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3"/>
  </p:notesMasterIdLst>
  <p:handoutMasterIdLst>
    <p:handoutMasterId r:id="rId134"/>
  </p:handoutMasterIdLst>
  <p:sldIdLst>
    <p:sldId id="412" r:id="rId2"/>
    <p:sldId id="535" r:id="rId3"/>
    <p:sldId id="414" r:id="rId4"/>
    <p:sldId id="519" r:id="rId5"/>
    <p:sldId id="520" r:id="rId6"/>
    <p:sldId id="463" r:id="rId7"/>
    <p:sldId id="265" r:id="rId8"/>
    <p:sldId id="480" r:id="rId9"/>
    <p:sldId id="506" r:id="rId10"/>
    <p:sldId id="528" r:id="rId11"/>
    <p:sldId id="266" r:id="rId12"/>
    <p:sldId id="464" r:id="rId13"/>
    <p:sldId id="503" r:id="rId14"/>
    <p:sldId id="504" r:id="rId15"/>
    <p:sldId id="505" r:id="rId16"/>
    <p:sldId id="507" r:id="rId17"/>
    <p:sldId id="465" r:id="rId18"/>
    <p:sldId id="466" r:id="rId19"/>
    <p:sldId id="508" r:id="rId20"/>
    <p:sldId id="509" r:id="rId21"/>
    <p:sldId id="510" r:id="rId22"/>
    <p:sldId id="544" r:id="rId23"/>
    <p:sldId id="539" r:id="rId24"/>
    <p:sldId id="511" r:id="rId25"/>
    <p:sldId id="512" r:id="rId26"/>
    <p:sldId id="513" r:id="rId27"/>
    <p:sldId id="514" r:id="rId28"/>
    <p:sldId id="515" r:id="rId29"/>
    <p:sldId id="484" r:id="rId30"/>
    <p:sldId id="516" r:id="rId31"/>
    <p:sldId id="526" r:id="rId32"/>
    <p:sldId id="517" r:id="rId33"/>
    <p:sldId id="518" r:id="rId34"/>
    <p:sldId id="467" r:id="rId35"/>
    <p:sldId id="270" r:id="rId36"/>
    <p:sldId id="529" r:id="rId37"/>
    <p:sldId id="468" r:id="rId38"/>
    <p:sldId id="530" r:id="rId39"/>
    <p:sldId id="531" r:id="rId40"/>
    <p:sldId id="540" r:id="rId41"/>
    <p:sldId id="533" r:id="rId42"/>
    <p:sldId id="536" r:id="rId43"/>
    <p:sldId id="541" r:id="rId44"/>
    <p:sldId id="273" r:id="rId45"/>
    <p:sldId id="470" r:id="rId46"/>
    <p:sldId id="471" r:id="rId47"/>
    <p:sldId id="472" r:id="rId48"/>
    <p:sldId id="473" r:id="rId49"/>
    <p:sldId id="474" r:id="rId50"/>
    <p:sldId id="475" r:id="rId51"/>
    <p:sldId id="476" r:id="rId52"/>
    <p:sldId id="542" r:id="rId53"/>
    <p:sldId id="275" r:id="rId54"/>
    <p:sldId id="537" r:id="rId55"/>
    <p:sldId id="538" r:id="rId56"/>
    <p:sldId id="276" r:id="rId57"/>
    <p:sldId id="477" r:id="rId58"/>
    <p:sldId id="478" r:id="rId59"/>
    <p:sldId id="313" r:id="rId60"/>
    <p:sldId id="479" r:id="rId61"/>
    <p:sldId id="482" r:id="rId62"/>
    <p:sldId id="483" r:id="rId63"/>
    <p:sldId id="543" r:id="rId64"/>
    <p:sldId id="259" r:id="rId65"/>
    <p:sldId id="257" r:id="rId66"/>
    <p:sldId id="258" r:id="rId67"/>
    <p:sldId id="260" r:id="rId68"/>
    <p:sldId id="274" r:id="rId69"/>
    <p:sldId id="264" r:id="rId70"/>
    <p:sldId id="267" r:id="rId71"/>
    <p:sldId id="268" r:id="rId72"/>
    <p:sldId id="269" r:id="rId73"/>
    <p:sldId id="271" r:id="rId74"/>
    <p:sldId id="272" r:id="rId75"/>
    <p:sldId id="281" r:id="rId76"/>
    <p:sldId id="485" r:id="rId77"/>
    <p:sldId id="279" r:id="rId78"/>
    <p:sldId id="280" r:id="rId79"/>
    <p:sldId id="282" r:id="rId80"/>
    <p:sldId id="328" r:id="rId81"/>
    <p:sldId id="283" r:id="rId82"/>
    <p:sldId id="285" r:id="rId83"/>
    <p:sldId id="287" r:id="rId84"/>
    <p:sldId id="288" r:id="rId85"/>
    <p:sldId id="289" r:id="rId86"/>
    <p:sldId id="284" r:id="rId87"/>
    <p:sldId id="290" r:id="rId88"/>
    <p:sldId id="291" r:id="rId89"/>
    <p:sldId id="545" r:id="rId90"/>
    <p:sldId id="546" r:id="rId91"/>
    <p:sldId id="547" r:id="rId92"/>
    <p:sldId id="492" r:id="rId93"/>
    <p:sldId id="499" r:id="rId94"/>
    <p:sldId id="500" r:id="rId95"/>
    <p:sldId id="498" r:id="rId96"/>
    <p:sldId id="491" r:id="rId97"/>
    <p:sldId id="493" r:id="rId98"/>
    <p:sldId id="494" r:id="rId99"/>
    <p:sldId id="495" r:id="rId100"/>
    <p:sldId id="501" r:id="rId101"/>
    <p:sldId id="292" r:id="rId102"/>
    <p:sldId id="293" r:id="rId103"/>
    <p:sldId id="300" r:id="rId104"/>
    <p:sldId id="318" r:id="rId105"/>
    <p:sldId id="302" r:id="rId106"/>
    <p:sldId id="304" r:id="rId107"/>
    <p:sldId id="303" r:id="rId108"/>
    <p:sldId id="306" r:id="rId109"/>
    <p:sldId id="308" r:id="rId110"/>
    <p:sldId id="449" r:id="rId111"/>
    <p:sldId id="307" r:id="rId112"/>
    <p:sldId id="354" r:id="rId113"/>
    <p:sldId id="309" r:id="rId114"/>
    <p:sldId id="310" r:id="rId115"/>
    <p:sldId id="316" r:id="rId116"/>
    <p:sldId id="314" r:id="rId117"/>
    <p:sldId id="324" r:id="rId118"/>
    <p:sldId id="305" r:id="rId119"/>
    <p:sldId id="355" r:id="rId120"/>
    <p:sldId id="320" r:id="rId121"/>
    <p:sldId id="415" r:id="rId122"/>
    <p:sldId id="321" r:id="rId123"/>
    <p:sldId id="322" r:id="rId124"/>
    <p:sldId id="323" r:id="rId125"/>
    <p:sldId id="325" r:id="rId126"/>
    <p:sldId id="326" r:id="rId127"/>
    <p:sldId id="450" r:id="rId128"/>
    <p:sldId id="311" r:id="rId129"/>
    <p:sldId id="312" r:id="rId130"/>
    <p:sldId id="548" r:id="rId131"/>
    <p:sldId id="527" r:id="rId1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82111" autoAdjust="0"/>
  </p:normalViewPr>
  <p:slideViewPr>
    <p:cSldViewPr>
      <p:cViewPr varScale="1">
        <p:scale>
          <a:sx n="70" d="100"/>
          <a:sy n="70" d="100"/>
        </p:scale>
        <p:origin x="1752" y="53"/>
      </p:cViewPr>
      <p:guideLst>
        <p:guide orient="horz" pos="2160"/>
        <p:guide pos="2880"/>
      </p:guideLst>
    </p:cSldViewPr>
  </p:slideViewPr>
  <p:notesTextViewPr>
    <p:cViewPr>
      <p:scale>
        <a:sx n="1" d="1"/>
        <a:sy n="1" d="1"/>
      </p:scale>
      <p:origin x="0" y="0"/>
    </p:cViewPr>
  </p:notesTextViewPr>
  <p:sorterViewPr>
    <p:cViewPr>
      <p:scale>
        <a:sx n="90" d="100"/>
        <a:sy n="90" d="100"/>
      </p:scale>
      <p:origin x="0" y="-187"/>
    </p:cViewPr>
  </p:sorterViewPr>
  <p:notesViewPr>
    <p:cSldViewPr>
      <p:cViewPr varScale="1">
        <p:scale>
          <a:sx n="53" d="100"/>
          <a:sy n="53"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handoutMaster" Target="handoutMasters/handoutMaster1.xml"/><Relationship Id="rId139" Type="http://schemas.microsoft.com/office/2016/11/relationships/changesInfo" Target="changesInfos/changesInfo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kaj Shah" userId="ea78bf8684cc2e0e" providerId="LiveId" clId="{40A8F6C2-8F8C-41AA-B960-9FC208012C2F}"/>
    <pc:docChg chg="custSel addSld modSld">
      <pc:chgData name="Pankaj Shah" userId="ea78bf8684cc2e0e" providerId="LiveId" clId="{40A8F6C2-8F8C-41AA-B960-9FC208012C2F}" dt="2023-10-20T12:33:32.087" v="703" actId="12084"/>
      <pc:docMkLst>
        <pc:docMk/>
      </pc:docMkLst>
      <pc:sldChg chg="addSp delSp modSp new mod">
        <pc:chgData name="Pankaj Shah" userId="ea78bf8684cc2e0e" providerId="LiveId" clId="{40A8F6C2-8F8C-41AA-B960-9FC208012C2F}" dt="2023-10-20T12:29:57.606" v="300" actId="123"/>
        <pc:sldMkLst>
          <pc:docMk/>
          <pc:sldMk cId="2561524727" sldId="529"/>
        </pc:sldMkLst>
      </pc:sldChg>
      <pc:sldChg chg="addSp delSp modSp new mod">
        <pc:chgData name="Pankaj Shah" userId="ea78bf8684cc2e0e" providerId="LiveId" clId="{40A8F6C2-8F8C-41AA-B960-9FC208012C2F}" dt="2023-10-20T12:32:08.385" v="531" actId="12084"/>
        <pc:sldMkLst>
          <pc:docMk/>
          <pc:sldMk cId="124678415" sldId="530"/>
        </pc:sldMkLst>
      </pc:sldChg>
      <pc:sldChg chg="addSp delSp modSp new mod">
        <pc:chgData name="Pankaj Shah" userId="ea78bf8684cc2e0e" providerId="LiveId" clId="{40A8F6C2-8F8C-41AA-B960-9FC208012C2F}" dt="2023-10-20T12:33:32.087" v="703" actId="12084"/>
        <pc:sldMkLst>
          <pc:docMk/>
          <pc:sldMk cId="953473083" sldId="531"/>
        </pc:sldMkLst>
      </pc:sldChg>
    </pc:docChg>
  </pc:docChgLst>
  <pc:docChgLst>
    <pc:chgData name="Pankaj Shah" userId="ea78bf8684cc2e0e" providerId="LiveId" clId="{6CEBA252-293C-4A71-B2B6-E19BB725D257}"/>
    <pc:docChg chg="addSld modSld">
      <pc:chgData name="Pankaj Shah" userId="ea78bf8684cc2e0e" providerId="LiveId" clId="{6CEBA252-293C-4A71-B2B6-E19BB725D257}" dt="2025-02-19T11:01:54.824" v="2" actId="27107"/>
      <pc:docMkLst>
        <pc:docMk/>
      </pc:docMkLst>
      <pc:sldChg chg="add">
        <pc:chgData name="Pankaj Shah" userId="ea78bf8684cc2e0e" providerId="LiveId" clId="{6CEBA252-293C-4A71-B2B6-E19BB725D257}" dt="2025-02-19T11:01:18.529" v="0"/>
        <pc:sldMkLst>
          <pc:docMk/>
          <pc:sldMk cId="908148664" sldId="292"/>
        </pc:sldMkLst>
      </pc:sldChg>
      <pc:sldChg chg="add">
        <pc:chgData name="Pankaj Shah" userId="ea78bf8684cc2e0e" providerId="LiveId" clId="{6CEBA252-293C-4A71-B2B6-E19BB725D257}" dt="2025-02-19T11:01:18.529" v="0"/>
        <pc:sldMkLst>
          <pc:docMk/>
          <pc:sldMk cId="2941831762" sldId="293"/>
        </pc:sldMkLst>
      </pc:sldChg>
      <pc:sldChg chg="add">
        <pc:chgData name="Pankaj Shah" userId="ea78bf8684cc2e0e" providerId="LiveId" clId="{6CEBA252-293C-4A71-B2B6-E19BB725D257}" dt="2025-02-19T11:01:18.529" v="0"/>
        <pc:sldMkLst>
          <pc:docMk/>
          <pc:sldMk cId="1104178440" sldId="300"/>
        </pc:sldMkLst>
      </pc:sldChg>
      <pc:sldChg chg="add">
        <pc:chgData name="Pankaj Shah" userId="ea78bf8684cc2e0e" providerId="LiveId" clId="{6CEBA252-293C-4A71-B2B6-E19BB725D257}" dt="2025-02-19T11:01:18.529" v="0"/>
        <pc:sldMkLst>
          <pc:docMk/>
          <pc:sldMk cId="1328952946" sldId="302"/>
        </pc:sldMkLst>
      </pc:sldChg>
      <pc:sldChg chg="add">
        <pc:chgData name="Pankaj Shah" userId="ea78bf8684cc2e0e" providerId="LiveId" clId="{6CEBA252-293C-4A71-B2B6-E19BB725D257}" dt="2025-02-19T11:01:18.529" v="0"/>
        <pc:sldMkLst>
          <pc:docMk/>
          <pc:sldMk cId="353641007" sldId="303"/>
        </pc:sldMkLst>
      </pc:sldChg>
      <pc:sldChg chg="add">
        <pc:chgData name="Pankaj Shah" userId="ea78bf8684cc2e0e" providerId="LiveId" clId="{6CEBA252-293C-4A71-B2B6-E19BB725D257}" dt="2025-02-19T11:01:18.529" v="0"/>
        <pc:sldMkLst>
          <pc:docMk/>
          <pc:sldMk cId="2842775884" sldId="304"/>
        </pc:sldMkLst>
      </pc:sldChg>
      <pc:sldChg chg="add">
        <pc:chgData name="Pankaj Shah" userId="ea78bf8684cc2e0e" providerId="LiveId" clId="{6CEBA252-293C-4A71-B2B6-E19BB725D257}" dt="2025-02-19T11:01:18.529" v="0"/>
        <pc:sldMkLst>
          <pc:docMk/>
          <pc:sldMk cId="1534978917" sldId="305"/>
        </pc:sldMkLst>
      </pc:sldChg>
      <pc:sldChg chg="add">
        <pc:chgData name="Pankaj Shah" userId="ea78bf8684cc2e0e" providerId="LiveId" clId="{6CEBA252-293C-4A71-B2B6-E19BB725D257}" dt="2025-02-19T11:01:18.529" v="0"/>
        <pc:sldMkLst>
          <pc:docMk/>
          <pc:sldMk cId="1350844347" sldId="306"/>
        </pc:sldMkLst>
      </pc:sldChg>
      <pc:sldChg chg="add">
        <pc:chgData name="Pankaj Shah" userId="ea78bf8684cc2e0e" providerId="LiveId" clId="{6CEBA252-293C-4A71-B2B6-E19BB725D257}" dt="2025-02-19T11:01:18.529" v="0"/>
        <pc:sldMkLst>
          <pc:docMk/>
          <pc:sldMk cId="3742813088" sldId="307"/>
        </pc:sldMkLst>
      </pc:sldChg>
      <pc:sldChg chg="add">
        <pc:chgData name="Pankaj Shah" userId="ea78bf8684cc2e0e" providerId="LiveId" clId="{6CEBA252-293C-4A71-B2B6-E19BB725D257}" dt="2025-02-19T11:01:18.529" v="0"/>
        <pc:sldMkLst>
          <pc:docMk/>
          <pc:sldMk cId="1801326941" sldId="308"/>
        </pc:sldMkLst>
      </pc:sldChg>
      <pc:sldChg chg="add">
        <pc:chgData name="Pankaj Shah" userId="ea78bf8684cc2e0e" providerId="LiveId" clId="{6CEBA252-293C-4A71-B2B6-E19BB725D257}" dt="2025-02-19T11:01:18.529" v="0"/>
        <pc:sldMkLst>
          <pc:docMk/>
          <pc:sldMk cId="4059749513" sldId="309"/>
        </pc:sldMkLst>
      </pc:sldChg>
      <pc:sldChg chg="add">
        <pc:chgData name="Pankaj Shah" userId="ea78bf8684cc2e0e" providerId="LiveId" clId="{6CEBA252-293C-4A71-B2B6-E19BB725D257}" dt="2025-02-19T11:01:18.529" v="0"/>
        <pc:sldMkLst>
          <pc:docMk/>
          <pc:sldMk cId="487838523" sldId="310"/>
        </pc:sldMkLst>
      </pc:sldChg>
      <pc:sldChg chg="add">
        <pc:chgData name="Pankaj Shah" userId="ea78bf8684cc2e0e" providerId="LiveId" clId="{6CEBA252-293C-4A71-B2B6-E19BB725D257}" dt="2025-02-19T11:01:41.458" v="1"/>
        <pc:sldMkLst>
          <pc:docMk/>
          <pc:sldMk cId="1323964110" sldId="311"/>
        </pc:sldMkLst>
      </pc:sldChg>
      <pc:sldChg chg="add">
        <pc:chgData name="Pankaj Shah" userId="ea78bf8684cc2e0e" providerId="LiveId" clId="{6CEBA252-293C-4A71-B2B6-E19BB725D257}" dt="2025-02-19T11:01:41.458" v="1"/>
        <pc:sldMkLst>
          <pc:docMk/>
          <pc:sldMk cId="2766236047" sldId="312"/>
        </pc:sldMkLst>
      </pc:sldChg>
      <pc:sldChg chg="add">
        <pc:chgData name="Pankaj Shah" userId="ea78bf8684cc2e0e" providerId="LiveId" clId="{6CEBA252-293C-4A71-B2B6-E19BB725D257}" dt="2025-02-19T11:01:18.529" v="0"/>
        <pc:sldMkLst>
          <pc:docMk/>
          <pc:sldMk cId="1361145714" sldId="314"/>
        </pc:sldMkLst>
      </pc:sldChg>
      <pc:sldChg chg="add">
        <pc:chgData name="Pankaj Shah" userId="ea78bf8684cc2e0e" providerId="LiveId" clId="{6CEBA252-293C-4A71-B2B6-E19BB725D257}" dt="2025-02-19T11:01:18.529" v="0"/>
        <pc:sldMkLst>
          <pc:docMk/>
          <pc:sldMk cId="40030263" sldId="316"/>
        </pc:sldMkLst>
      </pc:sldChg>
      <pc:sldChg chg="add">
        <pc:chgData name="Pankaj Shah" userId="ea78bf8684cc2e0e" providerId="LiveId" clId="{6CEBA252-293C-4A71-B2B6-E19BB725D257}" dt="2025-02-19T11:01:18.529" v="0"/>
        <pc:sldMkLst>
          <pc:docMk/>
          <pc:sldMk cId="1601824415" sldId="318"/>
        </pc:sldMkLst>
      </pc:sldChg>
      <pc:sldChg chg="add">
        <pc:chgData name="Pankaj Shah" userId="ea78bf8684cc2e0e" providerId="LiveId" clId="{6CEBA252-293C-4A71-B2B6-E19BB725D257}" dt="2025-02-19T11:01:41.458" v="1"/>
        <pc:sldMkLst>
          <pc:docMk/>
          <pc:sldMk cId="1704770995" sldId="320"/>
        </pc:sldMkLst>
      </pc:sldChg>
      <pc:sldChg chg="add">
        <pc:chgData name="Pankaj Shah" userId="ea78bf8684cc2e0e" providerId="LiveId" clId="{6CEBA252-293C-4A71-B2B6-E19BB725D257}" dt="2025-02-19T11:01:41.458" v="1"/>
        <pc:sldMkLst>
          <pc:docMk/>
          <pc:sldMk cId="1474912840" sldId="321"/>
        </pc:sldMkLst>
      </pc:sldChg>
      <pc:sldChg chg="add">
        <pc:chgData name="Pankaj Shah" userId="ea78bf8684cc2e0e" providerId="LiveId" clId="{6CEBA252-293C-4A71-B2B6-E19BB725D257}" dt="2025-02-19T11:01:41.458" v="1"/>
        <pc:sldMkLst>
          <pc:docMk/>
          <pc:sldMk cId="3533886167" sldId="322"/>
        </pc:sldMkLst>
      </pc:sldChg>
      <pc:sldChg chg="add">
        <pc:chgData name="Pankaj Shah" userId="ea78bf8684cc2e0e" providerId="LiveId" clId="{6CEBA252-293C-4A71-B2B6-E19BB725D257}" dt="2025-02-19T11:01:41.458" v="1"/>
        <pc:sldMkLst>
          <pc:docMk/>
          <pc:sldMk cId="4225893291" sldId="323"/>
        </pc:sldMkLst>
      </pc:sldChg>
      <pc:sldChg chg="add">
        <pc:chgData name="Pankaj Shah" userId="ea78bf8684cc2e0e" providerId="LiveId" clId="{6CEBA252-293C-4A71-B2B6-E19BB725D257}" dt="2025-02-19T11:01:18.529" v="0"/>
        <pc:sldMkLst>
          <pc:docMk/>
          <pc:sldMk cId="1316067467" sldId="324"/>
        </pc:sldMkLst>
      </pc:sldChg>
      <pc:sldChg chg="add">
        <pc:chgData name="Pankaj Shah" userId="ea78bf8684cc2e0e" providerId="LiveId" clId="{6CEBA252-293C-4A71-B2B6-E19BB725D257}" dt="2025-02-19T11:01:41.458" v="1"/>
        <pc:sldMkLst>
          <pc:docMk/>
          <pc:sldMk cId="3751686126" sldId="325"/>
        </pc:sldMkLst>
      </pc:sldChg>
      <pc:sldChg chg="add">
        <pc:chgData name="Pankaj Shah" userId="ea78bf8684cc2e0e" providerId="LiveId" clId="{6CEBA252-293C-4A71-B2B6-E19BB725D257}" dt="2025-02-19T11:01:41.458" v="1"/>
        <pc:sldMkLst>
          <pc:docMk/>
          <pc:sldMk cId="1314836815" sldId="326"/>
        </pc:sldMkLst>
      </pc:sldChg>
      <pc:sldChg chg="add">
        <pc:chgData name="Pankaj Shah" userId="ea78bf8684cc2e0e" providerId="LiveId" clId="{6CEBA252-293C-4A71-B2B6-E19BB725D257}" dt="2025-02-19T11:01:18.529" v="0"/>
        <pc:sldMkLst>
          <pc:docMk/>
          <pc:sldMk cId="2906219682" sldId="354"/>
        </pc:sldMkLst>
      </pc:sldChg>
      <pc:sldChg chg="add">
        <pc:chgData name="Pankaj Shah" userId="ea78bf8684cc2e0e" providerId="LiveId" clId="{6CEBA252-293C-4A71-B2B6-E19BB725D257}" dt="2025-02-19T11:01:18.529" v="0"/>
        <pc:sldMkLst>
          <pc:docMk/>
          <pc:sldMk cId="127356837" sldId="355"/>
        </pc:sldMkLst>
      </pc:sldChg>
      <pc:sldChg chg="modSp mod">
        <pc:chgData name="Pankaj Shah" userId="ea78bf8684cc2e0e" providerId="LiveId" clId="{6CEBA252-293C-4A71-B2B6-E19BB725D257}" dt="2025-02-19T11:01:54.824" v="2" actId="27107"/>
        <pc:sldMkLst>
          <pc:docMk/>
          <pc:sldMk cId="1580535332" sldId="412"/>
        </pc:sldMkLst>
        <pc:spChg chg="mod">
          <ac:chgData name="Pankaj Shah" userId="ea78bf8684cc2e0e" providerId="LiveId" clId="{6CEBA252-293C-4A71-B2B6-E19BB725D257}" dt="2025-02-19T11:01:54.824" v="2" actId="27107"/>
          <ac:spMkLst>
            <pc:docMk/>
            <pc:sldMk cId="1580535332" sldId="412"/>
            <ac:spMk id="2" creationId="{00000000-0000-0000-0000-000000000000}"/>
          </ac:spMkLst>
        </pc:spChg>
      </pc:sldChg>
      <pc:sldChg chg="add">
        <pc:chgData name="Pankaj Shah" userId="ea78bf8684cc2e0e" providerId="LiveId" clId="{6CEBA252-293C-4A71-B2B6-E19BB725D257}" dt="2025-02-19T11:01:41.458" v="1"/>
        <pc:sldMkLst>
          <pc:docMk/>
          <pc:sldMk cId="1555672251" sldId="415"/>
        </pc:sldMkLst>
      </pc:sldChg>
      <pc:sldChg chg="add">
        <pc:chgData name="Pankaj Shah" userId="ea78bf8684cc2e0e" providerId="LiveId" clId="{6CEBA252-293C-4A71-B2B6-E19BB725D257}" dt="2025-02-19T11:01:18.529" v="0"/>
        <pc:sldMkLst>
          <pc:docMk/>
          <pc:sldMk cId="0" sldId="449"/>
        </pc:sldMkLst>
      </pc:sldChg>
      <pc:sldChg chg="add">
        <pc:chgData name="Pankaj Shah" userId="ea78bf8684cc2e0e" providerId="LiveId" clId="{6CEBA252-293C-4A71-B2B6-E19BB725D257}" dt="2025-02-19T11:01:41.458" v="1"/>
        <pc:sldMkLst>
          <pc:docMk/>
          <pc:sldMk cId="0" sldId="450"/>
        </pc:sldMkLst>
      </pc:sldChg>
      <pc:sldChg chg="add">
        <pc:chgData name="Pankaj Shah" userId="ea78bf8684cc2e0e" providerId="LiveId" clId="{6CEBA252-293C-4A71-B2B6-E19BB725D257}" dt="2025-02-19T11:01:18.529" v="0"/>
        <pc:sldMkLst>
          <pc:docMk/>
          <pc:sldMk cId="3729441406" sldId="491"/>
        </pc:sldMkLst>
      </pc:sldChg>
      <pc:sldChg chg="add">
        <pc:chgData name="Pankaj Shah" userId="ea78bf8684cc2e0e" providerId="LiveId" clId="{6CEBA252-293C-4A71-B2B6-E19BB725D257}" dt="2025-02-19T11:01:18.529" v="0"/>
        <pc:sldMkLst>
          <pc:docMk/>
          <pc:sldMk cId="14887104" sldId="492"/>
        </pc:sldMkLst>
      </pc:sldChg>
      <pc:sldChg chg="add">
        <pc:chgData name="Pankaj Shah" userId="ea78bf8684cc2e0e" providerId="LiveId" clId="{6CEBA252-293C-4A71-B2B6-E19BB725D257}" dt="2025-02-19T11:01:18.529" v="0"/>
        <pc:sldMkLst>
          <pc:docMk/>
          <pc:sldMk cId="3707464522" sldId="493"/>
        </pc:sldMkLst>
      </pc:sldChg>
      <pc:sldChg chg="add">
        <pc:chgData name="Pankaj Shah" userId="ea78bf8684cc2e0e" providerId="LiveId" clId="{6CEBA252-293C-4A71-B2B6-E19BB725D257}" dt="2025-02-19T11:01:18.529" v="0"/>
        <pc:sldMkLst>
          <pc:docMk/>
          <pc:sldMk cId="1668510466" sldId="494"/>
        </pc:sldMkLst>
      </pc:sldChg>
      <pc:sldChg chg="add">
        <pc:chgData name="Pankaj Shah" userId="ea78bf8684cc2e0e" providerId="LiveId" clId="{6CEBA252-293C-4A71-B2B6-E19BB725D257}" dt="2025-02-19T11:01:18.529" v="0"/>
        <pc:sldMkLst>
          <pc:docMk/>
          <pc:sldMk cId="437862885" sldId="495"/>
        </pc:sldMkLst>
      </pc:sldChg>
      <pc:sldChg chg="add">
        <pc:chgData name="Pankaj Shah" userId="ea78bf8684cc2e0e" providerId="LiveId" clId="{6CEBA252-293C-4A71-B2B6-E19BB725D257}" dt="2025-02-19T11:01:18.529" v="0"/>
        <pc:sldMkLst>
          <pc:docMk/>
          <pc:sldMk cId="3373428193" sldId="498"/>
        </pc:sldMkLst>
      </pc:sldChg>
      <pc:sldChg chg="add">
        <pc:chgData name="Pankaj Shah" userId="ea78bf8684cc2e0e" providerId="LiveId" clId="{6CEBA252-293C-4A71-B2B6-E19BB725D257}" dt="2025-02-19T11:01:18.529" v="0"/>
        <pc:sldMkLst>
          <pc:docMk/>
          <pc:sldMk cId="293116871" sldId="499"/>
        </pc:sldMkLst>
      </pc:sldChg>
      <pc:sldChg chg="add">
        <pc:chgData name="Pankaj Shah" userId="ea78bf8684cc2e0e" providerId="LiveId" clId="{6CEBA252-293C-4A71-B2B6-E19BB725D257}" dt="2025-02-19T11:01:18.529" v="0"/>
        <pc:sldMkLst>
          <pc:docMk/>
          <pc:sldMk cId="2438007547" sldId="500"/>
        </pc:sldMkLst>
      </pc:sldChg>
      <pc:sldChg chg="add">
        <pc:chgData name="Pankaj Shah" userId="ea78bf8684cc2e0e" providerId="LiveId" clId="{6CEBA252-293C-4A71-B2B6-E19BB725D257}" dt="2025-02-19T11:01:18.529" v="0"/>
        <pc:sldMkLst>
          <pc:docMk/>
          <pc:sldMk cId="2269408576" sldId="501"/>
        </pc:sldMkLst>
      </pc:sldChg>
      <pc:sldChg chg="add">
        <pc:chgData name="Pankaj Shah" userId="ea78bf8684cc2e0e" providerId="LiveId" clId="{6CEBA252-293C-4A71-B2B6-E19BB725D257}" dt="2025-02-19T11:01:41.458" v="1"/>
        <pc:sldMkLst>
          <pc:docMk/>
          <pc:sldMk cId="403722549" sldId="548"/>
        </pc:sldMkLst>
      </pc:sldChg>
    </pc:docChg>
  </pc:docChgLst>
  <pc:docChgLst>
    <pc:chgData name="Pankaj Shah" userId="ea78bf8684cc2e0e" providerId="LiveId" clId="{5B1909B7-CBDF-4F01-913A-FB9FD9980BEC}"/>
    <pc:docChg chg="modSld">
      <pc:chgData name="Pankaj Shah" userId="ea78bf8684cc2e0e" providerId="LiveId" clId="{5B1909B7-CBDF-4F01-913A-FB9FD9980BEC}" dt="2024-04-23T06:27:09.065" v="46" actId="20577"/>
      <pc:docMkLst>
        <pc:docMk/>
      </pc:docMkLst>
      <pc:sldChg chg="modSp">
        <pc:chgData name="Pankaj Shah" userId="ea78bf8684cc2e0e" providerId="LiveId" clId="{5B1909B7-CBDF-4F01-913A-FB9FD9980BEC}" dt="2024-04-23T06:26:27.874" v="7" actId="20577"/>
        <pc:sldMkLst>
          <pc:docMk/>
          <pc:sldMk cId="2561524727" sldId="529"/>
        </pc:sldMkLst>
      </pc:sldChg>
      <pc:sldChg chg="modSp mod">
        <pc:chgData name="Pankaj Shah" userId="ea78bf8684cc2e0e" providerId="LiveId" clId="{5B1909B7-CBDF-4F01-913A-FB9FD9980BEC}" dt="2024-04-23T06:26:59.003" v="41" actId="20577"/>
        <pc:sldMkLst>
          <pc:docMk/>
          <pc:sldMk cId="124678415" sldId="530"/>
        </pc:sldMkLst>
      </pc:sldChg>
      <pc:sldChg chg="modSp">
        <pc:chgData name="Pankaj Shah" userId="ea78bf8684cc2e0e" providerId="LiveId" clId="{5B1909B7-CBDF-4F01-913A-FB9FD9980BEC}" dt="2024-04-23T06:27:09.065" v="46" actId="20577"/>
        <pc:sldMkLst>
          <pc:docMk/>
          <pc:sldMk cId="953473083" sldId="531"/>
        </pc:sldMkLst>
      </pc:sldChg>
    </pc:docChg>
  </pc:docChgLst>
</pc:chgInfo>
</file>

<file path=ppt/diagrams/_rels/data5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image" Target="../media/image6.jpeg"/><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diagrams/_rels/data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image" Target="../media/image16.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diagrams/_rels/data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13.png"/></Relationships>
</file>

<file path=ppt/diagrams/_rels/data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8.png"/><Relationship Id="rId4" Type="http://schemas.openxmlformats.org/officeDocument/2006/relationships/image" Target="../media/image7.png"/></Relationships>
</file>

<file path=ppt/diagrams/_rels/data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8.png"/></Relationships>
</file>

<file path=ppt/diagrams/_rels/data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image" Target="../media/image8.png"/><Relationship Id="rId4" Type="http://schemas.openxmlformats.org/officeDocument/2006/relationships/image" Target="../media/image14.jpeg"/></Relationships>
</file>

<file path=ppt/diagrams/_rels/data6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8.png"/></Relationships>
</file>

<file path=ppt/diagrams/_rels/data6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8.png"/></Relationships>
</file>

<file path=ppt/diagrams/_rels/data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image" Target="../media/image7.png"/><Relationship Id="rId4" Type="http://schemas.openxmlformats.org/officeDocument/2006/relationships/image" Target="../media/image12.png"/></Relationships>
</file>

<file path=ppt/diagrams/_rels/drawing5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image" Target="../media/image6.jpeg"/><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diagrams/_rels/drawing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image" Target="../media/image16.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diagrams/_rels/drawing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13.png"/></Relationships>
</file>

<file path=ppt/diagrams/_rels/drawing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8.png"/><Relationship Id="rId4" Type="http://schemas.openxmlformats.org/officeDocument/2006/relationships/image" Target="../media/image7.png"/></Relationships>
</file>

<file path=ppt/diagrams/_rels/drawing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8.png"/></Relationships>
</file>

<file path=ppt/diagrams/_rels/drawing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image" Target="../media/image8.png"/><Relationship Id="rId4" Type="http://schemas.openxmlformats.org/officeDocument/2006/relationships/image" Target="../media/image14.jpeg"/></Relationships>
</file>

<file path=ppt/diagrams/_rels/drawing6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8.png"/></Relationships>
</file>

<file path=ppt/diagrams/_rels/drawing6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8.png"/></Relationships>
</file>

<file path=ppt/diagrams/_rels/drawing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image" Target="../media/image7.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6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6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6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colorful1#3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2D9333-E302-4834-994E-5C5E39551C9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FEA3FD7-972B-487D-B579-27A1BF1B64C1}">
      <dgm:prSet/>
      <dgm:spPr/>
      <dgm:t>
        <a:bodyPr/>
        <a:lstStyle/>
        <a:p>
          <a:r>
            <a:rPr lang="en-US" dirty="0"/>
            <a:t>Law Commission of India has stated that</a:t>
          </a:r>
        </a:p>
      </dgm:t>
    </dgm:pt>
    <dgm:pt modelId="{1E84FEF6-BB1A-4C51-B155-6C3F88AB79B9}" type="parTrans" cxnId="{6833247D-7EEA-4FBD-91CE-5D4FC846CFBB}">
      <dgm:prSet/>
      <dgm:spPr/>
      <dgm:t>
        <a:bodyPr/>
        <a:lstStyle/>
        <a:p>
          <a:endParaRPr lang="en-US"/>
        </a:p>
      </dgm:t>
    </dgm:pt>
    <dgm:pt modelId="{BB698F5E-8EEC-466A-BA15-701929C46F2D}" type="sibTrans" cxnId="{6833247D-7EEA-4FBD-91CE-5D4FC846CFBB}">
      <dgm:prSet/>
      <dgm:spPr/>
      <dgm:t>
        <a:bodyPr/>
        <a:lstStyle/>
        <a:p>
          <a:endParaRPr lang="en-US"/>
        </a:p>
      </dgm:t>
    </dgm:pt>
    <dgm:pt modelId="{06974C89-55E1-4758-832A-1F10BDFEC938}">
      <dgm:prSet/>
      <dgm:spPr/>
      <dgm:t>
        <a:bodyPr/>
        <a:lstStyle/>
        <a:p>
          <a:pPr algn="just"/>
          <a:r>
            <a:rPr lang="en-US" i="1" dirty="0"/>
            <a:t>"today when it has been seventy-two years since independence, it is high time that it is understood that justifying this institution on the ground of deep-rooted sentiments at the cost of the country's revenue may not be judicious". </a:t>
          </a:r>
        </a:p>
      </dgm:t>
    </dgm:pt>
    <dgm:pt modelId="{47DAF7C4-EBA1-40D7-805B-186DB45A077D}" type="parTrans" cxnId="{93AC3FF2-19A4-4F77-A809-84AE3E47B504}">
      <dgm:prSet/>
      <dgm:spPr/>
      <dgm:t>
        <a:bodyPr/>
        <a:lstStyle/>
        <a:p>
          <a:endParaRPr lang="en-US"/>
        </a:p>
      </dgm:t>
    </dgm:pt>
    <dgm:pt modelId="{2198E4E5-9C57-4549-8F2E-F4A6897BCF2B}" type="sibTrans" cxnId="{93AC3FF2-19A4-4F77-A809-84AE3E47B504}">
      <dgm:prSet/>
      <dgm:spPr/>
      <dgm:t>
        <a:bodyPr/>
        <a:lstStyle/>
        <a:p>
          <a:endParaRPr lang="en-US"/>
        </a:p>
      </dgm:t>
    </dgm:pt>
    <dgm:pt modelId="{ABDD3CB7-1DCD-49EC-B2B0-E46B081337E1}">
      <dgm:prSet/>
      <dgm:spPr/>
      <dgm:t>
        <a:bodyPr/>
        <a:lstStyle/>
        <a:p>
          <a:r>
            <a:rPr lang="en-US" dirty="0"/>
            <a:t>Suggestion to Govt that HUFs should be abolished as a special taxpaying entity under the IT Act.</a:t>
          </a:r>
        </a:p>
      </dgm:t>
    </dgm:pt>
    <dgm:pt modelId="{80E36183-DA72-4ABF-9079-7FC9AFE063B7}" type="parTrans" cxnId="{FB61AFBA-E2CB-4787-B2A6-DFB475681932}">
      <dgm:prSet/>
      <dgm:spPr/>
      <dgm:t>
        <a:bodyPr/>
        <a:lstStyle/>
        <a:p>
          <a:endParaRPr lang="en-US"/>
        </a:p>
      </dgm:t>
    </dgm:pt>
    <dgm:pt modelId="{DA648A6A-EA68-4394-B1CD-E99BCB7AC179}" type="sibTrans" cxnId="{FB61AFBA-E2CB-4787-B2A6-DFB475681932}">
      <dgm:prSet/>
      <dgm:spPr/>
      <dgm:t>
        <a:bodyPr/>
        <a:lstStyle/>
        <a:p>
          <a:endParaRPr lang="en-US"/>
        </a:p>
      </dgm:t>
    </dgm:pt>
    <dgm:pt modelId="{C917B112-8729-497E-AC01-45FAA1A6A1E1}" type="pres">
      <dgm:prSet presAssocID="{A72D9333-E302-4834-994E-5C5E39551C96}" presName="linear" presStyleCnt="0">
        <dgm:presLayoutVars>
          <dgm:animLvl val="lvl"/>
          <dgm:resizeHandles val="exact"/>
        </dgm:presLayoutVars>
      </dgm:prSet>
      <dgm:spPr/>
    </dgm:pt>
    <dgm:pt modelId="{3FF7DBB9-2456-484F-9549-93D8E3CE5944}" type="pres">
      <dgm:prSet presAssocID="{BFEA3FD7-972B-487D-B579-27A1BF1B64C1}" presName="parentText" presStyleLbl="node1" presStyleIdx="0" presStyleCnt="2">
        <dgm:presLayoutVars>
          <dgm:chMax val="0"/>
          <dgm:bulletEnabled val="1"/>
        </dgm:presLayoutVars>
      </dgm:prSet>
      <dgm:spPr/>
    </dgm:pt>
    <dgm:pt modelId="{E79EC0F8-200D-4FFA-9CAA-CFEFB8098EB2}" type="pres">
      <dgm:prSet presAssocID="{BFEA3FD7-972B-487D-B579-27A1BF1B64C1}" presName="childText" presStyleLbl="revTx" presStyleIdx="0" presStyleCnt="1">
        <dgm:presLayoutVars>
          <dgm:bulletEnabled val="1"/>
        </dgm:presLayoutVars>
      </dgm:prSet>
      <dgm:spPr/>
    </dgm:pt>
    <dgm:pt modelId="{BC3305F5-3243-4525-B450-2BB2F262A12F}" type="pres">
      <dgm:prSet presAssocID="{ABDD3CB7-1DCD-49EC-B2B0-E46B081337E1}" presName="parentText" presStyleLbl="node1" presStyleIdx="1" presStyleCnt="2">
        <dgm:presLayoutVars>
          <dgm:chMax val="0"/>
          <dgm:bulletEnabled val="1"/>
        </dgm:presLayoutVars>
      </dgm:prSet>
      <dgm:spPr/>
    </dgm:pt>
  </dgm:ptLst>
  <dgm:cxnLst>
    <dgm:cxn modelId="{7DE41842-0843-4D67-BF61-814A822BC395}" type="presOf" srcId="{A72D9333-E302-4834-994E-5C5E39551C96}" destId="{C917B112-8729-497E-AC01-45FAA1A6A1E1}" srcOrd="0" destOrd="0" presId="urn:microsoft.com/office/officeart/2005/8/layout/vList2"/>
    <dgm:cxn modelId="{6833247D-7EEA-4FBD-91CE-5D4FC846CFBB}" srcId="{A72D9333-E302-4834-994E-5C5E39551C96}" destId="{BFEA3FD7-972B-487D-B579-27A1BF1B64C1}" srcOrd="0" destOrd="0" parTransId="{1E84FEF6-BB1A-4C51-B155-6C3F88AB79B9}" sibTransId="{BB698F5E-8EEC-466A-BA15-701929C46F2D}"/>
    <dgm:cxn modelId="{3AF78E89-F1C3-4855-B412-901EF5ED6A1B}" type="presOf" srcId="{BFEA3FD7-972B-487D-B579-27A1BF1B64C1}" destId="{3FF7DBB9-2456-484F-9549-93D8E3CE5944}" srcOrd="0" destOrd="0" presId="urn:microsoft.com/office/officeart/2005/8/layout/vList2"/>
    <dgm:cxn modelId="{FB61AFBA-E2CB-4787-B2A6-DFB475681932}" srcId="{A72D9333-E302-4834-994E-5C5E39551C96}" destId="{ABDD3CB7-1DCD-49EC-B2B0-E46B081337E1}" srcOrd="1" destOrd="0" parTransId="{80E36183-DA72-4ABF-9079-7FC9AFE063B7}" sibTransId="{DA648A6A-EA68-4394-B1CD-E99BCB7AC179}"/>
    <dgm:cxn modelId="{5C1300BE-D39D-4F8B-B18D-18E7BF311FF1}" type="presOf" srcId="{06974C89-55E1-4758-832A-1F10BDFEC938}" destId="{E79EC0F8-200D-4FFA-9CAA-CFEFB8098EB2}" srcOrd="0" destOrd="0" presId="urn:microsoft.com/office/officeart/2005/8/layout/vList2"/>
    <dgm:cxn modelId="{B5EB38CA-A2F5-4737-81D1-43A27D2C4E41}" type="presOf" srcId="{ABDD3CB7-1DCD-49EC-B2B0-E46B081337E1}" destId="{BC3305F5-3243-4525-B450-2BB2F262A12F}" srcOrd="0" destOrd="0" presId="urn:microsoft.com/office/officeart/2005/8/layout/vList2"/>
    <dgm:cxn modelId="{93AC3FF2-19A4-4F77-A809-84AE3E47B504}" srcId="{BFEA3FD7-972B-487D-B579-27A1BF1B64C1}" destId="{06974C89-55E1-4758-832A-1F10BDFEC938}" srcOrd="0" destOrd="0" parTransId="{47DAF7C4-EBA1-40D7-805B-186DB45A077D}" sibTransId="{2198E4E5-9C57-4549-8F2E-F4A6897BCF2B}"/>
    <dgm:cxn modelId="{DD391454-9402-4F1F-9A82-63B68B562A5D}" type="presParOf" srcId="{C917B112-8729-497E-AC01-45FAA1A6A1E1}" destId="{3FF7DBB9-2456-484F-9549-93D8E3CE5944}" srcOrd="0" destOrd="0" presId="urn:microsoft.com/office/officeart/2005/8/layout/vList2"/>
    <dgm:cxn modelId="{3E25A6D9-302B-4E30-A991-0A1D0C892309}" type="presParOf" srcId="{C917B112-8729-497E-AC01-45FAA1A6A1E1}" destId="{E79EC0F8-200D-4FFA-9CAA-CFEFB8098EB2}" srcOrd="1" destOrd="0" presId="urn:microsoft.com/office/officeart/2005/8/layout/vList2"/>
    <dgm:cxn modelId="{A6F060FA-0CDE-48F2-B5EA-D29C5724888B}" type="presParOf" srcId="{C917B112-8729-497E-AC01-45FAA1A6A1E1}" destId="{BC3305F5-3243-4525-B450-2BB2F262A12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F21C48D-F71E-4244-B866-601AE0A74D6A}"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963804CB-22A7-4436-B798-1006F8D1EF02}">
      <dgm:prSet/>
      <dgm:spPr/>
      <dgm:t>
        <a:bodyPr/>
        <a:lstStyle/>
        <a:p>
          <a:pPr rtl="0"/>
          <a:r>
            <a:rPr lang="en-US" dirty="0"/>
            <a:t>‘Hindu Undivided Family’ not defined in the Income-tax Act. </a:t>
          </a:r>
        </a:p>
      </dgm:t>
    </dgm:pt>
    <dgm:pt modelId="{E11EC6A3-0505-435B-90FD-16855B85E0B0}" type="parTrans" cxnId="{7C8978F8-867E-47C1-A72F-FAF2643006F8}">
      <dgm:prSet/>
      <dgm:spPr/>
      <dgm:t>
        <a:bodyPr/>
        <a:lstStyle/>
        <a:p>
          <a:endParaRPr lang="en-US"/>
        </a:p>
      </dgm:t>
    </dgm:pt>
    <dgm:pt modelId="{F033A42E-40E9-4D77-9023-881A51344067}" type="sibTrans" cxnId="{7C8978F8-867E-47C1-A72F-FAF2643006F8}">
      <dgm:prSet/>
      <dgm:spPr/>
      <dgm:t>
        <a:bodyPr/>
        <a:lstStyle/>
        <a:p>
          <a:endParaRPr lang="en-US"/>
        </a:p>
      </dgm:t>
    </dgm:pt>
    <dgm:pt modelId="{CF2B4BDF-1354-4DAA-9165-9E5E915A7210}">
      <dgm:prSet/>
      <dgm:spPr/>
      <dgm:t>
        <a:bodyPr/>
        <a:lstStyle/>
        <a:p>
          <a:pPr rtl="0"/>
          <a:r>
            <a:rPr lang="en-US" dirty="0"/>
            <a:t>‘Hindu Undivided Family’ must be construed in the sense in which it is understood under the ‘Hindu Law’</a:t>
          </a:r>
        </a:p>
      </dgm:t>
    </dgm:pt>
    <dgm:pt modelId="{DD3727B1-68BC-430E-87F3-DB9F3A103E28}" type="parTrans" cxnId="{0B5E7632-18D0-4FD6-8237-078F91314403}">
      <dgm:prSet/>
      <dgm:spPr/>
      <dgm:t>
        <a:bodyPr/>
        <a:lstStyle/>
        <a:p>
          <a:endParaRPr lang="en-US"/>
        </a:p>
      </dgm:t>
    </dgm:pt>
    <dgm:pt modelId="{35928FF9-AD4A-495E-9434-487EDFB7001F}" type="sibTrans" cxnId="{0B5E7632-18D0-4FD6-8237-078F91314403}">
      <dgm:prSet/>
      <dgm:spPr/>
      <dgm:t>
        <a:bodyPr/>
        <a:lstStyle/>
        <a:p>
          <a:endParaRPr lang="en-US"/>
        </a:p>
      </dgm:t>
    </dgm:pt>
    <dgm:pt modelId="{9288C14D-6538-47AB-B36B-548A271B7B8C}">
      <dgm:prSet/>
      <dgm:spPr/>
      <dgm:t>
        <a:bodyPr/>
        <a:lstStyle/>
        <a:p>
          <a:pPr rtl="0"/>
          <a:r>
            <a:rPr lang="en-US" dirty="0" err="1"/>
            <a:t>Surjit</a:t>
          </a:r>
          <a:r>
            <a:rPr lang="en-US" dirty="0"/>
            <a:t> </a:t>
          </a:r>
          <a:r>
            <a:rPr lang="en-US" dirty="0" err="1"/>
            <a:t>Lal</a:t>
          </a:r>
          <a:r>
            <a:rPr lang="en-US" dirty="0"/>
            <a:t> </a:t>
          </a:r>
          <a:r>
            <a:rPr lang="en-US" dirty="0" err="1"/>
            <a:t>Chhabda</a:t>
          </a:r>
          <a:r>
            <a:rPr lang="en-US" dirty="0"/>
            <a:t> vs. CIT 101 ITR 776(SC)</a:t>
          </a:r>
        </a:p>
      </dgm:t>
    </dgm:pt>
    <dgm:pt modelId="{D369E564-CF8D-4E35-9071-7E96977DF10B}" type="parTrans" cxnId="{88667FBC-B13D-4EF9-975A-E090AADCAE68}">
      <dgm:prSet/>
      <dgm:spPr/>
      <dgm:t>
        <a:bodyPr/>
        <a:lstStyle/>
        <a:p>
          <a:endParaRPr lang="en-US"/>
        </a:p>
      </dgm:t>
    </dgm:pt>
    <dgm:pt modelId="{41F41ED7-019B-43E2-A229-2FDD5412F45C}" type="sibTrans" cxnId="{88667FBC-B13D-4EF9-975A-E090AADCAE68}">
      <dgm:prSet/>
      <dgm:spPr/>
      <dgm:t>
        <a:bodyPr/>
        <a:lstStyle/>
        <a:p>
          <a:endParaRPr lang="en-US"/>
        </a:p>
      </dgm:t>
    </dgm:pt>
    <dgm:pt modelId="{D088BE4A-09A4-4913-83F2-D14C01319E8A}">
      <dgm:prSet/>
      <dgm:spPr/>
      <dgm:t>
        <a:bodyPr/>
        <a:lstStyle/>
        <a:p>
          <a:pPr rtl="0"/>
          <a:r>
            <a:rPr lang="en-US" dirty="0"/>
            <a:t>For income tax purposes Jain and Sikh families included in HUF</a:t>
          </a:r>
        </a:p>
      </dgm:t>
    </dgm:pt>
    <dgm:pt modelId="{778E5646-F53A-4D99-BDF9-506A9ED82D15}" type="parTrans" cxnId="{2F64FE90-2215-43EA-BB27-E6BD66FD0BC2}">
      <dgm:prSet/>
      <dgm:spPr/>
      <dgm:t>
        <a:bodyPr/>
        <a:lstStyle/>
        <a:p>
          <a:endParaRPr lang="en-US"/>
        </a:p>
      </dgm:t>
    </dgm:pt>
    <dgm:pt modelId="{7ED8A63C-E8CF-41EE-ACF2-BDB36D378F0F}" type="sibTrans" cxnId="{2F64FE90-2215-43EA-BB27-E6BD66FD0BC2}">
      <dgm:prSet/>
      <dgm:spPr/>
      <dgm:t>
        <a:bodyPr/>
        <a:lstStyle/>
        <a:p>
          <a:endParaRPr lang="en-US"/>
        </a:p>
      </dgm:t>
    </dgm:pt>
    <dgm:pt modelId="{4C1320B4-9924-4131-B1D5-F8147EEA2912}">
      <dgm:prSet/>
      <dgm:spPr/>
      <dgm:t>
        <a:bodyPr/>
        <a:lstStyle/>
        <a:p>
          <a:pPr rtl="0"/>
          <a:r>
            <a:rPr lang="en-US" dirty="0"/>
            <a:t>Single person </a:t>
          </a:r>
          <a:r>
            <a:rPr lang="en-US" dirty="0" err="1"/>
            <a:t>doesnot</a:t>
          </a:r>
          <a:r>
            <a:rPr lang="en-US" dirty="0"/>
            <a:t> constitute a family</a:t>
          </a:r>
        </a:p>
      </dgm:t>
    </dgm:pt>
    <dgm:pt modelId="{83B0AE7E-1630-4AD8-96DF-65589964A5DE}" type="parTrans" cxnId="{187698CC-374C-40B1-973E-A5E1E160F810}">
      <dgm:prSet/>
      <dgm:spPr/>
      <dgm:t>
        <a:bodyPr/>
        <a:lstStyle/>
        <a:p>
          <a:endParaRPr lang="en-US"/>
        </a:p>
      </dgm:t>
    </dgm:pt>
    <dgm:pt modelId="{A1FBC128-1FBB-4471-9961-409953FC5893}" type="sibTrans" cxnId="{187698CC-374C-40B1-973E-A5E1E160F810}">
      <dgm:prSet/>
      <dgm:spPr/>
      <dgm:t>
        <a:bodyPr/>
        <a:lstStyle/>
        <a:p>
          <a:endParaRPr lang="en-US"/>
        </a:p>
      </dgm:t>
    </dgm:pt>
    <dgm:pt modelId="{BA32715F-2A9A-4109-A324-F3D4658EF18E}">
      <dgm:prSet/>
      <dgm:spPr/>
      <dgm:t>
        <a:bodyPr/>
        <a:lstStyle/>
        <a:p>
          <a:pPr rtl="0"/>
          <a:r>
            <a:rPr lang="en-US" b="0" i="0" dirty="0"/>
            <a:t>C. Krishna Prasad v. CIT (1979) 97 ITR 493 (SC)</a:t>
          </a:r>
          <a:endParaRPr lang="en-US" dirty="0"/>
        </a:p>
      </dgm:t>
    </dgm:pt>
    <dgm:pt modelId="{EF7B63DA-ADDD-4FE8-8C5F-D94127BE529D}" type="parTrans" cxnId="{5E7A19CB-167F-4A95-A103-B1CCF8664942}">
      <dgm:prSet/>
      <dgm:spPr/>
      <dgm:t>
        <a:bodyPr/>
        <a:lstStyle/>
        <a:p>
          <a:endParaRPr lang="en-US"/>
        </a:p>
      </dgm:t>
    </dgm:pt>
    <dgm:pt modelId="{59DFC794-2324-4A54-A947-AD408FB6E4BB}" type="sibTrans" cxnId="{5E7A19CB-167F-4A95-A103-B1CCF8664942}">
      <dgm:prSet/>
      <dgm:spPr/>
      <dgm:t>
        <a:bodyPr/>
        <a:lstStyle/>
        <a:p>
          <a:endParaRPr lang="en-US"/>
        </a:p>
      </dgm:t>
    </dgm:pt>
    <dgm:pt modelId="{FA5E8D2B-A54B-4A20-8AA2-870BF6CD0FFE}" type="pres">
      <dgm:prSet presAssocID="{DF21C48D-F71E-4244-B866-601AE0A74D6A}" presName="linear" presStyleCnt="0">
        <dgm:presLayoutVars>
          <dgm:animLvl val="lvl"/>
          <dgm:resizeHandles val="exact"/>
        </dgm:presLayoutVars>
      </dgm:prSet>
      <dgm:spPr/>
    </dgm:pt>
    <dgm:pt modelId="{985B49B1-FFB5-43BC-A257-C23785FBC8AA}" type="pres">
      <dgm:prSet presAssocID="{963804CB-22A7-4436-B798-1006F8D1EF02}" presName="parentText" presStyleLbl="node1" presStyleIdx="0" presStyleCnt="3">
        <dgm:presLayoutVars>
          <dgm:chMax val="0"/>
          <dgm:bulletEnabled val="1"/>
        </dgm:presLayoutVars>
      </dgm:prSet>
      <dgm:spPr/>
    </dgm:pt>
    <dgm:pt modelId="{DF44580B-55C7-4810-8DCB-71878EC0A08E}" type="pres">
      <dgm:prSet presAssocID="{F033A42E-40E9-4D77-9023-881A51344067}" presName="spacer" presStyleCnt="0"/>
      <dgm:spPr/>
    </dgm:pt>
    <dgm:pt modelId="{BBE613DF-6188-499B-B608-D98F5733ACAD}" type="pres">
      <dgm:prSet presAssocID="{CF2B4BDF-1354-4DAA-9165-9E5E915A7210}" presName="parentText" presStyleLbl="node1" presStyleIdx="1" presStyleCnt="3">
        <dgm:presLayoutVars>
          <dgm:chMax val="0"/>
          <dgm:bulletEnabled val="1"/>
        </dgm:presLayoutVars>
      </dgm:prSet>
      <dgm:spPr/>
    </dgm:pt>
    <dgm:pt modelId="{181CA0FB-2359-474A-8B70-AC36DDF89F61}" type="pres">
      <dgm:prSet presAssocID="{CF2B4BDF-1354-4DAA-9165-9E5E915A7210}" presName="childText" presStyleLbl="revTx" presStyleIdx="0" presStyleCnt="2">
        <dgm:presLayoutVars>
          <dgm:bulletEnabled val="1"/>
        </dgm:presLayoutVars>
      </dgm:prSet>
      <dgm:spPr/>
    </dgm:pt>
    <dgm:pt modelId="{2DCD52EF-F4A5-4F00-B85F-37649B28EEF2}" type="pres">
      <dgm:prSet presAssocID="{4C1320B4-9924-4131-B1D5-F8147EEA2912}" presName="parentText" presStyleLbl="node1" presStyleIdx="2" presStyleCnt="3">
        <dgm:presLayoutVars>
          <dgm:chMax val="0"/>
          <dgm:bulletEnabled val="1"/>
        </dgm:presLayoutVars>
      </dgm:prSet>
      <dgm:spPr/>
    </dgm:pt>
    <dgm:pt modelId="{21CC7883-1D9E-4B64-A10E-1EB184B35B1C}" type="pres">
      <dgm:prSet presAssocID="{4C1320B4-9924-4131-B1D5-F8147EEA2912}" presName="childText" presStyleLbl="revTx" presStyleIdx="1" presStyleCnt="2">
        <dgm:presLayoutVars>
          <dgm:bulletEnabled val="1"/>
        </dgm:presLayoutVars>
      </dgm:prSet>
      <dgm:spPr/>
    </dgm:pt>
  </dgm:ptLst>
  <dgm:cxnLst>
    <dgm:cxn modelId="{2403032E-1E1F-4CF5-82B0-0A1C715CF143}" type="presOf" srcId="{D088BE4A-09A4-4913-83F2-D14C01319E8A}" destId="{181CA0FB-2359-474A-8B70-AC36DDF89F61}" srcOrd="0" destOrd="1" presId="urn:microsoft.com/office/officeart/2005/8/layout/vList2"/>
    <dgm:cxn modelId="{FF354731-930B-4D62-A954-EF7B4A6368B1}" type="presOf" srcId="{BA32715F-2A9A-4109-A324-F3D4658EF18E}" destId="{21CC7883-1D9E-4B64-A10E-1EB184B35B1C}" srcOrd="0" destOrd="0" presId="urn:microsoft.com/office/officeart/2005/8/layout/vList2"/>
    <dgm:cxn modelId="{0B5E7632-18D0-4FD6-8237-078F91314403}" srcId="{DF21C48D-F71E-4244-B866-601AE0A74D6A}" destId="{CF2B4BDF-1354-4DAA-9165-9E5E915A7210}" srcOrd="1" destOrd="0" parTransId="{DD3727B1-68BC-430E-87F3-DB9F3A103E28}" sibTransId="{35928FF9-AD4A-495E-9434-487EDFB7001F}"/>
    <dgm:cxn modelId="{4A41163E-E228-4FB8-B346-01B36AADE09E}" type="presOf" srcId="{DF21C48D-F71E-4244-B866-601AE0A74D6A}" destId="{FA5E8D2B-A54B-4A20-8AA2-870BF6CD0FFE}" srcOrd="0" destOrd="0" presId="urn:microsoft.com/office/officeart/2005/8/layout/vList2"/>
    <dgm:cxn modelId="{D9E1025D-40EC-4957-B9E3-A03F35563E85}" type="presOf" srcId="{963804CB-22A7-4436-B798-1006F8D1EF02}" destId="{985B49B1-FFB5-43BC-A257-C23785FBC8AA}" srcOrd="0" destOrd="0" presId="urn:microsoft.com/office/officeart/2005/8/layout/vList2"/>
    <dgm:cxn modelId="{F8F64758-AD84-4ED3-8F09-296AE793FB42}" type="presOf" srcId="{CF2B4BDF-1354-4DAA-9165-9E5E915A7210}" destId="{BBE613DF-6188-499B-B608-D98F5733ACAD}" srcOrd="0" destOrd="0" presId="urn:microsoft.com/office/officeart/2005/8/layout/vList2"/>
    <dgm:cxn modelId="{2F64FE90-2215-43EA-BB27-E6BD66FD0BC2}" srcId="{CF2B4BDF-1354-4DAA-9165-9E5E915A7210}" destId="{D088BE4A-09A4-4913-83F2-D14C01319E8A}" srcOrd="1" destOrd="0" parTransId="{778E5646-F53A-4D99-BDF9-506A9ED82D15}" sibTransId="{7ED8A63C-E8CF-41EE-ACF2-BDB36D378F0F}"/>
    <dgm:cxn modelId="{B8691EAD-F893-45E1-BDEE-27641B0D6171}" type="presOf" srcId="{4C1320B4-9924-4131-B1D5-F8147EEA2912}" destId="{2DCD52EF-F4A5-4F00-B85F-37649B28EEF2}" srcOrd="0" destOrd="0" presId="urn:microsoft.com/office/officeart/2005/8/layout/vList2"/>
    <dgm:cxn modelId="{8668DEAE-7C45-41B2-BEF8-E5ACC048C729}" type="presOf" srcId="{9288C14D-6538-47AB-B36B-548A271B7B8C}" destId="{181CA0FB-2359-474A-8B70-AC36DDF89F61}" srcOrd="0" destOrd="0" presId="urn:microsoft.com/office/officeart/2005/8/layout/vList2"/>
    <dgm:cxn modelId="{88667FBC-B13D-4EF9-975A-E090AADCAE68}" srcId="{CF2B4BDF-1354-4DAA-9165-9E5E915A7210}" destId="{9288C14D-6538-47AB-B36B-548A271B7B8C}" srcOrd="0" destOrd="0" parTransId="{D369E564-CF8D-4E35-9071-7E96977DF10B}" sibTransId="{41F41ED7-019B-43E2-A229-2FDD5412F45C}"/>
    <dgm:cxn modelId="{5E7A19CB-167F-4A95-A103-B1CCF8664942}" srcId="{4C1320B4-9924-4131-B1D5-F8147EEA2912}" destId="{BA32715F-2A9A-4109-A324-F3D4658EF18E}" srcOrd="0" destOrd="0" parTransId="{EF7B63DA-ADDD-4FE8-8C5F-D94127BE529D}" sibTransId="{59DFC794-2324-4A54-A947-AD408FB6E4BB}"/>
    <dgm:cxn modelId="{187698CC-374C-40B1-973E-A5E1E160F810}" srcId="{DF21C48D-F71E-4244-B866-601AE0A74D6A}" destId="{4C1320B4-9924-4131-B1D5-F8147EEA2912}" srcOrd="2" destOrd="0" parTransId="{83B0AE7E-1630-4AD8-96DF-65589964A5DE}" sibTransId="{A1FBC128-1FBB-4471-9961-409953FC5893}"/>
    <dgm:cxn modelId="{7C8978F8-867E-47C1-A72F-FAF2643006F8}" srcId="{DF21C48D-F71E-4244-B866-601AE0A74D6A}" destId="{963804CB-22A7-4436-B798-1006F8D1EF02}" srcOrd="0" destOrd="0" parTransId="{E11EC6A3-0505-435B-90FD-16855B85E0B0}" sibTransId="{F033A42E-40E9-4D77-9023-881A51344067}"/>
    <dgm:cxn modelId="{04A5A220-1288-4CD8-A441-6AD551900696}" type="presParOf" srcId="{FA5E8D2B-A54B-4A20-8AA2-870BF6CD0FFE}" destId="{985B49B1-FFB5-43BC-A257-C23785FBC8AA}" srcOrd="0" destOrd="0" presId="urn:microsoft.com/office/officeart/2005/8/layout/vList2"/>
    <dgm:cxn modelId="{E0907A83-0421-4D59-A08E-0EDA387D3594}" type="presParOf" srcId="{FA5E8D2B-A54B-4A20-8AA2-870BF6CD0FFE}" destId="{DF44580B-55C7-4810-8DCB-71878EC0A08E}" srcOrd="1" destOrd="0" presId="urn:microsoft.com/office/officeart/2005/8/layout/vList2"/>
    <dgm:cxn modelId="{B7660BC6-71F7-487F-A767-CEA21DFFD69D}" type="presParOf" srcId="{FA5E8D2B-A54B-4A20-8AA2-870BF6CD0FFE}" destId="{BBE613DF-6188-499B-B608-D98F5733ACAD}" srcOrd="2" destOrd="0" presId="urn:microsoft.com/office/officeart/2005/8/layout/vList2"/>
    <dgm:cxn modelId="{27FD0399-C239-48D3-AA05-45A2DEACD828}" type="presParOf" srcId="{FA5E8D2B-A54B-4A20-8AA2-870BF6CD0FFE}" destId="{181CA0FB-2359-474A-8B70-AC36DDF89F61}" srcOrd="3" destOrd="0" presId="urn:microsoft.com/office/officeart/2005/8/layout/vList2"/>
    <dgm:cxn modelId="{26B0E91E-D87D-434C-8A3A-D9A366E7060A}" type="presParOf" srcId="{FA5E8D2B-A54B-4A20-8AA2-870BF6CD0FFE}" destId="{2DCD52EF-F4A5-4F00-B85F-37649B28EEF2}" srcOrd="4" destOrd="0" presId="urn:microsoft.com/office/officeart/2005/8/layout/vList2"/>
    <dgm:cxn modelId="{F5143BCC-1853-4D7C-81F1-A05C84344A98}" type="presParOf" srcId="{FA5E8D2B-A54B-4A20-8AA2-870BF6CD0FFE}" destId="{21CC7883-1D9E-4B64-A10E-1EB184B35B1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96CF8B1-8965-4C00-B7BC-04396538DB21}" type="doc">
      <dgm:prSet loTypeId="urn:microsoft.com/office/officeart/2005/8/layout/venn1" loCatId="relationship" qsTypeId="urn:microsoft.com/office/officeart/2005/8/quickstyle/simple1" qsCatId="simple" csTypeId="urn:microsoft.com/office/officeart/2005/8/colors/colorful1" csCatId="colorful"/>
      <dgm:spPr/>
      <dgm:t>
        <a:bodyPr/>
        <a:lstStyle/>
        <a:p>
          <a:endParaRPr lang="en-US"/>
        </a:p>
      </dgm:t>
    </dgm:pt>
    <dgm:pt modelId="{AED60C8A-8237-4077-979B-DE082528E838}">
      <dgm:prSet/>
      <dgm:spPr/>
      <dgm:t>
        <a:bodyPr/>
        <a:lstStyle/>
        <a:p>
          <a:pPr rtl="0"/>
          <a:r>
            <a:rPr lang="en-US" dirty="0"/>
            <a:t>Large Families; or</a:t>
          </a:r>
        </a:p>
      </dgm:t>
    </dgm:pt>
    <dgm:pt modelId="{2A0A01A5-17E4-4B67-971B-EA1AD04B04DC}" type="parTrans" cxnId="{2BC3B7F7-8188-469F-BB43-D077B29C9294}">
      <dgm:prSet/>
      <dgm:spPr/>
      <dgm:t>
        <a:bodyPr/>
        <a:lstStyle/>
        <a:p>
          <a:endParaRPr lang="en-US"/>
        </a:p>
      </dgm:t>
    </dgm:pt>
    <dgm:pt modelId="{55438749-F68B-4FF6-BBD6-A127584ECCFD}" type="sibTrans" cxnId="{2BC3B7F7-8188-469F-BB43-D077B29C9294}">
      <dgm:prSet/>
      <dgm:spPr/>
      <dgm:t>
        <a:bodyPr/>
        <a:lstStyle/>
        <a:p>
          <a:endParaRPr lang="en-US"/>
        </a:p>
      </dgm:t>
    </dgm:pt>
    <dgm:pt modelId="{A5E2D545-299E-4F5F-B559-34FAF25BC4F4}">
      <dgm:prSet/>
      <dgm:spPr/>
      <dgm:t>
        <a:bodyPr/>
        <a:lstStyle/>
        <a:p>
          <a:pPr rtl="0"/>
          <a:r>
            <a:rPr lang="en-US" dirty="0"/>
            <a:t>Small Families; or</a:t>
          </a:r>
        </a:p>
      </dgm:t>
    </dgm:pt>
    <dgm:pt modelId="{1D3761DB-F292-47A0-ACD5-EA31850769A4}" type="parTrans" cxnId="{A107DD9D-96B7-4A62-A0C5-9A0822F78A5E}">
      <dgm:prSet/>
      <dgm:spPr/>
      <dgm:t>
        <a:bodyPr/>
        <a:lstStyle/>
        <a:p>
          <a:endParaRPr lang="en-US"/>
        </a:p>
      </dgm:t>
    </dgm:pt>
    <dgm:pt modelId="{EFE21C2F-B444-4AB2-9E4B-1D836E15DDEA}" type="sibTrans" cxnId="{A107DD9D-96B7-4A62-A0C5-9A0822F78A5E}">
      <dgm:prSet/>
      <dgm:spPr/>
      <dgm:t>
        <a:bodyPr/>
        <a:lstStyle/>
        <a:p>
          <a:endParaRPr lang="en-US"/>
        </a:p>
      </dgm:t>
    </dgm:pt>
    <dgm:pt modelId="{5BD63D24-7E2F-43D8-B0B9-21E2D97056B5}">
      <dgm:prSet/>
      <dgm:spPr/>
      <dgm:t>
        <a:bodyPr/>
        <a:lstStyle/>
        <a:p>
          <a:pPr rtl="0"/>
          <a:r>
            <a:rPr lang="en-US" dirty="0"/>
            <a:t>Nuclear Joint Families</a:t>
          </a:r>
        </a:p>
      </dgm:t>
    </dgm:pt>
    <dgm:pt modelId="{09989D47-3E22-4050-A8E1-23D55DF2EFFC}" type="parTrans" cxnId="{01516966-E944-4F8A-95AC-AAA81EB74837}">
      <dgm:prSet/>
      <dgm:spPr/>
      <dgm:t>
        <a:bodyPr/>
        <a:lstStyle/>
        <a:p>
          <a:endParaRPr lang="en-US"/>
        </a:p>
      </dgm:t>
    </dgm:pt>
    <dgm:pt modelId="{60B74EF7-ED16-4932-8D2F-B8AD5A0B540F}" type="sibTrans" cxnId="{01516966-E944-4F8A-95AC-AAA81EB74837}">
      <dgm:prSet/>
      <dgm:spPr/>
      <dgm:t>
        <a:bodyPr/>
        <a:lstStyle/>
        <a:p>
          <a:endParaRPr lang="en-US"/>
        </a:p>
      </dgm:t>
    </dgm:pt>
    <dgm:pt modelId="{08E79BA4-332A-4888-8ED8-58141D9A03F0}" type="pres">
      <dgm:prSet presAssocID="{C96CF8B1-8965-4C00-B7BC-04396538DB21}" presName="compositeShape" presStyleCnt="0">
        <dgm:presLayoutVars>
          <dgm:chMax val="7"/>
          <dgm:dir/>
          <dgm:resizeHandles val="exact"/>
        </dgm:presLayoutVars>
      </dgm:prSet>
      <dgm:spPr/>
    </dgm:pt>
    <dgm:pt modelId="{698212FB-7FF6-47D1-B56A-4FD4A6BC4206}" type="pres">
      <dgm:prSet presAssocID="{AED60C8A-8237-4077-979B-DE082528E838}" presName="circ1" presStyleLbl="vennNode1" presStyleIdx="0" presStyleCnt="3"/>
      <dgm:spPr/>
    </dgm:pt>
    <dgm:pt modelId="{24B1FE6B-8D61-450B-AE2B-A93775BB6CF2}" type="pres">
      <dgm:prSet presAssocID="{AED60C8A-8237-4077-979B-DE082528E838}" presName="circ1Tx" presStyleLbl="revTx" presStyleIdx="0" presStyleCnt="0">
        <dgm:presLayoutVars>
          <dgm:chMax val="0"/>
          <dgm:chPref val="0"/>
          <dgm:bulletEnabled val="1"/>
        </dgm:presLayoutVars>
      </dgm:prSet>
      <dgm:spPr/>
    </dgm:pt>
    <dgm:pt modelId="{293FCF64-8695-4C26-9690-8DC0A442CF3B}" type="pres">
      <dgm:prSet presAssocID="{A5E2D545-299E-4F5F-B559-34FAF25BC4F4}" presName="circ2" presStyleLbl="vennNode1" presStyleIdx="1" presStyleCnt="3"/>
      <dgm:spPr/>
    </dgm:pt>
    <dgm:pt modelId="{8CA8DEE9-2846-4A2B-8EEF-16178D413BF9}" type="pres">
      <dgm:prSet presAssocID="{A5E2D545-299E-4F5F-B559-34FAF25BC4F4}" presName="circ2Tx" presStyleLbl="revTx" presStyleIdx="0" presStyleCnt="0">
        <dgm:presLayoutVars>
          <dgm:chMax val="0"/>
          <dgm:chPref val="0"/>
          <dgm:bulletEnabled val="1"/>
        </dgm:presLayoutVars>
      </dgm:prSet>
      <dgm:spPr/>
    </dgm:pt>
    <dgm:pt modelId="{2CE24F23-9F52-4C5A-9F3C-13F770BEFECE}" type="pres">
      <dgm:prSet presAssocID="{5BD63D24-7E2F-43D8-B0B9-21E2D97056B5}" presName="circ3" presStyleLbl="vennNode1" presStyleIdx="2" presStyleCnt="3"/>
      <dgm:spPr/>
    </dgm:pt>
    <dgm:pt modelId="{91B5E70A-DE00-45AE-BE19-FC4997E6FD35}" type="pres">
      <dgm:prSet presAssocID="{5BD63D24-7E2F-43D8-B0B9-21E2D97056B5}" presName="circ3Tx" presStyleLbl="revTx" presStyleIdx="0" presStyleCnt="0">
        <dgm:presLayoutVars>
          <dgm:chMax val="0"/>
          <dgm:chPref val="0"/>
          <dgm:bulletEnabled val="1"/>
        </dgm:presLayoutVars>
      </dgm:prSet>
      <dgm:spPr/>
    </dgm:pt>
  </dgm:ptLst>
  <dgm:cxnLst>
    <dgm:cxn modelId="{6500E605-E4F8-40CC-B14E-6E7D3EB6F963}" type="presOf" srcId="{C96CF8B1-8965-4C00-B7BC-04396538DB21}" destId="{08E79BA4-332A-4888-8ED8-58141D9A03F0}" srcOrd="0" destOrd="0" presId="urn:microsoft.com/office/officeart/2005/8/layout/venn1"/>
    <dgm:cxn modelId="{29C8DA21-9BC8-44FB-BE27-473A4387061B}" type="presOf" srcId="{5BD63D24-7E2F-43D8-B0B9-21E2D97056B5}" destId="{91B5E70A-DE00-45AE-BE19-FC4997E6FD35}" srcOrd="1" destOrd="0" presId="urn:microsoft.com/office/officeart/2005/8/layout/venn1"/>
    <dgm:cxn modelId="{80EF8027-8810-4E9C-B044-BBB5E971FBD6}" type="presOf" srcId="{AED60C8A-8237-4077-979B-DE082528E838}" destId="{698212FB-7FF6-47D1-B56A-4FD4A6BC4206}" srcOrd="0" destOrd="0" presId="urn:microsoft.com/office/officeart/2005/8/layout/venn1"/>
    <dgm:cxn modelId="{6015D030-0B0C-4D62-8A0B-46B217AD141B}" type="presOf" srcId="{A5E2D545-299E-4F5F-B559-34FAF25BC4F4}" destId="{293FCF64-8695-4C26-9690-8DC0A442CF3B}" srcOrd="0" destOrd="0" presId="urn:microsoft.com/office/officeart/2005/8/layout/venn1"/>
    <dgm:cxn modelId="{63D8ED38-0927-4F2F-8BE9-550B13990201}" type="presOf" srcId="{A5E2D545-299E-4F5F-B559-34FAF25BC4F4}" destId="{8CA8DEE9-2846-4A2B-8EEF-16178D413BF9}" srcOrd="1" destOrd="0" presId="urn:microsoft.com/office/officeart/2005/8/layout/venn1"/>
    <dgm:cxn modelId="{9F85B45F-E46F-40EC-B35C-D22CBC73AC08}" type="presOf" srcId="{5BD63D24-7E2F-43D8-B0B9-21E2D97056B5}" destId="{2CE24F23-9F52-4C5A-9F3C-13F770BEFECE}" srcOrd="0" destOrd="0" presId="urn:microsoft.com/office/officeart/2005/8/layout/venn1"/>
    <dgm:cxn modelId="{01516966-E944-4F8A-95AC-AAA81EB74837}" srcId="{C96CF8B1-8965-4C00-B7BC-04396538DB21}" destId="{5BD63D24-7E2F-43D8-B0B9-21E2D97056B5}" srcOrd="2" destOrd="0" parTransId="{09989D47-3E22-4050-A8E1-23D55DF2EFFC}" sibTransId="{60B74EF7-ED16-4932-8D2F-B8AD5A0B540F}"/>
    <dgm:cxn modelId="{A107DD9D-96B7-4A62-A0C5-9A0822F78A5E}" srcId="{C96CF8B1-8965-4C00-B7BC-04396538DB21}" destId="{A5E2D545-299E-4F5F-B559-34FAF25BC4F4}" srcOrd="1" destOrd="0" parTransId="{1D3761DB-F292-47A0-ACD5-EA31850769A4}" sibTransId="{EFE21C2F-B444-4AB2-9E4B-1D836E15DDEA}"/>
    <dgm:cxn modelId="{5ED7C2B0-D60C-4BFA-A6A6-BF7D254E40CA}" type="presOf" srcId="{AED60C8A-8237-4077-979B-DE082528E838}" destId="{24B1FE6B-8D61-450B-AE2B-A93775BB6CF2}" srcOrd="1" destOrd="0" presId="urn:microsoft.com/office/officeart/2005/8/layout/venn1"/>
    <dgm:cxn modelId="{2BC3B7F7-8188-469F-BB43-D077B29C9294}" srcId="{C96CF8B1-8965-4C00-B7BC-04396538DB21}" destId="{AED60C8A-8237-4077-979B-DE082528E838}" srcOrd="0" destOrd="0" parTransId="{2A0A01A5-17E4-4B67-971B-EA1AD04B04DC}" sibTransId="{55438749-F68B-4FF6-BBD6-A127584ECCFD}"/>
    <dgm:cxn modelId="{438DF4B3-66C9-451C-BD7D-F6736EC3F33B}" type="presParOf" srcId="{08E79BA4-332A-4888-8ED8-58141D9A03F0}" destId="{698212FB-7FF6-47D1-B56A-4FD4A6BC4206}" srcOrd="0" destOrd="0" presId="urn:microsoft.com/office/officeart/2005/8/layout/venn1"/>
    <dgm:cxn modelId="{A3FC9B3D-9A24-4981-AAB5-0EDBF7B8FAD8}" type="presParOf" srcId="{08E79BA4-332A-4888-8ED8-58141D9A03F0}" destId="{24B1FE6B-8D61-450B-AE2B-A93775BB6CF2}" srcOrd="1" destOrd="0" presId="urn:microsoft.com/office/officeart/2005/8/layout/venn1"/>
    <dgm:cxn modelId="{12C1471A-EB40-4F17-8C79-2F6BAAE1AF8B}" type="presParOf" srcId="{08E79BA4-332A-4888-8ED8-58141D9A03F0}" destId="{293FCF64-8695-4C26-9690-8DC0A442CF3B}" srcOrd="2" destOrd="0" presId="urn:microsoft.com/office/officeart/2005/8/layout/venn1"/>
    <dgm:cxn modelId="{6323EF44-8369-4816-B7DE-EC475C3E5C6F}" type="presParOf" srcId="{08E79BA4-332A-4888-8ED8-58141D9A03F0}" destId="{8CA8DEE9-2846-4A2B-8EEF-16178D413BF9}" srcOrd="3" destOrd="0" presId="urn:microsoft.com/office/officeart/2005/8/layout/venn1"/>
    <dgm:cxn modelId="{7EF6BDA3-CA0A-4CAC-B6E4-CCB4FDE091AB}" type="presParOf" srcId="{08E79BA4-332A-4888-8ED8-58141D9A03F0}" destId="{2CE24F23-9F52-4C5A-9F3C-13F770BEFECE}" srcOrd="4" destOrd="0" presId="urn:microsoft.com/office/officeart/2005/8/layout/venn1"/>
    <dgm:cxn modelId="{B03B653B-D38F-4204-AA77-A3F1C612FC9C}" type="presParOf" srcId="{08E79BA4-332A-4888-8ED8-58141D9A03F0}" destId="{91B5E70A-DE00-45AE-BE19-FC4997E6FD3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962C68F-8658-440A-9AA8-B0FF8F46CA32}" type="doc">
      <dgm:prSet loTypeId="urn:microsoft.com/office/officeart/2005/8/layout/hierarchy4" loCatId="hierarchy" qsTypeId="urn:microsoft.com/office/officeart/2005/8/quickstyle/simple1" qsCatId="simple" csTypeId="urn:microsoft.com/office/officeart/2005/8/colors/colorful1" csCatId="colorful" phldr="1"/>
      <dgm:spPr/>
      <dgm:t>
        <a:bodyPr/>
        <a:lstStyle/>
        <a:p>
          <a:endParaRPr lang="en-US"/>
        </a:p>
      </dgm:t>
    </dgm:pt>
    <dgm:pt modelId="{1CACDF80-967C-41EC-8A76-C0A1AAF994EE}">
      <dgm:prSet/>
      <dgm:spPr/>
      <dgm:t>
        <a:bodyPr/>
        <a:lstStyle/>
        <a:p>
          <a:pPr rtl="0"/>
          <a:r>
            <a:rPr lang="en-US" dirty="0"/>
            <a:t>School</a:t>
          </a:r>
        </a:p>
      </dgm:t>
    </dgm:pt>
    <dgm:pt modelId="{3CED7ECB-F041-4FF0-8784-6E1ADC0A1395}" type="parTrans" cxnId="{D5E454C8-4DED-4E0A-B266-E125A2BEDC51}">
      <dgm:prSet/>
      <dgm:spPr/>
      <dgm:t>
        <a:bodyPr/>
        <a:lstStyle/>
        <a:p>
          <a:endParaRPr lang="en-US"/>
        </a:p>
      </dgm:t>
    </dgm:pt>
    <dgm:pt modelId="{ECC84153-A464-4B01-80C6-8B588FAA9381}" type="sibTrans" cxnId="{D5E454C8-4DED-4E0A-B266-E125A2BEDC51}">
      <dgm:prSet/>
      <dgm:spPr/>
      <dgm:t>
        <a:bodyPr/>
        <a:lstStyle/>
        <a:p>
          <a:endParaRPr lang="en-US"/>
        </a:p>
      </dgm:t>
    </dgm:pt>
    <dgm:pt modelId="{E912470A-2D2B-4A42-8307-926B0DB97E4C}">
      <dgm:prSet/>
      <dgm:spPr/>
      <dgm:t>
        <a:bodyPr/>
        <a:lstStyle/>
        <a:p>
          <a:pPr rtl="0"/>
          <a:r>
            <a:rPr lang="en-US" dirty="0"/>
            <a:t>Mitakshara</a:t>
          </a:r>
        </a:p>
      </dgm:t>
    </dgm:pt>
    <dgm:pt modelId="{5EA8A580-A104-49BC-BFB3-9865F3DC917D}" type="parTrans" cxnId="{68753B21-C6EE-4069-A2AC-60AC2CC80BB8}">
      <dgm:prSet/>
      <dgm:spPr/>
      <dgm:t>
        <a:bodyPr/>
        <a:lstStyle/>
        <a:p>
          <a:endParaRPr lang="en-US"/>
        </a:p>
      </dgm:t>
    </dgm:pt>
    <dgm:pt modelId="{1C17AEFF-8643-4F5C-9690-ED82E2810973}" type="sibTrans" cxnId="{68753B21-C6EE-4069-A2AC-60AC2CC80BB8}">
      <dgm:prSet/>
      <dgm:spPr/>
      <dgm:t>
        <a:bodyPr/>
        <a:lstStyle/>
        <a:p>
          <a:endParaRPr lang="en-US"/>
        </a:p>
      </dgm:t>
    </dgm:pt>
    <dgm:pt modelId="{10DAFA40-0327-42DE-A71A-7362EDF2C066}">
      <dgm:prSet/>
      <dgm:spPr/>
      <dgm:t>
        <a:bodyPr/>
        <a:lstStyle/>
        <a:p>
          <a:pPr rtl="0"/>
          <a:r>
            <a:rPr lang="en-US" dirty="0"/>
            <a:t>Son acquires interest on birth in family</a:t>
          </a:r>
        </a:p>
      </dgm:t>
    </dgm:pt>
    <dgm:pt modelId="{67B670B3-5535-4D69-BDE1-D6CB06543E23}" type="parTrans" cxnId="{147EFB58-C9E5-441F-B84B-C1912D23A81A}">
      <dgm:prSet/>
      <dgm:spPr/>
      <dgm:t>
        <a:bodyPr/>
        <a:lstStyle/>
        <a:p>
          <a:endParaRPr lang="en-US"/>
        </a:p>
      </dgm:t>
    </dgm:pt>
    <dgm:pt modelId="{603E4435-D50E-4E7C-BE21-7CA56AD152D6}" type="sibTrans" cxnId="{147EFB58-C9E5-441F-B84B-C1912D23A81A}">
      <dgm:prSet/>
      <dgm:spPr/>
      <dgm:t>
        <a:bodyPr/>
        <a:lstStyle/>
        <a:p>
          <a:endParaRPr lang="en-US"/>
        </a:p>
      </dgm:t>
    </dgm:pt>
    <dgm:pt modelId="{0044AF9B-22DB-4EAB-BD65-FF2930239E27}">
      <dgm:prSet custT="1"/>
      <dgm:spPr/>
      <dgm:t>
        <a:bodyPr/>
        <a:lstStyle/>
        <a:p>
          <a:pPr rtl="0"/>
          <a:r>
            <a:rPr lang="en-US" sz="4400" dirty="0"/>
            <a:t>Dayabhag </a:t>
          </a:r>
          <a:endParaRPr lang="en-US" sz="2700" dirty="0"/>
        </a:p>
        <a:p>
          <a:pPr rtl="0"/>
          <a:r>
            <a:rPr lang="en-US" sz="1400" dirty="0"/>
            <a:t>(</a:t>
          </a:r>
          <a:r>
            <a:rPr lang="en-US" sz="1400" dirty="0" err="1"/>
            <a:t>W.Bengal</a:t>
          </a:r>
          <a:r>
            <a:rPr lang="en-US" sz="1400" dirty="0"/>
            <a:t> and Assam)</a:t>
          </a:r>
        </a:p>
      </dgm:t>
    </dgm:pt>
    <dgm:pt modelId="{A977C23C-3ECB-482F-9FE7-5AA6419983D9}" type="parTrans" cxnId="{85A848D9-DC69-4683-B3A3-AAC32478CE1D}">
      <dgm:prSet/>
      <dgm:spPr/>
      <dgm:t>
        <a:bodyPr/>
        <a:lstStyle/>
        <a:p>
          <a:endParaRPr lang="en-US"/>
        </a:p>
      </dgm:t>
    </dgm:pt>
    <dgm:pt modelId="{0F003BF9-5126-4A91-94D0-ACBDCE296E23}" type="sibTrans" cxnId="{85A848D9-DC69-4683-B3A3-AAC32478CE1D}">
      <dgm:prSet/>
      <dgm:spPr/>
      <dgm:t>
        <a:bodyPr/>
        <a:lstStyle/>
        <a:p>
          <a:endParaRPr lang="en-US"/>
        </a:p>
      </dgm:t>
    </dgm:pt>
    <dgm:pt modelId="{3EF190B6-E8C6-4065-8A67-BA0F7294ACB8}">
      <dgm:prSet/>
      <dgm:spPr/>
      <dgm:t>
        <a:bodyPr/>
        <a:lstStyle/>
        <a:p>
          <a:pPr rtl="0"/>
          <a:r>
            <a:rPr lang="en-US" dirty="0"/>
            <a:t>Son acquires interest on death of his father</a:t>
          </a:r>
        </a:p>
      </dgm:t>
    </dgm:pt>
    <dgm:pt modelId="{B35C0941-0AF1-4302-94A9-40C3ED6A72A1}" type="parTrans" cxnId="{EC1661F9-EC92-4007-8664-D484AFA11BBE}">
      <dgm:prSet/>
      <dgm:spPr/>
      <dgm:t>
        <a:bodyPr/>
        <a:lstStyle/>
        <a:p>
          <a:endParaRPr lang="en-US"/>
        </a:p>
      </dgm:t>
    </dgm:pt>
    <dgm:pt modelId="{E464AA4E-D528-4839-A0E4-36D488657DC5}" type="sibTrans" cxnId="{EC1661F9-EC92-4007-8664-D484AFA11BBE}">
      <dgm:prSet/>
      <dgm:spPr/>
      <dgm:t>
        <a:bodyPr/>
        <a:lstStyle/>
        <a:p>
          <a:endParaRPr lang="en-US"/>
        </a:p>
      </dgm:t>
    </dgm:pt>
    <dgm:pt modelId="{B8BB0965-0042-4CED-8617-051F59EF00F5}" type="pres">
      <dgm:prSet presAssocID="{B962C68F-8658-440A-9AA8-B0FF8F46CA32}" presName="Name0" presStyleCnt="0">
        <dgm:presLayoutVars>
          <dgm:chPref val="1"/>
          <dgm:dir/>
          <dgm:animOne val="branch"/>
          <dgm:animLvl val="lvl"/>
          <dgm:resizeHandles/>
        </dgm:presLayoutVars>
      </dgm:prSet>
      <dgm:spPr/>
    </dgm:pt>
    <dgm:pt modelId="{EAC351D2-3435-48DF-9943-42516DD18252}" type="pres">
      <dgm:prSet presAssocID="{1CACDF80-967C-41EC-8A76-C0A1AAF994EE}" presName="vertOne" presStyleCnt="0"/>
      <dgm:spPr/>
    </dgm:pt>
    <dgm:pt modelId="{1F7A37FF-A750-46B6-960D-90FDFA8CCDA3}" type="pres">
      <dgm:prSet presAssocID="{1CACDF80-967C-41EC-8A76-C0A1AAF994EE}" presName="txOne" presStyleLbl="node0" presStyleIdx="0" presStyleCnt="1">
        <dgm:presLayoutVars>
          <dgm:chPref val="3"/>
        </dgm:presLayoutVars>
      </dgm:prSet>
      <dgm:spPr/>
    </dgm:pt>
    <dgm:pt modelId="{0ECE5E62-39AF-4A41-93D5-F1CBDF964664}" type="pres">
      <dgm:prSet presAssocID="{1CACDF80-967C-41EC-8A76-C0A1AAF994EE}" presName="parTransOne" presStyleCnt="0"/>
      <dgm:spPr/>
    </dgm:pt>
    <dgm:pt modelId="{BA65E311-D2D8-4FA0-899E-55DA673E9EC0}" type="pres">
      <dgm:prSet presAssocID="{1CACDF80-967C-41EC-8A76-C0A1AAF994EE}" presName="horzOne" presStyleCnt="0"/>
      <dgm:spPr/>
    </dgm:pt>
    <dgm:pt modelId="{E09CEF89-9746-47E8-8265-7CAD990CC265}" type="pres">
      <dgm:prSet presAssocID="{E912470A-2D2B-4A42-8307-926B0DB97E4C}" presName="vertTwo" presStyleCnt="0"/>
      <dgm:spPr/>
    </dgm:pt>
    <dgm:pt modelId="{6F365688-AB85-4407-9706-B50F9003BE93}" type="pres">
      <dgm:prSet presAssocID="{E912470A-2D2B-4A42-8307-926B0DB97E4C}" presName="txTwo" presStyleLbl="node2" presStyleIdx="0" presStyleCnt="2">
        <dgm:presLayoutVars>
          <dgm:chPref val="3"/>
        </dgm:presLayoutVars>
      </dgm:prSet>
      <dgm:spPr/>
    </dgm:pt>
    <dgm:pt modelId="{8C299716-3C8B-4012-8AC0-7DFE98E2FD32}" type="pres">
      <dgm:prSet presAssocID="{E912470A-2D2B-4A42-8307-926B0DB97E4C}" presName="parTransTwo" presStyleCnt="0"/>
      <dgm:spPr/>
    </dgm:pt>
    <dgm:pt modelId="{7FEFF3ED-6C14-4567-A225-C181EDFA3CAE}" type="pres">
      <dgm:prSet presAssocID="{E912470A-2D2B-4A42-8307-926B0DB97E4C}" presName="horzTwo" presStyleCnt="0"/>
      <dgm:spPr/>
    </dgm:pt>
    <dgm:pt modelId="{D740ECFB-0E31-4E15-A26C-F25319A3D3A9}" type="pres">
      <dgm:prSet presAssocID="{10DAFA40-0327-42DE-A71A-7362EDF2C066}" presName="vertThree" presStyleCnt="0"/>
      <dgm:spPr/>
    </dgm:pt>
    <dgm:pt modelId="{42CFCFAA-DFCB-463E-87EF-9A7218E897CA}" type="pres">
      <dgm:prSet presAssocID="{10DAFA40-0327-42DE-A71A-7362EDF2C066}" presName="txThree" presStyleLbl="node3" presStyleIdx="0" presStyleCnt="2">
        <dgm:presLayoutVars>
          <dgm:chPref val="3"/>
        </dgm:presLayoutVars>
      </dgm:prSet>
      <dgm:spPr/>
    </dgm:pt>
    <dgm:pt modelId="{AF8A0080-4223-4F7E-BAB0-F0E1E5E99D32}" type="pres">
      <dgm:prSet presAssocID="{10DAFA40-0327-42DE-A71A-7362EDF2C066}" presName="horzThree" presStyleCnt="0"/>
      <dgm:spPr/>
    </dgm:pt>
    <dgm:pt modelId="{DFEA6795-3672-4944-9F9F-65348798162E}" type="pres">
      <dgm:prSet presAssocID="{1C17AEFF-8643-4F5C-9690-ED82E2810973}" presName="sibSpaceTwo" presStyleCnt="0"/>
      <dgm:spPr/>
    </dgm:pt>
    <dgm:pt modelId="{6ADB3F16-56C5-4FD5-AA45-AB63E53C2DFB}" type="pres">
      <dgm:prSet presAssocID="{0044AF9B-22DB-4EAB-BD65-FF2930239E27}" presName="vertTwo" presStyleCnt="0"/>
      <dgm:spPr/>
    </dgm:pt>
    <dgm:pt modelId="{832F3DE0-D614-4823-853B-9912335301F7}" type="pres">
      <dgm:prSet presAssocID="{0044AF9B-22DB-4EAB-BD65-FF2930239E27}" presName="txTwo" presStyleLbl="node2" presStyleIdx="1" presStyleCnt="2">
        <dgm:presLayoutVars>
          <dgm:chPref val="3"/>
        </dgm:presLayoutVars>
      </dgm:prSet>
      <dgm:spPr/>
    </dgm:pt>
    <dgm:pt modelId="{E465CEDA-BF1A-47A5-BC75-E012A3EF9161}" type="pres">
      <dgm:prSet presAssocID="{0044AF9B-22DB-4EAB-BD65-FF2930239E27}" presName="parTransTwo" presStyleCnt="0"/>
      <dgm:spPr/>
    </dgm:pt>
    <dgm:pt modelId="{62998287-097A-46E7-8963-E26A9EF5E076}" type="pres">
      <dgm:prSet presAssocID="{0044AF9B-22DB-4EAB-BD65-FF2930239E27}" presName="horzTwo" presStyleCnt="0"/>
      <dgm:spPr/>
    </dgm:pt>
    <dgm:pt modelId="{482A66E4-D89D-4FFD-BCAA-37D1C7E9FD6A}" type="pres">
      <dgm:prSet presAssocID="{3EF190B6-E8C6-4065-8A67-BA0F7294ACB8}" presName="vertThree" presStyleCnt="0"/>
      <dgm:spPr/>
    </dgm:pt>
    <dgm:pt modelId="{3FC43C6B-01AE-4F56-AEC7-D9242740218E}" type="pres">
      <dgm:prSet presAssocID="{3EF190B6-E8C6-4065-8A67-BA0F7294ACB8}" presName="txThree" presStyleLbl="node3" presStyleIdx="1" presStyleCnt="2">
        <dgm:presLayoutVars>
          <dgm:chPref val="3"/>
        </dgm:presLayoutVars>
      </dgm:prSet>
      <dgm:spPr/>
    </dgm:pt>
    <dgm:pt modelId="{43EF7247-C4A7-4CBA-961F-AC57F7600599}" type="pres">
      <dgm:prSet presAssocID="{3EF190B6-E8C6-4065-8A67-BA0F7294ACB8}" presName="horzThree" presStyleCnt="0"/>
      <dgm:spPr/>
    </dgm:pt>
  </dgm:ptLst>
  <dgm:cxnLst>
    <dgm:cxn modelId="{A3D78211-ABBC-4093-931E-CCD54BA5B467}" type="presOf" srcId="{3EF190B6-E8C6-4065-8A67-BA0F7294ACB8}" destId="{3FC43C6B-01AE-4F56-AEC7-D9242740218E}" srcOrd="0" destOrd="0" presId="urn:microsoft.com/office/officeart/2005/8/layout/hierarchy4"/>
    <dgm:cxn modelId="{68753B21-C6EE-4069-A2AC-60AC2CC80BB8}" srcId="{1CACDF80-967C-41EC-8A76-C0A1AAF994EE}" destId="{E912470A-2D2B-4A42-8307-926B0DB97E4C}" srcOrd="0" destOrd="0" parTransId="{5EA8A580-A104-49BC-BFB3-9865F3DC917D}" sibTransId="{1C17AEFF-8643-4F5C-9690-ED82E2810973}"/>
    <dgm:cxn modelId="{0F0D5948-E13D-4560-B30D-980268C30DAC}" type="presOf" srcId="{B962C68F-8658-440A-9AA8-B0FF8F46CA32}" destId="{B8BB0965-0042-4CED-8617-051F59EF00F5}" srcOrd="0" destOrd="0" presId="urn:microsoft.com/office/officeart/2005/8/layout/hierarchy4"/>
    <dgm:cxn modelId="{35363650-8D86-46BE-B4ED-CA2BF3A8E857}" type="presOf" srcId="{10DAFA40-0327-42DE-A71A-7362EDF2C066}" destId="{42CFCFAA-DFCB-463E-87EF-9A7218E897CA}" srcOrd="0" destOrd="0" presId="urn:microsoft.com/office/officeart/2005/8/layout/hierarchy4"/>
    <dgm:cxn modelId="{9B8CD655-BE0B-4266-BF15-6D3B10D044FA}" type="presOf" srcId="{E912470A-2D2B-4A42-8307-926B0DB97E4C}" destId="{6F365688-AB85-4407-9706-B50F9003BE93}" srcOrd="0" destOrd="0" presId="urn:microsoft.com/office/officeart/2005/8/layout/hierarchy4"/>
    <dgm:cxn modelId="{147EFB58-C9E5-441F-B84B-C1912D23A81A}" srcId="{E912470A-2D2B-4A42-8307-926B0DB97E4C}" destId="{10DAFA40-0327-42DE-A71A-7362EDF2C066}" srcOrd="0" destOrd="0" parTransId="{67B670B3-5535-4D69-BDE1-D6CB06543E23}" sibTransId="{603E4435-D50E-4E7C-BE21-7CA56AD152D6}"/>
    <dgm:cxn modelId="{2D466D59-485A-42D5-A3DF-116BBC649AF4}" type="presOf" srcId="{1CACDF80-967C-41EC-8A76-C0A1AAF994EE}" destId="{1F7A37FF-A750-46B6-960D-90FDFA8CCDA3}" srcOrd="0" destOrd="0" presId="urn:microsoft.com/office/officeart/2005/8/layout/hierarchy4"/>
    <dgm:cxn modelId="{5BB663BB-A0B2-4EBA-B84B-7B20AD38D394}" type="presOf" srcId="{0044AF9B-22DB-4EAB-BD65-FF2930239E27}" destId="{832F3DE0-D614-4823-853B-9912335301F7}" srcOrd="0" destOrd="0" presId="urn:microsoft.com/office/officeart/2005/8/layout/hierarchy4"/>
    <dgm:cxn modelId="{D5E454C8-4DED-4E0A-B266-E125A2BEDC51}" srcId="{B962C68F-8658-440A-9AA8-B0FF8F46CA32}" destId="{1CACDF80-967C-41EC-8A76-C0A1AAF994EE}" srcOrd="0" destOrd="0" parTransId="{3CED7ECB-F041-4FF0-8784-6E1ADC0A1395}" sibTransId="{ECC84153-A464-4B01-80C6-8B588FAA9381}"/>
    <dgm:cxn modelId="{85A848D9-DC69-4683-B3A3-AAC32478CE1D}" srcId="{1CACDF80-967C-41EC-8A76-C0A1AAF994EE}" destId="{0044AF9B-22DB-4EAB-BD65-FF2930239E27}" srcOrd="1" destOrd="0" parTransId="{A977C23C-3ECB-482F-9FE7-5AA6419983D9}" sibTransId="{0F003BF9-5126-4A91-94D0-ACBDCE296E23}"/>
    <dgm:cxn modelId="{EC1661F9-EC92-4007-8664-D484AFA11BBE}" srcId="{0044AF9B-22DB-4EAB-BD65-FF2930239E27}" destId="{3EF190B6-E8C6-4065-8A67-BA0F7294ACB8}" srcOrd="0" destOrd="0" parTransId="{B35C0941-0AF1-4302-94A9-40C3ED6A72A1}" sibTransId="{E464AA4E-D528-4839-A0E4-36D488657DC5}"/>
    <dgm:cxn modelId="{A15651EF-F77F-413C-AD7B-564E0F02C221}" type="presParOf" srcId="{B8BB0965-0042-4CED-8617-051F59EF00F5}" destId="{EAC351D2-3435-48DF-9943-42516DD18252}" srcOrd="0" destOrd="0" presId="urn:microsoft.com/office/officeart/2005/8/layout/hierarchy4"/>
    <dgm:cxn modelId="{102E5827-A478-4251-9EA0-AF690462717F}" type="presParOf" srcId="{EAC351D2-3435-48DF-9943-42516DD18252}" destId="{1F7A37FF-A750-46B6-960D-90FDFA8CCDA3}" srcOrd="0" destOrd="0" presId="urn:microsoft.com/office/officeart/2005/8/layout/hierarchy4"/>
    <dgm:cxn modelId="{92277679-4C0F-451F-B213-8E586EC90608}" type="presParOf" srcId="{EAC351D2-3435-48DF-9943-42516DD18252}" destId="{0ECE5E62-39AF-4A41-93D5-F1CBDF964664}" srcOrd="1" destOrd="0" presId="urn:microsoft.com/office/officeart/2005/8/layout/hierarchy4"/>
    <dgm:cxn modelId="{D1A9DF44-1869-4418-894C-740D045FD19D}" type="presParOf" srcId="{EAC351D2-3435-48DF-9943-42516DD18252}" destId="{BA65E311-D2D8-4FA0-899E-55DA673E9EC0}" srcOrd="2" destOrd="0" presId="urn:microsoft.com/office/officeart/2005/8/layout/hierarchy4"/>
    <dgm:cxn modelId="{D387113B-F6B7-42F2-991E-955570CBB926}" type="presParOf" srcId="{BA65E311-D2D8-4FA0-899E-55DA673E9EC0}" destId="{E09CEF89-9746-47E8-8265-7CAD990CC265}" srcOrd="0" destOrd="0" presId="urn:microsoft.com/office/officeart/2005/8/layout/hierarchy4"/>
    <dgm:cxn modelId="{9A84BA70-C584-4B01-9529-FF6EE408A398}" type="presParOf" srcId="{E09CEF89-9746-47E8-8265-7CAD990CC265}" destId="{6F365688-AB85-4407-9706-B50F9003BE93}" srcOrd="0" destOrd="0" presId="urn:microsoft.com/office/officeart/2005/8/layout/hierarchy4"/>
    <dgm:cxn modelId="{8EE0B517-2292-4ABE-BAB2-DE5E8D156847}" type="presParOf" srcId="{E09CEF89-9746-47E8-8265-7CAD990CC265}" destId="{8C299716-3C8B-4012-8AC0-7DFE98E2FD32}" srcOrd="1" destOrd="0" presId="urn:microsoft.com/office/officeart/2005/8/layout/hierarchy4"/>
    <dgm:cxn modelId="{CBDB171A-DBC7-4BE5-96AF-48E6B23B66D2}" type="presParOf" srcId="{E09CEF89-9746-47E8-8265-7CAD990CC265}" destId="{7FEFF3ED-6C14-4567-A225-C181EDFA3CAE}" srcOrd="2" destOrd="0" presId="urn:microsoft.com/office/officeart/2005/8/layout/hierarchy4"/>
    <dgm:cxn modelId="{B3F7CB99-A931-4EC2-87F0-AECE37C3A4E4}" type="presParOf" srcId="{7FEFF3ED-6C14-4567-A225-C181EDFA3CAE}" destId="{D740ECFB-0E31-4E15-A26C-F25319A3D3A9}" srcOrd="0" destOrd="0" presId="urn:microsoft.com/office/officeart/2005/8/layout/hierarchy4"/>
    <dgm:cxn modelId="{1E85C080-D32A-4122-80DB-99154614F65E}" type="presParOf" srcId="{D740ECFB-0E31-4E15-A26C-F25319A3D3A9}" destId="{42CFCFAA-DFCB-463E-87EF-9A7218E897CA}" srcOrd="0" destOrd="0" presId="urn:microsoft.com/office/officeart/2005/8/layout/hierarchy4"/>
    <dgm:cxn modelId="{F2D44822-DEBD-44F9-869E-CEE2E3537385}" type="presParOf" srcId="{D740ECFB-0E31-4E15-A26C-F25319A3D3A9}" destId="{AF8A0080-4223-4F7E-BAB0-F0E1E5E99D32}" srcOrd="1" destOrd="0" presId="urn:microsoft.com/office/officeart/2005/8/layout/hierarchy4"/>
    <dgm:cxn modelId="{3A1B5E5F-D1C9-4E75-BE10-D2427C2B024A}" type="presParOf" srcId="{BA65E311-D2D8-4FA0-899E-55DA673E9EC0}" destId="{DFEA6795-3672-4944-9F9F-65348798162E}" srcOrd="1" destOrd="0" presId="urn:microsoft.com/office/officeart/2005/8/layout/hierarchy4"/>
    <dgm:cxn modelId="{65524967-F89C-472F-9E77-A2B8863DB595}" type="presParOf" srcId="{BA65E311-D2D8-4FA0-899E-55DA673E9EC0}" destId="{6ADB3F16-56C5-4FD5-AA45-AB63E53C2DFB}" srcOrd="2" destOrd="0" presId="urn:microsoft.com/office/officeart/2005/8/layout/hierarchy4"/>
    <dgm:cxn modelId="{362CEA98-ED1D-40DB-AC8A-E943BE5A3374}" type="presParOf" srcId="{6ADB3F16-56C5-4FD5-AA45-AB63E53C2DFB}" destId="{832F3DE0-D614-4823-853B-9912335301F7}" srcOrd="0" destOrd="0" presId="urn:microsoft.com/office/officeart/2005/8/layout/hierarchy4"/>
    <dgm:cxn modelId="{3D5E8BAC-372F-432F-BD42-D562F8014986}" type="presParOf" srcId="{6ADB3F16-56C5-4FD5-AA45-AB63E53C2DFB}" destId="{E465CEDA-BF1A-47A5-BC75-E012A3EF9161}" srcOrd="1" destOrd="0" presId="urn:microsoft.com/office/officeart/2005/8/layout/hierarchy4"/>
    <dgm:cxn modelId="{5B3B654A-7E50-4CAD-BC95-70BB83B95F4A}" type="presParOf" srcId="{6ADB3F16-56C5-4FD5-AA45-AB63E53C2DFB}" destId="{62998287-097A-46E7-8963-E26A9EF5E076}" srcOrd="2" destOrd="0" presId="urn:microsoft.com/office/officeart/2005/8/layout/hierarchy4"/>
    <dgm:cxn modelId="{A6750A8A-1E3B-4CE9-9459-FAF520F7F379}" type="presParOf" srcId="{62998287-097A-46E7-8963-E26A9EF5E076}" destId="{482A66E4-D89D-4FFD-BCAA-37D1C7E9FD6A}" srcOrd="0" destOrd="0" presId="urn:microsoft.com/office/officeart/2005/8/layout/hierarchy4"/>
    <dgm:cxn modelId="{BAAF9675-5DDC-40D0-886F-16FAE6BB4C5A}" type="presParOf" srcId="{482A66E4-D89D-4FFD-BCAA-37D1C7E9FD6A}" destId="{3FC43C6B-01AE-4F56-AEC7-D9242740218E}" srcOrd="0" destOrd="0" presId="urn:microsoft.com/office/officeart/2005/8/layout/hierarchy4"/>
    <dgm:cxn modelId="{4315DEE3-1EA2-44F3-AC3A-BDF32F00DA08}" type="presParOf" srcId="{482A66E4-D89D-4FFD-BCAA-37D1C7E9FD6A}" destId="{43EF7247-C4A7-4CBA-961F-AC57F7600599}"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B018597-8499-4014-9DC4-6E7E0EBB4FF9}"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9A661953-37FE-48EC-89DF-A0EF82D12567}">
      <dgm:prSet/>
      <dgm:spPr/>
      <dgm:t>
        <a:bodyPr/>
        <a:lstStyle/>
        <a:p>
          <a:pPr rtl="0"/>
          <a:r>
            <a:rPr lang="en-US" dirty="0"/>
            <a:t>There can be more than one Karta of HUF</a:t>
          </a:r>
        </a:p>
      </dgm:t>
    </dgm:pt>
    <dgm:pt modelId="{75251F91-C2AC-4118-B4A9-45927459B13B}" type="parTrans" cxnId="{A0705CC3-F8D0-4CB1-8B14-DA5EE4FC6A12}">
      <dgm:prSet/>
      <dgm:spPr/>
      <dgm:t>
        <a:bodyPr/>
        <a:lstStyle/>
        <a:p>
          <a:endParaRPr lang="en-US"/>
        </a:p>
      </dgm:t>
    </dgm:pt>
    <dgm:pt modelId="{A82D9C4C-F570-4D6D-A43C-7FD7FF00FCEB}" type="sibTrans" cxnId="{A0705CC3-F8D0-4CB1-8B14-DA5EE4FC6A12}">
      <dgm:prSet/>
      <dgm:spPr/>
      <dgm:t>
        <a:bodyPr/>
        <a:lstStyle/>
        <a:p>
          <a:endParaRPr lang="en-US"/>
        </a:p>
      </dgm:t>
    </dgm:pt>
    <dgm:pt modelId="{483B2054-E912-419E-B3DC-78FF71FB9082}">
      <dgm:prSet/>
      <dgm:spPr/>
      <dgm:t>
        <a:bodyPr/>
        <a:lstStyle/>
        <a:p>
          <a:pPr rtl="0"/>
          <a:r>
            <a:rPr lang="en-US" dirty="0" err="1"/>
            <a:t>Darshan</a:t>
          </a:r>
          <a:r>
            <a:rPr lang="en-US" dirty="0"/>
            <a:t> vs. </a:t>
          </a:r>
          <a:r>
            <a:rPr lang="en-US" dirty="0" err="1"/>
            <a:t>Prabhu</a:t>
          </a:r>
          <a:r>
            <a:rPr lang="en-US" dirty="0"/>
            <a:t> ILR (1946) All 692</a:t>
          </a:r>
        </a:p>
      </dgm:t>
    </dgm:pt>
    <dgm:pt modelId="{9C2E683D-8763-4030-BF54-2B5158CB8E27}" type="parTrans" cxnId="{E51103A4-8637-4BFE-95D3-F85B97EF508D}">
      <dgm:prSet/>
      <dgm:spPr/>
      <dgm:t>
        <a:bodyPr/>
        <a:lstStyle/>
        <a:p>
          <a:endParaRPr lang="en-US"/>
        </a:p>
      </dgm:t>
    </dgm:pt>
    <dgm:pt modelId="{1B53C92B-9048-41A5-8C59-6A9E710D09AB}" type="sibTrans" cxnId="{E51103A4-8637-4BFE-95D3-F85B97EF508D}">
      <dgm:prSet/>
      <dgm:spPr/>
      <dgm:t>
        <a:bodyPr/>
        <a:lstStyle/>
        <a:p>
          <a:endParaRPr lang="en-US"/>
        </a:p>
      </dgm:t>
    </dgm:pt>
    <dgm:pt modelId="{64809082-6A6A-45D0-A19A-42EE311EA952}">
      <dgm:prSet/>
      <dgm:spPr/>
      <dgm:t>
        <a:bodyPr/>
        <a:lstStyle/>
        <a:p>
          <a:pPr rtl="0"/>
          <a:r>
            <a:rPr lang="en-US" dirty="0" err="1"/>
            <a:t>Coparcenary</a:t>
          </a:r>
          <a:r>
            <a:rPr lang="en-US" dirty="0"/>
            <a:t> commences from birth and not from the date of conception in mother's womb</a:t>
          </a:r>
        </a:p>
      </dgm:t>
    </dgm:pt>
    <dgm:pt modelId="{1A013E3D-E8BF-4DF9-A51B-11A748030CF3}" type="parTrans" cxnId="{891A5545-9A61-4688-8D68-51300E723B8C}">
      <dgm:prSet/>
      <dgm:spPr/>
      <dgm:t>
        <a:bodyPr/>
        <a:lstStyle/>
        <a:p>
          <a:endParaRPr lang="en-US"/>
        </a:p>
      </dgm:t>
    </dgm:pt>
    <dgm:pt modelId="{242ABB63-19D7-4693-B8C9-6B85F7805351}" type="sibTrans" cxnId="{891A5545-9A61-4688-8D68-51300E723B8C}">
      <dgm:prSet/>
      <dgm:spPr/>
      <dgm:t>
        <a:bodyPr/>
        <a:lstStyle/>
        <a:p>
          <a:endParaRPr lang="en-US"/>
        </a:p>
      </dgm:t>
    </dgm:pt>
    <dgm:pt modelId="{2634C930-7545-41CE-BE0C-FF6AF55E544C}">
      <dgm:prSet/>
      <dgm:spPr/>
      <dgm:t>
        <a:bodyPr/>
        <a:lstStyle/>
        <a:p>
          <a:pPr rtl="0"/>
          <a:r>
            <a:rPr lang="it-IT" dirty="0"/>
            <a:t>T. S. Srinivasan v. CIT (1966) 60 ITR 36 (SC)</a:t>
          </a:r>
          <a:endParaRPr lang="en-US" dirty="0"/>
        </a:p>
      </dgm:t>
    </dgm:pt>
    <dgm:pt modelId="{856F6F71-631F-4A6D-B210-B37A406B19FF}" type="parTrans" cxnId="{518E551E-AD7C-479D-A464-818C8DB5F77E}">
      <dgm:prSet/>
      <dgm:spPr/>
      <dgm:t>
        <a:bodyPr/>
        <a:lstStyle/>
        <a:p>
          <a:endParaRPr lang="en-US"/>
        </a:p>
      </dgm:t>
    </dgm:pt>
    <dgm:pt modelId="{EBFC49C9-97C6-4885-887B-0835AB8797AB}" type="sibTrans" cxnId="{518E551E-AD7C-479D-A464-818C8DB5F77E}">
      <dgm:prSet/>
      <dgm:spPr/>
      <dgm:t>
        <a:bodyPr/>
        <a:lstStyle/>
        <a:p>
          <a:endParaRPr lang="en-US"/>
        </a:p>
      </dgm:t>
    </dgm:pt>
    <dgm:pt modelId="{4342F4E0-F090-4DFD-AF8A-3D06AF54D82F}">
      <dgm:prSet/>
      <dgm:spPr/>
      <dgm:t>
        <a:bodyPr/>
        <a:lstStyle/>
        <a:p>
          <a:pPr rtl="0"/>
          <a:r>
            <a:rPr lang="en-US" dirty="0"/>
            <a:t>Income-tax law nowhere indicates that an HUF must have at least two male members</a:t>
          </a:r>
        </a:p>
      </dgm:t>
    </dgm:pt>
    <dgm:pt modelId="{B820C79A-D788-4A69-A2C2-BA54BF8A9303}" type="parTrans" cxnId="{42A7637C-B892-47EE-85A3-3372CE2198F2}">
      <dgm:prSet/>
      <dgm:spPr/>
      <dgm:t>
        <a:bodyPr/>
        <a:lstStyle/>
        <a:p>
          <a:endParaRPr lang="en-US"/>
        </a:p>
      </dgm:t>
    </dgm:pt>
    <dgm:pt modelId="{904406CE-17D2-49E7-BFFB-7AA863A87822}" type="sibTrans" cxnId="{42A7637C-B892-47EE-85A3-3372CE2198F2}">
      <dgm:prSet/>
      <dgm:spPr/>
      <dgm:t>
        <a:bodyPr/>
        <a:lstStyle/>
        <a:p>
          <a:endParaRPr lang="en-US"/>
        </a:p>
      </dgm:t>
    </dgm:pt>
    <dgm:pt modelId="{A390B775-2770-47D7-92F7-20E99501FC37}">
      <dgm:prSet/>
      <dgm:spPr/>
      <dgm:t>
        <a:bodyPr/>
        <a:lstStyle/>
        <a:p>
          <a:pPr rtl="0"/>
          <a:r>
            <a:rPr lang="it-IT" dirty="0"/>
            <a:t>Gowli Buddanna v. CIT (1966) 60 ITR 293 (SC)</a:t>
          </a:r>
          <a:endParaRPr lang="en-US" dirty="0"/>
        </a:p>
      </dgm:t>
    </dgm:pt>
    <dgm:pt modelId="{081F30A1-1BFE-41FC-8780-3A7F2A91FB19}" type="parTrans" cxnId="{967F864F-0DE8-4A2E-89FA-807C7E441B82}">
      <dgm:prSet/>
      <dgm:spPr/>
      <dgm:t>
        <a:bodyPr/>
        <a:lstStyle/>
        <a:p>
          <a:endParaRPr lang="en-US"/>
        </a:p>
      </dgm:t>
    </dgm:pt>
    <dgm:pt modelId="{C580B0A8-DE83-45DF-8661-CFC4730D37D0}" type="sibTrans" cxnId="{967F864F-0DE8-4A2E-89FA-807C7E441B82}">
      <dgm:prSet/>
      <dgm:spPr/>
      <dgm:t>
        <a:bodyPr/>
        <a:lstStyle/>
        <a:p>
          <a:endParaRPr lang="en-US"/>
        </a:p>
      </dgm:t>
    </dgm:pt>
    <dgm:pt modelId="{3004EDC8-E06E-48FC-BFAD-63CD89C85E9F}" type="pres">
      <dgm:prSet presAssocID="{8B018597-8499-4014-9DC4-6E7E0EBB4FF9}" presName="linear" presStyleCnt="0">
        <dgm:presLayoutVars>
          <dgm:animLvl val="lvl"/>
          <dgm:resizeHandles val="exact"/>
        </dgm:presLayoutVars>
      </dgm:prSet>
      <dgm:spPr/>
    </dgm:pt>
    <dgm:pt modelId="{5E66EEEE-DD38-4ACF-BAAE-9721EF6E5534}" type="pres">
      <dgm:prSet presAssocID="{9A661953-37FE-48EC-89DF-A0EF82D12567}" presName="parentText" presStyleLbl="node1" presStyleIdx="0" presStyleCnt="3">
        <dgm:presLayoutVars>
          <dgm:chMax val="0"/>
          <dgm:bulletEnabled val="1"/>
        </dgm:presLayoutVars>
      </dgm:prSet>
      <dgm:spPr/>
    </dgm:pt>
    <dgm:pt modelId="{02B18EE4-EC83-4F29-8579-913AABCACB82}" type="pres">
      <dgm:prSet presAssocID="{9A661953-37FE-48EC-89DF-A0EF82D12567}" presName="childText" presStyleLbl="revTx" presStyleIdx="0" presStyleCnt="3">
        <dgm:presLayoutVars>
          <dgm:bulletEnabled val="1"/>
        </dgm:presLayoutVars>
      </dgm:prSet>
      <dgm:spPr/>
    </dgm:pt>
    <dgm:pt modelId="{5009170D-5BCB-47F7-96B7-1F8072BC5AFE}" type="pres">
      <dgm:prSet presAssocID="{64809082-6A6A-45D0-A19A-42EE311EA952}" presName="parentText" presStyleLbl="node1" presStyleIdx="1" presStyleCnt="3">
        <dgm:presLayoutVars>
          <dgm:chMax val="0"/>
          <dgm:bulletEnabled val="1"/>
        </dgm:presLayoutVars>
      </dgm:prSet>
      <dgm:spPr/>
    </dgm:pt>
    <dgm:pt modelId="{B0B3E51D-3D41-4F6D-84FB-4696F5BFACB2}" type="pres">
      <dgm:prSet presAssocID="{64809082-6A6A-45D0-A19A-42EE311EA952}" presName="childText" presStyleLbl="revTx" presStyleIdx="1" presStyleCnt="3">
        <dgm:presLayoutVars>
          <dgm:bulletEnabled val="1"/>
        </dgm:presLayoutVars>
      </dgm:prSet>
      <dgm:spPr/>
    </dgm:pt>
    <dgm:pt modelId="{BB719D08-C297-4EFC-8EEE-8C7B0704BABF}" type="pres">
      <dgm:prSet presAssocID="{4342F4E0-F090-4DFD-AF8A-3D06AF54D82F}" presName="parentText" presStyleLbl="node1" presStyleIdx="2" presStyleCnt="3">
        <dgm:presLayoutVars>
          <dgm:chMax val="0"/>
          <dgm:bulletEnabled val="1"/>
        </dgm:presLayoutVars>
      </dgm:prSet>
      <dgm:spPr/>
    </dgm:pt>
    <dgm:pt modelId="{EAA2A664-4E8F-4B78-B46F-BB43B74013A4}" type="pres">
      <dgm:prSet presAssocID="{4342F4E0-F090-4DFD-AF8A-3D06AF54D82F}" presName="childText" presStyleLbl="revTx" presStyleIdx="2" presStyleCnt="3">
        <dgm:presLayoutVars>
          <dgm:bulletEnabled val="1"/>
        </dgm:presLayoutVars>
      </dgm:prSet>
      <dgm:spPr/>
    </dgm:pt>
  </dgm:ptLst>
  <dgm:cxnLst>
    <dgm:cxn modelId="{E984D80F-E48E-4612-87B4-9B03178AA9C0}" type="presOf" srcId="{2634C930-7545-41CE-BE0C-FF6AF55E544C}" destId="{B0B3E51D-3D41-4F6D-84FB-4696F5BFACB2}" srcOrd="0" destOrd="0" presId="urn:microsoft.com/office/officeart/2005/8/layout/vList2"/>
    <dgm:cxn modelId="{518E551E-AD7C-479D-A464-818C8DB5F77E}" srcId="{64809082-6A6A-45D0-A19A-42EE311EA952}" destId="{2634C930-7545-41CE-BE0C-FF6AF55E544C}" srcOrd="0" destOrd="0" parTransId="{856F6F71-631F-4A6D-B210-B37A406B19FF}" sibTransId="{EBFC49C9-97C6-4885-887B-0835AB8797AB}"/>
    <dgm:cxn modelId="{8D44BC28-29CC-4097-86F8-D199EF87A6D6}" type="presOf" srcId="{A390B775-2770-47D7-92F7-20E99501FC37}" destId="{EAA2A664-4E8F-4B78-B46F-BB43B74013A4}" srcOrd="0" destOrd="0" presId="urn:microsoft.com/office/officeart/2005/8/layout/vList2"/>
    <dgm:cxn modelId="{78346F36-71C9-4440-91F0-85784A12D72D}" type="presOf" srcId="{64809082-6A6A-45D0-A19A-42EE311EA952}" destId="{5009170D-5BCB-47F7-96B7-1F8072BC5AFE}" srcOrd="0" destOrd="0" presId="urn:microsoft.com/office/officeart/2005/8/layout/vList2"/>
    <dgm:cxn modelId="{891A5545-9A61-4688-8D68-51300E723B8C}" srcId="{8B018597-8499-4014-9DC4-6E7E0EBB4FF9}" destId="{64809082-6A6A-45D0-A19A-42EE311EA952}" srcOrd="1" destOrd="0" parTransId="{1A013E3D-E8BF-4DF9-A51B-11A748030CF3}" sibTransId="{242ABB63-19D7-4693-B8C9-6B85F7805351}"/>
    <dgm:cxn modelId="{967F864F-0DE8-4A2E-89FA-807C7E441B82}" srcId="{4342F4E0-F090-4DFD-AF8A-3D06AF54D82F}" destId="{A390B775-2770-47D7-92F7-20E99501FC37}" srcOrd="0" destOrd="0" parTransId="{081F30A1-1BFE-41FC-8780-3A7F2A91FB19}" sibTransId="{C580B0A8-DE83-45DF-8661-CFC4730D37D0}"/>
    <dgm:cxn modelId="{42A7637C-B892-47EE-85A3-3372CE2198F2}" srcId="{8B018597-8499-4014-9DC4-6E7E0EBB4FF9}" destId="{4342F4E0-F090-4DFD-AF8A-3D06AF54D82F}" srcOrd="2" destOrd="0" parTransId="{B820C79A-D788-4A69-A2C2-BA54BF8A9303}" sibTransId="{904406CE-17D2-49E7-BFFB-7AA863A87822}"/>
    <dgm:cxn modelId="{3BC16B7E-9848-4871-81F4-11A1249F26BD}" type="presOf" srcId="{8B018597-8499-4014-9DC4-6E7E0EBB4FF9}" destId="{3004EDC8-E06E-48FC-BFAD-63CD89C85E9F}" srcOrd="0" destOrd="0" presId="urn:microsoft.com/office/officeart/2005/8/layout/vList2"/>
    <dgm:cxn modelId="{A7164B96-22F0-4577-842C-3DA6794FFFAE}" type="presOf" srcId="{4342F4E0-F090-4DFD-AF8A-3D06AF54D82F}" destId="{BB719D08-C297-4EFC-8EEE-8C7B0704BABF}" srcOrd="0" destOrd="0" presId="urn:microsoft.com/office/officeart/2005/8/layout/vList2"/>
    <dgm:cxn modelId="{E51103A4-8637-4BFE-95D3-F85B97EF508D}" srcId="{9A661953-37FE-48EC-89DF-A0EF82D12567}" destId="{483B2054-E912-419E-B3DC-78FF71FB9082}" srcOrd="0" destOrd="0" parTransId="{9C2E683D-8763-4030-BF54-2B5158CB8E27}" sibTransId="{1B53C92B-9048-41A5-8C59-6A9E710D09AB}"/>
    <dgm:cxn modelId="{E84077A6-46EC-4895-BD93-1931094EE6D5}" type="presOf" srcId="{483B2054-E912-419E-B3DC-78FF71FB9082}" destId="{02B18EE4-EC83-4F29-8579-913AABCACB82}" srcOrd="0" destOrd="0" presId="urn:microsoft.com/office/officeart/2005/8/layout/vList2"/>
    <dgm:cxn modelId="{A0705CC3-F8D0-4CB1-8B14-DA5EE4FC6A12}" srcId="{8B018597-8499-4014-9DC4-6E7E0EBB4FF9}" destId="{9A661953-37FE-48EC-89DF-A0EF82D12567}" srcOrd="0" destOrd="0" parTransId="{75251F91-C2AC-4118-B4A9-45927459B13B}" sibTransId="{A82D9C4C-F570-4D6D-A43C-7FD7FF00FCEB}"/>
    <dgm:cxn modelId="{5746CED6-E689-4368-9FB3-209308F3AEA3}" type="presOf" srcId="{9A661953-37FE-48EC-89DF-A0EF82D12567}" destId="{5E66EEEE-DD38-4ACF-BAAE-9721EF6E5534}" srcOrd="0" destOrd="0" presId="urn:microsoft.com/office/officeart/2005/8/layout/vList2"/>
    <dgm:cxn modelId="{1307B8C4-13DE-4CF6-9DE9-42228217E383}" type="presParOf" srcId="{3004EDC8-E06E-48FC-BFAD-63CD89C85E9F}" destId="{5E66EEEE-DD38-4ACF-BAAE-9721EF6E5534}" srcOrd="0" destOrd="0" presId="urn:microsoft.com/office/officeart/2005/8/layout/vList2"/>
    <dgm:cxn modelId="{ABC07B01-AA17-4464-B405-AEA76B711E7E}" type="presParOf" srcId="{3004EDC8-E06E-48FC-BFAD-63CD89C85E9F}" destId="{02B18EE4-EC83-4F29-8579-913AABCACB82}" srcOrd="1" destOrd="0" presId="urn:microsoft.com/office/officeart/2005/8/layout/vList2"/>
    <dgm:cxn modelId="{2A5A1D57-5961-4D84-9221-9DD6CC59BA1F}" type="presParOf" srcId="{3004EDC8-E06E-48FC-BFAD-63CD89C85E9F}" destId="{5009170D-5BCB-47F7-96B7-1F8072BC5AFE}" srcOrd="2" destOrd="0" presId="urn:microsoft.com/office/officeart/2005/8/layout/vList2"/>
    <dgm:cxn modelId="{24667094-E902-46F2-8BE3-915DBB71B730}" type="presParOf" srcId="{3004EDC8-E06E-48FC-BFAD-63CD89C85E9F}" destId="{B0B3E51D-3D41-4F6D-84FB-4696F5BFACB2}" srcOrd="3" destOrd="0" presId="urn:microsoft.com/office/officeart/2005/8/layout/vList2"/>
    <dgm:cxn modelId="{42897378-630B-445B-8CBC-BD848582229A}" type="presParOf" srcId="{3004EDC8-E06E-48FC-BFAD-63CD89C85E9F}" destId="{BB719D08-C297-4EFC-8EEE-8C7B0704BABF}" srcOrd="4" destOrd="0" presId="urn:microsoft.com/office/officeart/2005/8/layout/vList2"/>
    <dgm:cxn modelId="{05FAE734-B9E5-4CE3-8A9D-08A00761C983}" type="presParOf" srcId="{3004EDC8-E06E-48FC-BFAD-63CD89C85E9F}" destId="{EAA2A664-4E8F-4B78-B46F-BB43B74013A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5B3F962-15E0-42D9-B0CE-FCD60876F81C}"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F361DE38-074B-4F39-A957-9C487595E41E}">
      <dgm:prSet/>
      <dgm:spPr/>
      <dgm:t>
        <a:bodyPr/>
        <a:lstStyle/>
        <a:p>
          <a:pPr rtl="0"/>
          <a:r>
            <a:rPr lang="en-US" dirty="0"/>
            <a:t>HUF once assessed as HUF continues to be so until a finding of partition is recorded by the A.O. u/s 171 of the IT Act not withstanding the fact that an individual has acquired under Hindu succession Act 1956 an absolute right, to a part of the family property.</a:t>
          </a:r>
        </a:p>
      </dgm:t>
    </dgm:pt>
    <dgm:pt modelId="{7775EAB7-6B01-4890-BFEE-58636C0BEADD}" type="parTrans" cxnId="{B9EEA5D3-6CFA-4D07-AA4D-220404DA4EAC}">
      <dgm:prSet/>
      <dgm:spPr/>
      <dgm:t>
        <a:bodyPr/>
        <a:lstStyle/>
        <a:p>
          <a:endParaRPr lang="en-US"/>
        </a:p>
      </dgm:t>
    </dgm:pt>
    <dgm:pt modelId="{D97AD555-2AFA-4002-A217-0D3CE2AEFB86}" type="sibTrans" cxnId="{B9EEA5D3-6CFA-4D07-AA4D-220404DA4EAC}">
      <dgm:prSet/>
      <dgm:spPr/>
      <dgm:t>
        <a:bodyPr/>
        <a:lstStyle/>
        <a:p>
          <a:endParaRPr lang="en-US"/>
        </a:p>
      </dgm:t>
    </dgm:pt>
    <dgm:pt modelId="{6FFC9A7F-4B2B-496D-B6FC-B8471339786B}">
      <dgm:prSet/>
      <dgm:spPr/>
      <dgm:t>
        <a:bodyPr/>
        <a:lstStyle/>
        <a:p>
          <a:pPr rtl="0"/>
          <a:r>
            <a:rPr lang="en-US" b="1" dirty="0" err="1"/>
            <a:t>Tumki</a:t>
          </a:r>
          <a:r>
            <a:rPr lang="en-US" b="1" dirty="0"/>
            <a:t> </a:t>
          </a:r>
          <a:r>
            <a:rPr lang="en-US" b="1" dirty="0" err="1"/>
            <a:t>Sah</a:t>
          </a:r>
          <a:r>
            <a:rPr lang="en-US" b="1" dirty="0"/>
            <a:t> Vs. CIT 212 ITR 632, the S.C.</a:t>
          </a:r>
          <a:endParaRPr lang="en-US" dirty="0"/>
        </a:p>
      </dgm:t>
    </dgm:pt>
    <dgm:pt modelId="{BCB9C34C-A591-453F-B714-5BD103AAFDD1}" type="parTrans" cxnId="{B29CBC27-9EB5-4311-9D19-B121A758C86C}">
      <dgm:prSet/>
      <dgm:spPr/>
      <dgm:t>
        <a:bodyPr/>
        <a:lstStyle/>
        <a:p>
          <a:endParaRPr lang="en-US"/>
        </a:p>
      </dgm:t>
    </dgm:pt>
    <dgm:pt modelId="{F1FDCF41-7E97-43EA-AC11-6BEE6228E41F}" type="sibTrans" cxnId="{B29CBC27-9EB5-4311-9D19-B121A758C86C}">
      <dgm:prSet/>
      <dgm:spPr/>
      <dgm:t>
        <a:bodyPr/>
        <a:lstStyle/>
        <a:p>
          <a:endParaRPr lang="en-US"/>
        </a:p>
      </dgm:t>
    </dgm:pt>
    <dgm:pt modelId="{AC0774ED-CD4A-4DEA-9C40-2278745D402E}">
      <dgm:prSet/>
      <dgm:spPr/>
      <dgm:t>
        <a:bodyPr/>
        <a:lstStyle/>
        <a:p>
          <a:pPr rtl="0"/>
          <a:r>
            <a:rPr lang="en-US" dirty="0"/>
            <a:t>Where only surviving female members i.e. three wives of the deceased </a:t>
          </a:r>
          <a:r>
            <a:rPr lang="en-US" dirty="0" err="1"/>
            <a:t>karta</a:t>
          </a:r>
          <a:r>
            <a:rPr lang="en-US" dirty="0"/>
            <a:t> (whose son also died) who adopted son, was held to constitute a HUF.</a:t>
          </a:r>
        </a:p>
      </dgm:t>
    </dgm:pt>
    <dgm:pt modelId="{52F99B92-8142-49F8-95C9-48635F69BCA0}" type="parTrans" cxnId="{62504515-C354-4316-821C-986E8399A64F}">
      <dgm:prSet/>
      <dgm:spPr/>
      <dgm:t>
        <a:bodyPr/>
        <a:lstStyle/>
        <a:p>
          <a:endParaRPr lang="en-US"/>
        </a:p>
      </dgm:t>
    </dgm:pt>
    <dgm:pt modelId="{25DFEFEA-DB46-4532-BA90-3335E129DB0A}" type="sibTrans" cxnId="{62504515-C354-4316-821C-986E8399A64F}">
      <dgm:prSet/>
      <dgm:spPr/>
      <dgm:t>
        <a:bodyPr/>
        <a:lstStyle/>
        <a:p>
          <a:endParaRPr lang="en-US"/>
        </a:p>
      </dgm:t>
    </dgm:pt>
    <dgm:pt modelId="{1CB0EBD5-B73B-4007-BD46-CCEB7FDC5655}">
      <dgm:prSet/>
      <dgm:spPr/>
      <dgm:t>
        <a:bodyPr/>
        <a:lstStyle/>
        <a:p>
          <a:pPr rtl="0"/>
          <a:r>
            <a:rPr lang="en-US" b="1" dirty="0"/>
            <a:t>CIT Vs. </a:t>
          </a:r>
          <a:r>
            <a:rPr lang="en-US" b="1" dirty="0" err="1"/>
            <a:t>Veerappa</a:t>
          </a:r>
          <a:r>
            <a:rPr lang="en-US" b="1" dirty="0"/>
            <a:t> </a:t>
          </a:r>
          <a:r>
            <a:rPr lang="en-US" b="1" dirty="0" err="1"/>
            <a:t>Chettiar</a:t>
          </a:r>
          <a:r>
            <a:rPr lang="en-US" b="1" dirty="0"/>
            <a:t> 76 ITR 467 (SC),</a:t>
          </a:r>
          <a:endParaRPr lang="en-US" dirty="0"/>
        </a:p>
      </dgm:t>
    </dgm:pt>
    <dgm:pt modelId="{D3CE428B-E9A4-4552-9D95-641D8F10B16C}" type="parTrans" cxnId="{6D9031C1-AE44-4BCE-B020-C8ED9BE68A27}">
      <dgm:prSet/>
      <dgm:spPr/>
      <dgm:t>
        <a:bodyPr/>
        <a:lstStyle/>
        <a:p>
          <a:endParaRPr lang="en-US"/>
        </a:p>
      </dgm:t>
    </dgm:pt>
    <dgm:pt modelId="{604027FF-BC83-4C5E-895C-D9F1E8A8E2B5}" type="sibTrans" cxnId="{6D9031C1-AE44-4BCE-B020-C8ED9BE68A27}">
      <dgm:prSet/>
      <dgm:spPr/>
      <dgm:t>
        <a:bodyPr/>
        <a:lstStyle/>
        <a:p>
          <a:endParaRPr lang="en-US"/>
        </a:p>
      </dgm:t>
    </dgm:pt>
    <dgm:pt modelId="{AAD66909-8497-4307-85E7-E0F4616E6F52}" type="pres">
      <dgm:prSet presAssocID="{F5B3F962-15E0-42D9-B0CE-FCD60876F81C}" presName="linear" presStyleCnt="0">
        <dgm:presLayoutVars>
          <dgm:animLvl val="lvl"/>
          <dgm:resizeHandles val="exact"/>
        </dgm:presLayoutVars>
      </dgm:prSet>
      <dgm:spPr/>
    </dgm:pt>
    <dgm:pt modelId="{29621378-06D3-4CD6-A1D4-1E3FE1825A8B}" type="pres">
      <dgm:prSet presAssocID="{F361DE38-074B-4F39-A957-9C487595E41E}" presName="parentText" presStyleLbl="node1" presStyleIdx="0" presStyleCnt="2">
        <dgm:presLayoutVars>
          <dgm:chMax val="0"/>
          <dgm:bulletEnabled val="1"/>
        </dgm:presLayoutVars>
      </dgm:prSet>
      <dgm:spPr/>
    </dgm:pt>
    <dgm:pt modelId="{907B63B6-E4D0-4555-AC4B-97A5AEB6EC5B}" type="pres">
      <dgm:prSet presAssocID="{F361DE38-074B-4F39-A957-9C487595E41E}" presName="childText" presStyleLbl="revTx" presStyleIdx="0" presStyleCnt="2">
        <dgm:presLayoutVars>
          <dgm:bulletEnabled val="1"/>
        </dgm:presLayoutVars>
      </dgm:prSet>
      <dgm:spPr/>
    </dgm:pt>
    <dgm:pt modelId="{36C6FEC4-7AB5-46EA-B607-66844164FAB1}" type="pres">
      <dgm:prSet presAssocID="{AC0774ED-CD4A-4DEA-9C40-2278745D402E}" presName="parentText" presStyleLbl="node1" presStyleIdx="1" presStyleCnt="2">
        <dgm:presLayoutVars>
          <dgm:chMax val="0"/>
          <dgm:bulletEnabled val="1"/>
        </dgm:presLayoutVars>
      </dgm:prSet>
      <dgm:spPr/>
    </dgm:pt>
    <dgm:pt modelId="{B3E13C6E-91D8-45FF-882E-B4D46BA1A70F}" type="pres">
      <dgm:prSet presAssocID="{AC0774ED-CD4A-4DEA-9C40-2278745D402E}" presName="childText" presStyleLbl="revTx" presStyleIdx="1" presStyleCnt="2">
        <dgm:presLayoutVars>
          <dgm:bulletEnabled val="1"/>
        </dgm:presLayoutVars>
      </dgm:prSet>
      <dgm:spPr/>
    </dgm:pt>
  </dgm:ptLst>
  <dgm:cxnLst>
    <dgm:cxn modelId="{62504515-C354-4316-821C-986E8399A64F}" srcId="{F5B3F962-15E0-42D9-B0CE-FCD60876F81C}" destId="{AC0774ED-CD4A-4DEA-9C40-2278745D402E}" srcOrd="1" destOrd="0" parTransId="{52F99B92-8142-49F8-95C9-48635F69BCA0}" sibTransId="{25DFEFEA-DB46-4532-BA90-3335E129DB0A}"/>
    <dgm:cxn modelId="{1467B915-EBA1-4D32-8B42-A753B73F984B}" type="presOf" srcId="{1CB0EBD5-B73B-4007-BD46-CCEB7FDC5655}" destId="{B3E13C6E-91D8-45FF-882E-B4D46BA1A70F}" srcOrd="0" destOrd="0" presId="urn:microsoft.com/office/officeart/2005/8/layout/vList2"/>
    <dgm:cxn modelId="{71677520-EA92-401A-8C71-D58F4FBBA6EE}" type="presOf" srcId="{6FFC9A7F-4B2B-496D-B6FC-B8471339786B}" destId="{907B63B6-E4D0-4555-AC4B-97A5AEB6EC5B}" srcOrd="0" destOrd="0" presId="urn:microsoft.com/office/officeart/2005/8/layout/vList2"/>
    <dgm:cxn modelId="{B29CBC27-9EB5-4311-9D19-B121A758C86C}" srcId="{F361DE38-074B-4F39-A957-9C487595E41E}" destId="{6FFC9A7F-4B2B-496D-B6FC-B8471339786B}" srcOrd="0" destOrd="0" parTransId="{BCB9C34C-A591-453F-B714-5BD103AAFDD1}" sibTransId="{F1FDCF41-7E97-43EA-AC11-6BEE6228E41F}"/>
    <dgm:cxn modelId="{B5AE9149-6A56-4AE7-8350-1C9F02AF85A4}" type="presOf" srcId="{AC0774ED-CD4A-4DEA-9C40-2278745D402E}" destId="{36C6FEC4-7AB5-46EA-B607-66844164FAB1}" srcOrd="0" destOrd="0" presId="urn:microsoft.com/office/officeart/2005/8/layout/vList2"/>
    <dgm:cxn modelId="{0BC12AAF-7F8E-4EA1-91B5-D6D50F2DA058}" type="presOf" srcId="{F361DE38-074B-4F39-A957-9C487595E41E}" destId="{29621378-06D3-4CD6-A1D4-1E3FE1825A8B}" srcOrd="0" destOrd="0" presId="urn:microsoft.com/office/officeart/2005/8/layout/vList2"/>
    <dgm:cxn modelId="{6D9031C1-AE44-4BCE-B020-C8ED9BE68A27}" srcId="{AC0774ED-CD4A-4DEA-9C40-2278745D402E}" destId="{1CB0EBD5-B73B-4007-BD46-CCEB7FDC5655}" srcOrd="0" destOrd="0" parTransId="{D3CE428B-E9A4-4552-9D95-641D8F10B16C}" sibTransId="{604027FF-BC83-4C5E-895C-D9F1E8A8E2B5}"/>
    <dgm:cxn modelId="{B9EEA5D3-6CFA-4D07-AA4D-220404DA4EAC}" srcId="{F5B3F962-15E0-42D9-B0CE-FCD60876F81C}" destId="{F361DE38-074B-4F39-A957-9C487595E41E}" srcOrd="0" destOrd="0" parTransId="{7775EAB7-6B01-4890-BFEE-58636C0BEADD}" sibTransId="{D97AD555-2AFA-4002-A217-0D3CE2AEFB86}"/>
    <dgm:cxn modelId="{D8BFA0E6-B7FC-4525-AA26-815808F38436}" type="presOf" srcId="{F5B3F962-15E0-42D9-B0CE-FCD60876F81C}" destId="{AAD66909-8497-4307-85E7-E0F4616E6F52}" srcOrd="0" destOrd="0" presId="urn:microsoft.com/office/officeart/2005/8/layout/vList2"/>
    <dgm:cxn modelId="{3BB6B6BE-252C-4FB9-ADB2-D4845BA73B86}" type="presParOf" srcId="{AAD66909-8497-4307-85E7-E0F4616E6F52}" destId="{29621378-06D3-4CD6-A1D4-1E3FE1825A8B}" srcOrd="0" destOrd="0" presId="urn:microsoft.com/office/officeart/2005/8/layout/vList2"/>
    <dgm:cxn modelId="{FAD07B9E-CFE7-4EDF-BB31-C1281B147FE6}" type="presParOf" srcId="{AAD66909-8497-4307-85E7-E0F4616E6F52}" destId="{907B63B6-E4D0-4555-AC4B-97A5AEB6EC5B}" srcOrd="1" destOrd="0" presId="urn:microsoft.com/office/officeart/2005/8/layout/vList2"/>
    <dgm:cxn modelId="{A6C4423B-4B4B-4224-A632-E05A29079284}" type="presParOf" srcId="{AAD66909-8497-4307-85E7-E0F4616E6F52}" destId="{36C6FEC4-7AB5-46EA-B607-66844164FAB1}" srcOrd="2" destOrd="0" presId="urn:microsoft.com/office/officeart/2005/8/layout/vList2"/>
    <dgm:cxn modelId="{CC5B4774-D7CC-4DD5-8C2E-8B93B8DE24C0}" type="presParOf" srcId="{AAD66909-8497-4307-85E7-E0F4616E6F52}" destId="{B3E13C6E-91D8-45FF-882E-B4D46BA1A70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80ECF68-B6D5-4E15-988D-68DE7105FED7}"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AA32667-85B1-457A-826B-3B5A3D81FC0A}">
      <dgm:prSet/>
      <dgm:spPr/>
      <dgm:t>
        <a:bodyPr/>
        <a:lstStyle/>
        <a:p>
          <a:pPr rtl="0"/>
          <a:r>
            <a:rPr lang="en-US" dirty="0"/>
            <a:t>Indian partnership Act</a:t>
          </a:r>
        </a:p>
      </dgm:t>
    </dgm:pt>
    <dgm:pt modelId="{1FD2C290-864C-4CC8-91B5-8C835C076B86}" type="parTrans" cxnId="{E95B8037-635D-437B-92A6-053F99098B78}">
      <dgm:prSet/>
      <dgm:spPr/>
      <dgm:t>
        <a:bodyPr/>
        <a:lstStyle/>
        <a:p>
          <a:endParaRPr lang="en-US"/>
        </a:p>
      </dgm:t>
    </dgm:pt>
    <dgm:pt modelId="{CFC9DA24-E328-4B43-8640-B3D6C028379C}" type="sibTrans" cxnId="{E95B8037-635D-437B-92A6-053F99098B78}">
      <dgm:prSet/>
      <dgm:spPr/>
      <dgm:t>
        <a:bodyPr/>
        <a:lstStyle/>
        <a:p>
          <a:endParaRPr lang="en-US"/>
        </a:p>
      </dgm:t>
    </dgm:pt>
    <dgm:pt modelId="{BF45AC2A-14DD-4DD5-9CA6-D64E965082CF}">
      <dgm:prSet/>
      <dgm:spPr/>
      <dgm:t>
        <a:bodyPr/>
        <a:lstStyle/>
        <a:p>
          <a:pPr rtl="0"/>
          <a:r>
            <a:rPr lang="en-US" dirty="0"/>
            <a:t>Can HUF be a partner?</a:t>
          </a:r>
        </a:p>
      </dgm:t>
    </dgm:pt>
    <dgm:pt modelId="{BA3F0208-4125-43BB-BC0D-4579DA5B2FDC}" type="parTrans" cxnId="{B9C02509-2444-4BF5-A909-2CBB47034CC4}">
      <dgm:prSet/>
      <dgm:spPr/>
      <dgm:t>
        <a:bodyPr/>
        <a:lstStyle/>
        <a:p>
          <a:endParaRPr lang="en-US"/>
        </a:p>
      </dgm:t>
    </dgm:pt>
    <dgm:pt modelId="{A87381CF-6CD7-4627-9763-477CCCBE98DC}" type="sibTrans" cxnId="{B9C02509-2444-4BF5-A909-2CBB47034CC4}">
      <dgm:prSet/>
      <dgm:spPr/>
      <dgm:t>
        <a:bodyPr/>
        <a:lstStyle/>
        <a:p>
          <a:endParaRPr lang="en-US"/>
        </a:p>
      </dgm:t>
    </dgm:pt>
    <dgm:pt modelId="{CAF20C0D-55F0-4DC9-8041-269B3FBD1EED}">
      <dgm:prSet/>
      <dgm:spPr/>
      <dgm:t>
        <a:bodyPr/>
        <a:lstStyle/>
        <a:p>
          <a:pPr rtl="0"/>
          <a:r>
            <a:rPr lang="en-US" b="1" i="1" dirty="0" err="1"/>
            <a:t>Rashiklal</a:t>
          </a:r>
          <a:r>
            <a:rPr lang="en-US" b="1" i="1" dirty="0"/>
            <a:t> &amp; Co. vs. CIT (1998) (229 ITR 458)(SC)</a:t>
          </a:r>
          <a:endParaRPr lang="en-US" dirty="0"/>
        </a:p>
      </dgm:t>
    </dgm:pt>
    <dgm:pt modelId="{96488DB4-3E6F-49A9-AB22-CB32BF0DD694}" type="parTrans" cxnId="{F73FD1FC-C4AB-4C1F-8953-BC023396DA5A}">
      <dgm:prSet/>
      <dgm:spPr/>
      <dgm:t>
        <a:bodyPr/>
        <a:lstStyle/>
        <a:p>
          <a:endParaRPr lang="en-US"/>
        </a:p>
      </dgm:t>
    </dgm:pt>
    <dgm:pt modelId="{FDB76DC1-5754-465E-8F23-E6562DD504CB}" type="sibTrans" cxnId="{F73FD1FC-C4AB-4C1F-8953-BC023396DA5A}">
      <dgm:prSet/>
      <dgm:spPr/>
      <dgm:t>
        <a:bodyPr/>
        <a:lstStyle/>
        <a:p>
          <a:endParaRPr lang="en-US"/>
        </a:p>
      </dgm:t>
    </dgm:pt>
    <dgm:pt modelId="{03CDD115-0A3B-44B2-BC0C-39618000D836}">
      <dgm:prSet/>
      <dgm:spPr/>
      <dgm:t>
        <a:bodyPr/>
        <a:lstStyle/>
        <a:p>
          <a:pPr rtl="0"/>
          <a:r>
            <a:rPr lang="en-US" b="0" i="1" u="none" dirty="0"/>
            <a:t>In law, an HUF can never be a partner of a partnership firm</a:t>
          </a:r>
          <a:endParaRPr lang="en-US" b="0" u="none" dirty="0"/>
        </a:p>
      </dgm:t>
    </dgm:pt>
    <dgm:pt modelId="{417F561F-F1CA-4698-A2C3-4E78C5D46205}" type="parTrans" cxnId="{B71854FE-F728-45F5-9800-17D3A93D58B3}">
      <dgm:prSet/>
      <dgm:spPr/>
      <dgm:t>
        <a:bodyPr/>
        <a:lstStyle/>
        <a:p>
          <a:endParaRPr lang="en-US"/>
        </a:p>
      </dgm:t>
    </dgm:pt>
    <dgm:pt modelId="{C8E71A67-BD05-4FE7-A787-EE984EC4CD3E}" type="sibTrans" cxnId="{B71854FE-F728-45F5-9800-17D3A93D58B3}">
      <dgm:prSet/>
      <dgm:spPr/>
      <dgm:t>
        <a:bodyPr/>
        <a:lstStyle/>
        <a:p>
          <a:endParaRPr lang="en-US"/>
        </a:p>
      </dgm:t>
    </dgm:pt>
    <dgm:pt modelId="{5D225138-CEC5-405F-98A3-3930C422AF71}">
      <dgm:prSet/>
      <dgm:spPr/>
      <dgm:t>
        <a:bodyPr/>
        <a:lstStyle/>
        <a:p>
          <a:pPr rtl="0"/>
          <a:r>
            <a:rPr lang="en-US" b="1" dirty="0"/>
            <a:t>MCA Circular</a:t>
          </a:r>
          <a:endParaRPr lang="en-US" b="0" u="none" dirty="0"/>
        </a:p>
      </dgm:t>
    </dgm:pt>
    <dgm:pt modelId="{44CFB6CF-7811-4F8B-B38D-499DA7B8653D}" type="parTrans" cxnId="{56DAC9D6-C8CC-4686-81AA-57653471E54D}">
      <dgm:prSet/>
      <dgm:spPr/>
      <dgm:t>
        <a:bodyPr/>
        <a:lstStyle/>
        <a:p>
          <a:endParaRPr lang="en-US"/>
        </a:p>
      </dgm:t>
    </dgm:pt>
    <dgm:pt modelId="{3D248A08-35FA-48FB-AAF3-46AD6334E872}" type="sibTrans" cxnId="{56DAC9D6-C8CC-4686-81AA-57653471E54D}">
      <dgm:prSet/>
      <dgm:spPr/>
      <dgm:t>
        <a:bodyPr/>
        <a:lstStyle/>
        <a:p>
          <a:endParaRPr lang="en-US"/>
        </a:p>
      </dgm:t>
    </dgm:pt>
    <dgm:pt modelId="{9CD2F859-8F59-4C95-9817-B725FA0A1333}">
      <dgm:prSet/>
      <dgm:spPr/>
      <dgm:t>
        <a:bodyPr/>
        <a:lstStyle/>
        <a:p>
          <a:pPr rtl="0"/>
          <a:r>
            <a:rPr lang="en-US" b="0" dirty="0"/>
            <a:t>LETTER F.NO.1/13/2012 CL-V, DATED 27-5-2016</a:t>
          </a:r>
          <a:endParaRPr lang="en-US" b="0" u="none" dirty="0"/>
        </a:p>
      </dgm:t>
    </dgm:pt>
    <dgm:pt modelId="{0D59E0F3-293B-4275-8FA3-DED7AEB2FF5D}" type="parTrans" cxnId="{639B3B85-B287-4433-B423-A13B2B47FA23}">
      <dgm:prSet/>
      <dgm:spPr/>
      <dgm:t>
        <a:bodyPr/>
        <a:lstStyle/>
        <a:p>
          <a:endParaRPr lang="en-US"/>
        </a:p>
      </dgm:t>
    </dgm:pt>
    <dgm:pt modelId="{16CFEF60-DFB3-4064-B349-100F30A3ABB2}" type="sibTrans" cxnId="{639B3B85-B287-4433-B423-A13B2B47FA23}">
      <dgm:prSet/>
      <dgm:spPr/>
      <dgm:t>
        <a:bodyPr/>
        <a:lstStyle/>
        <a:p>
          <a:endParaRPr lang="en-US"/>
        </a:p>
      </dgm:t>
    </dgm:pt>
    <dgm:pt modelId="{D43472DE-829D-43F6-AA9E-6BCB699D698F}">
      <dgm:prSet/>
      <dgm:spPr/>
      <dgm:t>
        <a:bodyPr/>
        <a:lstStyle/>
        <a:p>
          <a:pPr rtl="0"/>
          <a:r>
            <a:rPr lang="en-US"/>
            <a:t>‘Person’ includes a ‘Hindu Undivided Family’ as defined in sec. 2(31) of Income tax Act</a:t>
          </a:r>
          <a:endParaRPr lang="en-US" b="0" u="none" dirty="0"/>
        </a:p>
      </dgm:t>
    </dgm:pt>
    <dgm:pt modelId="{CB8D05C2-AEFA-4E71-9460-3168DA4E4678}" type="parTrans" cxnId="{FCF049A2-62D4-413C-AEBE-4F28329E4752}">
      <dgm:prSet/>
      <dgm:spPr/>
      <dgm:t>
        <a:bodyPr/>
        <a:lstStyle/>
        <a:p>
          <a:endParaRPr lang="en-US"/>
        </a:p>
      </dgm:t>
    </dgm:pt>
    <dgm:pt modelId="{C0DCA2B0-18E5-489D-A139-A4AE99FE8D99}" type="sibTrans" cxnId="{FCF049A2-62D4-413C-AEBE-4F28329E4752}">
      <dgm:prSet/>
      <dgm:spPr/>
      <dgm:t>
        <a:bodyPr/>
        <a:lstStyle/>
        <a:p>
          <a:endParaRPr lang="en-US"/>
        </a:p>
      </dgm:t>
    </dgm:pt>
    <dgm:pt modelId="{4F1679E4-05A5-476A-A7DB-429D2C17D0AC}" type="pres">
      <dgm:prSet presAssocID="{D80ECF68-B6D5-4E15-988D-68DE7105FED7}" presName="linear" presStyleCnt="0">
        <dgm:presLayoutVars>
          <dgm:animLvl val="lvl"/>
          <dgm:resizeHandles val="exact"/>
        </dgm:presLayoutVars>
      </dgm:prSet>
      <dgm:spPr/>
    </dgm:pt>
    <dgm:pt modelId="{0F831D6C-9B56-4ACB-B7C1-3A5E598C66A5}" type="pres">
      <dgm:prSet presAssocID="{7AA32667-85B1-457A-826B-3B5A3D81FC0A}" presName="parentText" presStyleLbl="node1" presStyleIdx="0" presStyleCnt="4" custLinFactNeighborY="-23654">
        <dgm:presLayoutVars>
          <dgm:chMax val="0"/>
          <dgm:bulletEnabled val="1"/>
        </dgm:presLayoutVars>
      </dgm:prSet>
      <dgm:spPr/>
    </dgm:pt>
    <dgm:pt modelId="{D01C8154-AA09-48B7-B05C-C7C6EACE059B}" type="pres">
      <dgm:prSet presAssocID="{7AA32667-85B1-457A-826B-3B5A3D81FC0A}" presName="childText" presStyleLbl="revTx" presStyleIdx="0" presStyleCnt="3">
        <dgm:presLayoutVars>
          <dgm:bulletEnabled val="1"/>
        </dgm:presLayoutVars>
      </dgm:prSet>
      <dgm:spPr/>
    </dgm:pt>
    <dgm:pt modelId="{4F6993EA-8ADC-49FD-924C-43C6E416B4FA}" type="pres">
      <dgm:prSet presAssocID="{CAF20C0D-55F0-4DC9-8041-269B3FBD1EED}" presName="parentText" presStyleLbl="node1" presStyleIdx="1" presStyleCnt="4">
        <dgm:presLayoutVars>
          <dgm:chMax val="0"/>
          <dgm:bulletEnabled val="1"/>
        </dgm:presLayoutVars>
      </dgm:prSet>
      <dgm:spPr/>
    </dgm:pt>
    <dgm:pt modelId="{AD9B0649-0B3C-4A59-8B0D-6BA60D1266BD}" type="pres">
      <dgm:prSet presAssocID="{CAF20C0D-55F0-4DC9-8041-269B3FBD1EED}" presName="childText" presStyleLbl="revTx" presStyleIdx="1" presStyleCnt="3">
        <dgm:presLayoutVars>
          <dgm:bulletEnabled val="1"/>
        </dgm:presLayoutVars>
      </dgm:prSet>
      <dgm:spPr/>
    </dgm:pt>
    <dgm:pt modelId="{70330A0D-9670-4915-B4C2-699F905A47A4}" type="pres">
      <dgm:prSet presAssocID="{5D225138-CEC5-405F-98A3-3930C422AF71}" presName="parentText" presStyleLbl="node1" presStyleIdx="2" presStyleCnt="4">
        <dgm:presLayoutVars>
          <dgm:chMax val="0"/>
          <dgm:bulletEnabled val="1"/>
        </dgm:presLayoutVars>
      </dgm:prSet>
      <dgm:spPr/>
    </dgm:pt>
    <dgm:pt modelId="{302CC0D4-E234-4BA2-8E67-CEDC76D00515}" type="pres">
      <dgm:prSet presAssocID="{5D225138-CEC5-405F-98A3-3930C422AF71}" presName="childText" presStyleLbl="revTx" presStyleIdx="2" presStyleCnt="3">
        <dgm:presLayoutVars>
          <dgm:bulletEnabled val="1"/>
        </dgm:presLayoutVars>
      </dgm:prSet>
      <dgm:spPr/>
    </dgm:pt>
    <dgm:pt modelId="{B8126BD2-03A4-4320-A679-88F4A14A6FFE}" type="pres">
      <dgm:prSet presAssocID="{D43472DE-829D-43F6-AA9E-6BCB699D698F}" presName="parentText" presStyleLbl="node1" presStyleIdx="3" presStyleCnt="4">
        <dgm:presLayoutVars>
          <dgm:chMax val="0"/>
          <dgm:bulletEnabled val="1"/>
        </dgm:presLayoutVars>
      </dgm:prSet>
      <dgm:spPr/>
    </dgm:pt>
  </dgm:ptLst>
  <dgm:cxnLst>
    <dgm:cxn modelId="{B9C02509-2444-4BF5-A909-2CBB47034CC4}" srcId="{7AA32667-85B1-457A-826B-3B5A3D81FC0A}" destId="{BF45AC2A-14DD-4DD5-9CA6-D64E965082CF}" srcOrd="0" destOrd="0" parTransId="{BA3F0208-4125-43BB-BC0D-4579DA5B2FDC}" sibTransId="{A87381CF-6CD7-4627-9763-477CCCBE98DC}"/>
    <dgm:cxn modelId="{92A6330C-C3F9-4E07-A2BF-07D7F71512A0}" type="presOf" srcId="{5D225138-CEC5-405F-98A3-3930C422AF71}" destId="{70330A0D-9670-4915-B4C2-699F905A47A4}" srcOrd="0" destOrd="0" presId="urn:microsoft.com/office/officeart/2005/8/layout/vList2"/>
    <dgm:cxn modelId="{E95B8037-635D-437B-92A6-053F99098B78}" srcId="{D80ECF68-B6D5-4E15-988D-68DE7105FED7}" destId="{7AA32667-85B1-457A-826B-3B5A3D81FC0A}" srcOrd="0" destOrd="0" parTransId="{1FD2C290-864C-4CC8-91B5-8C835C076B86}" sibTransId="{CFC9DA24-E328-4B43-8640-B3D6C028379C}"/>
    <dgm:cxn modelId="{8A5FAE3C-327B-4979-A85C-59A01BE09174}" type="presOf" srcId="{03CDD115-0A3B-44B2-BC0C-39618000D836}" destId="{AD9B0649-0B3C-4A59-8B0D-6BA60D1266BD}" srcOrd="0" destOrd="0" presId="urn:microsoft.com/office/officeart/2005/8/layout/vList2"/>
    <dgm:cxn modelId="{BF1DC047-E7C7-4992-A5E2-697263CDF007}" type="presOf" srcId="{BF45AC2A-14DD-4DD5-9CA6-D64E965082CF}" destId="{D01C8154-AA09-48B7-B05C-C7C6EACE059B}" srcOrd="0" destOrd="0" presId="urn:microsoft.com/office/officeart/2005/8/layout/vList2"/>
    <dgm:cxn modelId="{C74B0F70-721A-4255-9409-7CEDFD0C3920}" type="presOf" srcId="{D43472DE-829D-43F6-AA9E-6BCB699D698F}" destId="{B8126BD2-03A4-4320-A679-88F4A14A6FFE}" srcOrd="0" destOrd="0" presId="urn:microsoft.com/office/officeart/2005/8/layout/vList2"/>
    <dgm:cxn modelId="{A8C36072-E50C-412B-B699-6DE2302F13DB}" type="presOf" srcId="{CAF20C0D-55F0-4DC9-8041-269B3FBD1EED}" destId="{4F6993EA-8ADC-49FD-924C-43C6E416B4FA}" srcOrd="0" destOrd="0" presId="urn:microsoft.com/office/officeart/2005/8/layout/vList2"/>
    <dgm:cxn modelId="{639B3B85-B287-4433-B423-A13B2B47FA23}" srcId="{5D225138-CEC5-405F-98A3-3930C422AF71}" destId="{9CD2F859-8F59-4C95-9817-B725FA0A1333}" srcOrd="0" destOrd="0" parTransId="{0D59E0F3-293B-4275-8FA3-DED7AEB2FF5D}" sibTransId="{16CFEF60-DFB3-4064-B349-100F30A3ABB2}"/>
    <dgm:cxn modelId="{6A2E969A-7D84-433B-A6CD-3847A9C5723C}" type="presOf" srcId="{D80ECF68-B6D5-4E15-988D-68DE7105FED7}" destId="{4F1679E4-05A5-476A-A7DB-429D2C17D0AC}" srcOrd="0" destOrd="0" presId="urn:microsoft.com/office/officeart/2005/8/layout/vList2"/>
    <dgm:cxn modelId="{FCF049A2-62D4-413C-AEBE-4F28329E4752}" srcId="{D80ECF68-B6D5-4E15-988D-68DE7105FED7}" destId="{D43472DE-829D-43F6-AA9E-6BCB699D698F}" srcOrd="3" destOrd="0" parTransId="{CB8D05C2-AEFA-4E71-9460-3168DA4E4678}" sibTransId="{C0DCA2B0-18E5-489D-A139-A4AE99FE8D99}"/>
    <dgm:cxn modelId="{0E72FAC7-5F74-478C-BCA4-A13DE5073253}" type="presOf" srcId="{9CD2F859-8F59-4C95-9817-B725FA0A1333}" destId="{302CC0D4-E234-4BA2-8E67-CEDC76D00515}" srcOrd="0" destOrd="0" presId="urn:microsoft.com/office/officeart/2005/8/layout/vList2"/>
    <dgm:cxn modelId="{56DAC9D6-C8CC-4686-81AA-57653471E54D}" srcId="{D80ECF68-B6D5-4E15-988D-68DE7105FED7}" destId="{5D225138-CEC5-405F-98A3-3930C422AF71}" srcOrd="2" destOrd="0" parTransId="{44CFB6CF-7811-4F8B-B38D-499DA7B8653D}" sibTransId="{3D248A08-35FA-48FB-AAF3-46AD6334E872}"/>
    <dgm:cxn modelId="{06BA8DFA-B828-4075-BF67-CE0808082F4F}" type="presOf" srcId="{7AA32667-85B1-457A-826B-3B5A3D81FC0A}" destId="{0F831D6C-9B56-4ACB-B7C1-3A5E598C66A5}" srcOrd="0" destOrd="0" presId="urn:microsoft.com/office/officeart/2005/8/layout/vList2"/>
    <dgm:cxn modelId="{F73FD1FC-C4AB-4C1F-8953-BC023396DA5A}" srcId="{D80ECF68-B6D5-4E15-988D-68DE7105FED7}" destId="{CAF20C0D-55F0-4DC9-8041-269B3FBD1EED}" srcOrd="1" destOrd="0" parTransId="{96488DB4-3E6F-49A9-AB22-CB32BF0DD694}" sibTransId="{FDB76DC1-5754-465E-8F23-E6562DD504CB}"/>
    <dgm:cxn modelId="{B71854FE-F728-45F5-9800-17D3A93D58B3}" srcId="{CAF20C0D-55F0-4DC9-8041-269B3FBD1EED}" destId="{03CDD115-0A3B-44B2-BC0C-39618000D836}" srcOrd="0" destOrd="0" parTransId="{417F561F-F1CA-4698-A2C3-4E78C5D46205}" sibTransId="{C8E71A67-BD05-4FE7-A787-EE984EC4CD3E}"/>
    <dgm:cxn modelId="{FDAA4D74-F3E9-4CAC-80E4-2BC557A9A4AB}" type="presParOf" srcId="{4F1679E4-05A5-476A-A7DB-429D2C17D0AC}" destId="{0F831D6C-9B56-4ACB-B7C1-3A5E598C66A5}" srcOrd="0" destOrd="0" presId="urn:microsoft.com/office/officeart/2005/8/layout/vList2"/>
    <dgm:cxn modelId="{A15F3AC3-B2DA-4230-B268-92867C2EFE16}" type="presParOf" srcId="{4F1679E4-05A5-476A-A7DB-429D2C17D0AC}" destId="{D01C8154-AA09-48B7-B05C-C7C6EACE059B}" srcOrd="1" destOrd="0" presId="urn:microsoft.com/office/officeart/2005/8/layout/vList2"/>
    <dgm:cxn modelId="{54027A8B-3ED8-44CF-B9A8-EB9934D64948}" type="presParOf" srcId="{4F1679E4-05A5-476A-A7DB-429D2C17D0AC}" destId="{4F6993EA-8ADC-49FD-924C-43C6E416B4FA}" srcOrd="2" destOrd="0" presId="urn:microsoft.com/office/officeart/2005/8/layout/vList2"/>
    <dgm:cxn modelId="{B5905BEE-5246-40E1-889F-A8364584BF6D}" type="presParOf" srcId="{4F1679E4-05A5-476A-A7DB-429D2C17D0AC}" destId="{AD9B0649-0B3C-4A59-8B0D-6BA60D1266BD}" srcOrd="3" destOrd="0" presId="urn:microsoft.com/office/officeart/2005/8/layout/vList2"/>
    <dgm:cxn modelId="{3CFF4B4E-842B-4A51-B857-4B26AB856B01}" type="presParOf" srcId="{4F1679E4-05A5-476A-A7DB-429D2C17D0AC}" destId="{70330A0D-9670-4915-B4C2-699F905A47A4}" srcOrd="4" destOrd="0" presId="urn:microsoft.com/office/officeart/2005/8/layout/vList2"/>
    <dgm:cxn modelId="{A847B0B7-46BD-4D85-A447-4D275AF2CB9A}" type="presParOf" srcId="{4F1679E4-05A5-476A-A7DB-429D2C17D0AC}" destId="{302CC0D4-E234-4BA2-8E67-CEDC76D00515}" srcOrd="5" destOrd="0" presId="urn:microsoft.com/office/officeart/2005/8/layout/vList2"/>
    <dgm:cxn modelId="{BBF68192-C004-4B23-B880-803C23B730D1}" type="presParOf" srcId="{4F1679E4-05A5-476A-A7DB-429D2C17D0AC}" destId="{B8126BD2-03A4-4320-A679-88F4A14A6FF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248CE2A-5FDF-47D2-BB4E-404CDF2A28A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562032A-3AA5-4119-953B-2682CB683871}">
      <dgm:prSet/>
      <dgm:spPr/>
      <dgm:t>
        <a:bodyPr/>
        <a:lstStyle/>
        <a:p>
          <a:pPr algn="just"/>
          <a:r>
            <a:rPr lang="en-US"/>
            <a:t>Basic elements of HUF ignored by digital processing</a:t>
          </a:r>
        </a:p>
      </dgm:t>
    </dgm:pt>
    <dgm:pt modelId="{66175411-44D1-42FF-95A2-EC97878ABF69}" type="parTrans" cxnId="{0DD5A861-2F87-4154-967E-F7FC865F0E96}">
      <dgm:prSet/>
      <dgm:spPr/>
      <dgm:t>
        <a:bodyPr/>
        <a:lstStyle/>
        <a:p>
          <a:endParaRPr lang="en-US"/>
        </a:p>
      </dgm:t>
    </dgm:pt>
    <dgm:pt modelId="{56362395-AB6D-4AA8-B6D7-9205EFD50DD3}" type="sibTrans" cxnId="{0DD5A861-2F87-4154-967E-F7FC865F0E96}">
      <dgm:prSet/>
      <dgm:spPr/>
      <dgm:t>
        <a:bodyPr/>
        <a:lstStyle/>
        <a:p>
          <a:endParaRPr lang="en-US"/>
        </a:p>
      </dgm:t>
    </dgm:pt>
    <dgm:pt modelId="{1DDA2F1F-01AE-4742-BC8F-563C098AEAB1}" type="pres">
      <dgm:prSet presAssocID="{D248CE2A-5FDF-47D2-BB4E-404CDF2A28AC}" presName="linear" presStyleCnt="0">
        <dgm:presLayoutVars>
          <dgm:animLvl val="lvl"/>
          <dgm:resizeHandles val="exact"/>
        </dgm:presLayoutVars>
      </dgm:prSet>
      <dgm:spPr/>
    </dgm:pt>
    <dgm:pt modelId="{51D33697-AC5E-4758-837E-020422E03D7D}" type="pres">
      <dgm:prSet presAssocID="{B562032A-3AA5-4119-953B-2682CB683871}" presName="parentText" presStyleLbl="node1" presStyleIdx="0" presStyleCnt="1">
        <dgm:presLayoutVars>
          <dgm:chMax val="0"/>
          <dgm:bulletEnabled val="1"/>
        </dgm:presLayoutVars>
      </dgm:prSet>
      <dgm:spPr/>
    </dgm:pt>
  </dgm:ptLst>
  <dgm:cxnLst>
    <dgm:cxn modelId="{0DD5A861-2F87-4154-967E-F7FC865F0E96}" srcId="{D248CE2A-5FDF-47D2-BB4E-404CDF2A28AC}" destId="{B562032A-3AA5-4119-953B-2682CB683871}" srcOrd="0" destOrd="0" parTransId="{66175411-44D1-42FF-95A2-EC97878ABF69}" sibTransId="{56362395-AB6D-4AA8-B6D7-9205EFD50DD3}"/>
    <dgm:cxn modelId="{6D7B7188-0007-448C-A685-F7411F24BC28}" type="presOf" srcId="{D248CE2A-5FDF-47D2-BB4E-404CDF2A28AC}" destId="{1DDA2F1F-01AE-4742-BC8F-563C098AEAB1}" srcOrd="0" destOrd="0" presId="urn:microsoft.com/office/officeart/2005/8/layout/vList2"/>
    <dgm:cxn modelId="{52C588E8-B86B-4E23-B04B-E57283215050}" type="presOf" srcId="{B562032A-3AA5-4119-953B-2682CB683871}" destId="{51D33697-AC5E-4758-837E-020422E03D7D}" srcOrd="0" destOrd="0" presId="urn:microsoft.com/office/officeart/2005/8/layout/vList2"/>
    <dgm:cxn modelId="{8B810F72-23F3-4E4B-8E53-4CA64E1D491C}" type="presParOf" srcId="{1DDA2F1F-01AE-4742-BC8F-563C098AEAB1}" destId="{51D33697-AC5E-4758-837E-020422E03D7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79A68CD-3003-423B-9E2A-73235B2E70C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C3E7190-50E0-4D6E-9747-B2E46911EFC8}">
      <dgm:prSet/>
      <dgm:spPr/>
      <dgm:t>
        <a:bodyPr/>
        <a:lstStyle/>
        <a:p>
          <a:pPr algn="ctr" rtl="0"/>
          <a:r>
            <a:rPr lang="en-US" dirty="0"/>
            <a:t>Daughter has same rights as that of son</a:t>
          </a:r>
        </a:p>
      </dgm:t>
    </dgm:pt>
    <dgm:pt modelId="{FDCF58D1-AD6B-48FA-9322-2EB9DC726637}" type="parTrans" cxnId="{FF8FF45C-9918-4EE1-9C1C-4B716B3BA33F}">
      <dgm:prSet/>
      <dgm:spPr/>
      <dgm:t>
        <a:bodyPr/>
        <a:lstStyle/>
        <a:p>
          <a:endParaRPr lang="en-US"/>
        </a:p>
      </dgm:t>
    </dgm:pt>
    <dgm:pt modelId="{D52CFFD5-7D62-49C5-B14E-5D8D453283FE}" type="sibTrans" cxnId="{FF8FF45C-9918-4EE1-9C1C-4B716B3BA33F}">
      <dgm:prSet/>
      <dgm:spPr/>
      <dgm:t>
        <a:bodyPr/>
        <a:lstStyle/>
        <a:p>
          <a:endParaRPr lang="en-US"/>
        </a:p>
      </dgm:t>
    </dgm:pt>
    <dgm:pt modelId="{6360DEFA-CE39-4C11-8AA0-41D196769B70}" type="pres">
      <dgm:prSet presAssocID="{979A68CD-3003-423B-9E2A-73235B2E70C7}" presName="linear" presStyleCnt="0">
        <dgm:presLayoutVars>
          <dgm:animLvl val="lvl"/>
          <dgm:resizeHandles val="exact"/>
        </dgm:presLayoutVars>
      </dgm:prSet>
      <dgm:spPr/>
    </dgm:pt>
    <dgm:pt modelId="{EDFEABAD-91A1-4418-87B2-3C9CF6E01006}" type="pres">
      <dgm:prSet presAssocID="{AC3E7190-50E0-4D6E-9747-B2E46911EFC8}" presName="parentText" presStyleLbl="node1" presStyleIdx="0" presStyleCnt="1">
        <dgm:presLayoutVars>
          <dgm:chMax val="0"/>
          <dgm:bulletEnabled val="1"/>
        </dgm:presLayoutVars>
      </dgm:prSet>
      <dgm:spPr/>
    </dgm:pt>
  </dgm:ptLst>
  <dgm:cxnLst>
    <dgm:cxn modelId="{FF8FF45C-9918-4EE1-9C1C-4B716B3BA33F}" srcId="{979A68CD-3003-423B-9E2A-73235B2E70C7}" destId="{AC3E7190-50E0-4D6E-9747-B2E46911EFC8}" srcOrd="0" destOrd="0" parTransId="{FDCF58D1-AD6B-48FA-9322-2EB9DC726637}" sibTransId="{D52CFFD5-7D62-49C5-B14E-5D8D453283FE}"/>
    <dgm:cxn modelId="{B0FE4D7F-7910-45B1-A604-A468DCFA519A}" type="presOf" srcId="{979A68CD-3003-423B-9E2A-73235B2E70C7}" destId="{6360DEFA-CE39-4C11-8AA0-41D196769B70}" srcOrd="0" destOrd="0" presId="urn:microsoft.com/office/officeart/2005/8/layout/vList2"/>
    <dgm:cxn modelId="{E916E3EF-0ECA-4AC4-8958-5C672C90A8F2}" type="presOf" srcId="{AC3E7190-50E0-4D6E-9747-B2E46911EFC8}" destId="{EDFEABAD-91A1-4418-87B2-3C9CF6E01006}" srcOrd="0" destOrd="0" presId="urn:microsoft.com/office/officeart/2005/8/layout/vList2"/>
    <dgm:cxn modelId="{51FBEA9D-C99B-40C6-87EF-5849D722E933}" type="presParOf" srcId="{6360DEFA-CE39-4C11-8AA0-41D196769B70}" destId="{EDFEABAD-91A1-4418-87B2-3C9CF6E0100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D5F3893-41B7-44AC-9DA5-1A5700FAA6EF}" type="doc">
      <dgm:prSet loTypeId="urn:microsoft.com/office/officeart/2005/8/layout/hierarchy2" loCatId="hierarchy" qsTypeId="urn:microsoft.com/office/officeart/2005/8/quickstyle/simple1" qsCatId="simple" csTypeId="urn:microsoft.com/office/officeart/2005/8/colors/colorful1#63" csCatId="colorful"/>
      <dgm:spPr/>
      <dgm:t>
        <a:bodyPr/>
        <a:lstStyle/>
        <a:p>
          <a:endParaRPr lang="en-US"/>
        </a:p>
      </dgm:t>
    </dgm:pt>
    <dgm:pt modelId="{0127AA0F-A73E-40F8-92FD-80B7967B7658}">
      <dgm:prSet/>
      <dgm:spPr/>
      <dgm:t>
        <a:bodyPr/>
        <a:lstStyle/>
        <a:p>
          <a:pPr rtl="0"/>
          <a:r>
            <a:rPr lang="en-US" dirty="0"/>
            <a:t>Daughter</a:t>
          </a:r>
        </a:p>
      </dgm:t>
    </dgm:pt>
    <dgm:pt modelId="{8FE79C3E-0B6C-4AF2-AEE6-0AF29C4479F7}" type="parTrans" cxnId="{9B96F6C6-B144-49FB-A81E-BC58C6027168}">
      <dgm:prSet/>
      <dgm:spPr/>
      <dgm:t>
        <a:bodyPr/>
        <a:lstStyle/>
        <a:p>
          <a:endParaRPr lang="en-US"/>
        </a:p>
      </dgm:t>
    </dgm:pt>
    <dgm:pt modelId="{DCBDFB23-0ECB-4045-AE00-B6C1BFD7038D}" type="sibTrans" cxnId="{9B96F6C6-B144-49FB-A81E-BC58C6027168}">
      <dgm:prSet/>
      <dgm:spPr/>
      <dgm:t>
        <a:bodyPr/>
        <a:lstStyle/>
        <a:p>
          <a:endParaRPr lang="en-US"/>
        </a:p>
      </dgm:t>
    </dgm:pt>
    <dgm:pt modelId="{17CC280B-5F98-4EC0-84EC-731230CF967F}">
      <dgm:prSet/>
      <dgm:spPr/>
      <dgm:t>
        <a:bodyPr/>
        <a:lstStyle/>
        <a:p>
          <a:pPr rtl="0"/>
          <a:r>
            <a:rPr lang="en-US" dirty="0"/>
            <a:t>Father’s HUF</a:t>
          </a:r>
        </a:p>
      </dgm:t>
    </dgm:pt>
    <dgm:pt modelId="{3E234C4B-E272-43A3-B6A4-1BF682ECB4C1}" type="parTrans" cxnId="{29F11DD1-242A-44FE-AFE4-5386CFA8C921}">
      <dgm:prSet/>
      <dgm:spPr/>
      <dgm:t>
        <a:bodyPr/>
        <a:lstStyle/>
        <a:p>
          <a:endParaRPr lang="en-US"/>
        </a:p>
      </dgm:t>
    </dgm:pt>
    <dgm:pt modelId="{9C0567A1-1D32-4BC0-888C-A471F51FF181}" type="sibTrans" cxnId="{29F11DD1-242A-44FE-AFE4-5386CFA8C921}">
      <dgm:prSet/>
      <dgm:spPr/>
      <dgm:t>
        <a:bodyPr/>
        <a:lstStyle/>
        <a:p>
          <a:endParaRPr lang="en-US"/>
        </a:p>
      </dgm:t>
    </dgm:pt>
    <dgm:pt modelId="{62B06020-BF5B-41AD-BF24-BD520246AD9D}">
      <dgm:prSet/>
      <dgm:spPr/>
      <dgm:t>
        <a:bodyPr/>
        <a:lstStyle/>
        <a:p>
          <a:pPr rtl="0"/>
          <a:r>
            <a:rPr lang="en-US" dirty="0"/>
            <a:t>Coparcener</a:t>
          </a:r>
        </a:p>
      </dgm:t>
    </dgm:pt>
    <dgm:pt modelId="{0F8505DF-DEB7-4D8C-A739-382BCF9CDFBF}" type="parTrans" cxnId="{981088E2-AC61-4DF3-A95C-A7C6C3F5B0A6}">
      <dgm:prSet/>
      <dgm:spPr/>
      <dgm:t>
        <a:bodyPr/>
        <a:lstStyle/>
        <a:p>
          <a:endParaRPr lang="en-US"/>
        </a:p>
      </dgm:t>
    </dgm:pt>
    <dgm:pt modelId="{0D9B5EBD-2342-41F9-B84F-D50DED3BFA2D}" type="sibTrans" cxnId="{981088E2-AC61-4DF3-A95C-A7C6C3F5B0A6}">
      <dgm:prSet/>
      <dgm:spPr/>
      <dgm:t>
        <a:bodyPr/>
        <a:lstStyle/>
        <a:p>
          <a:endParaRPr lang="en-US"/>
        </a:p>
      </dgm:t>
    </dgm:pt>
    <dgm:pt modelId="{227D4A23-974F-4B7D-8D18-1F78587B994B}">
      <dgm:prSet/>
      <dgm:spPr/>
      <dgm:t>
        <a:bodyPr/>
        <a:lstStyle/>
        <a:p>
          <a:pPr rtl="0"/>
          <a:r>
            <a:rPr lang="en-US" dirty="0"/>
            <a:t>Can demand partition</a:t>
          </a:r>
        </a:p>
      </dgm:t>
    </dgm:pt>
    <dgm:pt modelId="{C03101A9-D919-409A-947F-B28721E5F8D1}" type="parTrans" cxnId="{795DC2EF-C70B-41E7-83B6-BD50843D3F6A}">
      <dgm:prSet/>
      <dgm:spPr/>
      <dgm:t>
        <a:bodyPr/>
        <a:lstStyle/>
        <a:p>
          <a:endParaRPr lang="en-US"/>
        </a:p>
      </dgm:t>
    </dgm:pt>
    <dgm:pt modelId="{45631003-CBEE-4D1B-9393-915BBC97F5BF}" type="sibTrans" cxnId="{795DC2EF-C70B-41E7-83B6-BD50843D3F6A}">
      <dgm:prSet/>
      <dgm:spPr/>
      <dgm:t>
        <a:bodyPr/>
        <a:lstStyle/>
        <a:p>
          <a:endParaRPr lang="en-US"/>
        </a:p>
      </dgm:t>
    </dgm:pt>
    <dgm:pt modelId="{2660C285-A638-4A3D-A525-3CCF1CD4E7DF}">
      <dgm:prSet/>
      <dgm:spPr/>
      <dgm:t>
        <a:bodyPr/>
        <a:lstStyle/>
        <a:p>
          <a:pPr rtl="0"/>
          <a:r>
            <a:rPr lang="en-US" dirty="0"/>
            <a:t>Can become Karta</a:t>
          </a:r>
        </a:p>
      </dgm:t>
    </dgm:pt>
    <dgm:pt modelId="{99308E1B-202A-452E-BE65-DA035BD0F097}" type="parTrans" cxnId="{1E21AFF4-8958-48A6-8168-64B3D5DFB01F}">
      <dgm:prSet/>
      <dgm:spPr/>
      <dgm:t>
        <a:bodyPr/>
        <a:lstStyle/>
        <a:p>
          <a:endParaRPr lang="en-US"/>
        </a:p>
      </dgm:t>
    </dgm:pt>
    <dgm:pt modelId="{4008E996-E3A7-467D-9505-0D023816D7CE}" type="sibTrans" cxnId="{1E21AFF4-8958-48A6-8168-64B3D5DFB01F}">
      <dgm:prSet/>
      <dgm:spPr/>
      <dgm:t>
        <a:bodyPr/>
        <a:lstStyle/>
        <a:p>
          <a:endParaRPr lang="en-US"/>
        </a:p>
      </dgm:t>
    </dgm:pt>
    <dgm:pt modelId="{AA3A2161-79B7-4936-B053-9A7A69CFB73F}">
      <dgm:prSet/>
      <dgm:spPr/>
      <dgm:t>
        <a:bodyPr/>
        <a:lstStyle/>
        <a:p>
          <a:pPr rtl="0"/>
          <a:r>
            <a:rPr lang="en-US" dirty="0"/>
            <a:t>Husband’s HUF</a:t>
          </a:r>
        </a:p>
      </dgm:t>
    </dgm:pt>
    <dgm:pt modelId="{E879CF30-C0CF-4E4B-89E0-115F2EA1A277}" type="parTrans" cxnId="{62F45ECF-A416-4933-BE0A-1E6CFE93BB1D}">
      <dgm:prSet/>
      <dgm:spPr/>
      <dgm:t>
        <a:bodyPr/>
        <a:lstStyle/>
        <a:p>
          <a:endParaRPr lang="en-US"/>
        </a:p>
      </dgm:t>
    </dgm:pt>
    <dgm:pt modelId="{B0268ECA-C232-4752-8007-DF2162900A1D}" type="sibTrans" cxnId="{62F45ECF-A416-4933-BE0A-1E6CFE93BB1D}">
      <dgm:prSet/>
      <dgm:spPr/>
      <dgm:t>
        <a:bodyPr/>
        <a:lstStyle/>
        <a:p>
          <a:endParaRPr lang="en-US"/>
        </a:p>
      </dgm:t>
    </dgm:pt>
    <dgm:pt modelId="{B85A18B9-DC8C-43BE-A485-AB2B4747E49A}">
      <dgm:prSet/>
      <dgm:spPr/>
      <dgm:t>
        <a:bodyPr/>
        <a:lstStyle/>
        <a:p>
          <a:pPr rtl="0"/>
          <a:r>
            <a:rPr lang="en-US" dirty="0"/>
            <a:t>Member</a:t>
          </a:r>
        </a:p>
      </dgm:t>
    </dgm:pt>
    <dgm:pt modelId="{1B6B8C43-1997-456A-9CFF-990ED0206BF7}" type="parTrans" cxnId="{D16E9576-CE5A-4EEB-9893-C94D8345155B}">
      <dgm:prSet/>
      <dgm:spPr/>
      <dgm:t>
        <a:bodyPr/>
        <a:lstStyle/>
        <a:p>
          <a:endParaRPr lang="en-US"/>
        </a:p>
      </dgm:t>
    </dgm:pt>
    <dgm:pt modelId="{E8A7CC5B-7534-43BC-96B0-7AEAF3E9C9A3}" type="sibTrans" cxnId="{D16E9576-CE5A-4EEB-9893-C94D8345155B}">
      <dgm:prSet/>
      <dgm:spPr/>
      <dgm:t>
        <a:bodyPr/>
        <a:lstStyle/>
        <a:p>
          <a:endParaRPr lang="en-US"/>
        </a:p>
      </dgm:t>
    </dgm:pt>
    <dgm:pt modelId="{F1B57AD0-4C0A-4D85-AD36-20202DE54989}" type="pres">
      <dgm:prSet presAssocID="{8D5F3893-41B7-44AC-9DA5-1A5700FAA6EF}" presName="diagram" presStyleCnt="0">
        <dgm:presLayoutVars>
          <dgm:chPref val="1"/>
          <dgm:dir/>
          <dgm:animOne val="branch"/>
          <dgm:animLvl val="lvl"/>
          <dgm:resizeHandles val="exact"/>
        </dgm:presLayoutVars>
      </dgm:prSet>
      <dgm:spPr/>
    </dgm:pt>
    <dgm:pt modelId="{F07BFB4D-BBE7-4B69-8786-75B97128DE80}" type="pres">
      <dgm:prSet presAssocID="{0127AA0F-A73E-40F8-92FD-80B7967B7658}" presName="root1" presStyleCnt="0"/>
      <dgm:spPr/>
    </dgm:pt>
    <dgm:pt modelId="{A1CBE0E4-9003-42BF-8CCA-31B387F8A39B}" type="pres">
      <dgm:prSet presAssocID="{0127AA0F-A73E-40F8-92FD-80B7967B7658}" presName="LevelOneTextNode" presStyleLbl="node0" presStyleIdx="0" presStyleCnt="1">
        <dgm:presLayoutVars>
          <dgm:chPref val="3"/>
        </dgm:presLayoutVars>
      </dgm:prSet>
      <dgm:spPr/>
    </dgm:pt>
    <dgm:pt modelId="{6A651EAF-1E53-476B-95CC-DCED7FB78656}" type="pres">
      <dgm:prSet presAssocID="{0127AA0F-A73E-40F8-92FD-80B7967B7658}" presName="level2hierChild" presStyleCnt="0"/>
      <dgm:spPr/>
    </dgm:pt>
    <dgm:pt modelId="{90945486-7B15-4F1A-A73E-3F35D72C07D8}" type="pres">
      <dgm:prSet presAssocID="{3E234C4B-E272-43A3-B6A4-1BF682ECB4C1}" presName="conn2-1" presStyleLbl="parChTrans1D2" presStyleIdx="0" presStyleCnt="2"/>
      <dgm:spPr/>
    </dgm:pt>
    <dgm:pt modelId="{E720B4C0-8478-4799-B558-7A5AACA00DAB}" type="pres">
      <dgm:prSet presAssocID="{3E234C4B-E272-43A3-B6A4-1BF682ECB4C1}" presName="connTx" presStyleLbl="parChTrans1D2" presStyleIdx="0" presStyleCnt="2"/>
      <dgm:spPr/>
    </dgm:pt>
    <dgm:pt modelId="{AD7D189F-6464-409A-ABDB-729DA6E929C1}" type="pres">
      <dgm:prSet presAssocID="{17CC280B-5F98-4EC0-84EC-731230CF967F}" presName="root2" presStyleCnt="0"/>
      <dgm:spPr/>
    </dgm:pt>
    <dgm:pt modelId="{B0265B60-04A1-4175-8654-2C6E713DA4C5}" type="pres">
      <dgm:prSet presAssocID="{17CC280B-5F98-4EC0-84EC-731230CF967F}" presName="LevelTwoTextNode" presStyleLbl="node2" presStyleIdx="0" presStyleCnt="2">
        <dgm:presLayoutVars>
          <dgm:chPref val="3"/>
        </dgm:presLayoutVars>
      </dgm:prSet>
      <dgm:spPr/>
    </dgm:pt>
    <dgm:pt modelId="{4DC71073-C1F0-4172-ABD8-E9A55A5CE85D}" type="pres">
      <dgm:prSet presAssocID="{17CC280B-5F98-4EC0-84EC-731230CF967F}" presName="level3hierChild" presStyleCnt="0"/>
      <dgm:spPr/>
    </dgm:pt>
    <dgm:pt modelId="{B128E793-A91C-42E9-B149-7CF456874C5C}" type="pres">
      <dgm:prSet presAssocID="{0F8505DF-DEB7-4D8C-A739-382BCF9CDFBF}" presName="conn2-1" presStyleLbl="parChTrans1D3" presStyleIdx="0" presStyleCnt="2"/>
      <dgm:spPr/>
    </dgm:pt>
    <dgm:pt modelId="{AAFA88C4-105C-493F-B361-3103C7C31E00}" type="pres">
      <dgm:prSet presAssocID="{0F8505DF-DEB7-4D8C-A739-382BCF9CDFBF}" presName="connTx" presStyleLbl="parChTrans1D3" presStyleIdx="0" presStyleCnt="2"/>
      <dgm:spPr/>
    </dgm:pt>
    <dgm:pt modelId="{C0F02F50-6087-4A03-AEAA-EDE5637204B2}" type="pres">
      <dgm:prSet presAssocID="{62B06020-BF5B-41AD-BF24-BD520246AD9D}" presName="root2" presStyleCnt="0"/>
      <dgm:spPr/>
    </dgm:pt>
    <dgm:pt modelId="{476498A3-EA83-4ECB-9F24-5FFCE9DDF56B}" type="pres">
      <dgm:prSet presAssocID="{62B06020-BF5B-41AD-BF24-BD520246AD9D}" presName="LevelTwoTextNode" presStyleLbl="node3" presStyleIdx="0" presStyleCnt="2">
        <dgm:presLayoutVars>
          <dgm:chPref val="3"/>
        </dgm:presLayoutVars>
      </dgm:prSet>
      <dgm:spPr/>
    </dgm:pt>
    <dgm:pt modelId="{209D98F7-3A20-4019-B5B8-8A0905871190}" type="pres">
      <dgm:prSet presAssocID="{62B06020-BF5B-41AD-BF24-BD520246AD9D}" presName="level3hierChild" presStyleCnt="0"/>
      <dgm:spPr/>
    </dgm:pt>
    <dgm:pt modelId="{882D9E1F-3912-4277-B49A-0165B6CA8BBA}" type="pres">
      <dgm:prSet presAssocID="{C03101A9-D919-409A-947F-B28721E5F8D1}" presName="conn2-1" presStyleLbl="parChTrans1D4" presStyleIdx="0" presStyleCnt="2"/>
      <dgm:spPr/>
    </dgm:pt>
    <dgm:pt modelId="{FCFD264A-8379-47CB-82F0-A085667E6367}" type="pres">
      <dgm:prSet presAssocID="{C03101A9-D919-409A-947F-B28721E5F8D1}" presName="connTx" presStyleLbl="parChTrans1D4" presStyleIdx="0" presStyleCnt="2"/>
      <dgm:spPr/>
    </dgm:pt>
    <dgm:pt modelId="{EED799DF-F40E-41CA-A1B6-1606F157A2E4}" type="pres">
      <dgm:prSet presAssocID="{227D4A23-974F-4B7D-8D18-1F78587B994B}" presName="root2" presStyleCnt="0"/>
      <dgm:spPr/>
    </dgm:pt>
    <dgm:pt modelId="{324C0D1D-8569-4C89-B5A1-DE62A243CE74}" type="pres">
      <dgm:prSet presAssocID="{227D4A23-974F-4B7D-8D18-1F78587B994B}" presName="LevelTwoTextNode" presStyleLbl="node4" presStyleIdx="0" presStyleCnt="2">
        <dgm:presLayoutVars>
          <dgm:chPref val="3"/>
        </dgm:presLayoutVars>
      </dgm:prSet>
      <dgm:spPr/>
    </dgm:pt>
    <dgm:pt modelId="{EFCB144D-A598-4D39-B902-BBF92CA0ADF9}" type="pres">
      <dgm:prSet presAssocID="{227D4A23-974F-4B7D-8D18-1F78587B994B}" presName="level3hierChild" presStyleCnt="0"/>
      <dgm:spPr/>
    </dgm:pt>
    <dgm:pt modelId="{BF23B727-CD67-4962-9C8A-B09B36F9FFDF}" type="pres">
      <dgm:prSet presAssocID="{99308E1B-202A-452E-BE65-DA035BD0F097}" presName="conn2-1" presStyleLbl="parChTrans1D4" presStyleIdx="1" presStyleCnt="2"/>
      <dgm:spPr/>
    </dgm:pt>
    <dgm:pt modelId="{CA81D22E-9433-4A60-AC87-140319CFE2F7}" type="pres">
      <dgm:prSet presAssocID="{99308E1B-202A-452E-BE65-DA035BD0F097}" presName="connTx" presStyleLbl="parChTrans1D4" presStyleIdx="1" presStyleCnt="2"/>
      <dgm:spPr/>
    </dgm:pt>
    <dgm:pt modelId="{03250E64-6966-4636-9635-4B9C4624B282}" type="pres">
      <dgm:prSet presAssocID="{2660C285-A638-4A3D-A525-3CCF1CD4E7DF}" presName="root2" presStyleCnt="0"/>
      <dgm:spPr/>
    </dgm:pt>
    <dgm:pt modelId="{07B82601-FA45-478C-8F8C-67903F0218DA}" type="pres">
      <dgm:prSet presAssocID="{2660C285-A638-4A3D-A525-3CCF1CD4E7DF}" presName="LevelTwoTextNode" presStyleLbl="node4" presStyleIdx="1" presStyleCnt="2">
        <dgm:presLayoutVars>
          <dgm:chPref val="3"/>
        </dgm:presLayoutVars>
      </dgm:prSet>
      <dgm:spPr/>
    </dgm:pt>
    <dgm:pt modelId="{B6CB2BF9-4DD9-4741-93B7-3C610BDFBF62}" type="pres">
      <dgm:prSet presAssocID="{2660C285-A638-4A3D-A525-3CCF1CD4E7DF}" presName="level3hierChild" presStyleCnt="0"/>
      <dgm:spPr/>
    </dgm:pt>
    <dgm:pt modelId="{42656630-EF17-454B-A492-638D5B7C25A5}" type="pres">
      <dgm:prSet presAssocID="{E879CF30-C0CF-4E4B-89E0-115F2EA1A277}" presName="conn2-1" presStyleLbl="parChTrans1D2" presStyleIdx="1" presStyleCnt="2"/>
      <dgm:spPr/>
    </dgm:pt>
    <dgm:pt modelId="{D2F20923-204D-4F9A-A142-29D16FD95A76}" type="pres">
      <dgm:prSet presAssocID="{E879CF30-C0CF-4E4B-89E0-115F2EA1A277}" presName="connTx" presStyleLbl="parChTrans1D2" presStyleIdx="1" presStyleCnt="2"/>
      <dgm:spPr/>
    </dgm:pt>
    <dgm:pt modelId="{2B69C2F6-1B88-4B70-A77F-6CBFFFCDBAD6}" type="pres">
      <dgm:prSet presAssocID="{AA3A2161-79B7-4936-B053-9A7A69CFB73F}" presName="root2" presStyleCnt="0"/>
      <dgm:spPr/>
    </dgm:pt>
    <dgm:pt modelId="{CCFD998B-7CF8-40E6-BE28-4E86C8A41E62}" type="pres">
      <dgm:prSet presAssocID="{AA3A2161-79B7-4936-B053-9A7A69CFB73F}" presName="LevelTwoTextNode" presStyleLbl="node2" presStyleIdx="1" presStyleCnt="2">
        <dgm:presLayoutVars>
          <dgm:chPref val="3"/>
        </dgm:presLayoutVars>
      </dgm:prSet>
      <dgm:spPr/>
    </dgm:pt>
    <dgm:pt modelId="{BEC34965-0BB3-4ADC-932C-DD15F576AB5B}" type="pres">
      <dgm:prSet presAssocID="{AA3A2161-79B7-4936-B053-9A7A69CFB73F}" presName="level3hierChild" presStyleCnt="0"/>
      <dgm:spPr/>
    </dgm:pt>
    <dgm:pt modelId="{E5530939-5C80-4A05-A263-5B13E618923E}" type="pres">
      <dgm:prSet presAssocID="{1B6B8C43-1997-456A-9CFF-990ED0206BF7}" presName="conn2-1" presStyleLbl="parChTrans1D3" presStyleIdx="1" presStyleCnt="2"/>
      <dgm:spPr/>
    </dgm:pt>
    <dgm:pt modelId="{24C5147C-B268-401B-BC3F-4B1D9D14F11A}" type="pres">
      <dgm:prSet presAssocID="{1B6B8C43-1997-456A-9CFF-990ED0206BF7}" presName="connTx" presStyleLbl="parChTrans1D3" presStyleIdx="1" presStyleCnt="2"/>
      <dgm:spPr/>
    </dgm:pt>
    <dgm:pt modelId="{A2ED820D-5CC5-4396-8CA9-032E6D0A0FDE}" type="pres">
      <dgm:prSet presAssocID="{B85A18B9-DC8C-43BE-A485-AB2B4747E49A}" presName="root2" presStyleCnt="0"/>
      <dgm:spPr/>
    </dgm:pt>
    <dgm:pt modelId="{19D85D9F-6F4F-4C07-8988-EAAFCDC9E30D}" type="pres">
      <dgm:prSet presAssocID="{B85A18B9-DC8C-43BE-A485-AB2B4747E49A}" presName="LevelTwoTextNode" presStyleLbl="node3" presStyleIdx="1" presStyleCnt="2">
        <dgm:presLayoutVars>
          <dgm:chPref val="3"/>
        </dgm:presLayoutVars>
      </dgm:prSet>
      <dgm:spPr/>
    </dgm:pt>
    <dgm:pt modelId="{058948FE-25D5-4412-BC1D-4E7F57268221}" type="pres">
      <dgm:prSet presAssocID="{B85A18B9-DC8C-43BE-A485-AB2B4747E49A}" presName="level3hierChild" presStyleCnt="0"/>
      <dgm:spPr/>
    </dgm:pt>
  </dgm:ptLst>
  <dgm:cxnLst>
    <dgm:cxn modelId="{90B5A607-58EF-4F2E-BB91-A28DA1EB2792}" type="presOf" srcId="{8D5F3893-41B7-44AC-9DA5-1A5700FAA6EF}" destId="{F1B57AD0-4C0A-4D85-AD36-20202DE54989}" srcOrd="0" destOrd="0" presId="urn:microsoft.com/office/officeart/2005/8/layout/hierarchy2"/>
    <dgm:cxn modelId="{AA7A030D-AB9C-4928-9BA0-5DFE4EFE3EA2}" type="presOf" srcId="{99308E1B-202A-452E-BE65-DA035BD0F097}" destId="{BF23B727-CD67-4962-9C8A-B09B36F9FFDF}" srcOrd="0" destOrd="0" presId="urn:microsoft.com/office/officeart/2005/8/layout/hierarchy2"/>
    <dgm:cxn modelId="{33FC7F17-0A48-4910-94D8-3D614AC29572}" type="presOf" srcId="{99308E1B-202A-452E-BE65-DA035BD0F097}" destId="{CA81D22E-9433-4A60-AC87-140319CFE2F7}" srcOrd="1" destOrd="0" presId="urn:microsoft.com/office/officeart/2005/8/layout/hierarchy2"/>
    <dgm:cxn modelId="{304A511F-F604-46CD-9145-65145625682A}" type="presOf" srcId="{62B06020-BF5B-41AD-BF24-BD520246AD9D}" destId="{476498A3-EA83-4ECB-9F24-5FFCE9DDF56B}" srcOrd="0" destOrd="0" presId="urn:microsoft.com/office/officeart/2005/8/layout/hierarchy2"/>
    <dgm:cxn modelId="{B5917520-BB81-48C9-A94B-6986D0E956FA}" type="presOf" srcId="{C03101A9-D919-409A-947F-B28721E5F8D1}" destId="{FCFD264A-8379-47CB-82F0-A085667E6367}" srcOrd="1" destOrd="0" presId="urn:microsoft.com/office/officeart/2005/8/layout/hierarchy2"/>
    <dgm:cxn modelId="{B4A9BC4D-C133-42B3-BD33-7CA37B9A4796}" type="presOf" srcId="{17CC280B-5F98-4EC0-84EC-731230CF967F}" destId="{B0265B60-04A1-4175-8654-2C6E713DA4C5}" srcOrd="0" destOrd="0" presId="urn:microsoft.com/office/officeart/2005/8/layout/hierarchy2"/>
    <dgm:cxn modelId="{D16E9576-CE5A-4EEB-9893-C94D8345155B}" srcId="{AA3A2161-79B7-4936-B053-9A7A69CFB73F}" destId="{B85A18B9-DC8C-43BE-A485-AB2B4747E49A}" srcOrd="0" destOrd="0" parTransId="{1B6B8C43-1997-456A-9CFF-990ED0206BF7}" sibTransId="{E8A7CC5B-7534-43BC-96B0-7AEAF3E9C9A3}"/>
    <dgm:cxn modelId="{9BE51178-7AA2-40B6-9176-732906EE66FE}" type="presOf" srcId="{E879CF30-C0CF-4E4B-89E0-115F2EA1A277}" destId="{42656630-EF17-454B-A492-638D5B7C25A5}" srcOrd="0" destOrd="0" presId="urn:microsoft.com/office/officeart/2005/8/layout/hierarchy2"/>
    <dgm:cxn modelId="{7808517E-7EB4-469A-9CA1-B3D8D8040F76}" type="presOf" srcId="{3E234C4B-E272-43A3-B6A4-1BF682ECB4C1}" destId="{E720B4C0-8478-4799-B558-7A5AACA00DAB}" srcOrd="1" destOrd="0" presId="urn:microsoft.com/office/officeart/2005/8/layout/hierarchy2"/>
    <dgm:cxn modelId="{90F33B80-D5EA-4C22-8026-075DEA1ADC98}" type="presOf" srcId="{0127AA0F-A73E-40F8-92FD-80B7967B7658}" destId="{A1CBE0E4-9003-42BF-8CCA-31B387F8A39B}" srcOrd="0" destOrd="0" presId="urn:microsoft.com/office/officeart/2005/8/layout/hierarchy2"/>
    <dgm:cxn modelId="{A8EFFA8D-16CA-4EB1-B8A7-BBF45F2C2702}" type="presOf" srcId="{0F8505DF-DEB7-4D8C-A739-382BCF9CDFBF}" destId="{B128E793-A91C-42E9-B149-7CF456874C5C}" srcOrd="0" destOrd="0" presId="urn:microsoft.com/office/officeart/2005/8/layout/hierarchy2"/>
    <dgm:cxn modelId="{BCC5E69D-D972-4979-A57A-DB1AA79BA946}" type="presOf" srcId="{AA3A2161-79B7-4936-B053-9A7A69CFB73F}" destId="{CCFD998B-7CF8-40E6-BE28-4E86C8A41E62}" srcOrd="0" destOrd="0" presId="urn:microsoft.com/office/officeart/2005/8/layout/hierarchy2"/>
    <dgm:cxn modelId="{97120D9E-9F6D-40DF-92C8-18958F4222A5}" type="presOf" srcId="{B85A18B9-DC8C-43BE-A485-AB2B4747E49A}" destId="{19D85D9F-6F4F-4C07-8988-EAAFCDC9E30D}" srcOrd="0" destOrd="0" presId="urn:microsoft.com/office/officeart/2005/8/layout/hierarchy2"/>
    <dgm:cxn modelId="{01CEF5B4-43B0-49BF-BB24-BC70FA0F13AD}" type="presOf" srcId="{3E234C4B-E272-43A3-B6A4-1BF682ECB4C1}" destId="{90945486-7B15-4F1A-A73E-3F35D72C07D8}" srcOrd="0" destOrd="0" presId="urn:microsoft.com/office/officeart/2005/8/layout/hierarchy2"/>
    <dgm:cxn modelId="{C9DF79C2-1E56-4427-9686-22B47FB4EF3F}" type="presOf" srcId="{2660C285-A638-4A3D-A525-3CCF1CD4E7DF}" destId="{07B82601-FA45-478C-8F8C-67903F0218DA}" srcOrd="0" destOrd="0" presId="urn:microsoft.com/office/officeart/2005/8/layout/hierarchy2"/>
    <dgm:cxn modelId="{ABB7EBC6-8875-456C-9BF4-C1D322DE978A}" type="presOf" srcId="{C03101A9-D919-409A-947F-B28721E5F8D1}" destId="{882D9E1F-3912-4277-B49A-0165B6CA8BBA}" srcOrd="0" destOrd="0" presId="urn:microsoft.com/office/officeart/2005/8/layout/hierarchy2"/>
    <dgm:cxn modelId="{9B96F6C6-B144-49FB-A81E-BC58C6027168}" srcId="{8D5F3893-41B7-44AC-9DA5-1A5700FAA6EF}" destId="{0127AA0F-A73E-40F8-92FD-80B7967B7658}" srcOrd="0" destOrd="0" parTransId="{8FE79C3E-0B6C-4AF2-AEE6-0AF29C4479F7}" sibTransId="{DCBDFB23-0ECB-4045-AE00-B6C1BFD7038D}"/>
    <dgm:cxn modelId="{62F45ECF-A416-4933-BE0A-1E6CFE93BB1D}" srcId="{0127AA0F-A73E-40F8-92FD-80B7967B7658}" destId="{AA3A2161-79B7-4936-B053-9A7A69CFB73F}" srcOrd="1" destOrd="0" parTransId="{E879CF30-C0CF-4E4B-89E0-115F2EA1A277}" sibTransId="{B0268ECA-C232-4752-8007-DF2162900A1D}"/>
    <dgm:cxn modelId="{29F11DD1-242A-44FE-AFE4-5386CFA8C921}" srcId="{0127AA0F-A73E-40F8-92FD-80B7967B7658}" destId="{17CC280B-5F98-4EC0-84EC-731230CF967F}" srcOrd="0" destOrd="0" parTransId="{3E234C4B-E272-43A3-B6A4-1BF682ECB4C1}" sibTransId="{9C0567A1-1D32-4BC0-888C-A471F51FF181}"/>
    <dgm:cxn modelId="{10F533D5-D7CC-4A0E-8452-55289FA228A9}" type="presOf" srcId="{1B6B8C43-1997-456A-9CFF-990ED0206BF7}" destId="{E5530939-5C80-4A05-A263-5B13E618923E}" srcOrd="0" destOrd="0" presId="urn:microsoft.com/office/officeart/2005/8/layout/hierarchy2"/>
    <dgm:cxn modelId="{981088E2-AC61-4DF3-A95C-A7C6C3F5B0A6}" srcId="{17CC280B-5F98-4EC0-84EC-731230CF967F}" destId="{62B06020-BF5B-41AD-BF24-BD520246AD9D}" srcOrd="0" destOrd="0" parTransId="{0F8505DF-DEB7-4D8C-A739-382BCF9CDFBF}" sibTransId="{0D9B5EBD-2342-41F9-B84F-D50DED3BFA2D}"/>
    <dgm:cxn modelId="{CAF153E8-4807-4CE6-AC0C-C85D4AA6A71B}" type="presOf" srcId="{227D4A23-974F-4B7D-8D18-1F78587B994B}" destId="{324C0D1D-8569-4C89-B5A1-DE62A243CE74}" srcOrd="0" destOrd="0" presId="urn:microsoft.com/office/officeart/2005/8/layout/hierarchy2"/>
    <dgm:cxn modelId="{4F0758EF-D1D2-41EA-8470-CC344379BBF9}" type="presOf" srcId="{1B6B8C43-1997-456A-9CFF-990ED0206BF7}" destId="{24C5147C-B268-401B-BC3F-4B1D9D14F11A}" srcOrd="1" destOrd="0" presId="urn:microsoft.com/office/officeart/2005/8/layout/hierarchy2"/>
    <dgm:cxn modelId="{795DC2EF-C70B-41E7-83B6-BD50843D3F6A}" srcId="{62B06020-BF5B-41AD-BF24-BD520246AD9D}" destId="{227D4A23-974F-4B7D-8D18-1F78587B994B}" srcOrd="0" destOrd="0" parTransId="{C03101A9-D919-409A-947F-B28721E5F8D1}" sibTransId="{45631003-CBEE-4D1B-9393-915BBC97F5BF}"/>
    <dgm:cxn modelId="{0C331BF0-F6C2-4612-9933-E87EC07F6A95}" type="presOf" srcId="{0F8505DF-DEB7-4D8C-A739-382BCF9CDFBF}" destId="{AAFA88C4-105C-493F-B361-3103C7C31E00}" srcOrd="1" destOrd="0" presId="urn:microsoft.com/office/officeart/2005/8/layout/hierarchy2"/>
    <dgm:cxn modelId="{1E21AFF4-8958-48A6-8168-64B3D5DFB01F}" srcId="{62B06020-BF5B-41AD-BF24-BD520246AD9D}" destId="{2660C285-A638-4A3D-A525-3CCF1CD4E7DF}" srcOrd="1" destOrd="0" parTransId="{99308E1B-202A-452E-BE65-DA035BD0F097}" sibTransId="{4008E996-E3A7-467D-9505-0D023816D7CE}"/>
    <dgm:cxn modelId="{24D65DFF-3BCD-43A1-A34C-150ACFDB33A9}" type="presOf" srcId="{E879CF30-C0CF-4E4B-89E0-115F2EA1A277}" destId="{D2F20923-204D-4F9A-A142-29D16FD95A76}" srcOrd="1" destOrd="0" presId="urn:microsoft.com/office/officeart/2005/8/layout/hierarchy2"/>
    <dgm:cxn modelId="{C9878974-4FCC-4253-A2AD-8FD09C21160B}" type="presParOf" srcId="{F1B57AD0-4C0A-4D85-AD36-20202DE54989}" destId="{F07BFB4D-BBE7-4B69-8786-75B97128DE80}" srcOrd="0" destOrd="0" presId="urn:microsoft.com/office/officeart/2005/8/layout/hierarchy2"/>
    <dgm:cxn modelId="{E83BF4AF-018E-4D1A-9E29-06126009F02A}" type="presParOf" srcId="{F07BFB4D-BBE7-4B69-8786-75B97128DE80}" destId="{A1CBE0E4-9003-42BF-8CCA-31B387F8A39B}" srcOrd="0" destOrd="0" presId="urn:microsoft.com/office/officeart/2005/8/layout/hierarchy2"/>
    <dgm:cxn modelId="{64D25960-69FE-454E-AD3A-D94E3429D2D4}" type="presParOf" srcId="{F07BFB4D-BBE7-4B69-8786-75B97128DE80}" destId="{6A651EAF-1E53-476B-95CC-DCED7FB78656}" srcOrd="1" destOrd="0" presId="urn:microsoft.com/office/officeart/2005/8/layout/hierarchy2"/>
    <dgm:cxn modelId="{5F894575-4155-4449-938A-4D348F1AD6AD}" type="presParOf" srcId="{6A651EAF-1E53-476B-95CC-DCED7FB78656}" destId="{90945486-7B15-4F1A-A73E-3F35D72C07D8}" srcOrd="0" destOrd="0" presId="urn:microsoft.com/office/officeart/2005/8/layout/hierarchy2"/>
    <dgm:cxn modelId="{DC7582EF-CD4F-47B6-86CC-4CA9C95070A2}" type="presParOf" srcId="{90945486-7B15-4F1A-A73E-3F35D72C07D8}" destId="{E720B4C0-8478-4799-B558-7A5AACA00DAB}" srcOrd="0" destOrd="0" presId="urn:microsoft.com/office/officeart/2005/8/layout/hierarchy2"/>
    <dgm:cxn modelId="{AD989992-44F3-4C85-9512-903E9A55A987}" type="presParOf" srcId="{6A651EAF-1E53-476B-95CC-DCED7FB78656}" destId="{AD7D189F-6464-409A-ABDB-729DA6E929C1}" srcOrd="1" destOrd="0" presId="urn:microsoft.com/office/officeart/2005/8/layout/hierarchy2"/>
    <dgm:cxn modelId="{AA74A0F4-8D5D-4322-AB7F-33E08D1CABEB}" type="presParOf" srcId="{AD7D189F-6464-409A-ABDB-729DA6E929C1}" destId="{B0265B60-04A1-4175-8654-2C6E713DA4C5}" srcOrd="0" destOrd="0" presId="urn:microsoft.com/office/officeart/2005/8/layout/hierarchy2"/>
    <dgm:cxn modelId="{E2DE7DD8-F17D-4AE8-8838-57D891A6A470}" type="presParOf" srcId="{AD7D189F-6464-409A-ABDB-729DA6E929C1}" destId="{4DC71073-C1F0-4172-ABD8-E9A55A5CE85D}" srcOrd="1" destOrd="0" presId="urn:microsoft.com/office/officeart/2005/8/layout/hierarchy2"/>
    <dgm:cxn modelId="{A5C5B897-6E95-46CD-A3C4-A96DAE5A40F8}" type="presParOf" srcId="{4DC71073-C1F0-4172-ABD8-E9A55A5CE85D}" destId="{B128E793-A91C-42E9-B149-7CF456874C5C}" srcOrd="0" destOrd="0" presId="urn:microsoft.com/office/officeart/2005/8/layout/hierarchy2"/>
    <dgm:cxn modelId="{7C7AEFFB-5BF5-4B7F-BD43-3B5835ED6726}" type="presParOf" srcId="{B128E793-A91C-42E9-B149-7CF456874C5C}" destId="{AAFA88C4-105C-493F-B361-3103C7C31E00}" srcOrd="0" destOrd="0" presId="urn:microsoft.com/office/officeart/2005/8/layout/hierarchy2"/>
    <dgm:cxn modelId="{ACDF2DB7-9C9C-44DC-9530-29D962616935}" type="presParOf" srcId="{4DC71073-C1F0-4172-ABD8-E9A55A5CE85D}" destId="{C0F02F50-6087-4A03-AEAA-EDE5637204B2}" srcOrd="1" destOrd="0" presId="urn:microsoft.com/office/officeart/2005/8/layout/hierarchy2"/>
    <dgm:cxn modelId="{A24764F4-90B0-4861-8BF4-719C829F8E26}" type="presParOf" srcId="{C0F02F50-6087-4A03-AEAA-EDE5637204B2}" destId="{476498A3-EA83-4ECB-9F24-5FFCE9DDF56B}" srcOrd="0" destOrd="0" presId="urn:microsoft.com/office/officeart/2005/8/layout/hierarchy2"/>
    <dgm:cxn modelId="{B8FAABD6-8953-4EE0-A3E0-296529AF4693}" type="presParOf" srcId="{C0F02F50-6087-4A03-AEAA-EDE5637204B2}" destId="{209D98F7-3A20-4019-B5B8-8A0905871190}" srcOrd="1" destOrd="0" presId="urn:microsoft.com/office/officeart/2005/8/layout/hierarchy2"/>
    <dgm:cxn modelId="{66EA6B42-0A56-48E8-9C69-61417455AE10}" type="presParOf" srcId="{209D98F7-3A20-4019-B5B8-8A0905871190}" destId="{882D9E1F-3912-4277-B49A-0165B6CA8BBA}" srcOrd="0" destOrd="0" presId="urn:microsoft.com/office/officeart/2005/8/layout/hierarchy2"/>
    <dgm:cxn modelId="{6962CCC4-E4BD-4882-8141-3AC2325C59C4}" type="presParOf" srcId="{882D9E1F-3912-4277-B49A-0165B6CA8BBA}" destId="{FCFD264A-8379-47CB-82F0-A085667E6367}" srcOrd="0" destOrd="0" presId="urn:microsoft.com/office/officeart/2005/8/layout/hierarchy2"/>
    <dgm:cxn modelId="{71396B58-9031-432D-9168-C598D725C311}" type="presParOf" srcId="{209D98F7-3A20-4019-B5B8-8A0905871190}" destId="{EED799DF-F40E-41CA-A1B6-1606F157A2E4}" srcOrd="1" destOrd="0" presId="urn:microsoft.com/office/officeart/2005/8/layout/hierarchy2"/>
    <dgm:cxn modelId="{1E8814CD-0E4D-46FB-AC81-01D948C9CC06}" type="presParOf" srcId="{EED799DF-F40E-41CA-A1B6-1606F157A2E4}" destId="{324C0D1D-8569-4C89-B5A1-DE62A243CE74}" srcOrd="0" destOrd="0" presId="urn:microsoft.com/office/officeart/2005/8/layout/hierarchy2"/>
    <dgm:cxn modelId="{ADC492E1-B279-4F8C-9460-88151181EB5B}" type="presParOf" srcId="{EED799DF-F40E-41CA-A1B6-1606F157A2E4}" destId="{EFCB144D-A598-4D39-B902-BBF92CA0ADF9}" srcOrd="1" destOrd="0" presId="urn:microsoft.com/office/officeart/2005/8/layout/hierarchy2"/>
    <dgm:cxn modelId="{606AA2E4-3455-4999-83D4-8B9948E071B6}" type="presParOf" srcId="{209D98F7-3A20-4019-B5B8-8A0905871190}" destId="{BF23B727-CD67-4962-9C8A-B09B36F9FFDF}" srcOrd="2" destOrd="0" presId="urn:microsoft.com/office/officeart/2005/8/layout/hierarchy2"/>
    <dgm:cxn modelId="{567A95EC-A013-44F9-A3C9-C428530F6A39}" type="presParOf" srcId="{BF23B727-CD67-4962-9C8A-B09B36F9FFDF}" destId="{CA81D22E-9433-4A60-AC87-140319CFE2F7}" srcOrd="0" destOrd="0" presId="urn:microsoft.com/office/officeart/2005/8/layout/hierarchy2"/>
    <dgm:cxn modelId="{3FF40537-16EA-417C-94CB-A8B327D7EE82}" type="presParOf" srcId="{209D98F7-3A20-4019-B5B8-8A0905871190}" destId="{03250E64-6966-4636-9635-4B9C4624B282}" srcOrd="3" destOrd="0" presId="urn:microsoft.com/office/officeart/2005/8/layout/hierarchy2"/>
    <dgm:cxn modelId="{DED0E75F-6347-4BC8-91E3-762169DDC265}" type="presParOf" srcId="{03250E64-6966-4636-9635-4B9C4624B282}" destId="{07B82601-FA45-478C-8F8C-67903F0218DA}" srcOrd="0" destOrd="0" presId="urn:microsoft.com/office/officeart/2005/8/layout/hierarchy2"/>
    <dgm:cxn modelId="{AA4155FF-4887-4763-BF7E-8373EEF76758}" type="presParOf" srcId="{03250E64-6966-4636-9635-4B9C4624B282}" destId="{B6CB2BF9-4DD9-4741-93B7-3C610BDFBF62}" srcOrd="1" destOrd="0" presId="urn:microsoft.com/office/officeart/2005/8/layout/hierarchy2"/>
    <dgm:cxn modelId="{B739D2B3-278E-47AE-B5AE-5964CFFE7B1A}" type="presParOf" srcId="{6A651EAF-1E53-476B-95CC-DCED7FB78656}" destId="{42656630-EF17-454B-A492-638D5B7C25A5}" srcOrd="2" destOrd="0" presId="urn:microsoft.com/office/officeart/2005/8/layout/hierarchy2"/>
    <dgm:cxn modelId="{6724DBC2-6E8E-41EE-87F5-2D1ED692D09F}" type="presParOf" srcId="{42656630-EF17-454B-A492-638D5B7C25A5}" destId="{D2F20923-204D-4F9A-A142-29D16FD95A76}" srcOrd="0" destOrd="0" presId="urn:microsoft.com/office/officeart/2005/8/layout/hierarchy2"/>
    <dgm:cxn modelId="{09BFE0C9-99CD-4610-8844-C01B72BBE244}" type="presParOf" srcId="{6A651EAF-1E53-476B-95CC-DCED7FB78656}" destId="{2B69C2F6-1B88-4B70-A77F-6CBFFFCDBAD6}" srcOrd="3" destOrd="0" presId="urn:microsoft.com/office/officeart/2005/8/layout/hierarchy2"/>
    <dgm:cxn modelId="{7807E96E-86AD-49CD-B97D-57F636C92314}" type="presParOf" srcId="{2B69C2F6-1B88-4B70-A77F-6CBFFFCDBAD6}" destId="{CCFD998B-7CF8-40E6-BE28-4E86C8A41E62}" srcOrd="0" destOrd="0" presId="urn:microsoft.com/office/officeart/2005/8/layout/hierarchy2"/>
    <dgm:cxn modelId="{765F53F1-99D7-4CDF-9D32-C98BE8FB59DD}" type="presParOf" srcId="{2B69C2F6-1B88-4B70-A77F-6CBFFFCDBAD6}" destId="{BEC34965-0BB3-4ADC-932C-DD15F576AB5B}" srcOrd="1" destOrd="0" presId="urn:microsoft.com/office/officeart/2005/8/layout/hierarchy2"/>
    <dgm:cxn modelId="{26D12337-A9E9-4DBF-A51B-84B190F4DB27}" type="presParOf" srcId="{BEC34965-0BB3-4ADC-932C-DD15F576AB5B}" destId="{E5530939-5C80-4A05-A263-5B13E618923E}" srcOrd="0" destOrd="0" presId="urn:microsoft.com/office/officeart/2005/8/layout/hierarchy2"/>
    <dgm:cxn modelId="{B4217894-AD91-4B15-B2A7-6908D634B74C}" type="presParOf" srcId="{E5530939-5C80-4A05-A263-5B13E618923E}" destId="{24C5147C-B268-401B-BC3F-4B1D9D14F11A}" srcOrd="0" destOrd="0" presId="urn:microsoft.com/office/officeart/2005/8/layout/hierarchy2"/>
    <dgm:cxn modelId="{F031D239-701E-4370-97AB-839C35215708}" type="presParOf" srcId="{BEC34965-0BB3-4ADC-932C-DD15F576AB5B}" destId="{A2ED820D-5CC5-4396-8CA9-032E6D0A0FDE}" srcOrd="1" destOrd="0" presId="urn:microsoft.com/office/officeart/2005/8/layout/hierarchy2"/>
    <dgm:cxn modelId="{0C86DF3F-4DB6-4796-9DE4-30B184D812C1}" type="presParOf" srcId="{A2ED820D-5CC5-4396-8CA9-032E6D0A0FDE}" destId="{19D85D9F-6F4F-4C07-8988-EAAFCDC9E30D}" srcOrd="0" destOrd="0" presId="urn:microsoft.com/office/officeart/2005/8/layout/hierarchy2"/>
    <dgm:cxn modelId="{DC0DCF15-3B37-443B-8A9B-CEB4AB88C5E8}" type="presParOf" srcId="{A2ED820D-5CC5-4396-8CA9-032E6D0A0FDE}" destId="{058948FE-25D5-4412-BC1D-4E7F5726822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6CA1029-5F9E-4930-B6D3-15DA4D12617D}"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US"/>
        </a:p>
      </dgm:t>
    </dgm:pt>
    <dgm:pt modelId="{54CCAF7E-9761-4745-A5B8-29D1DAF1A44E}">
      <dgm:prSet/>
      <dgm:spPr/>
      <dgm:t>
        <a:bodyPr/>
        <a:lstStyle/>
        <a:p>
          <a:pPr rtl="0"/>
          <a:r>
            <a:rPr lang="en-US" dirty="0"/>
            <a:t>09.09.2005 amendment</a:t>
          </a:r>
        </a:p>
      </dgm:t>
    </dgm:pt>
    <dgm:pt modelId="{09DF5BB3-1590-4F35-AF24-0CC8FB0BEC67}" type="parTrans" cxnId="{78A4421B-F77A-4163-99BC-84528DE19B45}">
      <dgm:prSet/>
      <dgm:spPr/>
      <dgm:t>
        <a:bodyPr/>
        <a:lstStyle/>
        <a:p>
          <a:endParaRPr lang="en-US"/>
        </a:p>
      </dgm:t>
    </dgm:pt>
    <dgm:pt modelId="{6D7D7C28-6F4E-4012-95E2-5BED4277FEAB}" type="sibTrans" cxnId="{78A4421B-F77A-4163-99BC-84528DE19B45}">
      <dgm:prSet/>
      <dgm:spPr/>
      <dgm:t>
        <a:bodyPr/>
        <a:lstStyle/>
        <a:p>
          <a:endParaRPr lang="en-US"/>
        </a:p>
      </dgm:t>
    </dgm:pt>
    <dgm:pt modelId="{BC6C3612-0439-4CED-A85A-E8BE90452D6B}">
      <dgm:prSet/>
      <dgm:spPr/>
      <dgm:t>
        <a:bodyPr/>
        <a:lstStyle/>
        <a:p>
          <a:pPr rtl="0"/>
          <a:r>
            <a:rPr lang="en-US" dirty="0"/>
            <a:t>Daughter of coparcener </a:t>
          </a:r>
          <a:r>
            <a:rPr lang="en-US" b="1" u="sng" dirty="0"/>
            <a:t>equal to son</a:t>
          </a:r>
          <a:endParaRPr lang="en-US" dirty="0"/>
        </a:p>
      </dgm:t>
    </dgm:pt>
    <dgm:pt modelId="{07F297BC-E877-4A9C-A58E-C5E90A8BF9A7}" type="parTrans" cxnId="{F41FB673-7451-4CDA-8D5B-376FD0EE7D35}">
      <dgm:prSet/>
      <dgm:spPr/>
      <dgm:t>
        <a:bodyPr/>
        <a:lstStyle/>
        <a:p>
          <a:endParaRPr lang="en-US"/>
        </a:p>
      </dgm:t>
    </dgm:pt>
    <dgm:pt modelId="{39DDB8E6-C5BA-47CE-A2E2-740695DDF310}" type="sibTrans" cxnId="{F41FB673-7451-4CDA-8D5B-376FD0EE7D35}">
      <dgm:prSet/>
      <dgm:spPr/>
      <dgm:t>
        <a:bodyPr/>
        <a:lstStyle/>
        <a:p>
          <a:endParaRPr lang="en-US"/>
        </a:p>
      </dgm:t>
    </dgm:pt>
    <dgm:pt modelId="{67BC0B6B-2F46-4ACB-9FD2-CF3BE86583E6}">
      <dgm:prSet/>
      <dgm:spPr/>
      <dgm:t>
        <a:bodyPr/>
        <a:lstStyle/>
        <a:p>
          <a:pPr rtl="0"/>
          <a:r>
            <a:rPr lang="en-US" dirty="0"/>
            <a:t>Daughter can demand partition </a:t>
          </a:r>
        </a:p>
      </dgm:t>
    </dgm:pt>
    <dgm:pt modelId="{58F7A920-2594-4BF5-883E-758FD2BE97F5}" type="parTrans" cxnId="{FA7972AD-B2FC-4E8D-9BB3-130F0872C2A4}">
      <dgm:prSet/>
      <dgm:spPr/>
      <dgm:t>
        <a:bodyPr/>
        <a:lstStyle/>
        <a:p>
          <a:endParaRPr lang="en-US"/>
        </a:p>
      </dgm:t>
    </dgm:pt>
    <dgm:pt modelId="{44916B85-E4BC-4711-82A5-0A0DF21F6A0C}" type="sibTrans" cxnId="{FA7972AD-B2FC-4E8D-9BB3-130F0872C2A4}">
      <dgm:prSet/>
      <dgm:spPr/>
      <dgm:t>
        <a:bodyPr/>
        <a:lstStyle/>
        <a:p>
          <a:endParaRPr lang="en-US"/>
        </a:p>
      </dgm:t>
    </dgm:pt>
    <dgm:pt modelId="{A218E037-0DD1-468A-ADFD-F0A7D3988571}">
      <dgm:prSet/>
      <dgm:spPr/>
      <dgm:t>
        <a:bodyPr/>
        <a:lstStyle/>
        <a:p>
          <a:pPr rtl="0"/>
          <a:r>
            <a:rPr lang="en-US" dirty="0"/>
            <a:t>but Daughter in law cannot</a:t>
          </a:r>
        </a:p>
      </dgm:t>
    </dgm:pt>
    <dgm:pt modelId="{02CAE462-8D33-433F-B392-4CE23D0C1C28}" type="parTrans" cxnId="{9A37090C-B5A6-4C39-A46F-86E63F801C6D}">
      <dgm:prSet/>
      <dgm:spPr/>
      <dgm:t>
        <a:bodyPr/>
        <a:lstStyle/>
        <a:p>
          <a:endParaRPr lang="en-US"/>
        </a:p>
      </dgm:t>
    </dgm:pt>
    <dgm:pt modelId="{85332A19-300D-4426-A2BF-9E394D5D484B}" type="sibTrans" cxnId="{9A37090C-B5A6-4C39-A46F-86E63F801C6D}">
      <dgm:prSet/>
      <dgm:spPr/>
      <dgm:t>
        <a:bodyPr/>
        <a:lstStyle/>
        <a:p>
          <a:endParaRPr lang="en-US"/>
        </a:p>
      </dgm:t>
    </dgm:pt>
    <dgm:pt modelId="{DC42383C-E855-4D72-BBE3-B620A7D2C850}">
      <dgm:prSet/>
      <dgm:spPr/>
      <dgm:t>
        <a:bodyPr/>
        <a:lstStyle/>
        <a:p>
          <a:pPr rtl="0"/>
          <a:r>
            <a:rPr lang="en-US" dirty="0"/>
            <a:t>Daughters children can also become </a:t>
          </a:r>
          <a:r>
            <a:rPr lang="en-US" dirty="0" err="1"/>
            <a:t>coparcenar</a:t>
          </a:r>
          <a:r>
            <a:rPr lang="en-US" dirty="0"/>
            <a:t> in Nana’s HUF</a:t>
          </a:r>
        </a:p>
      </dgm:t>
    </dgm:pt>
    <dgm:pt modelId="{1F57E5FE-98FF-499F-A3C0-20E8DFF13819}" type="parTrans" cxnId="{D7D8678A-B816-43C4-9DD3-C824BABCF258}">
      <dgm:prSet/>
      <dgm:spPr/>
      <dgm:t>
        <a:bodyPr/>
        <a:lstStyle/>
        <a:p>
          <a:endParaRPr lang="en-US"/>
        </a:p>
      </dgm:t>
    </dgm:pt>
    <dgm:pt modelId="{58D2265D-3DBC-4FE8-ADB8-47E7C4C2BC2B}" type="sibTrans" cxnId="{D7D8678A-B816-43C4-9DD3-C824BABCF258}">
      <dgm:prSet/>
      <dgm:spPr/>
      <dgm:t>
        <a:bodyPr/>
        <a:lstStyle/>
        <a:p>
          <a:endParaRPr lang="en-US"/>
        </a:p>
      </dgm:t>
    </dgm:pt>
    <dgm:pt modelId="{2AA0AFF5-3FC8-4611-B897-599F352B5D01}">
      <dgm:prSet/>
      <dgm:spPr/>
      <dgm:t>
        <a:bodyPr/>
        <a:lstStyle/>
        <a:p>
          <a:pPr rtl="0"/>
          <a:r>
            <a:rPr lang="en-US" dirty="0"/>
            <a:t>Husband may also become member of Father in law’s HUF</a:t>
          </a:r>
        </a:p>
      </dgm:t>
    </dgm:pt>
    <dgm:pt modelId="{541992A9-17F7-48C5-B62E-4ACC295F9054}" type="parTrans" cxnId="{730A5AC1-57A4-4D25-B3FC-E29F783AB397}">
      <dgm:prSet/>
      <dgm:spPr/>
      <dgm:t>
        <a:bodyPr/>
        <a:lstStyle/>
        <a:p>
          <a:endParaRPr lang="en-US"/>
        </a:p>
      </dgm:t>
    </dgm:pt>
    <dgm:pt modelId="{4F7A8386-5F71-4114-BBA3-E240676CBFF4}" type="sibTrans" cxnId="{730A5AC1-57A4-4D25-B3FC-E29F783AB397}">
      <dgm:prSet/>
      <dgm:spPr/>
      <dgm:t>
        <a:bodyPr/>
        <a:lstStyle/>
        <a:p>
          <a:endParaRPr lang="en-US"/>
        </a:p>
      </dgm:t>
    </dgm:pt>
    <dgm:pt modelId="{16380DB3-E7B5-43EB-9791-4031928B72B0}" type="pres">
      <dgm:prSet presAssocID="{86CA1029-5F9E-4930-B6D3-15DA4D12617D}" presName="linear" presStyleCnt="0">
        <dgm:presLayoutVars>
          <dgm:animLvl val="lvl"/>
          <dgm:resizeHandles val="exact"/>
        </dgm:presLayoutVars>
      </dgm:prSet>
      <dgm:spPr/>
    </dgm:pt>
    <dgm:pt modelId="{565BBFD1-F466-4685-BD3A-41757804178D}" type="pres">
      <dgm:prSet presAssocID="{54CCAF7E-9761-4745-A5B8-29D1DAF1A44E}" presName="parentText" presStyleLbl="node1" presStyleIdx="0" presStyleCnt="1">
        <dgm:presLayoutVars>
          <dgm:chMax val="0"/>
          <dgm:bulletEnabled val="1"/>
        </dgm:presLayoutVars>
      </dgm:prSet>
      <dgm:spPr/>
    </dgm:pt>
    <dgm:pt modelId="{2CEE83E9-865D-4E81-8E82-5EC6E534E99D}" type="pres">
      <dgm:prSet presAssocID="{54CCAF7E-9761-4745-A5B8-29D1DAF1A44E}" presName="childText" presStyleLbl="revTx" presStyleIdx="0" presStyleCnt="1">
        <dgm:presLayoutVars>
          <dgm:bulletEnabled val="1"/>
        </dgm:presLayoutVars>
      </dgm:prSet>
      <dgm:spPr/>
    </dgm:pt>
  </dgm:ptLst>
  <dgm:cxnLst>
    <dgm:cxn modelId="{9F3D040A-4A78-438D-B89A-177E0786FDEA}" type="presOf" srcId="{54CCAF7E-9761-4745-A5B8-29D1DAF1A44E}" destId="{565BBFD1-F466-4685-BD3A-41757804178D}" srcOrd="0" destOrd="0" presId="urn:microsoft.com/office/officeart/2005/8/layout/vList2"/>
    <dgm:cxn modelId="{9A37090C-B5A6-4C39-A46F-86E63F801C6D}" srcId="{67BC0B6B-2F46-4ACB-9FD2-CF3BE86583E6}" destId="{A218E037-0DD1-468A-ADFD-F0A7D3988571}" srcOrd="0" destOrd="0" parTransId="{02CAE462-8D33-433F-B392-4CE23D0C1C28}" sibTransId="{85332A19-300D-4426-A2BF-9E394D5D484B}"/>
    <dgm:cxn modelId="{78A4421B-F77A-4163-99BC-84528DE19B45}" srcId="{86CA1029-5F9E-4930-B6D3-15DA4D12617D}" destId="{54CCAF7E-9761-4745-A5B8-29D1DAF1A44E}" srcOrd="0" destOrd="0" parTransId="{09DF5BB3-1590-4F35-AF24-0CC8FB0BEC67}" sibTransId="{6D7D7C28-6F4E-4012-95E2-5BED4277FEAB}"/>
    <dgm:cxn modelId="{C8F82F37-8AE0-4BF9-BA0B-4C94CCDF219A}" type="presOf" srcId="{86CA1029-5F9E-4930-B6D3-15DA4D12617D}" destId="{16380DB3-E7B5-43EB-9791-4031928B72B0}" srcOrd="0" destOrd="0" presId="urn:microsoft.com/office/officeart/2005/8/layout/vList2"/>
    <dgm:cxn modelId="{0556DF49-4500-44FC-82CA-437366CB99C7}" type="presOf" srcId="{2AA0AFF5-3FC8-4611-B897-599F352B5D01}" destId="{2CEE83E9-865D-4E81-8E82-5EC6E534E99D}" srcOrd="0" destOrd="4" presId="urn:microsoft.com/office/officeart/2005/8/layout/vList2"/>
    <dgm:cxn modelId="{73F9206C-CF05-4E22-915B-CE30BD07253E}" type="presOf" srcId="{A218E037-0DD1-468A-ADFD-F0A7D3988571}" destId="{2CEE83E9-865D-4E81-8E82-5EC6E534E99D}" srcOrd="0" destOrd="2" presId="urn:microsoft.com/office/officeart/2005/8/layout/vList2"/>
    <dgm:cxn modelId="{F41FB673-7451-4CDA-8D5B-376FD0EE7D35}" srcId="{54CCAF7E-9761-4745-A5B8-29D1DAF1A44E}" destId="{BC6C3612-0439-4CED-A85A-E8BE90452D6B}" srcOrd="0" destOrd="0" parTransId="{07F297BC-E877-4A9C-A58E-C5E90A8BF9A7}" sibTransId="{39DDB8E6-C5BA-47CE-A2E2-740695DDF310}"/>
    <dgm:cxn modelId="{D7D8678A-B816-43C4-9DD3-C824BABCF258}" srcId="{54CCAF7E-9761-4745-A5B8-29D1DAF1A44E}" destId="{DC42383C-E855-4D72-BBE3-B620A7D2C850}" srcOrd="2" destOrd="0" parTransId="{1F57E5FE-98FF-499F-A3C0-20E8DFF13819}" sibTransId="{58D2265D-3DBC-4FE8-ADB8-47E7C4C2BC2B}"/>
    <dgm:cxn modelId="{FA7972AD-B2FC-4E8D-9BB3-130F0872C2A4}" srcId="{54CCAF7E-9761-4745-A5B8-29D1DAF1A44E}" destId="{67BC0B6B-2F46-4ACB-9FD2-CF3BE86583E6}" srcOrd="1" destOrd="0" parTransId="{58F7A920-2594-4BF5-883E-758FD2BE97F5}" sibTransId="{44916B85-E4BC-4711-82A5-0A0DF21F6A0C}"/>
    <dgm:cxn modelId="{730A5AC1-57A4-4D25-B3FC-E29F783AB397}" srcId="{54CCAF7E-9761-4745-A5B8-29D1DAF1A44E}" destId="{2AA0AFF5-3FC8-4611-B897-599F352B5D01}" srcOrd="3" destOrd="0" parTransId="{541992A9-17F7-48C5-B62E-4ACC295F9054}" sibTransId="{4F7A8386-5F71-4114-BBA3-E240676CBFF4}"/>
    <dgm:cxn modelId="{C98A96D4-402C-47B0-B51A-60B27BDAD217}" type="presOf" srcId="{DC42383C-E855-4D72-BBE3-B620A7D2C850}" destId="{2CEE83E9-865D-4E81-8E82-5EC6E534E99D}" srcOrd="0" destOrd="3" presId="urn:microsoft.com/office/officeart/2005/8/layout/vList2"/>
    <dgm:cxn modelId="{C9C6C5E2-21FC-41EA-A7E2-9AA5F7E5529E}" type="presOf" srcId="{BC6C3612-0439-4CED-A85A-E8BE90452D6B}" destId="{2CEE83E9-865D-4E81-8E82-5EC6E534E99D}" srcOrd="0" destOrd="0" presId="urn:microsoft.com/office/officeart/2005/8/layout/vList2"/>
    <dgm:cxn modelId="{FB9CE8F5-7F80-47AE-BC70-A4AACCFD0547}" type="presOf" srcId="{67BC0B6B-2F46-4ACB-9FD2-CF3BE86583E6}" destId="{2CEE83E9-865D-4E81-8E82-5EC6E534E99D}" srcOrd="0" destOrd="1" presId="urn:microsoft.com/office/officeart/2005/8/layout/vList2"/>
    <dgm:cxn modelId="{97589520-A151-4020-A7F7-0CD253120BDB}" type="presParOf" srcId="{16380DB3-E7B5-43EB-9791-4031928B72B0}" destId="{565BBFD1-F466-4685-BD3A-41757804178D}" srcOrd="0" destOrd="0" presId="urn:microsoft.com/office/officeart/2005/8/layout/vList2"/>
    <dgm:cxn modelId="{0962D424-B1C1-4B86-9705-8F1A238144A4}" type="presParOf" srcId="{16380DB3-E7B5-43EB-9791-4031928B72B0}" destId="{2CEE83E9-865D-4E81-8E82-5EC6E534E99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35D62-BE9A-4907-85EC-93CFA27DBDB8}" type="doc">
      <dgm:prSet loTypeId="urn:microsoft.com/office/officeart/2005/8/layout/venn1" loCatId="relationship" qsTypeId="urn:microsoft.com/office/officeart/2005/8/quickstyle/simple1" qsCatId="simple" csTypeId="urn:microsoft.com/office/officeart/2005/8/colors/colorful1#3" csCatId="colorful"/>
      <dgm:spPr/>
      <dgm:t>
        <a:bodyPr/>
        <a:lstStyle/>
        <a:p>
          <a:endParaRPr lang="en-US"/>
        </a:p>
      </dgm:t>
    </dgm:pt>
    <dgm:pt modelId="{D04A4E89-E067-40E2-A91B-D4DA99ECA709}">
      <dgm:prSet/>
      <dgm:spPr/>
      <dgm:t>
        <a:bodyPr/>
        <a:lstStyle/>
        <a:p>
          <a:pPr rtl="0"/>
          <a:r>
            <a:rPr lang="en-US"/>
            <a:t>Intestate</a:t>
          </a:r>
        </a:p>
      </dgm:t>
    </dgm:pt>
    <dgm:pt modelId="{DC7046F5-3AD1-4C45-B262-92F92486EF8B}" type="parTrans" cxnId="{61367E4B-9717-4DB2-A052-347FA65E4B3D}">
      <dgm:prSet/>
      <dgm:spPr/>
      <dgm:t>
        <a:bodyPr/>
        <a:lstStyle/>
        <a:p>
          <a:endParaRPr lang="en-US"/>
        </a:p>
      </dgm:t>
    </dgm:pt>
    <dgm:pt modelId="{37FD7916-45A9-4FA2-A7D3-FEAEB1636B12}" type="sibTrans" cxnId="{61367E4B-9717-4DB2-A052-347FA65E4B3D}">
      <dgm:prSet/>
      <dgm:spPr/>
      <dgm:t>
        <a:bodyPr/>
        <a:lstStyle/>
        <a:p>
          <a:endParaRPr lang="en-US"/>
        </a:p>
      </dgm:t>
    </dgm:pt>
    <dgm:pt modelId="{4EE51710-5268-4B55-B535-0D0A36A5F6EB}">
      <dgm:prSet/>
      <dgm:spPr/>
      <dgm:t>
        <a:bodyPr/>
        <a:lstStyle/>
        <a:p>
          <a:pPr rtl="0"/>
          <a:r>
            <a:rPr lang="en-US"/>
            <a:t>Testamentary Will</a:t>
          </a:r>
        </a:p>
      </dgm:t>
    </dgm:pt>
    <dgm:pt modelId="{BB9611CD-BC5C-4B0C-89FB-CEABBD530F15}" type="parTrans" cxnId="{7307243C-5CB5-4115-8D17-41E9A1E12581}">
      <dgm:prSet/>
      <dgm:spPr/>
      <dgm:t>
        <a:bodyPr/>
        <a:lstStyle/>
        <a:p>
          <a:endParaRPr lang="en-US"/>
        </a:p>
      </dgm:t>
    </dgm:pt>
    <dgm:pt modelId="{BF0E9814-8441-4EDF-A168-497B4E1216DC}" type="sibTrans" cxnId="{7307243C-5CB5-4115-8D17-41E9A1E12581}">
      <dgm:prSet/>
      <dgm:spPr/>
      <dgm:t>
        <a:bodyPr/>
        <a:lstStyle/>
        <a:p>
          <a:endParaRPr lang="en-US"/>
        </a:p>
      </dgm:t>
    </dgm:pt>
    <dgm:pt modelId="{402C8F6D-75E7-4000-99EB-6E3AEAAE1F06}">
      <dgm:prSet/>
      <dgm:spPr/>
      <dgm:t>
        <a:bodyPr/>
        <a:lstStyle/>
        <a:p>
          <a:pPr rtl="0"/>
          <a:r>
            <a:rPr lang="en-US" dirty="0"/>
            <a:t>HUF, Nomination, Joint holders</a:t>
          </a:r>
        </a:p>
      </dgm:t>
    </dgm:pt>
    <dgm:pt modelId="{F6017704-C367-4A88-900D-60AF9693E8B8}" type="parTrans" cxnId="{11EF0E49-98F8-4172-AB99-49847ED6B1E6}">
      <dgm:prSet/>
      <dgm:spPr/>
      <dgm:t>
        <a:bodyPr/>
        <a:lstStyle/>
        <a:p>
          <a:endParaRPr lang="en-US"/>
        </a:p>
      </dgm:t>
    </dgm:pt>
    <dgm:pt modelId="{D18B65D8-8422-4587-8A55-0BE5D9D1547B}" type="sibTrans" cxnId="{11EF0E49-98F8-4172-AB99-49847ED6B1E6}">
      <dgm:prSet/>
      <dgm:spPr/>
      <dgm:t>
        <a:bodyPr/>
        <a:lstStyle/>
        <a:p>
          <a:endParaRPr lang="en-US"/>
        </a:p>
      </dgm:t>
    </dgm:pt>
    <dgm:pt modelId="{37DCE6A5-BBDE-413E-87BC-C52E853195C3}">
      <dgm:prSet/>
      <dgm:spPr/>
      <dgm:t>
        <a:bodyPr/>
        <a:lstStyle/>
        <a:p>
          <a:pPr rtl="0"/>
          <a:r>
            <a:rPr lang="en-US"/>
            <a:t>Private Trusts</a:t>
          </a:r>
        </a:p>
      </dgm:t>
    </dgm:pt>
    <dgm:pt modelId="{CBD2216F-24B2-48BD-8542-BA3583989C30}" type="parTrans" cxnId="{A051093D-CCC9-49AE-8F70-156436B3594D}">
      <dgm:prSet/>
      <dgm:spPr/>
      <dgm:t>
        <a:bodyPr/>
        <a:lstStyle/>
        <a:p>
          <a:endParaRPr lang="en-US"/>
        </a:p>
      </dgm:t>
    </dgm:pt>
    <dgm:pt modelId="{832F814F-6E40-402B-BD59-C566046FC94A}" type="sibTrans" cxnId="{A051093D-CCC9-49AE-8F70-156436B3594D}">
      <dgm:prSet/>
      <dgm:spPr/>
      <dgm:t>
        <a:bodyPr/>
        <a:lstStyle/>
        <a:p>
          <a:endParaRPr lang="en-US"/>
        </a:p>
      </dgm:t>
    </dgm:pt>
    <dgm:pt modelId="{239056F9-AFBA-4DF5-954E-821BACC8D34E}" type="pres">
      <dgm:prSet presAssocID="{1B835D62-BE9A-4907-85EC-93CFA27DBDB8}" presName="compositeShape" presStyleCnt="0">
        <dgm:presLayoutVars>
          <dgm:chMax val="7"/>
          <dgm:dir/>
          <dgm:resizeHandles val="exact"/>
        </dgm:presLayoutVars>
      </dgm:prSet>
      <dgm:spPr/>
    </dgm:pt>
    <dgm:pt modelId="{9D7E6E56-B56E-4691-B91E-B60FA4478257}" type="pres">
      <dgm:prSet presAssocID="{D04A4E89-E067-40E2-A91B-D4DA99ECA709}" presName="circ1" presStyleLbl="vennNode1" presStyleIdx="0" presStyleCnt="4"/>
      <dgm:spPr/>
    </dgm:pt>
    <dgm:pt modelId="{4E872502-BFC1-4BE3-81AE-405D31D816E5}" type="pres">
      <dgm:prSet presAssocID="{D04A4E89-E067-40E2-A91B-D4DA99ECA709}" presName="circ1Tx" presStyleLbl="revTx" presStyleIdx="0" presStyleCnt="0">
        <dgm:presLayoutVars>
          <dgm:chMax val="0"/>
          <dgm:chPref val="0"/>
          <dgm:bulletEnabled val="1"/>
        </dgm:presLayoutVars>
      </dgm:prSet>
      <dgm:spPr/>
    </dgm:pt>
    <dgm:pt modelId="{F5129783-32FF-4542-8ED5-5844CA2EC943}" type="pres">
      <dgm:prSet presAssocID="{4EE51710-5268-4B55-B535-0D0A36A5F6EB}" presName="circ2" presStyleLbl="vennNode1" presStyleIdx="1" presStyleCnt="4"/>
      <dgm:spPr/>
    </dgm:pt>
    <dgm:pt modelId="{D18BDF76-A360-448A-915C-3D24948074FE}" type="pres">
      <dgm:prSet presAssocID="{4EE51710-5268-4B55-B535-0D0A36A5F6EB}" presName="circ2Tx" presStyleLbl="revTx" presStyleIdx="0" presStyleCnt="0">
        <dgm:presLayoutVars>
          <dgm:chMax val="0"/>
          <dgm:chPref val="0"/>
          <dgm:bulletEnabled val="1"/>
        </dgm:presLayoutVars>
      </dgm:prSet>
      <dgm:spPr/>
    </dgm:pt>
    <dgm:pt modelId="{101E21A8-749A-45AF-9221-A1AE5A89D45D}" type="pres">
      <dgm:prSet presAssocID="{402C8F6D-75E7-4000-99EB-6E3AEAAE1F06}" presName="circ3" presStyleLbl="vennNode1" presStyleIdx="2" presStyleCnt="4"/>
      <dgm:spPr/>
    </dgm:pt>
    <dgm:pt modelId="{FB82FA52-9863-4E0D-B81E-54BF8B58538A}" type="pres">
      <dgm:prSet presAssocID="{402C8F6D-75E7-4000-99EB-6E3AEAAE1F06}" presName="circ3Tx" presStyleLbl="revTx" presStyleIdx="0" presStyleCnt="0">
        <dgm:presLayoutVars>
          <dgm:chMax val="0"/>
          <dgm:chPref val="0"/>
          <dgm:bulletEnabled val="1"/>
        </dgm:presLayoutVars>
      </dgm:prSet>
      <dgm:spPr/>
    </dgm:pt>
    <dgm:pt modelId="{A76909BA-00A8-40DD-A072-3E48C68B9ABB}" type="pres">
      <dgm:prSet presAssocID="{37DCE6A5-BBDE-413E-87BC-C52E853195C3}" presName="circ4" presStyleLbl="vennNode1" presStyleIdx="3" presStyleCnt="4"/>
      <dgm:spPr/>
    </dgm:pt>
    <dgm:pt modelId="{BFF388B6-AB93-423D-AF1E-9EDAC66D5B31}" type="pres">
      <dgm:prSet presAssocID="{37DCE6A5-BBDE-413E-87BC-C52E853195C3}" presName="circ4Tx" presStyleLbl="revTx" presStyleIdx="0" presStyleCnt="0">
        <dgm:presLayoutVars>
          <dgm:chMax val="0"/>
          <dgm:chPref val="0"/>
          <dgm:bulletEnabled val="1"/>
        </dgm:presLayoutVars>
      </dgm:prSet>
      <dgm:spPr/>
    </dgm:pt>
  </dgm:ptLst>
  <dgm:cxnLst>
    <dgm:cxn modelId="{EF48FE06-EA4F-41BC-B833-A976065A5522}" type="presOf" srcId="{37DCE6A5-BBDE-413E-87BC-C52E853195C3}" destId="{BFF388B6-AB93-423D-AF1E-9EDAC66D5B31}" srcOrd="1" destOrd="0" presId="urn:microsoft.com/office/officeart/2005/8/layout/venn1"/>
    <dgm:cxn modelId="{1BA0710B-B885-4C86-8F9B-25EB8C707872}" type="presOf" srcId="{402C8F6D-75E7-4000-99EB-6E3AEAAE1F06}" destId="{FB82FA52-9863-4E0D-B81E-54BF8B58538A}" srcOrd="1" destOrd="0" presId="urn:microsoft.com/office/officeart/2005/8/layout/venn1"/>
    <dgm:cxn modelId="{4F2DFD10-7235-492F-9EF2-4EF79B389B1A}" type="presOf" srcId="{1B835D62-BE9A-4907-85EC-93CFA27DBDB8}" destId="{239056F9-AFBA-4DF5-954E-821BACC8D34E}" srcOrd="0" destOrd="0" presId="urn:microsoft.com/office/officeart/2005/8/layout/venn1"/>
    <dgm:cxn modelId="{7307243C-5CB5-4115-8D17-41E9A1E12581}" srcId="{1B835D62-BE9A-4907-85EC-93CFA27DBDB8}" destId="{4EE51710-5268-4B55-B535-0D0A36A5F6EB}" srcOrd="1" destOrd="0" parTransId="{BB9611CD-BC5C-4B0C-89FB-CEABBD530F15}" sibTransId="{BF0E9814-8441-4EDF-A168-497B4E1216DC}"/>
    <dgm:cxn modelId="{A051093D-CCC9-49AE-8F70-156436B3594D}" srcId="{1B835D62-BE9A-4907-85EC-93CFA27DBDB8}" destId="{37DCE6A5-BBDE-413E-87BC-C52E853195C3}" srcOrd="3" destOrd="0" parTransId="{CBD2216F-24B2-48BD-8542-BA3583989C30}" sibTransId="{832F814F-6E40-402B-BD59-C566046FC94A}"/>
    <dgm:cxn modelId="{11EF0E49-98F8-4172-AB99-49847ED6B1E6}" srcId="{1B835D62-BE9A-4907-85EC-93CFA27DBDB8}" destId="{402C8F6D-75E7-4000-99EB-6E3AEAAE1F06}" srcOrd="2" destOrd="0" parTransId="{F6017704-C367-4A88-900D-60AF9693E8B8}" sibTransId="{D18B65D8-8422-4587-8A55-0BE5D9D1547B}"/>
    <dgm:cxn modelId="{61367E4B-9717-4DB2-A052-347FA65E4B3D}" srcId="{1B835D62-BE9A-4907-85EC-93CFA27DBDB8}" destId="{D04A4E89-E067-40E2-A91B-D4DA99ECA709}" srcOrd="0" destOrd="0" parTransId="{DC7046F5-3AD1-4C45-B262-92F92486EF8B}" sibTransId="{37FD7916-45A9-4FA2-A7D3-FEAEB1636B12}"/>
    <dgm:cxn modelId="{CBB94272-3932-4D11-B366-47FD7F0FC8D8}" type="presOf" srcId="{D04A4E89-E067-40E2-A91B-D4DA99ECA709}" destId="{4E872502-BFC1-4BE3-81AE-405D31D816E5}" srcOrd="1" destOrd="0" presId="urn:microsoft.com/office/officeart/2005/8/layout/venn1"/>
    <dgm:cxn modelId="{B5596655-FC29-4699-B52D-C7DD24BE6AB8}" type="presOf" srcId="{37DCE6A5-BBDE-413E-87BC-C52E853195C3}" destId="{A76909BA-00A8-40DD-A072-3E48C68B9ABB}" srcOrd="0" destOrd="0" presId="urn:microsoft.com/office/officeart/2005/8/layout/venn1"/>
    <dgm:cxn modelId="{B693D68E-6951-4CA9-9B8F-A75FF10C0BFB}" type="presOf" srcId="{4EE51710-5268-4B55-B535-0D0A36A5F6EB}" destId="{D18BDF76-A360-448A-915C-3D24948074FE}" srcOrd="1" destOrd="0" presId="urn:microsoft.com/office/officeart/2005/8/layout/venn1"/>
    <dgm:cxn modelId="{CD01F890-774B-4C52-8493-AAB8ABD54F2D}" type="presOf" srcId="{402C8F6D-75E7-4000-99EB-6E3AEAAE1F06}" destId="{101E21A8-749A-45AF-9221-A1AE5A89D45D}" srcOrd="0" destOrd="0" presId="urn:microsoft.com/office/officeart/2005/8/layout/venn1"/>
    <dgm:cxn modelId="{CA73DCAD-95F6-4106-B410-B42E080A56CB}" type="presOf" srcId="{D04A4E89-E067-40E2-A91B-D4DA99ECA709}" destId="{9D7E6E56-B56E-4691-B91E-B60FA4478257}" srcOrd="0" destOrd="0" presId="urn:microsoft.com/office/officeart/2005/8/layout/venn1"/>
    <dgm:cxn modelId="{54FBBDEF-9DB6-4C4F-B9AB-EAA3D433A8CB}" type="presOf" srcId="{4EE51710-5268-4B55-B535-0D0A36A5F6EB}" destId="{F5129783-32FF-4542-8ED5-5844CA2EC943}" srcOrd="0" destOrd="0" presId="urn:microsoft.com/office/officeart/2005/8/layout/venn1"/>
    <dgm:cxn modelId="{2B6562A0-4B97-4A10-8610-E681892344B8}" type="presParOf" srcId="{239056F9-AFBA-4DF5-954E-821BACC8D34E}" destId="{9D7E6E56-B56E-4691-B91E-B60FA4478257}" srcOrd="0" destOrd="0" presId="urn:microsoft.com/office/officeart/2005/8/layout/venn1"/>
    <dgm:cxn modelId="{05BCDE3B-06F6-4303-8452-D0C6516149BA}" type="presParOf" srcId="{239056F9-AFBA-4DF5-954E-821BACC8D34E}" destId="{4E872502-BFC1-4BE3-81AE-405D31D816E5}" srcOrd="1" destOrd="0" presId="urn:microsoft.com/office/officeart/2005/8/layout/venn1"/>
    <dgm:cxn modelId="{00F7CCA3-6AF2-47B7-BBA9-EAFCED0309B0}" type="presParOf" srcId="{239056F9-AFBA-4DF5-954E-821BACC8D34E}" destId="{F5129783-32FF-4542-8ED5-5844CA2EC943}" srcOrd="2" destOrd="0" presId="urn:microsoft.com/office/officeart/2005/8/layout/venn1"/>
    <dgm:cxn modelId="{B01FFABB-75A9-4268-98C0-60139DC2CCA2}" type="presParOf" srcId="{239056F9-AFBA-4DF5-954E-821BACC8D34E}" destId="{D18BDF76-A360-448A-915C-3D24948074FE}" srcOrd="3" destOrd="0" presId="urn:microsoft.com/office/officeart/2005/8/layout/venn1"/>
    <dgm:cxn modelId="{D1F11FE7-BB94-423E-97D4-87D89D4F3852}" type="presParOf" srcId="{239056F9-AFBA-4DF5-954E-821BACC8D34E}" destId="{101E21A8-749A-45AF-9221-A1AE5A89D45D}" srcOrd="4" destOrd="0" presId="urn:microsoft.com/office/officeart/2005/8/layout/venn1"/>
    <dgm:cxn modelId="{AED587EA-DA77-464B-AA9C-CF6C3722EDBC}" type="presParOf" srcId="{239056F9-AFBA-4DF5-954E-821BACC8D34E}" destId="{FB82FA52-9863-4E0D-B81E-54BF8B58538A}" srcOrd="5" destOrd="0" presId="urn:microsoft.com/office/officeart/2005/8/layout/venn1"/>
    <dgm:cxn modelId="{C4D6AF31-378C-487A-B61A-1EF75BAD5E4D}" type="presParOf" srcId="{239056F9-AFBA-4DF5-954E-821BACC8D34E}" destId="{A76909BA-00A8-40DD-A072-3E48C68B9ABB}" srcOrd="6" destOrd="0" presId="urn:microsoft.com/office/officeart/2005/8/layout/venn1"/>
    <dgm:cxn modelId="{FC6842FD-8C1B-4A1D-AB3E-298830B4FDD4}" type="presParOf" srcId="{239056F9-AFBA-4DF5-954E-821BACC8D34E}" destId="{BFF388B6-AB93-423D-AF1E-9EDAC66D5B31}"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604A3B5-B5E8-4A66-8851-1F288A9BE202}" type="doc">
      <dgm:prSet loTypeId="urn:microsoft.com/office/officeart/2005/8/layout/orgChart1" loCatId="hierarchy" qsTypeId="urn:microsoft.com/office/officeart/2005/8/quickstyle/simple1" qsCatId="simple" csTypeId="urn:microsoft.com/office/officeart/2005/8/colors/colorful3" csCatId="colorful"/>
      <dgm:spPr/>
      <dgm:t>
        <a:bodyPr/>
        <a:lstStyle/>
        <a:p>
          <a:endParaRPr lang="en-US"/>
        </a:p>
      </dgm:t>
    </dgm:pt>
    <dgm:pt modelId="{55D38C66-DF03-4D1C-9C0C-A84D7CF3DCB9}">
      <dgm:prSet/>
      <dgm:spPr/>
      <dgm:t>
        <a:bodyPr/>
        <a:lstStyle/>
        <a:p>
          <a:pPr rtl="0"/>
          <a:r>
            <a:rPr lang="en-US" dirty="0"/>
            <a:t>Daughter must be alive on 09.09.2005</a:t>
          </a:r>
        </a:p>
      </dgm:t>
    </dgm:pt>
    <dgm:pt modelId="{84C9A5EA-E377-442C-8EFE-B8ECD9BBA482}" type="parTrans" cxnId="{F0EBD406-92AC-4BC7-83A9-402E65981CD6}">
      <dgm:prSet/>
      <dgm:spPr/>
      <dgm:t>
        <a:bodyPr/>
        <a:lstStyle/>
        <a:p>
          <a:endParaRPr lang="en-US"/>
        </a:p>
      </dgm:t>
    </dgm:pt>
    <dgm:pt modelId="{5E810FC2-8AA8-4D50-A7FE-64FB7D3F08EE}" type="sibTrans" cxnId="{F0EBD406-92AC-4BC7-83A9-402E65981CD6}">
      <dgm:prSet/>
      <dgm:spPr/>
      <dgm:t>
        <a:bodyPr/>
        <a:lstStyle/>
        <a:p>
          <a:endParaRPr lang="en-US"/>
        </a:p>
      </dgm:t>
    </dgm:pt>
    <dgm:pt modelId="{106C0944-E2F5-4E9A-91FF-28D09F158F75}">
      <dgm:prSet/>
      <dgm:spPr/>
      <dgm:t>
        <a:bodyPr/>
        <a:lstStyle/>
        <a:p>
          <a:pPr rtl="0"/>
          <a:r>
            <a:rPr lang="en-US" dirty="0"/>
            <a:t>HUF must exist on 09.09.2005</a:t>
          </a:r>
        </a:p>
      </dgm:t>
    </dgm:pt>
    <dgm:pt modelId="{15EA6A08-98D6-4864-A751-E74515FD5BB3}" type="parTrans" cxnId="{B301DCD1-1078-4063-8C57-D541F7BB6C45}">
      <dgm:prSet/>
      <dgm:spPr/>
      <dgm:t>
        <a:bodyPr/>
        <a:lstStyle/>
        <a:p>
          <a:endParaRPr lang="en-US"/>
        </a:p>
      </dgm:t>
    </dgm:pt>
    <dgm:pt modelId="{33988985-6AAF-4E54-AFA4-FBBC314F1CA7}" type="sibTrans" cxnId="{B301DCD1-1078-4063-8C57-D541F7BB6C45}">
      <dgm:prSet/>
      <dgm:spPr/>
      <dgm:t>
        <a:bodyPr/>
        <a:lstStyle/>
        <a:p>
          <a:endParaRPr lang="en-US"/>
        </a:p>
      </dgm:t>
    </dgm:pt>
    <dgm:pt modelId="{F85A4257-3403-48F9-A838-74CB7A285095}">
      <dgm:prSet/>
      <dgm:spPr/>
      <dgm:t>
        <a:bodyPr/>
        <a:lstStyle/>
        <a:p>
          <a:pPr rtl="0"/>
          <a:r>
            <a:rPr lang="en-US" dirty="0"/>
            <a:t>Registration of partition mandatory</a:t>
          </a:r>
        </a:p>
      </dgm:t>
    </dgm:pt>
    <dgm:pt modelId="{AE140A3B-EC4E-4BEC-8840-E3BF42FBE88C}" type="parTrans" cxnId="{EC658211-5F93-44A9-8F43-7A311C1E8F26}">
      <dgm:prSet/>
      <dgm:spPr/>
      <dgm:t>
        <a:bodyPr/>
        <a:lstStyle/>
        <a:p>
          <a:endParaRPr lang="en-US"/>
        </a:p>
      </dgm:t>
    </dgm:pt>
    <dgm:pt modelId="{E523B583-36EC-4E53-887F-472FB7DCD580}" type="sibTrans" cxnId="{EC658211-5F93-44A9-8F43-7A311C1E8F26}">
      <dgm:prSet/>
      <dgm:spPr/>
      <dgm:t>
        <a:bodyPr/>
        <a:lstStyle/>
        <a:p>
          <a:endParaRPr lang="en-US"/>
        </a:p>
      </dgm:t>
    </dgm:pt>
    <dgm:pt modelId="{C8A22332-7515-45A7-B38C-63C4D3482C69}">
      <dgm:prSet/>
      <dgm:spPr/>
      <dgm:t>
        <a:bodyPr/>
        <a:lstStyle/>
        <a:p>
          <a:pPr rtl="0"/>
          <a:r>
            <a:rPr lang="en-US" dirty="0"/>
            <a:t>Oral partition not allowed</a:t>
          </a:r>
        </a:p>
      </dgm:t>
    </dgm:pt>
    <dgm:pt modelId="{56CBB457-905F-49A6-82C9-6D1170AF3953}" type="parTrans" cxnId="{90C1F118-EA12-4DCD-9AE9-7736EE933952}">
      <dgm:prSet/>
      <dgm:spPr/>
      <dgm:t>
        <a:bodyPr/>
        <a:lstStyle/>
        <a:p>
          <a:endParaRPr lang="en-US"/>
        </a:p>
      </dgm:t>
    </dgm:pt>
    <dgm:pt modelId="{E32D38E6-F166-4CF7-B802-9F713D81A27C}" type="sibTrans" cxnId="{90C1F118-EA12-4DCD-9AE9-7736EE933952}">
      <dgm:prSet/>
      <dgm:spPr/>
      <dgm:t>
        <a:bodyPr/>
        <a:lstStyle/>
        <a:p>
          <a:endParaRPr lang="en-US"/>
        </a:p>
      </dgm:t>
    </dgm:pt>
    <dgm:pt modelId="{74778857-B277-4026-9795-2B9B575654B5}" type="pres">
      <dgm:prSet presAssocID="{0604A3B5-B5E8-4A66-8851-1F288A9BE202}" presName="hierChild1" presStyleCnt="0">
        <dgm:presLayoutVars>
          <dgm:orgChart val="1"/>
          <dgm:chPref val="1"/>
          <dgm:dir/>
          <dgm:animOne val="branch"/>
          <dgm:animLvl val="lvl"/>
          <dgm:resizeHandles/>
        </dgm:presLayoutVars>
      </dgm:prSet>
      <dgm:spPr/>
    </dgm:pt>
    <dgm:pt modelId="{AAED2CE1-1C60-4FDB-AFEC-331FCBC89CB3}" type="pres">
      <dgm:prSet presAssocID="{55D38C66-DF03-4D1C-9C0C-A84D7CF3DCB9}" presName="hierRoot1" presStyleCnt="0">
        <dgm:presLayoutVars>
          <dgm:hierBranch val="init"/>
        </dgm:presLayoutVars>
      </dgm:prSet>
      <dgm:spPr/>
    </dgm:pt>
    <dgm:pt modelId="{607293BD-C08E-44B8-9B4C-D07A0E093FC1}" type="pres">
      <dgm:prSet presAssocID="{55D38C66-DF03-4D1C-9C0C-A84D7CF3DCB9}" presName="rootComposite1" presStyleCnt="0"/>
      <dgm:spPr/>
    </dgm:pt>
    <dgm:pt modelId="{88BEA74C-0A45-4696-982C-627EA72B0CF6}" type="pres">
      <dgm:prSet presAssocID="{55D38C66-DF03-4D1C-9C0C-A84D7CF3DCB9}" presName="rootText1" presStyleLbl="node0" presStyleIdx="0" presStyleCnt="2">
        <dgm:presLayoutVars>
          <dgm:chPref val="3"/>
        </dgm:presLayoutVars>
      </dgm:prSet>
      <dgm:spPr/>
    </dgm:pt>
    <dgm:pt modelId="{CA5DC4A9-FB98-4341-8970-4D6ABAADAC05}" type="pres">
      <dgm:prSet presAssocID="{55D38C66-DF03-4D1C-9C0C-A84D7CF3DCB9}" presName="rootConnector1" presStyleLbl="node1" presStyleIdx="0" presStyleCnt="0"/>
      <dgm:spPr/>
    </dgm:pt>
    <dgm:pt modelId="{43CC3EB8-8BF6-4C79-9FD5-F38C5A831328}" type="pres">
      <dgm:prSet presAssocID="{55D38C66-DF03-4D1C-9C0C-A84D7CF3DCB9}" presName="hierChild2" presStyleCnt="0"/>
      <dgm:spPr/>
    </dgm:pt>
    <dgm:pt modelId="{38152B8A-5549-475C-9AD3-1A24E0298658}" type="pres">
      <dgm:prSet presAssocID="{55D38C66-DF03-4D1C-9C0C-A84D7CF3DCB9}" presName="hierChild3" presStyleCnt="0"/>
      <dgm:spPr/>
    </dgm:pt>
    <dgm:pt modelId="{314F6850-FA1C-419A-B0CC-D69ADCEAB463}" type="pres">
      <dgm:prSet presAssocID="{106C0944-E2F5-4E9A-91FF-28D09F158F75}" presName="hierRoot1" presStyleCnt="0">
        <dgm:presLayoutVars>
          <dgm:hierBranch val="init"/>
        </dgm:presLayoutVars>
      </dgm:prSet>
      <dgm:spPr/>
    </dgm:pt>
    <dgm:pt modelId="{0433FE28-421F-4E37-B763-4ADCE40E9DCC}" type="pres">
      <dgm:prSet presAssocID="{106C0944-E2F5-4E9A-91FF-28D09F158F75}" presName="rootComposite1" presStyleCnt="0"/>
      <dgm:spPr/>
    </dgm:pt>
    <dgm:pt modelId="{4A4EB22A-09FD-4B3C-97E7-3D64E2A1CFAC}" type="pres">
      <dgm:prSet presAssocID="{106C0944-E2F5-4E9A-91FF-28D09F158F75}" presName="rootText1" presStyleLbl="node0" presStyleIdx="1" presStyleCnt="2">
        <dgm:presLayoutVars>
          <dgm:chPref val="3"/>
        </dgm:presLayoutVars>
      </dgm:prSet>
      <dgm:spPr/>
    </dgm:pt>
    <dgm:pt modelId="{2A94BBCC-D28B-444A-B9B4-3D42732A0E3E}" type="pres">
      <dgm:prSet presAssocID="{106C0944-E2F5-4E9A-91FF-28D09F158F75}" presName="rootConnector1" presStyleLbl="node1" presStyleIdx="0" presStyleCnt="0"/>
      <dgm:spPr/>
    </dgm:pt>
    <dgm:pt modelId="{2AB963E5-B065-4F36-9A40-0E9C876322BF}" type="pres">
      <dgm:prSet presAssocID="{106C0944-E2F5-4E9A-91FF-28D09F158F75}" presName="hierChild2" presStyleCnt="0"/>
      <dgm:spPr/>
    </dgm:pt>
    <dgm:pt modelId="{E59FEA32-61A0-4E1F-B6C9-B3702BC43CB5}" type="pres">
      <dgm:prSet presAssocID="{AE140A3B-EC4E-4BEC-8840-E3BF42FBE88C}" presName="Name37" presStyleLbl="parChTrans1D2" presStyleIdx="0" presStyleCnt="2"/>
      <dgm:spPr/>
    </dgm:pt>
    <dgm:pt modelId="{25529444-87BD-42F5-B28C-C201112E77D9}" type="pres">
      <dgm:prSet presAssocID="{F85A4257-3403-48F9-A838-74CB7A285095}" presName="hierRoot2" presStyleCnt="0">
        <dgm:presLayoutVars>
          <dgm:hierBranch val="init"/>
        </dgm:presLayoutVars>
      </dgm:prSet>
      <dgm:spPr/>
    </dgm:pt>
    <dgm:pt modelId="{39276C9C-BC02-46A0-941A-A0A44E72F08D}" type="pres">
      <dgm:prSet presAssocID="{F85A4257-3403-48F9-A838-74CB7A285095}" presName="rootComposite" presStyleCnt="0"/>
      <dgm:spPr/>
    </dgm:pt>
    <dgm:pt modelId="{CBDD1781-6C18-4DD9-8C12-433B1B18A230}" type="pres">
      <dgm:prSet presAssocID="{F85A4257-3403-48F9-A838-74CB7A285095}" presName="rootText" presStyleLbl="node2" presStyleIdx="0" presStyleCnt="2">
        <dgm:presLayoutVars>
          <dgm:chPref val="3"/>
        </dgm:presLayoutVars>
      </dgm:prSet>
      <dgm:spPr/>
    </dgm:pt>
    <dgm:pt modelId="{94C326AA-FBC8-4651-A136-DC5BC081D465}" type="pres">
      <dgm:prSet presAssocID="{F85A4257-3403-48F9-A838-74CB7A285095}" presName="rootConnector" presStyleLbl="node2" presStyleIdx="0" presStyleCnt="2"/>
      <dgm:spPr/>
    </dgm:pt>
    <dgm:pt modelId="{F425E689-9FDD-46ED-99EC-F99382F669A6}" type="pres">
      <dgm:prSet presAssocID="{F85A4257-3403-48F9-A838-74CB7A285095}" presName="hierChild4" presStyleCnt="0"/>
      <dgm:spPr/>
    </dgm:pt>
    <dgm:pt modelId="{F3655BEB-26B9-452F-BF3A-83EF900BD6BF}" type="pres">
      <dgm:prSet presAssocID="{F85A4257-3403-48F9-A838-74CB7A285095}" presName="hierChild5" presStyleCnt="0"/>
      <dgm:spPr/>
    </dgm:pt>
    <dgm:pt modelId="{50951D0D-A85A-4AAE-A971-DB48AA67AF29}" type="pres">
      <dgm:prSet presAssocID="{56CBB457-905F-49A6-82C9-6D1170AF3953}" presName="Name37" presStyleLbl="parChTrans1D2" presStyleIdx="1" presStyleCnt="2"/>
      <dgm:spPr/>
    </dgm:pt>
    <dgm:pt modelId="{B70CFDB4-D807-4DF1-B601-DE8A85F1700E}" type="pres">
      <dgm:prSet presAssocID="{C8A22332-7515-45A7-B38C-63C4D3482C69}" presName="hierRoot2" presStyleCnt="0">
        <dgm:presLayoutVars>
          <dgm:hierBranch val="init"/>
        </dgm:presLayoutVars>
      </dgm:prSet>
      <dgm:spPr/>
    </dgm:pt>
    <dgm:pt modelId="{6817980C-CBA3-4F00-870B-895F8D5293A4}" type="pres">
      <dgm:prSet presAssocID="{C8A22332-7515-45A7-B38C-63C4D3482C69}" presName="rootComposite" presStyleCnt="0"/>
      <dgm:spPr/>
    </dgm:pt>
    <dgm:pt modelId="{C002192C-99F3-42AD-894D-3CF633462E85}" type="pres">
      <dgm:prSet presAssocID="{C8A22332-7515-45A7-B38C-63C4D3482C69}" presName="rootText" presStyleLbl="node2" presStyleIdx="1" presStyleCnt="2">
        <dgm:presLayoutVars>
          <dgm:chPref val="3"/>
        </dgm:presLayoutVars>
      </dgm:prSet>
      <dgm:spPr/>
    </dgm:pt>
    <dgm:pt modelId="{C56D6A36-A288-43A2-AABD-5B8F5811BBE0}" type="pres">
      <dgm:prSet presAssocID="{C8A22332-7515-45A7-B38C-63C4D3482C69}" presName="rootConnector" presStyleLbl="node2" presStyleIdx="1" presStyleCnt="2"/>
      <dgm:spPr/>
    </dgm:pt>
    <dgm:pt modelId="{882F4656-54B1-4776-B77C-EF510C1FDBE9}" type="pres">
      <dgm:prSet presAssocID="{C8A22332-7515-45A7-B38C-63C4D3482C69}" presName="hierChild4" presStyleCnt="0"/>
      <dgm:spPr/>
    </dgm:pt>
    <dgm:pt modelId="{DE62EF6F-5B93-4AAE-9D93-A64633BFD2A6}" type="pres">
      <dgm:prSet presAssocID="{C8A22332-7515-45A7-B38C-63C4D3482C69}" presName="hierChild5" presStyleCnt="0"/>
      <dgm:spPr/>
    </dgm:pt>
    <dgm:pt modelId="{2F131031-9075-4F89-94F4-80333A29C1E4}" type="pres">
      <dgm:prSet presAssocID="{106C0944-E2F5-4E9A-91FF-28D09F158F75}" presName="hierChild3" presStyleCnt="0"/>
      <dgm:spPr/>
    </dgm:pt>
  </dgm:ptLst>
  <dgm:cxnLst>
    <dgm:cxn modelId="{F0EBD406-92AC-4BC7-83A9-402E65981CD6}" srcId="{0604A3B5-B5E8-4A66-8851-1F288A9BE202}" destId="{55D38C66-DF03-4D1C-9C0C-A84D7CF3DCB9}" srcOrd="0" destOrd="0" parTransId="{84C9A5EA-E377-442C-8EFE-B8ECD9BBA482}" sibTransId="{5E810FC2-8AA8-4D50-A7FE-64FB7D3F08EE}"/>
    <dgm:cxn modelId="{0409F708-728C-4B8D-BDB1-0E73ED273CDF}" type="presOf" srcId="{AE140A3B-EC4E-4BEC-8840-E3BF42FBE88C}" destId="{E59FEA32-61A0-4E1F-B6C9-B3702BC43CB5}" srcOrd="0" destOrd="0" presId="urn:microsoft.com/office/officeart/2005/8/layout/orgChart1"/>
    <dgm:cxn modelId="{66CEC10D-7FE7-4671-84A0-83F4ED49230A}" type="presOf" srcId="{C8A22332-7515-45A7-B38C-63C4D3482C69}" destId="{C56D6A36-A288-43A2-AABD-5B8F5811BBE0}" srcOrd="1" destOrd="0" presId="urn:microsoft.com/office/officeart/2005/8/layout/orgChart1"/>
    <dgm:cxn modelId="{EC658211-5F93-44A9-8F43-7A311C1E8F26}" srcId="{106C0944-E2F5-4E9A-91FF-28D09F158F75}" destId="{F85A4257-3403-48F9-A838-74CB7A285095}" srcOrd="0" destOrd="0" parTransId="{AE140A3B-EC4E-4BEC-8840-E3BF42FBE88C}" sibTransId="{E523B583-36EC-4E53-887F-472FB7DCD580}"/>
    <dgm:cxn modelId="{16DF6816-791A-48E9-B687-EF544A4622D9}" type="presOf" srcId="{0604A3B5-B5E8-4A66-8851-1F288A9BE202}" destId="{74778857-B277-4026-9795-2B9B575654B5}" srcOrd="0" destOrd="0" presId="urn:microsoft.com/office/officeart/2005/8/layout/orgChart1"/>
    <dgm:cxn modelId="{90C1F118-EA12-4DCD-9AE9-7736EE933952}" srcId="{106C0944-E2F5-4E9A-91FF-28D09F158F75}" destId="{C8A22332-7515-45A7-B38C-63C4D3482C69}" srcOrd="1" destOrd="0" parTransId="{56CBB457-905F-49A6-82C9-6D1170AF3953}" sibTransId="{E32D38E6-F166-4CF7-B802-9F713D81A27C}"/>
    <dgm:cxn modelId="{0C60771D-FEE4-42B0-BE48-09A9772E8E09}" type="presOf" srcId="{55D38C66-DF03-4D1C-9C0C-A84D7CF3DCB9}" destId="{CA5DC4A9-FB98-4341-8970-4D6ABAADAC05}" srcOrd="1" destOrd="0" presId="urn:microsoft.com/office/officeart/2005/8/layout/orgChart1"/>
    <dgm:cxn modelId="{7560363F-0E16-4056-8C5E-266480825445}" type="presOf" srcId="{C8A22332-7515-45A7-B38C-63C4D3482C69}" destId="{C002192C-99F3-42AD-894D-3CF633462E85}" srcOrd="0" destOrd="0" presId="urn:microsoft.com/office/officeart/2005/8/layout/orgChart1"/>
    <dgm:cxn modelId="{754A0857-4DD1-4963-938D-D9E99AB00642}" type="presOf" srcId="{106C0944-E2F5-4E9A-91FF-28D09F158F75}" destId="{4A4EB22A-09FD-4B3C-97E7-3D64E2A1CFAC}" srcOrd="0" destOrd="0" presId="urn:microsoft.com/office/officeart/2005/8/layout/orgChart1"/>
    <dgm:cxn modelId="{B6EE1C7A-F3B7-49AB-AE5E-65EF69589B33}" type="presOf" srcId="{F85A4257-3403-48F9-A838-74CB7A285095}" destId="{CBDD1781-6C18-4DD9-8C12-433B1B18A230}" srcOrd="0" destOrd="0" presId="urn:microsoft.com/office/officeart/2005/8/layout/orgChart1"/>
    <dgm:cxn modelId="{84B8F894-3DEB-4AB9-8252-A515B21D9311}" type="presOf" srcId="{F85A4257-3403-48F9-A838-74CB7A285095}" destId="{94C326AA-FBC8-4651-A136-DC5BC081D465}" srcOrd="1" destOrd="0" presId="urn:microsoft.com/office/officeart/2005/8/layout/orgChart1"/>
    <dgm:cxn modelId="{CBA9059B-8E68-4787-8EA1-8595A83A8760}" type="presOf" srcId="{106C0944-E2F5-4E9A-91FF-28D09F158F75}" destId="{2A94BBCC-D28B-444A-B9B4-3D42732A0E3E}" srcOrd="1" destOrd="0" presId="urn:microsoft.com/office/officeart/2005/8/layout/orgChart1"/>
    <dgm:cxn modelId="{C6A7B2B9-3F11-4FC5-BE6F-083231325C97}" type="presOf" srcId="{56CBB457-905F-49A6-82C9-6D1170AF3953}" destId="{50951D0D-A85A-4AAE-A971-DB48AA67AF29}" srcOrd="0" destOrd="0" presId="urn:microsoft.com/office/officeart/2005/8/layout/orgChart1"/>
    <dgm:cxn modelId="{B301DCD1-1078-4063-8C57-D541F7BB6C45}" srcId="{0604A3B5-B5E8-4A66-8851-1F288A9BE202}" destId="{106C0944-E2F5-4E9A-91FF-28D09F158F75}" srcOrd="1" destOrd="0" parTransId="{15EA6A08-98D6-4864-A751-E74515FD5BB3}" sibTransId="{33988985-6AAF-4E54-AFA4-FBBC314F1CA7}"/>
    <dgm:cxn modelId="{0BC93BFD-0B9B-4178-B911-48DD3EB1E0EE}" type="presOf" srcId="{55D38C66-DF03-4D1C-9C0C-A84D7CF3DCB9}" destId="{88BEA74C-0A45-4696-982C-627EA72B0CF6}" srcOrd="0" destOrd="0" presId="urn:microsoft.com/office/officeart/2005/8/layout/orgChart1"/>
    <dgm:cxn modelId="{D62B9EBF-4F1D-4FD9-873C-16D994D80F1D}" type="presParOf" srcId="{74778857-B277-4026-9795-2B9B575654B5}" destId="{AAED2CE1-1C60-4FDB-AFEC-331FCBC89CB3}" srcOrd="0" destOrd="0" presId="urn:microsoft.com/office/officeart/2005/8/layout/orgChart1"/>
    <dgm:cxn modelId="{6FF2A2D2-DADB-4C88-8BBD-47E32663A079}" type="presParOf" srcId="{AAED2CE1-1C60-4FDB-AFEC-331FCBC89CB3}" destId="{607293BD-C08E-44B8-9B4C-D07A0E093FC1}" srcOrd="0" destOrd="0" presId="urn:microsoft.com/office/officeart/2005/8/layout/orgChart1"/>
    <dgm:cxn modelId="{FC7900D0-3B5A-4709-B960-E83154499E72}" type="presParOf" srcId="{607293BD-C08E-44B8-9B4C-D07A0E093FC1}" destId="{88BEA74C-0A45-4696-982C-627EA72B0CF6}" srcOrd="0" destOrd="0" presId="urn:microsoft.com/office/officeart/2005/8/layout/orgChart1"/>
    <dgm:cxn modelId="{7950639F-9A35-47E1-B0C7-D4D679274479}" type="presParOf" srcId="{607293BD-C08E-44B8-9B4C-D07A0E093FC1}" destId="{CA5DC4A9-FB98-4341-8970-4D6ABAADAC05}" srcOrd="1" destOrd="0" presId="urn:microsoft.com/office/officeart/2005/8/layout/orgChart1"/>
    <dgm:cxn modelId="{C72697C9-30F3-4AD0-9145-73828B70A32C}" type="presParOf" srcId="{AAED2CE1-1C60-4FDB-AFEC-331FCBC89CB3}" destId="{43CC3EB8-8BF6-4C79-9FD5-F38C5A831328}" srcOrd="1" destOrd="0" presId="urn:microsoft.com/office/officeart/2005/8/layout/orgChart1"/>
    <dgm:cxn modelId="{73131B35-3AB0-4942-BFD1-90776BC9869A}" type="presParOf" srcId="{AAED2CE1-1C60-4FDB-AFEC-331FCBC89CB3}" destId="{38152B8A-5549-475C-9AD3-1A24E0298658}" srcOrd="2" destOrd="0" presId="urn:microsoft.com/office/officeart/2005/8/layout/orgChart1"/>
    <dgm:cxn modelId="{1E02EBF3-44CB-413A-A3E0-A6776E954284}" type="presParOf" srcId="{74778857-B277-4026-9795-2B9B575654B5}" destId="{314F6850-FA1C-419A-B0CC-D69ADCEAB463}" srcOrd="1" destOrd="0" presId="urn:microsoft.com/office/officeart/2005/8/layout/orgChart1"/>
    <dgm:cxn modelId="{8FC0CE93-32D0-4FFF-A74A-6D25E07E88AC}" type="presParOf" srcId="{314F6850-FA1C-419A-B0CC-D69ADCEAB463}" destId="{0433FE28-421F-4E37-B763-4ADCE40E9DCC}" srcOrd="0" destOrd="0" presId="urn:microsoft.com/office/officeart/2005/8/layout/orgChart1"/>
    <dgm:cxn modelId="{5804ED82-D186-404C-B219-8793AA04083E}" type="presParOf" srcId="{0433FE28-421F-4E37-B763-4ADCE40E9DCC}" destId="{4A4EB22A-09FD-4B3C-97E7-3D64E2A1CFAC}" srcOrd="0" destOrd="0" presId="urn:microsoft.com/office/officeart/2005/8/layout/orgChart1"/>
    <dgm:cxn modelId="{1EE8933E-FD5F-4D60-8F11-95A48928BA5A}" type="presParOf" srcId="{0433FE28-421F-4E37-B763-4ADCE40E9DCC}" destId="{2A94BBCC-D28B-444A-B9B4-3D42732A0E3E}" srcOrd="1" destOrd="0" presId="urn:microsoft.com/office/officeart/2005/8/layout/orgChart1"/>
    <dgm:cxn modelId="{5B5E5A54-D828-4DA6-BDAC-F5A940E6C008}" type="presParOf" srcId="{314F6850-FA1C-419A-B0CC-D69ADCEAB463}" destId="{2AB963E5-B065-4F36-9A40-0E9C876322BF}" srcOrd="1" destOrd="0" presId="urn:microsoft.com/office/officeart/2005/8/layout/orgChart1"/>
    <dgm:cxn modelId="{D7E60A02-A237-4A52-8B42-E4777DE11451}" type="presParOf" srcId="{2AB963E5-B065-4F36-9A40-0E9C876322BF}" destId="{E59FEA32-61A0-4E1F-B6C9-B3702BC43CB5}" srcOrd="0" destOrd="0" presId="urn:microsoft.com/office/officeart/2005/8/layout/orgChart1"/>
    <dgm:cxn modelId="{E34D7100-D157-46AE-8E5D-0412CCDAC7F8}" type="presParOf" srcId="{2AB963E5-B065-4F36-9A40-0E9C876322BF}" destId="{25529444-87BD-42F5-B28C-C201112E77D9}" srcOrd="1" destOrd="0" presId="urn:microsoft.com/office/officeart/2005/8/layout/orgChart1"/>
    <dgm:cxn modelId="{8F6254FC-942D-4FB9-B4DB-11A952A7F575}" type="presParOf" srcId="{25529444-87BD-42F5-B28C-C201112E77D9}" destId="{39276C9C-BC02-46A0-941A-A0A44E72F08D}" srcOrd="0" destOrd="0" presId="urn:microsoft.com/office/officeart/2005/8/layout/orgChart1"/>
    <dgm:cxn modelId="{88AF588C-B866-4A71-A863-25E5221952E3}" type="presParOf" srcId="{39276C9C-BC02-46A0-941A-A0A44E72F08D}" destId="{CBDD1781-6C18-4DD9-8C12-433B1B18A230}" srcOrd="0" destOrd="0" presId="urn:microsoft.com/office/officeart/2005/8/layout/orgChart1"/>
    <dgm:cxn modelId="{818224D0-A68E-4875-92A7-A1EDE4893A61}" type="presParOf" srcId="{39276C9C-BC02-46A0-941A-A0A44E72F08D}" destId="{94C326AA-FBC8-4651-A136-DC5BC081D465}" srcOrd="1" destOrd="0" presId="urn:microsoft.com/office/officeart/2005/8/layout/orgChart1"/>
    <dgm:cxn modelId="{90A9F6E6-83C5-4BD5-9A87-CCB78DAE1DE3}" type="presParOf" srcId="{25529444-87BD-42F5-B28C-C201112E77D9}" destId="{F425E689-9FDD-46ED-99EC-F99382F669A6}" srcOrd="1" destOrd="0" presId="urn:microsoft.com/office/officeart/2005/8/layout/orgChart1"/>
    <dgm:cxn modelId="{2634D38D-0CCA-478E-A69A-2324D821144D}" type="presParOf" srcId="{25529444-87BD-42F5-B28C-C201112E77D9}" destId="{F3655BEB-26B9-452F-BF3A-83EF900BD6BF}" srcOrd="2" destOrd="0" presId="urn:microsoft.com/office/officeart/2005/8/layout/orgChart1"/>
    <dgm:cxn modelId="{AD267315-E5CC-4F19-BB2C-3D58434112B6}" type="presParOf" srcId="{2AB963E5-B065-4F36-9A40-0E9C876322BF}" destId="{50951D0D-A85A-4AAE-A971-DB48AA67AF29}" srcOrd="2" destOrd="0" presId="urn:microsoft.com/office/officeart/2005/8/layout/orgChart1"/>
    <dgm:cxn modelId="{C6B9F770-46E3-4303-954C-65D0EA0A0366}" type="presParOf" srcId="{2AB963E5-B065-4F36-9A40-0E9C876322BF}" destId="{B70CFDB4-D807-4DF1-B601-DE8A85F1700E}" srcOrd="3" destOrd="0" presId="urn:microsoft.com/office/officeart/2005/8/layout/orgChart1"/>
    <dgm:cxn modelId="{C8579735-AE71-4543-A879-F8F4BFA36070}" type="presParOf" srcId="{B70CFDB4-D807-4DF1-B601-DE8A85F1700E}" destId="{6817980C-CBA3-4F00-870B-895F8D5293A4}" srcOrd="0" destOrd="0" presId="urn:microsoft.com/office/officeart/2005/8/layout/orgChart1"/>
    <dgm:cxn modelId="{39E3D153-FF78-4873-B6BD-0FF863F072DD}" type="presParOf" srcId="{6817980C-CBA3-4F00-870B-895F8D5293A4}" destId="{C002192C-99F3-42AD-894D-3CF633462E85}" srcOrd="0" destOrd="0" presId="urn:microsoft.com/office/officeart/2005/8/layout/orgChart1"/>
    <dgm:cxn modelId="{901652B3-E542-4029-A94D-38C31B06B319}" type="presParOf" srcId="{6817980C-CBA3-4F00-870B-895F8D5293A4}" destId="{C56D6A36-A288-43A2-AABD-5B8F5811BBE0}" srcOrd="1" destOrd="0" presId="urn:microsoft.com/office/officeart/2005/8/layout/orgChart1"/>
    <dgm:cxn modelId="{4F420D46-F8EC-4A51-9A00-B65F73ECA3AF}" type="presParOf" srcId="{B70CFDB4-D807-4DF1-B601-DE8A85F1700E}" destId="{882F4656-54B1-4776-B77C-EF510C1FDBE9}" srcOrd="1" destOrd="0" presId="urn:microsoft.com/office/officeart/2005/8/layout/orgChart1"/>
    <dgm:cxn modelId="{9528A54D-20D8-4114-B745-6D16E9E9D2B8}" type="presParOf" srcId="{B70CFDB4-D807-4DF1-B601-DE8A85F1700E}" destId="{DE62EF6F-5B93-4AAE-9D93-A64633BFD2A6}" srcOrd="2" destOrd="0" presId="urn:microsoft.com/office/officeart/2005/8/layout/orgChart1"/>
    <dgm:cxn modelId="{9F14F17E-8864-467A-8C4E-0E3CDF33FA91}" type="presParOf" srcId="{314F6850-FA1C-419A-B0CC-D69ADCEAB463}" destId="{2F131031-9075-4F89-94F4-80333A29C1E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4B49D10-D9BE-46D4-9B8C-0037792A0DB8}"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34CC84A8-AB5E-4AAE-8E41-DCCEA8C18EAE}">
      <dgm:prSet/>
      <dgm:spPr/>
      <dgm:t>
        <a:bodyPr/>
        <a:lstStyle/>
        <a:p>
          <a:pPr rtl="0"/>
          <a:r>
            <a:rPr lang="en-US" dirty="0"/>
            <a:t>Eldest child </a:t>
          </a:r>
        </a:p>
      </dgm:t>
    </dgm:pt>
    <dgm:pt modelId="{3E783FD8-3196-4F9E-92FD-8DB19C0ADD17}" type="parTrans" cxnId="{FF8267C5-1E46-490E-9E10-5C50F3381872}">
      <dgm:prSet/>
      <dgm:spPr/>
      <dgm:t>
        <a:bodyPr/>
        <a:lstStyle/>
        <a:p>
          <a:endParaRPr lang="en-US"/>
        </a:p>
      </dgm:t>
    </dgm:pt>
    <dgm:pt modelId="{C2FC68DA-7398-489F-A01B-E2BBE918E13B}" type="sibTrans" cxnId="{FF8267C5-1E46-490E-9E10-5C50F3381872}">
      <dgm:prSet/>
      <dgm:spPr/>
      <dgm:t>
        <a:bodyPr/>
        <a:lstStyle/>
        <a:p>
          <a:endParaRPr lang="en-US"/>
        </a:p>
      </dgm:t>
    </dgm:pt>
    <dgm:pt modelId="{A3F4D2F0-B1E8-4F99-BAF1-6E9E111AA34C}">
      <dgm:prSet/>
      <dgm:spPr/>
      <dgm:t>
        <a:bodyPr/>
        <a:lstStyle/>
        <a:p>
          <a:pPr rtl="0"/>
          <a:r>
            <a:rPr lang="en-US" dirty="0"/>
            <a:t>Even daughter can become Karta in Father’s HUF</a:t>
          </a:r>
        </a:p>
      </dgm:t>
    </dgm:pt>
    <dgm:pt modelId="{517E3B9C-388D-4696-BDA8-91BA4DDF4540}" type="parTrans" cxnId="{4A46E323-122B-40AB-B532-95306374BC79}">
      <dgm:prSet/>
      <dgm:spPr/>
      <dgm:t>
        <a:bodyPr/>
        <a:lstStyle/>
        <a:p>
          <a:endParaRPr lang="en-US"/>
        </a:p>
      </dgm:t>
    </dgm:pt>
    <dgm:pt modelId="{EF26EE2E-85A7-4A60-98E8-6DBD3BD407A0}" type="sibTrans" cxnId="{4A46E323-122B-40AB-B532-95306374BC79}">
      <dgm:prSet/>
      <dgm:spPr/>
      <dgm:t>
        <a:bodyPr/>
        <a:lstStyle/>
        <a:p>
          <a:endParaRPr lang="en-US"/>
        </a:p>
      </dgm:t>
    </dgm:pt>
    <dgm:pt modelId="{6D16C9F2-990E-452A-A8E8-2ADFAF0A1603}">
      <dgm:prSet/>
      <dgm:spPr/>
      <dgm:t>
        <a:bodyPr/>
        <a:lstStyle/>
        <a:p>
          <a:pPr rtl="0"/>
          <a:r>
            <a:rPr lang="en-US" dirty="0"/>
            <a:t>However she cannot become Karta in Husband’s HUF as not </a:t>
          </a:r>
          <a:r>
            <a:rPr lang="en-US" dirty="0" err="1"/>
            <a:t>coparcenar</a:t>
          </a:r>
          <a:endParaRPr lang="en-US" dirty="0"/>
        </a:p>
      </dgm:t>
    </dgm:pt>
    <dgm:pt modelId="{A713A142-984C-41B7-BC95-253B0FB49D5B}" type="parTrans" cxnId="{1FFA01DB-E098-46A2-971E-6A54F30987F2}">
      <dgm:prSet/>
      <dgm:spPr/>
      <dgm:t>
        <a:bodyPr/>
        <a:lstStyle/>
        <a:p>
          <a:endParaRPr lang="en-US"/>
        </a:p>
      </dgm:t>
    </dgm:pt>
    <dgm:pt modelId="{77363CD9-6691-4645-8A61-471CE2A5976B}" type="sibTrans" cxnId="{1FFA01DB-E098-46A2-971E-6A54F30987F2}">
      <dgm:prSet/>
      <dgm:spPr/>
      <dgm:t>
        <a:bodyPr/>
        <a:lstStyle/>
        <a:p>
          <a:endParaRPr lang="en-US"/>
        </a:p>
      </dgm:t>
    </dgm:pt>
    <dgm:pt modelId="{3AFB83DA-AD22-4CE1-A07B-1E59AF93F001}">
      <dgm:prSet/>
      <dgm:spPr/>
      <dgm:t>
        <a:bodyPr/>
        <a:lstStyle/>
        <a:p>
          <a:pPr rtl="0"/>
          <a:r>
            <a:rPr lang="en-US" dirty="0"/>
            <a:t>Jurisprudence</a:t>
          </a:r>
        </a:p>
      </dgm:t>
    </dgm:pt>
    <dgm:pt modelId="{4D45E094-A123-439C-91DD-0EF2D27974B6}" type="parTrans" cxnId="{2AD12DD6-2FBD-4C6A-9310-43326EF700EB}">
      <dgm:prSet/>
      <dgm:spPr/>
      <dgm:t>
        <a:bodyPr/>
        <a:lstStyle/>
        <a:p>
          <a:endParaRPr lang="en-US"/>
        </a:p>
      </dgm:t>
    </dgm:pt>
    <dgm:pt modelId="{52EE6DE7-201A-4F4D-A41A-7A610CE1C04E}" type="sibTrans" cxnId="{2AD12DD6-2FBD-4C6A-9310-43326EF700EB}">
      <dgm:prSet/>
      <dgm:spPr/>
      <dgm:t>
        <a:bodyPr/>
        <a:lstStyle/>
        <a:p>
          <a:endParaRPr lang="en-US"/>
        </a:p>
      </dgm:t>
    </dgm:pt>
    <dgm:pt modelId="{BA6792E6-0F45-4C03-B905-0BDA4CCF9903}">
      <dgm:prSet/>
      <dgm:spPr/>
      <dgm:t>
        <a:bodyPr/>
        <a:lstStyle/>
        <a:p>
          <a:pPr rtl="0"/>
          <a:r>
            <a:rPr lang="en-US" dirty="0" err="1"/>
            <a:t>Sujata</a:t>
          </a:r>
          <a:r>
            <a:rPr lang="en-US" dirty="0"/>
            <a:t> Sharma v. Manu </a:t>
          </a:r>
          <a:r>
            <a:rPr lang="en-US" dirty="0" err="1"/>
            <a:t>gupta</a:t>
          </a:r>
          <a:r>
            <a:rPr lang="en-US" dirty="0"/>
            <a:t> (Delhi)</a:t>
          </a:r>
        </a:p>
      </dgm:t>
    </dgm:pt>
    <dgm:pt modelId="{60AFA0EC-CABC-4754-8EA1-AB11DA417799}" type="parTrans" cxnId="{C85CD51B-0250-48A0-9893-356FA5B9680E}">
      <dgm:prSet/>
      <dgm:spPr/>
      <dgm:t>
        <a:bodyPr/>
        <a:lstStyle/>
        <a:p>
          <a:endParaRPr lang="en-US"/>
        </a:p>
      </dgm:t>
    </dgm:pt>
    <dgm:pt modelId="{B07ECD6B-6E42-4AA9-815C-B37CA2153B00}" type="sibTrans" cxnId="{C85CD51B-0250-48A0-9893-356FA5B9680E}">
      <dgm:prSet/>
      <dgm:spPr/>
      <dgm:t>
        <a:bodyPr/>
        <a:lstStyle/>
        <a:p>
          <a:endParaRPr lang="en-US"/>
        </a:p>
      </dgm:t>
    </dgm:pt>
    <dgm:pt modelId="{D2D644E0-5040-4EC0-914D-79E79A6479B8}">
      <dgm:prSet/>
      <dgm:spPr/>
      <dgm:t>
        <a:bodyPr/>
        <a:lstStyle/>
        <a:p>
          <a:pPr rtl="0"/>
          <a:r>
            <a:rPr lang="en-US" dirty="0"/>
            <a:t>Seth </a:t>
          </a:r>
          <a:r>
            <a:rPr lang="en-US" dirty="0" err="1"/>
            <a:t>Govindram</a:t>
          </a:r>
          <a:r>
            <a:rPr lang="en-US" dirty="0"/>
            <a:t> Sugar Mills (SC)</a:t>
          </a:r>
        </a:p>
      </dgm:t>
    </dgm:pt>
    <dgm:pt modelId="{FC6FFB5A-25E9-479F-9BB8-650DECEC0371}" type="parTrans" cxnId="{3A783395-9AAE-4215-891C-99F8FD745E92}">
      <dgm:prSet/>
      <dgm:spPr/>
      <dgm:t>
        <a:bodyPr/>
        <a:lstStyle/>
        <a:p>
          <a:endParaRPr lang="en-US"/>
        </a:p>
      </dgm:t>
    </dgm:pt>
    <dgm:pt modelId="{0E4E2287-4A12-42E3-AE98-534D2FC9CE80}" type="sibTrans" cxnId="{3A783395-9AAE-4215-891C-99F8FD745E92}">
      <dgm:prSet/>
      <dgm:spPr/>
      <dgm:t>
        <a:bodyPr/>
        <a:lstStyle/>
        <a:p>
          <a:endParaRPr lang="en-US"/>
        </a:p>
      </dgm:t>
    </dgm:pt>
    <dgm:pt modelId="{4CADC38C-FE40-474F-8747-3F11993DC710}">
      <dgm:prSet/>
      <dgm:spPr/>
      <dgm:t>
        <a:bodyPr/>
        <a:lstStyle/>
        <a:p>
          <a:pPr rtl="0"/>
          <a:r>
            <a:rPr lang="en-US" dirty="0"/>
            <a:t>coparcenary must for </a:t>
          </a:r>
          <a:r>
            <a:rPr lang="en-US" dirty="0" err="1"/>
            <a:t>Kartaship</a:t>
          </a:r>
          <a:endParaRPr lang="en-US" dirty="0"/>
        </a:p>
      </dgm:t>
    </dgm:pt>
    <dgm:pt modelId="{6F599E2B-E9D8-4603-8AA9-EF7EAB3DCA8E}" type="parTrans" cxnId="{5ED8CCB5-6DC3-4624-805A-00B7B930C78A}">
      <dgm:prSet/>
      <dgm:spPr/>
      <dgm:t>
        <a:bodyPr/>
        <a:lstStyle/>
        <a:p>
          <a:endParaRPr lang="en-US"/>
        </a:p>
      </dgm:t>
    </dgm:pt>
    <dgm:pt modelId="{5CF76FC4-71FB-4B2E-BF61-33C0AFFF4168}" type="sibTrans" cxnId="{5ED8CCB5-6DC3-4624-805A-00B7B930C78A}">
      <dgm:prSet/>
      <dgm:spPr/>
      <dgm:t>
        <a:bodyPr/>
        <a:lstStyle/>
        <a:p>
          <a:endParaRPr lang="en-US"/>
        </a:p>
      </dgm:t>
    </dgm:pt>
    <dgm:pt modelId="{6C97621A-F0CD-473C-8ED0-23E4B11A2D2F}" type="pres">
      <dgm:prSet presAssocID="{A4B49D10-D9BE-46D4-9B8C-0037792A0DB8}" presName="linear" presStyleCnt="0">
        <dgm:presLayoutVars>
          <dgm:animLvl val="lvl"/>
          <dgm:resizeHandles val="exact"/>
        </dgm:presLayoutVars>
      </dgm:prSet>
      <dgm:spPr/>
    </dgm:pt>
    <dgm:pt modelId="{FF718155-04AC-4E38-A787-7C50E2252F77}" type="pres">
      <dgm:prSet presAssocID="{34CC84A8-AB5E-4AAE-8E41-DCCEA8C18EAE}" presName="parentText" presStyleLbl="node1" presStyleIdx="0" presStyleCnt="2">
        <dgm:presLayoutVars>
          <dgm:chMax val="0"/>
          <dgm:bulletEnabled val="1"/>
        </dgm:presLayoutVars>
      </dgm:prSet>
      <dgm:spPr/>
    </dgm:pt>
    <dgm:pt modelId="{94B27A17-33C4-4C70-9C51-F2BB77F1F80D}" type="pres">
      <dgm:prSet presAssocID="{34CC84A8-AB5E-4AAE-8E41-DCCEA8C18EAE}" presName="childText" presStyleLbl="revTx" presStyleIdx="0" presStyleCnt="2">
        <dgm:presLayoutVars>
          <dgm:bulletEnabled val="1"/>
        </dgm:presLayoutVars>
      </dgm:prSet>
      <dgm:spPr/>
    </dgm:pt>
    <dgm:pt modelId="{D9401C9B-332C-4EE9-9FB2-40193DD55E1F}" type="pres">
      <dgm:prSet presAssocID="{3AFB83DA-AD22-4CE1-A07B-1E59AF93F001}" presName="parentText" presStyleLbl="node1" presStyleIdx="1" presStyleCnt="2">
        <dgm:presLayoutVars>
          <dgm:chMax val="0"/>
          <dgm:bulletEnabled val="1"/>
        </dgm:presLayoutVars>
      </dgm:prSet>
      <dgm:spPr/>
    </dgm:pt>
    <dgm:pt modelId="{4BE17529-2388-4075-A94B-C003B97E0357}" type="pres">
      <dgm:prSet presAssocID="{3AFB83DA-AD22-4CE1-A07B-1E59AF93F001}" presName="childText" presStyleLbl="revTx" presStyleIdx="1" presStyleCnt="2">
        <dgm:presLayoutVars>
          <dgm:bulletEnabled val="1"/>
        </dgm:presLayoutVars>
      </dgm:prSet>
      <dgm:spPr/>
    </dgm:pt>
  </dgm:ptLst>
  <dgm:cxnLst>
    <dgm:cxn modelId="{5C5F9218-A045-4A37-B90E-B1D9834E5C6F}" type="presOf" srcId="{BA6792E6-0F45-4C03-B905-0BDA4CCF9903}" destId="{4BE17529-2388-4075-A94B-C003B97E0357}" srcOrd="0" destOrd="0" presId="urn:microsoft.com/office/officeart/2005/8/layout/vList2"/>
    <dgm:cxn modelId="{C85CD51B-0250-48A0-9893-356FA5B9680E}" srcId="{3AFB83DA-AD22-4CE1-A07B-1E59AF93F001}" destId="{BA6792E6-0F45-4C03-B905-0BDA4CCF9903}" srcOrd="0" destOrd="0" parTransId="{60AFA0EC-CABC-4754-8EA1-AB11DA417799}" sibTransId="{B07ECD6B-6E42-4AA9-815C-B37CA2153B00}"/>
    <dgm:cxn modelId="{4A46E323-122B-40AB-B532-95306374BC79}" srcId="{34CC84A8-AB5E-4AAE-8E41-DCCEA8C18EAE}" destId="{A3F4D2F0-B1E8-4F99-BAF1-6E9E111AA34C}" srcOrd="0" destOrd="0" parTransId="{517E3B9C-388D-4696-BDA8-91BA4DDF4540}" sibTransId="{EF26EE2E-85A7-4A60-98E8-6DBD3BD407A0}"/>
    <dgm:cxn modelId="{D40B1361-0C31-4E7A-A52B-871945ADF954}" type="presOf" srcId="{3AFB83DA-AD22-4CE1-A07B-1E59AF93F001}" destId="{D9401C9B-332C-4EE9-9FB2-40193DD55E1F}" srcOrd="0" destOrd="0" presId="urn:microsoft.com/office/officeart/2005/8/layout/vList2"/>
    <dgm:cxn modelId="{07F3C982-0624-48DD-BC00-333EE3E9F018}" type="presOf" srcId="{A4B49D10-D9BE-46D4-9B8C-0037792A0DB8}" destId="{6C97621A-F0CD-473C-8ED0-23E4B11A2D2F}" srcOrd="0" destOrd="0" presId="urn:microsoft.com/office/officeart/2005/8/layout/vList2"/>
    <dgm:cxn modelId="{46DBB690-34BE-4E60-A93D-7EFCF2D49470}" type="presOf" srcId="{34CC84A8-AB5E-4AAE-8E41-DCCEA8C18EAE}" destId="{FF718155-04AC-4E38-A787-7C50E2252F77}" srcOrd="0" destOrd="0" presId="urn:microsoft.com/office/officeart/2005/8/layout/vList2"/>
    <dgm:cxn modelId="{3A783395-9AAE-4215-891C-99F8FD745E92}" srcId="{3AFB83DA-AD22-4CE1-A07B-1E59AF93F001}" destId="{D2D644E0-5040-4EC0-914D-79E79A6479B8}" srcOrd="1" destOrd="0" parTransId="{FC6FFB5A-25E9-479F-9BB8-650DECEC0371}" sibTransId="{0E4E2287-4A12-42E3-AE98-534D2FC9CE80}"/>
    <dgm:cxn modelId="{C663B5B2-E7DF-4B04-9E9A-33DC7310EE1E}" type="presOf" srcId="{A3F4D2F0-B1E8-4F99-BAF1-6E9E111AA34C}" destId="{94B27A17-33C4-4C70-9C51-F2BB77F1F80D}" srcOrd="0" destOrd="0" presId="urn:microsoft.com/office/officeart/2005/8/layout/vList2"/>
    <dgm:cxn modelId="{5ED8CCB5-6DC3-4624-805A-00B7B930C78A}" srcId="{D2D644E0-5040-4EC0-914D-79E79A6479B8}" destId="{4CADC38C-FE40-474F-8747-3F11993DC710}" srcOrd="0" destOrd="0" parTransId="{6F599E2B-E9D8-4603-8AA9-EF7EAB3DCA8E}" sibTransId="{5CF76FC4-71FB-4B2E-BF61-33C0AFFF4168}"/>
    <dgm:cxn modelId="{9CDE1DB6-6676-47BF-AFA1-2D788CAB7635}" type="presOf" srcId="{6D16C9F2-990E-452A-A8E8-2ADFAF0A1603}" destId="{94B27A17-33C4-4C70-9C51-F2BB77F1F80D}" srcOrd="0" destOrd="1" presId="urn:microsoft.com/office/officeart/2005/8/layout/vList2"/>
    <dgm:cxn modelId="{FF8267C5-1E46-490E-9E10-5C50F3381872}" srcId="{A4B49D10-D9BE-46D4-9B8C-0037792A0DB8}" destId="{34CC84A8-AB5E-4AAE-8E41-DCCEA8C18EAE}" srcOrd="0" destOrd="0" parTransId="{3E783FD8-3196-4F9E-92FD-8DB19C0ADD17}" sibTransId="{C2FC68DA-7398-489F-A01B-E2BBE918E13B}"/>
    <dgm:cxn modelId="{91A31CC6-3561-4F42-9F5D-BE165077EC49}" type="presOf" srcId="{D2D644E0-5040-4EC0-914D-79E79A6479B8}" destId="{4BE17529-2388-4075-A94B-C003B97E0357}" srcOrd="0" destOrd="1" presId="urn:microsoft.com/office/officeart/2005/8/layout/vList2"/>
    <dgm:cxn modelId="{2AD12DD6-2FBD-4C6A-9310-43326EF700EB}" srcId="{A4B49D10-D9BE-46D4-9B8C-0037792A0DB8}" destId="{3AFB83DA-AD22-4CE1-A07B-1E59AF93F001}" srcOrd="1" destOrd="0" parTransId="{4D45E094-A123-439C-91DD-0EF2D27974B6}" sibTransId="{52EE6DE7-201A-4F4D-A41A-7A610CE1C04E}"/>
    <dgm:cxn modelId="{1FFA01DB-E098-46A2-971E-6A54F30987F2}" srcId="{34CC84A8-AB5E-4AAE-8E41-DCCEA8C18EAE}" destId="{6D16C9F2-990E-452A-A8E8-2ADFAF0A1603}" srcOrd="1" destOrd="0" parTransId="{A713A142-984C-41B7-BC95-253B0FB49D5B}" sibTransId="{77363CD9-6691-4645-8A61-471CE2A5976B}"/>
    <dgm:cxn modelId="{E57958E8-7E73-445F-BDB9-C206B74F2C3A}" type="presOf" srcId="{4CADC38C-FE40-474F-8747-3F11993DC710}" destId="{4BE17529-2388-4075-A94B-C003B97E0357}" srcOrd="0" destOrd="2" presId="urn:microsoft.com/office/officeart/2005/8/layout/vList2"/>
    <dgm:cxn modelId="{8D36D0E4-3DBB-4552-A29F-15ED879E5E38}" type="presParOf" srcId="{6C97621A-F0CD-473C-8ED0-23E4B11A2D2F}" destId="{FF718155-04AC-4E38-A787-7C50E2252F77}" srcOrd="0" destOrd="0" presId="urn:microsoft.com/office/officeart/2005/8/layout/vList2"/>
    <dgm:cxn modelId="{F97659B0-7B5F-4AAB-94FD-DE7E1C4027ED}" type="presParOf" srcId="{6C97621A-F0CD-473C-8ED0-23E4B11A2D2F}" destId="{94B27A17-33C4-4C70-9C51-F2BB77F1F80D}" srcOrd="1" destOrd="0" presId="urn:microsoft.com/office/officeart/2005/8/layout/vList2"/>
    <dgm:cxn modelId="{C4C4EA63-6E6B-4449-9687-6261FDD79835}" type="presParOf" srcId="{6C97621A-F0CD-473C-8ED0-23E4B11A2D2F}" destId="{D9401C9B-332C-4EE9-9FB2-40193DD55E1F}" srcOrd="2" destOrd="0" presId="urn:microsoft.com/office/officeart/2005/8/layout/vList2"/>
    <dgm:cxn modelId="{9ECD4C12-3DB0-4195-B4F0-2EE244E18944}" type="presParOf" srcId="{6C97621A-F0CD-473C-8ED0-23E4B11A2D2F}" destId="{4BE17529-2388-4075-A94B-C003B97E035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0BA26F4-522B-4BC1-86C1-8139D58CA945}"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26AB82F2-F98D-468B-A340-73BFB9268BF4}">
      <dgm:prSet/>
      <dgm:spPr/>
      <dgm:t>
        <a:bodyPr/>
        <a:lstStyle/>
        <a:p>
          <a:pPr algn="just" rtl="0"/>
          <a:r>
            <a:rPr lang="en-US" dirty="0"/>
            <a:t>The senior most member may give up his right of management and a junior member may be appointed as manager.</a:t>
          </a:r>
        </a:p>
      </dgm:t>
    </dgm:pt>
    <dgm:pt modelId="{6A0A4D2B-4DCD-4E23-88B2-B8D4A33F36F0}" type="parTrans" cxnId="{BFF4DFD6-6674-4AB0-906E-A0157806B6FE}">
      <dgm:prSet/>
      <dgm:spPr/>
      <dgm:t>
        <a:bodyPr/>
        <a:lstStyle/>
        <a:p>
          <a:endParaRPr lang="en-US"/>
        </a:p>
      </dgm:t>
    </dgm:pt>
    <dgm:pt modelId="{2DC53589-733E-436B-830B-AAC51ED4FA6B}" type="sibTrans" cxnId="{BFF4DFD6-6674-4AB0-906E-A0157806B6FE}">
      <dgm:prSet/>
      <dgm:spPr/>
      <dgm:t>
        <a:bodyPr/>
        <a:lstStyle/>
        <a:p>
          <a:endParaRPr lang="en-US"/>
        </a:p>
      </dgm:t>
    </dgm:pt>
    <dgm:pt modelId="{CF065CD0-E079-440D-9A25-04AE43DFD4E9}">
      <dgm:prSet/>
      <dgm:spPr/>
      <dgm:t>
        <a:bodyPr/>
        <a:lstStyle/>
        <a:p>
          <a:pPr rtl="0"/>
          <a:r>
            <a:rPr lang="en-US" dirty="0" err="1"/>
            <a:t>Narendrakumar</a:t>
          </a:r>
          <a:r>
            <a:rPr lang="en-US" dirty="0"/>
            <a:t> J </a:t>
          </a:r>
          <a:r>
            <a:rPr lang="en-US" dirty="0" err="1"/>
            <a:t>Modi</a:t>
          </a:r>
          <a:r>
            <a:rPr lang="en-US" dirty="0"/>
            <a:t> v. CIT [1976] 105 ITR 109 (SC)</a:t>
          </a:r>
        </a:p>
      </dgm:t>
    </dgm:pt>
    <dgm:pt modelId="{7EACEC9C-80CD-4A19-ABFB-5FCC2FD249D9}" type="parTrans" cxnId="{B977517A-B6FF-423E-81FD-E7BE102A7331}">
      <dgm:prSet/>
      <dgm:spPr/>
      <dgm:t>
        <a:bodyPr/>
        <a:lstStyle/>
        <a:p>
          <a:endParaRPr lang="en-US"/>
        </a:p>
      </dgm:t>
    </dgm:pt>
    <dgm:pt modelId="{71F24E47-F60A-486C-97A4-9FB81A9058A4}" type="sibTrans" cxnId="{B977517A-B6FF-423E-81FD-E7BE102A7331}">
      <dgm:prSet/>
      <dgm:spPr/>
      <dgm:t>
        <a:bodyPr/>
        <a:lstStyle/>
        <a:p>
          <a:endParaRPr lang="en-US"/>
        </a:p>
      </dgm:t>
    </dgm:pt>
    <dgm:pt modelId="{CF8DE0E9-C68B-48CF-80E9-2E81500777DD}" type="pres">
      <dgm:prSet presAssocID="{90BA26F4-522B-4BC1-86C1-8139D58CA945}" presName="linear" presStyleCnt="0">
        <dgm:presLayoutVars>
          <dgm:animLvl val="lvl"/>
          <dgm:resizeHandles val="exact"/>
        </dgm:presLayoutVars>
      </dgm:prSet>
      <dgm:spPr/>
    </dgm:pt>
    <dgm:pt modelId="{B6BF51D1-D499-49DC-87B0-AC11DD1499D1}" type="pres">
      <dgm:prSet presAssocID="{26AB82F2-F98D-468B-A340-73BFB9268BF4}" presName="parentText" presStyleLbl="node1" presStyleIdx="0" presStyleCnt="1">
        <dgm:presLayoutVars>
          <dgm:chMax val="0"/>
          <dgm:bulletEnabled val="1"/>
        </dgm:presLayoutVars>
      </dgm:prSet>
      <dgm:spPr/>
    </dgm:pt>
    <dgm:pt modelId="{411CBEEC-2A07-4F12-87E9-0DE2212BC907}" type="pres">
      <dgm:prSet presAssocID="{26AB82F2-F98D-468B-A340-73BFB9268BF4}" presName="childText" presStyleLbl="revTx" presStyleIdx="0" presStyleCnt="1">
        <dgm:presLayoutVars>
          <dgm:bulletEnabled val="1"/>
        </dgm:presLayoutVars>
      </dgm:prSet>
      <dgm:spPr/>
    </dgm:pt>
  </dgm:ptLst>
  <dgm:cxnLst>
    <dgm:cxn modelId="{19FCB232-1E20-43A5-B323-EC67B09A6792}" type="presOf" srcId="{90BA26F4-522B-4BC1-86C1-8139D58CA945}" destId="{CF8DE0E9-C68B-48CF-80E9-2E81500777DD}" srcOrd="0" destOrd="0" presId="urn:microsoft.com/office/officeart/2005/8/layout/vList2"/>
    <dgm:cxn modelId="{04FDD86F-3E76-4F30-B67D-B2F9F9A455A5}" type="presOf" srcId="{26AB82F2-F98D-468B-A340-73BFB9268BF4}" destId="{B6BF51D1-D499-49DC-87B0-AC11DD1499D1}" srcOrd="0" destOrd="0" presId="urn:microsoft.com/office/officeart/2005/8/layout/vList2"/>
    <dgm:cxn modelId="{B977517A-B6FF-423E-81FD-E7BE102A7331}" srcId="{26AB82F2-F98D-468B-A340-73BFB9268BF4}" destId="{CF065CD0-E079-440D-9A25-04AE43DFD4E9}" srcOrd="0" destOrd="0" parTransId="{7EACEC9C-80CD-4A19-ABFB-5FCC2FD249D9}" sibTransId="{71F24E47-F60A-486C-97A4-9FB81A9058A4}"/>
    <dgm:cxn modelId="{CCD2F597-EA14-4654-AD13-2C6369BF8179}" type="presOf" srcId="{CF065CD0-E079-440D-9A25-04AE43DFD4E9}" destId="{411CBEEC-2A07-4F12-87E9-0DE2212BC907}" srcOrd="0" destOrd="0" presId="urn:microsoft.com/office/officeart/2005/8/layout/vList2"/>
    <dgm:cxn modelId="{BFF4DFD6-6674-4AB0-906E-A0157806B6FE}" srcId="{90BA26F4-522B-4BC1-86C1-8139D58CA945}" destId="{26AB82F2-F98D-468B-A340-73BFB9268BF4}" srcOrd="0" destOrd="0" parTransId="{6A0A4D2B-4DCD-4E23-88B2-B8D4A33F36F0}" sibTransId="{2DC53589-733E-436B-830B-AAC51ED4FA6B}"/>
    <dgm:cxn modelId="{61B56749-E9FC-4E65-B627-6DC58B7EFDBA}" type="presParOf" srcId="{CF8DE0E9-C68B-48CF-80E9-2E81500777DD}" destId="{B6BF51D1-D499-49DC-87B0-AC11DD1499D1}" srcOrd="0" destOrd="0" presId="urn:microsoft.com/office/officeart/2005/8/layout/vList2"/>
    <dgm:cxn modelId="{F64B41BA-7A0B-4495-961C-B5262F8DA519}" type="presParOf" srcId="{CF8DE0E9-C68B-48CF-80E9-2E81500777DD}" destId="{411CBEEC-2A07-4F12-87E9-0DE2212BC9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1429D4C-E699-4A98-99BA-F42920C7305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11AED79-8EEE-4EF0-9167-E2549B70A68A}">
      <dgm:prSet/>
      <dgm:spPr/>
      <dgm:t>
        <a:bodyPr/>
        <a:lstStyle/>
        <a:p>
          <a:pPr rtl="0"/>
          <a:r>
            <a:rPr lang="en-US" dirty="0"/>
            <a:t>In father’s HUF only 3 member</a:t>
          </a:r>
        </a:p>
      </dgm:t>
    </dgm:pt>
    <dgm:pt modelId="{D7F8B61F-43C7-48D0-B23F-7032D5A0907B}" type="parTrans" cxnId="{BF0E8A01-1961-43B0-9909-3B5A1E54B82E}">
      <dgm:prSet/>
      <dgm:spPr/>
      <dgm:t>
        <a:bodyPr/>
        <a:lstStyle/>
        <a:p>
          <a:endParaRPr lang="en-US"/>
        </a:p>
      </dgm:t>
    </dgm:pt>
    <dgm:pt modelId="{14783A5F-BB10-4C81-AAF4-83D11A80FBCC}" type="sibTrans" cxnId="{BF0E8A01-1961-43B0-9909-3B5A1E54B82E}">
      <dgm:prSet/>
      <dgm:spPr/>
      <dgm:t>
        <a:bodyPr/>
        <a:lstStyle/>
        <a:p>
          <a:endParaRPr lang="en-US"/>
        </a:p>
      </dgm:t>
    </dgm:pt>
    <dgm:pt modelId="{077E1448-3148-4A13-8F56-9EA3948773CB}">
      <dgm:prSet/>
      <dgm:spPr/>
      <dgm:t>
        <a:bodyPr/>
        <a:lstStyle/>
        <a:p>
          <a:pPr rtl="0"/>
          <a:r>
            <a:rPr lang="en-US" dirty="0"/>
            <a:t>Father, Mother and son</a:t>
          </a:r>
        </a:p>
      </dgm:t>
    </dgm:pt>
    <dgm:pt modelId="{5B9C2C22-4DBA-47C6-BEB8-ACDB41AFE458}" type="parTrans" cxnId="{64CC7AAB-66D2-45A7-87B0-1CA540C80641}">
      <dgm:prSet/>
      <dgm:spPr/>
      <dgm:t>
        <a:bodyPr/>
        <a:lstStyle/>
        <a:p>
          <a:endParaRPr lang="en-US"/>
        </a:p>
      </dgm:t>
    </dgm:pt>
    <dgm:pt modelId="{0221F667-1143-4CD2-B936-F3373D130A07}" type="sibTrans" cxnId="{64CC7AAB-66D2-45A7-87B0-1CA540C80641}">
      <dgm:prSet/>
      <dgm:spPr/>
      <dgm:t>
        <a:bodyPr/>
        <a:lstStyle/>
        <a:p>
          <a:endParaRPr lang="en-US"/>
        </a:p>
      </dgm:t>
    </dgm:pt>
    <dgm:pt modelId="{02D166CF-A7F8-4319-AC70-ADB0AB3B8914}">
      <dgm:prSet/>
      <dgm:spPr/>
      <dgm:t>
        <a:bodyPr/>
        <a:lstStyle/>
        <a:p>
          <a:pPr rtl="0"/>
          <a:r>
            <a:rPr lang="en-US" dirty="0"/>
            <a:t>Father dies and son is minor</a:t>
          </a:r>
        </a:p>
      </dgm:t>
    </dgm:pt>
    <dgm:pt modelId="{E443359B-8006-404F-ADC8-BD2BF9CAFC67}" type="parTrans" cxnId="{683DB1C5-73A7-4CC9-87D5-C278A2BE1377}">
      <dgm:prSet/>
      <dgm:spPr/>
      <dgm:t>
        <a:bodyPr/>
        <a:lstStyle/>
        <a:p>
          <a:endParaRPr lang="en-US"/>
        </a:p>
      </dgm:t>
    </dgm:pt>
    <dgm:pt modelId="{7E5E1DEA-6FC6-4966-ADF8-265C6C59446F}" type="sibTrans" cxnId="{683DB1C5-73A7-4CC9-87D5-C278A2BE1377}">
      <dgm:prSet/>
      <dgm:spPr/>
      <dgm:t>
        <a:bodyPr/>
        <a:lstStyle/>
        <a:p>
          <a:endParaRPr lang="en-US"/>
        </a:p>
      </dgm:t>
    </dgm:pt>
    <dgm:pt modelId="{BCDB1B9B-0F84-4FC8-AB49-403F50A10C1F}">
      <dgm:prSet/>
      <dgm:spPr/>
      <dgm:t>
        <a:bodyPr/>
        <a:lstStyle/>
        <a:p>
          <a:pPr rtl="0"/>
          <a:r>
            <a:rPr lang="en-US" dirty="0"/>
            <a:t>Who shall be Karta?</a:t>
          </a:r>
        </a:p>
      </dgm:t>
    </dgm:pt>
    <dgm:pt modelId="{91016BAD-A0CC-48BD-B5EE-832826508561}" type="parTrans" cxnId="{9AA5706E-2FC0-463D-AC25-153EF0BEFB97}">
      <dgm:prSet/>
      <dgm:spPr/>
      <dgm:t>
        <a:bodyPr/>
        <a:lstStyle/>
        <a:p>
          <a:endParaRPr lang="en-US"/>
        </a:p>
      </dgm:t>
    </dgm:pt>
    <dgm:pt modelId="{DAD5EB87-595D-4AED-BE7F-CF7DCA88B5BC}" type="sibTrans" cxnId="{9AA5706E-2FC0-463D-AC25-153EF0BEFB97}">
      <dgm:prSet/>
      <dgm:spPr/>
      <dgm:t>
        <a:bodyPr/>
        <a:lstStyle/>
        <a:p>
          <a:endParaRPr lang="en-US"/>
        </a:p>
      </dgm:t>
    </dgm:pt>
    <dgm:pt modelId="{B307AE6B-EFB2-4F04-8F73-0509662B856B}">
      <dgm:prSet/>
      <dgm:spPr/>
      <dgm:t>
        <a:bodyPr/>
        <a:lstStyle/>
        <a:p>
          <a:pPr rtl="0"/>
          <a:r>
            <a:rPr lang="en-US" dirty="0" err="1"/>
            <a:t>Shreya</a:t>
          </a:r>
          <a:r>
            <a:rPr lang="en-US" dirty="0"/>
            <a:t> </a:t>
          </a:r>
          <a:r>
            <a:rPr lang="en-US" dirty="0" err="1"/>
            <a:t>Vidyarthi</a:t>
          </a:r>
          <a:r>
            <a:rPr lang="en-US" dirty="0"/>
            <a:t> (SC)</a:t>
          </a:r>
        </a:p>
      </dgm:t>
    </dgm:pt>
    <dgm:pt modelId="{6A1FF64F-0963-4A23-9BE7-26EC84072EB2}" type="parTrans" cxnId="{FFEA64DE-7B22-4EC1-A693-D934AFF6754C}">
      <dgm:prSet/>
      <dgm:spPr/>
      <dgm:t>
        <a:bodyPr/>
        <a:lstStyle/>
        <a:p>
          <a:endParaRPr lang="en-US"/>
        </a:p>
      </dgm:t>
    </dgm:pt>
    <dgm:pt modelId="{6A73277D-06D9-47F0-933B-743B8A7F7E15}" type="sibTrans" cxnId="{FFEA64DE-7B22-4EC1-A693-D934AFF6754C}">
      <dgm:prSet/>
      <dgm:spPr/>
      <dgm:t>
        <a:bodyPr/>
        <a:lstStyle/>
        <a:p>
          <a:endParaRPr lang="en-US"/>
        </a:p>
      </dgm:t>
    </dgm:pt>
    <dgm:pt modelId="{3EBE63CC-2FA1-4A25-AF1F-C3E65729CBC3}">
      <dgm:prSet/>
      <dgm:spPr/>
      <dgm:t>
        <a:bodyPr/>
        <a:lstStyle/>
        <a:p>
          <a:pPr rtl="0"/>
          <a:r>
            <a:rPr lang="en-US" dirty="0"/>
            <a:t>Guardian Manager</a:t>
          </a:r>
        </a:p>
      </dgm:t>
    </dgm:pt>
    <dgm:pt modelId="{66E081B4-7B9E-4E49-9789-30E142742E6A}" type="parTrans" cxnId="{3A0E1BC5-ABA1-4CDE-A12C-5D344A96D890}">
      <dgm:prSet/>
      <dgm:spPr/>
      <dgm:t>
        <a:bodyPr/>
        <a:lstStyle/>
        <a:p>
          <a:endParaRPr lang="en-US"/>
        </a:p>
      </dgm:t>
    </dgm:pt>
    <dgm:pt modelId="{9AF2229A-1DB4-44C4-BBD0-354D4B1A8253}" type="sibTrans" cxnId="{3A0E1BC5-ABA1-4CDE-A12C-5D344A96D890}">
      <dgm:prSet/>
      <dgm:spPr/>
      <dgm:t>
        <a:bodyPr/>
        <a:lstStyle/>
        <a:p>
          <a:endParaRPr lang="en-US"/>
        </a:p>
      </dgm:t>
    </dgm:pt>
    <dgm:pt modelId="{C6E24A1D-59B8-4422-ACAE-07888464194B}" type="pres">
      <dgm:prSet presAssocID="{41429D4C-E699-4A98-99BA-F42920C73054}" presName="linear" presStyleCnt="0">
        <dgm:presLayoutVars>
          <dgm:animLvl val="lvl"/>
          <dgm:resizeHandles val="exact"/>
        </dgm:presLayoutVars>
      </dgm:prSet>
      <dgm:spPr/>
    </dgm:pt>
    <dgm:pt modelId="{33B46709-9F3F-4C65-B27A-A20C78115154}" type="pres">
      <dgm:prSet presAssocID="{211AED79-8EEE-4EF0-9167-E2549B70A68A}" presName="parentText" presStyleLbl="node1" presStyleIdx="0" presStyleCnt="2">
        <dgm:presLayoutVars>
          <dgm:chMax val="0"/>
          <dgm:bulletEnabled val="1"/>
        </dgm:presLayoutVars>
      </dgm:prSet>
      <dgm:spPr/>
    </dgm:pt>
    <dgm:pt modelId="{85060B72-6517-4D3D-BC52-3057750C37A5}" type="pres">
      <dgm:prSet presAssocID="{211AED79-8EEE-4EF0-9167-E2549B70A68A}" presName="childText" presStyleLbl="revTx" presStyleIdx="0" presStyleCnt="2">
        <dgm:presLayoutVars>
          <dgm:bulletEnabled val="1"/>
        </dgm:presLayoutVars>
      </dgm:prSet>
      <dgm:spPr/>
    </dgm:pt>
    <dgm:pt modelId="{AF6F8198-D750-48A6-8819-0C43B095CF09}" type="pres">
      <dgm:prSet presAssocID="{B307AE6B-EFB2-4F04-8F73-0509662B856B}" presName="parentText" presStyleLbl="node1" presStyleIdx="1" presStyleCnt="2">
        <dgm:presLayoutVars>
          <dgm:chMax val="0"/>
          <dgm:bulletEnabled val="1"/>
        </dgm:presLayoutVars>
      </dgm:prSet>
      <dgm:spPr/>
    </dgm:pt>
    <dgm:pt modelId="{4EDD7D18-50B8-42AA-8593-9F86C1E9E315}" type="pres">
      <dgm:prSet presAssocID="{B307AE6B-EFB2-4F04-8F73-0509662B856B}" presName="childText" presStyleLbl="revTx" presStyleIdx="1" presStyleCnt="2">
        <dgm:presLayoutVars>
          <dgm:bulletEnabled val="1"/>
        </dgm:presLayoutVars>
      </dgm:prSet>
      <dgm:spPr/>
    </dgm:pt>
  </dgm:ptLst>
  <dgm:cxnLst>
    <dgm:cxn modelId="{BF0E8A01-1961-43B0-9909-3B5A1E54B82E}" srcId="{41429D4C-E699-4A98-99BA-F42920C73054}" destId="{211AED79-8EEE-4EF0-9167-E2549B70A68A}" srcOrd="0" destOrd="0" parTransId="{D7F8B61F-43C7-48D0-B23F-7032D5A0907B}" sibTransId="{14783A5F-BB10-4C81-AAF4-83D11A80FBCC}"/>
    <dgm:cxn modelId="{64B0FC0A-CE61-4110-95E6-60FDD1937481}" type="presOf" srcId="{3EBE63CC-2FA1-4A25-AF1F-C3E65729CBC3}" destId="{4EDD7D18-50B8-42AA-8593-9F86C1E9E315}" srcOrd="0" destOrd="0" presId="urn:microsoft.com/office/officeart/2005/8/layout/vList2"/>
    <dgm:cxn modelId="{42AEF312-ADA0-4B31-B5AB-00902FCF222B}" type="presOf" srcId="{077E1448-3148-4A13-8F56-9EA3948773CB}" destId="{85060B72-6517-4D3D-BC52-3057750C37A5}" srcOrd="0" destOrd="0" presId="urn:microsoft.com/office/officeart/2005/8/layout/vList2"/>
    <dgm:cxn modelId="{3C1E7718-D1EB-401C-8A2B-23EE786DEBA7}" type="presOf" srcId="{BCDB1B9B-0F84-4FC8-AB49-403F50A10C1F}" destId="{85060B72-6517-4D3D-BC52-3057750C37A5}" srcOrd="0" destOrd="2" presId="urn:microsoft.com/office/officeart/2005/8/layout/vList2"/>
    <dgm:cxn modelId="{3B7E6266-99AB-4DAB-A384-B870C5944731}" type="presOf" srcId="{211AED79-8EEE-4EF0-9167-E2549B70A68A}" destId="{33B46709-9F3F-4C65-B27A-A20C78115154}" srcOrd="0" destOrd="0" presId="urn:microsoft.com/office/officeart/2005/8/layout/vList2"/>
    <dgm:cxn modelId="{9AA5706E-2FC0-463D-AC25-153EF0BEFB97}" srcId="{211AED79-8EEE-4EF0-9167-E2549B70A68A}" destId="{BCDB1B9B-0F84-4FC8-AB49-403F50A10C1F}" srcOrd="2" destOrd="0" parTransId="{91016BAD-A0CC-48BD-B5EE-832826508561}" sibTransId="{DAD5EB87-595D-4AED-BE7F-CF7DCA88B5BC}"/>
    <dgm:cxn modelId="{BCB87E51-4910-4DEE-8E44-A11D69D00E60}" type="presOf" srcId="{B307AE6B-EFB2-4F04-8F73-0509662B856B}" destId="{AF6F8198-D750-48A6-8819-0C43B095CF09}" srcOrd="0" destOrd="0" presId="urn:microsoft.com/office/officeart/2005/8/layout/vList2"/>
    <dgm:cxn modelId="{F412769B-D834-4948-8A51-A7CB5E4A6443}" type="presOf" srcId="{02D166CF-A7F8-4319-AC70-ADB0AB3B8914}" destId="{85060B72-6517-4D3D-BC52-3057750C37A5}" srcOrd="0" destOrd="1" presId="urn:microsoft.com/office/officeart/2005/8/layout/vList2"/>
    <dgm:cxn modelId="{64CC7AAB-66D2-45A7-87B0-1CA540C80641}" srcId="{211AED79-8EEE-4EF0-9167-E2549B70A68A}" destId="{077E1448-3148-4A13-8F56-9EA3948773CB}" srcOrd="0" destOrd="0" parTransId="{5B9C2C22-4DBA-47C6-BEB8-ACDB41AFE458}" sibTransId="{0221F667-1143-4CD2-B936-F3373D130A07}"/>
    <dgm:cxn modelId="{3A0E1BC5-ABA1-4CDE-A12C-5D344A96D890}" srcId="{B307AE6B-EFB2-4F04-8F73-0509662B856B}" destId="{3EBE63CC-2FA1-4A25-AF1F-C3E65729CBC3}" srcOrd="0" destOrd="0" parTransId="{66E081B4-7B9E-4E49-9789-30E142742E6A}" sibTransId="{9AF2229A-1DB4-44C4-BBD0-354D4B1A8253}"/>
    <dgm:cxn modelId="{683DB1C5-73A7-4CC9-87D5-C278A2BE1377}" srcId="{211AED79-8EEE-4EF0-9167-E2549B70A68A}" destId="{02D166CF-A7F8-4319-AC70-ADB0AB3B8914}" srcOrd="1" destOrd="0" parTransId="{E443359B-8006-404F-ADC8-BD2BF9CAFC67}" sibTransId="{7E5E1DEA-6FC6-4966-ADF8-265C6C59446F}"/>
    <dgm:cxn modelId="{FFEA64DE-7B22-4EC1-A693-D934AFF6754C}" srcId="{41429D4C-E699-4A98-99BA-F42920C73054}" destId="{B307AE6B-EFB2-4F04-8F73-0509662B856B}" srcOrd="1" destOrd="0" parTransId="{6A1FF64F-0963-4A23-9BE7-26EC84072EB2}" sibTransId="{6A73277D-06D9-47F0-933B-743B8A7F7E15}"/>
    <dgm:cxn modelId="{F8D316E6-BB1F-4EAA-A5C4-EBEB41A44B6B}" type="presOf" srcId="{41429D4C-E699-4A98-99BA-F42920C73054}" destId="{C6E24A1D-59B8-4422-ACAE-07888464194B}" srcOrd="0" destOrd="0" presId="urn:microsoft.com/office/officeart/2005/8/layout/vList2"/>
    <dgm:cxn modelId="{CBE95292-30BF-42A9-9B00-3DCBCF7663C0}" type="presParOf" srcId="{C6E24A1D-59B8-4422-ACAE-07888464194B}" destId="{33B46709-9F3F-4C65-B27A-A20C78115154}" srcOrd="0" destOrd="0" presId="urn:microsoft.com/office/officeart/2005/8/layout/vList2"/>
    <dgm:cxn modelId="{05EA10EA-CBEF-4683-A888-6EFA20ABDE8B}" type="presParOf" srcId="{C6E24A1D-59B8-4422-ACAE-07888464194B}" destId="{85060B72-6517-4D3D-BC52-3057750C37A5}" srcOrd="1" destOrd="0" presId="urn:microsoft.com/office/officeart/2005/8/layout/vList2"/>
    <dgm:cxn modelId="{F26CCBD1-F641-4EAE-BCD4-04AB10A7BC95}" type="presParOf" srcId="{C6E24A1D-59B8-4422-ACAE-07888464194B}" destId="{AF6F8198-D750-48A6-8819-0C43B095CF09}" srcOrd="2" destOrd="0" presId="urn:microsoft.com/office/officeart/2005/8/layout/vList2"/>
    <dgm:cxn modelId="{80230885-B81E-4B84-A3C5-3872457F0001}" type="presParOf" srcId="{C6E24A1D-59B8-4422-ACAE-07888464194B}" destId="{4EDD7D18-50B8-42AA-8593-9F86C1E9E31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CF6DF4F-D500-40BA-A69A-84F1FD37CF05}"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US"/>
        </a:p>
      </dgm:t>
    </dgm:pt>
    <dgm:pt modelId="{EB3F5123-8348-438C-B9EF-C6DFAF6D8811}">
      <dgm:prSet/>
      <dgm:spPr/>
      <dgm:t>
        <a:bodyPr/>
        <a:lstStyle/>
        <a:p>
          <a:pPr rtl="0"/>
          <a:r>
            <a:rPr lang="en-US" dirty="0"/>
            <a:t>Will daughters husband shall become member in Father in law’s HUF?</a:t>
          </a:r>
        </a:p>
      </dgm:t>
    </dgm:pt>
    <dgm:pt modelId="{041BB759-97AD-4D0B-A85E-D995D55DEE26}" type="parTrans" cxnId="{558BE7D2-FEB0-4167-80C0-7D34846BB137}">
      <dgm:prSet/>
      <dgm:spPr/>
      <dgm:t>
        <a:bodyPr/>
        <a:lstStyle/>
        <a:p>
          <a:endParaRPr lang="en-US"/>
        </a:p>
      </dgm:t>
    </dgm:pt>
    <dgm:pt modelId="{45ABD442-5500-423E-8CC1-94F19E8BBD44}" type="sibTrans" cxnId="{558BE7D2-FEB0-4167-80C0-7D34846BB137}">
      <dgm:prSet/>
      <dgm:spPr/>
      <dgm:t>
        <a:bodyPr/>
        <a:lstStyle/>
        <a:p>
          <a:endParaRPr lang="en-US"/>
        </a:p>
      </dgm:t>
    </dgm:pt>
    <dgm:pt modelId="{CD8E1D96-7012-4E97-817A-48187C77E63D}">
      <dgm:prSet/>
      <dgm:spPr/>
      <dgm:t>
        <a:bodyPr/>
        <a:lstStyle/>
        <a:p>
          <a:pPr rtl="0"/>
          <a:r>
            <a:rPr lang="en-US" dirty="0"/>
            <a:t>Will children become </a:t>
          </a:r>
          <a:r>
            <a:rPr lang="en-US" dirty="0" err="1"/>
            <a:t>coparcenar</a:t>
          </a:r>
          <a:r>
            <a:rPr lang="en-US" dirty="0"/>
            <a:t> in Maternal Grandfather’s HUF?</a:t>
          </a:r>
        </a:p>
      </dgm:t>
    </dgm:pt>
    <dgm:pt modelId="{DC930BF4-6EF2-47E2-A898-7763DBF473A3}" type="parTrans" cxnId="{24F68B67-6222-4C3D-BEF8-02BACB33C2B9}">
      <dgm:prSet/>
      <dgm:spPr/>
      <dgm:t>
        <a:bodyPr/>
        <a:lstStyle/>
        <a:p>
          <a:endParaRPr lang="en-US"/>
        </a:p>
      </dgm:t>
    </dgm:pt>
    <dgm:pt modelId="{087EBE89-3F31-42F8-AC96-C5A7866A4C49}" type="sibTrans" cxnId="{24F68B67-6222-4C3D-BEF8-02BACB33C2B9}">
      <dgm:prSet/>
      <dgm:spPr/>
      <dgm:t>
        <a:bodyPr/>
        <a:lstStyle/>
        <a:p>
          <a:endParaRPr lang="en-US"/>
        </a:p>
      </dgm:t>
    </dgm:pt>
    <dgm:pt modelId="{E63DC62C-7072-4F4D-AFAE-809F2032E9F6}" type="pres">
      <dgm:prSet presAssocID="{0CF6DF4F-D500-40BA-A69A-84F1FD37CF05}" presName="linear" presStyleCnt="0">
        <dgm:presLayoutVars>
          <dgm:animLvl val="lvl"/>
          <dgm:resizeHandles val="exact"/>
        </dgm:presLayoutVars>
      </dgm:prSet>
      <dgm:spPr/>
    </dgm:pt>
    <dgm:pt modelId="{EC0FD88F-2035-47E1-A556-6341EFEE8C5F}" type="pres">
      <dgm:prSet presAssocID="{EB3F5123-8348-438C-B9EF-C6DFAF6D8811}" presName="parentText" presStyleLbl="node1" presStyleIdx="0" presStyleCnt="2">
        <dgm:presLayoutVars>
          <dgm:chMax val="0"/>
          <dgm:bulletEnabled val="1"/>
        </dgm:presLayoutVars>
      </dgm:prSet>
      <dgm:spPr/>
    </dgm:pt>
    <dgm:pt modelId="{779315D7-E701-419C-9EA0-FAC573690065}" type="pres">
      <dgm:prSet presAssocID="{45ABD442-5500-423E-8CC1-94F19E8BBD44}" presName="spacer" presStyleCnt="0"/>
      <dgm:spPr/>
    </dgm:pt>
    <dgm:pt modelId="{D95EB876-39BF-4A67-B335-61E302AEF3A0}" type="pres">
      <dgm:prSet presAssocID="{CD8E1D96-7012-4E97-817A-48187C77E63D}" presName="parentText" presStyleLbl="node1" presStyleIdx="1" presStyleCnt="2">
        <dgm:presLayoutVars>
          <dgm:chMax val="0"/>
          <dgm:bulletEnabled val="1"/>
        </dgm:presLayoutVars>
      </dgm:prSet>
      <dgm:spPr/>
    </dgm:pt>
  </dgm:ptLst>
  <dgm:cxnLst>
    <dgm:cxn modelId="{24F68B67-6222-4C3D-BEF8-02BACB33C2B9}" srcId="{0CF6DF4F-D500-40BA-A69A-84F1FD37CF05}" destId="{CD8E1D96-7012-4E97-817A-48187C77E63D}" srcOrd="1" destOrd="0" parTransId="{DC930BF4-6EF2-47E2-A898-7763DBF473A3}" sibTransId="{087EBE89-3F31-42F8-AC96-C5A7866A4C49}"/>
    <dgm:cxn modelId="{0D164B59-66CD-41AE-95F3-1EA191BFACF9}" type="presOf" srcId="{CD8E1D96-7012-4E97-817A-48187C77E63D}" destId="{D95EB876-39BF-4A67-B335-61E302AEF3A0}" srcOrd="0" destOrd="0" presId="urn:microsoft.com/office/officeart/2005/8/layout/vList2"/>
    <dgm:cxn modelId="{C35FF787-A856-4DA0-948A-6A758099E0F2}" type="presOf" srcId="{0CF6DF4F-D500-40BA-A69A-84F1FD37CF05}" destId="{E63DC62C-7072-4F4D-AFAE-809F2032E9F6}" srcOrd="0" destOrd="0" presId="urn:microsoft.com/office/officeart/2005/8/layout/vList2"/>
    <dgm:cxn modelId="{D47AD58E-8B69-4692-9B94-7172B36655CC}" type="presOf" srcId="{EB3F5123-8348-438C-B9EF-C6DFAF6D8811}" destId="{EC0FD88F-2035-47E1-A556-6341EFEE8C5F}" srcOrd="0" destOrd="0" presId="urn:microsoft.com/office/officeart/2005/8/layout/vList2"/>
    <dgm:cxn modelId="{558BE7D2-FEB0-4167-80C0-7D34846BB137}" srcId="{0CF6DF4F-D500-40BA-A69A-84F1FD37CF05}" destId="{EB3F5123-8348-438C-B9EF-C6DFAF6D8811}" srcOrd="0" destOrd="0" parTransId="{041BB759-97AD-4D0B-A85E-D995D55DEE26}" sibTransId="{45ABD442-5500-423E-8CC1-94F19E8BBD44}"/>
    <dgm:cxn modelId="{0AA409AE-B53A-4AFD-A2E7-EBCBD8FFDDAB}" type="presParOf" srcId="{E63DC62C-7072-4F4D-AFAE-809F2032E9F6}" destId="{EC0FD88F-2035-47E1-A556-6341EFEE8C5F}" srcOrd="0" destOrd="0" presId="urn:microsoft.com/office/officeart/2005/8/layout/vList2"/>
    <dgm:cxn modelId="{79F70063-3E8E-4D53-8189-4BBDAE0DA530}" type="presParOf" srcId="{E63DC62C-7072-4F4D-AFAE-809F2032E9F6}" destId="{779315D7-E701-419C-9EA0-FAC573690065}" srcOrd="1" destOrd="0" presId="urn:microsoft.com/office/officeart/2005/8/layout/vList2"/>
    <dgm:cxn modelId="{4616A2D3-69BF-4DB6-9351-BEEAA6613B30}" type="presParOf" srcId="{E63DC62C-7072-4F4D-AFAE-809F2032E9F6}" destId="{D95EB876-39BF-4A67-B335-61E302AEF3A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ECCE23A-623F-44DC-A7A7-5771BE592437}"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7BD89F09-2028-4E7F-B00E-E522F31E891B}">
      <dgm:prSet/>
      <dgm:spPr/>
      <dgm:t>
        <a:bodyPr/>
        <a:lstStyle/>
        <a:p>
          <a:pPr rtl="0"/>
          <a:r>
            <a:rPr lang="en-US" dirty="0"/>
            <a:t>If the daughter of a Hindu Father marries a man following /belonging to a different religion – say Muslim or Christian – whether the amendments made in 2005 will apply?</a:t>
          </a:r>
        </a:p>
      </dgm:t>
    </dgm:pt>
    <dgm:pt modelId="{CBF9A164-901F-4A53-911B-374BF879299A}" type="parTrans" cxnId="{686A86C5-62C6-4218-9E7C-EA57478CE79C}">
      <dgm:prSet/>
      <dgm:spPr/>
      <dgm:t>
        <a:bodyPr/>
        <a:lstStyle/>
        <a:p>
          <a:endParaRPr lang="en-US"/>
        </a:p>
      </dgm:t>
    </dgm:pt>
    <dgm:pt modelId="{B2FDEA1A-A8AC-4521-A42B-C8C3449C31E8}" type="sibTrans" cxnId="{686A86C5-62C6-4218-9E7C-EA57478CE79C}">
      <dgm:prSet/>
      <dgm:spPr/>
      <dgm:t>
        <a:bodyPr/>
        <a:lstStyle/>
        <a:p>
          <a:endParaRPr lang="en-US"/>
        </a:p>
      </dgm:t>
    </dgm:pt>
    <dgm:pt modelId="{71995F0F-9955-4AE1-9188-0E06F8F6A68A}">
      <dgm:prSet/>
      <dgm:spPr/>
      <dgm:t>
        <a:bodyPr/>
        <a:lstStyle/>
        <a:p>
          <a:pPr rtl="0"/>
          <a:r>
            <a:rPr lang="en-US" dirty="0"/>
            <a:t>Marries after converting into husband’s religion or </a:t>
          </a:r>
        </a:p>
      </dgm:t>
    </dgm:pt>
    <dgm:pt modelId="{D3934755-108B-41B3-A433-1FE231024DA5}" type="parTrans" cxnId="{0A9A1A5D-6F01-4CC6-9073-4959C4EE95BF}">
      <dgm:prSet/>
      <dgm:spPr/>
      <dgm:t>
        <a:bodyPr/>
        <a:lstStyle/>
        <a:p>
          <a:endParaRPr lang="en-US"/>
        </a:p>
      </dgm:t>
    </dgm:pt>
    <dgm:pt modelId="{A88BFFB9-55E8-4994-922D-D10CBF12CB5C}" type="sibTrans" cxnId="{0A9A1A5D-6F01-4CC6-9073-4959C4EE95BF}">
      <dgm:prSet/>
      <dgm:spPr/>
      <dgm:t>
        <a:bodyPr/>
        <a:lstStyle/>
        <a:p>
          <a:endParaRPr lang="en-US"/>
        </a:p>
      </dgm:t>
    </dgm:pt>
    <dgm:pt modelId="{DB2460CB-2089-43D8-849D-AB5A1C3E837E}">
      <dgm:prSet/>
      <dgm:spPr/>
      <dgm:t>
        <a:bodyPr/>
        <a:lstStyle/>
        <a:p>
          <a:pPr rtl="0"/>
          <a:r>
            <a:rPr lang="en-US" dirty="0"/>
            <a:t>Marries without conversion by marrying under Special Marriage Act 1954</a:t>
          </a:r>
        </a:p>
      </dgm:t>
    </dgm:pt>
    <dgm:pt modelId="{8AF3467D-F714-462C-9584-E0EBB456300B}" type="parTrans" cxnId="{2CB0244B-71DA-4403-90BA-F97071767623}">
      <dgm:prSet/>
      <dgm:spPr/>
      <dgm:t>
        <a:bodyPr/>
        <a:lstStyle/>
        <a:p>
          <a:endParaRPr lang="en-US"/>
        </a:p>
      </dgm:t>
    </dgm:pt>
    <dgm:pt modelId="{B5FC4F7D-1841-4DDB-A046-116E0E6349FD}" type="sibTrans" cxnId="{2CB0244B-71DA-4403-90BA-F97071767623}">
      <dgm:prSet/>
      <dgm:spPr/>
      <dgm:t>
        <a:bodyPr/>
        <a:lstStyle/>
        <a:p>
          <a:endParaRPr lang="en-US"/>
        </a:p>
      </dgm:t>
    </dgm:pt>
    <dgm:pt modelId="{D419CB08-159D-4455-999A-EDFDABE49B89}">
      <dgm:prSet/>
      <dgm:spPr/>
      <dgm:t>
        <a:bodyPr/>
        <a:lstStyle/>
        <a:p>
          <a:pPr rtl="0"/>
          <a:r>
            <a:rPr lang="en-US" dirty="0"/>
            <a:t>CIT Vs. </a:t>
          </a:r>
          <a:r>
            <a:rPr lang="en-US" dirty="0" err="1"/>
            <a:t>Pratapchand</a:t>
          </a:r>
          <a:r>
            <a:rPr lang="en-US" dirty="0"/>
            <a:t> 36 ITR 262 (</a:t>
          </a:r>
          <a:r>
            <a:rPr lang="en-US" dirty="0" err="1"/>
            <a:t>Punj</a:t>
          </a:r>
          <a:r>
            <a:rPr lang="en-US" dirty="0"/>
            <a:t>. HC)</a:t>
          </a:r>
        </a:p>
      </dgm:t>
    </dgm:pt>
    <dgm:pt modelId="{2CD6EC98-EA65-41F1-B51F-D77A310B8E2F}" type="parTrans" cxnId="{539F8DA6-8636-4FEE-97DB-A38496F90D27}">
      <dgm:prSet/>
      <dgm:spPr/>
      <dgm:t>
        <a:bodyPr/>
        <a:lstStyle/>
        <a:p>
          <a:endParaRPr lang="en-US"/>
        </a:p>
      </dgm:t>
    </dgm:pt>
    <dgm:pt modelId="{36BF4EC0-DD5E-4D48-9510-93FD55A3357F}" type="sibTrans" cxnId="{539F8DA6-8636-4FEE-97DB-A38496F90D27}">
      <dgm:prSet/>
      <dgm:spPr/>
      <dgm:t>
        <a:bodyPr/>
        <a:lstStyle/>
        <a:p>
          <a:endParaRPr lang="en-US"/>
        </a:p>
      </dgm:t>
    </dgm:pt>
    <dgm:pt modelId="{A15D1807-D23E-4339-A834-CF8D56195360}" type="pres">
      <dgm:prSet presAssocID="{6ECCE23A-623F-44DC-A7A7-5771BE592437}" presName="linear" presStyleCnt="0">
        <dgm:presLayoutVars>
          <dgm:animLvl val="lvl"/>
          <dgm:resizeHandles val="exact"/>
        </dgm:presLayoutVars>
      </dgm:prSet>
      <dgm:spPr/>
    </dgm:pt>
    <dgm:pt modelId="{A30C7593-56FA-480D-84EE-8DF06153CA64}" type="pres">
      <dgm:prSet presAssocID="{7BD89F09-2028-4E7F-B00E-E522F31E891B}" presName="parentText" presStyleLbl="node1" presStyleIdx="0" presStyleCnt="1">
        <dgm:presLayoutVars>
          <dgm:chMax val="0"/>
          <dgm:bulletEnabled val="1"/>
        </dgm:presLayoutVars>
      </dgm:prSet>
      <dgm:spPr/>
    </dgm:pt>
    <dgm:pt modelId="{50AD462F-C385-4EAF-BB69-084790DD2098}" type="pres">
      <dgm:prSet presAssocID="{7BD89F09-2028-4E7F-B00E-E522F31E891B}" presName="childText" presStyleLbl="revTx" presStyleIdx="0" presStyleCnt="1">
        <dgm:presLayoutVars>
          <dgm:bulletEnabled val="1"/>
        </dgm:presLayoutVars>
      </dgm:prSet>
      <dgm:spPr/>
    </dgm:pt>
  </dgm:ptLst>
  <dgm:cxnLst>
    <dgm:cxn modelId="{313F3531-3787-4D01-84D3-24FC69D82E36}" type="presOf" srcId="{71995F0F-9955-4AE1-9188-0E06F8F6A68A}" destId="{50AD462F-C385-4EAF-BB69-084790DD2098}" srcOrd="0" destOrd="0" presId="urn:microsoft.com/office/officeart/2005/8/layout/vList2"/>
    <dgm:cxn modelId="{0A9A1A5D-6F01-4CC6-9073-4959C4EE95BF}" srcId="{7BD89F09-2028-4E7F-B00E-E522F31E891B}" destId="{71995F0F-9955-4AE1-9188-0E06F8F6A68A}" srcOrd="0" destOrd="0" parTransId="{D3934755-108B-41B3-A433-1FE231024DA5}" sibTransId="{A88BFFB9-55E8-4994-922D-D10CBF12CB5C}"/>
    <dgm:cxn modelId="{2CB0244B-71DA-4403-90BA-F97071767623}" srcId="{7BD89F09-2028-4E7F-B00E-E522F31E891B}" destId="{DB2460CB-2089-43D8-849D-AB5A1C3E837E}" srcOrd="1" destOrd="0" parTransId="{8AF3467D-F714-462C-9584-E0EBB456300B}" sibTransId="{B5FC4F7D-1841-4DDB-A046-116E0E6349FD}"/>
    <dgm:cxn modelId="{539F8DA6-8636-4FEE-97DB-A38496F90D27}" srcId="{DB2460CB-2089-43D8-849D-AB5A1C3E837E}" destId="{D419CB08-159D-4455-999A-EDFDABE49B89}" srcOrd="0" destOrd="0" parTransId="{2CD6EC98-EA65-41F1-B51F-D77A310B8E2F}" sibTransId="{36BF4EC0-DD5E-4D48-9510-93FD55A3357F}"/>
    <dgm:cxn modelId="{CBFEF2B9-42A2-4192-9F83-E6D2C5B8D3C1}" type="presOf" srcId="{D419CB08-159D-4455-999A-EDFDABE49B89}" destId="{50AD462F-C385-4EAF-BB69-084790DD2098}" srcOrd="0" destOrd="2" presId="urn:microsoft.com/office/officeart/2005/8/layout/vList2"/>
    <dgm:cxn modelId="{686A86C5-62C6-4218-9E7C-EA57478CE79C}" srcId="{6ECCE23A-623F-44DC-A7A7-5771BE592437}" destId="{7BD89F09-2028-4E7F-B00E-E522F31E891B}" srcOrd="0" destOrd="0" parTransId="{CBF9A164-901F-4A53-911B-374BF879299A}" sibTransId="{B2FDEA1A-A8AC-4521-A42B-C8C3449C31E8}"/>
    <dgm:cxn modelId="{2FC565F0-188E-4BC2-8161-97304C152CC8}" type="presOf" srcId="{DB2460CB-2089-43D8-849D-AB5A1C3E837E}" destId="{50AD462F-C385-4EAF-BB69-084790DD2098}" srcOrd="0" destOrd="1" presId="urn:microsoft.com/office/officeart/2005/8/layout/vList2"/>
    <dgm:cxn modelId="{2CC395F7-078B-4D27-B610-7DDA2C49D188}" type="presOf" srcId="{7BD89F09-2028-4E7F-B00E-E522F31E891B}" destId="{A30C7593-56FA-480D-84EE-8DF06153CA64}" srcOrd="0" destOrd="0" presId="urn:microsoft.com/office/officeart/2005/8/layout/vList2"/>
    <dgm:cxn modelId="{8018EAFD-94BF-4F2F-B647-18F640941875}" type="presOf" srcId="{6ECCE23A-623F-44DC-A7A7-5771BE592437}" destId="{A15D1807-D23E-4339-A834-CF8D56195360}" srcOrd="0" destOrd="0" presId="urn:microsoft.com/office/officeart/2005/8/layout/vList2"/>
    <dgm:cxn modelId="{9D6F2DE8-519C-49D4-8F1E-3CDF5CA23031}" type="presParOf" srcId="{A15D1807-D23E-4339-A834-CF8D56195360}" destId="{A30C7593-56FA-480D-84EE-8DF06153CA64}" srcOrd="0" destOrd="0" presId="urn:microsoft.com/office/officeart/2005/8/layout/vList2"/>
    <dgm:cxn modelId="{A54DF4D2-1310-4C32-8A3B-C8F0D1878C46}" type="presParOf" srcId="{A15D1807-D23E-4339-A834-CF8D56195360}" destId="{50AD462F-C385-4EAF-BB69-084790DD209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6D363F0-D935-4DA2-8D50-493DEBFEA9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DECA7D2-35D4-478D-A92F-0D53D151533D}">
      <dgm:prSet custT="1"/>
      <dgm:spPr/>
      <dgm:t>
        <a:bodyPr/>
        <a:lstStyle/>
        <a:p>
          <a:r>
            <a:rPr lang="en-US" sz="5400" dirty="0"/>
            <a:t>Gift from non relatives</a:t>
          </a:r>
        </a:p>
      </dgm:t>
    </dgm:pt>
    <dgm:pt modelId="{009A8947-EC62-4521-8141-ABBA81C230CC}" type="parTrans" cxnId="{4EC65AAF-0B34-4569-AE9A-AF11A6134B39}">
      <dgm:prSet/>
      <dgm:spPr/>
      <dgm:t>
        <a:bodyPr/>
        <a:lstStyle/>
        <a:p>
          <a:endParaRPr lang="en-US"/>
        </a:p>
      </dgm:t>
    </dgm:pt>
    <dgm:pt modelId="{8C1237D6-2659-441D-8555-AA8B129184D7}" type="sibTrans" cxnId="{4EC65AAF-0B34-4569-AE9A-AF11A6134B39}">
      <dgm:prSet/>
      <dgm:spPr/>
      <dgm:t>
        <a:bodyPr/>
        <a:lstStyle/>
        <a:p>
          <a:endParaRPr lang="en-US"/>
        </a:p>
      </dgm:t>
    </dgm:pt>
    <dgm:pt modelId="{15777664-79F8-45E7-AD20-DD9DC9589805}">
      <dgm:prSet custT="1"/>
      <dgm:spPr/>
      <dgm:t>
        <a:bodyPr/>
        <a:lstStyle/>
        <a:p>
          <a:r>
            <a:rPr lang="en-US" sz="4400" dirty="0"/>
            <a:t>Up to Rs.50000 not taxable</a:t>
          </a:r>
        </a:p>
      </dgm:t>
    </dgm:pt>
    <dgm:pt modelId="{722DF318-25EC-4E4C-ABBA-45EEE13DCB59}" type="parTrans" cxnId="{F69DB9F0-86B1-494B-920B-64A19EF262B0}">
      <dgm:prSet/>
      <dgm:spPr/>
      <dgm:t>
        <a:bodyPr/>
        <a:lstStyle/>
        <a:p>
          <a:endParaRPr lang="en-US"/>
        </a:p>
      </dgm:t>
    </dgm:pt>
    <dgm:pt modelId="{C71486CA-ADA7-487F-AF6F-60D8E49D1D02}" type="sibTrans" cxnId="{F69DB9F0-86B1-494B-920B-64A19EF262B0}">
      <dgm:prSet/>
      <dgm:spPr/>
      <dgm:t>
        <a:bodyPr/>
        <a:lstStyle/>
        <a:p>
          <a:endParaRPr lang="en-US"/>
        </a:p>
      </dgm:t>
    </dgm:pt>
    <dgm:pt modelId="{FD250FA1-D54F-40B5-9BD6-B2F8BAFDAF40}">
      <dgm:prSet custT="1"/>
      <dgm:spPr/>
      <dgm:t>
        <a:bodyPr/>
        <a:lstStyle/>
        <a:p>
          <a:r>
            <a:rPr lang="en-US" sz="4800" dirty="0"/>
            <a:t>Assets passed through Will</a:t>
          </a:r>
        </a:p>
      </dgm:t>
    </dgm:pt>
    <dgm:pt modelId="{B31525A3-921C-42C6-BBDA-64A931886AB1}" type="parTrans" cxnId="{37C14E36-C947-4C84-9268-DD3D7827B7DF}">
      <dgm:prSet/>
      <dgm:spPr/>
      <dgm:t>
        <a:bodyPr/>
        <a:lstStyle/>
        <a:p>
          <a:endParaRPr lang="en-US"/>
        </a:p>
      </dgm:t>
    </dgm:pt>
    <dgm:pt modelId="{C3180771-EA0B-4253-A3E2-1EECD80DDEB1}" type="sibTrans" cxnId="{37C14E36-C947-4C84-9268-DD3D7827B7DF}">
      <dgm:prSet/>
      <dgm:spPr/>
      <dgm:t>
        <a:bodyPr/>
        <a:lstStyle/>
        <a:p>
          <a:endParaRPr lang="en-US"/>
        </a:p>
      </dgm:t>
    </dgm:pt>
    <dgm:pt modelId="{36734A01-0BB3-4DD7-9158-E544F3841344}">
      <dgm:prSet custT="1"/>
      <dgm:spPr/>
      <dgm:t>
        <a:bodyPr/>
        <a:lstStyle/>
        <a:p>
          <a:r>
            <a:rPr lang="en-US" sz="4400" dirty="0"/>
            <a:t>No clubbing</a:t>
          </a:r>
        </a:p>
      </dgm:t>
    </dgm:pt>
    <dgm:pt modelId="{6EAFD64F-75F1-4149-BA12-953C00E7ACA4}" type="parTrans" cxnId="{1CDF13D1-68C8-41C2-A721-CFC2E93B4E1F}">
      <dgm:prSet/>
      <dgm:spPr/>
      <dgm:t>
        <a:bodyPr/>
        <a:lstStyle/>
        <a:p>
          <a:endParaRPr lang="en-US"/>
        </a:p>
      </dgm:t>
    </dgm:pt>
    <dgm:pt modelId="{8C45E041-FCD0-43DE-88F8-7A0B58E7B7C9}" type="sibTrans" cxnId="{1CDF13D1-68C8-41C2-A721-CFC2E93B4E1F}">
      <dgm:prSet/>
      <dgm:spPr/>
      <dgm:t>
        <a:bodyPr/>
        <a:lstStyle/>
        <a:p>
          <a:endParaRPr lang="en-US"/>
        </a:p>
      </dgm:t>
    </dgm:pt>
    <dgm:pt modelId="{ABBF4091-BA4A-47FC-81E0-A605AF8B76A1}" type="pres">
      <dgm:prSet presAssocID="{B6D363F0-D935-4DA2-8D50-493DEBFEA9E2}" presName="linear" presStyleCnt="0">
        <dgm:presLayoutVars>
          <dgm:animLvl val="lvl"/>
          <dgm:resizeHandles val="exact"/>
        </dgm:presLayoutVars>
      </dgm:prSet>
      <dgm:spPr/>
    </dgm:pt>
    <dgm:pt modelId="{62757593-F42F-4297-9651-B6F71D4B4B72}" type="pres">
      <dgm:prSet presAssocID="{8DECA7D2-35D4-478D-A92F-0D53D151533D}" presName="parentText" presStyleLbl="node1" presStyleIdx="0" presStyleCnt="2">
        <dgm:presLayoutVars>
          <dgm:chMax val="0"/>
          <dgm:bulletEnabled val="1"/>
        </dgm:presLayoutVars>
      </dgm:prSet>
      <dgm:spPr/>
    </dgm:pt>
    <dgm:pt modelId="{2188B9C5-F4EA-445F-AB08-5E374402A724}" type="pres">
      <dgm:prSet presAssocID="{8DECA7D2-35D4-478D-A92F-0D53D151533D}" presName="childText" presStyleLbl="revTx" presStyleIdx="0" presStyleCnt="1">
        <dgm:presLayoutVars>
          <dgm:bulletEnabled val="1"/>
        </dgm:presLayoutVars>
      </dgm:prSet>
      <dgm:spPr/>
    </dgm:pt>
    <dgm:pt modelId="{B2F47578-0A00-48FE-BD51-7C1B32FD20BA}" type="pres">
      <dgm:prSet presAssocID="{FD250FA1-D54F-40B5-9BD6-B2F8BAFDAF40}" presName="parentText" presStyleLbl="node1" presStyleIdx="1" presStyleCnt="2">
        <dgm:presLayoutVars>
          <dgm:chMax val="0"/>
          <dgm:bulletEnabled val="1"/>
        </dgm:presLayoutVars>
      </dgm:prSet>
      <dgm:spPr/>
    </dgm:pt>
  </dgm:ptLst>
  <dgm:cxnLst>
    <dgm:cxn modelId="{A230D833-C3BC-412F-A27C-5BA5176F95B7}" type="presOf" srcId="{B6D363F0-D935-4DA2-8D50-493DEBFEA9E2}" destId="{ABBF4091-BA4A-47FC-81E0-A605AF8B76A1}" srcOrd="0" destOrd="0" presId="urn:microsoft.com/office/officeart/2005/8/layout/vList2"/>
    <dgm:cxn modelId="{37C14E36-C947-4C84-9268-DD3D7827B7DF}" srcId="{B6D363F0-D935-4DA2-8D50-493DEBFEA9E2}" destId="{FD250FA1-D54F-40B5-9BD6-B2F8BAFDAF40}" srcOrd="1" destOrd="0" parTransId="{B31525A3-921C-42C6-BBDA-64A931886AB1}" sibTransId="{C3180771-EA0B-4253-A3E2-1EECD80DDEB1}"/>
    <dgm:cxn modelId="{1AB3BD41-4649-4E5D-A55C-9F69510CE60A}" type="presOf" srcId="{8DECA7D2-35D4-478D-A92F-0D53D151533D}" destId="{62757593-F42F-4297-9651-B6F71D4B4B72}" srcOrd="0" destOrd="0" presId="urn:microsoft.com/office/officeart/2005/8/layout/vList2"/>
    <dgm:cxn modelId="{DF9B9756-C566-4C6D-A46C-1A2F5BF96BFC}" type="presOf" srcId="{15777664-79F8-45E7-AD20-DD9DC9589805}" destId="{2188B9C5-F4EA-445F-AB08-5E374402A724}" srcOrd="0" destOrd="0" presId="urn:microsoft.com/office/officeart/2005/8/layout/vList2"/>
    <dgm:cxn modelId="{4A357FAB-DCC2-416D-81BB-535BDC4B5DA0}" type="presOf" srcId="{36734A01-0BB3-4DD7-9158-E544F3841344}" destId="{2188B9C5-F4EA-445F-AB08-5E374402A724}" srcOrd="0" destOrd="1" presId="urn:microsoft.com/office/officeart/2005/8/layout/vList2"/>
    <dgm:cxn modelId="{4EC65AAF-0B34-4569-AE9A-AF11A6134B39}" srcId="{B6D363F0-D935-4DA2-8D50-493DEBFEA9E2}" destId="{8DECA7D2-35D4-478D-A92F-0D53D151533D}" srcOrd="0" destOrd="0" parTransId="{009A8947-EC62-4521-8141-ABBA81C230CC}" sibTransId="{8C1237D6-2659-441D-8555-AA8B129184D7}"/>
    <dgm:cxn modelId="{1CDF13D1-68C8-41C2-A721-CFC2E93B4E1F}" srcId="{8DECA7D2-35D4-478D-A92F-0D53D151533D}" destId="{36734A01-0BB3-4DD7-9158-E544F3841344}" srcOrd="1" destOrd="0" parTransId="{6EAFD64F-75F1-4149-BA12-953C00E7ACA4}" sibTransId="{8C45E041-FCD0-43DE-88F8-7A0B58E7B7C9}"/>
    <dgm:cxn modelId="{FE1A89DF-387E-4235-AEFA-D04A1D44A9D1}" type="presOf" srcId="{FD250FA1-D54F-40B5-9BD6-B2F8BAFDAF40}" destId="{B2F47578-0A00-48FE-BD51-7C1B32FD20BA}" srcOrd="0" destOrd="0" presId="urn:microsoft.com/office/officeart/2005/8/layout/vList2"/>
    <dgm:cxn modelId="{F69DB9F0-86B1-494B-920B-64A19EF262B0}" srcId="{8DECA7D2-35D4-478D-A92F-0D53D151533D}" destId="{15777664-79F8-45E7-AD20-DD9DC9589805}" srcOrd="0" destOrd="0" parTransId="{722DF318-25EC-4E4C-ABBA-45EEE13DCB59}" sibTransId="{C71486CA-ADA7-487F-AF6F-60D8E49D1D02}"/>
    <dgm:cxn modelId="{30C5E6C0-B1D2-4D0A-9F42-54B1057F432B}" type="presParOf" srcId="{ABBF4091-BA4A-47FC-81E0-A605AF8B76A1}" destId="{62757593-F42F-4297-9651-B6F71D4B4B72}" srcOrd="0" destOrd="0" presId="urn:microsoft.com/office/officeart/2005/8/layout/vList2"/>
    <dgm:cxn modelId="{AFA0B045-2A22-48D9-A1D7-6126910D8D14}" type="presParOf" srcId="{ABBF4091-BA4A-47FC-81E0-A605AF8B76A1}" destId="{2188B9C5-F4EA-445F-AB08-5E374402A724}" srcOrd="1" destOrd="0" presId="urn:microsoft.com/office/officeart/2005/8/layout/vList2"/>
    <dgm:cxn modelId="{51A917F5-E932-49E1-B212-C0B3FFDC452C}" type="presParOf" srcId="{ABBF4091-BA4A-47FC-81E0-A605AF8B76A1}" destId="{B2F47578-0A00-48FE-BD51-7C1B32FD20B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E53B2E1-CB31-40BF-89D7-870FAB457B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4FD5DFF-13C7-4AF7-8856-308FFDEA6FD0}">
      <dgm:prSet/>
      <dgm:spPr/>
      <dgm:t>
        <a:bodyPr/>
        <a:lstStyle/>
        <a:p>
          <a:r>
            <a:rPr lang="en-US" dirty="0"/>
            <a:t>HUF can be proprietor of ‘</a:t>
          </a:r>
          <a:r>
            <a:rPr lang="en-US" i="1" dirty="0"/>
            <a:t>business</a:t>
          </a:r>
          <a:r>
            <a:rPr lang="en-US" dirty="0"/>
            <a:t>’</a:t>
          </a:r>
        </a:p>
      </dgm:t>
    </dgm:pt>
    <dgm:pt modelId="{D8E70022-8D84-475A-912E-9981D22EF17D}" type="parTrans" cxnId="{2C3C50EB-F3B0-4362-A47E-A3E9D9190A01}">
      <dgm:prSet/>
      <dgm:spPr/>
      <dgm:t>
        <a:bodyPr/>
        <a:lstStyle/>
        <a:p>
          <a:endParaRPr lang="en-US"/>
        </a:p>
      </dgm:t>
    </dgm:pt>
    <dgm:pt modelId="{E7F3BEBA-E385-4286-8913-32391817CFC6}" type="sibTrans" cxnId="{2C3C50EB-F3B0-4362-A47E-A3E9D9190A01}">
      <dgm:prSet/>
      <dgm:spPr/>
      <dgm:t>
        <a:bodyPr/>
        <a:lstStyle/>
        <a:p>
          <a:endParaRPr lang="en-US"/>
        </a:p>
      </dgm:t>
    </dgm:pt>
    <dgm:pt modelId="{BD49730F-A058-4024-9919-4509F2CB9B20}">
      <dgm:prSet/>
      <dgm:spPr/>
      <dgm:t>
        <a:bodyPr/>
        <a:lstStyle/>
        <a:p>
          <a:r>
            <a:rPr lang="en-US" dirty="0"/>
            <a:t>However HUF cannot involve in ‘</a:t>
          </a:r>
          <a:r>
            <a:rPr lang="en-US" i="1" dirty="0"/>
            <a:t>profession</a:t>
          </a:r>
          <a:r>
            <a:rPr lang="en-US" dirty="0"/>
            <a:t>’</a:t>
          </a:r>
        </a:p>
      </dgm:t>
    </dgm:pt>
    <dgm:pt modelId="{60C5E29C-BAE1-4B90-A190-440ED5818172}" type="parTrans" cxnId="{20702A6C-B14B-4B23-879D-4556CC084A7F}">
      <dgm:prSet/>
      <dgm:spPr/>
      <dgm:t>
        <a:bodyPr/>
        <a:lstStyle/>
        <a:p>
          <a:endParaRPr lang="en-US"/>
        </a:p>
      </dgm:t>
    </dgm:pt>
    <dgm:pt modelId="{E31ABC5D-BBA8-4102-9E0C-2DC3A0253C5D}" type="sibTrans" cxnId="{20702A6C-B14B-4B23-879D-4556CC084A7F}">
      <dgm:prSet/>
      <dgm:spPr/>
      <dgm:t>
        <a:bodyPr/>
        <a:lstStyle/>
        <a:p>
          <a:endParaRPr lang="en-US"/>
        </a:p>
      </dgm:t>
    </dgm:pt>
    <dgm:pt modelId="{0DD44C01-75A8-4810-9F41-A83C3C2E8A40}">
      <dgm:prSet/>
      <dgm:spPr/>
      <dgm:t>
        <a:bodyPr/>
        <a:lstStyle/>
        <a:p>
          <a:r>
            <a:rPr lang="en-US" dirty="0"/>
            <a:t>Trading and other business</a:t>
          </a:r>
        </a:p>
      </dgm:t>
    </dgm:pt>
    <dgm:pt modelId="{E664F091-837C-4574-90C8-68F2D1FD6988}" type="parTrans" cxnId="{BE5D6ED8-AEB4-449F-8DC2-DF2FB7DE92BE}">
      <dgm:prSet/>
      <dgm:spPr/>
      <dgm:t>
        <a:bodyPr/>
        <a:lstStyle/>
        <a:p>
          <a:endParaRPr lang="en-US"/>
        </a:p>
      </dgm:t>
    </dgm:pt>
    <dgm:pt modelId="{757A24EF-7C2F-46B4-8508-FB9F2E4AC0BC}" type="sibTrans" cxnId="{BE5D6ED8-AEB4-449F-8DC2-DF2FB7DE92BE}">
      <dgm:prSet/>
      <dgm:spPr/>
      <dgm:t>
        <a:bodyPr/>
        <a:lstStyle/>
        <a:p>
          <a:endParaRPr lang="en-US"/>
        </a:p>
      </dgm:t>
    </dgm:pt>
    <dgm:pt modelId="{5DBBEB1E-980F-4306-BB72-93E8EFE79B84}">
      <dgm:prSet/>
      <dgm:spPr/>
      <dgm:t>
        <a:bodyPr/>
        <a:lstStyle/>
        <a:p>
          <a:r>
            <a:rPr lang="en-US" dirty="0"/>
            <a:t>S.44AD benefit available</a:t>
          </a:r>
        </a:p>
      </dgm:t>
    </dgm:pt>
    <dgm:pt modelId="{C68BE3BA-0724-4E50-92AE-A343DE89EE6B}" type="parTrans" cxnId="{5CBEBC17-7207-428B-8C98-EF6264BAB85C}">
      <dgm:prSet/>
      <dgm:spPr/>
      <dgm:t>
        <a:bodyPr/>
        <a:lstStyle/>
        <a:p>
          <a:endParaRPr lang="en-US"/>
        </a:p>
      </dgm:t>
    </dgm:pt>
    <dgm:pt modelId="{BB8629C6-66D5-4758-834A-BA0EB3C30511}" type="sibTrans" cxnId="{5CBEBC17-7207-428B-8C98-EF6264BAB85C}">
      <dgm:prSet/>
      <dgm:spPr/>
      <dgm:t>
        <a:bodyPr/>
        <a:lstStyle/>
        <a:p>
          <a:endParaRPr lang="en-US"/>
        </a:p>
      </dgm:t>
    </dgm:pt>
    <dgm:pt modelId="{7BE92D3F-B3C9-4295-819E-7E451EBFCDC4}">
      <dgm:prSet/>
      <dgm:spPr/>
      <dgm:t>
        <a:bodyPr/>
        <a:lstStyle/>
        <a:p>
          <a:r>
            <a:rPr lang="en-US" dirty="0"/>
            <a:t>S.44ADA cannot be opted by HUF</a:t>
          </a:r>
        </a:p>
      </dgm:t>
    </dgm:pt>
    <dgm:pt modelId="{E13A1247-D64F-4EA5-920B-AE1CF69EF338}" type="parTrans" cxnId="{3FD50310-D90B-4E61-9CF6-E63FA5E51AA3}">
      <dgm:prSet/>
      <dgm:spPr/>
      <dgm:t>
        <a:bodyPr/>
        <a:lstStyle/>
        <a:p>
          <a:endParaRPr lang="en-US"/>
        </a:p>
      </dgm:t>
    </dgm:pt>
    <dgm:pt modelId="{5B08E968-D6F6-413F-AEFC-7D90876DA7DC}" type="sibTrans" cxnId="{3FD50310-D90B-4E61-9CF6-E63FA5E51AA3}">
      <dgm:prSet/>
      <dgm:spPr/>
      <dgm:t>
        <a:bodyPr/>
        <a:lstStyle/>
        <a:p>
          <a:endParaRPr lang="en-US"/>
        </a:p>
      </dgm:t>
    </dgm:pt>
    <dgm:pt modelId="{00D0FE3F-1322-4CCE-9B5B-5BCADAD328CA}" type="pres">
      <dgm:prSet presAssocID="{7E53B2E1-CB31-40BF-89D7-870FAB457BC2}" presName="linear" presStyleCnt="0">
        <dgm:presLayoutVars>
          <dgm:animLvl val="lvl"/>
          <dgm:resizeHandles val="exact"/>
        </dgm:presLayoutVars>
      </dgm:prSet>
      <dgm:spPr/>
    </dgm:pt>
    <dgm:pt modelId="{0EA6B997-87F3-42E4-B73C-AC6EA39774A4}" type="pres">
      <dgm:prSet presAssocID="{F4FD5DFF-13C7-4AF7-8856-308FFDEA6FD0}" presName="parentText" presStyleLbl="node1" presStyleIdx="0" presStyleCnt="2">
        <dgm:presLayoutVars>
          <dgm:chMax val="0"/>
          <dgm:bulletEnabled val="1"/>
        </dgm:presLayoutVars>
      </dgm:prSet>
      <dgm:spPr/>
    </dgm:pt>
    <dgm:pt modelId="{74322709-7745-48BB-BE90-BA56AFF5268B}" type="pres">
      <dgm:prSet presAssocID="{F4FD5DFF-13C7-4AF7-8856-308FFDEA6FD0}" presName="childText" presStyleLbl="revTx" presStyleIdx="0" presStyleCnt="2">
        <dgm:presLayoutVars>
          <dgm:bulletEnabled val="1"/>
        </dgm:presLayoutVars>
      </dgm:prSet>
      <dgm:spPr/>
    </dgm:pt>
    <dgm:pt modelId="{B381C732-2B2C-488A-952D-AAEF0C3E3C7F}" type="pres">
      <dgm:prSet presAssocID="{BD49730F-A058-4024-9919-4509F2CB9B20}" presName="parentText" presStyleLbl="node1" presStyleIdx="1" presStyleCnt="2">
        <dgm:presLayoutVars>
          <dgm:chMax val="0"/>
          <dgm:bulletEnabled val="1"/>
        </dgm:presLayoutVars>
      </dgm:prSet>
      <dgm:spPr/>
    </dgm:pt>
    <dgm:pt modelId="{77AE53EC-7442-4724-AAAB-A6FDE5E18FF9}" type="pres">
      <dgm:prSet presAssocID="{BD49730F-A058-4024-9919-4509F2CB9B20}" presName="childText" presStyleLbl="revTx" presStyleIdx="1" presStyleCnt="2">
        <dgm:presLayoutVars>
          <dgm:bulletEnabled val="1"/>
        </dgm:presLayoutVars>
      </dgm:prSet>
      <dgm:spPr/>
    </dgm:pt>
  </dgm:ptLst>
  <dgm:cxnLst>
    <dgm:cxn modelId="{865B9C07-F8D6-4B2F-8B4C-6917FD4D2E7B}" type="presOf" srcId="{0DD44C01-75A8-4810-9F41-A83C3C2E8A40}" destId="{74322709-7745-48BB-BE90-BA56AFF5268B}" srcOrd="0" destOrd="0" presId="urn:microsoft.com/office/officeart/2005/8/layout/vList2"/>
    <dgm:cxn modelId="{3FD50310-D90B-4E61-9CF6-E63FA5E51AA3}" srcId="{BD49730F-A058-4024-9919-4509F2CB9B20}" destId="{7BE92D3F-B3C9-4295-819E-7E451EBFCDC4}" srcOrd="0" destOrd="0" parTransId="{E13A1247-D64F-4EA5-920B-AE1CF69EF338}" sibTransId="{5B08E968-D6F6-413F-AEFC-7D90876DA7DC}"/>
    <dgm:cxn modelId="{5CBEBC17-7207-428B-8C98-EF6264BAB85C}" srcId="{F4FD5DFF-13C7-4AF7-8856-308FFDEA6FD0}" destId="{5DBBEB1E-980F-4306-BB72-93E8EFE79B84}" srcOrd="1" destOrd="0" parTransId="{C68BE3BA-0724-4E50-92AE-A343DE89EE6B}" sibTransId="{BB8629C6-66D5-4758-834A-BA0EB3C30511}"/>
    <dgm:cxn modelId="{9718BF35-64C4-468B-A218-E2EF535DCCA5}" type="presOf" srcId="{BD49730F-A058-4024-9919-4509F2CB9B20}" destId="{B381C732-2B2C-488A-952D-AAEF0C3E3C7F}" srcOrd="0" destOrd="0" presId="urn:microsoft.com/office/officeart/2005/8/layout/vList2"/>
    <dgm:cxn modelId="{3E2DE745-1E93-464E-933F-EE200F4D7B8C}" type="presOf" srcId="{F4FD5DFF-13C7-4AF7-8856-308FFDEA6FD0}" destId="{0EA6B997-87F3-42E4-B73C-AC6EA39774A4}" srcOrd="0" destOrd="0" presId="urn:microsoft.com/office/officeart/2005/8/layout/vList2"/>
    <dgm:cxn modelId="{20702A6C-B14B-4B23-879D-4556CC084A7F}" srcId="{7E53B2E1-CB31-40BF-89D7-870FAB457BC2}" destId="{BD49730F-A058-4024-9919-4509F2CB9B20}" srcOrd="1" destOrd="0" parTransId="{60C5E29C-BAE1-4B90-A190-440ED5818172}" sibTransId="{E31ABC5D-BBA8-4102-9E0C-2DC3A0253C5D}"/>
    <dgm:cxn modelId="{BC3E527C-0E07-4F19-83BA-8E36E48D8B1D}" type="presOf" srcId="{5DBBEB1E-980F-4306-BB72-93E8EFE79B84}" destId="{74322709-7745-48BB-BE90-BA56AFF5268B}" srcOrd="0" destOrd="1" presId="urn:microsoft.com/office/officeart/2005/8/layout/vList2"/>
    <dgm:cxn modelId="{FA88BB81-C15A-4A3F-A061-503178CFC277}" type="presOf" srcId="{7BE92D3F-B3C9-4295-819E-7E451EBFCDC4}" destId="{77AE53EC-7442-4724-AAAB-A6FDE5E18FF9}" srcOrd="0" destOrd="0" presId="urn:microsoft.com/office/officeart/2005/8/layout/vList2"/>
    <dgm:cxn modelId="{92DB1D8B-5E68-47D3-B7C4-61683ECDF892}" type="presOf" srcId="{7E53B2E1-CB31-40BF-89D7-870FAB457BC2}" destId="{00D0FE3F-1322-4CCE-9B5B-5BCADAD328CA}" srcOrd="0" destOrd="0" presId="urn:microsoft.com/office/officeart/2005/8/layout/vList2"/>
    <dgm:cxn modelId="{BE5D6ED8-AEB4-449F-8DC2-DF2FB7DE92BE}" srcId="{F4FD5DFF-13C7-4AF7-8856-308FFDEA6FD0}" destId="{0DD44C01-75A8-4810-9F41-A83C3C2E8A40}" srcOrd="0" destOrd="0" parTransId="{E664F091-837C-4574-90C8-68F2D1FD6988}" sibTransId="{757A24EF-7C2F-46B4-8508-FB9F2E4AC0BC}"/>
    <dgm:cxn modelId="{2C3C50EB-F3B0-4362-A47E-A3E9D9190A01}" srcId="{7E53B2E1-CB31-40BF-89D7-870FAB457BC2}" destId="{F4FD5DFF-13C7-4AF7-8856-308FFDEA6FD0}" srcOrd="0" destOrd="0" parTransId="{D8E70022-8D84-475A-912E-9981D22EF17D}" sibTransId="{E7F3BEBA-E385-4286-8913-32391817CFC6}"/>
    <dgm:cxn modelId="{E97A3386-27CB-44B3-8393-5CB6688A6195}" type="presParOf" srcId="{00D0FE3F-1322-4CCE-9B5B-5BCADAD328CA}" destId="{0EA6B997-87F3-42E4-B73C-AC6EA39774A4}" srcOrd="0" destOrd="0" presId="urn:microsoft.com/office/officeart/2005/8/layout/vList2"/>
    <dgm:cxn modelId="{73A71C9C-A711-4A09-B1DC-651EA9C9576A}" type="presParOf" srcId="{00D0FE3F-1322-4CCE-9B5B-5BCADAD328CA}" destId="{74322709-7745-48BB-BE90-BA56AFF5268B}" srcOrd="1" destOrd="0" presId="urn:microsoft.com/office/officeart/2005/8/layout/vList2"/>
    <dgm:cxn modelId="{FC7D0524-800F-40D0-9F37-E42C6E341342}" type="presParOf" srcId="{00D0FE3F-1322-4CCE-9B5B-5BCADAD328CA}" destId="{B381C732-2B2C-488A-952D-AAEF0C3E3C7F}" srcOrd="2" destOrd="0" presId="urn:microsoft.com/office/officeart/2005/8/layout/vList2"/>
    <dgm:cxn modelId="{E8E08A37-3183-43C8-9D7D-C6F91C74091E}" type="presParOf" srcId="{00D0FE3F-1322-4CCE-9B5B-5BCADAD328CA}" destId="{77AE53EC-7442-4724-AAAB-A6FDE5E18FF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64EA4B2-6811-4B99-AD2C-8A2298E4EF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D5554C1-ABD5-4423-9E80-00CA25556840}">
      <dgm:prSet/>
      <dgm:spPr/>
      <dgm:t>
        <a:bodyPr/>
        <a:lstStyle/>
        <a:p>
          <a:r>
            <a:rPr lang="en-US"/>
            <a:t>Interest free loan to HUF</a:t>
          </a:r>
        </a:p>
      </dgm:t>
    </dgm:pt>
    <dgm:pt modelId="{765F387E-21D3-4344-B0C9-E2050FCE8BAD}" type="parTrans" cxnId="{88A9FF6A-0B4D-4B2C-83E5-0DF82358D0AE}">
      <dgm:prSet/>
      <dgm:spPr/>
      <dgm:t>
        <a:bodyPr/>
        <a:lstStyle/>
        <a:p>
          <a:endParaRPr lang="en-US"/>
        </a:p>
      </dgm:t>
    </dgm:pt>
    <dgm:pt modelId="{3F60CF9D-FDCB-42F9-A29A-E525A26FD0CD}" type="sibTrans" cxnId="{88A9FF6A-0B4D-4B2C-83E5-0DF82358D0AE}">
      <dgm:prSet/>
      <dgm:spPr/>
      <dgm:t>
        <a:bodyPr/>
        <a:lstStyle/>
        <a:p>
          <a:endParaRPr lang="en-US"/>
        </a:p>
      </dgm:t>
    </dgm:pt>
    <dgm:pt modelId="{7198CD46-9716-403C-BA39-B4A75ABC83A2}">
      <dgm:prSet/>
      <dgm:spPr/>
      <dgm:t>
        <a:bodyPr/>
        <a:lstStyle/>
        <a:p>
          <a:r>
            <a:rPr lang="en-US" sz="2600" dirty="0"/>
            <a:t>Not a gift so no clubbing on income therefrom</a:t>
          </a:r>
        </a:p>
      </dgm:t>
    </dgm:pt>
    <dgm:pt modelId="{DA623676-E2E9-4336-A7F1-F2F00C80D148}" type="parTrans" cxnId="{7071D0F8-4D84-40C5-A233-89971AA5254C}">
      <dgm:prSet/>
      <dgm:spPr/>
      <dgm:t>
        <a:bodyPr/>
        <a:lstStyle/>
        <a:p>
          <a:endParaRPr lang="en-US"/>
        </a:p>
      </dgm:t>
    </dgm:pt>
    <dgm:pt modelId="{14258D1C-C637-4D33-A165-0F7870B12A4B}" type="sibTrans" cxnId="{7071D0F8-4D84-40C5-A233-89971AA5254C}">
      <dgm:prSet/>
      <dgm:spPr/>
      <dgm:t>
        <a:bodyPr/>
        <a:lstStyle/>
        <a:p>
          <a:endParaRPr lang="en-US"/>
        </a:p>
      </dgm:t>
    </dgm:pt>
    <dgm:pt modelId="{ECDF58E8-1685-4082-B60C-EF2B3C632039}">
      <dgm:prSet custT="1"/>
      <dgm:spPr/>
      <dgm:t>
        <a:bodyPr/>
        <a:lstStyle/>
        <a:p>
          <a:r>
            <a:rPr lang="en-US" sz="2000" dirty="0"/>
            <a:t>Obligation to repay – nominal interest may be charged</a:t>
          </a:r>
        </a:p>
      </dgm:t>
    </dgm:pt>
    <dgm:pt modelId="{DC4DE012-4D3C-4F05-9632-18F3324EA241}" type="parTrans" cxnId="{9D04F129-5B60-4BC7-90DA-795020BA632E}">
      <dgm:prSet/>
      <dgm:spPr/>
      <dgm:t>
        <a:bodyPr/>
        <a:lstStyle/>
        <a:p>
          <a:endParaRPr lang="en-US"/>
        </a:p>
      </dgm:t>
    </dgm:pt>
    <dgm:pt modelId="{6054908A-B120-4F63-AE62-424B93A1674F}" type="sibTrans" cxnId="{9D04F129-5B60-4BC7-90DA-795020BA632E}">
      <dgm:prSet/>
      <dgm:spPr/>
      <dgm:t>
        <a:bodyPr/>
        <a:lstStyle/>
        <a:p>
          <a:endParaRPr lang="en-US"/>
        </a:p>
      </dgm:t>
    </dgm:pt>
    <dgm:pt modelId="{EAA8D3E0-610B-49D6-BAC9-75C9EBE3BAC0}">
      <dgm:prSet/>
      <dgm:spPr/>
      <dgm:t>
        <a:bodyPr/>
        <a:lstStyle/>
        <a:p>
          <a:r>
            <a:rPr lang="en-US" sz="2600" dirty="0"/>
            <a:t>ITO vs. </a:t>
          </a:r>
          <a:r>
            <a:rPr lang="en-US" sz="2600" dirty="0" err="1"/>
            <a:t>Nalinbhai</a:t>
          </a:r>
          <a:r>
            <a:rPr lang="en-US" sz="2600" dirty="0"/>
            <a:t> M Shah </a:t>
          </a:r>
          <a:r>
            <a:rPr lang="nl-NL" sz="2600" dirty="0"/>
            <a:t>[2005] 149 TAXMAN 28 (AHD.) (MAG.)</a:t>
          </a:r>
          <a:endParaRPr lang="en-US" sz="2600" dirty="0"/>
        </a:p>
      </dgm:t>
    </dgm:pt>
    <dgm:pt modelId="{47CA44FE-2781-47A3-8B26-D87D8079D6E5}" type="parTrans" cxnId="{C7CD16AC-C437-45D0-87C2-BC4198655CF8}">
      <dgm:prSet/>
      <dgm:spPr/>
      <dgm:t>
        <a:bodyPr/>
        <a:lstStyle/>
        <a:p>
          <a:endParaRPr lang="en-US"/>
        </a:p>
      </dgm:t>
    </dgm:pt>
    <dgm:pt modelId="{89AFB6CD-65C8-4F49-A6EF-802324B8D728}" type="sibTrans" cxnId="{C7CD16AC-C437-45D0-87C2-BC4198655CF8}">
      <dgm:prSet/>
      <dgm:spPr/>
      <dgm:t>
        <a:bodyPr/>
        <a:lstStyle/>
        <a:p>
          <a:endParaRPr lang="en-US"/>
        </a:p>
      </dgm:t>
    </dgm:pt>
    <dgm:pt modelId="{30088315-8C03-4C2C-9347-963EF20FB2E5}">
      <dgm:prSet/>
      <dgm:spPr/>
      <dgm:t>
        <a:bodyPr/>
        <a:lstStyle/>
        <a:p>
          <a:r>
            <a:rPr lang="en-US"/>
            <a:t>Such loan can be invested and income therefrom can be offered in hands of HUF</a:t>
          </a:r>
        </a:p>
      </dgm:t>
    </dgm:pt>
    <dgm:pt modelId="{BBCA9DCA-F047-42B8-A0AA-DB4B3D84D261}" type="parTrans" cxnId="{9AF68F02-3AE2-44C4-8BF6-B9E6FDD70948}">
      <dgm:prSet/>
      <dgm:spPr/>
      <dgm:t>
        <a:bodyPr/>
        <a:lstStyle/>
        <a:p>
          <a:endParaRPr lang="en-US"/>
        </a:p>
      </dgm:t>
    </dgm:pt>
    <dgm:pt modelId="{EE879838-A2D2-40BB-9613-6E0C53E57004}" type="sibTrans" cxnId="{9AF68F02-3AE2-44C4-8BF6-B9E6FDD70948}">
      <dgm:prSet/>
      <dgm:spPr/>
      <dgm:t>
        <a:bodyPr/>
        <a:lstStyle/>
        <a:p>
          <a:endParaRPr lang="en-US"/>
        </a:p>
      </dgm:t>
    </dgm:pt>
    <dgm:pt modelId="{EF3E6CD7-BB16-47D1-BE41-DF3FB6BB9AE3}" type="pres">
      <dgm:prSet presAssocID="{D64EA4B2-6811-4B99-AD2C-8A2298E4EF3C}" presName="linear" presStyleCnt="0">
        <dgm:presLayoutVars>
          <dgm:animLvl val="lvl"/>
          <dgm:resizeHandles val="exact"/>
        </dgm:presLayoutVars>
      </dgm:prSet>
      <dgm:spPr/>
    </dgm:pt>
    <dgm:pt modelId="{83F1071B-574D-4BCC-B978-E8F8D30EB844}" type="pres">
      <dgm:prSet presAssocID="{5D5554C1-ABD5-4423-9E80-00CA25556840}" presName="parentText" presStyleLbl="node1" presStyleIdx="0" presStyleCnt="2">
        <dgm:presLayoutVars>
          <dgm:chMax val="0"/>
          <dgm:bulletEnabled val="1"/>
        </dgm:presLayoutVars>
      </dgm:prSet>
      <dgm:spPr/>
    </dgm:pt>
    <dgm:pt modelId="{D59F6021-5E3C-4878-A855-0346136D617C}" type="pres">
      <dgm:prSet presAssocID="{5D5554C1-ABD5-4423-9E80-00CA25556840}" presName="childText" presStyleLbl="revTx" presStyleIdx="0" presStyleCnt="1">
        <dgm:presLayoutVars>
          <dgm:bulletEnabled val="1"/>
        </dgm:presLayoutVars>
      </dgm:prSet>
      <dgm:spPr/>
    </dgm:pt>
    <dgm:pt modelId="{FDBD5AF7-FCE3-4550-9011-902BB0D84B02}" type="pres">
      <dgm:prSet presAssocID="{30088315-8C03-4C2C-9347-963EF20FB2E5}" presName="parentText" presStyleLbl="node1" presStyleIdx="1" presStyleCnt="2">
        <dgm:presLayoutVars>
          <dgm:chMax val="0"/>
          <dgm:bulletEnabled val="1"/>
        </dgm:presLayoutVars>
      </dgm:prSet>
      <dgm:spPr/>
    </dgm:pt>
  </dgm:ptLst>
  <dgm:cxnLst>
    <dgm:cxn modelId="{9AF68F02-3AE2-44C4-8BF6-B9E6FDD70948}" srcId="{D64EA4B2-6811-4B99-AD2C-8A2298E4EF3C}" destId="{30088315-8C03-4C2C-9347-963EF20FB2E5}" srcOrd="1" destOrd="0" parTransId="{BBCA9DCA-F047-42B8-A0AA-DB4B3D84D261}" sibTransId="{EE879838-A2D2-40BB-9613-6E0C53E57004}"/>
    <dgm:cxn modelId="{9D04F129-5B60-4BC7-90DA-795020BA632E}" srcId="{5D5554C1-ABD5-4423-9E80-00CA25556840}" destId="{ECDF58E8-1685-4082-B60C-EF2B3C632039}" srcOrd="1" destOrd="0" parTransId="{DC4DE012-4D3C-4F05-9632-18F3324EA241}" sibTransId="{6054908A-B120-4F63-AE62-424B93A1674F}"/>
    <dgm:cxn modelId="{9989B732-017A-411F-91A8-D0EB17C6EDB4}" type="presOf" srcId="{30088315-8C03-4C2C-9347-963EF20FB2E5}" destId="{FDBD5AF7-FCE3-4550-9011-902BB0D84B02}" srcOrd="0" destOrd="0" presId="urn:microsoft.com/office/officeart/2005/8/layout/vList2"/>
    <dgm:cxn modelId="{837C0D48-0754-4339-90F0-270D56F00E4A}" type="presOf" srcId="{ECDF58E8-1685-4082-B60C-EF2B3C632039}" destId="{D59F6021-5E3C-4878-A855-0346136D617C}" srcOrd="0" destOrd="1" presId="urn:microsoft.com/office/officeart/2005/8/layout/vList2"/>
    <dgm:cxn modelId="{88A9FF6A-0B4D-4B2C-83E5-0DF82358D0AE}" srcId="{D64EA4B2-6811-4B99-AD2C-8A2298E4EF3C}" destId="{5D5554C1-ABD5-4423-9E80-00CA25556840}" srcOrd="0" destOrd="0" parTransId="{765F387E-21D3-4344-B0C9-E2050FCE8BAD}" sibTransId="{3F60CF9D-FDCB-42F9-A29A-E525A26FD0CD}"/>
    <dgm:cxn modelId="{C7CD16AC-C437-45D0-87C2-BC4198655CF8}" srcId="{5D5554C1-ABD5-4423-9E80-00CA25556840}" destId="{EAA8D3E0-610B-49D6-BAC9-75C9EBE3BAC0}" srcOrd="2" destOrd="0" parTransId="{47CA44FE-2781-47A3-8B26-D87D8079D6E5}" sibTransId="{89AFB6CD-65C8-4F49-A6EF-802324B8D728}"/>
    <dgm:cxn modelId="{807B4CAF-8530-48FC-A813-3D1637A89033}" type="presOf" srcId="{7198CD46-9716-403C-BA39-B4A75ABC83A2}" destId="{D59F6021-5E3C-4878-A855-0346136D617C}" srcOrd="0" destOrd="0" presId="urn:microsoft.com/office/officeart/2005/8/layout/vList2"/>
    <dgm:cxn modelId="{9B3AA4DC-6599-422D-953D-A4239261FF3B}" type="presOf" srcId="{5D5554C1-ABD5-4423-9E80-00CA25556840}" destId="{83F1071B-574D-4BCC-B978-E8F8D30EB844}" srcOrd="0" destOrd="0" presId="urn:microsoft.com/office/officeart/2005/8/layout/vList2"/>
    <dgm:cxn modelId="{B2ACD9EE-737E-410D-953E-A5EC659F5BB5}" type="presOf" srcId="{EAA8D3E0-610B-49D6-BAC9-75C9EBE3BAC0}" destId="{D59F6021-5E3C-4878-A855-0346136D617C}" srcOrd="0" destOrd="2" presId="urn:microsoft.com/office/officeart/2005/8/layout/vList2"/>
    <dgm:cxn modelId="{822625F7-3DED-44D3-97B4-CD85448EE6D1}" type="presOf" srcId="{D64EA4B2-6811-4B99-AD2C-8A2298E4EF3C}" destId="{EF3E6CD7-BB16-47D1-BE41-DF3FB6BB9AE3}" srcOrd="0" destOrd="0" presId="urn:microsoft.com/office/officeart/2005/8/layout/vList2"/>
    <dgm:cxn modelId="{7071D0F8-4D84-40C5-A233-89971AA5254C}" srcId="{5D5554C1-ABD5-4423-9E80-00CA25556840}" destId="{7198CD46-9716-403C-BA39-B4A75ABC83A2}" srcOrd="0" destOrd="0" parTransId="{DA623676-E2E9-4336-A7F1-F2F00C80D148}" sibTransId="{14258D1C-C637-4D33-A165-0F7870B12A4B}"/>
    <dgm:cxn modelId="{6F6D8555-6C49-48B0-8E98-CF786E5FB2BB}" type="presParOf" srcId="{EF3E6CD7-BB16-47D1-BE41-DF3FB6BB9AE3}" destId="{83F1071B-574D-4BCC-B978-E8F8D30EB844}" srcOrd="0" destOrd="0" presId="urn:microsoft.com/office/officeart/2005/8/layout/vList2"/>
    <dgm:cxn modelId="{92D6AFBB-BB9E-4F8D-9085-6B18873824F6}" type="presParOf" srcId="{EF3E6CD7-BB16-47D1-BE41-DF3FB6BB9AE3}" destId="{D59F6021-5E3C-4878-A855-0346136D617C}" srcOrd="1" destOrd="0" presId="urn:microsoft.com/office/officeart/2005/8/layout/vList2"/>
    <dgm:cxn modelId="{FBD2A956-790B-4676-9EC0-8F75435C0E92}" type="presParOf" srcId="{EF3E6CD7-BB16-47D1-BE41-DF3FB6BB9AE3}" destId="{FDBD5AF7-FCE3-4550-9011-902BB0D84B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36CA75D2-912B-411A-9018-AA17A2B4867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4DF5C4D-E93B-43AC-BDB2-A8AB33779C58}">
      <dgm:prSet/>
      <dgm:spPr/>
      <dgm:t>
        <a:bodyPr/>
        <a:lstStyle/>
        <a:p>
          <a:r>
            <a:rPr lang="en-US"/>
            <a:t>Asset/Equipments to be acquired by HUF </a:t>
          </a:r>
        </a:p>
      </dgm:t>
    </dgm:pt>
    <dgm:pt modelId="{8B1A716E-322D-499D-8FBD-FA0D45FF5EA6}" type="parTrans" cxnId="{12159BC4-915B-497A-BDF3-AA222C8F05CE}">
      <dgm:prSet/>
      <dgm:spPr/>
      <dgm:t>
        <a:bodyPr/>
        <a:lstStyle/>
        <a:p>
          <a:endParaRPr lang="en-US"/>
        </a:p>
      </dgm:t>
    </dgm:pt>
    <dgm:pt modelId="{D9A2C7DA-B989-4F65-99A9-BB73FD49936C}" type="sibTrans" cxnId="{12159BC4-915B-497A-BDF3-AA222C8F05CE}">
      <dgm:prSet/>
      <dgm:spPr/>
      <dgm:t>
        <a:bodyPr/>
        <a:lstStyle/>
        <a:p>
          <a:endParaRPr lang="en-US"/>
        </a:p>
      </dgm:t>
    </dgm:pt>
    <dgm:pt modelId="{837DCA89-8EB7-40E9-A407-47D87C12E0BB}">
      <dgm:prSet/>
      <dgm:spPr/>
      <dgm:t>
        <a:bodyPr/>
        <a:lstStyle/>
        <a:p>
          <a:r>
            <a:rPr lang="en-US"/>
            <a:t>can give fixed rental income</a:t>
          </a:r>
        </a:p>
      </dgm:t>
    </dgm:pt>
    <dgm:pt modelId="{01D2710C-DE72-4E0E-80C0-D5C7B4991BD5}" type="parTrans" cxnId="{7425CDE3-84DF-47C3-B0C8-D785F4673C6D}">
      <dgm:prSet/>
      <dgm:spPr/>
      <dgm:t>
        <a:bodyPr/>
        <a:lstStyle/>
        <a:p>
          <a:endParaRPr lang="en-US"/>
        </a:p>
      </dgm:t>
    </dgm:pt>
    <dgm:pt modelId="{585AFE41-52D3-47E1-9093-FCE5E863C063}" type="sibTrans" cxnId="{7425CDE3-84DF-47C3-B0C8-D785F4673C6D}">
      <dgm:prSet/>
      <dgm:spPr/>
      <dgm:t>
        <a:bodyPr/>
        <a:lstStyle/>
        <a:p>
          <a:endParaRPr lang="en-US"/>
        </a:p>
      </dgm:t>
    </dgm:pt>
    <dgm:pt modelId="{DA5F0F22-B6A8-43E5-A95F-E3B5A95A6A7B}">
      <dgm:prSet/>
      <dgm:spPr/>
      <dgm:t>
        <a:bodyPr/>
        <a:lstStyle/>
        <a:p>
          <a:r>
            <a:rPr lang="en-US"/>
            <a:t>Sub lease of Property taken on lease</a:t>
          </a:r>
        </a:p>
      </dgm:t>
    </dgm:pt>
    <dgm:pt modelId="{B517B11C-B554-4256-836E-4DFBBE9D0EA6}" type="parTrans" cxnId="{C89D4020-E118-4205-B707-0FD3FDB4FCAD}">
      <dgm:prSet/>
      <dgm:spPr/>
      <dgm:t>
        <a:bodyPr/>
        <a:lstStyle/>
        <a:p>
          <a:endParaRPr lang="en-US"/>
        </a:p>
      </dgm:t>
    </dgm:pt>
    <dgm:pt modelId="{2D54D081-C53C-4435-BE3F-65042AB87833}" type="sibTrans" cxnId="{C89D4020-E118-4205-B707-0FD3FDB4FCAD}">
      <dgm:prSet/>
      <dgm:spPr/>
      <dgm:t>
        <a:bodyPr/>
        <a:lstStyle/>
        <a:p>
          <a:endParaRPr lang="en-US"/>
        </a:p>
      </dgm:t>
    </dgm:pt>
    <dgm:pt modelId="{A1C1BAF6-7457-4AA9-84F4-3D911B8ACFF8}" type="pres">
      <dgm:prSet presAssocID="{36CA75D2-912B-411A-9018-AA17A2B48676}" presName="linear" presStyleCnt="0">
        <dgm:presLayoutVars>
          <dgm:animLvl val="lvl"/>
          <dgm:resizeHandles val="exact"/>
        </dgm:presLayoutVars>
      </dgm:prSet>
      <dgm:spPr/>
    </dgm:pt>
    <dgm:pt modelId="{B0D1422E-A414-45C8-885C-E34D5E0F5D5E}" type="pres">
      <dgm:prSet presAssocID="{B4DF5C4D-E93B-43AC-BDB2-A8AB33779C58}" presName="parentText" presStyleLbl="node1" presStyleIdx="0" presStyleCnt="2">
        <dgm:presLayoutVars>
          <dgm:chMax val="0"/>
          <dgm:bulletEnabled val="1"/>
        </dgm:presLayoutVars>
      </dgm:prSet>
      <dgm:spPr/>
    </dgm:pt>
    <dgm:pt modelId="{9432E97B-23C8-4F31-97FE-7E2FBB11BE19}" type="pres">
      <dgm:prSet presAssocID="{B4DF5C4D-E93B-43AC-BDB2-A8AB33779C58}" presName="childText" presStyleLbl="revTx" presStyleIdx="0" presStyleCnt="1">
        <dgm:presLayoutVars>
          <dgm:bulletEnabled val="1"/>
        </dgm:presLayoutVars>
      </dgm:prSet>
      <dgm:spPr/>
    </dgm:pt>
    <dgm:pt modelId="{B0860E8F-B419-4238-891E-A19729B2E647}" type="pres">
      <dgm:prSet presAssocID="{DA5F0F22-B6A8-43E5-A95F-E3B5A95A6A7B}" presName="parentText" presStyleLbl="node1" presStyleIdx="1" presStyleCnt="2">
        <dgm:presLayoutVars>
          <dgm:chMax val="0"/>
          <dgm:bulletEnabled val="1"/>
        </dgm:presLayoutVars>
      </dgm:prSet>
      <dgm:spPr/>
    </dgm:pt>
  </dgm:ptLst>
  <dgm:cxnLst>
    <dgm:cxn modelId="{C89D4020-E118-4205-B707-0FD3FDB4FCAD}" srcId="{36CA75D2-912B-411A-9018-AA17A2B48676}" destId="{DA5F0F22-B6A8-43E5-A95F-E3B5A95A6A7B}" srcOrd="1" destOrd="0" parTransId="{B517B11C-B554-4256-836E-4DFBBE9D0EA6}" sibTransId="{2D54D081-C53C-4435-BE3F-65042AB87833}"/>
    <dgm:cxn modelId="{6F7E3370-6EFA-4599-97A6-5086ACA80AEA}" type="presOf" srcId="{B4DF5C4D-E93B-43AC-BDB2-A8AB33779C58}" destId="{B0D1422E-A414-45C8-885C-E34D5E0F5D5E}" srcOrd="0" destOrd="0" presId="urn:microsoft.com/office/officeart/2005/8/layout/vList2"/>
    <dgm:cxn modelId="{00B7EE54-2478-4885-B622-2CCC36FDB13F}" type="presOf" srcId="{36CA75D2-912B-411A-9018-AA17A2B48676}" destId="{A1C1BAF6-7457-4AA9-84F4-3D911B8ACFF8}" srcOrd="0" destOrd="0" presId="urn:microsoft.com/office/officeart/2005/8/layout/vList2"/>
    <dgm:cxn modelId="{12159BC4-915B-497A-BDF3-AA222C8F05CE}" srcId="{36CA75D2-912B-411A-9018-AA17A2B48676}" destId="{B4DF5C4D-E93B-43AC-BDB2-A8AB33779C58}" srcOrd="0" destOrd="0" parTransId="{8B1A716E-322D-499D-8FBD-FA0D45FF5EA6}" sibTransId="{D9A2C7DA-B989-4F65-99A9-BB73FD49936C}"/>
    <dgm:cxn modelId="{E6F42BD8-BEF6-434C-BF53-7D7C1E6144BF}" type="presOf" srcId="{DA5F0F22-B6A8-43E5-A95F-E3B5A95A6A7B}" destId="{B0860E8F-B419-4238-891E-A19729B2E647}" srcOrd="0" destOrd="0" presId="urn:microsoft.com/office/officeart/2005/8/layout/vList2"/>
    <dgm:cxn modelId="{7425CDE3-84DF-47C3-B0C8-D785F4673C6D}" srcId="{B4DF5C4D-E93B-43AC-BDB2-A8AB33779C58}" destId="{837DCA89-8EB7-40E9-A407-47D87C12E0BB}" srcOrd="0" destOrd="0" parTransId="{01D2710C-DE72-4E0E-80C0-D5C7B4991BD5}" sibTransId="{585AFE41-52D3-47E1-9093-FCE5E863C063}"/>
    <dgm:cxn modelId="{2F536DEA-21CA-4A9B-80F2-DD53FC707FEE}" type="presOf" srcId="{837DCA89-8EB7-40E9-A407-47D87C12E0BB}" destId="{9432E97B-23C8-4F31-97FE-7E2FBB11BE19}" srcOrd="0" destOrd="0" presId="urn:microsoft.com/office/officeart/2005/8/layout/vList2"/>
    <dgm:cxn modelId="{760C1564-141A-4F15-987F-E46C50576357}" type="presParOf" srcId="{A1C1BAF6-7457-4AA9-84F4-3D911B8ACFF8}" destId="{B0D1422E-A414-45C8-885C-E34D5E0F5D5E}" srcOrd="0" destOrd="0" presId="urn:microsoft.com/office/officeart/2005/8/layout/vList2"/>
    <dgm:cxn modelId="{8503F3EB-5E2C-4DC4-A6D0-6B5147AE5CC2}" type="presParOf" srcId="{A1C1BAF6-7457-4AA9-84F4-3D911B8ACFF8}" destId="{9432E97B-23C8-4F31-97FE-7E2FBB11BE19}" srcOrd="1" destOrd="0" presId="urn:microsoft.com/office/officeart/2005/8/layout/vList2"/>
    <dgm:cxn modelId="{B5EC2430-42C9-4DD7-A9DB-AD920793C3CF}" type="presParOf" srcId="{A1C1BAF6-7457-4AA9-84F4-3D911B8ACFF8}" destId="{B0860E8F-B419-4238-891E-A19729B2E64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C57472-69ED-4B69-9879-5A01B1B4E524}" type="doc">
      <dgm:prSet loTypeId="urn:microsoft.com/office/officeart/2005/8/layout/vList2" loCatId="list" qsTypeId="urn:microsoft.com/office/officeart/2005/8/quickstyle/simple1" qsCatId="simple" csTypeId="urn:microsoft.com/office/officeart/2005/8/colors/colorful1#34" csCatId="colorful" phldr="1"/>
      <dgm:spPr/>
      <dgm:t>
        <a:bodyPr/>
        <a:lstStyle/>
        <a:p>
          <a:endParaRPr lang="en-US"/>
        </a:p>
      </dgm:t>
    </dgm:pt>
    <dgm:pt modelId="{ABDA15AA-E1D8-4BD6-833C-5ACF7D6F7892}">
      <dgm:prSet/>
      <dgm:spPr/>
      <dgm:t>
        <a:bodyPr/>
        <a:lstStyle/>
        <a:p>
          <a:pPr rtl="0"/>
          <a:r>
            <a:rPr lang="en-US" dirty="0"/>
            <a:t>Property inherited from 3 generations above of male lineage</a:t>
          </a:r>
        </a:p>
      </dgm:t>
    </dgm:pt>
    <dgm:pt modelId="{D7452B02-BC5C-47BF-A172-E7EC4E192D3E}" type="parTrans" cxnId="{A6094C7F-1ED7-4304-8353-8FEA086AFEFC}">
      <dgm:prSet/>
      <dgm:spPr/>
      <dgm:t>
        <a:bodyPr/>
        <a:lstStyle/>
        <a:p>
          <a:endParaRPr lang="en-US"/>
        </a:p>
      </dgm:t>
    </dgm:pt>
    <dgm:pt modelId="{5F77BDE4-0B54-4E2C-9B90-C32DDE56A044}" type="sibTrans" cxnId="{A6094C7F-1ED7-4304-8353-8FEA086AFEFC}">
      <dgm:prSet/>
      <dgm:spPr/>
      <dgm:t>
        <a:bodyPr/>
        <a:lstStyle/>
        <a:p>
          <a:endParaRPr lang="en-US"/>
        </a:p>
      </dgm:t>
    </dgm:pt>
    <dgm:pt modelId="{9E53F2B6-E4F8-45CA-824F-3CDAD2DF62C4}">
      <dgm:prSet/>
      <dgm:spPr/>
      <dgm:t>
        <a:bodyPr/>
        <a:lstStyle/>
        <a:p>
          <a:pPr rtl="0"/>
          <a:r>
            <a:rPr lang="en-US"/>
            <a:t>Father, grandfather, great grandfather</a:t>
          </a:r>
        </a:p>
      </dgm:t>
    </dgm:pt>
    <dgm:pt modelId="{04F7C53A-ED2A-4A08-BC5B-2373C4FDE53C}" type="parTrans" cxnId="{D894DEAF-D327-426C-A5C4-EA62D2F73602}">
      <dgm:prSet/>
      <dgm:spPr/>
      <dgm:t>
        <a:bodyPr/>
        <a:lstStyle/>
        <a:p>
          <a:endParaRPr lang="en-US"/>
        </a:p>
      </dgm:t>
    </dgm:pt>
    <dgm:pt modelId="{D84DF45E-7F33-4554-9434-B7F95B1F515F}" type="sibTrans" cxnId="{D894DEAF-D327-426C-A5C4-EA62D2F73602}">
      <dgm:prSet/>
      <dgm:spPr/>
      <dgm:t>
        <a:bodyPr/>
        <a:lstStyle/>
        <a:p>
          <a:endParaRPr lang="en-US"/>
        </a:p>
      </dgm:t>
    </dgm:pt>
    <dgm:pt modelId="{1050130C-C1E7-4D76-81F0-7F8F93461BCF}">
      <dgm:prSet/>
      <dgm:spPr/>
      <dgm:t>
        <a:bodyPr/>
        <a:lstStyle/>
        <a:p>
          <a:pPr rtl="0"/>
          <a:r>
            <a:rPr lang="en-US"/>
            <a:t>Deemed to be HUF property</a:t>
          </a:r>
        </a:p>
      </dgm:t>
    </dgm:pt>
    <dgm:pt modelId="{1546AEA9-F4EA-4C02-9438-9260CDCA693F}" type="parTrans" cxnId="{D5C15D96-D4BC-446B-98EC-8D0D77A1F36E}">
      <dgm:prSet/>
      <dgm:spPr/>
      <dgm:t>
        <a:bodyPr/>
        <a:lstStyle/>
        <a:p>
          <a:endParaRPr lang="en-US"/>
        </a:p>
      </dgm:t>
    </dgm:pt>
    <dgm:pt modelId="{6A20B4DD-C042-4D8A-8581-A864E13F6446}" type="sibTrans" cxnId="{D5C15D96-D4BC-446B-98EC-8D0D77A1F36E}">
      <dgm:prSet/>
      <dgm:spPr/>
      <dgm:t>
        <a:bodyPr/>
        <a:lstStyle/>
        <a:p>
          <a:endParaRPr lang="en-US"/>
        </a:p>
      </dgm:t>
    </dgm:pt>
    <dgm:pt modelId="{9CD7E6AB-31B1-4D75-BEAF-1465521A5661}">
      <dgm:prSet/>
      <dgm:spPr/>
      <dgm:t>
        <a:bodyPr/>
        <a:lstStyle/>
        <a:p>
          <a:pPr rtl="0"/>
          <a:r>
            <a:rPr lang="en-US"/>
            <a:t>Automatic right in ancestral property</a:t>
          </a:r>
        </a:p>
      </dgm:t>
    </dgm:pt>
    <dgm:pt modelId="{77AB4558-EDCA-40F5-B159-14C638624B6B}" type="parTrans" cxnId="{D2D77151-11F6-4CAB-B453-6052DD094698}">
      <dgm:prSet/>
      <dgm:spPr/>
      <dgm:t>
        <a:bodyPr/>
        <a:lstStyle/>
        <a:p>
          <a:endParaRPr lang="en-US"/>
        </a:p>
      </dgm:t>
    </dgm:pt>
    <dgm:pt modelId="{7D02BBA2-9C0D-4A93-A98C-942613CD4429}" type="sibTrans" cxnId="{D2D77151-11F6-4CAB-B453-6052DD094698}">
      <dgm:prSet/>
      <dgm:spPr/>
      <dgm:t>
        <a:bodyPr/>
        <a:lstStyle/>
        <a:p>
          <a:endParaRPr lang="en-US"/>
        </a:p>
      </dgm:t>
    </dgm:pt>
    <dgm:pt modelId="{C93D5BFD-B39A-4A46-AEED-EFD29865EE37}">
      <dgm:prSet/>
      <dgm:spPr/>
      <dgm:t>
        <a:bodyPr/>
        <a:lstStyle/>
        <a:p>
          <a:pPr rtl="0"/>
          <a:r>
            <a:rPr lang="en-US"/>
            <a:t>Myth</a:t>
          </a:r>
        </a:p>
      </dgm:t>
    </dgm:pt>
    <dgm:pt modelId="{3E989A9D-10A6-4C0A-9F03-908162AFAF1E}" type="parTrans" cxnId="{6D80DF9E-5216-4A74-962D-60D636D3A161}">
      <dgm:prSet/>
      <dgm:spPr/>
      <dgm:t>
        <a:bodyPr/>
        <a:lstStyle/>
        <a:p>
          <a:endParaRPr lang="en-US"/>
        </a:p>
      </dgm:t>
    </dgm:pt>
    <dgm:pt modelId="{7D078BE7-B30B-4531-9E60-D45CE2683A6B}" type="sibTrans" cxnId="{6D80DF9E-5216-4A74-962D-60D636D3A161}">
      <dgm:prSet/>
      <dgm:spPr/>
      <dgm:t>
        <a:bodyPr/>
        <a:lstStyle/>
        <a:p>
          <a:endParaRPr lang="en-US"/>
        </a:p>
      </dgm:t>
    </dgm:pt>
    <dgm:pt modelId="{18A35213-11DD-4D74-8206-FA8BD43F851D}">
      <dgm:prSet/>
      <dgm:spPr/>
      <dgm:t>
        <a:bodyPr/>
        <a:lstStyle/>
        <a:p>
          <a:pPr rtl="0"/>
          <a:r>
            <a:rPr lang="en-US"/>
            <a:t>Ancestral property cannot be alienated</a:t>
          </a:r>
        </a:p>
      </dgm:t>
    </dgm:pt>
    <dgm:pt modelId="{E1E9A71F-53C2-4971-AE6C-EF07EEEF0684}" type="parTrans" cxnId="{20948D1D-819F-4D53-A280-43C1FF9698EE}">
      <dgm:prSet/>
      <dgm:spPr/>
      <dgm:t>
        <a:bodyPr/>
        <a:lstStyle/>
        <a:p>
          <a:endParaRPr lang="en-US"/>
        </a:p>
      </dgm:t>
    </dgm:pt>
    <dgm:pt modelId="{740F2D9E-BA46-4AC6-83CC-5AAF22FE8FAD}" type="sibTrans" cxnId="{20948D1D-819F-4D53-A280-43C1FF9698EE}">
      <dgm:prSet/>
      <dgm:spPr/>
      <dgm:t>
        <a:bodyPr/>
        <a:lstStyle/>
        <a:p>
          <a:endParaRPr lang="en-US"/>
        </a:p>
      </dgm:t>
    </dgm:pt>
    <dgm:pt modelId="{1B67F1FB-7016-45A0-9BE8-4E0E58B94849}">
      <dgm:prSet/>
      <dgm:spPr/>
      <dgm:t>
        <a:bodyPr/>
        <a:lstStyle/>
        <a:p>
          <a:pPr rtl="0"/>
          <a:r>
            <a:rPr lang="en-US"/>
            <a:t>Reality </a:t>
          </a:r>
        </a:p>
      </dgm:t>
    </dgm:pt>
    <dgm:pt modelId="{422A6C44-E942-480E-9735-23245130261B}" type="parTrans" cxnId="{6E6CAD4E-FBF6-42E9-B67D-E5F8A65A7B37}">
      <dgm:prSet/>
      <dgm:spPr/>
      <dgm:t>
        <a:bodyPr/>
        <a:lstStyle/>
        <a:p>
          <a:endParaRPr lang="en-US"/>
        </a:p>
      </dgm:t>
    </dgm:pt>
    <dgm:pt modelId="{65C1447F-8C45-4E44-965F-8709A3E14D2F}" type="sibTrans" cxnId="{6E6CAD4E-FBF6-42E9-B67D-E5F8A65A7B37}">
      <dgm:prSet/>
      <dgm:spPr/>
      <dgm:t>
        <a:bodyPr/>
        <a:lstStyle/>
        <a:p>
          <a:endParaRPr lang="en-US"/>
        </a:p>
      </dgm:t>
    </dgm:pt>
    <dgm:pt modelId="{BF6CA1E1-D4BC-4F08-AA28-B681EB56EDC8}">
      <dgm:prSet/>
      <dgm:spPr/>
      <dgm:t>
        <a:bodyPr/>
        <a:lstStyle/>
        <a:p>
          <a:pPr rtl="0"/>
          <a:r>
            <a:rPr lang="en-US"/>
            <a:t>Ancestral property can be lineated</a:t>
          </a:r>
        </a:p>
      </dgm:t>
    </dgm:pt>
    <dgm:pt modelId="{6FC6314E-C34B-4210-8438-8AC3B434D6DF}" type="parTrans" cxnId="{BE1D3B61-5135-4E0D-AEF2-B37AECBB317A}">
      <dgm:prSet/>
      <dgm:spPr/>
      <dgm:t>
        <a:bodyPr/>
        <a:lstStyle/>
        <a:p>
          <a:endParaRPr lang="en-US"/>
        </a:p>
      </dgm:t>
    </dgm:pt>
    <dgm:pt modelId="{B4C019B4-48BB-47CA-ADD7-64C15B38BD5D}" type="sibTrans" cxnId="{BE1D3B61-5135-4E0D-AEF2-B37AECBB317A}">
      <dgm:prSet/>
      <dgm:spPr/>
      <dgm:t>
        <a:bodyPr/>
        <a:lstStyle/>
        <a:p>
          <a:endParaRPr lang="en-US"/>
        </a:p>
      </dgm:t>
    </dgm:pt>
    <dgm:pt modelId="{ACD9799C-C560-42E9-ADE9-E953835C2391}">
      <dgm:prSet/>
      <dgm:spPr/>
      <dgm:t>
        <a:bodyPr/>
        <a:lstStyle/>
        <a:p>
          <a:pPr rtl="0"/>
          <a:r>
            <a:rPr lang="en-US"/>
            <a:t>Yudhister v. Ashok Kumar (SC)</a:t>
          </a:r>
        </a:p>
      </dgm:t>
    </dgm:pt>
    <dgm:pt modelId="{513842E4-52AF-4C34-A30D-F41558638027}" type="parTrans" cxnId="{1BB5989F-A7CC-4697-8427-351512F4B3D4}">
      <dgm:prSet/>
      <dgm:spPr/>
      <dgm:t>
        <a:bodyPr/>
        <a:lstStyle/>
        <a:p>
          <a:endParaRPr lang="en-US"/>
        </a:p>
      </dgm:t>
    </dgm:pt>
    <dgm:pt modelId="{0324D7C0-C4ED-4330-B8D3-C09E55C0A860}" type="sibTrans" cxnId="{1BB5989F-A7CC-4697-8427-351512F4B3D4}">
      <dgm:prSet/>
      <dgm:spPr/>
      <dgm:t>
        <a:bodyPr/>
        <a:lstStyle/>
        <a:p>
          <a:endParaRPr lang="en-US"/>
        </a:p>
      </dgm:t>
    </dgm:pt>
    <dgm:pt modelId="{6ABD4E9C-C41B-436E-B318-502D7417B1F6}">
      <dgm:prSet/>
      <dgm:spPr/>
      <dgm:t>
        <a:bodyPr/>
        <a:lstStyle/>
        <a:p>
          <a:pPr rtl="0"/>
          <a:r>
            <a:rPr lang="en-US" dirty="0" err="1"/>
            <a:t>Uttam</a:t>
          </a:r>
          <a:r>
            <a:rPr lang="en-US" dirty="0"/>
            <a:t> v. </a:t>
          </a:r>
          <a:r>
            <a:rPr lang="en-US" dirty="0" err="1"/>
            <a:t>Saubhag</a:t>
          </a:r>
          <a:r>
            <a:rPr lang="en-US" dirty="0"/>
            <a:t> Singh (SC)</a:t>
          </a:r>
        </a:p>
      </dgm:t>
    </dgm:pt>
    <dgm:pt modelId="{55AB120C-AE88-4A82-B561-B9B2162527F9}" type="parTrans" cxnId="{2B228AEF-E345-4783-A68C-8A8EAF671942}">
      <dgm:prSet/>
      <dgm:spPr/>
      <dgm:t>
        <a:bodyPr/>
        <a:lstStyle/>
        <a:p>
          <a:endParaRPr lang="en-US"/>
        </a:p>
      </dgm:t>
    </dgm:pt>
    <dgm:pt modelId="{89B2F7C4-8025-4B97-8AD2-CAB64CE4AA33}" type="sibTrans" cxnId="{2B228AEF-E345-4783-A68C-8A8EAF671942}">
      <dgm:prSet/>
      <dgm:spPr/>
      <dgm:t>
        <a:bodyPr/>
        <a:lstStyle/>
        <a:p>
          <a:endParaRPr lang="en-US"/>
        </a:p>
      </dgm:t>
    </dgm:pt>
    <dgm:pt modelId="{AD29F471-E528-4D19-97B2-A8462E5F4DBE}">
      <dgm:prSet/>
      <dgm:spPr/>
      <dgm:t>
        <a:bodyPr/>
        <a:lstStyle/>
        <a:p>
          <a:pPr rtl="0"/>
          <a:r>
            <a:rPr lang="en-US" dirty="0" err="1"/>
            <a:t>Surender</a:t>
          </a:r>
          <a:r>
            <a:rPr lang="en-US" dirty="0"/>
            <a:t> Kumar (Del) </a:t>
          </a:r>
        </a:p>
      </dgm:t>
    </dgm:pt>
    <dgm:pt modelId="{8E10C900-BAD0-4583-BFA5-71DCCDE0BD73}" type="parTrans" cxnId="{4FCC4C8B-ACE1-4680-8DC9-E3F00D8DF1D1}">
      <dgm:prSet/>
      <dgm:spPr/>
      <dgm:t>
        <a:bodyPr/>
        <a:lstStyle/>
        <a:p>
          <a:endParaRPr lang="en-US"/>
        </a:p>
      </dgm:t>
    </dgm:pt>
    <dgm:pt modelId="{CF801C6F-D77C-40D0-9497-D70BD43F7A9A}" type="sibTrans" cxnId="{4FCC4C8B-ACE1-4680-8DC9-E3F00D8DF1D1}">
      <dgm:prSet/>
      <dgm:spPr/>
      <dgm:t>
        <a:bodyPr/>
        <a:lstStyle/>
        <a:p>
          <a:endParaRPr lang="en-US"/>
        </a:p>
      </dgm:t>
    </dgm:pt>
    <dgm:pt modelId="{6FDA891E-54EA-4B4A-A0ED-FF8EDCDAAFD7}">
      <dgm:prSet/>
      <dgm:spPr/>
      <dgm:t>
        <a:bodyPr/>
        <a:lstStyle/>
        <a:p>
          <a:pPr rtl="0"/>
          <a:r>
            <a:rPr lang="en-US" dirty="0" err="1"/>
            <a:t>Arshnoor</a:t>
          </a:r>
          <a:r>
            <a:rPr lang="en-US" dirty="0"/>
            <a:t> Singh (SC)</a:t>
          </a:r>
        </a:p>
      </dgm:t>
    </dgm:pt>
    <dgm:pt modelId="{2BF83140-967D-4259-965F-00D059C939DB}" type="parTrans" cxnId="{1B7AA447-6E64-4B55-9881-B9D93C4F34E5}">
      <dgm:prSet/>
      <dgm:spPr/>
      <dgm:t>
        <a:bodyPr/>
        <a:lstStyle/>
        <a:p>
          <a:endParaRPr lang="en-US"/>
        </a:p>
      </dgm:t>
    </dgm:pt>
    <dgm:pt modelId="{58FB319D-3300-4473-BAA5-5325AC76F3B3}" type="sibTrans" cxnId="{1B7AA447-6E64-4B55-9881-B9D93C4F34E5}">
      <dgm:prSet/>
      <dgm:spPr/>
      <dgm:t>
        <a:bodyPr/>
        <a:lstStyle/>
        <a:p>
          <a:endParaRPr lang="en-US"/>
        </a:p>
      </dgm:t>
    </dgm:pt>
    <dgm:pt modelId="{F4E8A784-24CD-4483-8D31-30F11E33964A}" type="pres">
      <dgm:prSet presAssocID="{ABC57472-69ED-4B69-9879-5A01B1B4E524}" presName="linear" presStyleCnt="0">
        <dgm:presLayoutVars>
          <dgm:animLvl val="lvl"/>
          <dgm:resizeHandles val="exact"/>
        </dgm:presLayoutVars>
      </dgm:prSet>
      <dgm:spPr/>
    </dgm:pt>
    <dgm:pt modelId="{1AE0D323-F7E5-41E0-8CD8-7E761189808F}" type="pres">
      <dgm:prSet presAssocID="{ABDA15AA-E1D8-4BD6-833C-5ACF7D6F7892}" presName="parentText" presStyleLbl="node1" presStyleIdx="0" presStyleCnt="5">
        <dgm:presLayoutVars>
          <dgm:chMax val="0"/>
          <dgm:bulletEnabled val="1"/>
        </dgm:presLayoutVars>
      </dgm:prSet>
      <dgm:spPr/>
    </dgm:pt>
    <dgm:pt modelId="{D51A1CE8-E5CE-43AB-8892-C163623842D9}" type="pres">
      <dgm:prSet presAssocID="{ABDA15AA-E1D8-4BD6-833C-5ACF7D6F7892}" presName="childText" presStyleLbl="revTx" presStyleIdx="0" presStyleCnt="3">
        <dgm:presLayoutVars>
          <dgm:bulletEnabled val="1"/>
        </dgm:presLayoutVars>
      </dgm:prSet>
      <dgm:spPr/>
    </dgm:pt>
    <dgm:pt modelId="{6A5EE8FB-F633-4287-8275-DA04B14239B6}" type="pres">
      <dgm:prSet presAssocID="{1050130C-C1E7-4D76-81F0-7F8F93461BCF}" presName="parentText" presStyleLbl="node1" presStyleIdx="1" presStyleCnt="5">
        <dgm:presLayoutVars>
          <dgm:chMax val="0"/>
          <dgm:bulletEnabled val="1"/>
        </dgm:presLayoutVars>
      </dgm:prSet>
      <dgm:spPr/>
    </dgm:pt>
    <dgm:pt modelId="{74059C64-2591-453A-B7E1-7063AB3D8CD7}" type="pres">
      <dgm:prSet presAssocID="{6A20B4DD-C042-4D8A-8581-A864E13F6446}" presName="spacer" presStyleCnt="0"/>
      <dgm:spPr/>
    </dgm:pt>
    <dgm:pt modelId="{4B7F5F37-2133-47E4-BE7F-B73BFC88EF9F}" type="pres">
      <dgm:prSet presAssocID="{9CD7E6AB-31B1-4D75-BEAF-1465521A5661}" presName="parentText" presStyleLbl="node1" presStyleIdx="2" presStyleCnt="5">
        <dgm:presLayoutVars>
          <dgm:chMax val="0"/>
          <dgm:bulletEnabled val="1"/>
        </dgm:presLayoutVars>
      </dgm:prSet>
      <dgm:spPr/>
    </dgm:pt>
    <dgm:pt modelId="{F461C988-4261-479C-AE31-89259CE06289}" type="pres">
      <dgm:prSet presAssocID="{7D02BBA2-9C0D-4A93-A98C-942613CD4429}" presName="spacer" presStyleCnt="0"/>
      <dgm:spPr/>
    </dgm:pt>
    <dgm:pt modelId="{5DF6431A-953E-4B07-BC30-B69014EAAC36}" type="pres">
      <dgm:prSet presAssocID="{C93D5BFD-B39A-4A46-AEED-EFD29865EE37}" presName="parentText" presStyleLbl="node1" presStyleIdx="3" presStyleCnt="5">
        <dgm:presLayoutVars>
          <dgm:chMax val="0"/>
          <dgm:bulletEnabled val="1"/>
        </dgm:presLayoutVars>
      </dgm:prSet>
      <dgm:spPr/>
    </dgm:pt>
    <dgm:pt modelId="{51F886AF-1863-4B48-801A-44AF1CA7AF32}" type="pres">
      <dgm:prSet presAssocID="{C93D5BFD-B39A-4A46-AEED-EFD29865EE37}" presName="childText" presStyleLbl="revTx" presStyleIdx="1" presStyleCnt="3">
        <dgm:presLayoutVars>
          <dgm:bulletEnabled val="1"/>
        </dgm:presLayoutVars>
      </dgm:prSet>
      <dgm:spPr/>
    </dgm:pt>
    <dgm:pt modelId="{C9BD0299-2A46-4F62-A08A-5CF1573E6241}" type="pres">
      <dgm:prSet presAssocID="{1B67F1FB-7016-45A0-9BE8-4E0E58B94849}" presName="parentText" presStyleLbl="node1" presStyleIdx="4" presStyleCnt="5">
        <dgm:presLayoutVars>
          <dgm:chMax val="0"/>
          <dgm:bulletEnabled val="1"/>
        </dgm:presLayoutVars>
      </dgm:prSet>
      <dgm:spPr/>
    </dgm:pt>
    <dgm:pt modelId="{59BE3D0C-1455-40B7-A2F5-3E2DC6F14F8D}" type="pres">
      <dgm:prSet presAssocID="{1B67F1FB-7016-45A0-9BE8-4E0E58B94849}" presName="childText" presStyleLbl="revTx" presStyleIdx="2" presStyleCnt="3">
        <dgm:presLayoutVars>
          <dgm:bulletEnabled val="1"/>
        </dgm:presLayoutVars>
      </dgm:prSet>
      <dgm:spPr/>
    </dgm:pt>
  </dgm:ptLst>
  <dgm:cxnLst>
    <dgm:cxn modelId="{20948D1D-819F-4D53-A280-43C1FF9698EE}" srcId="{C93D5BFD-B39A-4A46-AEED-EFD29865EE37}" destId="{18A35213-11DD-4D74-8206-FA8BD43F851D}" srcOrd="0" destOrd="0" parTransId="{E1E9A71F-53C2-4971-AE6C-EF07EEEF0684}" sibTransId="{740F2D9E-BA46-4AC6-83CC-5AAF22FE8FAD}"/>
    <dgm:cxn modelId="{5B13C228-B2ED-4801-9B1A-2E817DF17A69}" type="presOf" srcId="{6ABD4E9C-C41B-436E-B318-502D7417B1F6}" destId="{59BE3D0C-1455-40B7-A2F5-3E2DC6F14F8D}" srcOrd="0" destOrd="2" presId="urn:microsoft.com/office/officeart/2005/8/layout/vList2"/>
    <dgm:cxn modelId="{E858AA2D-691D-44A1-A2BA-14E0AFAC3EAE}" type="presOf" srcId="{ACD9799C-C560-42E9-ADE9-E953835C2391}" destId="{59BE3D0C-1455-40B7-A2F5-3E2DC6F14F8D}" srcOrd="0" destOrd="1" presId="urn:microsoft.com/office/officeart/2005/8/layout/vList2"/>
    <dgm:cxn modelId="{BE1D3B61-5135-4E0D-AEF2-B37AECBB317A}" srcId="{1B67F1FB-7016-45A0-9BE8-4E0E58B94849}" destId="{BF6CA1E1-D4BC-4F08-AA28-B681EB56EDC8}" srcOrd="0" destOrd="0" parTransId="{6FC6314E-C34B-4210-8438-8AC3B434D6DF}" sibTransId="{B4C019B4-48BB-47CA-ADD7-64C15B38BD5D}"/>
    <dgm:cxn modelId="{011BED43-B1AA-449A-9A7D-2E6D695F1EFB}" type="presOf" srcId="{1050130C-C1E7-4D76-81F0-7F8F93461BCF}" destId="{6A5EE8FB-F633-4287-8275-DA04B14239B6}" srcOrd="0" destOrd="0" presId="urn:microsoft.com/office/officeart/2005/8/layout/vList2"/>
    <dgm:cxn modelId="{45B8A367-B68B-4A33-92E1-F49B3AC31505}" type="presOf" srcId="{9CD7E6AB-31B1-4D75-BEAF-1465521A5661}" destId="{4B7F5F37-2133-47E4-BE7F-B73BFC88EF9F}" srcOrd="0" destOrd="0" presId="urn:microsoft.com/office/officeart/2005/8/layout/vList2"/>
    <dgm:cxn modelId="{1B7AA447-6E64-4B55-9881-B9D93C4F34E5}" srcId="{BF6CA1E1-D4BC-4F08-AA28-B681EB56EDC8}" destId="{6FDA891E-54EA-4B4A-A0ED-FF8EDCDAAFD7}" srcOrd="3" destOrd="0" parTransId="{2BF83140-967D-4259-965F-00D059C939DB}" sibTransId="{58FB319D-3300-4473-BAA5-5325AC76F3B3}"/>
    <dgm:cxn modelId="{96A6D769-42C3-445B-B568-41D507F0FE13}" type="presOf" srcId="{6FDA891E-54EA-4B4A-A0ED-FF8EDCDAAFD7}" destId="{59BE3D0C-1455-40B7-A2F5-3E2DC6F14F8D}" srcOrd="0" destOrd="4" presId="urn:microsoft.com/office/officeart/2005/8/layout/vList2"/>
    <dgm:cxn modelId="{6E6CAD4E-FBF6-42E9-B67D-E5F8A65A7B37}" srcId="{ABC57472-69ED-4B69-9879-5A01B1B4E524}" destId="{1B67F1FB-7016-45A0-9BE8-4E0E58B94849}" srcOrd="4" destOrd="0" parTransId="{422A6C44-E942-480E-9735-23245130261B}" sibTransId="{65C1447F-8C45-4E44-965F-8709A3E14D2F}"/>
    <dgm:cxn modelId="{D2D77151-11F6-4CAB-B453-6052DD094698}" srcId="{ABC57472-69ED-4B69-9879-5A01B1B4E524}" destId="{9CD7E6AB-31B1-4D75-BEAF-1465521A5661}" srcOrd="2" destOrd="0" parTransId="{77AB4558-EDCA-40F5-B159-14C638624B6B}" sibTransId="{7D02BBA2-9C0D-4A93-A98C-942613CD4429}"/>
    <dgm:cxn modelId="{A6094C7F-1ED7-4304-8353-8FEA086AFEFC}" srcId="{ABC57472-69ED-4B69-9879-5A01B1B4E524}" destId="{ABDA15AA-E1D8-4BD6-833C-5ACF7D6F7892}" srcOrd="0" destOrd="0" parTransId="{D7452B02-BC5C-47BF-A172-E7EC4E192D3E}" sibTransId="{5F77BDE4-0B54-4E2C-9B90-C32DDE56A044}"/>
    <dgm:cxn modelId="{4FCC4C8B-ACE1-4680-8DC9-E3F00D8DF1D1}" srcId="{BF6CA1E1-D4BC-4F08-AA28-B681EB56EDC8}" destId="{AD29F471-E528-4D19-97B2-A8462E5F4DBE}" srcOrd="2" destOrd="0" parTransId="{8E10C900-BAD0-4583-BFA5-71DCCDE0BD73}" sibTransId="{CF801C6F-D77C-40D0-9497-D70BD43F7A9A}"/>
    <dgm:cxn modelId="{810F1E8E-ED34-4385-A5BC-ABE8B7AD26B7}" type="presOf" srcId="{ABDA15AA-E1D8-4BD6-833C-5ACF7D6F7892}" destId="{1AE0D323-F7E5-41E0-8CD8-7E761189808F}" srcOrd="0" destOrd="0" presId="urn:microsoft.com/office/officeart/2005/8/layout/vList2"/>
    <dgm:cxn modelId="{D5C15D96-D4BC-446B-98EC-8D0D77A1F36E}" srcId="{ABC57472-69ED-4B69-9879-5A01B1B4E524}" destId="{1050130C-C1E7-4D76-81F0-7F8F93461BCF}" srcOrd="1" destOrd="0" parTransId="{1546AEA9-F4EA-4C02-9438-9260CDCA693F}" sibTransId="{6A20B4DD-C042-4D8A-8581-A864E13F6446}"/>
    <dgm:cxn modelId="{6D80DF9E-5216-4A74-962D-60D636D3A161}" srcId="{ABC57472-69ED-4B69-9879-5A01B1B4E524}" destId="{C93D5BFD-B39A-4A46-AEED-EFD29865EE37}" srcOrd="3" destOrd="0" parTransId="{3E989A9D-10A6-4C0A-9F03-908162AFAF1E}" sibTransId="{7D078BE7-B30B-4531-9E60-D45CE2683A6B}"/>
    <dgm:cxn modelId="{1BB5989F-A7CC-4697-8427-351512F4B3D4}" srcId="{BF6CA1E1-D4BC-4F08-AA28-B681EB56EDC8}" destId="{ACD9799C-C560-42E9-ADE9-E953835C2391}" srcOrd="0" destOrd="0" parTransId="{513842E4-52AF-4C34-A30D-F41558638027}" sibTransId="{0324D7C0-C4ED-4330-B8D3-C09E55C0A860}"/>
    <dgm:cxn modelId="{D894DEAF-D327-426C-A5C4-EA62D2F73602}" srcId="{ABDA15AA-E1D8-4BD6-833C-5ACF7D6F7892}" destId="{9E53F2B6-E4F8-45CA-824F-3CDAD2DF62C4}" srcOrd="0" destOrd="0" parTransId="{04F7C53A-ED2A-4A08-BC5B-2373C4FDE53C}" sibTransId="{D84DF45E-7F33-4554-9434-B7F95B1F515F}"/>
    <dgm:cxn modelId="{EBD275B6-D3E5-4E6A-B703-D41F29370DD4}" type="presOf" srcId="{18A35213-11DD-4D74-8206-FA8BD43F851D}" destId="{51F886AF-1863-4B48-801A-44AF1CA7AF32}" srcOrd="0" destOrd="0" presId="urn:microsoft.com/office/officeart/2005/8/layout/vList2"/>
    <dgm:cxn modelId="{AF5AE6D2-FAA0-4D90-BFAB-0AEA6C0821E7}" type="presOf" srcId="{AD29F471-E528-4D19-97B2-A8462E5F4DBE}" destId="{59BE3D0C-1455-40B7-A2F5-3E2DC6F14F8D}" srcOrd="0" destOrd="3" presId="urn:microsoft.com/office/officeart/2005/8/layout/vList2"/>
    <dgm:cxn modelId="{A7DBECD6-F47D-4F51-B48C-7002E3D4669F}" type="presOf" srcId="{C93D5BFD-B39A-4A46-AEED-EFD29865EE37}" destId="{5DF6431A-953E-4B07-BC30-B69014EAAC36}" srcOrd="0" destOrd="0" presId="urn:microsoft.com/office/officeart/2005/8/layout/vList2"/>
    <dgm:cxn modelId="{32FDE5DD-E4C0-4796-81D3-275727B5B8CB}" type="presOf" srcId="{ABC57472-69ED-4B69-9879-5A01B1B4E524}" destId="{F4E8A784-24CD-4483-8D31-30F11E33964A}" srcOrd="0" destOrd="0" presId="urn:microsoft.com/office/officeart/2005/8/layout/vList2"/>
    <dgm:cxn modelId="{2C3A96E0-E792-48D2-A4A5-21BEEDA7FE5C}" type="presOf" srcId="{1B67F1FB-7016-45A0-9BE8-4E0E58B94849}" destId="{C9BD0299-2A46-4F62-A08A-5CF1573E6241}" srcOrd="0" destOrd="0" presId="urn:microsoft.com/office/officeart/2005/8/layout/vList2"/>
    <dgm:cxn modelId="{2B228AEF-E345-4783-A68C-8A8EAF671942}" srcId="{BF6CA1E1-D4BC-4F08-AA28-B681EB56EDC8}" destId="{6ABD4E9C-C41B-436E-B318-502D7417B1F6}" srcOrd="1" destOrd="0" parTransId="{55AB120C-AE88-4A82-B561-B9B2162527F9}" sibTransId="{89B2F7C4-8025-4B97-8AD2-CAB64CE4AA33}"/>
    <dgm:cxn modelId="{A357DEF1-5932-4107-915F-196E33F41C86}" type="presOf" srcId="{BF6CA1E1-D4BC-4F08-AA28-B681EB56EDC8}" destId="{59BE3D0C-1455-40B7-A2F5-3E2DC6F14F8D}" srcOrd="0" destOrd="0" presId="urn:microsoft.com/office/officeart/2005/8/layout/vList2"/>
    <dgm:cxn modelId="{ADCA50F5-84FE-493A-AF69-B52447B780F8}" type="presOf" srcId="{9E53F2B6-E4F8-45CA-824F-3CDAD2DF62C4}" destId="{D51A1CE8-E5CE-43AB-8892-C163623842D9}" srcOrd="0" destOrd="0" presId="urn:microsoft.com/office/officeart/2005/8/layout/vList2"/>
    <dgm:cxn modelId="{07B8FBC9-6BC1-40A3-A4FC-A38A34222FB3}" type="presParOf" srcId="{F4E8A784-24CD-4483-8D31-30F11E33964A}" destId="{1AE0D323-F7E5-41E0-8CD8-7E761189808F}" srcOrd="0" destOrd="0" presId="urn:microsoft.com/office/officeart/2005/8/layout/vList2"/>
    <dgm:cxn modelId="{69016908-1466-4900-BC6A-4C3D363C8881}" type="presParOf" srcId="{F4E8A784-24CD-4483-8D31-30F11E33964A}" destId="{D51A1CE8-E5CE-43AB-8892-C163623842D9}" srcOrd="1" destOrd="0" presId="urn:microsoft.com/office/officeart/2005/8/layout/vList2"/>
    <dgm:cxn modelId="{E732596D-4614-428B-B66C-BEFBEDF10785}" type="presParOf" srcId="{F4E8A784-24CD-4483-8D31-30F11E33964A}" destId="{6A5EE8FB-F633-4287-8275-DA04B14239B6}" srcOrd="2" destOrd="0" presId="urn:microsoft.com/office/officeart/2005/8/layout/vList2"/>
    <dgm:cxn modelId="{F642BF41-4D04-4AC3-BF94-EA89F5CECF14}" type="presParOf" srcId="{F4E8A784-24CD-4483-8D31-30F11E33964A}" destId="{74059C64-2591-453A-B7E1-7063AB3D8CD7}" srcOrd="3" destOrd="0" presId="urn:microsoft.com/office/officeart/2005/8/layout/vList2"/>
    <dgm:cxn modelId="{5EA95D77-4709-49B3-9F6C-B41692C613C5}" type="presParOf" srcId="{F4E8A784-24CD-4483-8D31-30F11E33964A}" destId="{4B7F5F37-2133-47E4-BE7F-B73BFC88EF9F}" srcOrd="4" destOrd="0" presId="urn:microsoft.com/office/officeart/2005/8/layout/vList2"/>
    <dgm:cxn modelId="{620D0074-DAA3-4492-B639-4C7A3E091F26}" type="presParOf" srcId="{F4E8A784-24CD-4483-8D31-30F11E33964A}" destId="{F461C988-4261-479C-AE31-89259CE06289}" srcOrd="5" destOrd="0" presId="urn:microsoft.com/office/officeart/2005/8/layout/vList2"/>
    <dgm:cxn modelId="{531A2959-3625-4657-BC2D-67A00806BE34}" type="presParOf" srcId="{F4E8A784-24CD-4483-8D31-30F11E33964A}" destId="{5DF6431A-953E-4B07-BC30-B69014EAAC36}" srcOrd="6" destOrd="0" presId="urn:microsoft.com/office/officeart/2005/8/layout/vList2"/>
    <dgm:cxn modelId="{D70E3A3D-A45E-4689-9B80-23661E867B71}" type="presParOf" srcId="{F4E8A784-24CD-4483-8D31-30F11E33964A}" destId="{51F886AF-1863-4B48-801A-44AF1CA7AF32}" srcOrd="7" destOrd="0" presId="urn:microsoft.com/office/officeart/2005/8/layout/vList2"/>
    <dgm:cxn modelId="{56E49BF7-0AFA-47C5-BFD7-46117C3B5C8E}" type="presParOf" srcId="{F4E8A784-24CD-4483-8D31-30F11E33964A}" destId="{C9BD0299-2A46-4F62-A08A-5CF1573E6241}" srcOrd="8" destOrd="0" presId="urn:microsoft.com/office/officeart/2005/8/layout/vList2"/>
    <dgm:cxn modelId="{64F1BC71-BF31-4019-88A9-29426248E854}" type="presParOf" srcId="{F4E8A784-24CD-4483-8D31-30F11E33964A}" destId="{59BE3D0C-1455-40B7-A2F5-3E2DC6F14F8D}"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5D9EC9E-3784-4C83-B651-9DEC587A734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C21B618-9B48-4F2D-8EB6-CD5E46FB00D6}">
      <dgm:prSet/>
      <dgm:spPr/>
      <dgm:t>
        <a:bodyPr/>
        <a:lstStyle/>
        <a:p>
          <a:r>
            <a:rPr lang="en-US"/>
            <a:t>Not advisable to have immovables in HUF</a:t>
          </a:r>
        </a:p>
      </dgm:t>
    </dgm:pt>
    <dgm:pt modelId="{88213F1F-4C61-4D00-8C8D-AFE8F591B0B6}" type="parTrans" cxnId="{169351C3-80AC-41E6-93EC-9247EBCF0ACB}">
      <dgm:prSet/>
      <dgm:spPr/>
      <dgm:t>
        <a:bodyPr/>
        <a:lstStyle/>
        <a:p>
          <a:endParaRPr lang="en-US"/>
        </a:p>
      </dgm:t>
    </dgm:pt>
    <dgm:pt modelId="{270DD410-36F9-4429-9313-E436C77283E8}" type="sibTrans" cxnId="{169351C3-80AC-41E6-93EC-9247EBCF0ACB}">
      <dgm:prSet/>
      <dgm:spPr/>
      <dgm:t>
        <a:bodyPr/>
        <a:lstStyle/>
        <a:p>
          <a:endParaRPr lang="en-US"/>
        </a:p>
      </dgm:t>
    </dgm:pt>
    <dgm:pt modelId="{4B918F7C-016C-46E0-8F34-E4CE58C8BBBA}">
      <dgm:prSet/>
      <dgm:spPr/>
      <dgm:t>
        <a:bodyPr/>
        <a:lstStyle/>
        <a:p>
          <a:r>
            <a:rPr lang="en-US"/>
            <a:t>Demat can be opened in name of HUF</a:t>
          </a:r>
        </a:p>
      </dgm:t>
    </dgm:pt>
    <dgm:pt modelId="{126498CA-C308-4591-8259-A47DC54B8E0E}" type="parTrans" cxnId="{78ADA6B3-B7EB-44FB-B9C7-0275175223BA}">
      <dgm:prSet/>
      <dgm:spPr/>
      <dgm:t>
        <a:bodyPr/>
        <a:lstStyle/>
        <a:p>
          <a:endParaRPr lang="en-US"/>
        </a:p>
      </dgm:t>
    </dgm:pt>
    <dgm:pt modelId="{F5527A8A-DB77-4B49-9828-6EE9F7FAC394}" type="sibTrans" cxnId="{78ADA6B3-B7EB-44FB-B9C7-0275175223BA}">
      <dgm:prSet/>
      <dgm:spPr/>
      <dgm:t>
        <a:bodyPr/>
        <a:lstStyle/>
        <a:p>
          <a:endParaRPr lang="en-US"/>
        </a:p>
      </dgm:t>
    </dgm:pt>
    <dgm:pt modelId="{A3667127-A8B3-4D42-8E72-7FF209374F89}">
      <dgm:prSet/>
      <dgm:spPr/>
      <dgm:t>
        <a:bodyPr/>
        <a:lstStyle/>
        <a:p>
          <a:r>
            <a:rPr lang="en-US"/>
            <a:t>Investment in shares</a:t>
          </a:r>
        </a:p>
      </dgm:t>
    </dgm:pt>
    <dgm:pt modelId="{2EB83E22-2817-46B3-9EDA-824D59BA0D69}" type="parTrans" cxnId="{962CD1A1-7AE4-4A1B-B1B3-C3ED6E95AF0B}">
      <dgm:prSet/>
      <dgm:spPr/>
      <dgm:t>
        <a:bodyPr/>
        <a:lstStyle/>
        <a:p>
          <a:endParaRPr lang="en-US"/>
        </a:p>
      </dgm:t>
    </dgm:pt>
    <dgm:pt modelId="{2704D2D6-8B43-42D6-8C22-183FA63AC681}" type="sibTrans" cxnId="{962CD1A1-7AE4-4A1B-B1B3-C3ED6E95AF0B}">
      <dgm:prSet/>
      <dgm:spPr/>
      <dgm:t>
        <a:bodyPr/>
        <a:lstStyle/>
        <a:p>
          <a:endParaRPr lang="en-US"/>
        </a:p>
      </dgm:t>
    </dgm:pt>
    <dgm:pt modelId="{975DF7D7-726C-424D-8C04-4FF8FFBF0EF2}">
      <dgm:prSet/>
      <dgm:spPr/>
      <dgm:t>
        <a:bodyPr/>
        <a:lstStyle/>
        <a:p>
          <a:r>
            <a:rPr lang="en-US"/>
            <a:t>primary market IPO’s</a:t>
          </a:r>
        </a:p>
      </dgm:t>
    </dgm:pt>
    <dgm:pt modelId="{C356CE46-8359-4E15-B04D-CF267C690A27}" type="parTrans" cxnId="{B97B05E8-5088-47B5-9787-77103E7356B3}">
      <dgm:prSet/>
      <dgm:spPr/>
      <dgm:t>
        <a:bodyPr/>
        <a:lstStyle/>
        <a:p>
          <a:endParaRPr lang="en-US"/>
        </a:p>
      </dgm:t>
    </dgm:pt>
    <dgm:pt modelId="{E5AF2F08-BDB8-4130-93BC-AF8AF708CC7E}" type="sibTrans" cxnId="{B97B05E8-5088-47B5-9787-77103E7356B3}">
      <dgm:prSet/>
      <dgm:spPr/>
      <dgm:t>
        <a:bodyPr/>
        <a:lstStyle/>
        <a:p>
          <a:endParaRPr lang="en-US"/>
        </a:p>
      </dgm:t>
    </dgm:pt>
    <dgm:pt modelId="{32AE5F53-BDA4-4FD2-B6A5-135447711792}">
      <dgm:prSet/>
      <dgm:spPr/>
      <dgm:t>
        <a:bodyPr/>
        <a:lstStyle/>
        <a:p>
          <a:r>
            <a:rPr lang="en-US"/>
            <a:t>secondary through Exchange</a:t>
          </a:r>
        </a:p>
      </dgm:t>
    </dgm:pt>
    <dgm:pt modelId="{A92DEDDE-B830-4538-9C14-E46244FEBBEA}" type="parTrans" cxnId="{854929C4-DFEF-4C3F-BC21-C9EEB6698DC1}">
      <dgm:prSet/>
      <dgm:spPr/>
      <dgm:t>
        <a:bodyPr/>
        <a:lstStyle/>
        <a:p>
          <a:endParaRPr lang="en-US"/>
        </a:p>
      </dgm:t>
    </dgm:pt>
    <dgm:pt modelId="{692CA45E-0602-4A74-B699-9CB9C9C06846}" type="sibTrans" cxnId="{854929C4-DFEF-4C3F-BC21-C9EEB6698DC1}">
      <dgm:prSet/>
      <dgm:spPr/>
      <dgm:t>
        <a:bodyPr/>
        <a:lstStyle/>
        <a:p>
          <a:endParaRPr lang="en-US"/>
        </a:p>
      </dgm:t>
    </dgm:pt>
    <dgm:pt modelId="{948ED6C6-817A-454B-8E35-E5EDDBB45374}">
      <dgm:prSet/>
      <dgm:spPr/>
      <dgm:t>
        <a:bodyPr/>
        <a:lstStyle/>
        <a:p>
          <a:r>
            <a:rPr lang="en-US"/>
            <a:t>Mutual Funds</a:t>
          </a:r>
        </a:p>
      </dgm:t>
    </dgm:pt>
    <dgm:pt modelId="{EBAD381A-1062-48E1-8551-C209994DB9DC}" type="parTrans" cxnId="{11AACFF2-E45B-48CE-8525-32A188D26F1D}">
      <dgm:prSet/>
      <dgm:spPr/>
      <dgm:t>
        <a:bodyPr/>
        <a:lstStyle/>
        <a:p>
          <a:endParaRPr lang="en-US"/>
        </a:p>
      </dgm:t>
    </dgm:pt>
    <dgm:pt modelId="{DEEF040F-E422-4621-A193-CCF3614252B8}" type="sibTrans" cxnId="{11AACFF2-E45B-48CE-8525-32A188D26F1D}">
      <dgm:prSet/>
      <dgm:spPr/>
      <dgm:t>
        <a:bodyPr/>
        <a:lstStyle/>
        <a:p>
          <a:endParaRPr lang="en-US"/>
        </a:p>
      </dgm:t>
    </dgm:pt>
    <dgm:pt modelId="{91780B16-E3CF-4F1E-8F5E-AE3F85D71B89}" type="pres">
      <dgm:prSet presAssocID="{05D9EC9E-3784-4C83-B651-9DEC587A7343}" presName="linear" presStyleCnt="0">
        <dgm:presLayoutVars>
          <dgm:animLvl val="lvl"/>
          <dgm:resizeHandles val="exact"/>
        </dgm:presLayoutVars>
      </dgm:prSet>
      <dgm:spPr/>
    </dgm:pt>
    <dgm:pt modelId="{351D9549-247B-401A-A772-619FD4C14487}" type="pres">
      <dgm:prSet presAssocID="{0C21B618-9B48-4F2D-8EB6-CD5E46FB00D6}" presName="parentText" presStyleLbl="node1" presStyleIdx="0" presStyleCnt="3">
        <dgm:presLayoutVars>
          <dgm:chMax val="0"/>
          <dgm:bulletEnabled val="1"/>
        </dgm:presLayoutVars>
      </dgm:prSet>
      <dgm:spPr/>
    </dgm:pt>
    <dgm:pt modelId="{56FFA5B1-0503-4BBC-822D-CE18569B6C8D}" type="pres">
      <dgm:prSet presAssocID="{270DD410-36F9-4429-9313-E436C77283E8}" presName="spacer" presStyleCnt="0"/>
      <dgm:spPr/>
    </dgm:pt>
    <dgm:pt modelId="{F9C4CE34-9C50-4BCA-AF65-711AC3F1BCA4}" type="pres">
      <dgm:prSet presAssocID="{4B918F7C-016C-46E0-8F34-E4CE58C8BBBA}" presName="parentText" presStyleLbl="node1" presStyleIdx="1" presStyleCnt="3">
        <dgm:presLayoutVars>
          <dgm:chMax val="0"/>
          <dgm:bulletEnabled val="1"/>
        </dgm:presLayoutVars>
      </dgm:prSet>
      <dgm:spPr/>
    </dgm:pt>
    <dgm:pt modelId="{E4BAAD72-6B36-4178-8FC2-0CFD0AC8885C}" type="pres">
      <dgm:prSet presAssocID="{F5527A8A-DB77-4B49-9828-6EE9F7FAC394}" presName="spacer" presStyleCnt="0"/>
      <dgm:spPr/>
    </dgm:pt>
    <dgm:pt modelId="{A33F1D76-2761-4F5C-910C-EB8958977826}" type="pres">
      <dgm:prSet presAssocID="{A3667127-A8B3-4D42-8E72-7FF209374F89}" presName="parentText" presStyleLbl="node1" presStyleIdx="2" presStyleCnt="3">
        <dgm:presLayoutVars>
          <dgm:chMax val="0"/>
          <dgm:bulletEnabled val="1"/>
        </dgm:presLayoutVars>
      </dgm:prSet>
      <dgm:spPr/>
    </dgm:pt>
    <dgm:pt modelId="{788A0DF6-9F1F-4D98-9E51-AB535F19A799}" type="pres">
      <dgm:prSet presAssocID="{A3667127-A8B3-4D42-8E72-7FF209374F89}" presName="childText" presStyleLbl="revTx" presStyleIdx="0" presStyleCnt="1">
        <dgm:presLayoutVars>
          <dgm:bulletEnabled val="1"/>
        </dgm:presLayoutVars>
      </dgm:prSet>
      <dgm:spPr/>
    </dgm:pt>
  </dgm:ptLst>
  <dgm:cxnLst>
    <dgm:cxn modelId="{73BA2A04-B74C-4098-A714-B0BCC473167A}" type="presOf" srcId="{A3667127-A8B3-4D42-8E72-7FF209374F89}" destId="{A33F1D76-2761-4F5C-910C-EB8958977826}" srcOrd="0" destOrd="0" presId="urn:microsoft.com/office/officeart/2005/8/layout/vList2"/>
    <dgm:cxn modelId="{E7127C04-73AB-45A3-A395-DAAEB465083D}" type="presOf" srcId="{4B918F7C-016C-46E0-8F34-E4CE58C8BBBA}" destId="{F9C4CE34-9C50-4BCA-AF65-711AC3F1BCA4}" srcOrd="0" destOrd="0" presId="urn:microsoft.com/office/officeart/2005/8/layout/vList2"/>
    <dgm:cxn modelId="{82BB8334-3B62-43F8-8580-9134CD34FA46}" type="presOf" srcId="{32AE5F53-BDA4-4FD2-B6A5-135447711792}" destId="{788A0DF6-9F1F-4D98-9E51-AB535F19A799}" srcOrd="0" destOrd="1" presId="urn:microsoft.com/office/officeart/2005/8/layout/vList2"/>
    <dgm:cxn modelId="{A9251A60-7E12-48AE-9544-7953300F36C2}" type="presOf" srcId="{975DF7D7-726C-424D-8C04-4FF8FFBF0EF2}" destId="{788A0DF6-9F1F-4D98-9E51-AB535F19A799}" srcOrd="0" destOrd="0" presId="urn:microsoft.com/office/officeart/2005/8/layout/vList2"/>
    <dgm:cxn modelId="{D20CF064-0071-41E6-9580-CF18374A0628}" type="presOf" srcId="{05D9EC9E-3784-4C83-B651-9DEC587A7343}" destId="{91780B16-E3CF-4F1E-8F5E-AE3F85D71B89}" srcOrd="0" destOrd="0" presId="urn:microsoft.com/office/officeart/2005/8/layout/vList2"/>
    <dgm:cxn modelId="{962CD1A1-7AE4-4A1B-B1B3-C3ED6E95AF0B}" srcId="{05D9EC9E-3784-4C83-B651-9DEC587A7343}" destId="{A3667127-A8B3-4D42-8E72-7FF209374F89}" srcOrd="2" destOrd="0" parTransId="{2EB83E22-2817-46B3-9EDA-824D59BA0D69}" sibTransId="{2704D2D6-8B43-42D6-8C22-183FA63AC681}"/>
    <dgm:cxn modelId="{47046AB2-66A5-4205-8226-4982D71CB89F}" type="presOf" srcId="{948ED6C6-817A-454B-8E35-E5EDDBB45374}" destId="{788A0DF6-9F1F-4D98-9E51-AB535F19A799}" srcOrd="0" destOrd="2" presId="urn:microsoft.com/office/officeart/2005/8/layout/vList2"/>
    <dgm:cxn modelId="{78ADA6B3-B7EB-44FB-B9C7-0275175223BA}" srcId="{05D9EC9E-3784-4C83-B651-9DEC587A7343}" destId="{4B918F7C-016C-46E0-8F34-E4CE58C8BBBA}" srcOrd="1" destOrd="0" parTransId="{126498CA-C308-4591-8259-A47DC54B8E0E}" sibTransId="{F5527A8A-DB77-4B49-9828-6EE9F7FAC394}"/>
    <dgm:cxn modelId="{169351C3-80AC-41E6-93EC-9247EBCF0ACB}" srcId="{05D9EC9E-3784-4C83-B651-9DEC587A7343}" destId="{0C21B618-9B48-4F2D-8EB6-CD5E46FB00D6}" srcOrd="0" destOrd="0" parTransId="{88213F1F-4C61-4D00-8C8D-AFE8F591B0B6}" sibTransId="{270DD410-36F9-4429-9313-E436C77283E8}"/>
    <dgm:cxn modelId="{854929C4-DFEF-4C3F-BC21-C9EEB6698DC1}" srcId="{A3667127-A8B3-4D42-8E72-7FF209374F89}" destId="{32AE5F53-BDA4-4FD2-B6A5-135447711792}" srcOrd="1" destOrd="0" parTransId="{A92DEDDE-B830-4538-9C14-E46244FEBBEA}" sibTransId="{692CA45E-0602-4A74-B699-9CB9C9C06846}"/>
    <dgm:cxn modelId="{BB483DE1-35E3-40EA-9C7F-83788170B8C7}" type="presOf" srcId="{0C21B618-9B48-4F2D-8EB6-CD5E46FB00D6}" destId="{351D9549-247B-401A-A772-619FD4C14487}" srcOrd="0" destOrd="0" presId="urn:microsoft.com/office/officeart/2005/8/layout/vList2"/>
    <dgm:cxn modelId="{B97B05E8-5088-47B5-9787-77103E7356B3}" srcId="{A3667127-A8B3-4D42-8E72-7FF209374F89}" destId="{975DF7D7-726C-424D-8C04-4FF8FFBF0EF2}" srcOrd="0" destOrd="0" parTransId="{C356CE46-8359-4E15-B04D-CF267C690A27}" sibTransId="{E5AF2F08-BDB8-4130-93BC-AF8AF708CC7E}"/>
    <dgm:cxn modelId="{11AACFF2-E45B-48CE-8525-32A188D26F1D}" srcId="{A3667127-A8B3-4D42-8E72-7FF209374F89}" destId="{948ED6C6-817A-454B-8E35-E5EDDBB45374}" srcOrd="2" destOrd="0" parTransId="{EBAD381A-1062-48E1-8551-C209994DB9DC}" sibTransId="{DEEF040F-E422-4621-A193-CCF3614252B8}"/>
    <dgm:cxn modelId="{44CDBDE9-2CAA-40D4-8711-852636A74935}" type="presParOf" srcId="{91780B16-E3CF-4F1E-8F5E-AE3F85D71B89}" destId="{351D9549-247B-401A-A772-619FD4C14487}" srcOrd="0" destOrd="0" presId="urn:microsoft.com/office/officeart/2005/8/layout/vList2"/>
    <dgm:cxn modelId="{506CEF01-DC26-46E1-9A52-A2F5D4326DDC}" type="presParOf" srcId="{91780B16-E3CF-4F1E-8F5E-AE3F85D71B89}" destId="{56FFA5B1-0503-4BBC-822D-CE18569B6C8D}" srcOrd="1" destOrd="0" presId="urn:microsoft.com/office/officeart/2005/8/layout/vList2"/>
    <dgm:cxn modelId="{679E23B4-3DC0-402C-9888-1CA03CC2B443}" type="presParOf" srcId="{91780B16-E3CF-4F1E-8F5E-AE3F85D71B89}" destId="{F9C4CE34-9C50-4BCA-AF65-711AC3F1BCA4}" srcOrd="2" destOrd="0" presId="urn:microsoft.com/office/officeart/2005/8/layout/vList2"/>
    <dgm:cxn modelId="{65D4F6D0-8AA0-459D-A1A5-2EF1EF162CB3}" type="presParOf" srcId="{91780B16-E3CF-4F1E-8F5E-AE3F85D71B89}" destId="{E4BAAD72-6B36-4178-8FC2-0CFD0AC8885C}" srcOrd="3" destOrd="0" presId="urn:microsoft.com/office/officeart/2005/8/layout/vList2"/>
    <dgm:cxn modelId="{7CC877BE-0221-47CC-883E-9E06E75AE9ED}" type="presParOf" srcId="{91780B16-E3CF-4F1E-8F5E-AE3F85D71B89}" destId="{A33F1D76-2761-4F5C-910C-EB8958977826}" srcOrd="4" destOrd="0" presId="urn:microsoft.com/office/officeart/2005/8/layout/vList2"/>
    <dgm:cxn modelId="{B5666576-EC27-4288-A42D-E5A7E3A96D9B}" type="presParOf" srcId="{91780B16-E3CF-4F1E-8F5E-AE3F85D71B89}" destId="{788A0DF6-9F1F-4D98-9E51-AB535F19A79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A404DFD-A212-4982-BE3C-D9519A3D5684}"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6C05D3F-CC1D-4662-B723-F202F62A122B}">
      <dgm:prSet/>
      <dgm:spPr/>
      <dgm:t>
        <a:bodyPr/>
        <a:lstStyle/>
        <a:p>
          <a:pPr rtl="0"/>
          <a:r>
            <a:rPr lang="en-US" dirty="0"/>
            <a:t>In existing HUF</a:t>
          </a:r>
        </a:p>
      </dgm:t>
    </dgm:pt>
    <dgm:pt modelId="{B07E6930-92B0-4E94-AD7E-901282711C16}" type="parTrans" cxnId="{4652736F-5F45-4613-A2A0-1DD8689C8DAE}">
      <dgm:prSet/>
      <dgm:spPr/>
      <dgm:t>
        <a:bodyPr/>
        <a:lstStyle/>
        <a:p>
          <a:endParaRPr lang="en-US"/>
        </a:p>
      </dgm:t>
    </dgm:pt>
    <dgm:pt modelId="{51E510B2-0B3D-426B-8DC4-8329D658DB08}" type="sibTrans" cxnId="{4652736F-5F45-4613-A2A0-1DD8689C8DAE}">
      <dgm:prSet/>
      <dgm:spPr/>
      <dgm:t>
        <a:bodyPr/>
        <a:lstStyle/>
        <a:p>
          <a:endParaRPr lang="en-US"/>
        </a:p>
      </dgm:t>
    </dgm:pt>
    <dgm:pt modelId="{ACBD9D73-F22D-4BA4-A56B-7A4ED5788D6C}">
      <dgm:prSet/>
      <dgm:spPr/>
      <dgm:t>
        <a:bodyPr/>
        <a:lstStyle/>
        <a:p>
          <a:pPr rtl="0"/>
          <a:r>
            <a:rPr lang="en-US" dirty="0"/>
            <a:t>Gift can be received from anyone</a:t>
          </a:r>
        </a:p>
      </dgm:t>
    </dgm:pt>
    <dgm:pt modelId="{82CD9506-A2E0-4D64-9DB7-F1AA864BE91B}" type="parTrans" cxnId="{E233EB14-AEB3-4C17-9666-8E8EA0DA813C}">
      <dgm:prSet/>
      <dgm:spPr/>
      <dgm:t>
        <a:bodyPr/>
        <a:lstStyle/>
        <a:p>
          <a:endParaRPr lang="en-US"/>
        </a:p>
      </dgm:t>
    </dgm:pt>
    <dgm:pt modelId="{7758F739-FDA7-4F72-9D3F-6F0AB76CA525}" type="sibTrans" cxnId="{E233EB14-AEB3-4C17-9666-8E8EA0DA813C}">
      <dgm:prSet/>
      <dgm:spPr/>
      <dgm:t>
        <a:bodyPr/>
        <a:lstStyle/>
        <a:p>
          <a:endParaRPr lang="en-US"/>
        </a:p>
      </dgm:t>
    </dgm:pt>
    <dgm:pt modelId="{A3978C69-15D8-415C-84E8-A8142182D46F}">
      <dgm:prSet/>
      <dgm:spPr/>
      <dgm:t>
        <a:bodyPr/>
        <a:lstStyle/>
        <a:p>
          <a:pPr rtl="0"/>
          <a:r>
            <a:rPr lang="en-US" dirty="0"/>
            <a:t>Benefit of exemption limit</a:t>
          </a:r>
        </a:p>
      </dgm:t>
    </dgm:pt>
    <dgm:pt modelId="{5DF9A31C-FD9A-48C7-8FB9-0C69FD839D40}" type="parTrans" cxnId="{0DF78362-758E-4C97-993A-305140989E6A}">
      <dgm:prSet/>
      <dgm:spPr/>
      <dgm:t>
        <a:bodyPr/>
        <a:lstStyle/>
        <a:p>
          <a:endParaRPr lang="en-US"/>
        </a:p>
      </dgm:t>
    </dgm:pt>
    <dgm:pt modelId="{B8B5DFF0-F4D0-4259-9BE2-79AC59CA53A3}" type="sibTrans" cxnId="{0DF78362-758E-4C97-993A-305140989E6A}">
      <dgm:prSet/>
      <dgm:spPr/>
      <dgm:t>
        <a:bodyPr/>
        <a:lstStyle/>
        <a:p>
          <a:endParaRPr lang="en-US"/>
        </a:p>
      </dgm:t>
    </dgm:pt>
    <dgm:pt modelId="{2E95F6AF-B8A1-4D44-8B7E-E6AB8AE40FE5}">
      <dgm:prSet/>
      <dgm:spPr/>
      <dgm:t>
        <a:bodyPr/>
        <a:lstStyle/>
        <a:p>
          <a:pPr rtl="0"/>
          <a:r>
            <a:rPr lang="en-US" dirty="0"/>
            <a:t>Rs.250000</a:t>
          </a:r>
        </a:p>
      </dgm:t>
    </dgm:pt>
    <dgm:pt modelId="{48E3F87D-6858-4E5B-87E3-4EF7FCCCAC88}" type="parTrans" cxnId="{B285743B-B81F-4818-8631-9695E67F1C6E}">
      <dgm:prSet/>
      <dgm:spPr/>
      <dgm:t>
        <a:bodyPr/>
        <a:lstStyle/>
        <a:p>
          <a:endParaRPr lang="en-US"/>
        </a:p>
      </dgm:t>
    </dgm:pt>
    <dgm:pt modelId="{72D4E699-EBA5-4E8F-81F7-7F34B95398B1}" type="sibTrans" cxnId="{B285743B-B81F-4818-8631-9695E67F1C6E}">
      <dgm:prSet/>
      <dgm:spPr/>
      <dgm:t>
        <a:bodyPr/>
        <a:lstStyle/>
        <a:p>
          <a:endParaRPr lang="en-US"/>
        </a:p>
      </dgm:t>
    </dgm:pt>
    <dgm:pt modelId="{5D9CC316-F09F-4543-8EC3-065EA381E553}">
      <dgm:prSet/>
      <dgm:spPr/>
      <dgm:t>
        <a:bodyPr/>
        <a:lstStyle/>
        <a:p>
          <a:pPr rtl="0"/>
          <a:r>
            <a:rPr lang="en-US" dirty="0"/>
            <a:t>HUF can also receive estate through Will which is not taxable</a:t>
          </a:r>
        </a:p>
      </dgm:t>
    </dgm:pt>
    <dgm:pt modelId="{F643BE04-4F2C-4051-A7DF-7F1B6D0A1253}" type="parTrans" cxnId="{539CE28C-BD5B-480C-8C33-EF6C765931F2}">
      <dgm:prSet/>
      <dgm:spPr/>
      <dgm:t>
        <a:bodyPr/>
        <a:lstStyle/>
        <a:p>
          <a:endParaRPr lang="en-US"/>
        </a:p>
      </dgm:t>
    </dgm:pt>
    <dgm:pt modelId="{17AAB8B6-B309-49EA-94B5-767EA07D9F97}" type="sibTrans" cxnId="{539CE28C-BD5B-480C-8C33-EF6C765931F2}">
      <dgm:prSet/>
      <dgm:spPr/>
      <dgm:t>
        <a:bodyPr/>
        <a:lstStyle/>
        <a:p>
          <a:endParaRPr lang="en-US"/>
        </a:p>
      </dgm:t>
    </dgm:pt>
    <dgm:pt modelId="{53F18908-8936-47EB-ADE1-9444CD0F9F61}">
      <dgm:prSet/>
      <dgm:spPr/>
      <dgm:t>
        <a:bodyPr/>
        <a:lstStyle/>
        <a:p>
          <a:pPr rtl="0"/>
          <a:r>
            <a:rPr lang="en-US" dirty="0"/>
            <a:t>CIT vs. </a:t>
          </a:r>
          <a:r>
            <a:rPr lang="en-US" dirty="0" err="1"/>
            <a:t>Ghanshyamdas</a:t>
          </a:r>
          <a:r>
            <a:rPr lang="en-US" dirty="0"/>
            <a:t> </a:t>
          </a:r>
          <a:r>
            <a:rPr lang="en-US" dirty="0" err="1"/>
            <a:t>Mukim</a:t>
          </a:r>
          <a:r>
            <a:rPr lang="en-US" dirty="0"/>
            <a:t> 118 ITR 930(P&amp;H)</a:t>
          </a:r>
        </a:p>
      </dgm:t>
    </dgm:pt>
    <dgm:pt modelId="{36B17BCB-A13B-4B3D-A557-CDD41F7209ED}" type="parTrans" cxnId="{1311B571-20CE-48B1-9B4C-2DA1C475B638}">
      <dgm:prSet/>
      <dgm:spPr/>
      <dgm:t>
        <a:bodyPr/>
        <a:lstStyle/>
        <a:p>
          <a:endParaRPr lang="en-US"/>
        </a:p>
      </dgm:t>
    </dgm:pt>
    <dgm:pt modelId="{20B4CB76-0163-4549-A8E9-04219F868E7A}" type="sibTrans" cxnId="{1311B571-20CE-48B1-9B4C-2DA1C475B638}">
      <dgm:prSet/>
      <dgm:spPr/>
      <dgm:t>
        <a:bodyPr/>
        <a:lstStyle/>
        <a:p>
          <a:endParaRPr lang="en-US"/>
        </a:p>
      </dgm:t>
    </dgm:pt>
    <dgm:pt modelId="{ADA00C2F-0470-48AD-B391-7FD61F26D188}" type="pres">
      <dgm:prSet presAssocID="{5A404DFD-A212-4982-BE3C-D9519A3D5684}" presName="linear" presStyleCnt="0">
        <dgm:presLayoutVars>
          <dgm:animLvl val="lvl"/>
          <dgm:resizeHandles val="exact"/>
        </dgm:presLayoutVars>
      </dgm:prSet>
      <dgm:spPr/>
    </dgm:pt>
    <dgm:pt modelId="{8B15672D-9AF9-4A99-B561-C174757F9483}" type="pres">
      <dgm:prSet presAssocID="{16C05D3F-CC1D-4662-B723-F202F62A122B}" presName="parentText" presStyleLbl="node1" presStyleIdx="0" presStyleCnt="2">
        <dgm:presLayoutVars>
          <dgm:chMax val="0"/>
          <dgm:bulletEnabled val="1"/>
        </dgm:presLayoutVars>
      </dgm:prSet>
      <dgm:spPr/>
    </dgm:pt>
    <dgm:pt modelId="{1E21DDF4-5C75-4935-BA57-28A9BCFEB850}" type="pres">
      <dgm:prSet presAssocID="{16C05D3F-CC1D-4662-B723-F202F62A122B}" presName="childText" presStyleLbl="revTx" presStyleIdx="0" presStyleCnt="2">
        <dgm:presLayoutVars>
          <dgm:bulletEnabled val="1"/>
        </dgm:presLayoutVars>
      </dgm:prSet>
      <dgm:spPr/>
    </dgm:pt>
    <dgm:pt modelId="{210B6866-74BE-475F-89BA-5FCA08501812}" type="pres">
      <dgm:prSet presAssocID="{5D9CC316-F09F-4543-8EC3-065EA381E553}" presName="parentText" presStyleLbl="node1" presStyleIdx="1" presStyleCnt="2">
        <dgm:presLayoutVars>
          <dgm:chMax val="0"/>
          <dgm:bulletEnabled val="1"/>
        </dgm:presLayoutVars>
      </dgm:prSet>
      <dgm:spPr/>
    </dgm:pt>
    <dgm:pt modelId="{DBF30552-82CC-44FF-B639-E432414947D7}" type="pres">
      <dgm:prSet presAssocID="{5D9CC316-F09F-4543-8EC3-065EA381E553}" presName="childText" presStyleLbl="revTx" presStyleIdx="1" presStyleCnt="2">
        <dgm:presLayoutVars>
          <dgm:bulletEnabled val="1"/>
        </dgm:presLayoutVars>
      </dgm:prSet>
      <dgm:spPr/>
    </dgm:pt>
  </dgm:ptLst>
  <dgm:cxnLst>
    <dgm:cxn modelId="{E233EB14-AEB3-4C17-9666-8E8EA0DA813C}" srcId="{16C05D3F-CC1D-4662-B723-F202F62A122B}" destId="{ACBD9D73-F22D-4BA4-A56B-7A4ED5788D6C}" srcOrd="0" destOrd="0" parTransId="{82CD9506-A2E0-4D64-9DB7-F1AA864BE91B}" sibTransId="{7758F739-FDA7-4F72-9D3F-6F0AB76CA525}"/>
    <dgm:cxn modelId="{6B654323-9C31-4864-8326-B3EB5192F291}" type="presOf" srcId="{16C05D3F-CC1D-4662-B723-F202F62A122B}" destId="{8B15672D-9AF9-4A99-B561-C174757F9483}" srcOrd="0" destOrd="0" presId="urn:microsoft.com/office/officeart/2005/8/layout/vList2"/>
    <dgm:cxn modelId="{1683DA34-00F7-4544-89F6-F29C3CEC7A3D}" type="presOf" srcId="{53F18908-8936-47EB-ADE1-9444CD0F9F61}" destId="{DBF30552-82CC-44FF-B639-E432414947D7}" srcOrd="0" destOrd="0" presId="urn:microsoft.com/office/officeart/2005/8/layout/vList2"/>
    <dgm:cxn modelId="{B285743B-B81F-4818-8631-9695E67F1C6E}" srcId="{A3978C69-15D8-415C-84E8-A8142182D46F}" destId="{2E95F6AF-B8A1-4D44-8B7E-E6AB8AE40FE5}" srcOrd="0" destOrd="0" parTransId="{48E3F87D-6858-4E5B-87E3-4EF7FCCCAC88}" sibTransId="{72D4E699-EBA5-4E8F-81F7-7F34B95398B1}"/>
    <dgm:cxn modelId="{D6FA8360-BC07-4457-8F2E-38EC7AC49FC6}" type="presOf" srcId="{2E95F6AF-B8A1-4D44-8B7E-E6AB8AE40FE5}" destId="{1E21DDF4-5C75-4935-BA57-28A9BCFEB850}" srcOrd="0" destOrd="2" presId="urn:microsoft.com/office/officeart/2005/8/layout/vList2"/>
    <dgm:cxn modelId="{0DF78362-758E-4C97-993A-305140989E6A}" srcId="{16C05D3F-CC1D-4662-B723-F202F62A122B}" destId="{A3978C69-15D8-415C-84E8-A8142182D46F}" srcOrd="1" destOrd="0" parTransId="{5DF9A31C-FD9A-48C7-8FB9-0C69FD839D40}" sibTransId="{B8B5DFF0-F4D0-4259-9BE2-79AC59CA53A3}"/>
    <dgm:cxn modelId="{DB2B9A69-FF23-4478-929C-494907A336EB}" type="presOf" srcId="{ACBD9D73-F22D-4BA4-A56B-7A4ED5788D6C}" destId="{1E21DDF4-5C75-4935-BA57-28A9BCFEB850}" srcOrd="0" destOrd="0" presId="urn:microsoft.com/office/officeart/2005/8/layout/vList2"/>
    <dgm:cxn modelId="{4652736F-5F45-4613-A2A0-1DD8689C8DAE}" srcId="{5A404DFD-A212-4982-BE3C-D9519A3D5684}" destId="{16C05D3F-CC1D-4662-B723-F202F62A122B}" srcOrd="0" destOrd="0" parTransId="{B07E6930-92B0-4E94-AD7E-901282711C16}" sibTransId="{51E510B2-0B3D-426B-8DC4-8329D658DB08}"/>
    <dgm:cxn modelId="{1311B571-20CE-48B1-9B4C-2DA1C475B638}" srcId="{5D9CC316-F09F-4543-8EC3-065EA381E553}" destId="{53F18908-8936-47EB-ADE1-9444CD0F9F61}" srcOrd="0" destOrd="0" parTransId="{36B17BCB-A13B-4B3D-A557-CDD41F7209ED}" sibTransId="{20B4CB76-0163-4549-A8E9-04219F868E7A}"/>
    <dgm:cxn modelId="{B5F21677-720D-4BB3-8A65-EF06A1B42056}" type="presOf" srcId="{A3978C69-15D8-415C-84E8-A8142182D46F}" destId="{1E21DDF4-5C75-4935-BA57-28A9BCFEB850}" srcOrd="0" destOrd="1" presId="urn:microsoft.com/office/officeart/2005/8/layout/vList2"/>
    <dgm:cxn modelId="{539CE28C-BD5B-480C-8C33-EF6C765931F2}" srcId="{5A404DFD-A212-4982-BE3C-D9519A3D5684}" destId="{5D9CC316-F09F-4543-8EC3-065EA381E553}" srcOrd="1" destOrd="0" parTransId="{F643BE04-4F2C-4051-A7DF-7F1B6D0A1253}" sibTransId="{17AAB8B6-B309-49EA-94B5-767EA07D9F97}"/>
    <dgm:cxn modelId="{885DCCB9-F6E1-4063-9741-5BAB3E882804}" type="presOf" srcId="{5D9CC316-F09F-4543-8EC3-065EA381E553}" destId="{210B6866-74BE-475F-89BA-5FCA08501812}" srcOrd="0" destOrd="0" presId="urn:microsoft.com/office/officeart/2005/8/layout/vList2"/>
    <dgm:cxn modelId="{A59AEEC3-246E-44D9-9FA2-F0803E7306D6}" type="presOf" srcId="{5A404DFD-A212-4982-BE3C-D9519A3D5684}" destId="{ADA00C2F-0470-48AD-B391-7FD61F26D188}" srcOrd="0" destOrd="0" presId="urn:microsoft.com/office/officeart/2005/8/layout/vList2"/>
    <dgm:cxn modelId="{33002F9B-A80D-4D18-99F6-BF022994C45C}" type="presParOf" srcId="{ADA00C2F-0470-48AD-B391-7FD61F26D188}" destId="{8B15672D-9AF9-4A99-B561-C174757F9483}" srcOrd="0" destOrd="0" presId="urn:microsoft.com/office/officeart/2005/8/layout/vList2"/>
    <dgm:cxn modelId="{9237635B-19E9-4F96-BFE4-95C2C1C70CB1}" type="presParOf" srcId="{ADA00C2F-0470-48AD-B391-7FD61F26D188}" destId="{1E21DDF4-5C75-4935-BA57-28A9BCFEB850}" srcOrd="1" destOrd="0" presId="urn:microsoft.com/office/officeart/2005/8/layout/vList2"/>
    <dgm:cxn modelId="{BC8ACEF5-F794-49DB-8BDA-2D75B0D83DF1}" type="presParOf" srcId="{ADA00C2F-0470-48AD-B391-7FD61F26D188}" destId="{210B6866-74BE-475F-89BA-5FCA08501812}" srcOrd="2" destOrd="0" presId="urn:microsoft.com/office/officeart/2005/8/layout/vList2"/>
    <dgm:cxn modelId="{FACA2CF2-9216-427B-B959-6A6D4A97C32E}" type="presParOf" srcId="{ADA00C2F-0470-48AD-B391-7FD61F26D188}" destId="{DBF30552-82CC-44FF-B639-E432414947D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10F0E8C-ECFE-4915-8C70-398173A0A288}" type="doc">
      <dgm:prSet loTypeId="urn:microsoft.com/office/officeart/2005/8/layout/arrow1" loCatId="process" qsTypeId="urn:microsoft.com/office/officeart/2005/8/quickstyle/simple1" qsCatId="simple" csTypeId="urn:microsoft.com/office/officeart/2005/8/colors/colorful1#33" csCatId="colorful"/>
      <dgm:spPr/>
      <dgm:t>
        <a:bodyPr/>
        <a:lstStyle/>
        <a:p>
          <a:endParaRPr lang="en-US"/>
        </a:p>
      </dgm:t>
    </dgm:pt>
    <dgm:pt modelId="{DFDC1705-C58F-4503-A2EC-E2BCF850039B}">
      <dgm:prSet/>
      <dgm:spPr/>
      <dgm:t>
        <a:bodyPr/>
        <a:lstStyle/>
        <a:p>
          <a:pPr rtl="0"/>
          <a:r>
            <a:rPr lang="en-US" dirty="0"/>
            <a:t>Gift from HUF to </a:t>
          </a:r>
          <a:r>
            <a:rPr lang="en-US" b="1" dirty="0"/>
            <a:t>relative</a:t>
          </a:r>
          <a:endParaRPr lang="en-US" dirty="0"/>
        </a:p>
      </dgm:t>
    </dgm:pt>
    <dgm:pt modelId="{05CFFA28-3C73-4DF8-BF21-B66A7F5B664C}" type="parTrans" cxnId="{EFF3DDC2-C601-4434-94E7-638F06196E05}">
      <dgm:prSet/>
      <dgm:spPr/>
      <dgm:t>
        <a:bodyPr/>
        <a:lstStyle/>
        <a:p>
          <a:endParaRPr lang="en-US"/>
        </a:p>
      </dgm:t>
    </dgm:pt>
    <dgm:pt modelId="{AAF804A8-7723-4E05-8B67-CCDD923326F8}" type="sibTrans" cxnId="{EFF3DDC2-C601-4434-94E7-638F06196E05}">
      <dgm:prSet/>
      <dgm:spPr/>
      <dgm:t>
        <a:bodyPr/>
        <a:lstStyle/>
        <a:p>
          <a:endParaRPr lang="en-US"/>
        </a:p>
      </dgm:t>
    </dgm:pt>
    <dgm:pt modelId="{4DB1C720-BA47-48FA-B556-D92AC730FF79}">
      <dgm:prSet/>
      <dgm:spPr/>
      <dgm:t>
        <a:bodyPr/>
        <a:lstStyle/>
        <a:p>
          <a:pPr rtl="0"/>
          <a:r>
            <a:rPr lang="en-US" dirty="0"/>
            <a:t>Gift to HUF from </a:t>
          </a:r>
          <a:r>
            <a:rPr lang="en-US" b="1" dirty="0"/>
            <a:t>member</a:t>
          </a:r>
          <a:endParaRPr lang="en-US" dirty="0"/>
        </a:p>
      </dgm:t>
    </dgm:pt>
    <dgm:pt modelId="{1855C1D2-34E7-42D4-8F92-26B4A9089055}" type="parTrans" cxnId="{6D2CD9AC-E5BB-403C-A275-2A6F7631FA9C}">
      <dgm:prSet/>
      <dgm:spPr/>
      <dgm:t>
        <a:bodyPr/>
        <a:lstStyle/>
        <a:p>
          <a:endParaRPr lang="en-US"/>
        </a:p>
      </dgm:t>
    </dgm:pt>
    <dgm:pt modelId="{2FE69584-5832-465D-82D5-F370BB3FECFA}" type="sibTrans" cxnId="{6D2CD9AC-E5BB-403C-A275-2A6F7631FA9C}">
      <dgm:prSet/>
      <dgm:spPr/>
      <dgm:t>
        <a:bodyPr/>
        <a:lstStyle/>
        <a:p>
          <a:endParaRPr lang="en-US"/>
        </a:p>
      </dgm:t>
    </dgm:pt>
    <dgm:pt modelId="{156CB768-45E1-4C9C-9A55-192C4D7DF1F1}" type="pres">
      <dgm:prSet presAssocID="{810F0E8C-ECFE-4915-8C70-398173A0A288}" presName="cycle" presStyleCnt="0">
        <dgm:presLayoutVars>
          <dgm:dir/>
          <dgm:resizeHandles val="exact"/>
        </dgm:presLayoutVars>
      </dgm:prSet>
      <dgm:spPr/>
    </dgm:pt>
    <dgm:pt modelId="{8ED2BB5E-227A-4AA9-86E3-E4FCF70D048F}" type="pres">
      <dgm:prSet presAssocID="{DFDC1705-C58F-4503-A2EC-E2BCF850039B}" presName="arrow" presStyleLbl="node1" presStyleIdx="0" presStyleCnt="2">
        <dgm:presLayoutVars>
          <dgm:bulletEnabled val="1"/>
        </dgm:presLayoutVars>
      </dgm:prSet>
      <dgm:spPr/>
    </dgm:pt>
    <dgm:pt modelId="{A21F9B98-58A1-4A8F-80C1-147244E8101A}" type="pres">
      <dgm:prSet presAssocID="{4DB1C720-BA47-48FA-B556-D92AC730FF79}" presName="arrow" presStyleLbl="node1" presStyleIdx="1" presStyleCnt="2">
        <dgm:presLayoutVars>
          <dgm:bulletEnabled val="1"/>
        </dgm:presLayoutVars>
      </dgm:prSet>
      <dgm:spPr/>
    </dgm:pt>
  </dgm:ptLst>
  <dgm:cxnLst>
    <dgm:cxn modelId="{542A426E-0BFF-4B51-ADD5-A5C37A56609B}" type="presOf" srcId="{DFDC1705-C58F-4503-A2EC-E2BCF850039B}" destId="{8ED2BB5E-227A-4AA9-86E3-E4FCF70D048F}" srcOrd="0" destOrd="0" presId="urn:microsoft.com/office/officeart/2005/8/layout/arrow1"/>
    <dgm:cxn modelId="{FF598D58-2AE3-498B-ACD2-839CDF2BC4F6}" type="presOf" srcId="{4DB1C720-BA47-48FA-B556-D92AC730FF79}" destId="{A21F9B98-58A1-4A8F-80C1-147244E8101A}" srcOrd="0" destOrd="0" presId="urn:microsoft.com/office/officeart/2005/8/layout/arrow1"/>
    <dgm:cxn modelId="{ED1FA08A-3CD9-4030-B7E0-87DADF10F760}" type="presOf" srcId="{810F0E8C-ECFE-4915-8C70-398173A0A288}" destId="{156CB768-45E1-4C9C-9A55-192C4D7DF1F1}" srcOrd="0" destOrd="0" presId="urn:microsoft.com/office/officeart/2005/8/layout/arrow1"/>
    <dgm:cxn modelId="{6D2CD9AC-E5BB-403C-A275-2A6F7631FA9C}" srcId="{810F0E8C-ECFE-4915-8C70-398173A0A288}" destId="{4DB1C720-BA47-48FA-B556-D92AC730FF79}" srcOrd="1" destOrd="0" parTransId="{1855C1D2-34E7-42D4-8F92-26B4A9089055}" sibTransId="{2FE69584-5832-465D-82D5-F370BB3FECFA}"/>
    <dgm:cxn modelId="{EFF3DDC2-C601-4434-94E7-638F06196E05}" srcId="{810F0E8C-ECFE-4915-8C70-398173A0A288}" destId="{DFDC1705-C58F-4503-A2EC-E2BCF850039B}" srcOrd="0" destOrd="0" parTransId="{05CFFA28-3C73-4DF8-BF21-B66A7F5B664C}" sibTransId="{AAF804A8-7723-4E05-8B67-CCDD923326F8}"/>
    <dgm:cxn modelId="{C0E3D171-E570-4C7D-BA4A-10ECC94A3DCB}" type="presParOf" srcId="{156CB768-45E1-4C9C-9A55-192C4D7DF1F1}" destId="{8ED2BB5E-227A-4AA9-86E3-E4FCF70D048F}" srcOrd="0" destOrd="0" presId="urn:microsoft.com/office/officeart/2005/8/layout/arrow1"/>
    <dgm:cxn modelId="{0EEAFC99-56FE-4A03-A237-F7AC790E035D}" type="presParOf" srcId="{156CB768-45E1-4C9C-9A55-192C4D7DF1F1}" destId="{A21F9B98-58A1-4A8F-80C1-147244E8101A}"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4AF182C-1C9F-4C01-A995-B57F3D376C11}"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61AC6040-FC04-4537-ABF8-E893DEAFC75D}">
      <dgm:prSet/>
      <dgm:spPr/>
      <dgm:t>
        <a:bodyPr/>
        <a:lstStyle/>
        <a:p>
          <a:pPr rtl="0"/>
          <a:r>
            <a:rPr lang="en-US" b="1" i="1" dirty="0" err="1"/>
            <a:t>Subodh</a:t>
          </a:r>
          <a:r>
            <a:rPr lang="en-US" b="1" i="1" dirty="0"/>
            <a:t> Gupta (HUF) v. PCIT [2018] 169 ITD 60 (Delhi - Trib.) </a:t>
          </a:r>
          <a:endParaRPr lang="en-US" dirty="0"/>
        </a:p>
      </dgm:t>
    </dgm:pt>
    <dgm:pt modelId="{CD757932-9E9D-42C0-AC81-E5C831545499}" type="parTrans" cxnId="{0A2F3F41-B9C3-485D-B9A6-7B95AFDC53AC}">
      <dgm:prSet/>
      <dgm:spPr/>
      <dgm:t>
        <a:bodyPr/>
        <a:lstStyle/>
        <a:p>
          <a:endParaRPr lang="en-US"/>
        </a:p>
      </dgm:t>
    </dgm:pt>
    <dgm:pt modelId="{D68904E9-1307-43B9-A00F-0F97FFCE6D53}" type="sibTrans" cxnId="{0A2F3F41-B9C3-485D-B9A6-7B95AFDC53AC}">
      <dgm:prSet/>
      <dgm:spPr/>
      <dgm:t>
        <a:bodyPr/>
        <a:lstStyle/>
        <a:p>
          <a:endParaRPr lang="en-US"/>
        </a:p>
      </dgm:t>
    </dgm:pt>
    <dgm:pt modelId="{48520497-728E-49E7-995B-D5887E8BDD9A}">
      <dgm:prSet/>
      <dgm:spPr/>
      <dgm:t>
        <a:bodyPr/>
        <a:lstStyle/>
        <a:p>
          <a:pPr rtl="0"/>
          <a:r>
            <a:rPr lang="en-US" dirty="0"/>
            <a:t>Only gift received by member of HUF is not chargeable to tax; </a:t>
          </a:r>
        </a:p>
      </dgm:t>
    </dgm:pt>
    <dgm:pt modelId="{EDE7A2B8-7E7F-408C-994C-74BA784CB105}" type="parTrans" cxnId="{1E4AE4A6-4109-42C0-9047-F6EFC4C7D9B4}">
      <dgm:prSet/>
      <dgm:spPr/>
      <dgm:t>
        <a:bodyPr/>
        <a:lstStyle/>
        <a:p>
          <a:endParaRPr lang="en-US"/>
        </a:p>
      </dgm:t>
    </dgm:pt>
    <dgm:pt modelId="{467E6288-74CA-43FC-AA6F-2B5A32295655}" type="sibTrans" cxnId="{1E4AE4A6-4109-42C0-9047-F6EFC4C7D9B4}">
      <dgm:prSet/>
      <dgm:spPr/>
      <dgm:t>
        <a:bodyPr/>
        <a:lstStyle/>
        <a:p>
          <a:endParaRPr lang="en-US"/>
        </a:p>
      </dgm:t>
    </dgm:pt>
    <dgm:pt modelId="{088BB32B-C320-4AD6-96A6-83DCFF1AF507}">
      <dgm:prSet/>
      <dgm:spPr/>
      <dgm:t>
        <a:bodyPr/>
        <a:lstStyle/>
        <a:p>
          <a:pPr rtl="0"/>
          <a:r>
            <a:rPr lang="en-US" dirty="0"/>
            <a:t>thus, where </a:t>
          </a:r>
          <a:r>
            <a:rPr lang="en-US" dirty="0" err="1"/>
            <a:t>assessee</a:t>
          </a:r>
          <a:r>
            <a:rPr lang="en-US" dirty="0"/>
            <a:t> HUF received gift of 75,000 equity shares from mother of Karta of </a:t>
          </a:r>
          <a:r>
            <a:rPr lang="en-US" dirty="0" err="1"/>
            <a:t>assessee</a:t>
          </a:r>
          <a:r>
            <a:rPr lang="en-US" dirty="0"/>
            <a:t> HUF, </a:t>
          </a:r>
        </a:p>
      </dgm:t>
    </dgm:pt>
    <dgm:pt modelId="{43EB0E62-DDF5-4549-B77F-565095EEE34A}" type="parTrans" cxnId="{BA50CB21-C4FE-4D02-B3EC-20CA4D1D0B00}">
      <dgm:prSet/>
      <dgm:spPr/>
      <dgm:t>
        <a:bodyPr/>
        <a:lstStyle/>
        <a:p>
          <a:endParaRPr lang="en-US"/>
        </a:p>
      </dgm:t>
    </dgm:pt>
    <dgm:pt modelId="{76B42F2B-0D8B-4377-86CA-3379AB24F496}" type="sibTrans" cxnId="{BA50CB21-C4FE-4D02-B3EC-20CA4D1D0B00}">
      <dgm:prSet/>
      <dgm:spPr/>
      <dgm:t>
        <a:bodyPr/>
        <a:lstStyle/>
        <a:p>
          <a:endParaRPr lang="en-US"/>
        </a:p>
      </dgm:t>
    </dgm:pt>
    <dgm:pt modelId="{B845B973-F203-4276-BA14-948FDB7B2BC6}">
      <dgm:prSet/>
      <dgm:spPr/>
      <dgm:t>
        <a:bodyPr/>
        <a:lstStyle/>
        <a:p>
          <a:pPr rtl="0"/>
          <a:r>
            <a:rPr lang="en-US" u="sng" dirty="0"/>
            <a:t>not being member of </a:t>
          </a:r>
          <a:r>
            <a:rPr lang="en-US" u="sng" dirty="0" err="1"/>
            <a:t>assessee</a:t>
          </a:r>
          <a:r>
            <a:rPr lang="en-US" u="sng" dirty="0"/>
            <a:t> HUF, said sum would be chargeable to tax under Section 56(2)(vii)</a:t>
          </a:r>
        </a:p>
      </dgm:t>
    </dgm:pt>
    <dgm:pt modelId="{B5036CA1-86E1-4786-9CDC-5FB630CE52DD}" type="parTrans" cxnId="{7D970CE8-50EB-45B8-BAD7-D3E8380F1C62}">
      <dgm:prSet/>
      <dgm:spPr/>
      <dgm:t>
        <a:bodyPr/>
        <a:lstStyle/>
        <a:p>
          <a:endParaRPr lang="en-US"/>
        </a:p>
      </dgm:t>
    </dgm:pt>
    <dgm:pt modelId="{C32393AE-5271-40DD-B7A1-CAD2627AEE9C}" type="sibTrans" cxnId="{7D970CE8-50EB-45B8-BAD7-D3E8380F1C62}">
      <dgm:prSet/>
      <dgm:spPr/>
      <dgm:t>
        <a:bodyPr/>
        <a:lstStyle/>
        <a:p>
          <a:endParaRPr lang="en-US"/>
        </a:p>
      </dgm:t>
    </dgm:pt>
    <dgm:pt modelId="{D64BF83D-29CB-43C6-83B3-B114189CF637}" type="pres">
      <dgm:prSet presAssocID="{84AF182C-1C9F-4C01-A995-B57F3D376C11}" presName="linear" presStyleCnt="0">
        <dgm:presLayoutVars>
          <dgm:animLvl val="lvl"/>
          <dgm:resizeHandles val="exact"/>
        </dgm:presLayoutVars>
      </dgm:prSet>
      <dgm:spPr/>
    </dgm:pt>
    <dgm:pt modelId="{28ECC094-88D8-44C9-A1DF-FE5C7A2FCB3D}" type="pres">
      <dgm:prSet presAssocID="{61AC6040-FC04-4537-ABF8-E893DEAFC75D}" presName="parentText" presStyleLbl="node1" presStyleIdx="0" presStyleCnt="1">
        <dgm:presLayoutVars>
          <dgm:chMax val="0"/>
          <dgm:bulletEnabled val="1"/>
        </dgm:presLayoutVars>
      </dgm:prSet>
      <dgm:spPr/>
    </dgm:pt>
    <dgm:pt modelId="{B114E118-2F5A-4055-9D4F-109FC9B503F2}" type="pres">
      <dgm:prSet presAssocID="{61AC6040-FC04-4537-ABF8-E893DEAFC75D}" presName="childText" presStyleLbl="revTx" presStyleIdx="0" presStyleCnt="1">
        <dgm:presLayoutVars>
          <dgm:bulletEnabled val="1"/>
        </dgm:presLayoutVars>
      </dgm:prSet>
      <dgm:spPr/>
    </dgm:pt>
  </dgm:ptLst>
  <dgm:cxnLst>
    <dgm:cxn modelId="{5F761209-5FFE-4C6D-922D-6CD085E4398B}" type="presOf" srcId="{84AF182C-1C9F-4C01-A995-B57F3D376C11}" destId="{D64BF83D-29CB-43C6-83B3-B114189CF637}" srcOrd="0" destOrd="0" presId="urn:microsoft.com/office/officeart/2005/8/layout/vList2"/>
    <dgm:cxn modelId="{BA50CB21-C4FE-4D02-B3EC-20CA4D1D0B00}" srcId="{61AC6040-FC04-4537-ABF8-E893DEAFC75D}" destId="{088BB32B-C320-4AD6-96A6-83DCFF1AF507}" srcOrd="1" destOrd="0" parTransId="{43EB0E62-DDF5-4549-B77F-565095EEE34A}" sibTransId="{76B42F2B-0D8B-4377-86CA-3379AB24F496}"/>
    <dgm:cxn modelId="{0A2F3F41-B9C3-485D-B9A6-7B95AFDC53AC}" srcId="{84AF182C-1C9F-4C01-A995-B57F3D376C11}" destId="{61AC6040-FC04-4537-ABF8-E893DEAFC75D}" srcOrd="0" destOrd="0" parTransId="{CD757932-9E9D-42C0-AC81-E5C831545499}" sibTransId="{D68904E9-1307-43B9-A00F-0F97FFCE6D53}"/>
    <dgm:cxn modelId="{1E4AE4A6-4109-42C0-9047-F6EFC4C7D9B4}" srcId="{61AC6040-FC04-4537-ABF8-E893DEAFC75D}" destId="{48520497-728E-49E7-995B-D5887E8BDD9A}" srcOrd="0" destOrd="0" parTransId="{EDE7A2B8-7E7F-408C-994C-74BA784CB105}" sibTransId="{467E6288-74CA-43FC-AA6F-2B5A32295655}"/>
    <dgm:cxn modelId="{DCC105D2-68BB-4E92-B1DE-4EE3187151A3}" type="presOf" srcId="{48520497-728E-49E7-995B-D5887E8BDD9A}" destId="{B114E118-2F5A-4055-9D4F-109FC9B503F2}" srcOrd="0" destOrd="0" presId="urn:microsoft.com/office/officeart/2005/8/layout/vList2"/>
    <dgm:cxn modelId="{7D970CE8-50EB-45B8-BAD7-D3E8380F1C62}" srcId="{61AC6040-FC04-4537-ABF8-E893DEAFC75D}" destId="{B845B973-F203-4276-BA14-948FDB7B2BC6}" srcOrd="2" destOrd="0" parTransId="{B5036CA1-86E1-4786-9CDC-5FB630CE52DD}" sibTransId="{C32393AE-5271-40DD-B7A1-CAD2627AEE9C}"/>
    <dgm:cxn modelId="{59F67AEA-07FD-406A-A6B5-E2E4CC70CB97}" type="presOf" srcId="{B845B973-F203-4276-BA14-948FDB7B2BC6}" destId="{B114E118-2F5A-4055-9D4F-109FC9B503F2}" srcOrd="0" destOrd="2" presId="urn:microsoft.com/office/officeart/2005/8/layout/vList2"/>
    <dgm:cxn modelId="{4FE0BEFB-689D-4397-A897-A7DD1B157A38}" type="presOf" srcId="{088BB32B-C320-4AD6-96A6-83DCFF1AF507}" destId="{B114E118-2F5A-4055-9D4F-109FC9B503F2}" srcOrd="0" destOrd="1" presId="urn:microsoft.com/office/officeart/2005/8/layout/vList2"/>
    <dgm:cxn modelId="{E2F3E5FC-5AA5-4B9E-86DD-2602C0B14DAE}" type="presOf" srcId="{61AC6040-FC04-4537-ABF8-E893DEAFC75D}" destId="{28ECC094-88D8-44C9-A1DF-FE5C7A2FCB3D}" srcOrd="0" destOrd="0" presId="urn:microsoft.com/office/officeart/2005/8/layout/vList2"/>
    <dgm:cxn modelId="{1546E603-AB44-48C6-A58F-75A4673B4331}" type="presParOf" srcId="{D64BF83D-29CB-43C6-83B3-B114189CF637}" destId="{28ECC094-88D8-44C9-A1DF-FE5C7A2FCB3D}" srcOrd="0" destOrd="0" presId="urn:microsoft.com/office/officeart/2005/8/layout/vList2"/>
    <dgm:cxn modelId="{35C79EE5-A6F7-4308-8649-B93E34C311AB}" type="presParOf" srcId="{D64BF83D-29CB-43C6-83B3-B114189CF637}" destId="{B114E118-2F5A-4055-9D4F-109FC9B503F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175A543-13CB-483F-A399-ED41987F8B1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C9DFBB7-8E96-482C-8019-15D89D7BA674}">
      <dgm:prSet/>
      <dgm:spPr/>
      <dgm:t>
        <a:bodyPr/>
        <a:lstStyle/>
        <a:p>
          <a:pPr rtl="0"/>
          <a:r>
            <a:rPr lang="en-US" dirty="0"/>
            <a:t>Basic exemption limit</a:t>
          </a:r>
        </a:p>
      </dgm:t>
    </dgm:pt>
    <dgm:pt modelId="{D4C44EE1-67BD-4581-BDF4-699866A2BEA9}" type="parTrans" cxnId="{B717EA19-0E53-4CA5-8B39-671ED92079E1}">
      <dgm:prSet/>
      <dgm:spPr/>
      <dgm:t>
        <a:bodyPr/>
        <a:lstStyle/>
        <a:p>
          <a:endParaRPr lang="en-US"/>
        </a:p>
      </dgm:t>
    </dgm:pt>
    <dgm:pt modelId="{43208211-2E77-4C97-8CB8-E8B2CE94039B}" type="sibTrans" cxnId="{B717EA19-0E53-4CA5-8B39-671ED92079E1}">
      <dgm:prSet/>
      <dgm:spPr/>
      <dgm:t>
        <a:bodyPr/>
        <a:lstStyle/>
        <a:p>
          <a:endParaRPr lang="en-US"/>
        </a:p>
      </dgm:t>
    </dgm:pt>
    <dgm:pt modelId="{3702EB92-BDEC-45E9-80E1-230FD9607681}">
      <dgm:prSet/>
      <dgm:spPr/>
      <dgm:t>
        <a:bodyPr/>
        <a:lstStyle/>
        <a:p>
          <a:pPr rtl="0"/>
          <a:r>
            <a:rPr lang="en-US" dirty="0"/>
            <a:t>Slab rate benefit</a:t>
          </a:r>
        </a:p>
      </dgm:t>
    </dgm:pt>
    <dgm:pt modelId="{CF297C74-484D-49D2-80C6-2AA7FA4A5520}" type="parTrans" cxnId="{79C89C81-02D0-4434-B0A7-FAA620891F1A}">
      <dgm:prSet/>
      <dgm:spPr/>
      <dgm:t>
        <a:bodyPr/>
        <a:lstStyle/>
        <a:p>
          <a:endParaRPr lang="en-US"/>
        </a:p>
      </dgm:t>
    </dgm:pt>
    <dgm:pt modelId="{CBC53EB6-E121-4314-9697-504A8C949C34}" type="sibTrans" cxnId="{79C89C81-02D0-4434-B0A7-FAA620891F1A}">
      <dgm:prSet/>
      <dgm:spPr/>
      <dgm:t>
        <a:bodyPr/>
        <a:lstStyle/>
        <a:p>
          <a:endParaRPr lang="en-US"/>
        </a:p>
      </dgm:t>
    </dgm:pt>
    <dgm:pt modelId="{7E49B76D-8204-464A-82EE-63E0FBB2AF7E}">
      <dgm:prSet/>
      <dgm:spPr/>
      <dgm:t>
        <a:bodyPr/>
        <a:lstStyle/>
        <a:p>
          <a:pPr rtl="0"/>
          <a:r>
            <a:rPr lang="en-US" dirty="0"/>
            <a:t>Deduction u/s 80C of the Act</a:t>
          </a:r>
        </a:p>
      </dgm:t>
    </dgm:pt>
    <dgm:pt modelId="{FFB17B0D-53E1-4AF4-9882-A67374FE6BC2}" type="parTrans" cxnId="{1D23A23D-4058-4CD6-9061-12821BFF3FAB}">
      <dgm:prSet/>
      <dgm:spPr/>
      <dgm:t>
        <a:bodyPr/>
        <a:lstStyle/>
        <a:p>
          <a:endParaRPr lang="en-US"/>
        </a:p>
      </dgm:t>
    </dgm:pt>
    <dgm:pt modelId="{50CAF3C6-6AB8-44B2-83C4-BE357E625659}" type="sibTrans" cxnId="{1D23A23D-4058-4CD6-9061-12821BFF3FAB}">
      <dgm:prSet/>
      <dgm:spPr/>
      <dgm:t>
        <a:bodyPr/>
        <a:lstStyle/>
        <a:p>
          <a:endParaRPr lang="en-US"/>
        </a:p>
      </dgm:t>
    </dgm:pt>
    <dgm:pt modelId="{8B824126-1777-4556-9D5A-5EF49CA5C239}">
      <dgm:prSet/>
      <dgm:spPr/>
      <dgm:t>
        <a:bodyPr/>
        <a:lstStyle/>
        <a:p>
          <a:pPr rtl="0"/>
          <a:r>
            <a:rPr lang="en-US" dirty="0" err="1"/>
            <a:t>Ind</a:t>
          </a:r>
          <a:r>
            <a:rPr lang="en-US" dirty="0"/>
            <a:t> – New regime – HUF – old regime</a:t>
          </a:r>
        </a:p>
      </dgm:t>
    </dgm:pt>
    <dgm:pt modelId="{098AB573-7FAA-4F36-9DF3-D19F58306448}" type="parTrans" cxnId="{1E7EE8D3-1E1C-45CD-A815-85A8E5490C6A}">
      <dgm:prSet/>
      <dgm:spPr/>
      <dgm:t>
        <a:bodyPr/>
        <a:lstStyle/>
        <a:p>
          <a:endParaRPr lang="en-US"/>
        </a:p>
      </dgm:t>
    </dgm:pt>
    <dgm:pt modelId="{C940B538-11D8-4D7C-987D-BE5695407F5F}" type="sibTrans" cxnId="{1E7EE8D3-1E1C-45CD-A815-85A8E5490C6A}">
      <dgm:prSet/>
      <dgm:spPr/>
      <dgm:t>
        <a:bodyPr/>
        <a:lstStyle/>
        <a:p>
          <a:endParaRPr lang="en-US"/>
        </a:p>
      </dgm:t>
    </dgm:pt>
    <dgm:pt modelId="{56A84FED-08DF-4686-8B16-9476D3FF62EE}">
      <dgm:prSet/>
      <dgm:spPr/>
      <dgm:t>
        <a:bodyPr/>
        <a:lstStyle/>
        <a:p>
          <a:pPr rtl="0"/>
          <a:r>
            <a:rPr lang="en-US" dirty="0"/>
            <a:t>Deduction under section 80D of the Act of INR 15 k for insurance on  health of its members</a:t>
          </a:r>
        </a:p>
      </dgm:t>
    </dgm:pt>
    <dgm:pt modelId="{43F311FF-C949-44D0-9891-676748D3CEB8}" type="parTrans" cxnId="{1120271B-8EEE-4729-8DCC-EEC20D5ED4D8}">
      <dgm:prSet/>
      <dgm:spPr/>
      <dgm:t>
        <a:bodyPr/>
        <a:lstStyle/>
        <a:p>
          <a:endParaRPr lang="en-US"/>
        </a:p>
      </dgm:t>
    </dgm:pt>
    <dgm:pt modelId="{593D9DC4-1E53-41D5-A2B5-898B6117554E}" type="sibTrans" cxnId="{1120271B-8EEE-4729-8DCC-EEC20D5ED4D8}">
      <dgm:prSet/>
      <dgm:spPr/>
      <dgm:t>
        <a:bodyPr/>
        <a:lstStyle/>
        <a:p>
          <a:endParaRPr lang="en-US"/>
        </a:p>
      </dgm:t>
    </dgm:pt>
    <dgm:pt modelId="{892D2818-4097-4353-A5CE-0DEA4CB01D3B}">
      <dgm:prSet/>
      <dgm:spPr/>
      <dgm:t>
        <a:bodyPr/>
        <a:lstStyle/>
        <a:p>
          <a:pPr rtl="0"/>
          <a:r>
            <a:rPr lang="en-US" dirty="0"/>
            <a:t>Deduction under section 80TTA of the Act of INR 10 k for interest on savings bank account</a:t>
          </a:r>
        </a:p>
      </dgm:t>
    </dgm:pt>
    <dgm:pt modelId="{176947E5-F9FD-4131-8FA7-9D333A01565B}" type="parTrans" cxnId="{81546072-156D-4C39-9570-C25147628A7C}">
      <dgm:prSet/>
      <dgm:spPr/>
      <dgm:t>
        <a:bodyPr/>
        <a:lstStyle/>
        <a:p>
          <a:endParaRPr lang="en-US"/>
        </a:p>
      </dgm:t>
    </dgm:pt>
    <dgm:pt modelId="{F4B967F4-BBB8-4A2A-8B38-E3A4D64CEEED}" type="sibTrans" cxnId="{81546072-156D-4C39-9570-C25147628A7C}">
      <dgm:prSet/>
      <dgm:spPr/>
      <dgm:t>
        <a:bodyPr/>
        <a:lstStyle/>
        <a:p>
          <a:endParaRPr lang="en-US"/>
        </a:p>
      </dgm:t>
    </dgm:pt>
    <dgm:pt modelId="{A41AD291-A15F-4D95-8CE8-31168EDAF802}">
      <dgm:prSet/>
      <dgm:spPr/>
      <dgm:t>
        <a:bodyPr/>
        <a:lstStyle/>
        <a:p>
          <a:pPr rtl="0"/>
          <a:r>
            <a:rPr lang="en-US" dirty="0"/>
            <a:t>Income received by members from HUF property or income, exempt u/s. 10(2)</a:t>
          </a:r>
        </a:p>
        <a:p>
          <a:r>
            <a:rPr lang="en-US" dirty="0"/>
            <a:t>in the hands of member;</a:t>
          </a:r>
        </a:p>
      </dgm:t>
    </dgm:pt>
    <dgm:pt modelId="{1A8DCCB0-2653-4F54-AE2C-692397EF3A24}" type="parTrans" cxnId="{10A1BF2C-582E-456F-B07E-B7D23E231254}">
      <dgm:prSet/>
      <dgm:spPr/>
      <dgm:t>
        <a:bodyPr/>
        <a:lstStyle/>
        <a:p>
          <a:endParaRPr lang="en-US"/>
        </a:p>
      </dgm:t>
    </dgm:pt>
    <dgm:pt modelId="{E59F9126-092A-4B01-BBE0-35550093A07D}" type="sibTrans" cxnId="{10A1BF2C-582E-456F-B07E-B7D23E231254}">
      <dgm:prSet/>
      <dgm:spPr/>
      <dgm:t>
        <a:bodyPr/>
        <a:lstStyle/>
        <a:p>
          <a:endParaRPr lang="en-US"/>
        </a:p>
      </dgm:t>
    </dgm:pt>
    <dgm:pt modelId="{D1F05D13-2755-4AB1-BCC6-F4B162EC6F25}" type="pres">
      <dgm:prSet presAssocID="{3175A543-13CB-483F-A399-ED41987F8B10}" presName="linear" presStyleCnt="0">
        <dgm:presLayoutVars>
          <dgm:animLvl val="lvl"/>
          <dgm:resizeHandles val="exact"/>
        </dgm:presLayoutVars>
      </dgm:prSet>
      <dgm:spPr/>
    </dgm:pt>
    <dgm:pt modelId="{58867983-13B8-4123-9714-6BD03B0CDAFB}" type="pres">
      <dgm:prSet presAssocID="{2C9DFBB7-8E96-482C-8019-15D89D7BA674}" presName="parentText" presStyleLbl="node1" presStyleIdx="0" presStyleCnt="6">
        <dgm:presLayoutVars>
          <dgm:chMax val="0"/>
          <dgm:bulletEnabled val="1"/>
        </dgm:presLayoutVars>
      </dgm:prSet>
      <dgm:spPr/>
    </dgm:pt>
    <dgm:pt modelId="{2F2B892D-A0CE-4AFB-B934-C43732360A1A}" type="pres">
      <dgm:prSet presAssocID="{43208211-2E77-4C97-8CB8-E8B2CE94039B}" presName="spacer" presStyleCnt="0"/>
      <dgm:spPr/>
    </dgm:pt>
    <dgm:pt modelId="{1015D2EE-D4E8-443F-BC7D-E699714BC3F3}" type="pres">
      <dgm:prSet presAssocID="{3702EB92-BDEC-45E9-80E1-230FD9607681}" presName="parentText" presStyleLbl="node1" presStyleIdx="1" presStyleCnt="6">
        <dgm:presLayoutVars>
          <dgm:chMax val="0"/>
          <dgm:bulletEnabled val="1"/>
        </dgm:presLayoutVars>
      </dgm:prSet>
      <dgm:spPr/>
    </dgm:pt>
    <dgm:pt modelId="{D8C5FA94-6DD8-47FD-A3DA-14F0DA73728C}" type="pres">
      <dgm:prSet presAssocID="{CBC53EB6-E121-4314-9697-504A8C949C34}" presName="spacer" presStyleCnt="0"/>
      <dgm:spPr/>
    </dgm:pt>
    <dgm:pt modelId="{35054BCF-EC19-4D5E-8FAF-8A7A689039D3}" type="pres">
      <dgm:prSet presAssocID="{7E49B76D-8204-464A-82EE-63E0FBB2AF7E}" presName="parentText" presStyleLbl="node1" presStyleIdx="2" presStyleCnt="6">
        <dgm:presLayoutVars>
          <dgm:chMax val="0"/>
          <dgm:bulletEnabled val="1"/>
        </dgm:presLayoutVars>
      </dgm:prSet>
      <dgm:spPr/>
    </dgm:pt>
    <dgm:pt modelId="{06A91E0D-6155-4046-9814-17FBAB6CF6DD}" type="pres">
      <dgm:prSet presAssocID="{7E49B76D-8204-464A-82EE-63E0FBB2AF7E}" presName="childText" presStyleLbl="revTx" presStyleIdx="0" presStyleCnt="1">
        <dgm:presLayoutVars>
          <dgm:bulletEnabled val="1"/>
        </dgm:presLayoutVars>
      </dgm:prSet>
      <dgm:spPr/>
    </dgm:pt>
    <dgm:pt modelId="{58E5E507-D795-433F-8753-A8047DF71592}" type="pres">
      <dgm:prSet presAssocID="{56A84FED-08DF-4686-8B16-9476D3FF62EE}" presName="parentText" presStyleLbl="node1" presStyleIdx="3" presStyleCnt="6">
        <dgm:presLayoutVars>
          <dgm:chMax val="0"/>
          <dgm:bulletEnabled val="1"/>
        </dgm:presLayoutVars>
      </dgm:prSet>
      <dgm:spPr/>
    </dgm:pt>
    <dgm:pt modelId="{B7167D82-8BC0-4D6B-BEF8-B4E89B29FBDF}" type="pres">
      <dgm:prSet presAssocID="{593D9DC4-1E53-41D5-A2B5-898B6117554E}" presName="spacer" presStyleCnt="0"/>
      <dgm:spPr/>
    </dgm:pt>
    <dgm:pt modelId="{DB39043F-20F9-4C78-A0C3-9E1D81AC91C0}" type="pres">
      <dgm:prSet presAssocID="{892D2818-4097-4353-A5CE-0DEA4CB01D3B}" presName="parentText" presStyleLbl="node1" presStyleIdx="4" presStyleCnt="6">
        <dgm:presLayoutVars>
          <dgm:chMax val="0"/>
          <dgm:bulletEnabled val="1"/>
        </dgm:presLayoutVars>
      </dgm:prSet>
      <dgm:spPr/>
    </dgm:pt>
    <dgm:pt modelId="{CF3BCD7D-BC40-4774-99A8-8EAEC00113AA}" type="pres">
      <dgm:prSet presAssocID="{F4B967F4-BBB8-4A2A-8B38-E3A4D64CEEED}" presName="spacer" presStyleCnt="0"/>
      <dgm:spPr/>
    </dgm:pt>
    <dgm:pt modelId="{88F978C9-1154-4B74-9AF0-85CFFD516D26}" type="pres">
      <dgm:prSet presAssocID="{A41AD291-A15F-4D95-8CE8-31168EDAF802}" presName="parentText" presStyleLbl="node1" presStyleIdx="5" presStyleCnt="6">
        <dgm:presLayoutVars>
          <dgm:chMax val="0"/>
          <dgm:bulletEnabled val="1"/>
        </dgm:presLayoutVars>
      </dgm:prSet>
      <dgm:spPr/>
    </dgm:pt>
  </dgm:ptLst>
  <dgm:cxnLst>
    <dgm:cxn modelId="{F9574B07-C1BD-4A7E-9524-448C8D59A0AF}" type="presOf" srcId="{8B824126-1777-4556-9D5A-5EF49CA5C239}" destId="{06A91E0D-6155-4046-9814-17FBAB6CF6DD}" srcOrd="0" destOrd="0" presId="urn:microsoft.com/office/officeart/2005/8/layout/vList2"/>
    <dgm:cxn modelId="{17317611-C17F-4B42-AA16-AD27389FEE14}" type="presOf" srcId="{3702EB92-BDEC-45E9-80E1-230FD9607681}" destId="{1015D2EE-D4E8-443F-BC7D-E699714BC3F3}" srcOrd="0" destOrd="0" presId="urn:microsoft.com/office/officeart/2005/8/layout/vList2"/>
    <dgm:cxn modelId="{B717EA19-0E53-4CA5-8B39-671ED92079E1}" srcId="{3175A543-13CB-483F-A399-ED41987F8B10}" destId="{2C9DFBB7-8E96-482C-8019-15D89D7BA674}" srcOrd="0" destOrd="0" parTransId="{D4C44EE1-67BD-4581-BDF4-699866A2BEA9}" sibTransId="{43208211-2E77-4C97-8CB8-E8B2CE94039B}"/>
    <dgm:cxn modelId="{1120271B-8EEE-4729-8DCC-EEC20D5ED4D8}" srcId="{3175A543-13CB-483F-A399-ED41987F8B10}" destId="{56A84FED-08DF-4686-8B16-9476D3FF62EE}" srcOrd="3" destOrd="0" parTransId="{43F311FF-C949-44D0-9891-676748D3CEB8}" sibTransId="{593D9DC4-1E53-41D5-A2B5-898B6117554E}"/>
    <dgm:cxn modelId="{10A1BF2C-582E-456F-B07E-B7D23E231254}" srcId="{3175A543-13CB-483F-A399-ED41987F8B10}" destId="{A41AD291-A15F-4D95-8CE8-31168EDAF802}" srcOrd="5" destOrd="0" parTransId="{1A8DCCB0-2653-4F54-AE2C-692397EF3A24}" sibTransId="{E59F9126-092A-4B01-BBE0-35550093A07D}"/>
    <dgm:cxn modelId="{1D23A23D-4058-4CD6-9061-12821BFF3FAB}" srcId="{3175A543-13CB-483F-A399-ED41987F8B10}" destId="{7E49B76D-8204-464A-82EE-63E0FBB2AF7E}" srcOrd="2" destOrd="0" parTransId="{FFB17B0D-53E1-4AF4-9882-A67374FE6BC2}" sibTransId="{50CAF3C6-6AB8-44B2-83C4-BE357E625659}"/>
    <dgm:cxn modelId="{FB825069-DF2F-42A6-B3C7-07421214721A}" type="presOf" srcId="{3175A543-13CB-483F-A399-ED41987F8B10}" destId="{D1F05D13-2755-4AB1-BCC6-F4B162EC6F25}" srcOrd="0" destOrd="0" presId="urn:microsoft.com/office/officeart/2005/8/layout/vList2"/>
    <dgm:cxn modelId="{81546072-156D-4C39-9570-C25147628A7C}" srcId="{3175A543-13CB-483F-A399-ED41987F8B10}" destId="{892D2818-4097-4353-A5CE-0DEA4CB01D3B}" srcOrd="4" destOrd="0" parTransId="{176947E5-F9FD-4131-8FA7-9D333A01565B}" sibTransId="{F4B967F4-BBB8-4A2A-8B38-E3A4D64CEEED}"/>
    <dgm:cxn modelId="{79C89C81-02D0-4434-B0A7-FAA620891F1A}" srcId="{3175A543-13CB-483F-A399-ED41987F8B10}" destId="{3702EB92-BDEC-45E9-80E1-230FD9607681}" srcOrd="1" destOrd="0" parTransId="{CF297C74-484D-49D2-80C6-2AA7FA4A5520}" sibTransId="{CBC53EB6-E121-4314-9697-504A8C949C34}"/>
    <dgm:cxn modelId="{B1E67789-115A-4FB9-861B-B2590EDB285C}" type="presOf" srcId="{A41AD291-A15F-4D95-8CE8-31168EDAF802}" destId="{88F978C9-1154-4B74-9AF0-85CFFD516D26}" srcOrd="0" destOrd="0" presId="urn:microsoft.com/office/officeart/2005/8/layout/vList2"/>
    <dgm:cxn modelId="{F8A92BBD-FD62-4BA4-B02F-FA4D25C9A1A1}" type="presOf" srcId="{2C9DFBB7-8E96-482C-8019-15D89D7BA674}" destId="{58867983-13B8-4123-9714-6BD03B0CDAFB}" srcOrd="0" destOrd="0" presId="urn:microsoft.com/office/officeart/2005/8/layout/vList2"/>
    <dgm:cxn modelId="{689EB1CC-B657-406A-ACEC-67C467C1FF00}" type="presOf" srcId="{56A84FED-08DF-4686-8B16-9476D3FF62EE}" destId="{58E5E507-D795-433F-8753-A8047DF71592}" srcOrd="0" destOrd="0" presId="urn:microsoft.com/office/officeart/2005/8/layout/vList2"/>
    <dgm:cxn modelId="{1E7EE8D3-1E1C-45CD-A815-85A8E5490C6A}" srcId="{7E49B76D-8204-464A-82EE-63E0FBB2AF7E}" destId="{8B824126-1777-4556-9D5A-5EF49CA5C239}" srcOrd="0" destOrd="0" parTransId="{098AB573-7FAA-4F36-9DF3-D19F58306448}" sibTransId="{C940B538-11D8-4D7C-987D-BE5695407F5F}"/>
    <dgm:cxn modelId="{51BE5BE6-2F91-4EFD-BA9A-C5F29991E0F7}" type="presOf" srcId="{7E49B76D-8204-464A-82EE-63E0FBB2AF7E}" destId="{35054BCF-EC19-4D5E-8FAF-8A7A689039D3}" srcOrd="0" destOrd="0" presId="urn:microsoft.com/office/officeart/2005/8/layout/vList2"/>
    <dgm:cxn modelId="{3B29DDF5-27D1-4D9A-A07C-1BFD8A65C275}" type="presOf" srcId="{892D2818-4097-4353-A5CE-0DEA4CB01D3B}" destId="{DB39043F-20F9-4C78-A0C3-9E1D81AC91C0}" srcOrd="0" destOrd="0" presId="urn:microsoft.com/office/officeart/2005/8/layout/vList2"/>
    <dgm:cxn modelId="{9F16C144-B8C9-4EDA-AA4D-C2AFB22957BB}" type="presParOf" srcId="{D1F05D13-2755-4AB1-BCC6-F4B162EC6F25}" destId="{58867983-13B8-4123-9714-6BD03B0CDAFB}" srcOrd="0" destOrd="0" presId="urn:microsoft.com/office/officeart/2005/8/layout/vList2"/>
    <dgm:cxn modelId="{57D9EF35-08D5-4151-8762-79DE464883F2}" type="presParOf" srcId="{D1F05D13-2755-4AB1-BCC6-F4B162EC6F25}" destId="{2F2B892D-A0CE-4AFB-B934-C43732360A1A}" srcOrd="1" destOrd="0" presId="urn:microsoft.com/office/officeart/2005/8/layout/vList2"/>
    <dgm:cxn modelId="{96E36A50-A788-4466-B439-06F4E9EE3F20}" type="presParOf" srcId="{D1F05D13-2755-4AB1-BCC6-F4B162EC6F25}" destId="{1015D2EE-D4E8-443F-BC7D-E699714BC3F3}" srcOrd="2" destOrd="0" presId="urn:microsoft.com/office/officeart/2005/8/layout/vList2"/>
    <dgm:cxn modelId="{F23BCCE5-9087-440E-BDC3-B131BE7F6017}" type="presParOf" srcId="{D1F05D13-2755-4AB1-BCC6-F4B162EC6F25}" destId="{D8C5FA94-6DD8-47FD-A3DA-14F0DA73728C}" srcOrd="3" destOrd="0" presId="urn:microsoft.com/office/officeart/2005/8/layout/vList2"/>
    <dgm:cxn modelId="{BBD42F3A-8A1E-4466-A572-53B57A5CD1DA}" type="presParOf" srcId="{D1F05D13-2755-4AB1-BCC6-F4B162EC6F25}" destId="{35054BCF-EC19-4D5E-8FAF-8A7A689039D3}" srcOrd="4" destOrd="0" presId="urn:microsoft.com/office/officeart/2005/8/layout/vList2"/>
    <dgm:cxn modelId="{153BC89D-96AA-4150-8AE9-A51936181DCB}" type="presParOf" srcId="{D1F05D13-2755-4AB1-BCC6-F4B162EC6F25}" destId="{06A91E0D-6155-4046-9814-17FBAB6CF6DD}" srcOrd="5" destOrd="0" presId="urn:microsoft.com/office/officeart/2005/8/layout/vList2"/>
    <dgm:cxn modelId="{87BBD94F-C6EC-43CA-AE13-1D1A087EF521}" type="presParOf" srcId="{D1F05D13-2755-4AB1-BCC6-F4B162EC6F25}" destId="{58E5E507-D795-433F-8753-A8047DF71592}" srcOrd="6" destOrd="0" presId="urn:microsoft.com/office/officeart/2005/8/layout/vList2"/>
    <dgm:cxn modelId="{A4A2B5A6-7B72-4B50-A559-38ED29FD6887}" type="presParOf" srcId="{D1F05D13-2755-4AB1-BCC6-F4B162EC6F25}" destId="{B7167D82-8BC0-4D6B-BEF8-B4E89B29FBDF}" srcOrd="7" destOrd="0" presId="urn:microsoft.com/office/officeart/2005/8/layout/vList2"/>
    <dgm:cxn modelId="{3516D4D1-CACC-480D-A5FD-39E14CDEDC65}" type="presParOf" srcId="{D1F05D13-2755-4AB1-BCC6-F4B162EC6F25}" destId="{DB39043F-20F9-4C78-A0C3-9E1D81AC91C0}" srcOrd="8" destOrd="0" presId="urn:microsoft.com/office/officeart/2005/8/layout/vList2"/>
    <dgm:cxn modelId="{6E046EF0-0820-4EDE-9F43-99E98CA28367}" type="presParOf" srcId="{D1F05D13-2755-4AB1-BCC6-F4B162EC6F25}" destId="{CF3BCD7D-BC40-4774-99A8-8EAEC00113AA}" srcOrd="9" destOrd="0" presId="urn:microsoft.com/office/officeart/2005/8/layout/vList2"/>
    <dgm:cxn modelId="{17268159-49DA-4284-A4C7-0D5C8699CC01}" type="presParOf" srcId="{D1F05D13-2755-4AB1-BCC6-F4B162EC6F25}" destId="{88F978C9-1154-4B74-9AF0-85CFFD516D26}"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48599D0-CFF6-4539-AA4A-F212CE483880}"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6A09FF7-699D-49BA-8BE9-26D60173BBD8}">
      <dgm:prSet/>
      <dgm:spPr/>
      <dgm:t>
        <a:bodyPr/>
        <a:lstStyle/>
        <a:p>
          <a:pPr rtl="0"/>
          <a:r>
            <a:rPr lang="en-US" dirty="0"/>
            <a:t>Benefit u/s. 23(2) of the Act for one self occupied property for the own use of the family;</a:t>
          </a:r>
        </a:p>
      </dgm:t>
    </dgm:pt>
    <dgm:pt modelId="{69218EB9-F189-4A38-815C-44B697699B3B}" type="parTrans" cxnId="{98DBBD62-0294-4C76-840C-3049372B1B35}">
      <dgm:prSet/>
      <dgm:spPr/>
      <dgm:t>
        <a:bodyPr/>
        <a:lstStyle/>
        <a:p>
          <a:endParaRPr lang="en-US"/>
        </a:p>
      </dgm:t>
    </dgm:pt>
    <dgm:pt modelId="{19806B6A-461E-495E-A036-C25F7499AD15}" type="sibTrans" cxnId="{98DBBD62-0294-4C76-840C-3049372B1B35}">
      <dgm:prSet/>
      <dgm:spPr/>
      <dgm:t>
        <a:bodyPr/>
        <a:lstStyle/>
        <a:p>
          <a:endParaRPr lang="en-US"/>
        </a:p>
      </dgm:t>
    </dgm:pt>
    <dgm:pt modelId="{252495AF-7B22-40A7-9AE6-EC4F0E2404B8}">
      <dgm:prSet/>
      <dgm:spPr/>
      <dgm:t>
        <a:bodyPr/>
        <a:lstStyle/>
        <a:p>
          <a:pPr rtl="0"/>
          <a:r>
            <a:rPr lang="en-US" dirty="0"/>
            <a:t>Deduction u/s. 24(b) of the Act up to INR 200 k for interest on loan for acquisition of self occupied property;</a:t>
          </a:r>
        </a:p>
      </dgm:t>
    </dgm:pt>
    <dgm:pt modelId="{497A76DF-6CFF-4768-BACF-B56E6AA2C6A2}" type="parTrans" cxnId="{41332F7A-06E5-4D47-A8C3-3B888EBD1957}">
      <dgm:prSet/>
      <dgm:spPr/>
      <dgm:t>
        <a:bodyPr/>
        <a:lstStyle/>
        <a:p>
          <a:endParaRPr lang="en-US"/>
        </a:p>
      </dgm:t>
    </dgm:pt>
    <dgm:pt modelId="{4061856E-7E72-461E-A926-AFA469F9D98A}" type="sibTrans" cxnId="{41332F7A-06E5-4D47-A8C3-3B888EBD1957}">
      <dgm:prSet/>
      <dgm:spPr/>
      <dgm:t>
        <a:bodyPr/>
        <a:lstStyle/>
        <a:p>
          <a:endParaRPr lang="en-US"/>
        </a:p>
      </dgm:t>
    </dgm:pt>
    <dgm:pt modelId="{06C579BC-CE08-4337-B171-B17E5480C215}">
      <dgm:prSet/>
      <dgm:spPr/>
      <dgm:t>
        <a:bodyPr/>
        <a:lstStyle/>
        <a:p>
          <a:pPr rtl="0"/>
          <a:r>
            <a:rPr lang="en-US" dirty="0"/>
            <a:t>Presumptive taxation of business income u/s. 44 AD;</a:t>
          </a:r>
        </a:p>
      </dgm:t>
    </dgm:pt>
    <dgm:pt modelId="{4784C086-729B-4917-8D80-6BB848C3063E}" type="parTrans" cxnId="{C5D87C9A-53BE-4FAC-8AF2-B0C5B9F6F6D8}">
      <dgm:prSet/>
      <dgm:spPr/>
      <dgm:t>
        <a:bodyPr/>
        <a:lstStyle/>
        <a:p>
          <a:endParaRPr lang="en-US"/>
        </a:p>
      </dgm:t>
    </dgm:pt>
    <dgm:pt modelId="{2F5F5F39-904F-4564-8BE1-2CC8FCFB0901}" type="sibTrans" cxnId="{C5D87C9A-53BE-4FAC-8AF2-B0C5B9F6F6D8}">
      <dgm:prSet/>
      <dgm:spPr/>
      <dgm:t>
        <a:bodyPr/>
        <a:lstStyle/>
        <a:p>
          <a:endParaRPr lang="en-US"/>
        </a:p>
      </dgm:t>
    </dgm:pt>
    <dgm:pt modelId="{E1572979-C0FB-4429-BE98-A19DED38667A}">
      <dgm:prSet/>
      <dgm:spPr/>
      <dgm:t>
        <a:bodyPr/>
        <a:lstStyle/>
        <a:p>
          <a:pPr rtl="0"/>
          <a:r>
            <a:rPr lang="en-US" dirty="0"/>
            <a:t>Distribution of capital assets on total or partial partition of HUF not regarded as transfer u/s.47(</a:t>
          </a:r>
          <a:r>
            <a:rPr lang="en-US" dirty="0" err="1"/>
            <a:t>i</a:t>
          </a:r>
          <a:r>
            <a:rPr lang="en-US" dirty="0"/>
            <a:t>) – no capital gain to HUF</a:t>
          </a:r>
        </a:p>
      </dgm:t>
    </dgm:pt>
    <dgm:pt modelId="{70364C50-E345-4A0A-A2F3-3E0D0A529F23}" type="parTrans" cxnId="{D64A45E5-F087-45A2-A3E4-AC21A89C6E27}">
      <dgm:prSet/>
      <dgm:spPr/>
      <dgm:t>
        <a:bodyPr/>
        <a:lstStyle/>
        <a:p>
          <a:endParaRPr lang="en-US"/>
        </a:p>
      </dgm:t>
    </dgm:pt>
    <dgm:pt modelId="{FE021DFB-EA3B-4DA5-AE9D-50AE7C5F4383}" type="sibTrans" cxnId="{D64A45E5-F087-45A2-A3E4-AC21A89C6E27}">
      <dgm:prSet/>
      <dgm:spPr/>
      <dgm:t>
        <a:bodyPr/>
        <a:lstStyle/>
        <a:p>
          <a:endParaRPr lang="en-US"/>
        </a:p>
      </dgm:t>
    </dgm:pt>
    <dgm:pt modelId="{0619FFC6-569B-46AA-B115-AEA004CA6DE9}">
      <dgm:prSet/>
      <dgm:spPr/>
      <dgm:t>
        <a:bodyPr/>
        <a:lstStyle/>
        <a:p>
          <a:pPr rtl="0"/>
          <a:r>
            <a:rPr lang="en-US" dirty="0"/>
            <a:t>Exemption from capital gains u/s.54 (residential house property), 54B (rural agriculture land), 54F (investment in first or second residential house), 10(37) (compulsory acquisition of urban land);</a:t>
          </a:r>
        </a:p>
      </dgm:t>
    </dgm:pt>
    <dgm:pt modelId="{3BB48702-384C-4F33-A60C-52552CB8B3E9}" type="parTrans" cxnId="{A622383B-CB76-4CAA-9C37-8F0F5181920E}">
      <dgm:prSet/>
      <dgm:spPr/>
      <dgm:t>
        <a:bodyPr/>
        <a:lstStyle/>
        <a:p>
          <a:endParaRPr lang="en-US"/>
        </a:p>
      </dgm:t>
    </dgm:pt>
    <dgm:pt modelId="{69996F97-D933-4130-819D-82AF7DD1CFD4}" type="sibTrans" cxnId="{A622383B-CB76-4CAA-9C37-8F0F5181920E}">
      <dgm:prSet/>
      <dgm:spPr/>
      <dgm:t>
        <a:bodyPr/>
        <a:lstStyle/>
        <a:p>
          <a:endParaRPr lang="en-US"/>
        </a:p>
      </dgm:t>
    </dgm:pt>
    <dgm:pt modelId="{7665AD2D-A6C2-4357-BCA9-D2372467B4C7}" type="pres">
      <dgm:prSet presAssocID="{648599D0-CFF6-4539-AA4A-F212CE483880}" presName="linear" presStyleCnt="0">
        <dgm:presLayoutVars>
          <dgm:animLvl val="lvl"/>
          <dgm:resizeHandles val="exact"/>
        </dgm:presLayoutVars>
      </dgm:prSet>
      <dgm:spPr/>
    </dgm:pt>
    <dgm:pt modelId="{6CB21E32-D985-4CCF-8DBD-CBB5834AC58B}" type="pres">
      <dgm:prSet presAssocID="{16A09FF7-699D-49BA-8BE9-26D60173BBD8}" presName="parentText" presStyleLbl="node1" presStyleIdx="0" presStyleCnt="5">
        <dgm:presLayoutVars>
          <dgm:chMax val="0"/>
          <dgm:bulletEnabled val="1"/>
        </dgm:presLayoutVars>
      </dgm:prSet>
      <dgm:spPr/>
    </dgm:pt>
    <dgm:pt modelId="{45F4C6C1-FC80-4A9F-9477-72739B784B33}" type="pres">
      <dgm:prSet presAssocID="{19806B6A-461E-495E-A036-C25F7499AD15}" presName="spacer" presStyleCnt="0"/>
      <dgm:spPr/>
    </dgm:pt>
    <dgm:pt modelId="{58F1566C-844A-41B2-8CF4-100182AF61A3}" type="pres">
      <dgm:prSet presAssocID="{252495AF-7B22-40A7-9AE6-EC4F0E2404B8}" presName="parentText" presStyleLbl="node1" presStyleIdx="1" presStyleCnt="5">
        <dgm:presLayoutVars>
          <dgm:chMax val="0"/>
          <dgm:bulletEnabled val="1"/>
        </dgm:presLayoutVars>
      </dgm:prSet>
      <dgm:spPr/>
    </dgm:pt>
    <dgm:pt modelId="{C180E844-B088-4691-9803-2BBD7DB88D96}" type="pres">
      <dgm:prSet presAssocID="{4061856E-7E72-461E-A926-AFA469F9D98A}" presName="spacer" presStyleCnt="0"/>
      <dgm:spPr/>
    </dgm:pt>
    <dgm:pt modelId="{8D46F352-A821-4FBE-84A5-A5318A62031F}" type="pres">
      <dgm:prSet presAssocID="{06C579BC-CE08-4337-B171-B17E5480C215}" presName="parentText" presStyleLbl="node1" presStyleIdx="2" presStyleCnt="5">
        <dgm:presLayoutVars>
          <dgm:chMax val="0"/>
          <dgm:bulletEnabled val="1"/>
        </dgm:presLayoutVars>
      </dgm:prSet>
      <dgm:spPr/>
    </dgm:pt>
    <dgm:pt modelId="{55E552DF-2FBF-4236-873F-A140F1B2D956}" type="pres">
      <dgm:prSet presAssocID="{2F5F5F39-904F-4564-8BE1-2CC8FCFB0901}" presName="spacer" presStyleCnt="0"/>
      <dgm:spPr/>
    </dgm:pt>
    <dgm:pt modelId="{57B479CF-5ADB-45AC-AE0C-56D72902E9E8}" type="pres">
      <dgm:prSet presAssocID="{E1572979-C0FB-4429-BE98-A19DED38667A}" presName="parentText" presStyleLbl="node1" presStyleIdx="3" presStyleCnt="5">
        <dgm:presLayoutVars>
          <dgm:chMax val="0"/>
          <dgm:bulletEnabled val="1"/>
        </dgm:presLayoutVars>
      </dgm:prSet>
      <dgm:spPr/>
    </dgm:pt>
    <dgm:pt modelId="{155447FE-ED3B-4C13-AB8D-7D368A004D6C}" type="pres">
      <dgm:prSet presAssocID="{FE021DFB-EA3B-4DA5-AE9D-50AE7C5F4383}" presName="spacer" presStyleCnt="0"/>
      <dgm:spPr/>
    </dgm:pt>
    <dgm:pt modelId="{C4D3A1B2-A301-4D11-AC2B-44538A836F57}" type="pres">
      <dgm:prSet presAssocID="{0619FFC6-569B-46AA-B115-AEA004CA6DE9}" presName="parentText" presStyleLbl="node1" presStyleIdx="4" presStyleCnt="5">
        <dgm:presLayoutVars>
          <dgm:chMax val="0"/>
          <dgm:bulletEnabled val="1"/>
        </dgm:presLayoutVars>
      </dgm:prSet>
      <dgm:spPr/>
    </dgm:pt>
  </dgm:ptLst>
  <dgm:cxnLst>
    <dgm:cxn modelId="{654F0F01-A773-4C25-A209-E8AC23EDDC27}" type="presOf" srcId="{648599D0-CFF6-4539-AA4A-F212CE483880}" destId="{7665AD2D-A6C2-4357-BCA9-D2372467B4C7}" srcOrd="0" destOrd="0" presId="urn:microsoft.com/office/officeart/2005/8/layout/vList2"/>
    <dgm:cxn modelId="{534FAC0D-7372-40BC-A6C9-882054AECC9F}" type="presOf" srcId="{06C579BC-CE08-4337-B171-B17E5480C215}" destId="{8D46F352-A821-4FBE-84A5-A5318A62031F}" srcOrd="0" destOrd="0" presId="urn:microsoft.com/office/officeart/2005/8/layout/vList2"/>
    <dgm:cxn modelId="{A622383B-CB76-4CAA-9C37-8F0F5181920E}" srcId="{648599D0-CFF6-4539-AA4A-F212CE483880}" destId="{0619FFC6-569B-46AA-B115-AEA004CA6DE9}" srcOrd="4" destOrd="0" parTransId="{3BB48702-384C-4F33-A60C-52552CB8B3E9}" sibTransId="{69996F97-D933-4130-819D-82AF7DD1CFD4}"/>
    <dgm:cxn modelId="{98DBBD62-0294-4C76-840C-3049372B1B35}" srcId="{648599D0-CFF6-4539-AA4A-F212CE483880}" destId="{16A09FF7-699D-49BA-8BE9-26D60173BBD8}" srcOrd="0" destOrd="0" parTransId="{69218EB9-F189-4A38-815C-44B697699B3B}" sibTransId="{19806B6A-461E-495E-A036-C25F7499AD15}"/>
    <dgm:cxn modelId="{9D85A757-E51B-4655-B21B-E3B13D314105}" type="presOf" srcId="{0619FFC6-569B-46AA-B115-AEA004CA6DE9}" destId="{C4D3A1B2-A301-4D11-AC2B-44538A836F57}" srcOrd="0" destOrd="0" presId="urn:microsoft.com/office/officeart/2005/8/layout/vList2"/>
    <dgm:cxn modelId="{41332F7A-06E5-4D47-A8C3-3B888EBD1957}" srcId="{648599D0-CFF6-4539-AA4A-F212CE483880}" destId="{252495AF-7B22-40A7-9AE6-EC4F0E2404B8}" srcOrd="1" destOrd="0" parTransId="{497A76DF-6CFF-4768-BACF-B56E6AA2C6A2}" sibTransId="{4061856E-7E72-461E-A926-AFA469F9D98A}"/>
    <dgm:cxn modelId="{C5D87C9A-53BE-4FAC-8AF2-B0C5B9F6F6D8}" srcId="{648599D0-CFF6-4539-AA4A-F212CE483880}" destId="{06C579BC-CE08-4337-B171-B17E5480C215}" srcOrd="2" destOrd="0" parTransId="{4784C086-729B-4917-8D80-6BB848C3063E}" sibTransId="{2F5F5F39-904F-4564-8BE1-2CC8FCFB0901}"/>
    <dgm:cxn modelId="{60013AC9-3678-4F67-8593-ECC464B1AC2C}" type="presOf" srcId="{E1572979-C0FB-4429-BE98-A19DED38667A}" destId="{57B479CF-5ADB-45AC-AE0C-56D72902E9E8}" srcOrd="0" destOrd="0" presId="urn:microsoft.com/office/officeart/2005/8/layout/vList2"/>
    <dgm:cxn modelId="{2CD9BFCA-65C1-45EB-9920-2165AE20966C}" type="presOf" srcId="{252495AF-7B22-40A7-9AE6-EC4F0E2404B8}" destId="{58F1566C-844A-41B2-8CF4-100182AF61A3}" srcOrd="0" destOrd="0" presId="urn:microsoft.com/office/officeart/2005/8/layout/vList2"/>
    <dgm:cxn modelId="{072E07DA-6B44-4D4B-BC38-65AB842249B1}" type="presOf" srcId="{16A09FF7-699D-49BA-8BE9-26D60173BBD8}" destId="{6CB21E32-D985-4CCF-8DBD-CBB5834AC58B}" srcOrd="0" destOrd="0" presId="urn:microsoft.com/office/officeart/2005/8/layout/vList2"/>
    <dgm:cxn modelId="{D64A45E5-F087-45A2-A3E4-AC21A89C6E27}" srcId="{648599D0-CFF6-4539-AA4A-F212CE483880}" destId="{E1572979-C0FB-4429-BE98-A19DED38667A}" srcOrd="3" destOrd="0" parTransId="{70364C50-E345-4A0A-A2F3-3E0D0A529F23}" sibTransId="{FE021DFB-EA3B-4DA5-AE9D-50AE7C5F4383}"/>
    <dgm:cxn modelId="{62EC15D4-FA18-4456-BD04-21E29CAAABC1}" type="presParOf" srcId="{7665AD2D-A6C2-4357-BCA9-D2372467B4C7}" destId="{6CB21E32-D985-4CCF-8DBD-CBB5834AC58B}" srcOrd="0" destOrd="0" presId="urn:microsoft.com/office/officeart/2005/8/layout/vList2"/>
    <dgm:cxn modelId="{8062C052-9C77-4E97-A494-E97632139F9D}" type="presParOf" srcId="{7665AD2D-A6C2-4357-BCA9-D2372467B4C7}" destId="{45F4C6C1-FC80-4A9F-9477-72739B784B33}" srcOrd="1" destOrd="0" presId="urn:microsoft.com/office/officeart/2005/8/layout/vList2"/>
    <dgm:cxn modelId="{B18506DC-B5E1-4059-8F4E-9AE056F6A4B7}" type="presParOf" srcId="{7665AD2D-A6C2-4357-BCA9-D2372467B4C7}" destId="{58F1566C-844A-41B2-8CF4-100182AF61A3}" srcOrd="2" destOrd="0" presId="urn:microsoft.com/office/officeart/2005/8/layout/vList2"/>
    <dgm:cxn modelId="{9E4C26B4-7E30-4A8F-9E6B-26B90FC40627}" type="presParOf" srcId="{7665AD2D-A6C2-4357-BCA9-D2372467B4C7}" destId="{C180E844-B088-4691-9803-2BBD7DB88D96}" srcOrd="3" destOrd="0" presId="urn:microsoft.com/office/officeart/2005/8/layout/vList2"/>
    <dgm:cxn modelId="{7CA27B2D-653F-4F98-9B6C-6AEC52DE5C17}" type="presParOf" srcId="{7665AD2D-A6C2-4357-BCA9-D2372467B4C7}" destId="{8D46F352-A821-4FBE-84A5-A5318A62031F}" srcOrd="4" destOrd="0" presId="urn:microsoft.com/office/officeart/2005/8/layout/vList2"/>
    <dgm:cxn modelId="{FB50BFED-C0CD-4091-931F-EFEC3694E839}" type="presParOf" srcId="{7665AD2D-A6C2-4357-BCA9-D2372467B4C7}" destId="{55E552DF-2FBF-4236-873F-A140F1B2D956}" srcOrd="5" destOrd="0" presId="urn:microsoft.com/office/officeart/2005/8/layout/vList2"/>
    <dgm:cxn modelId="{04F90F7A-B963-43A6-979C-CA40D692F9BF}" type="presParOf" srcId="{7665AD2D-A6C2-4357-BCA9-D2372467B4C7}" destId="{57B479CF-5ADB-45AC-AE0C-56D72902E9E8}" srcOrd="6" destOrd="0" presId="urn:microsoft.com/office/officeart/2005/8/layout/vList2"/>
    <dgm:cxn modelId="{9858755A-7361-412E-8C4A-B392FC177EED}" type="presParOf" srcId="{7665AD2D-A6C2-4357-BCA9-D2372467B4C7}" destId="{155447FE-ED3B-4C13-AB8D-7D368A004D6C}" srcOrd="7" destOrd="0" presId="urn:microsoft.com/office/officeart/2005/8/layout/vList2"/>
    <dgm:cxn modelId="{E4A76299-0360-4865-B608-E6847A66C892}" type="presParOf" srcId="{7665AD2D-A6C2-4357-BCA9-D2372467B4C7}" destId="{C4D3A1B2-A301-4D11-AC2B-44538A836F5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0C31C1D-220F-40A8-8C52-ADD3D14117BE}"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824F3BF4-D673-4F27-86B3-55AA8F265A2D}">
      <dgm:prSet/>
      <dgm:spPr/>
      <dgm:t>
        <a:bodyPr/>
        <a:lstStyle/>
        <a:p>
          <a:pPr rtl="0"/>
          <a:r>
            <a:rPr lang="en-US" dirty="0"/>
            <a:t>A Joint Hindu Family consists of all persons lineally descended from a common ancestor and includes their wives and unmarried daughters. </a:t>
          </a:r>
        </a:p>
      </dgm:t>
    </dgm:pt>
    <dgm:pt modelId="{6B8D5584-C9D3-4D4A-8AE8-8691671FBA70}" type="parTrans" cxnId="{6C0D4A6A-8F5A-4F81-983E-1014D824A1C6}">
      <dgm:prSet/>
      <dgm:spPr/>
      <dgm:t>
        <a:bodyPr/>
        <a:lstStyle/>
        <a:p>
          <a:endParaRPr lang="en-US"/>
        </a:p>
      </dgm:t>
    </dgm:pt>
    <dgm:pt modelId="{25FF0EF5-7311-416F-A6CD-84EFB63256B7}" type="sibTrans" cxnId="{6C0D4A6A-8F5A-4F81-983E-1014D824A1C6}">
      <dgm:prSet/>
      <dgm:spPr/>
      <dgm:t>
        <a:bodyPr/>
        <a:lstStyle/>
        <a:p>
          <a:endParaRPr lang="en-US"/>
        </a:p>
      </dgm:t>
    </dgm:pt>
    <dgm:pt modelId="{E1B6E903-301D-42EC-A751-4C2D852ACD5A}">
      <dgm:prSet/>
      <dgm:spPr/>
      <dgm:t>
        <a:bodyPr/>
        <a:lstStyle/>
        <a:p>
          <a:pPr rtl="0"/>
          <a:r>
            <a:rPr lang="en-US" dirty="0"/>
            <a:t>No limit to the number of members an HUF may consist of. </a:t>
          </a:r>
        </a:p>
      </dgm:t>
    </dgm:pt>
    <dgm:pt modelId="{B0B02E4E-3E8F-48CE-8D73-94C57B3E1670}" type="parTrans" cxnId="{6E80B7DE-5121-40C4-B3C2-594DC6A31049}">
      <dgm:prSet/>
      <dgm:spPr/>
      <dgm:t>
        <a:bodyPr/>
        <a:lstStyle/>
        <a:p>
          <a:endParaRPr lang="en-US"/>
        </a:p>
      </dgm:t>
    </dgm:pt>
    <dgm:pt modelId="{8AAA80CA-778A-4859-8F1E-F0967ABA39FC}" type="sibTrans" cxnId="{6E80B7DE-5121-40C4-B3C2-594DC6A31049}">
      <dgm:prSet/>
      <dgm:spPr/>
      <dgm:t>
        <a:bodyPr/>
        <a:lstStyle/>
        <a:p>
          <a:endParaRPr lang="en-US"/>
        </a:p>
      </dgm:t>
    </dgm:pt>
    <dgm:pt modelId="{656B3F9B-A8DE-4CB7-9A90-EACDA38DFC8A}">
      <dgm:prSet/>
      <dgm:spPr/>
      <dgm:t>
        <a:bodyPr/>
        <a:lstStyle/>
        <a:p>
          <a:pPr rtl="0"/>
          <a:r>
            <a:rPr lang="en-US" dirty="0"/>
            <a:t>Only a complete partition of HUF is recognized under the law. </a:t>
          </a:r>
        </a:p>
      </dgm:t>
    </dgm:pt>
    <dgm:pt modelId="{881B36F7-36AA-4350-ADA2-11EE2CAD7374}" type="parTrans" cxnId="{7A6AB7F5-8674-4B2A-AAF2-95E9FB61E9D4}">
      <dgm:prSet/>
      <dgm:spPr/>
      <dgm:t>
        <a:bodyPr/>
        <a:lstStyle/>
        <a:p>
          <a:endParaRPr lang="en-US"/>
        </a:p>
      </dgm:t>
    </dgm:pt>
    <dgm:pt modelId="{0FB01F68-DBDD-4E70-8052-FA0B0B3CA546}" type="sibTrans" cxnId="{7A6AB7F5-8674-4B2A-AAF2-95E9FB61E9D4}">
      <dgm:prSet/>
      <dgm:spPr/>
      <dgm:t>
        <a:bodyPr/>
        <a:lstStyle/>
        <a:p>
          <a:endParaRPr lang="en-US"/>
        </a:p>
      </dgm:t>
    </dgm:pt>
    <dgm:pt modelId="{7F50D280-5F44-4541-91CE-C964B0535286}">
      <dgm:prSet/>
      <dgm:spPr/>
      <dgm:t>
        <a:bodyPr/>
        <a:lstStyle/>
        <a:p>
          <a:pPr rtl="0"/>
          <a:r>
            <a:rPr lang="en-US" dirty="0"/>
            <a:t>HUF partition can be claimed by coparceners only. </a:t>
          </a:r>
        </a:p>
      </dgm:t>
    </dgm:pt>
    <dgm:pt modelId="{3BCE5409-7EE3-4E2A-A731-F5FEEEEF4062}" type="parTrans" cxnId="{0DDA900B-0B1A-4DA9-A488-C1979F9B6A18}">
      <dgm:prSet/>
      <dgm:spPr/>
      <dgm:t>
        <a:bodyPr/>
        <a:lstStyle/>
        <a:p>
          <a:endParaRPr lang="en-US"/>
        </a:p>
      </dgm:t>
    </dgm:pt>
    <dgm:pt modelId="{FAA43476-3713-4B4F-8604-D8D601A58B59}" type="sibTrans" cxnId="{0DDA900B-0B1A-4DA9-A488-C1979F9B6A18}">
      <dgm:prSet/>
      <dgm:spPr/>
      <dgm:t>
        <a:bodyPr/>
        <a:lstStyle/>
        <a:p>
          <a:endParaRPr lang="en-US"/>
        </a:p>
      </dgm:t>
    </dgm:pt>
    <dgm:pt modelId="{E36B1FF9-B3BE-41CD-B21C-0FCF4C6D81BB}">
      <dgm:prSet/>
      <dgm:spPr/>
      <dgm:t>
        <a:bodyPr/>
        <a:lstStyle/>
        <a:p>
          <a:pPr rtl="0"/>
          <a:r>
            <a:rPr lang="en-US" dirty="0"/>
            <a:t>Income in respect of the post-partition period is taxed as individual income of the concerned member.</a:t>
          </a:r>
        </a:p>
      </dgm:t>
    </dgm:pt>
    <dgm:pt modelId="{FB32C5C6-0945-4019-8619-32CC2B413D28}" type="parTrans" cxnId="{956AB878-4D5F-400A-A4A3-ACA8CA2799F6}">
      <dgm:prSet/>
      <dgm:spPr/>
      <dgm:t>
        <a:bodyPr/>
        <a:lstStyle/>
        <a:p>
          <a:endParaRPr lang="en-US"/>
        </a:p>
      </dgm:t>
    </dgm:pt>
    <dgm:pt modelId="{7FF250EF-6A89-4712-8981-3A4CF4ECB6B4}" type="sibTrans" cxnId="{956AB878-4D5F-400A-A4A3-ACA8CA2799F6}">
      <dgm:prSet/>
      <dgm:spPr/>
      <dgm:t>
        <a:bodyPr/>
        <a:lstStyle/>
        <a:p>
          <a:endParaRPr lang="en-US"/>
        </a:p>
      </dgm:t>
    </dgm:pt>
    <dgm:pt modelId="{17619160-271A-4471-85FB-22269065F47E}" type="pres">
      <dgm:prSet presAssocID="{00C31C1D-220F-40A8-8C52-ADD3D14117BE}" presName="linear" presStyleCnt="0">
        <dgm:presLayoutVars>
          <dgm:animLvl val="lvl"/>
          <dgm:resizeHandles val="exact"/>
        </dgm:presLayoutVars>
      </dgm:prSet>
      <dgm:spPr/>
    </dgm:pt>
    <dgm:pt modelId="{3109AAF5-0036-43D5-8327-DA2D0CCC2F5A}" type="pres">
      <dgm:prSet presAssocID="{824F3BF4-D673-4F27-86B3-55AA8F265A2D}" presName="parentText" presStyleLbl="node1" presStyleIdx="0" presStyleCnt="5">
        <dgm:presLayoutVars>
          <dgm:chMax val="0"/>
          <dgm:bulletEnabled val="1"/>
        </dgm:presLayoutVars>
      </dgm:prSet>
      <dgm:spPr/>
    </dgm:pt>
    <dgm:pt modelId="{546638FD-2110-45BD-A59B-DD9D869E16CA}" type="pres">
      <dgm:prSet presAssocID="{25FF0EF5-7311-416F-A6CD-84EFB63256B7}" presName="spacer" presStyleCnt="0"/>
      <dgm:spPr/>
    </dgm:pt>
    <dgm:pt modelId="{BCF71A50-80FF-4E55-9D0B-EC9A188792A0}" type="pres">
      <dgm:prSet presAssocID="{E1B6E903-301D-42EC-A751-4C2D852ACD5A}" presName="parentText" presStyleLbl="node1" presStyleIdx="1" presStyleCnt="5" custLinFactNeighborY="20877">
        <dgm:presLayoutVars>
          <dgm:chMax val="0"/>
          <dgm:bulletEnabled val="1"/>
        </dgm:presLayoutVars>
      </dgm:prSet>
      <dgm:spPr/>
    </dgm:pt>
    <dgm:pt modelId="{9AA36A45-8005-4472-AF43-BEF80ED00EFE}" type="pres">
      <dgm:prSet presAssocID="{8AAA80CA-778A-4859-8F1E-F0967ABA39FC}" presName="spacer" presStyleCnt="0"/>
      <dgm:spPr/>
    </dgm:pt>
    <dgm:pt modelId="{F9E1F328-7890-4502-8284-F560A06F6D9F}" type="pres">
      <dgm:prSet presAssocID="{656B3F9B-A8DE-4CB7-9A90-EACDA38DFC8A}" presName="parentText" presStyleLbl="node1" presStyleIdx="2" presStyleCnt="5">
        <dgm:presLayoutVars>
          <dgm:chMax val="0"/>
          <dgm:bulletEnabled val="1"/>
        </dgm:presLayoutVars>
      </dgm:prSet>
      <dgm:spPr/>
    </dgm:pt>
    <dgm:pt modelId="{6F327F6D-E919-4E8E-A6B1-E7E1B9121ADA}" type="pres">
      <dgm:prSet presAssocID="{0FB01F68-DBDD-4E70-8052-FA0B0B3CA546}" presName="spacer" presStyleCnt="0"/>
      <dgm:spPr/>
    </dgm:pt>
    <dgm:pt modelId="{3E74298D-0161-4289-B17F-C71281E12C46}" type="pres">
      <dgm:prSet presAssocID="{7F50D280-5F44-4541-91CE-C964B0535286}" presName="parentText" presStyleLbl="node1" presStyleIdx="3" presStyleCnt="5">
        <dgm:presLayoutVars>
          <dgm:chMax val="0"/>
          <dgm:bulletEnabled val="1"/>
        </dgm:presLayoutVars>
      </dgm:prSet>
      <dgm:spPr/>
    </dgm:pt>
    <dgm:pt modelId="{3C525EE8-0B4F-4526-ACDF-C3B451E21B36}" type="pres">
      <dgm:prSet presAssocID="{FAA43476-3713-4B4F-8604-D8D601A58B59}" presName="spacer" presStyleCnt="0"/>
      <dgm:spPr/>
    </dgm:pt>
    <dgm:pt modelId="{EC1FE025-7C14-4F26-8E6D-0992339287AF}" type="pres">
      <dgm:prSet presAssocID="{E36B1FF9-B3BE-41CD-B21C-0FCF4C6D81BB}" presName="parentText" presStyleLbl="node1" presStyleIdx="4" presStyleCnt="5">
        <dgm:presLayoutVars>
          <dgm:chMax val="0"/>
          <dgm:bulletEnabled val="1"/>
        </dgm:presLayoutVars>
      </dgm:prSet>
      <dgm:spPr/>
    </dgm:pt>
  </dgm:ptLst>
  <dgm:cxnLst>
    <dgm:cxn modelId="{0DDA900B-0B1A-4DA9-A488-C1979F9B6A18}" srcId="{00C31C1D-220F-40A8-8C52-ADD3D14117BE}" destId="{7F50D280-5F44-4541-91CE-C964B0535286}" srcOrd="3" destOrd="0" parTransId="{3BCE5409-7EE3-4E2A-A731-F5FEEEEF4062}" sibTransId="{FAA43476-3713-4B4F-8604-D8D601A58B59}"/>
    <dgm:cxn modelId="{7BCB563D-02D3-4A38-94E3-3E817873E56A}" type="presOf" srcId="{656B3F9B-A8DE-4CB7-9A90-EACDA38DFC8A}" destId="{F9E1F328-7890-4502-8284-F560A06F6D9F}" srcOrd="0" destOrd="0" presId="urn:microsoft.com/office/officeart/2005/8/layout/vList2"/>
    <dgm:cxn modelId="{E552BD66-A4C5-4BDF-AEFB-66FC95F5B66C}" type="presOf" srcId="{E1B6E903-301D-42EC-A751-4C2D852ACD5A}" destId="{BCF71A50-80FF-4E55-9D0B-EC9A188792A0}" srcOrd="0" destOrd="0" presId="urn:microsoft.com/office/officeart/2005/8/layout/vList2"/>
    <dgm:cxn modelId="{6C0D4A6A-8F5A-4F81-983E-1014D824A1C6}" srcId="{00C31C1D-220F-40A8-8C52-ADD3D14117BE}" destId="{824F3BF4-D673-4F27-86B3-55AA8F265A2D}" srcOrd="0" destOrd="0" parTransId="{6B8D5584-C9D3-4D4A-8AE8-8691671FBA70}" sibTransId="{25FF0EF5-7311-416F-A6CD-84EFB63256B7}"/>
    <dgm:cxn modelId="{956AB878-4D5F-400A-A4A3-ACA8CA2799F6}" srcId="{00C31C1D-220F-40A8-8C52-ADD3D14117BE}" destId="{E36B1FF9-B3BE-41CD-B21C-0FCF4C6D81BB}" srcOrd="4" destOrd="0" parTransId="{FB32C5C6-0945-4019-8619-32CC2B413D28}" sibTransId="{7FF250EF-6A89-4712-8981-3A4CF4ECB6B4}"/>
    <dgm:cxn modelId="{71F9F88E-C6B3-4861-A529-CA237E3EA933}" type="presOf" srcId="{00C31C1D-220F-40A8-8C52-ADD3D14117BE}" destId="{17619160-271A-4471-85FB-22269065F47E}" srcOrd="0" destOrd="0" presId="urn:microsoft.com/office/officeart/2005/8/layout/vList2"/>
    <dgm:cxn modelId="{2CC26F92-73F1-488A-8B77-AB1DC1DEA599}" type="presOf" srcId="{E36B1FF9-B3BE-41CD-B21C-0FCF4C6D81BB}" destId="{EC1FE025-7C14-4F26-8E6D-0992339287AF}" srcOrd="0" destOrd="0" presId="urn:microsoft.com/office/officeart/2005/8/layout/vList2"/>
    <dgm:cxn modelId="{C1F4EFA5-6B87-4AAF-94C4-687CD48EC48F}" type="presOf" srcId="{7F50D280-5F44-4541-91CE-C964B0535286}" destId="{3E74298D-0161-4289-B17F-C71281E12C46}" srcOrd="0" destOrd="0" presId="urn:microsoft.com/office/officeart/2005/8/layout/vList2"/>
    <dgm:cxn modelId="{92FDEBD4-EA12-439F-AA5C-10ACD8AB13BA}" type="presOf" srcId="{824F3BF4-D673-4F27-86B3-55AA8F265A2D}" destId="{3109AAF5-0036-43D5-8327-DA2D0CCC2F5A}" srcOrd="0" destOrd="0" presId="urn:microsoft.com/office/officeart/2005/8/layout/vList2"/>
    <dgm:cxn modelId="{6E80B7DE-5121-40C4-B3C2-594DC6A31049}" srcId="{00C31C1D-220F-40A8-8C52-ADD3D14117BE}" destId="{E1B6E903-301D-42EC-A751-4C2D852ACD5A}" srcOrd="1" destOrd="0" parTransId="{B0B02E4E-3E8F-48CE-8D73-94C57B3E1670}" sibTransId="{8AAA80CA-778A-4859-8F1E-F0967ABA39FC}"/>
    <dgm:cxn modelId="{7A6AB7F5-8674-4B2A-AAF2-95E9FB61E9D4}" srcId="{00C31C1D-220F-40A8-8C52-ADD3D14117BE}" destId="{656B3F9B-A8DE-4CB7-9A90-EACDA38DFC8A}" srcOrd="2" destOrd="0" parTransId="{881B36F7-36AA-4350-ADA2-11EE2CAD7374}" sibTransId="{0FB01F68-DBDD-4E70-8052-FA0B0B3CA546}"/>
    <dgm:cxn modelId="{FBA660DD-3D61-4860-A637-2334DCF3858C}" type="presParOf" srcId="{17619160-271A-4471-85FB-22269065F47E}" destId="{3109AAF5-0036-43D5-8327-DA2D0CCC2F5A}" srcOrd="0" destOrd="0" presId="urn:microsoft.com/office/officeart/2005/8/layout/vList2"/>
    <dgm:cxn modelId="{35EF8681-20DB-49FC-882D-62D3E6BD0848}" type="presParOf" srcId="{17619160-271A-4471-85FB-22269065F47E}" destId="{546638FD-2110-45BD-A59B-DD9D869E16CA}" srcOrd="1" destOrd="0" presId="urn:microsoft.com/office/officeart/2005/8/layout/vList2"/>
    <dgm:cxn modelId="{98BFA905-19B3-42AD-B51A-0E38E7E4C3CB}" type="presParOf" srcId="{17619160-271A-4471-85FB-22269065F47E}" destId="{BCF71A50-80FF-4E55-9D0B-EC9A188792A0}" srcOrd="2" destOrd="0" presId="urn:microsoft.com/office/officeart/2005/8/layout/vList2"/>
    <dgm:cxn modelId="{30168E98-8580-4D41-96E1-42C9779C48D2}" type="presParOf" srcId="{17619160-271A-4471-85FB-22269065F47E}" destId="{9AA36A45-8005-4472-AF43-BEF80ED00EFE}" srcOrd="3" destOrd="0" presId="urn:microsoft.com/office/officeart/2005/8/layout/vList2"/>
    <dgm:cxn modelId="{87CE5130-AE71-40C3-A4CF-6EAE9E873251}" type="presParOf" srcId="{17619160-271A-4471-85FB-22269065F47E}" destId="{F9E1F328-7890-4502-8284-F560A06F6D9F}" srcOrd="4" destOrd="0" presId="urn:microsoft.com/office/officeart/2005/8/layout/vList2"/>
    <dgm:cxn modelId="{5F285B37-E0C9-4F73-966E-EB486CF11F1B}" type="presParOf" srcId="{17619160-271A-4471-85FB-22269065F47E}" destId="{6F327F6D-E919-4E8E-A6B1-E7E1B9121ADA}" srcOrd="5" destOrd="0" presId="urn:microsoft.com/office/officeart/2005/8/layout/vList2"/>
    <dgm:cxn modelId="{5B8CAF30-84FE-48DD-B1C8-7E4A72090F30}" type="presParOf" srcId="{17619160-271A-4471-85FB-22269065F47E}" destId="{3E74298D-0161-4289-B17F-C71281E12C46}" srcOrd="6" destOrd="0" presId="urn:microsoft.com/office/officeart/2005/8/layout/vList2"/>
    <dgm:cxn modelId="{F4597C87-087D-4B01-9AA6-729215053CA8}" type="presParOf" srcId="{17619160-271A-4471-85FB-22269065F47E}" destId="{3C525EE8-0B4F-4526-ACDF-C3B451E21B36}" srcOrd="7" destOrd="0" presId="urn:microsoft.com/office/officeart/2005/8/layout/vList2"/>
    <dgm:cxn modelId="{CD6DE2FB-BE64-444A-8B12-735F75552A13}" type="presParOf" srcId="{17619160-271A-4471-85FB-22269065F47E}" destId="{EC1FE025-7C14-4F26-8E6D-0992339287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B2775F2-EB66-4DC7-9A36-50DDCE9C2EF6}" type="doc">
      <dgm:prSet loTypeId="urn:microsoft.com/office/officeart/2005/8/layout/lProcess2" loCatId="list" qsTypeId="urn:microsoft.com/office/officeart/2005/8/quickstyle/simple1" qsCatId="simple" csTypeId="urn:microsoft.com/office/officeart/2005/8/colors/accent0_3" csCatId="mainScheme" phldr="1"/>
      <dgm:spPr/>
      <dgm:t>
        <a:bodyPr/>
        <a:lstStyle/>
        <a:p>
          <a:endParaRPr lang="en-US"/>
        </a:p>
      </dgm:t>
    </dgm:pt>
    <dgm:pt modelId="{660F9E31-8430-4C3A-876A-B6145D84D7E1}">
      <dgm:prSet/>
      <dgm:spPr/>
      <dgm:t>
        <a:bodyPr/>
        <a:lstStyle/>
        <a:p>
          <a:pPr rtl="0"/>
          <a:r>
            <a:rPr lang="en-US" dirty="0"/>
            <a:t>Full Partition</a:t>
          </a:r>
        </a:p>
      </dgm:t>
    </dgm:pt>
    <dgm:pt modelId="{289D8CF4-3D60-494B-BF7C-D6ABD95CCD2A}" type="parTrans" cxnId="{0087F3FC-A639-4177-AE63-5993D1D0BFDB}">
      <dgm:prSet/>
      <dgm:spPr/>
      <dgm:t>
        <a:bodyPr/>
        <a:lstStyle/>
        <a:p>
          <a:endParaRPr lang="en-US"/>
        </a:p>
      </dgm:t>
    </dgm:pt>
    <dgm:pt modelId="{D5790507-2089-4E34-89B2-CC38E5139AD3}" type="sibTrans" cxnId="{0087F3FC-A639-4177-AE63-5993D1D0BFDB}">
      <dgm:prSet/>
      <dgm:spPr/>
      <dgm:t>
        <a:bodyPr/>
        <a:lstStyle/>
        <a:p>
          <a:endParaRPr lang="en-US"/>
        </a:p>
      </dgm:t>
    </dgm:pt>
    <dgm:pt modelId="{0DB7BA2F-874A-4EAE-ACE2-E0A78A47A682}">
      <dgm:prSet/>
      <dgm:spPr/>
      <dgm:t>
        <a:bodyPr/>
        <a:lstStyle/>
        <a:p>
          <a:pPr rtl="0"/>
          <a:r>
            <a:rPr lang="en-US" dirty="0"/>
            <a:t>Recognized under Both Hindu Law and Income tax</a:t>
          </a:r>
        </a:p>
      </dgm:t>
    </dgm:pt>
    <dgm:pt modelId="{DB8D2FE2-F584-41BF-9CFF-2B5E8C07C6F5}" type="parTrans" cxnId="{2F9271ED-143A-49EC-8F72-8AAEC4626FD1}">
      <dgm:prSet/>
      <dgm:spPr/>
      <dgm:t>
        <a:bodyPr/>
        <a:lstStyle/>
        <a:p>
          <a:endParaRPr lang="en-US"/>
        </a:p>
      </dgm:t>
    </dgm:pt>
    <dgm:pt modelId="{E0D02A84-4C68-4647-8244-50C1AD84E26B}" type="sibTrans" cxnId="{2F9271ED-143A-49EC-8F72-8AAEC4626FD1}">
      <dgm:prSet/>
      <dgm:spPr/>
      <dgm:t>
        <a:bodyPr/>
        <a:lstStyle/>
        <a:p>
          <a:endParaRPr lang="en-US"/>
        </a:p>
      </dgm:t>
    </dgm:pt>
    <dgm:pt modelId="{0E475493-A7DE-4FE7-8B84-7439FDCC3A2A}">
      <dgm:prSet/>
      <dgm:spPr/>
      <dgm:t>
        <a:bodyPr/>
        <a:lstStyle/>
        <a:p>
          <a:pPr rtl="0"/>
          <a:r>
            <a:rPr lang="en-US" dirty="0"/>
            <a:t>Partial Partition</a:t>
          </a:r>
        </a:p>
      </dgm:t>
    </dgm:pt>
    <dgm:pt modelId="{D91883DD-DF9C-459D-B74D-E95B00E312D2}" type="parTrans" cxnId="{151A8354-134F-45F4-A49C-8824A05DBAD0}">
      <dgm:prSet/>
      <dgm:spPr/>
      <dgm:t>
        <a:bodyPr/>
        <a:lstStyle/>
        <a:p>
          <a:endParaRPr lang="en-US"/>
        </a:p>
      </dgm:t>
    </dgm:pt>
    <dgm:pt modelId="{C4E0F873-A017-4A4E-9C41-4814A8D5350D}" type="sibTrans" cxnId="{151A8354-134F-45F4-A49C-8824A05DBAD0}">
      <dgm:prSet/>
      <dgm:spPr/>
      <dgm:t>
        <a:bodyPr/>
        <a:lstStyle/>
        <a:p>
          <a:endParaRPr lang="en-US"/>
        </a:p>
      </dgm:t>
    </dgm:pt>
    <dgm:pt modelId="{2E1537F3-C30D-42A8-9B53-7249E8AC7B16}">
      <dgm:prSet/>
      <dgm:spPr/>
      <dgm:t>
        <a:bodyPr/>
        <a:lstStyle/>
        <a:p>
          <a:pPr rtl="0"/>
          <a:r>
            <a:rPr lang="en-US" dirty="0"/>
            <a:t>Not recognized under Income tax</a:t>
          </a:r>
        </a:p>
      </dgm:t>
    </dgm:pt>
    <dgm:pt modelId="{83AB6AF3-4C45-4EA8-A6D4-1A068B36F326}" type="parTrans" cxnId="{D2DD8CAF-4A81-4634-811E-416B301C553C}">
      <dgm:prSet/>
      <dgm:spPr/>
      <dgm:t>
        <a:bodyPr/>
        <a:lstStyle/>
        <a:p>
          <a:endParaRPr lang="en-US"/>
        </a:p>
      </dgm:t>
    </dgm:pt>
    <dgm:pt modelId="{17BB68C8-B30C-4658-B11F-BC459DBCA67C}" type="sibTrans" cxnId="{D2DD8CAF-4A81-4634-811E-416B301C553C}">
      <dgm:prSet/>
      <dgm:spPr/>
      <dgm:t>
        <a:bodyPr/>
        <a:lstStyle/>
        <a:p>
          <a:endParaRPr lang="en-US"/>
        </a:p>
      </dgm:t>
    </dgm:pt>
    <dgm:pt modelId="{E3B09FED-CE21-414C-ACC1-42BAE01AB988}">
      <dgm:prSet/>
      <dgm:spPr/>
      <dgm:t>
        <a:bodyPr/>
        <a:lstStyle/>
        <a:p>
          <a:pPr rtl="0"/>
          <a:r>
            <a:rPr lang="en-US" dirty="0"/>
            <a:t>Clubbing as if HUF has not parted away</a:t>
          </a:r>
        </a:p>
      </dgm:t>
    </dgm:pt>
    <dgm:pt modelId="{63DE20E5-4096-4FB4-AB2B-95DFDBDE454C}" type="parTrans" cxnId="{1B888084-2C70-46F8-8869-3A434DB630C2}">
      <dgm:prSet/>
      <dgm:spPr/>
      <dgm:t>
        <a:bodyPr/>
        <a:lstStyle/>
        <a:p>
          <a:endParaRPr lang="en-US"/>
        </a:p>
      </dgm:t>
    </dgm:pt>
    <dgm:pt modelId="{B8BC42E9-AF05-4CB3-92EC-2A0CF3952F98}" type="sibTrans" cxnId="{1B888084-2C70-46F8-8869-3A434DB630C2}">
      <dgm:prSet/>
      <dgm:spPr/>
      <dgm:t>
        <a:bodyPr/>
        <a:lstStyle/>
        <a:p>
          <a:endParaRPr lang="en-US"/>
        </a:p>
      </dgm:t>
    </dgm:pt>
    <dgm:pt modelId="{9AF6D1C9-74C0-428A-AFEE-9611B7831F81}">
      <dgm:prSet/>
      <dgm:spPr/>
      <dgm:t>
        <a:bodyPr/>
        <a:lstStyle/>
        <a:p>
          <a:pPr rtl="0"/>
          <a:r>
            <a:rPr lang="en-US" dirty="0"/>
            <a:t>Section 171 Income tax</a:t>
          </a:r>
        </a:p>
      </dgm:t>
    </dgm:pt>
    <dgm:pt modelId="{A838FC88-E579-4DD7-8015-9C409E48B23A}" type="parTrans" cxnId="{AAEF8909-91BF-434F-A767-18989EEB71F6}">
      <dgm:prSet/>
      <dgm:spPr/>
      <dgm:t>
        <a:bodyPr/>
        <a:lstStyle/>
        <a:p>
          <a:endParaRPr lang="en-US"/>
        </a:p>
      </dgm:t>
    </dgm:pt>
    <dgm:pt modelId="{B9CEA06B-947F-4B6F-BD84-175B473F26F6}" type="sibTrans" cxnId="{AAEF8909-91BF-434F-A767-18989EEB71F6}">
      <dgm:prSet/>
      <dgm:spPr/>
      <dgm:t>
        <a:bodyPr/>
        <a:lstStyle/>
        <a:p>
          <a:endParaRPr lang="en-US"/>
        </a:p>
      </dgm:t>
    </dgm:pt>
    <dgm:pt modelId="{10791724-2DE6-4707-BA02-F38F1B616856}">
      <dgm:prSet/>
      <dgm:spPr/>
      <dgm:t>
        <a:bodyPr/>
        <a:lstStyle/>
        <a:p>
          <a:pPr rtl="0"/>
          <a:r>
            <a:rPr lang="en-US" dirty="0"/>
            <a:t>Qua - members or property</a:t>
          </a:r>
        </a:p>
      </dgm:t>
    </dgm:pt>
    <dgm:pt modelId="{261BEB25-9828-4B61-B14E-FBEFD3FEAE6F}" type="parTrans" cxnId="{3C9A1E44-47DA-490F-9EF0-6409CA628E74}">
      <dgm:prSet/>
      <dgm:spPr/>
      <dgm:t>
        <a:bodyPr/>
        <a:lstStyle/>
        <a:p>
          <a:endParaRPr lang="en-US"/>
        </a:p>
      </dgm:t>
    </dgm:pt>
    <dgm:pt modelId="{96AA5489-5B86-4F2E-9A7A-BEF95C0F1893}" type="sibTrans" cxnId="{3C9A1E44-47DA-490F-9EF0-6409CA628E74}">
      <dgm:prSet/>
      <dgm:spPr/>
      <dgm:t>
        <a:bodyPr/>
        <a:lstStyle/>
        <a:p>
          <a:endParaRPr lang="en-US"/>
        </a:p>
      </dgm:t>
    </dgm:pt>
    <dgm:pt modelId="{CD7DBBCA-F81C-4C69-91B7-F931A8F49F33}" type="pres">
      <dgm:prSet presAssocID="{DB2775F2-EB66-4DC7-9A36-50DDCE9C2EF6}" presName="theList" presStyleCnt="0">
        <dgm:presLayoutVars>
          <dgm:dir/>
          <dgm:animLvl val="lvl"/>
          <dgm:resizeHandles val="exact"/>
        </dgm:presLayoutVars>
      </dgm:prSet>
      <dgm:spPr/>
    </dgm:pt>
    <dgm:pt modelId="{7EB90C5B-80CD-4606-9084-2A2B0487520C}" type="pres">
      <dgm:prSet presAssocID="{660F9E31-8430-4C3A-876A-B6145D84D7E1}" presName="compNode" presStyleCnt="0"/>
      <dgm:spPr/>
    </dgm:pt>
    <dgm:pt modelId="{D885E689-C763-4E1C-85DD-CEA14A823CDD}" type="pres">
      <dgm:prSet presAssocID="{660F9E31-8430-4C3A-876A-B6145D84D7E1}" presName="aNode" presStyleLbl="bgShp" presStyleIdx="0" presStyleCnt="2"/>
      <dgm:spPr/>
    </dgm:pt>
    <dgm:pt modelId="{263C3883-0992-42E1-A12C-515FB15D613D}" type="pres">
      <dgm:prSet presAssocID="{660F9E31-8430-4C3A-876A-B6145D84D7E1}" presName="textNode" presStyleLbl="bgShp" presStyleIdx="0" presStyleCnt="2"/>
      <dgm:spPr/>
    </dgm:pt>
    <dgm:pt modelId="{FBAD78F4-1964-4596-A4D2-0C6E0E9EDED2}" type="pres">
      <dgm:prSet presAssocID="{660F9E31-8430-4C3A-876A-B6145D84D7E1}" presName="compChildNode" presStyleCnt="0"/>
      <dgm:spPr/>
    </dgm:pt>
    <dgm:pt modelId="{A7B0F8B3-141E-4A33-8CCC-5525243CF152}" type="pres">
      <dgm:prSet presAssocID="{660F9E31-8430-4C3A-876A-B6145D84D7E1}" presName="theInnerList" presStyleCnt="0"/>
      <dgm:spPr/>
    </dgm:pt>
    <dgm:pt modelId="{6C08E8FD-E82F-4AB3-BA55-73B8C93F17CA}" type="pres">
      <dgm:prSet presAssocID="{0DB7BA2F-874A-4EAE-ACE2-E0A78A47A682}" presName="childNode" presStyleLbl="node1" presStyleIdx="0" presStyleCnt="5">
        <dgm:presLayoutVars>
          <dgm:bulletEnabled val="1"/>
        </dgm:presLayoutVars>
      </dgm:prSet>
      <dgm:spPr/>
    </dgm:pt>
    <dgm:pt modelId="{C46CFF58-22D6-47A2-AF40-2CAE915D518B}" type="pres">
      <dgm:prSet presAssocID="{0DB7BA2F-874A-4EAE-ACE2-E0A78A47A682}" presName="aSpace2" presStyleCnt="0"/>
      <dgm:spPr/>
    </dgm:pt>
    <dgm:pt modelId="{17E3FB56-EAD6-4AC0-B96D-4267E1499DAF}" type="pres">
      <dgm:prSet presAssocID="{9AF6D1C9-74C0-428A-AFEE-9611B7831F81}" presName="childNode" presStyleLbl="node1" presStyleIdx="1" presStyleCnt="5">
        <dgm:presLayoutVars>
          <dgm:bulletEnabled val="1"/>
        </dgm:presLayoutVars>
      </dgm:prSet>
      <dgm:spPr/>
    </dgm:pt>
    <dgm:pt modelId="{F4E4DE71-014E-42F6-A926-B732A8D4B352}" type="pres">
      <dgm:prSet presAssocID="{660F9E31-8430-4C3A-876A-B6145D84D7E1}" presName="aSpace" presStyleCnt="0"/>
      <dgm:spPr/>
    </dgm:pt>
    <dgm:pt modelId="{873B6588-2F7F-4350-A76F-2CF33F4EB06B}" type="pres">
      <dgm:prSet presAssocID="{0E475493-A7DE-4FE7-8B84-7439FDCC3A2A}" presName="compNode" presStyleCnt="0"/>
      <dgm:spPr/>
    </dgm:pt>
    <dgm:pt modelId="{16834A64-A5A6-4CF1-9AE7-4C4F13B01DAE}" type="pres">
      <dgm:prSet presAssocID="{0E475493-A7DE-4FE7-8B84-7439FDCC3A2A}" presName="aNode" presStyleLbl="bgShp" presStyleIdx="1" presStyleCnt="2"/>
      <dgm:spPr/>
    </dgm:pt>
    <dgm:pt modelId="{F4800559-6FA9-43B3-A677-D4BFE117F9CB}" type="pres">
      <dgm:prSet presAssocID="{0E475493-A7DE-4FE7-8B84-7439FDCC3A2A}" presName="textNode" presStyleLbl="bgShp" presStyleIdx="1" presStyleCnt="2"/>
      <dgm:spPr/>
    </dgm:pt>
    <dgm:pt modelId="{6E57F076-4F46-499D-A6F7-1FA540E2E5DA}" type="pres">
      <dgm:prSet presAssocID="{0E475493-A7DE-4FE7-8B84-7439FDCC3A2A}" presName="compChildNode" presStyleCnt="0"/>
      <dgm:spPr/>
    </dgm:pt>
    <dgm:pt modelId="{EA9ED1B1-98EF-4639-AF93-26598FCEAE14}" type="pres">
      <dgm:prSet presAssocID="{0E475493-A7DE-4FE7-8B84-7439FDCC3A2A}" presName="theInnerList" presStyleCnt="0"/>
      <dgm:spPr/>
    </dgm:pt>
    <dgm:pt modelId="{0AFCB791-7BF9-4987-9DEE-976BFD9570CF}" type="pres">
      <dgm:prSet presAssocID="{10791724-2DE6-4707-BA02-F38F1B616856}" presName="childNode" presStyleLbl="node1" presStyleIdx="2" presStyleCnt="5">
        <dgm:presLayoutVars>
          <dgm:bulletEnabled val="1"/>
        </dgm:presLayoutVars>
      </dgm:prSet>
      <dgm:spPr/>
    </dgm:pt>
    <dgm:pt modelId="{D6BB1031-E2E6-48DA-B632-EB77CADFBF93}" type="pres">
      <dgm:prSet presAssocID="{10791724-2DE6-4707-BA02-F38F1B616856}" presName="aSpace2" presStyleCnt="0"/>
      <dgm:spPr/>
    </dgm:pt>
    <dgm:pt modelId="{0C852A72-AC1B-4C8B-AB9F-F9C28FA8854C}" type="pres">
      <dgm:prSet presAssocID="{2E1537F3-C30D-42A8-9B53-7249E8AC7B16}" presName="childNode" presStyleLbl="node1" presStyleIdx="3" presStyleCnt="5">
        <dgm:presLayoutVars>
          <dgm:bulletEnabled val="1"/>
        </dgm:presLayoutVars>
      </dgm:prSet>
      <dgm:spPr/>
    </dgm:pt>
    <dgm:pt modelId="{41824D4B-4471-4234-AB4F-893E6281DAB7}" type="pres">
      <dgm:prSet presAssocID="{2E1537F3-C30D-42A8-9B53-7249E8AC7B16}" presName="aSpace2" presStyleCnt="0"/>
      <dgm:spPr/>
    </dgm:pt>
    <dgm:pt modelId="{3CE3CA94-B688-41C5-A404-0C5242AA24BB}" type="pres">
      <dgm:prSet presAssocID="{E3B09FED-CE21-414C-ACC1-42BAE01AB988}" presName="childNode" presStyleLbl="node1" presStyleIdx="4" presStyleCnt="5">
        <dgm:presLayoutVars>
          <dgm:bulletEnabled val="1"/>
        </dgm:presLayoutVars>
      </dgm:prSet>
      <dgm:spPr/>
    </dgm:pt>
  </dgm:ptLst>
  <dgm:cxnLst>
    <dgm:cxn modelId="{AAEF8909-91BF-434F-A767-18989EEB71F6}" srcId="{660F9E31-8430-4C3A-876A-B6145D84D7E1}" destId="{9AF6D1C9-74C0-428A-AFEE-9611B7831F81}" srcOrd="1" destOrd="0" parTransId="{A838FC88-E579-4DD7-8015-9C409E48B23A}" sibTransId="{B9CEA06B-947F-4B6F-BD84-175B473F26F6}"/>
    <dgm:cxn modelId="{A218D10B-B9DD-4134-97A7-F12A7E81B750}" type="presOf" srcId="{E3B09FED-CE21-414C-ACC1-42BAE01AB988}" destId="{3CE3CA94-B688-41C5-A404-0C5242AA24BB}" srcOrd="0" destOrd="0" presId="urn:microsoft.com/office/officeart/2005/8/layout/lProcess2"/>
    <dgm:cxn modelId="{EA40D119-6306-4D18-85D0-387928A1E348}" type="presOf" srcId="{660F9E31-8430-4C3A-876A-B6145D84D7E1}" destId="{263C3883-0992-42E1-A12C-515FB15D613D}" srcOrd="1" destOrd="0" presId="urn:microsoft.com/office/officeart/2005/8/layout/lProcess2"/>
    <dgm:cxn modelId="{5B00501F-BB7D-4A83-B851-68693DA9CCC4}" type="presOf" srcId="{0E475493-A7DE-4FE7-8B84-7439FDCC3A2A}" destId="{16834A64-A5A6-4CF1-9AE7-4C4F13B01DAE}" srcOrd="0" destOrd="0" presId="urn:microsoft.com/office/officeart/2005/8/layout/lProcess2"/>
    <dgm:cxn modelId="{33586524-FAB0-4DDC-85F3-F6F42FAD3EAE}" type="presOf" srcId="{0E475493-A7DE-4FE7-8B84-7439FDCC3A2A}" destId="{F4800559-6FA9-43B3-A677-D4BFE117F9CB}" srcOrd="1" destOrd="0" presId="urn:microsoft.com/office/officeart/2005/8/layout/lProcess2"/>
    <dgm:cxn modelId="{136FC43D-9378-4116-9F2F-F78D74D76197}" type="presOf" srcId="{660F9E31-8430-4C3A-876A-B6145D84D7E1}" destId="{D885E689-C763-4E1C-85DD-CEA14A823CDD}" srcOrd="0" destOrd="0" presId="urn:microsoft.com/office/officeart/2005/8/layout/lProcess2"/>
    <dgm:cxn modelId="{3C9A1E44-47DA-490F-9EF0-6409CA628E74}" srcId="{0E475493-A7DE-4FE7-8B84-7439FDCC3A2A}" destId="{10791724-2DE6-4707-BA02-F38F1B616856}" srcOrd="0" destOrd="0" parTransId="{261BEB25-9828-4B61-B14E-FBEFD3FEAE6F}" sibTransId="{96AA5489-5B86-4F2E-9A7A-BEF95C0F1893}"/>
    <dgm:cxn modelId="{075B8B48-2DD1-4F8A-B7BF-81C2A43BCE36}" type="presOf" srcId="{2E1537F3-C30D-42A8-9B53-7249E8AC7B16}" destId="{0C852A72-AC1B-4C8B-AB9F-F9C28FA8854C}" srcOrd="0" destOrd="0" presId="urn:microsoft.com/office/officeart/2005/8/layout/lProcess2"/>
    <dgm:cxn modelId="{151A8354-134F-45F4-A49C-8824A05DBAD0}" srcId="{DB2775F2-EB66-4DC7-9A36-50DDCE9C2EF6}" destId="{0E475493-A7DE-4FE7-8B84-7439FDCC3A2A}" srcOrd="1" destOrd="0" parTransId="{D91883DD-DF9C-459D-B74D-E95B00E312D2}" sibTransId="{C4E0F873-A017-4A4E-9C41-4814A8D5350D}"/>
    <dgm:cxn modelId="{D35B2656-CB0E-41E1-B29B-E3D3177D0F53}" type="presOf" srcId="{9AF6D1C9-74C0-428A-AFEE-9611B7831F81}" destId="{17E3FB56-EAD6-4AC0-B96D-4267E1499DAF}" srcOrd="0" destOrd="0" presId="urn:microsoft.com/office/officeart/2005/8/layout/lProcess2"/>
    <dgm:cxn modelId="{1B888084-2C70-46F8-8869-3A434DB630C2}" srcId="{0E475493-A7DE-4FE7-8B84-7439FDCC3A2A}" destId="{E3B09FED-CE21-414C-ACC1-42BAE01AB988}" srcOrd="2" destOrd="0" parTransId="{63DE20E5-4096-4FB4-AB2B-95DFDBDE454C}" sibTransId="{B8BC42E9-AF05-4CB3-92EC-2A0CF3952F98}"/>
    <dgm:cxn modelId="{6914F297-679A-48E6-9428-A7CF0E6CF625}" type="presOf" srcId="{DB2775F2-EB66-4DC7-9A36-50DDCE9C2EF6}" destId="{CD7DBBCA-F81C-4C69-91B7-F931A8F49F33}" srcOrd="0" destOrd="0" presId="urn:microsoft.com/office/officeart/2005/8/layout/lProcess2"/>
    <dgm:cxn modelId="{D2DD8CAF-4A81-4634-811E-416B301C553C}" srcId="{0E475493-A7DE-4FE7-8B84-7439FDCC3A2A}" destId="{2E1537F3-C30D-42A8-9B53-7249E8AC7B16}" srcOrd="1" destOrd="0" parTransId="{83AB6AF3-4C45-4EA8-A6D4-1A068B36F326}" sibTransId="{17BB68C8-B30C-4658-B11F-BC459DBCA67C}"/>
    <dgm:cxn modelId="{4D9CBACD-B78C-43D4-9F23-88ABDDEEF5B5}" type="presOf" srcId="{10791724-2DE6-4707-BA02-F38F1B616856}" destId="{0AFCB791-7BF9-4987-9DEE-976BFD9570CF}" srcOrd="0" destOrd="0" presId="urn:microsoft.com/office/officeart/2005/8/layout/lProcess2"/>
    <dgm:cxn modelId="{2F9271ED-143A-49EC-8F72-8AAEC4626FD1}" srcId="{660F9E31-8430-4C3A-876A-B6145D84D7E1}" destId="{0DB7BA2F-874A-4EAE-ACE2-E0A78A47A682}" srcOrd="0" destOrd="0" parTransId="{DB8D2FE2-F584-41BF-9CFF-2B5E8C07C6F5}" sibTransId="{E0D02A84-4C68-4647-8244-50C1AD84E26B}"/>
    <dgm:cxn modelId="{04A7DEEE-6911-488B-84E2-920757830F95}" type="presOf" srcId="{0DB7BA2F-874A-4EAE-ACE2-E0A78A47A682}" destId="{6C08E8FD-E82F-4AB3-BA55-73B8C93F17CA}" srcOrd="0" destOrd="0" presId="urn:microsoft.com/office/officeart/2005/8/layout/lProcess2"/>
    <dgm:cxn modelId="{0087F3FC-A639-4177-AE63-5993D1D0BFDB}" srcId="{DB2775F2-EB66-4DC7-9A36-50DDCE9C2EF6}" destId="{660F9E31-8430-4C3A-876A-B6145D84D7E1}" srcOrd="0" destOrd="0" parTransId="{289D8CF4-3D60-494B-BF7C-D6ABD95CCD2A}" sibTransId="{D5790507-2089-4E34-89B2-CC38E5139AD3}"/>
    <dgm:cxn modelId="{A173E154-C5C2-4A47-A3FD-41D7DD18F920}" type="presParOf" srcId="{CD7DBBCA-F81C-4C69-91B7-F931A8F49F33}" destId="{7EB90C5B-80CD-4606-9084-2A2B0487520C}" srcOrd="0" destOrd="0" presId="urn:microsoft.com/office/officeart/2005/8/layout/lProcess2"/>
    <dgm:cxn modelId="{041A6740-2CBA-4957-B0F5-3CB55BA2A1F5}" type="presParOf" srcId="{7EB90C5B-80CD-4606-9084-2A2B0487520C}" destId="{D885E689-C763-4E1C-85DD-CEA14A823CDD}" srcOrd="0" destOrd="0" presId="urn:microsoft.com/office/officeart/2005/8/layout/lProcess2"/>
    <dgm:cxn modelId="{5974C3AE-0B3D-48AA-A361-C71149D578D1}" type="presParOf" srcId="{7EB90C5B-80CD-4606-9084-2A2B0487520C}" destId="{263C3883-0992-42E1-A12C-515FB15D613D}" srcOrd="1" destOrd="0" presId="urn:microsoft.com/office/officeart/2005/8/layout/lProcess2"/>
    <dgm:cxn modelId="{B3DF79C8-8D98-4309-A244-5D33605BAB12}" type="presParOf" srcId="{7EB90C5B-80CD-4606-9084-2A2B0487520C}" destId="{FBAD78F4-1964-4596-A4D2-0C6E0E9EDED2}" srcOrd="2" destOrd="0" presId="urn:microsoft.com/office/officeart/2005/8/layout/lProcess2"/>
    <dgm:cxn modelId="{4701DDAD-560F-471A-B652-81C94DC35FDD}" type="presParOf" srcId="{FBAD78F4-1964-4596-A4D2-0C6E0E9EDED2}" destId="{A7B0F8B3-141E-4A33-8CCC-5525243CF152}" srcOrd="0" destOrd="0" presId="urn:microsoft.com/office/officeart/2005/8/layout/lProcess2"/>
    <dgm:cxn modelId="{08232351-79A1-4A5F-BB4D-B1DBEBA67702}" type="presParOf" srcId="{A7B0F8B3-141E-4A33-8CCC-5525243CF152}" destId="{6C08E8FD-E82F-4AB3-BA55-73B8C93F17CA}" srcOrd="0" destOrd="0" presId="urn:microsoft.com/office/officeart/2005/8/layout/lProcess2"/>
    <dgm:cxn modelId="{64A5CF1B-6C69-43FA-9E1D-2EB7563E9C05}" type="presParOf" srcId="{A7B0F8B3-141E-4A33-8CCC-5525243CF152}" destId="{C46CFF58-22D6-47A2-AF40-2CAE915D518B}" srcOrd="1" destOrd="0" presId="urn:microsoft.com/office/officeart/2005/8/layout/lProcess2"/>
    <dgm:cxn modelId="{663A0BF6-6D96-45C6-883B-FA2051A9831D}" type="presParOf" srcId="{A7B0F8B3-141E-4A33-8CCC-5525243CF152}" destId="{17E3FB56-EAD6-4AC0-B96D-4267E1499DAF}" srcOrd="2" destOrd="0" presId="urn:microsoft.com/office/officeart/2005/8/layout/lProcess2"/>
    <dgm:cxn modelId="{A540A20B-40DE-4634-A2CE-867B1AFA09B4}" type="presParOf" srcId="{CD7DBBCA-F81C-4C69-91B7-F931A8F49F33}" destId="{F4E4DE71-014E-42F6-A926-B732A8D4B352}" srcOrd="1" destOrd="0" presId="urn:microsoft.com/office/officeart/2005/8/layout/lProcess2"/>
    <dgm:cxn modelId="{2EC3733D-13DA-41B4-A57D-26E65B6E0F3F}" type="presParOf" srcId="{CD7DBBCA-F81C-4C69-91B7-F931A8F49F33}" destId="{873B6588-2F7F-4350-A76F-2CF33F4EB06B}" srcOrd="2" destOrd="0" presId="urn:microsoft.com/office/officeart/2005/8/layout/lProcess2"/>
    <dgm:cxn modelId="{FAABB7C3-72FA-4103-80A5-FC5B9BA83E9F}" type="presParOf" srcId="{873B6588-2F7F-4350-A76F-2CF33F4EB06B}" destId="{16834A64-A5A6-4CF1-9AE7-4C4F13B01DAE}" srcOrd="0" destOrd="0" presId="urn:microsoft.com/office/officeart/2005/8/layout/lProcess2"/>
    <dgm:cxn modelId="{B994CC75-1E4F-4B21-8870-1EC4C0F915A4}" type="presParOf" srcId="{873B6588-2F7F-4350-A76F-2CF33F4EB06B}" destId="{F4800559-6FA9-43B3-A677-D4BFE117F9CB}" srcOrd="1" destOrd="0" presId="urn:microsoft.com/office/officeart/2005/8/layout/lProcess2"/>
    <dgm:cxn modelId="{6C0023CC-A1AC-4BC8-A041-84C6098B796F}" type="presParOf" srcId="{873B6588-2F7F-4350-A76F-2CF33F4EB06B}" destId="{6E57F076-4F46-499D-A6F7-1FA540E2E5DA}" srcOrd="2" destOrd="0" presId="urn:microsoft.com/office/officeart/2005/8/layout/lProcess2"/>
    <dgm:cxn modelId="{8429523B-EDA1-498F-9A22-02EEAA93078C}" type="presParOf" srcId="{6E57F076-4F46-499D-A6F7-1FA540E2E5DA}" destId="{EA9ED1B1-98EF-4639-AF93-26598FCEAE14}" srcOrd="0" destOrd="0" presId="urn:microsoft.com/office/officeart/2005/8/layout/lProcess2"/>
    <dgm:cxn modelId="{CF4FE7E0-0ACE-4313-BE71-9955DFE7E81E}" type="presParOf" srcId="{EA9ED1B1-98EF-4639-AF93-26598FCEAE14}" destId="{0AFCB791-7BF9-4987-9DEE-976BFD9570CF}" srcOrd="0" destOrd="0" presId="urn:microsoft.com/office/officeart/2005/8/layout/lProcess2"/>
    <dgm:cxn modelId="{501B8BE0-3683-49C8-991E-DF50F6C2BB64}" type="presParOf" srcId="{EA9ED1B1-98EF-4639-AF93-26598FCEAE14}" destId="{D6BB1031-E2E6-48DA-B632-EB77CADFBF93}" srcOrd="1" destOrd="0" presId="urn:microsoft.com/office/officeart/2005/8/layout/lProcess2"/>
    <dgm:cxn modelId="{5921D32A-EB23-4D08-BE79-6DCE42FE6F99}" type="presParOf" srcId="{EA9ED1B1-98EF-4639-AF93-26598FCEAE14}" destId="{0C852A72-AC1B-4C8B-AB9F-F9C28FA8854C}" srcOrd="2" destOrd="0" presId="urn:microsoft.com/office/officeart/2005/8/layout/lProcess2"/>
    <dgm:cxn modelId="{F5FDA574-28A2-41D9-8666-97178D6BD50D}" type="presParOf" srcId="{EA9ED1B1-98EF-4639-AF93-26598FCEAE14}" destId="{41824D4B-4471-4234-AB4F-893E6281DAB7}" srcOrd="3" destOrd="0" presId="urn:microsoft.com/office/officeart/2005/8/layout/lProcess2"/>
    <dgm:cxn modelId="{672F215E-2430-4A6A-B949-B34A3DC5C8E2}" type="presParOf" srcId="{EA9ED1B1-98EF-4639-AF93-26598FCEAE14}" destId="{3CE3CA94-B688-41C5-A404-0C5242AA24BB}"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AB5C035-863A-4911-907C-F71035FE540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A3C6014-4535-4BAD-B013-AC03F5C8A94D}">
      <dgm:prSet/>
      <dgm:spPr/>
      <dgm:t>
        <a:bodyPr/>
        <a:lstStyle/>
        <a:p>
          <a:r>
            <a:rPr lang="en-US"/>
            <a:t>Tax neutral partial partition</a:t>
          </a:r>
        </a:p>
      </dgm:t>
    </dgm:pt>
    <dgm:pt modelId="{65520200-3D4B-423E-B17A-9930E2B3564A}" type="parTrans" cxnId="{D4384607-9ED9-4521-8CF3-E4DEC8681924}">
      <dgm:prSet/>
      <dgm:spPr/>
      <dgm:t>
        <a:bodyPr/>
        <a:lstStyle/>
        <a:p>
          <a:endParaRPr lang="en-US"/>
        </a:p>
      </dgm:t>
    </dgm:pt>
    <dgm:pt modelId="{E8D593A4-5920-4E2D-A02C-156C5280C079}" type="sibTrans" cxnId="{D4384607-9ED9-4521-8CF3-E4DEC8681924}">
      <dgm:prSet/>
      <dgm:spPr/>
      <dgm:t>
        <a:bodyPr/>
        <a:lstStyle/>
        <a:p>
          <a:endParaRPr lang="en-US"/>
        </a:p>
      </dgm:t>
    </dgm:pt>
    <dgm:pt modelId="{1B6BBC3A-84E9-405E-918F-165E29FAF34A}">
      <dgm:prSet/>
      <dgm:spPr/>
      <dgm:t>
        <a:bodyPr/>
        <a:lstStyle/>
        <a:p>
          <a:r>
            <a:rPr lang="en-US"/>
            <a:t>Alienate passive assets</a:t>
          </a:r>
        </a:p>
      </dgm:t>
    </dgm:pt>
    <dgm:pt modelId="{A532488A-C168-4B87-BA86-D1AF1CB5D51E}" type="parTrans" cxnId="{DB461B6D-9979-4090-A1BC-0ED7C46D93F5}">
      <dgm:prSet/>
      <dgm:spPr/>
      <dgm:t>
        <a:bodyPr/>
        <a:lstStyle/>
        <a:p>
          <a:endParaRPr lang="en-US"/>
        </a:p>
      </dgm:t>
    </dgm:pt>
    <dgm:pt modelId="{59312BF6-A348-41EF-AADA-5951D8AA6C4A}" type="sibTrans" cxnId="{DB461B6D-9979-4090-A1BC-0ED7C46D93F5}">
      <dgm:prSet/>
      <dgm:spPr/>
      <dgm:t>
        <a:bodyPr/>
        <a:lstStyle/>
        <a:p>
          <a:endParaRPr lang="en-US"/>
        </a:p>
      </dgm:t>
    </dgm:pt>
    <dgm:pt modelId="{A3770A87-B854-406B-B890-AC5422B02CA2}">
      <dgm:prSet/>
      <dgm:spPr/>
      <dgm:t>
        <a:bodyPr/>
        <a:lstStyle/>
        <a:p>
          <a:r>
            <a:rPr lang="en-US"/>
            <a:t>Steps preceding partition qua member</a:t>
          </a:r>
        </a:p>
      </dgm:t>
    </dgm:pt>
    <dgm:pt modelId="{EBC4D06E-194C-4CEA-8031-0DC26CAD30B8}" type="parTrans" cxnId="{023754E9-0CED-4C1B-B4E0-EB2273F708A3}">
      <dgm:prSet/>
      <dgm:spPr/>
      <dgm:t>
        <a:bodyPr/>
        <a:lstStyle/>
        <a:p>
          <a:endParaRPr lang="en-US"/>
        </a:p>
      </dgm:t>
    </dgm:pt>
    <dgm:pt modelId="{06513B68-147B-4ED2-8A2C-070A96AD5EAA}" type="sibTrans" cxnId="{023754E9-0CED-4C1B-B4E0-EB2273F708A3}">
      <dgm:prSet/>
      <dgm:spPr/>
      <dgm:t>
        <a:bodyPr/>
        <a:lstStyle/>
        <a:p>
          <a:endParaRPr lang="en-US"/>
        </a:p>
      </dgm:t>
    </dgm:pt>
    <dgm:pt modelId="{36BC0C11-E22A-4BA2-8B29-0203A5FF6916}" type="pres">
      <dgm:prSet presAssocID="{DAB5C035-863A-4911-907C-F71035FE540B}" presName="linear" presStyleCnt="0">
        <dgm:presLayoutVars>
          <dgm:animLvl val="lvl"/>
          <dgm:resizeHandles val="exact"/>
        </dgm:presLayoutVars>
      </dgm:prSet>
      <dgm:spPr/>
    </dgm:pt>
    <dgm:pt modelId="{972D35A9-39E9-48E3-BC72-15B6B21508A2}" type="pres">
      <dgm:prSet presAssocID="{8A3C6014-4535-4BAD-B013-AC03F5C8A94D}" presName="parentText" presStyleLbl="node1" presStyleIdx="0" presStyleCnt="1">
        <dgm:presLayoutVars>
          <dgm:chMax val="0"/>
          <dgm:bulletEnabled val="1"/>
        </dgm:presLayoutVars>
      </dgm:prSet>
      <dgm:spPr/>
    </dgm:pt>
    <dgm:pt modelId="{4ED72DA9-CD16-46BA-8AE5-4D0C9A0B9DA9}" type="pres">
      <dgm:prSet presAssocID="{8A3C6014-4535-4BAD-B013-AC03F5C8A94D}" presName="childText" presStyleLbl="revTx" presStyleIdx="0" presStyleCnt="1">
        <dgm:presLayoutVars>
          <dgm:bulletEnabled val="1"/>
        </dgm:presLayoutVars>
      </dgm:prSet>
      <dgm:spPr/>
    </dgm:pt>
  </dgm:ptLst>
  <dgm:cxnLst>
    <dgm:cxn modelId="{D4384607-9ED9-4521-8CF3-E4DEC8681924}" srcId="{DAB5C035-863A-4911-907C-F71035FE540B}" destId="{8A3C6014-4535-4BAD-B013-AC03F5C8A94D}" srcOrd="0" destOrd="0" parTransId="{65520200-3D4B-423E-B17A-9930E2B3564A}" sibTransId="{E8D593A4-5920-4E2D-A02C-156C5280C079}"/>
    <dgm:cxn modelId="{9618C015-5B6B-48B4-9A56-EEBC654E39B1}" type="presOf" srcId="{8A3C6014-4535-4BAD-B013-AC03F5C8A94D}" destId="{972D35A9-39E9-48E3-BC72-15B6B21508A2}" srcOrd="0" destOrd="0" presId="urn:microsoft.com/office/officeart/2005/8/layout/vList2"/>
    <dgm:cxn modelId="{A3C1C537-008B-4EC3-BD85-6F53022DD3DD}" type="presOf" srcId="{1B6BBC3A-84E9-405E-918F-165E29FAF34A}" destId="{4ED72DA9-CD16-46BA-8AE5-4D0C9A0B9DA9}" srcOrd="0" destOrd="0" presId="urn:microsoft.com/office/officeart/2005/8/layout/vList2"/>
    <dgm:cxn modelId="{DB461B6D-9979-4090-A1BC-0ED7C46D93F5}" srcId="{8A3C6014-4535-4BAD-B013-AC03F5C8A94D}" destId="{1B6BBC3A-84E9-405E-918F-165E29FAF34A}" srcOrd="0" destOrd="0" parTransId="{A532488A-C168-4B87-BA86-D1AF1CB5D51E}" sibTransId="{59312BF6-A348-41EF-AADA-5951D8AA6C4A}"/>
    <dgm:cxn modelId="{51C6D09D-5E9B-49C9-BBB7-C53B54DBE50E}" type="presOf" srcId="{A3770A87-B854-406B-B890-AC5422B02CA2}" destId="{4ED72DA9-CD16-46BA-8AE5-4D0C9A0B9DA9}" srcOrd="0" destOrd="1" presId="urn:microsoft.com/office/officeart/2005/8/layout/vList2"/>
    <dgm:cxn modelId="{566F78D0-560C-4538-85D8-33A4421BA4AE}" type="presOf" srcId="{DAB5C035-863A-4911-907C-F71035FE540B}" destId="{36BC0C11-E22A-4BA2-8B29-0203A5FF6916}" srcOrd="0" destOrd="0" presId="urn:microsoft.com/office/officeart/2005/8/layout/vList2"/>
    <dgm:cxn modelId="{023754E9-0CED-4C1B-B4E0-EB2273F708A3}" srcId="{8A3C6014-4535-4BAD-B013-AC03F5C8A94D}" destId="{A3770A87-B854-406B-B890-AC5422B02CA2}" srcOrd="1" destOrd="0" parTransId="{EBC4D06E-194C-4CEA-8031-0DC26CAD30B8}" sibTransId="{06513B68-147B-4ED2-8A2C-070A96AD5EAA}"/>
    <dgm:cxn modelId="{CC5B047C-9727-45CD-BDFA-456D84159696}" type="presParOf" srcId="{36BC0C11-E22A-4BA2-8B29-0203A5FF6916}" destId="{972D35A9-39E9-48E3-BC72-15B6B21508A2}" srcOrd="0" destOrd="0" presId="urn:microsoft.com/office/officeart/2005/8/layout/vList2"/>
    <dgm:cxn modelId="{48E72E2C-9E32-42B3-A4B1-54B79F0B2142}" type="presParOf" srcId="{36BC0C11-E22A-4BA2-8B29-0203A5FF6916}" destId="{4ED72DA9-CD16-46BA-8AE5-4D0C9A0B9DA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A4CF907-8C86-4C2D-A8D7-A79440284DE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47445EF-0A86-42D2-B266-C8F216D03943}">
      <dgm:prSet/>
      <dgm:spPr/>
      <dgm:t>
        <a:bodyPr/>
        <a:lstStyle/>
        <a:p>
          <a:r>
            <a:rPr lang="en-US"/>
            <a:t>It is not necessary that all the property belongs to HUF should be brought back in to the re-united joint family. This reunion is said to be VALID</a:t>
          </a:r>
        </a:p>
      </dgm:t>
    </dgm:pt>
    <dgm:pt modelId="{75748FCC-BD8B-4AF9-BD10-79AEA4BD57D7}" type="parTrans" cxnId="{E28594D5-1DFD-416B-838E-FEFB4CA69576}">
      <dgm:prSet/>
      <dgm:spPr/>
      <dgm:t>
        <a:bodyPr/>
        <a:lstStyle/>
        <a:p>
          <a:endParaRPr lang="en-US"/>
        </a:p>
      </dgm:t>
    </dgm:pt>
    <dgm:pt modelId="{C90227DC-4FDF-4B74-8B18-53803E7417CA}" type="sibTrans" cxnId="{E28594D5-1DFD-416B-838E-FEFB4CA69576}">
      <dgm:prSet/>
      <dgm:spPr/>
      <dgm:t>
        <a:bodyPr/>
        <a:lstStyle/>
        <a:p>
          <a:endParaRPr lang="en-US"/>
        </a:p>
      </dgm:t>
    </dgm:pt>
    <dgm:pt modelId="{275A7D41-D77E-4C5A-A90B-8945903FE0DE}">
      <dgm:prSet/>
      <dgm:spPr/>
      <dgm:t>
        <a:bodyPr/>
        <a:lstStyle/>
        <a:p>
          <a:r>
            <a:rPr lang="en-US"/>
            <a:t>CIT Vs A.M. Vaiyapuri Chettiar &amp; Anr. (1995) 215 ITR 836 (Mad)</a:t>
          </a:r>
        </a:p>
      </dgm:t>
    </dgm:pt>
    <dgm:pt modelId="{947D1D59-B944-41F6-B1C1-32629D975FB9}" type="parTrans" cxnId="{53CBDE0C-F288-441D-A7AE-8FAAA0E1188A}">
      <dgm:prSet/>
      <dgm:spPr/>
      <dgm:t>
        <a:bodyPr/>
        <a:lstStyle/>
        <a:p>
          <a:endParaRPr lang="en-US"/>
        </a:p>
      </dgm:t>
    </dgm:pt>
    <dgm:pt modelId="{281B9C1D-8B0B-46A0-84E9-164CB7E31E4C}" type="sibTrans" cxnId="{53CBDE0C-F288-441D-A7AE-8FAAA0E1188A}">
      <dgm:prSet/>
      <dgm:spPr/>
      <dgm:t>
        <a:bodyPr/>
        <a:lstStyle/>
        <a:p>
          <a:endParaRPr lang="en-US"/>
        </a:p>
      </dgm:t>
    </dgm:pt>
    <dgm:pt modelId="{0696A603-25A8-465D-9EA0-C7D1E4D38FE2}" type="pres">
      <dgm:prSet presAssocID="{7A4CF907-8C86-4C2D-A8D7-A79440284DE5}" presName="linear" presStyleCnt="0">
        <dgm:presLayoutVars>
          <dgm:animLvl val="lvl"/>
          <dgm:resizeHandles val="exact"/>
        </dgm:presLayoutVars>
      </dgm:prSet>
      <dgm:spPr/>
    </dgm:pt>
    <dgm:pt modelId="{05CE35B9-6E32-4041-8C8E-E6BF1B22D592}" type="pres">
      <dgm:prSet presAssocID="{347445EF-0A86-42D2-B266-C8F216D03943}" presName="parentText" presStyleLbl="node1" presStyleIdx="0" presStyleCnt="1">
        <dgm:presLayoutVars>
          <dgm:chMax val="0"/>
          <dgm:bulletEnabled val="1"/>
        </dgm:presLayoutVars>
      </dgm:prSet>
      <dgm:spPr/>
    </dgm:pt>
    <dgm:pt modelId="{28045A79-D2E9-4B99-AEFB-0BEEAB3A5897}" type="pres">
      <dgm:prSet presAssocID="{347445EF-0A86-42D2-B266-C8F216D03943}" presName="childText" presStyleLbl="revTx" presStyleIdx="0" presStyleCnt="1">
        <dgm:presLayoutVars>
          <dgm:bulletEnabled val="1"/>
        </dgm:presLayoutVars>
      </dgm:prSet>
      <dgm:spPr/>
    </dgm:pt>
  </dgm:ptLst>
  <dgm:cxnLst>
    <dgm:cxn modelId="{53CBDE0C-F288-441D-A7AE-8FAAA0E1188A}" srcId="{347445EF-0A86-42D2-B266-C8F216D03943}" destId="{275A7D41-D77E-4C5A-A90B-8945903FE0DE}" srcOrd="0" destOrd="0" parTransId="{947D1D59-B944-41F6-B1C1-32629D975FB9}" sibTransId="{281B9C1D-8B0B-46A0-84E9-164CB7E31E4C}"/>
    <dgm:cxn modelId="{BF97E098-9772-4811-A0A9-4527B5DAF65A}" type="presOf" srcId="{7A4CF907-8C86-4C2D-A8D7-A79440284DE5}" destId="{0696A603-25A8-465D-9EA0-C7D1E4D38FE2}" srcOrd="0" destOrd="0" presId="urn:microsoft.com/office/officeart/2005/8/layout/vList2"/>
    <dgm:cxn modelId="{5F97A4BA-5368-4A81-902B-779F0B83CAD5}" type="presOf" srcId="{275A7D41-D77E-4C5A-A90B-8945903FE0DE}" destId="{28045A79-D2E9-4B99-AEFB-0BEEAB3A5897}" srcOrd="0" destOrd="0" presId="urn:microsoft.com/office/officeart/2005/8/layout/vList2"/>
    <dgm:cxn modelId="{7EEC9FCA-2E98-458E-95CF-F2BE2D9C6782}" type="presOf" srcId="{347445EF-0A86-42D2-B266-C8F216D03943}" destId="{05CE35B9-6E32-4041-8C8E-E6BF1B22D592}" srcOrd="0" destOrd="0" presId="urn:microsoft.com/office/officeart/2005/8/layout/vList2"/>
    <dgm:cxn modelId="{E28594D5-1DFD-416B-838E-FEFB4CA69576}" srcId="{7A4CF907-8C86-4C2D-A8D7-A79440284DE5}" destId="{347445EF-0A86-42D2-B266-C8F216D03943}" srcOrd="0" destOrd="0" parTransId="{75748FCC-BD8B-4AF9-BD10-79AEA4BD57D7}" sibTransId="{C90227DC-4FDF-4B74-8B18-53803E7417CA}"/>
    <dgm:cxn modelId="{546219D4-F620-4BC3-8CA3-5E055246DD5B}" type="presParOf" srcId="{0696A603-25A8-465D-9EA0-C7D1E4D38FE2}" destId="{05CE35B9-6E32-4041-8C8E-E6BF1B22D592}" srcOrd="0" destOrd="0" presId="urn:microsoft.com/office/officeart/2005/8/layout/vList2"/>
    <dgm:cxn modelId="{C738590B-6AE8-4F89-8660-A5825FF61C8E}" type="presParOf" srcId="{0696A603-25A8-465D-9EA0-C7D1E4D38FE2}" destId="{28045A79-D2E9-4B99-AEFB-0BEEAB3A589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F33C1A-874C-4244-B913-FF35C03CC486}"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4DBEA60B-958E-4C9F-83C6-73CEE4082E84}">
      <dgm:prSet/>
      <dgm:spPr/>
      <dgm:t>
        <a:bodyPr/>
        <a:lstStyle/>
        <a:p>
          <a:pPr rtl="0"/>
          <a:r>
            <a:rPr lang="en-US" dirty="0"/>
            <a:t>A son who inherits property from his father will be treated as his separate individual property  and</a:t>
          </a:r>
        </a:p>
      </dgm:t>
    </dgm:pt>
    <dgm:pt modelId="{B9CF2EDD-B48C-4339-8236-28526F56CB30}" type="parTrans" cxnId="{258CC440-173D-4447-AFBE-F3E46FEC1425}">
      <dgm:prSet/>
      <dgm:spPr/>
      <dgm:t>
        <a:bodyPr/>
        <a:lstStyle/>
        <a:p>
          <a:endParaRPr lang="en-US"/>
        </a:p>
      </dgm:t>
    </dgm:pt>
    <dgm:pt modelId="{D5205928-AD36-4069-8BC2-F3FE706C99F5}" type="sibTrans" cxnId="{258CC440-173D-4447-AFBE-F3E46FEC1425}">
      <dgm:prSet/>
      <dgm:spPr/>
      <dgm:t>
        <a:bodyPr/>
        <a:lstStyle/>
        <a:p>
          <a:endParaRPr lang="en-US"/>
        </a:p>
      </dgm:t>
    </dgm:pt>
    <dgm:pt modelId="{4EF3AEF4-9FAB-43A9-B3E1-7F4FBE6D3E76}">
      <dgm:prSet/>
      <dgm:spPr/>
      <dgm:t>
        <a:bodyPr/>
        <a:lstStyle/>
        <a:p>
          <a:pPr rtl="0"/>
          <a:r>
            <a:rPr lang="en-US" dirty="0"/>
            <a:t>it will not become the joint family property of son</a:t>
          </a:r>
        </a:p>
      </dgm:t>
    </dgm:pt>
    <dgm:pt modelId="{D75365D9-EB4E-4BF6-8EB4-BB6DE5791FAA}" type="parTrans" cxnId="{CC923947-4444-4D9E-B64C-FF9AD1608B50}">
      <dgm:prSet/>
      <dgm:spPr/>
      <dgm:t>
        <a:bodyPr/>
        <a:lstStyle/>
        <a:p>
          <a:endParaRPr lang="en-US"/>
        </a:p>
      </dgm:t>
    </dgm:pt>
    <dgm:pt modelId="{F2B4450B-8F21-4D08-BE30-645EC099733D}" type="sibTrans" cxnId="{CC923947-4444-4D9E-B64C-FF9AD1608B50}">
      <dgm:prSet/>
      <dgm:spPr/>
      <dgm:t>
        <a:bodyPr/>
        <a:lstStyle/>
        <a:p>
          <a:endParaRPr lang="en-US"/>
        </a:p>
      </dgm:t>
    </dgm:pt>
    <dgm:pt modelId="{7EAADC09-6D48-498B-A5B8-00D847C95B2F}" type="pres">
      <dgm:prSet presAssocID="{6AF33C1A-874C-4244-B913-FF35C03CC486}" presName="linear" presStyleCnt="0">
        <dgm:presLayoutVars>
          <dgm:animLvl val="lvl"/>
          <dgm:resizeHandles val="exact"/>
        </dgm:presLayoutVars>
      </dgm:prSet>
      <dgm:spPr/>
    </dgm:pt>
    <dgm:pt modelId="{7AED38F2-45AF-4C0F-93B9-A871808D393A}" type="pres">
      <dgm:prSet presAssocID="{4DBEA60B-958E-4C9F-83C6-73CEE4082E84}" presName="parentText" presStyleLbl="node1" presStyleIdx="0" presStyleCnt="2">
        <dgm:presLayoutVars>
          <dgm:chMax val="0"/>
          <dgm:bulletEnabled val="1"/>
        </dgm:presLayoutVars>
      </dgm:prSet>
      <dgm:spPr/>
    </dgm:pt>
    <dgm:pt modelId="{0F53FAD0-463C-4990-BF0B-DB9775BAFFE7}" type="pres">
      <dgm:prSet presAssocID="{D5205928-AD36-4069-8BC2-F3FE706C99F5}" presName="spacer" presStyleCnt="0"/>
      <dgm:spPr/>
    </dgm:pt>
    <dgm:pt modelId="{21F4E96E-16D2-4ADC-B4EC-64C21D8E8FB7}" type="pres">
      <dgm:prSet presAssocID="{4EF3AEF4-9FAB-43A9-B3E1-7F4FBE6D3E76}" presName="parentText" presStyleLbl="node1" presStyleIdx="1" presStyleCnt="2">
        <dgm:presLayoutVars>
          <dgm:chMax val="0"/>
          <dgm:bulletEnabled val="1"/>
        </dgm:presLayoutVars>
      </dgm:prSet>
      <dgm:spPr/>
    </dgm:pt>
  </dgm:ptLst>
  <dgm:cxnLst>
    <dgm:cxn modelId="{9392E402-5313-4E3B-B31C-5BB31043B3A6}" type="presOf" srcId="{6AF33C1A-874C-4244-B913-FF35C03CC486}" destId="{7EAADC09-6D48-498B-A5B8-00D847C95B2F}" srcOrd="0" destOrd="0" presId="urn:microsoft.com/office/officeart/2005/8/layout/vList2"/>
    <dgm:cxn modelId="{44D1C213-3006-4CA5-AB33-86344DA1BDD8}" type="presOf" srcId="{4EF3AEF4-9FAB-43A9-B3E1-7F4FBE6D3E76}" destId="{21F4E96E-16D2-4ADC-B4EC-64C21D8E8FB7}" srcOrd="0" destOrd="0" presId="urn:microsoft.com/office/officeart/2005/8/layout/vList2"/>
    <dgm:cxn modelId="{258CC440-173D-4447-AFBE-F3E46FEC1425}" srcId="{6AF33C1A-874C-4244-B913-FF35C03CC486}" destId="{4DBEA60B-958E-4C9F-83C6-73CEE4082E84}" srcOrd="0" destOrd="0" parTransId="{B9CF2EDD-B48C-4339-8236-28526F56CB30}" sibTransId="{D5205928-AD36-4069-8BC2-F3FE706C99F5}"/>
    <dgm:cxn modelId="{CC923947-4444-4D9E-B64C-FF9AD1608B50}" srcId="{6AF33C1A-874C-4244-B913-FF35C03CC486}" destId="{4EF3AEF4-9FAB-43A9-B3E1-7F4FBE6D3E76}" srcOrd="1" destOrd="0" parTransId="{D75365D9-EB4E-4BF6-8EB4-BB6DE5791FAA}" sibTransId="{F2B4450B-8F21-4D08-BE30-645EC099733D}"/>
    <dgm:cxn modelId="{D503907F-5F81-40EF-973E-A6298CCCA35D}" type="presOf" srcId="{4DBEA60B-958E-4C9F-83C6-73CEE4082E84}" destId="{7AED38F2-45AF-4C0F-93B9-A871808D393A}" srcOrd="0" destOrd="0" presId="urn:microsoft.com/office/officeart/2005/8/layout/vList2"/>
    <dgm:cxn modelId="{36D76212-2EEF-4983-BA3A-7E6F03F339F4}" type="presParOf" srcId="{7EAADC09-6D48-498B-A5B8-00D847C95B2F}" destId="{7AED38F2-45AF-4C0F-93B9-A871808D393A}" srcOrd="0" destOrd="0" presId="urn:microsoft.com/office/officeart/2005/8/layout/vList2"/>
    <dgm:cxn modelId="{4F568CF6-A7C3-435F-A25D-E7CFAA1D1B51}" type="presParOf" srcId="{7EAADC09-6D48-498B-A5B8-00D847C95B2F}" destId="{0F53FAD0-463C-4990-BF0B-DB9775BAFFE7}" srcOrd="1" destOrd="0" presId="urn:microsoft.com/office/officeart/2005/8/layout/vList2"/>
    <dgm:cxn modelId="{80457EED-FA7C-4EAF-9B5C-D9A57DF10031}" type="presParOf" srcId="{7EAADC09-6D48-498B-A5B8-00D847C95B2F}" destId="{21F4E96E-16D2-4ADC-B4EC-64C21D8E8FB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3754CA3-724C-44F1-AF8F-1B7BDF675D5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75428D2-4BA1-4139-8377-345C61F619CB}">
      <dgm:prSet/>
      <dgm:spPr/>
      <dgm:t>
        <a:bodyPr/>
        <a:lstStyle/>
        <a:p>
          <a:pPr rtl="0"/>
          <a:r>
            <a:rPr lang="en-US" dirty="0"/>
            <a:t>Minor cannot be a part of reunion neither by self nor by someone on behalf of such minor.</a:t>
          </a:r>
        </a:p>
      </dgm:t>
    </dgm:pt>
    <dgm:pt modelId="{140C8481-6C84-4D40-9FD0-E0B92A6F5ED8}" type="parTrans" cxnId="{B70F7E51-E900-4F59-AD71-79D4B51F4895}">
      <dgm:prSet/>
      <dgm:spPr/>
      <dgm:t>
        <a:bodyPr/>
        <a:lstStyle/>
        <a:p>
          <a:endParaRPr lang="en-US"/>
        </a:p>
      </dgm:t>
    </dgm:pt>
    <dgm:pt modelId="{7E7C73CC-1CEF-46E2-85A8-1B3AD46D82D4}" type="sibTrans" cxnId="{B70F7E51-E900-4F59-AD71-79D4B51F4895}">
      <dgm:prSet/>
      <dgm:spPr/>
      <dgm:t>
        <a:bodyPr/>
        <a:lstStyle/>
        <a:p>
          <a:endParaRPr lang="en-US"/>
        </a:p>
      </dgm:t>
    </dgm:pt>
    <dgm:pt modelId="{3147AA21-AE46-45FE-9FF8-538D713EC483}">
      <dgm:prSet/>
      <dgm:spPr/>
      <dgm:t>
        <a:bodyPr/>
        <a:lstStyle/>
        <a:p>
          <a:pPr rtl="0"/>
          <a:r>
            <a:rPr lang="en-US" dirty="0"/>
            <a:t>CIT Vs </a:t>
          </a:r>
          <a:r>
            <a:rPr lang="en-US" dirty="0" err="1"/>
            <a:t>Rupchand</a:t>
          </a:r>
          <a:r>
            <a:rPr lang="en-US" dirty="0"/>
            <a:t> </a:t>
          </a:r>
          <a:r>
            <a:rPr lang="en-US" dirty="0" err="1"/>
            <a:t>Routhmall</a:t>
          </a:r>
          <a:r>
            <a:rPr lang="en-US" dirty="0"/>
            <a:t> (1963) 50 ITR 295 (Cal)</a:t>
          </a:r>
        </a:p>
      </dgm:t>
    </dgm:pt>
    <dgm:pt modelId="{C96424F3-2CD1-4537-B892-34E7AA030E09}" type="parTrans" cxnId="{A05ED44D-0C02-4C05-B025-E3F8C32EEBE1}">
      <dgm:prSet/>
      <dgm:spPr/>
      <dgm:t>
        <a:bodyPr/>
        <a:lstStyle/>
        <a:p>
          <a:endParaRPr lang="en-US"/>
        </a:p>
      </dgm:t>
    </dgm:pt>
    <dgm:pt modelId="{0B2DEE6D-7B1E-4DEB-BB34-9563701EE16A}" type="sibTrans" cxnId="{A05ED44D-0C02-4C05-B025-E3F8C32EEBE1}">
      <dgm:prSet/>
      <dgm:spPr/>
      <dgm:t>
        <a:bodyPr/>
        <a:lstStyle/>
        <a:p>
          <a:endParaRPr lang="en-US"/>
        </a:p>
      </dgm:t>
    </dgm:pt>
    <dgm:pt modelId="{8B7697F9-4A6A-4024-844C-598DB0A3D878}" type="pres">
      <dgm:prSet presAssocID="{23754CA3-724C-44F1-AF8F-1B7BDF675D5D}" presName="linear" presStyleCnt="0">
        <dgm:presLayoutVars>
          <dgm:animLvl val="lvl"/>
          <dgm:resizeHandles val="exact"/>
        </dgm:presLayoutVars>
      </dgm:prSet>
      <dgm:spPr/>
    </dgm:pt>
    <dgm:pt modelId="{77397AC3-9ECB-489D-8022-EF98791C60F3}" type="pres">
      <dgm:prSet presAssocID="{875428D2-4BA1-4139-8377-345C61F619CB}" presName="parentText" presStyleLbl="node1" presStyleIdx="0" presStyleCnt="1">
        <dgm:presLayoutVars>
          <dgm:chMax val="0"/>
          <dgm:bulletEnabled val="1"/>
        </dgm:presLayoutVars>
      </dgm:prSet>
      <dgm:spPr/>
    </dgm:pt>
    <dgm:pt modelId="{B91FAD47-3C9B-4B0B-BC85-5AC81AFD373A}" type="pres">
      <dgm:prSet presAssocID="{875428D2-4BA1-4139-8377-345C61F619CB}" presName="childText" presStyleLbl="revTx" presStyleIdx="0" presStyleCnt="1">
        <dgm:presLayoutVars>
          <dgm:bulletEnabled val="1"/>
        </dgm:presLayoutVars>
      </dgm:prSet>
      <dgm:spPr/>
    </dgm:pt>
  </dgm:ptLst>
  <dgm:cxnLst>
    <dgm:cxn modelId="{C3EE8D17-DE62-434E-AC24-D675FDF75800}" type="presOf" srcId="{3147AA21-AE46-45FE-9FF8-538D713EC483}" destId="{B91FAD47-3C9B-4B0B-BC85-5AC81AFD373A}" srcOrd="0" destOrd="0" presId="urn:microsoft.com/office/officeart/2005/8/layout/vList2"/>
    <dgm:cxn modelId="{A05ED44D-0C02-4C05-B025-E3F8C32EEBE1}" srcId="{875428D2-4BA1-4139-8377-345C61F619CB}" destId="{3147AA21-AE46-45FE-9FF8-538D713EC483}" srcOrd="0" destOrd="0" parTransId="{C96424F3-2CD1-4537-B892-34E7AA030E09}" sibTransId="{0B2DEE6D-7B1E-4DEB-BB34-9563701EE16A}"/>
    <dgm:cxn modelId="{B70F7E51-E900-4F59-AD71-79D4B51F4895}" srcId="{23754CA3-724C-44F1-AF8F-1B7BDF675D5D}" destId="{875428D2-4BA1-4139-8377-345C61F619CB}" srcOrd="0" destOrd="0" parTransId="{140C8481-6C84-4D40-9FD0-E0B92A6F5ED8}" sibTransId="{7E7C73CC-1CEF-46E2-85A8-1B3AD46D82D4}"/>
    <dgm:cxn modelId="{E30F3559-636B-4031-8E9A-FD76AC9C2CB5}" type="presOf" srcId="{875428D2-4BA1-4139-8377-345C61F619CB}" destId="{77397AC3-9ECB-489D-8022-EF98791C60F3}" srcOrd="0" destOrd="0" presId="urn:microsoft.com/office/officeart/2005/8/layout/vList2"/>
    <dgm:cxn modelId="{95401D7B-90FE-418F-9F4B-0A400D49D4E4}" type="presOf" srcId="{23754CA3-724C-44F1-AF8F-1B7BDF675D5D}" destId="{8B7697F9-4A6A-4024-844C-598DB0A3D878}" srcOrd="0" destOrd="0" presId="urn:microsoft.com/office/officeart/2005/8/layout/vList2"/>
    <dgm:cxn modelId="{6EA18EF7-19B1-4AFA-A023-EFD4A25BA2CF}" type="presParOf" srcId="{8B7697F9-4A6A-4024-844C-598DB0A3D878}" destId="{77397AC3-9ECB-489D-8022-EF98791C60F3}" srcOrd="0" destOrd="0" presId="urn:microsoft.com/office/officeart/2005/8/layout/vList2"/>
    <dgm:cxn modelId="{E2D806B0-8548-423B-AC13-F775CB872791}" type="presParOf" srcId="{8B7697F9-4A6A-4024-844C-598DB0A3D878}" destId="{B91FAD47-3C9B-4B0B-BC85-5AC81AFD373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62B0E96-C5AB-44BF-8FFF-B7A4EE33C664}" type="doc">
      <dgm:prSet loTypeId="urn:microsoft.com/office/officeart/2005/8/layout/radial3" loCatId="cycle" qsTypeId="urn:microsoft.com/office/officeart/2005/8/quickstyle/simple1" qsCatId="simple" csTypeId="urn:microsoft.com/office/officeart/2005/8/colors/colorful1#67" csCatId="colorful" phldr="1"/>
      <dgm:spPr/>
      <dgm:t>
        <a:bodyPr/>
        <a:lstStyle/>
        <a:p>
          <a:endParaRPr lang="en-US"/>
        </a:p>
      </dgm:t>
    </dgm:pt>
    <dgm:pt modelId="{8909A7BB-F0E1-46EF-96F8-35DBABC2976A}">
      <dgm:prSet/>
      <dgm:spPr/>
      <dgm:t>
        <a:bodyPr/>
        <a:lstStyle/>
        <a:p>
          <a:pPr rtl="0"/>
          <a:r>
            <a:rPr lang="en-US" dirty="0"/>
            <a:t>Oral Partition</a:t>
          </a:r>
        </a:p>
      </dgm:t>
    </dgm:pt>
    <dgm:pt modelId="{222798A1-177C-4AA0-8162-6B0E0ED0D547}" type="parTrans" cxnId="{F54687FE-3124-48BB-9171-87CB3CD4442B}">
      <dgm:prSet/>
      <dgm:spPr/>
      <dgm:t>
        <a:bodyPr/>
        <a:lstStyle/>
        <a:p>
          <a:endParaRPr lang="en-US"/>
        </a:p>
      </dgm:t>
    </dgm:pt>
    <dgm:pt modelId="{FCB8990E-D204-4F75-AD99-913FF69F0F12}" type="sibTrans" cxnId="{F54687FE-3124-48BB-9171-87CB3CD4442B}">
      <dgm:prSet/>
      <dgm:spPr/>
      <dgm:t>
        <a:bodyPr/>
        <a:lstStyle/>
        <a:p>
          <a:endParaRPr lang="en-US"/>
        </a:p>
      </dgm:t>
    </dgm:pt>
    <dgm:pt modelId="{FCEA2ED3-FCE6-489B-8C34-655DCF7731CD}">
      <dgm:prSet/>
      <dgm:spPr/>
      <dgm:t>
        <a:bodyPr/>
        <a:lstStyle/>
        <a:p>
          <a:pPr rtl="0"/>
          <a:r>
            <a:rPr lang="en-US" dirty="0"/>
            <a:t>By a suit</a:t>
          </a:r>
        </a:p>
      </dgm:t>
    </dgm:pt>
    <dgm:pt modelId="{9BC953EE-3B89-4E11-96C0-8F65F053F047}" type="parTrans" cxnId="{731AD8D1-65A2-4ADE-B655-32C2BB098955}">
      <dgm:prSet/>
      <dgm:spPr/>
      <dgm:t>
        <a:bodyPr/>
        <a:lstStyle/>
        <a:p>
          <a:endParaRPr lang="en-US"/>
        </a:p>
      </dgm:t>
    </dgm:pt>
    <dgm:pt modelId="{3F24E0A4-2F8A-4E3D-91B8-A86F165E8199}" type="sibTrans" cxnId="{731AD8D1-65A2-4ADE-B655-32C2BB098955}">
      <dgm:prSet/>
      <dgm:spPr/>
      <dgm:t>
        <a:bodyPr/>
        <a:lstStyle/>
        <a:p>
          <a:endParaRPr lang="en-US"/>
        </a:p>
      </dgm:t>
    </dgm:pt>
    <dgm:pt modelId="{9B87F051-7AE1-44C9-93A8-276FFF30B21C}">
      <dgm:prSet/>
      <dgm:spPr/>
      <dgm:t>
        <a:bodyPr/>
        <a:lstStyle/>
        <a:p>
          <a:pPr rtl="0"/>
          <a:r>
            <a:rPr lang="en-US" dirty="0"/>
            <a:t>Agreement or deed of partition</a:t>
          </a:r>
        </a:p>
      </dgm:t>
    </dgm:pt>
    <dgm:pt modelId="{9545049D-1AFE-4D1E-BC8B-C8AABA3D5C16}" type="parTrans" cxnId="{89ABEFBE-C513-43C6-9D9D-69CA9D09F85E}">
      <dgm:prSet/>
      <dgm:spPr/>
      <dgm:t>
        <a:bodyPr/>
        <a:lstStyle/>
        <a:p>
          <a:endParaRPr lang="en-US"/>
        </a:p>
      </dgm:t>
    </dgm:pt>
    <dgm:pt modelId="{AF953959-6439-4407-AFE4-BD112262BB12}" type="sibTrans" cxnId="{89ABEFBE-C513-43C6-9D9D-69CA9D09F85E}">
      <dgm:prSet/>
      <dgm:spPr/>
      <dgm:t>
        <a:bodyPr/>
        <a:lstStyle/>
        <a:p>
          <a:endParaRPr lang="en-US"/>
        </a:p>
      </dgm:t>
    </dgm:pt>
    <dgm:pt modelId="{B050BAE8-4B01-4E89-B4BE-58C21F033766}">
      <dgm:prSet/>
      <dgm:spPr/>
      <dgm:t>
        <a:bodyPr/>
        <a:lstStyle/>
        <a:p>
          <a:pPr rtl="0"/>
          <a:r>
            <a:rPr lang="en-US" dirty="0"/>
            <a:t>Arbitral award</a:t>
          </a:r>
        </a:p>
      </dgm:t>
    </dgm:pt>
    <dgm:pt modelId="{8B3C4514-BB35-4D5A-9BE7-8FE7E34F43C3}" type="parTrans" cxnId="{48A5E55E-EC8E-4035-8F43-2BE9824F3EEE}">
      <dgm:prSet/>
      <dgm:spPr/>
      <dgm:t>
        <a:bodyPr/>
        <a:lstStyle/>
        <a:p>
          <a:endParaRPr lang="en-US"/>
        </a:p>
      </dgm:t>
    </dgm:pt>
    <dgm:pt modelId="{787D832E-97CF-4A9A-AED4-952FE32DBCFB}" type="sibTrans" cxnId="{48A5E55E-EC8E-4035-8F43-2BE9824F3EEE}">
      <dgm:prSet/>
      <dgm:spPr/>
      <dgm:t>
        <a:bodyPr/>
        <a:lstStyle/>
        <a:p>
          <a:endParaRPr lang="en-US"/>
        </a:p>
      </dgm:t>
    </dgm:pt>
    <dgm:pt modelId="{A61B7BC2-D7B5-45A4-B986-8BBB5EB5EE0D}">
      <dgm:prSet/>
      <dgm:spPr/>
      <dgm:t>
        <a:bodyPr/>
        <a:lstStyle/>
        <a:p>
          <a:pPr rtl="0"/>
          <a:r>
            <a:rPr lang="en-US" dirty="0"/>
            <a:t>Partition</a:t>
          </a:r>
        </a:p>
      </dgm:t>
    </dgm:pt>
    <dgm:pt modelId="{D2714A06-4A9A-419B-8F5C-E930136F90C9}" type="parTrans" cxnId="{C1B1CCB9-2FBD-406A-AAE2-EA6FDA108B8F}">
      <dgm:prSet/>
      <dgm:spPr/>
      <dgm:t>
        <a:bodyPr/>
        <a:lstStyle/>
        <a:p>
          <a:endParaRPr lang="en-US"/>
        </a:p>
      </dgm:t>
    </dgm:pt>
    <dgm:pt modelId="{76DA9201-74CA-4539-822F-46319F57AEB6}" type="sibTrans" cxnId="{C1B1CCB9-2FBD-406A-AAE2-EA6FDA108B8F}">
      <dgm:prSet/>
      <dgm:spPr/>
      <dgm:t>
        <a:bodyPr/>
        <a:lstStyle/>
        <a:p>
          <a:endParaRPr lang="en-US"/>
        </a:p>
      </dgm:t>
    </dgm:pt>
    <dgm:pt modelId="{CB24E467-75C6-49D0-9152-0EC371F9C13C}" type="pres">
      <dgm:prSet presAssocID="{662B0E96-C5AB-44BF-8FFF-B7A4EE33C664}" presName="composite" presStyleCnt="0">
        <dgm:presLayoutVars>
          <dgm:chMax val="1"/>
          <dgm:dir/>
          <dgm:resizeHandles val="exact"/>
        </dgm:presLayoutVars>
      </dgm:prSet>
      <dgm:spPr/>
    </dgm:pt>
    <dgm:pt modelId="{F3F06BA7-6241-444B-989F-EC5B5AA4184E}" type="pres">
      <dgm:prSet presAssocID="{662B0E96-C5AB-44BF-8FFF-B7A4EE33C664}" presName="radial" presStyleCnt="0">
        <dgm:presLayoutVars>
          <dgm:animLvl val="ctr"/>
        </dgm:presLayoutVars>
      </dgm:prSet>
      <dgm:spPr/>
    </dgm:pt>
    <dgm:pt modelId="{2B3C5468-D6CE-4A7A-9684-B7703331D3B5}" type="pres">
      <dgm:prSet presAssocID="{A61B7BC2-D7B5-45A4-B986-8BBB5EB5EE0D}" presName="centerShape" presStyleLbl="vennNode1" presStyleIdx="0" presStyleCnt="5"/>
      <dgm:spPr/>
    </dgm:pt>
    <dgm:pt modelId="{28220C90-754C-4C87-9ADA-11E0449784D1}" type="pres">
      <dgm:prSet presAssocID="{8909A7BB-F0E1-46EF-96F8-35DBABC2976A}" presName="node" presStyleLbl="vennNode1" presStyleIdx="1" presStyleCnt="5" custScaleX="163414" custScaleY="155919" custRadScaleRad="93524">
        <dgm:presLayoutVars>
          <dgm:bulletEnabled val="1"/>
        </dgm:presLayoutVars>
      </dgm:prSet>
      <dgm:spPr/>
    </dgm:pt>
    <dgm:pt modelId="{303D70C0-1F4E-47A7-832A-EF0B2D0B22FC}" type="pres">
      <dgm:prSet presAssocID="{FCEA2ED3-FCE6-489B-8C34-655DCF7731CD}" presName="node" presStyleLbl="vennNode1" presStyleIdx="2" presStyleCnt="5" custScaleX="163414" custScaleY="155919" custRadScaleRad="114964">
        <dgm:presLayoutVars>
          <dgm:bulletEnabled val="1"/>
        </dgm:presLayoutVars>
      </dgm:prSet>
      <dgm:spPr/>
    </dgm:pt>
    <dgm:pt modelId="{3311E1C7-F98B-41A0-BA1C-D1FDF1F95D5C}" type="pres">
      <dgm:prSet presAssocID="{9B87F051-7AE1-44C9-93A8-276FFF30B21C}" presName="node" presStyleLbl="vennNode1" presStyleIdx="3" presStyleCnt="5" custScaleX="163414" custScaleY="155919" custRadScaleRad="82302">
        <dgm:presLayoutVars>
          <dgm:bulletEnabled val="1"/>
        </dgm:presLayoutVars>
      </dgm:prSet>
      <dgm:spPr/>
    </dgm:pt>
    <dgm:pt modelId="{E7DAC8E8-B8E2-4F77-B874-E5915DFDFC1A}" type="pres">
      <dgm:prSet presAssocID="{B050BAE8-4B01-4E89-B4BE-58C21F033766}" presName="node" presStyleLbl="vennNode1" presStyleIdx="4" presStyleCnt="5" custScaleX="163414" custScaleY="155919" custRadScaleRad="118705">
        <dgm:presLayoutVars>
          <dgm:bulletEnabled val="1"/>
        </dgm:presLayoutVars>
      </dgm:prSet>
      <dgm:spPr/>
    </dgm:pt>
  </dgm:ptLst>
  <dgm:cxnLst>
    <dgm:cxn modelId="{F73EE402-B517-4FCD-AB7D-5D78DC7C476E}" type="presOf" srcId="{A61B7BC2-D7B5-45A4-B986-8BBB5EB5EE0D}" destId="{2B3C5468-D6CE-4A7A-9684-B7703331D3B5}" srcOrd="0" destOrd="0" presId="urn:microsoft.com/office/officeart/2005/8/layout/radial3"/>
    <dgm:cxn modelId="{D8922040-8CE5-40B9-AFBE-9D4CE6D22C20}" type="presOf" srcId="{9B87F051-7AE1-44C9-93A8-276FFF30B21C}" destId="{3311E1C7-F98B-41A0-BA1C-D1FDF1F95D5C}" srcOrd="0" destOrd="0" presId="urn:microsoft.com/office/officeart/2005/8/layout/radial3"/>
    <dgm:cxn modelId="{48A5E55E-EC8E-4035-8F43-2BE9824F3EEE}" srcId="{A61B7BC2-D7B5-45A4-B986-8BBB5EB5EE0D}" destId="{B050BAE8-4B01-4E89-B4BE-58C21F033766}" srcOrd="3" destOrd="0" parTransId="{8B3C4514-BB35-4D5A-9BE7-8FE7E34F43C3}" sibTransId="{787D832E-97CF-4A9A-AED4-952FE32DBCFB}"/>
    <dgm:cxn modelId="{6928E392-C3DB-4D81-8BF6-C0A7A8C70491}" type="presOf" srcId="{8909A7BB-F0E1-46EF-96F8-35DBABC2976A}" destId="{28220C90-754C-4C87-9ADA-11E0449784D1}" srcOrd="0" destOrd="0" presId="urn:microsoft.com/office/officeart/2005/8/layout/radial3"/>
    <dgm:cxn modelId="{A5BE00AE-E9CE-4629-B536-BB9C5F7F4E68}" type="presOf" srcId="{662B0E96-C5AB-44BF-8FFF-B7A4EE33C664}" destId="{CB24E467-75C6-49D0-9152-0EC371F9C13C}" srcOrd="0" destOrd="0" presId="urn:microsoft.com/office/officeart/2005/8/layout/radial3"/>
    <dgm:cxn modelId="{C1B1CCB9-2FBD-406A-AAE2-EA6FDA108B8F}" srcId="{662B0E96-C5AB-44BF-8FFF-B7A4EE33C664}" destId="{A61B7BC2-D7B5-45A4-B986-8BBB5EB5EE0D}" srcOrd="0" destOrd="0" parTransId="{D2714A06-4A9A-419B-8F5C-E930136F90C9}" sibTransId="{76DA9201-74CA-4539-822F-46319F57AEB6}"/>
    <dgm:cxn modelId="{89ABEFBE-C513-43C6-9D9D-69CA9D09F85E}" srcId="{A61B7BC2-D7B5-45A4-B986-8BBB5EB5EE0D}" destId="{9B87F051-7AE1-44C9-93A8-276FFF30B21C}" srcOrd="2" destOrd="0" parTransId="{9545049D-1AFE-4D1E-BC8B-C8AABA3D5C16}" sibTransId="{AF953959-6439-4407-AFE4-BD112262BB12}"/>
    <dgm:cxn modelId="{7ECBDACD-FF6A-4829-9C68-836E986E71E2}" type="presOf" srcId="{FCEA2ED3-FCE6-489B-8C34-655DCF7731CD}" destId="{303D70C0-1F4E-47A7-832A-EF0B2D0B22FC}" srcOrd="0" destOrd="0" presId="urn:microsoft.com/office/officeart/2005/8/layout/radial3"/>
    <dgm:cxn modelId="{731AD8D1-65A2-4ADE-B655-32C2BB098955}" srcId="{A61B7BC2-D7B5-45A4-B986-8BBB5EB5EE0D}" destId="{FCEA2ED3-FCE6-489B-8C34-655DCF7731CD}" srcOrd="1" destOrd="0" parTransId="{9BC953EE-3B89-4E11-96C0-8F65F053F047}" sibTransId="{3F24E0A4-2F8A-4E3D-91B8-A86F165E8199}"/>
    <dgm:cxn modelId="{ED79C8E5-9091-43D1-A9BE-4BFADA5717A8}" type="presOf" srcId="{B050BAE8-4B01-4E89-B4BE-58C21F033766}" destId="{E7DAC8E8-B8E2-4F77-B874-E5915DFDFC1A}" srcOrd="0" destOrd="0" presId="urn:microsoft.com/office/officeart/2005/8/layout/radial3"/>
    <dgm:cxn modelId="{F54687FE-3124-48BB-9171-87CB3CD4442B}" srcId="{A61B7BC2-D7B5-45A4-B986-8BBB5EB5EE0D}" destId="{8909A7BB-F0E1-46EF-96F8-35DBABC2976A}" srcOrd="0" destOrd="0" parTransId="{222798A1-177C-4AA0-8162-6B0E0ED0D547}" sibTransId="{FCB8990E-D204-4F75-AD99-913FF69F0F12}"/>
    <dgm:cxn modelId="{51254A2C-C24C-4BD8-81BD-A0A1080BFE3E}" type="presParOf" srcId="{CB24E467-75C6-49D0-9152-0EC371F9C13C}" destId="{F3F06BA7-6241-444B-989F-EC5B5AA4184E}" srcOrd="0" destOrd="0" presId="urn:microsoft.com/office/officeart/2005/8/layout/radial3"/>
    <dgm:cxn modelId="{7CBF3D01-A695-4E11-994F-36BC6FCFC611}" type="presParOf" srcId="{F3F06BA7-6241-444B-989F-EC5B5AA4184E}" destId="{2B3C5468-D6CE-4A7A-9684-B7703331D3B5}" srcOrd="0" destOrd="0" presId="urn:microsoft.com/office/officeart/2005/8/layout/radial3"/>
    <dgm:cxn modelId="{FA618D8C-A431-4073-9911-A54D3B7B2ABC}" type="presParOf" srcId="{F3F06BA7-6241-444B-989F-EC5B5AA4184E}" destId="{28220C90-754C-4C87-9ADA-11E0449784D1}" srcOrd="1" destOrd="0" presId="urn:microsoft.com/office/officeart/2005/8/layout/radial3"/>
    <dgm:cxn modelId="{1E421ADB-1F29-48CA-B96A-6A7F6795B62A}" type="presParOf" srcId="{F3F06BA7-6241-444B-989F-EC5B5AA4184E}" destId="{303D70C0-1F4E-47A7-832A-EF0B2D0B22FC}" srcOrd="2" destOrd="0" presId="urn:microsoft.com/office/officeart/2005/8/layout/radial3"/>
    <dgm:cxn modelId="{2E09626F-5BBE-491F-B005-3394061D5855}" type="presParOf" srcId="{F3F06BA7-6241-444B-989F-EC5B5AA4184E}" destId="{3311E1C7-F98B-41A0-BA1C-D1FDF1F95D5C}" srcOrd="3" destOrd="0" presId="urn:microsoft.com/office/officeart/2005/8/layout/radial3"/>
    <dgm:cxn modelId="{DC4AD65F-FA9A-490E-9D4C-BC2408E0D64D}" type="presParOf" srcId="{F3F06BA7-6241-444B-989F-EC5B5AA4184E}" destId="{E7DAC8E8-B8E2-4F77-B874-E5915DFDFC1A}"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9A1CCFD-696D-4B9F-B610-D7372EE975EC}"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340E0955-56B9-427B-B342-A96E16C7C9B3}">
      <dgm:prSet/>
      <dgm:spPr/>
      <dgm:t>
        <a:bodyPr/>
        <a:lstStyle/>
        <a:p>
          <a:pPr rtl="0"/>
          <a:r>
            <a:rPr lang="en-US" dirty="0"/>
            <a:t>On every death there is notional partition to align the share of coparceners</a:t>
          </a:r>
        </a:p>
      </dgm:t>
    </dgm:pt>
    <dgm:pt modelId="{03ACBDB9-4990-46C7-8C87-7A52EBBE83A5}" type="parTrans" cxnId="{C9F9A14A-3E7D-4218-B29D-14E25020CEFB}">
      <dgm:prSet/>
      <dgm:spPr/>
      <dgm:t>
        <a:bodyPr/>
        <a:lstStyle/>
        <a:p>
          <a:endParaRPr lang="en-US"/>
        </a:p>
      </dgm:t>
    </dgm:pt>
    <dgm:pt modelId="{F99CF86A-D2D5-4F31-8E45-3ADB950928F7}" type="sibTrans" cxnId="{C9F9A14A-3E7D-4218-B29D-14E25020CEFB}">
      <dgm:prSet/>
      <dgm:spPr/>
      <dgm:t>
        <a:bodyPr/>
        <a:lstStyle/>
        <a:p>
          <a:endParaRPr lang="en-US"/>
        </a:p>
      </dgm:t>
    </dgm:pt>
    <dgm:pt modelId="{F46C5CD5-647C-4A1D-8B85-D73A7CAF0992}">
      <dgm:prSet/>
      <dgm:spPr/>
      <dgm:t>
        <a:bodyPr/>
        <a:lstStyle/>
        <a:p>
          <a:pPr rtl="0"/>
          <a:r>
            <a:rPr lang="en-US" dirty="0"/>
            <a:t>If 10 members each one has 1/10</a:t>
          </a:r>
          <a:r>
            <a:rPr lang="en-US" baseline="30000" dirty="0"/>
            <a:t>th</a:t>
          </a:r>
          <a:r>
            <a:rPr lang="en-US" dirty="0"/>
            <a:t> share.</a:t>
          </a:r>
        </a:p>
      </dgm:t>
    </dgm:pt>
    <dgm:pt modelId="{58E3756E-13F1-4DCA-ADC4-9A189CA5C62F}" type="parTrans" cxnId="{11B72E5D-F4FB-4DDD-8B71-C22CF45C6094}">
      <dgm:prSet/>
      <dgm:spPr/>
      <dgm:t>
        <a:bodyPr/>
        <a:lstStyle/>
        <a:p>
          <a:endParaRPr lang="en-US"/>
        </a:p>
      </dgm:t>
    </dgm:pt>
    <dgm:pt modelId="{195794EC-8306-4466-8862-14DF7944FBBD}" type="sibTrans" cxnId="{11B72E5D-F4FB-4DDD-8B71-C22CF45C6094}">
      <dgm:prSet/>
      <dgm:spPr/>
      <dgm:t>
        <a:bodyPr/>
        <a:lstStyle/>
        <a:p>
          <a:endParaRPr lang="en-US"/>
        </a:p>
      </dgm:t>
    </dgm:pt>
    <dgm:pt modelId="{77DEDF0A-277A-479B-927E-D4DCE8EED744}">
      <dgm:prSet/>
      <dgm:spPr/>
      <dgm:t>
        <a:bodyPr/>
        <a:lstStyle/>
        <a:p>
          <a:pPr rtl="0"/>
          <a:r>
            <a:rPr lang="en-US" dirty="0"/>
            <a:t>If deceased has bequeathed his share to a member than the legatee shall have 2/10</a:t>
          </a:r>
          <a:r>
            <a:rPr lang="en-US" baseline="30000" dirty="0"/>
            <a:t>th</a:t>
          </a:r>
          <a:r>
            <a:rPr lang="en-US" dirty="0"/>
            <a:t> share</a:t>
          </a:r>
        </a:p>
      </dgm:t>
    </dgm:pt>
    <dgm:pt modelId="{00135CA6-2204-4E13-9399-BB06B2066230}" type="parTrans" cxnId="{82359A9A-2D32-4B30-952B-EB7F073308F2}">
      <dgm:prSet/>
      <dgm:spPr/>
      <dgm:t>
        <a:bodyPr/>
        <a:lstStyle/>
        <a:p>
          <a:endParaRPr lang="en-US"/>
        </a:p>
      </dgm:t>
    </dgm:pt>
    <dgm:pt modelId="{0ACDB392-1E42-4125-8004-2071AA7B4DAC}" type="sibTrans" cxnId="{82359A9A-2D32-4B30-952B-EB7F073308F2}">
      <dgm:prSet/>
      <dgm:spPr/>
      <dgm:t>
        <a:bodyPr/>
        <a:lstStyle/>
        <a:p>
          <a:endParaRPr lang="en-US"/>
        </a:p>
      </dgm:t>
    </dgm:pt>
    <dgm:pt modelId="{475171FE-8D25-409C-A2B4-2ACD42D0AD65}">
      <dgm:prSet/>
      <dgm:spPr/>
      <dgm:t>
        <a:bodyPr/>
        <a:lstStyle/>
        <a:p>
          <a:pPr rtl="0"/>
          <a:r>
            <a:rPr lang="en-US" dirty="0"/>
            <a:t>SC in M. </a:t>
          </a:r>
          <a:r>
            <a:rPr lang="en-US" dirty="0" err="1"/>
            <a:t>Arumugam</a:t>
          </a:r>
          <a:r>
            <a:rPr lang="en-US" dirty="0"/>
            <a:t> v. </a:t>
          </a:r>
          <a:r>
            <a:rPr lang="en-US" dirty="0" err="1"/>
            <a:t>Ammaniammal</a:t>
          </a:r>
          <a:endParaRPr lang="en-US" dirty="0"/>
        </a:p>
      </dgm:t>
    </dgm:pt>
    <dgm:pt modelId="{4FAFE2A4-BC41-411E-9DFE-B1041992B8BB}" type="parTrans" cxnId="{E3C07ECA-1487-4B9B-A002-A54E7FD660BD}">
      <dgm:prSet/>
      <dgm:spPr/>
      <dgm:t>
        <a:bodyPr/>
        <a:lstStyle/>
        <a:p>
          <a:endParaRPr lang="en-US"/>
        </a:p>
      </dgm:t>
    </dgm:pt>
    <dgm:pt modelId="{1608135F-A9C4-4503-AF2C-FA4CF71F0DA2}" type="sibTrans" cxnId="{E3C07ECA-1487-4B9B-A002-A54E7FD660BD}">
      <dgm:prSet/>
      <dgm:spPr/>
      <dgm:t>
        <a:bodyPr/>
        <a:lstStyle/>
        <a:p>
          <a:endParaRPr lang="en-US"/>
        </a:p>
      </dgm:t>
    </dgm:pt>
    <dgm:pt modelId="{F531E577-3447-4855-B868-231DAEBB86AC}" type="pres">
      <dgm:prSet presAssocID="{79A1CCFD-696D-4B9F-B610-D7372EE975EC}" presName="linear" presStyleCnt="0">
        <dgm:presLayoutVars>
          <dgm:animLvl val="lvl"/>
          <dgm:resizeHandles val="exact"/>
        </dgm:presLayoutVars>
      </dgm:prSet>
      <dgm:spPr/>
    </dgm:pt>
    <dgm:pt modelId="{E26B0378-BC4D-486A-88A0-87891DED51E5}" type="pres">
      <dgm:prSet presAssocID="{340E0955-56B9-427B-B342-A96E16C7C9B3}" presName="parentText" presStyleLbl="node1" presStyleIdx="0" presStyleCnt="2">
        <dgm:presLayoutVars>
          <dgm:chMax val="0"/>
          <dgm:bulletEnabled val="1"/>
        </dgm:presLayoutVars>
      </dgm:prSet>
      <dgm:spPr/>
    </dgm:pt>
    <dgm:pt modelId="{ADB8897E-09D0-42C1-ADFA-D246C6CD4E1C}" type="pres">
      <dgm:prSet presAssocID="{340E0955-56B9-427B-B342-A96E16C7C9B3}" presName="childText" presStyleLbl="revTx" presStyleIdx="0" presStyleCnt="1">
        <dgm:presLayoutVars>
          <dgm:bulletEnabled val="1"/>
        </dgm:presLayoutVars>
      </dgm:prSet>
      <dgm:spPr/>
    </dgm:pt>
    <dgm:pt modelId="{0F99CD56-329C-44B8-B397-482E71676D2C}" type="pres">
      <dgm:prSet presAssocID="{475171FE-8D25-409C-A2B4-2ACD42D0AD65}" presName="parentText" presStyleLbl="node1" presStyleIdx="1" presStyleCnt="2">
        <dgm:presLayoutVars>
          <dgm:chMax val="0"/>
          <dgm:bulletEnabled val="1"/>
        </dgm:presLayoutVars>
      </dgm:prSet>
      <dgm:spPr/>
    </dgm:pt>
  </dgm:ptLst>
  <dgm:cxnLst>
    <dgm:cxn modelId="{31168129-B384-433D-BC49-21C4301BA8E3}" type="presOf" srcId="{F46C5CD5-647C-4A1D-8B85-D73A7CAF0992}" destId="{ADB8897E-09D0-42C1-ADFA-D246C6CD4E1C}" srcOrd="0" destOrd="0" presId="urn:microsoft.com/office/officeart/2005/8/layout/vList2"/>
    <dgm:cxn modelId="{11B72E5D-F4FB-4DDD-8B71-C22CF45C6094}" srcId="{340E0955-56B9-427B-B342-A96E16C7C9B3}" destId="{F46C5CD5-647C-4A1D-8B85-D73A7CAF0992}" srcOrd="0" destOrd="0" parTransId="{58E3756E-13F1-4DCA-ADC4-9A189CA5C62F}" sibTransId="{195794EC-8306-4466-8862-14DF7944FBBD}"/>
    <dgm:cxn modelId="{C9F9A14A-3E7D-4218-B29D-14E25020CEFB}" srcId="{79A1CCFD-696D-4B9F-B610-D7372EE975EC}" destId="{340E0955-56B9-427B-B342-A96E16C7C9B3}" srcOrd="0" destOrd="0" parTransId="{03ACBDB9-4990-46C7-8C87-7A52EBBE83A5}" sibTransId="{F99CF86A-D2D5-4F31-8E45-3ADB950928F7}"/>
    <dgm:cxn modelId="{82359A9A-2D32-4B30-952B-EB7F073308F2}" srcId="{340E0955-56B9-427B-B342-A96E16C7C9B3}" destId="{77DEDF0A-277A-479B-927E-D4DCE8EED744}" srcOrd="1" destOrd="0" parTransId="{00135CA6-2204-4E13-9399-BB06B2066230}" sibTransId="{0ACDB392-1E42-4125-8004-2071AA7B4DAC}"/>
    <dgm:cxn modelId="{9A57C5C9-3FA3-4C1C-B9AB-42D6F33E3A51}" type="presOf" srcId="{340E0955-56B9-427B-B342-A96E16C7C9B3}" destId="{E26B0378-BC4D-486A-88A0-87891DED51E5}" srcOrd="0" destOrd="0" presId="urn:microsoft.com/office/officeart/2005/8/layout/vList2"/>
    <dgm:cxn modelId="{E3C07ECA-1487-4B9B-A002-A54E7FD660BD}" srcId="{79A1CCFD-696D-4B9F-B610-D7372EE975EC}" destId="{475171FE-8D25-409C-A2B4-2ACD42D0AD65}" srcOrd="1" destOrd="0" parTransId="{4FAFE2A4-BC41-411E-9DFE-B1041992B8BB}" sibTransId="{1608135F-A9C4-4503-AF2C-FA4CF71F0DA2}"/>
    <dgm:cxn modelId="{5F618EEC-61DB-4871-806C-35435F942F0C}" type="presOf" srcId="{79A1CCFD-696D-4B9F-B610-D7372EE975EC}" destId="{F531E577-3447-4855-B868-231DAEBB86AC}" srcOrd="0" destOrd="0" presId="urn:microsoft.com/office/officeart/2005/8/layout/vList2"/>
    <dgm:cxn modelId="{7C87CEEC-90E0-4A52-8525-AFBF9C04F4FE}" type="presOf" srcId="{77DEDF0A-277A-479B-927E-D4DCE8EED744}" destId="{ADB8897E-09D0-42C1-ADFA-D246C6CD4E1C}" srcOrd="0" destOrd="1" presId="urn:microsoft.com/office/officeart/2005/8/layout/vList2"/>
    <dgm:cxn modelId="{D87D7DFA-5704-4F2C-BB26-1443A83C5B4A}" type="presOf" srcId="{475171FE-8D25-409C-A2B4-2ACD42D0AD65}" destId="{0F99CD56-329C-44B8-B397-482E71676D2C}" srcOrd="0" destOrd="0" presId="urn:microsoft.com/office/officeart/2005/8/layout/vList2"/>
    <dgm:cxn modelId="{BC28ED5E-76E7-4969-8686-616703E76087}" type="presParOf" srcId="{F531E577-3447-4855-B868-231DAEBB86AC}" destId="{E26B0378-BC4D-486A-88A0-87891DED51E5}" srcOrd="0" destOrd="0" presId="urn:microsoft.com/office/officeart/2005/8/layout/vList2"/>
    <dgm:cxn modelId="{8B8E7404-A13C-445C-A534-78DDD9C47660}" type="presParOf" srcId="{F531E577-3447-4855-B868-231DAEBB86AC}" destId="{ADB8897E-09D0-42C1-ADFA-D246C6CD4E1C}" srcOrd="1" destOrd="0" presId="urn:microsoft.com/office/officeart/2005/8/layout/vList2"/>
    <dgm:cxn modelId="{8662BA75-26D8-4B27-BBAD-0B24F4F0B646}" type="presParOf" srcId="{F531E577-3447-4855-B868-231DAEBB86AC}" destId="{0F99CD56-329C-44B8-B397-482E71676D2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91BADC80-A37D-44DF-ACD3-502FE18ADE2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FED7786-B9F5-4DF6-BBE8-4819DA06E63F}">
      <dgm:prSet/>
      <dgm:spPr/>
      <dgm:t>
        <a:bodyPr/>
        <a:lstStyle/>
        <a:p>
          <a:pPr algn="just"/>
          <a:r>
            <a:rPr lang="en-US" dirty="0"/>
            <a:t>Not necessary that each partner gets equal share on partition</a:t>
          </a:r>
        </a:p>
      </dgm:t>
    </dgm:pt>
    <dgm:pt modelId="{00CFEEB1-0713-48C5-9AD4-5A708A51627A}" type="parTrans" cxnId="{C9C4ED43-6C68-49D7-B829-935D6949FDB4}">
      <dgm:prSet/>
      <dgm:spPr/>
      <dgm:t>
        <a:bodyPr/>
        <a:lstStyle/>
        <a:p>
          <a:endParaRPr lang="en-US"/>
        </a:p>
      </dgm:t>
    </dgm:pt>
    <dgm:pt modelId="{6930399D-37C1-4EF5-86D3-D3D0EE764D79}" type="sibTrans" cxnId="{C9C4ED43-6C68-49D7-B829-935D6949FDB4}">
      <dgm:prSet/>
      <dgm:spPr/>
      <dgm:t>
        <a:bodyPr/>
        <a:lstStyle/>
        <a:p>
          <a:endParaRPr lang="en-US"/>
        </a:p>
      </dgm:t>
    </dgm:pt>
    <dgm:pt modelId="{1FF58553-F7C0-403E-A44A-901FF094C4C2}">
      <dgm:prSet/>
      <dgm:spPr/>
      <dgm:t>
        <a:bodyPr/>
        <a:lstStyle/>
        <a:p>
          <a:r>
            <a:rPr lang="en-US"/>
            <a:t>Apoorva Shantilal Shah v. CIT 141 ITR 558 SC</a:t>
          </a:r>
        </a:p>
      </dgm:t>
    </dgm:pt>
    <dgm:pt modelId="{83E0635E-30E4-409E-BA9D-929B1866D172}" type="parTrans" cxnId="{6B2B368A-D637-469D-BBC9-F26FC491673E}">
      <dgm:prSet/>
      <dgm:spPr/>
      <dgm:t>
        <a:bodyPr/>
        <a:lstStyle/>
        <a:p>
          <a:endParaRPr lang="en-US"/>
        </a:p>
      </dgm:t>
    </dgm:pt>
    <dgm:pt modelId="{A0D07AB2-A14F-4530-AECD-0936848D9C29}" type="sibTrans" cxnId="{6B2B368A-D637-469D-BBC9-F26FC491673E}">
      <dgm:prSet/>
      <dgm:spPr/>
      <dgm:t>
        <a:bodyPr/>
        <a:lstStyle/>
        <a:p>
          <a:endParaRPr lang="en-US"/>
        </a:p>
      </dgm:t>
    </dgm:pt>
    <dgm:pt modelId="{245DF496-7D6A-4F46-B206-FF68E8FB9639}" type="pres">
      <dgm:prSet presAssocID="{91BADC80-A37D-44DF-ACD3-502FE18ADE25}" presName="linear" presStyleCnt="0">
        <dgm:presLayoutVars>
          <dgm:animLvl val="lvl"/>
          <dgm:resizeHandles val="exact"/>
        </dgm:presLayoutVars>
      </dgm:prSet>
      <dgm:spPr/>
    </dgm:pt>
    <dgm:pt modelId="{0B43D908-2F08-49B0-ADBA-2354DC750361}" type="pres">
      <dgm:prSet presAssocID="{CFED7786-B9F5-4DF6-BBE8-4819DA06E63F}" presName="parentText" presStyleLbl="node1" presStyleIdx="0" presStyleCnt="1">
        <dgm:presLayoutVars>
          <dgm:chMax val="0"/>
          <dgm:bulletEnabled val="1"/>
        </dgm:presLayoutVars>
      </dgm:prSet>
      <dgm:spPr/>
    </dgm:pt>
    <dgm:pt modelId="{E7E703FA-6BF4-4FE0-B866-25900CD27A85}" type="pres">
      <dgm:prSet presAssocID="{CFED7786-B9F5-4DF6-BBE8-4819DA06E63F}" presName="childText" presStyleLbl="revTx" presStyleIdx="0" presStyleCnt="1">
        <dgm:presLayoutVars>
          <dgm:bulletEnabled val="1"/>
        </dgm:presLayoutVars>
      </dgm:prSet>
      <dgm:spPr/>
    </dgm:pt>
  </dgm:ptLst>
  <dgm:cxnLst>
    <dgm:cxn modelId="{C9C4ED43-6C68-49D7-B829-935D6949FDB4}" srcId="{91BADC80-A37D-44DF-ACD3-502FE18ADE25}" destId="{CFED7786-B9F5-4DF6-BBE8-4819DA06E63F}" srcOrd="0" destOrd="0" parTransId="{00CFEEB1-0713-48C5-9AD4-5A708A51627A}" sibTransId="{6930399D-37C1-4EF5-86D3-D3D0EE764D79}"/>
    <dgm:cxn modelId="{6ADA2E6F-15FE-4C70-8ED2-5F3C30D188CC}" type="presOf" srcId="{1FF58553-F7C0-403E-A44A-901FF094C4C2}" destId="{E7E703FA-6BF4-4FE0-B866-25900CD27A85}" srcOrd="0" destOrd="0" presId="urn:microsoft.com/office/officeart/2005/8/layout/vList2"/>
    <dgm:cxn modelId="{6B2B368A-D637-469D-BBC9-F26FC491673E}" srcId="{CFED7786-B9F5-4DF6-BBE8-4819DA06E63F}" destId="{1FF58553-F7C0-403E-A44A-901FF094C4C2}" srcOrd="0" destOrd="0" parTransId="{83E0635E-30E4-409E-BA9D-929B1866D172}" sibTransId="{A0D07AB2-A14F-4530-AECD-0936848D9C29}"/>
    <dgm:cxn modelId="{51EEB48B-5CFF-4E31-B37D-6D806982523D}" type="presOf" srcId="{91BADC80-A37D-44DF-ACD3-502FE18ADE25}" destId="{245DF496-7D6A-4F46-B206-FF68E8FB9639}" srcOrd="0" destOrd="0" presId="urn:microsoft.com/office/officeart/2005/8/layout/vList2"/>
    <dgm:cxn modelId="{387A6EB4-EB7F-44DC-BE06-B32C1FAA8B17}" type="presOf" srcId="{CFED7786-B9F5-4DF6-BBE8-4819DA06E63F}" destId="{0B43D908-2F08-49B0-ADBA-2354DC750361}" srcOrd="0" destOrd="0" presId="urn:microsoft.com/office/officeart/2005/8/layout/vList2"/>
    <dgm:cxn modelId="{604BE5C3-B5C5-4222-B688-FD93236054BA}" type="presParOf" srcId="{245DF496-7D6A-4F46-B206-FF68E8FB9639}" destId="{0B43D908-2F08-49B0-ADBA-2354DC750361}" srcOrd="0" destOrd="0" presId="urn:microsoft.com/office/officeart/2005/8/layout/vList2"/>
    <dgm:cxn modelId="{0AF006B2-D9FB-492E-9B5A-FB1232DCE16F}" type="presParOf" srcId="{245DF496-7D6A-4F46-B206-FF68E8FB9639}" destId="{E7E703FA-6BF4-4FE0-B866-25900CD27A8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87A4F627-1112-477A-8034-152D1B653C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EAC76DF-5EED-4FA7-A137-1DB5ADE498A5}">
      <dgm:prSet/>
      <dgm:spPr/>
      <dgm:t>
        <a:bodyPr/>
        <a:lstStyle/>
        <a:p>
          <a:pPr rtl="0"/>
          <a:r>
            <a:rPr lang="en-US" dirty="0"/>
            <a:t>Duty on separated share of property</a:t>
          </a:r>
        </a:p>
      </dgm:t>
    </dgm:pt>
    <dgm:pt modelId="{C6E64EA8-B99E-46E8-AC91-B17C22793952}" type="parTrans" cxnId="{EB4FD8B7-D8C2-4034-BD63-5791E3706428}">
      <dgm:prSet/>
      <dgm:spPr/>
      <dgm:t>
        <a:bodyPr/>
        <a:lstStyle/>
        <a:p>
          <a:endParaRPr lang="en-US"/>
        </a:p>
      </dgm:t>
    </dgm:pt>
    <dgm:pt modelId="{81411FC7-2B61-428B-8EB1-FBDFF14FB03C}" type="sibTrans" cxnId="{EB4FD8B7-D8C2-4034-BD63-5791E3706428}">
      <dgm:prSet/>
      <dgm:spPr/>
      <dgm:t>
        <a:bodyPr/>
        <a:lstStyle/>
        <a:p>
          <a:endParaRPr lang="en-US"/>
        </a:p>
      </dgm:t>
    </dgm:pt>
    <dgm:pt modelId="{71EA2CF9-B51F-48E4-A057-BD2A9236047A}">
      <dgm:prSet/>
      <dgm:spPr/>
      <dgm:t>
        <a:bodyPr/>
        <a:lstStyle/>
        <a:p>
          <a:pPr rtl="0"/>
          <a:r>
            <a:rPr lang="en-US" dirty="0"/>
            <a:t>Largest share to be worked out and reduced from estate</a:t>
          </a:r>
        </a:p>
      </dgm:t>
    </dgm:pt>
    <dgm:pt modelId="{C9D2A793-8803-42E8-AFF3-8966BABE2516}" type="parTrans" cxnId="{44FB2CFF-81C8-48AA-9426-84393FBCEB9A}">
      <dgm:prSet/>
      <dgm:spPr/>
      <dgm:t>
        <a:bodyPr/>
        <a:lstStyle/>
        <a:p>
          <a:endParaRPr lang="en-US"/>
        </a:p>
      </dgm:t>
    </dgm:pt>
    <dgm:pt modelId="{25F7AFA2-90F9-4B3E-9C42-16A7502F4CB5}" type="sibTrans" cxnId="{44FB2CFF-81C8-48AA-9426-84393FBCEB9A}">
      <dgm:prSet/>
      <dgm:spPr/>
      <dgm:t>
        <a:bodyPr/>
        <a:lstStyle/>
        <a:p>
          <a:endParaRPr lang="en-US"/>
        </a:p>
      </dgm:t>
    </dgm:pt>
    <dgm:pt modelId="{7688AEFD-134D-4211-B917-5B32035096B9}">
      <dgm:prSet/>
      <dgm:spPr/>
      <dgm:t>
        <a:bodyPr/>
        <a:lstStyle/>
        <a:p>
          <a:pPr rtl="0"/>
          <a:r>
            <a:rPr lang="en-US" dirty="0"/>
            <a:t>Duty levied on remainder of estate</a:t>
          </a:r>
        </a:p>
      </dgm:t>
    </dgm:pt>
    <dgm:pt modelId="{75805D6B-FBA4-48A6-B73C-E1CD73F18FBE}" type="parTrans" cxnId="{FA09686A-AD58-4C59-BA86-CE57BA517C46}">
      <dgm:prSet/>
      <dgm:spPr/>
      <dgm:t>
        <a:bodyPr/>
        <a:lstStyle/>
        <a:p>
          <a:endParaRPr lang="en-US"/>
        </a:p>
      </dgm:t>
    </dgm:pt>
    <dgm:pt modelId="{0B5BD1E6-ADC2-4976-9FBB-638B6EC7CBEE}" type="sibTrans" cxnId="{FA09686A-AD58-4C59-BA86-CE57BA517C46}">
      <dgm:prSet/>
      <dgm:spPr/>
      <dgm:t>
        <a:bodyPr/>
        <a:lstStyle/>
        <a:p>
          <a:endParaRPr lang="en-US"/>
        </a:p>
      </dgm:t>
    </dgm:pt>
    <dgm:pt modelId="{AAA5FFE2-1B8D-4911-A72F-CB56E88F2F10}">
      <dgm:prSet/>
      <dgm:spPr/>
      <dgm:t>
        <a:bodyPr/>
        <a:lstStyle/>
        <a:p>
          <a:pPr rtl="0"/>
          <a:r>
            <a:rPr lang="en-US" dirty="0" err="1"/>
            <a:t>Eg</a:t>
          </a:r>
          <a:r>
            <a:rPr lang="en-US" dirty="0"/>
            <a:t>. Largest share is 95% and balance members get 5% then duty on 5% only</a:t>
          </a:r>
        </a:p>
      </dgm:t>
    </dgm:pt>
    <dgm:pt modelId="{E324D551-13A1-4430-B808-2A9478C5BE4F}" type="parTrans" cxnId="{DF72DCA5-07DC-40D9-9376-B18027E7059F}">
      <dgm:prSet/>
      <dgm:spPr/>
      <dgm:t>
        <a:bodyPr/>
        <a:lstStyle/>
        <a:p>
          <a:endParaRPr lang="en-US"/>
        </a:p>
      </dgm:t>
    </dgm:pt>
    <dgm:pt modelId="{FF9FFF25-3FC5-49DA-9A8F-5401CD05E488}" type="sibTrans" cxnId="{DF72DCA5-07DC-40D9-9376-B18027E7059F}">
      <dgm:prSet/>
      <dgm:spPr/>
      <dgm:t>
        <a:bodyPr/>
        <a:lstStyle/>
        <a:p>
          <a:endParaRPr lang="en-US"/>
        </a:p>
      </dgm:t>
    </dgm:pt>
    <dgm:pt modelId="{2FA2CA38-4EB0-4C67-9ED9-5E1DD1491E27}">
      <dgm:prSet/>
      <dgm:spPr/>
      <dgm:t>
        <a:bodyPr/>
        <a:lstStyle/>
        <a:p>
          <a:pPr rtl="0"/>
          <a:r>
            <a:rPr lang="en-US" dirty="0" err="1"/>
            <a:t>Venkatappa</a:t>
          </a:r>
          <a:r>
            <a:rPr lang="en-US" dirty="0"/>
            <a:t> Naidu AIT 1934 Mad 204</a:t>
          </a:r>
        </a:p>
      </dgm:t>
    </dgm:pt>
    <dgm:pt modelId="{DE0EECF2-252A-4A47-81A1-6FD61EC1398D}" type="parTrans" cxnId="{E4D52939-2F5C-4F92-BE59-87807D729360}">
      <dgm:prSet/>
      <dgm:spPr/>
      <dgm:t>
        <a:bodyPr/>
        <a:lstStyle/>
        <a:p>
          <a:endParaRPr lang="en-US"/>
        </a:p>
      </dgm:t>
    </dgm:pt>
    <dgm:pt modelId="{7AD0C8CD-9192-4CF2-AB4E-9A5CDDE78AB5}" type="sibTrans" cxnId="{E4D52939-2F5C-4F92-BE59-87807D729360}">
      <dgm:prSet/>
      <dgm:spPr/>
      <dgm:t>
        <a:bodyPr/>
        <a:lstStyle/>
        <a:p>
          <a:endParaRPr lang="en-US"/>
        </a:p>
      </dgm:t>
    </dgm:pt>
    <dgm:pt modelId="{71267FEA-B494-466B-96E4-E510A514B8FB}">
      <dgm:prSet/>
      <dgm:spPr/>
      <dgm:t>
        <a:bodyPr/>
        <a:lstStyle/>
        <a:p>
          <a:pPr rtl="0"/>
          <a:r>
            <a:rPr lang="en-US" dirty="0"/>
            <a:t>Computation</a:t>
          </a:r>
        </a:p>
      </dgm:t>
    </dgm:pt>
    <dgm:pt modelId="{963C5589-29EB-4546-8A2F-1F491A5075E6}" type="parTrans" cxnId="{ADB703B3-5523-4727-A358-7731E8B03BFC}">
      <dgm:prSet/>
      <dgm:spPr/>
      <dgm:t>
        <a:bodyPr/>
        <a:lstStyle/>
        <a:p>
          <a:endParaRPr lang="en-US"/>
        </a:p>
      </dgm:t>
    </dgm:pt>
    <dgm:pt modelId="{D232F3B7-EFDB-4BF6-B2E7-795C565CFD5F}" type="sibTrans" cxnId="{ADB703B3-5523-4727-A358-7731E8B03BFC}">
      <dgm:prSet/>
      <dgm:spPr/>
      <dgm:t>
        <a:bodyPr/>
        <a:lstStyle/>
        <a:p>
          <a:endParaRPr lang="en-US"/>
        </a:p>
      </dgm:t>
    </dgm:pt>
    <dgm:pt modelId="{0E29B39A-57DE-4D7C-922C-07BB6CF3DFBE}" type="pres">
      <dgm:prSet presAssocID="{87A4F627-1112-477A-8034-152D1B653CAB}" presName="linear" presStyleCnt="0">
        <dgm:presLayoutVars>
          <dgm:animLvl val="lvl"/>
          <dgm:resizeHandles val="exact"/>
        </dgm:presLayoutVars>
      </dgm:prSet>
      <dgm:spPr/>
    </dgm:pt>
    <dgm:pt modelId="{2A8F6602-299F-419C-B8F0-25FCE016F397}" type="pres">
      <dgm:prSet presAssocID="{71267FEA-B494-466B-96E4-E510A514B8FB}" presName="parentText" presStyleLbl="node1" presStyleIdx="0" presStyleCnt="2">
        <dgm:presLayoutVars>
          <dgm:chMax val="0"/>
          <dgm:bulletEnabled val="1"/>
        </dgm:presLayoutVars>
      </dgm:prSet>
      <dgm:spPr/>
    </dgm:pt>
    <dgm:pt modelId="{55D3D81C-DDDD-4237-97E2-E30662B32702}" type="pres">
      <dgm:prSet presAssocID="{71267FEA-B494-466B-96E4-E510A514B8FB}" presName="childText" presStyleLbl="revTx" presStyleIdx="0" presStyleCnt="2">
        <dgm:presLayoutVars>
          <dgm:bulletEnabled val="1"/>
        </dgm:presLayoutVars>
      </dgm:prSet>
      <dgm:spPr/>
    </dgm:pt>
    <dgm:pt modelId="{86FA3C68-CF8F-4AAE-833D-A165B76B83DC}" type="pres">
      <dgm:prSet presAssocID="{7688AEFD-134D-4211-B917-5B32035096B9}" presName="parentText" presStyleLbl="node1" presStyleIdx="1" presStyleCnt="2">
        <dgm:presLayoutVars>
          <dgm:chMax val="0"/>
          <dgm:bulletEnabled val="1"/>
        </dgm:presLayoutVars>
      </dgm:prSet>
      <dgm:spPr/>
    </dgm:pt>
    <dgm:pt modelId="{375623FC-6292-4FAE-886A-0A09AF2EB58E}" type="pres">
      <dgm:prSet presAssocID="{7688AEFD-134D-4211-B917-5B32035096B9}" presName="childText" presStyleLbl="revTx" presStyleIdx="1" presStyleCnt="2">
        <dgm:presLayoutVars>
          <dgm:bulletEnabled val="1"/>
        </dgm:presLayoutVars>
      </dgm:prSet>
      <dgm:spPr/>
    </dgm:pt>
  </dgm:ptLst>
  <dgm:cxnLst>
    <dgm:cxn modelId="{CF29621E-57E0-47F3-836A-E0E61E22D54A}" type="presOf" srcId="{71EA2CF9-B51F-48E4-A057-BD2A9236047A}" destId="{55D3D81C-DDDD-4237-97E2-E30662B32702}" srcOrd="0" destOrd="1" presId="urn:microsoft.com/office/officeart/2005/8/layout/vList2"/>
    <dgm:cxn modelId="{E4D52939-2F5C-4F92-BE59-87807D729360}" srcId="{AAA5FFE2-1B8D-4911-A72F-CB56E88F2F10}" destId="{2FA2CA38-4EB0-4C67-9ED9-5E1DD1491E27}" srcOrd="0" destOrd="0" parTransId="{DE0EECF2-252A-4A47-81A1-6FD61EC1398D}" sibTransId="{7AD0C8CD-9192-4CF2-AB4E-9A5CDDE78AB5}"/>
    <dgm:cxn modelId="{A0BCBA42-FFDA-4486-ABAF-086D8A9F9E82}" type="presOf" srcId="{AAA5FFE2-1B8D-4911-A72F-CB56E88F2F10}" destId="{375623FC-6292-4FAE-886A-0A09AF2EB58E}" srcOrd="0" destOrd="0" presId="urn:microsoft.com/office/officeart/2005/8/layout/vList2"/>
    <dgm:cxn modelId="{FA09686A-AD58-4C59-BA86-CE57BA517C46}" srcId="{87A4F627-1112-477A-8034-152D1B653CAB}" destId="{7688AEFD-134D-4211-B917-5B32035096B9}" srcOrd="1" destOrd="0" parTransId="{75805D6B-FBA4-48A6-B73C-E1CD73F18FBE}" sibTransId="{0B5BD1E6-ADC2-4976-9FBB-638B6EC7CBEE}"/>
    <dgm:cxn modelId="{6E3E9596-000A-4E69-B539-7426E8042B4F}" type="presOf" srcId="{FEAC76DF-5EED-4FA7-A137-1DB5ADE498A5}" destId="{55D3D81C-DDDD-4237-97E2-E30662B32702}" srcOrd="0" destOrd="0" presId="urn:microsoft.com/office/officeart/2005/8/layout/vList2"/>
    <dgm:cxn modelId="{8F298A97-00C6-494E-84EF-ABF771EA3BFB}" type="presOf" srcId="{71267FEA-B494-466B-96E4-E510A514B8FB}" destId="{2A8F6602-299F-419C-B8F0-25FCE016F397}" srcOrd="0" destOrd="0" presId="urn:microsoft.com/office/officeart/2005/8/layout/vList2"/>
    <dgm:cxn modelId="{DF72DCA5-07DC-40D9-9376-B18027E7059F}" srcId="{7688AEFD-134D-4211-B917-5B32035096B9}" destId="{AAA5FFE2-1B8D-4911-A72F-CB56E88F2F10}" srcOrd="0" destOrd="0" parTransId="{E324D551-13A1-4430-B808-2A9478C5BE4F}" sibTransId="{FF9FFF25-3FC5-49DA-9A8F-5401CD05E488}"/>
    <dgm:cxn modelId="{5C3B96B0-ACA1-498B-B1D3-D355C011CFE7}" type="presOf" srcId="{7688AEFD-134D-4211-B917-5B32035096B9}" destId="{86FA3C68-CF8F-4AAE-833D-A165B76B83DC}" srcOrd="0" destOrd="0" presId="urn:microsoft.com/office/officeart/2005/8/layout/vList2"/>
    <dgm:cxn modelId="{ADB703B3-5523-4727-A358-7731E8B03BFC}" srcId="{87A4F627-1112-477A-8034-152D1B653CAB}" destId="{71267FEA-B494-466B-96E4-E510A514B8FB}" srcOrd="0" destOrd="0" parTransId="{963C5589-29EB-4546-8A2F-1F491A5075E6}" sibTransId="{D232F3B7-EFDB-4BF6-B2E7-795C565CFD5F}"/>
    <dgm:cxn modelId="{EB4FD8B7-D8C2-4034-BD63-5791E3706428}" srcId="{71267FEA-B494-466B-96E4-E510A514B8FB}" destId="{FEAC76DF-5EED-4FA7-A137-1DB5ADE498A5}" srcOrd="0" destOrd="0" parTransId="{C6E64EA8-B99E-46E8-AC91-B17C22793952}" sibTransId="{81411FC7-2B61-428B-8EB1-FBDFF14FB03C}"/>
    <dgm:cxn modelId="{A0FF3BD9-2303-4B3C-92D1-41DF1FF85541}" type="presOf" srcId="{87A4F627-1112-477A-8034-152D1B653CAB}" destId="{0E29B39A-57DE-4D7C-922C-07BB6CF3DFBE}" srcOrd="0" destOrd="0" presId="urn:microsoft.com/office/officeart/2005/8/layout/vList2"/>
    <dgm:cxn modelId="{B6548DE8-B727-4EF4-B3DC-8AAE977AFFC9}" type="presOf" srcId="{2FA2CA38-4EB0-4C67-9ED9-5E1DD1491E27}" destId="{375623FC-6292-4FAE-886A-0A09AF2EB58E}" srcOrd="0" destOrd="1" presId="urn:microsoft.com/office/officeart/2005/8/layout/vList2"/>
    <dgm:cxn modelId="{44FB2CFF-81C8-48AA-9426-84393FBCEB9A}" srcId="{71267FEA-B494-466B-96E4-E510A514B8FB}" destId="{71EA2CF9-B51F-48E4-A057-BD2A9236047A}" srcOrd="1" destOrd="0" parTransId="{C9D2A793-8803-42E8-AFF3-8966BABE2516}" sibTransId="{25F7AFA2-90F9-4B3E-9C42-16A7502F4CB5}"/>
    <dgm:cxn modelId="{534E49C1-10F2-4DA1-8545-4E09CD768B88}" type="presParOf" srcId="{0E29B39A-57DE-4D7C-922C-07BB6CF3DFBE}" destId="{2A8F6602-299F-419C-B8F0-25FCE016F397}" srcOrd="0" destOrd="0" presId="urn:microsoft.com/office/officeart/2005/8/layout/vList2"/>
    <dgm:cxn modelId="{28369E18-57F4-4B60-B7A3-D21FB349D86E}" type="presParOf" srcId="{0E29B39A-57DE-4D7C-922C-07BB6CF3DFBE}" destId="{55D3D81C-DDDD-4237-97E2-E30662B32702}" srcOrd="1" destOrd="0" presId="urn:microsoft.com/office/officeart/2005/8/layout/vList2"/>
    <dgm:cxn modelId="{9770CCAF-A4FE-4733-AF47-8B450B765A7B}" type="presParOf" srcId="{0E29B39A-57DE-4D7C-922C-07BB6CF3DFBE}" destId="{86FA3C68-CF8F-4AAE-833D-A165B76B83DC}" srcOrd="2" destOrd="0" presId="urn:microsoft.com/office/officeart/2005/8/layout/vList2"/>
    <dgm:cxn modelId="{B0FBC7A2-9E63-4230-8B42-8AA63C14BBCF}" type="presParOf" srcId="{0E29B39A-57DE-4D7C-922C-07BB6CF3DFBE}" destId="{375623FC-6292-4FAE-886A-0A09AF2EB58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D0E165D-C92F-44C2-B161-39AA2FA8CF0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9C007CBC-0CD9-456A-98F4-148CDD48E61E}">
      <dgm:prSet/>
      <dgm:spPr/>
      <dgm:t>
        <a:bodyPr/>
        <a:lstStyle/>
        <a:p>
          <a:pPr rtl="0"/>
          <a:r>
            <a:rPr lang="en-US" dirty="0"/>
            <a:t>A Karta's right with regards to the family property is absolute</a:t>
          </a:r>
        </a:p>
      </dgm:t>
    </dgm:pt>
    <dgm:pt modelId="{96CF05AF-40C4-4431-9FEC-34415F1616EF}" type="parTrans" cxnId="{C52EEC0C-60ED-40BD-803D-973659B61E18}">
      <dgm:prSet/>
      <dgm:spPr/>
      <dgm:t>
        <a:bodyPr/>
        <a:lstStyle/>
        <a:p>
          <a:endParaRPr lang="en-US"/>
        </a:p>
      </dgm:t>
    </dgm:pt>
    <dgm:pt modelId="{4163FABD-178B-49A6-908F-65AD80B0DF69}" type="sibTrans" cxnId="{C52EEC0C-60ED-40BD-803D-973659B61E18}">
      <dgm:prSet/>
      <dgm:spPr/>
      <dgm:t>
        <a:bodyPr/>
        <a:lstStyle/>
        <a:p>
          <a:endParaRPr lang="en-US"/>
        </a:p>
      </dgm:t>
    </dgm:pt>
    <dgm:pt modelId="{CD28EE9D-4276-40C6-B097-651FC2023599}">
      <dgm:prSet/>
      <dgm:spPr/>
      <dgm:t>
        <a:bodyPr/>
        <a:lstStyle/>
        <a:p>
          <a:pPr rtl="0"/>
          <a:r>
            <a:rPr lang="en-US" dirty="0"/>
            <a:t>Karta requires the consent of all the other coparceners unless where:</a:t>
          </a:r>
        </a:p>
      </dgm:t>
    </dgm:pt>
    <dgm:pt modelId="{62D4A1B3-6931-4671-B2F3-E4F69F5935A7}" type="parTrans" cxnId="{17679E4F-484E-4742-BD03-214D3713668E}">
      <dgm:prSet/>
      <dgm:spPr/>
      <dgm:t>
        <a:bodyPr/>
        <a:lstStyle/>
        <a:p>
          <a:endParaRPr lang="en-US"/>
        </a:p>
      </dgm:t>
    </dgm:pt>
    <dgm:pt modelId="{E578F5F3-3160-42D7-BAE8-866D9E581B40}" type="sibTrans" cxnId="{17679E4F-484E-4742-BD03-214D3713668E}">
      <dgm:prSet/>
      <dgm:spPr/>
      <dgm:t>
        <a:bodyPr/>
        <a:lstStyle/>
        <a:p>
          <a:endParaRPr lang="en-US"/>
        </a:p>
      </dgm:t>
    </dgm:pt>
    <dgm:pt modelId="{0AE41AAB-6C95-4D0D-8ABA-C3EDA6A2C90C}">
      <dgm:prSet/>
      <dgm:spPr/>
      <dgm:t>
        <a:bodyPr/>
        <a:lstStyle/>
        <a:p>
          <a:pPr rtl="0"/>
          <a:r>
            <a:rPr lang="en-US" sz="2300" b="1" dirty="0"/>
            <a:t>There is a legal necessity </a:t>
          </a:r>
        </a:p>
      </dgm:t>
    </dgm:pt>
    <dgm:pt modelId="{C7FACF24-52EC-4ADF-94C8-FB10DE062849}" type="parTrans" cxnId="{A333CD9D-1893-4331-8F00-1F35A863EE48}">
      <dgm:prSet/>
      <dgm:spPr/>
      <dgm:t>
        <a:bodyPr/>
        <a:lstStyle/>
        <a:p>
          <a:endParaRPr lang="en-US"/>
        </a:p>
      </dgm:t>
    </dgm:pt>
    <dgm:pt modelId="{5382BEA2-87A1-46DC-9BCC-99574463894E}" type="sibTrans" cxnId="{A333CD9D-1893-4331-8F00-1F35A863EE48}">
      <dgm:prSet/>
      <dgm:spPr/>
      <dgm:t>
        <a:bodyPr/>
        <a:lstStyle/>
        <a:p>
          <a:endParaRPr lang="en-US"/>
        </a:p>
      </dgm:t>
    </dgm:pt>
    <dgm:pt modelId="{E639D350-43D0-4308-B9C0-5591D956F08F}">
      <dgm:prSet custT="1"/>
      <dgm:spPr/>
      <dgm:t>
        <a:bodyPr/>
        <a:lstStyle/>
        <a:p>
          <a:pPr rtl="0"/>
          <a:r>
            <a:rPr lang="en-US" sz="1600" dirty="0"/>
            <a:t>Dev </a:t>
          </a:r>
          <a:r>
            <a:rPr lang="en-US" sz="1600" dirty="0" err="1"/>
            <a:t>Kishan</a:t>
          </a:r>
          <a:r>
            <a:rPr lang="en-US" sz="1600" dirty="0"/>
            <a:t> v. Ram </a:t>
          </a:r>
          <a:r>
            <a:rPr lang="en-US" sz="1600" dirty="0" err="1"/>
            <a:t>Kishan</a:t>
          </a:r>
          <a:r>
            <a:rPr lang="en-US" sz="1600" dirty="0"/>
            <a:t> AIR 2002 Raj. 370, or</a:t>
          </a:r>
        </a:p>
      </dgm:t>
    </dgm:pt>
    <dgm:pt modelId="{B3551420-8EDE-4457-B095-A734AB7D10D8}" type="parTrans" cxnId="{6E3A1C7D-9A90-465F-8C8F-0AC51FF96FED}">
      <dgm:prSet/>
      <dgm:spPr/>
      <dgm:t>
        <a:bodyPr/>
        <a:lstStyle/>
        <a:p>
          <a:endParaRPr lang="en-US"/>
        </a:p>
      </dgm:t>
    </dgm:pt>
    <dgm:pt modelId="{7C19DB67-FC41-44B3-8940-E516A1998FB9}" type="sibTrans" cxnId="{6E3A1C7D-9A90-465F-8C8F-0AC51FF96FED}">
      <dgm:prSet/>
      <dgm:spPr/>
      <dgm:t>
        <a:bodyPr/>
        <a:lstStyle/>
        <a:p>
          <a:endParaRPr lang="en-US"/>
        </a:p>
      </dgm:t>
    </dgm:pt>
    <dgm:pt modelId="{B2DAF3D7-B062-4B82-AD1C-4F4003ACD4C1}">
      <dgm:prSet/>
      <dgm:spPr/>
      <dgm:t>
        <a:bodyPr/>
        <a:lstStyle/>
        <a:p>
          <a:pPr rtl="0"/>
          <a:r>
            <a:rPr lang="en-US" sz="2300" b="1" dirty="0"/>
            <a:t>It is for the benefit of estate </a:t>
          </a:r>
        </a:p>
      </dgm:t>
    </dgm:pt>
    <dgm:pt modelId="{A42EA871-9EC8-49EE-8F4A-B364F8D972DF}" type="parTrans" cxnId="{8723234E-4F12-4049-AB05-BA881172AE3E}">
      <dgm:prSet/>
      <dgm:spPr/>
      <dgm:t>
        <a:bodyPr/>
        <a:lstStyle/>
        <a:p>
          <a:endParaRPr lang="en-US"/>
        </a:p>
      </dgm:t>
    </dgm:pt>
    <dgm:pt modelId="{3BDA8BE4-4253-4F18-9A6F-CD14E7F0B2E2}" type="sibTrans" cxnId="{8723234E-4F12-4049-AB05-BA881172AE3E}">
      <dgm:prSet/>
      <dgm:spPr/>
      <dgm:t>
        <a:bodyPr/>
        <a:lstStyle/>
        <a:p>
          <a:endParaRPr lang="en-US"/>
        </a:p>
      </dgm:t>
    </dgm:pt>
    <dgm:pt modelId="{A3DB5406-83D5-4038-BD44-A8E61C11DD3B}">
      <dgm:prSet custT="1"/>
      <dgm:spPr/>
      <dgm:t>
        <a:bodyPr/>
        <a:lstStyle/>
        <a:p>
          <a:pPr rtl="0"/>
          <a:r>
            <a:rPr lang="en-US" sz="1600" dirty="0" err="1"/>
            <a:t>Balmukund</a:t>
          </a:r>
          <a:r>
            <a:rPr lang="en-US" sz="1600" dirty="0"/>
            <a:t> v. </a:t>
          </a:r>
          <a:r>
            <a:rPr lang="en-US" sz="1600" dirty="0" err="1"/>
            <a:t>Kamlavati</a:t>
          </a:r>
          <a:r>
            <a:rPr lang="en-US" sz="1600" dirty="0"/>
            <a:t> AIR 1964 SC 1385.</a:t>
          </a:r>
        </a:p>
      </dgm:t>
    </dgm:pt>
    <dgm:pt modelId="{A746E7CC-501F-4A99-AB26-33B11D227425}" type="parTrans" cxnId="{3D8D6908-D5A9-403D-81B6-DE9C85596B99}">
      <dgm:prSet/>
      <dgm:spPr/>
      <dgm:t>
        <a:bodyPr/>
        <a:lstStyle/>
        <a:p>
          <a:endParaRPr lang="en-US"/>
        </a:p>
      </dgm:t>
    </dgm:pt>
    <dgm:pt modelId="{C44BE59F-7ECD-42A7-9CFF-4DFFE9CF5A1F}" type="sibTrans" cxnId="{3D8D6908-D5A9-403D-81B6-DE9C85596B99}">
      <dgm:prSet/>
      <dgm:spPr/>
      <dgm:t>
        <a:bodyPr/>
        <a:lstStyle/>
        <a:p>
          <a:endParaRPr lang="en-US"/>
        </a:p>
      </dgm:t>
    </dgm:pt>
    <dgm:pt modelId="{AFD98056-7099-4072-A66C-0D443D9064C4}" type="pres">
      <dgm:prSet presAssocID="{7D0E165D-C92F-44C2-B161-39AA2FA8CF0D}" presName="linear" presStyleCnt="0">
        <dgm:presLayoutVars>
          <dgm:animLvl val="lvl"/>
          <dgm:resizeHandles val="exact"/>
        </dgm:presLayoutVars>
      </dgm:prSet>
      <dgm:spPr/>
    </dgm:pt>
    <dgm:pt modelId="{55D36979-3C7B-4555-B492-94DD4833C10D}" type="pres">
      <dgm:prSet presAssocID="{9C007CBC-0CD9-456A-98F4-148CDD48E61E}" presName="parentText" presStyleLbl="node1" presStyleIdx="0" presStyleCnt="2">
        <dgm:presLayoutVars>
          <dgm:chMax val="0"/>
          <dgm:bulletEnabled val="1"/>
        </dgm:presLayoutVars>
      </dgm:prSet>
      <dgm:spPr/>
    </dgm:pt>
    <dgm:pt modelId="{48304549-E3B8-4944-A6ED-E3B2EADE24A2}" type="pres">
      <dgm:prSet presAssocID="{4163FABD-178B-49A6-908F-65AD80B0DF69}" presName="spacer" presStyleCnt="0"/>
      <dgm:spPr/>
    </dgm:pt>
    <dgm:pt modelId="{EE26DAF7-6737-4B24-A133-641E73551743}" type="pres">
      <dgm:prSet presAssocID="{CD28EE9D-4276-40C6-B097-651FC2023599}" presName="parentText" presStyleLbl="node1" presStyleIdx="1" presStyleCnt="2">
        <dgm:presLayoutVars>
          <dgm:chMax val="0"/>
          <dgm:bulletEnabled val="1"/>
        </dgm:presLayoutVars>
      </dgm:prSet>
      <dgm:spPr/>
    </dgm:pt>
    <dgm:pt modelId="{671AD72A-AE37-45F8-B5F4-DE8A8C791945}" type="pres">
      <dgm:prSet presAssocID="{CD28EE9D-4276-40C6-B097-651FC2023599}" presName="childText" presStyleLbl="revTx" presStyleIdx="0" presStyleCnt="1">
        <dgm:presLayoutVars>
          <dgm:bulletEnabled val="1"/>
        </dgm:presLayoutVars>
      </dgm:prSet>
      <dgm:spPr/>
    </dgm:pt>
  </dgm:ptLst>
  <dgm:cxnLst>
    <dgm:cxn modelId="{4DFDFD02-648E-4185-A60B-C36C441CD561}" type="presOf" srcId="{7D0E165D-C92F-44C2-B161-39AA2FA8CF0D}" destId="{AFD98056-7099-4072-A66C-0D443D9064C4}" srcOrd="0" destOrd="0" presId="urn:microsoft.com/office/officeart/2005/8/layout/vList2"/>
    <dgm:cxn modelId="{3D8D6908-D5A9-403D-81B6-DE9C85596B99}" srcId="{B2DAF3D7-B062-4B82-AD1C-4F4003ACD4C1}" destId="{A3DB5406-83D5-4038-BD44-A8E61C11DD3B}" srcOrd="0" destOrd="0" parTransId="{A746E7CC-501F-4A99-AB26-33B11D227425}" sibTransId="{C44BE59F-7ECD-42A7-9CFF-4DFFE9CF5A1F}"/>
    <dgm:cxn modelId="{C52EEC0C-60ED-40BD-803D-973659B61E18}" srcId="{7D0E165D-C92F-44C2-B161-39AA2FA8CF0D}" destId="{9C007CBC-0CD9-456A-98F4-148CDD48E61E}" srcOrd="0" destOrd="0" parTransId="{96CF05AF-40C4-4431-9FEC-34415F1616EF}" sibTransId="{4163FABD-178B-49A6-908F-65AD80B0DF69}"/>
    <dgm:cxn modelId="{44C5000F-99F7-4A18-BA95-F01052ECF24C}" type="presOf" srcId="{E639D350-43D0-4308-B9C0-5591D956F08F}" destId="{671AD72A-AE37-45F8-B5F4-DE8A8C791945}" srcOrd="0" destOrd="1" presId="urn:microsoft.com/office/officeart/2005/8/layout/vList2"/>
    <dgm:cxn modelId="{B9434D62-A343-451A-8D97-507ECA3C599F}" type="presOf" srcId="{A3DB5406-83D5-4038-BD44-A8E61C11DD3B}" destId="{671AD72A-AE37-45F8-B5F4-DE8A8C791945}" srcOrd="0" destOrd="3" presId="urn:microsoft.com/office/officeart/2005/8/layout/vList2"/>
    <dgm:cxn modelId="{3E7C0647-C48E-422D-9C8C-2DE77AFA61ED}" type="presOf" srcId="{9C007CBC-0CD9-456A-98F4-148CDD48E61E}" destId="{55D36979-3C7B-4555-B492-94DD4833C10D}" srcOrd="0" destOrd="0" presId="urn:microsoft.com/office/officeart/2005/8/layout/vList2"/>
    <dgm:cxn modelId="{8723234E-4F12-4049-AB05-BA881172AE3E}" srcId="{CD28EE9D-4276-40C6-B097-651FC2023599}" destId="{B2DAF3D7-B062-4B82-AD1C-4F4003ACD4C1}" srcOrd="1" destOrd="0" parTransId="{A42EA871-9EC8-49EE-8F4A-B364F8D972DF}" sibTransId="{3BDA8BE4-4253-4F18-9A6F-CD14E7F0B2E2}"/>
    <dgm:cxn modelId="{17679E4F-484E-4742-BD03-214D3713668E}" srcId="{7D0E165D-C92F-44C2-B161-39AA2FA8CF0D}" destId="{CD28EE9D-4276-40C6-B097-651FC2023599}" srcOrd="1" destOrd="0" parTransId="{62D4A1B3-6931-4671-B2F3-E4F69F5935A7}" sibTransId="{E578F5F3-3160-42D7-BAE8-866D9E581B40}"/>
    <dgm:cxn modelId="{6E3A1C7D-9A90-465F-8C8F-0AC51FF96FED}" srcId="{0AE41AAB-6C95-4D0D-8ABA-C3EDA6A2C90C}" destId="{E639D350-43D0-4308-B9C0-5591D956F08F}" srcOrd="0" destOrd="0" parTransId="{B3551420-8EDE-4457-B095-A734AB7D10D8}" sibTransId="{7C19DB67-FC41-44B3-8940-E516A1998FB9}"/>
    <dgm:cxn modelId="{A333CD9D-1893-4331-8F00-1F35A863EE48}" srcId="{CD28EE9D-4276-40C6-B097-651FC2023599}" destId="{0AE41AAB-6C95-4D0D-8ABA-C3EDA6A2C90C}" srcOrd="0" destOrd="0" parTransId="{C7FACF24-52EC-4ADF-94C8-FB10DE062849}" sibTransId="{5382BEA2-87A1-46DC-9BCC-99574463894E}"/>
    <dgm:cxn modelId="{F6A083BF-E006-440E-B920-D0C8F595C2E8}" type="presOf" srcId="{CD28EE9D-4276-40C6-B097-651FC2023599}" destId="{EE26DAF7-6737-4B24-A133-641E73551743}" srcOrd="0" destOrd="0" presId="urn:microsoft.com/office/officeart/2005/8/layout/vList2"/>
    <dgm:cxn modelId="{AB3493D1-26B8-45F7-B056-BC928A0A1B74}" type="presOf" srcId="{B2DAF3D7-B062-4B82-AD1C-4F4003ACD4C1}" destId="{671AD72A-AE37-45F8-B5F4-DE8A8C791945}" srcOrd="0" destOrd="2" presId="urn:microsoft.com/office/officeart/2005/8/layout/vList2"/>
    <dgm:cxn modelId="{FC83B1DA-CF6E-4AC4-9D15-B77E9287349D}" type="presOf" srcId="{0AE41AAB-6C95-4D0D-8ABA-C3EDA6A2C90C}" destId="{671AD72A-AE37-45F8-B5F4-DE8A8C791945}" srcOrd="0" destOrd="0" presId="urn:microsoft.com/office/officeart/2005/8/layout/vList2"/>
    <dgm:cxn modelId="{4028BF2A-832F-4906-916E-969A25CE5192}" type="presParOf" srcId="{AFD98056-7099-4072-A66C-0D443D9064C4}" destId="{55D36979-3C7B-4555-B492-94DD4833C10D}" srcOrd="0" destOrd="0" presId="urn:microsoft.com/office/officeart/2005/8/layout/vList2"/>
    <dgm:cxn modelId="{4EDCCC61-52D6-4937-80E1-3E355C202039}" type="presParOf" srcId="{AFD98056-7099-4072-A66C-0D443D9064C4}" destId="{48304549-E3B8-4944-A6ED-E3B2EADE24A2}" srcOrd="1" destOrd="0" presId="urn:microsoft.com/office/officeart/2005/8/layout/vList2"/>
    <dgm:cxn modelId="{3949D046-01CE-4162-A67E-7DEBB2516785}" type="presParOf" srcId="{AFD98056-7099-4072-A66C-0D443D9064C4}" destId="{EE26DAF7-6737-4B24-A133-641E73551743}" srcOrd="2" destOrd="0" presId="urn:microsoft.com/office/officeart/2005/8/layout/vList2"/>
    <dgm:cxn modelId="{FB4743A6-F274-466C-82C7-4CC3985C7F6D}" type="presParOf" srcId="{AFD98056-7099-4072-A66C-0D443D9064C4}" destId="{671AD72A-AE37-45F8-B5F4-DE8A8C79194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1AE84BD-C815-4A5D-9C47-DEA791AD1C6A}"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80BF66A1-A82F-4026-81A7-2B0AC5FCFA55}">
      <dgm:prSet/>
      <dgm:spPr/>
      <dgm:t>
        <a:bodyPr/>
        <a:lstStyle/>
        <a:p>
          <a:pPr rtl="0"/>
          <a:r>
            <a:rPr lang="en-US" dirty="0"/>
            <a:t>Right of the Karta to execute agreement to sell or sale deed of a joint Hindu family property is settled and is beyond cavil </a:t>
          </a:r>
        </a:p>
      </dgm:t>
    </dgm:pt>
    <dgm:pt modelId="{8688D594-E0D0-4180-9E6D-9BA9A5A4259F}" type="parTrans" cxnId="{386D8C02-2EB5-4827-AF93-23F030318FC7}">
      <dgm:prSet/>
      <dgm:spPr/>
      <dgm:t>
        <a:bodyPr/>
        <a:lstStyle/>
        <a:p>
          <a:endParaRPr lang="en-US"/>
        </a:p>
      </dgm:t>
    </dgm:pt>
    <dgm:pt modelId="{E79D7A28-3621-48ED-9590-8C3AFD907323}" type="sibTrans" cxnId="{386D8C02-2EB5-4827-AF93-23F030318FC7}">
      <dgm:prSet/>
      <dgm:spPr/>
      <dgm:t>
        <a:bodyPr/>
        <a:lstStyle/>
        <a:p>
          <a:endParaRPr lang="en-US"/>
        </a:p>
      </dgm:t>
    </dgm:pt>
    <dgm:pt modelId="{DC16033A-5F28-4009-B29F-DC9DC461075C}">
      <dgm:prSet/>
      <dgm:spPr/>
      <dgm:t>
        <a:bodyPr/>
        <a:lstStyle/>
        <a:p>
          <a:pPr rtl="0"/>
          <a:r>
            <a:rPr lang="en-US" dirty="0"/>
            <a:t>A coparcener who has right to claim a share in the joint Hindu family estate </a:t>
          </a:r>
          <a:r>
            <a:rPr lang="en-US" b="1" u="sng" dirty="0"/>
            <a:t>cannot seek injunction against the Karta restraining him from dealing with or entering into a transaction </a:t>
          </a:r>
          <a:r>
            <a:rPr lang="en-US" dirty="0"/>
            <a:t>from sale of the joint Hindu family property</a:t>
          </a:r>
        </a:p>
      </dgm:t>
    </dgm:pt>
    <dgm:pt modelId="{3C87DD1B-2190-486D-9D03-CD5B6DBFF129}" type="parTrans" cxnId="{C7BC742B-FFE2-4B2E-8877-E5DDC2E54E8B}">
      <dgm:prSet/>
      <dgm:spPr/>
      <dgm:t>
        <a:bodyPr/>
        <a:lstStyle/>
        <a:p>
          <a:endParaRPr lang="en-US"/>
        </a:p>
      </dgm:t>
    </dgm:pt>
    <dgm:pt modelId="{BE2950B6-4C20-438B-8435-115E868D42F3}" type="sibTrans" cxnId="{C7BC742B-FFE2-4B2E-8877-E5DDC2E54E8B}">
      <dgm:prSet/>
      <dgm:spPr/>
      <dgm:t>
        <a:bodyPr/>
        <a:lstStyle/>
        <a:p>
          <a:endParaRPr lang="en-US"/>
        </a:p>
      </dgm:t>
    </dgm:pt>
    <dgm:pt modelId="{7E28FD52-5D99-4EE6-82BE-F7D703B81E52}" type="pres">
      <dgm:prSet presAssocID="{01AE84BD-C815-4A5D-9C47-DEA791AD1C6A}" presName="linear" presStyleCnt="0">
        <dgm:presLayoutVars>
          <dgm:animLvl val="lvl"/>
          <dgm:resizeHandles val="exact"/>
        </dgm:presLayoutVars>
      </dgm:prSet>
      <dgm:spPr/>
    </dgm:pt>
    <dgm:pt modelId="{91374892-7A6D-4D00-93C2-65E8D393A71E}" type="pres">
      <dgm:prSet presAssocID="{80BF66A1-A82F-4026-81A7-2B0AC5FCFA55}" presName="parentText" presStyleLbl="node1" presStyleIdx="0" presStyleCnt="2">
        <dgm:presLayoutVars>
          <dgm:chMax val="0"/>
          <dgm:bulletEnabled val="1"/>
        </dgm:presLayoutVars>
      </dgm:prSet>
      <dgm:spPr/>
    </dgm:pt>
    <dgm:pt modelId="{A4195D2C-BC20-4DB6-BF40-A264B8EBAB01}" type="pres">
      <dgm:prSet presAssocID="{E79D7A28-3621-48ED-9590-8C3AFD907323}" presName="spacer" presStyleCnt="0"/>
      <dgm:spPr/>
    </dgm:pt>
    <dgm:pt modelId="{F4238442-5FD7-4DCE-A719-66FAB7CC5A50}" type="pres">
      <dgm:prSet presAssocID="{DC16033A-5F28-4009-B29F-DC9DC461075C}" presName="parentText" presStyleLbl="node1" presStyleIdx="1" presStyleCnt="2">
        <dgm:presLayoutVars>
          <dgm:chMax val="0"/>
          <dgm:bulletEnabled val="1"/>
        </dgm:presLayoutVars>
      </dgm:prSet>
      <dgm:spPr/>
    </dgm:pt>
  </dgm:ptLst>
  <dgm:cxnLst>
    <dgm:cxn modelId="{386D8C02-2EB5-4827-AF93-23F030318FC7}" srcId="{01AE84BD-C815-4A5D-9C47-DEA791AD1C6A}" destId="{80BF66A1-A82F-4026-81A7-2B0AC5FCFA55}" srcOrd="0" destOrd="0" parTransId="{8688D594-E0D0-4180-9E6D-9BA9A5A4259F}" sibTransId="{E79D7A28-3621-48ED-9590-8C3AFD907323}"/>
    <dgm:cxn modelId="{C7BC742B-FFE2-4B2E-8877-E5DDC2E54E8B}" srcId="{01AE84BD-C815-4A5D-9C47-DEA791AD1C6A}" destId="{DC16033A-5F28-4009-B29F-DC9DC461075C}" srcOrd="1" destOrd="0" parTransId="{3C87DD1B-2190-486D-9D03-CD5B6DBFF129}" sibTransId="{BE2950B6-4C20-438B-8435-115E868D42F3}"/>
    <dgm:cxn modelId="{0DBC9168-A9AA-45A0-A8A2-B9DCE8F35077}" type="presOf" srcId="{DC16033A-5F28-4009-B29F-DC9DC461075C}" destId="{F4238442-5FD7-4DCE-A719-66FAB7CC5A50}" srcOrd="0" destOrd="0" presId="urn:microsoft.com/office/officeart/2005/8/layout/vList2"/>
    <dgm:cxn modelId="{808B16A0-A5A7-4FA8-A871-9A4FB315FE7C}" type="presOf" srcId="{01AE84BD-C815-4A5D-9C47-DEA791AD1C6A}" destId="{7E28FD52-5D99-4EE6-82BE-F7D703B81E52}" srcOrd="0" destOrd="0" presId="urn:microsoft.com/office/officeart/2005/8/layout/vList2"/>
    <dgm:cxn modelId="{9D6FF0B8-8A5D-4372-9D48-BB1724F67A9B}" type="presOf" srcId="{80BF66A1-A82F-4026-81A7-2B0AC5FCFA55}" destId="{91374892-7A6D-4D00-93C2-65E8D393A71E}" srcOrd="0" destOrd="0" presId="urn:microsoft.com/office/officeart/2005/8/layout/vList2"/>
    <dgm:cxn modelId="{95740D86-A9A2-4D18-B1F2-38DF2DEC7A42}" type="presParOf" srcId="{7E28FD52-5D99-4EE6-82BE-F7D703B81E52}" destId="{91374892-7A6D-4D00-93C2-65E8D393A71E}" srcOrd="0" destOrd="0" presId="urn:microsoft.com/office/officeart/2005/8/layout/vList2"/>
    <dgm:cxn modelId="{0279F0A4-0C9B-49AB-A55B-D4B7A78E7AC3}" type="presParOf" srcId="{7E28FD52-5D99-4EE6-82BE-F7D703B81E52}" destId="{A4195D2C-BC20-4DB6-BF40-A264B8EBAB01}" srcOrd="1" destOrd="0" presId="urn:microsoft.com/office/officeart/2005/8/layout/vList2"/>
    <dgm:cxn modelId="{9C8A9114-FE3D-401E-A1F5-F46315E91E76}" type="presParOf" srcId="{7E28FD52-5D99-4EE6-82BE-F7D703B81E52}" destId="{F4238442-5FD7-4DCE-A719-66FAB7CC5A5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31D7D13-9916-4046-840C-9873F250788A}" type="doc">
      <dgm:prSet loTypeId="urn:microsoft.com/office/officeart/2005/8/layout/hierarchy6" loCatId="hierarchy" qsTypeId="urn:microsoft.com/office/officeart/2005/8/quickstyle/simple1" qsCatId="simple" csTypeId="urn:microsoft.com/office/officeart/2005/8/colors/colorful3" csCatId="colorful" phldr="1"/>
      <dgm:spPr/>
      <dgm:t>
        <a:bodyPr/>
        <a:lstStyle/>
        <a:p>
          <a:endParaRPr lang="en-US"/>
        </a:p>
      </dgm:t>
    </dgm:pt>
    <dgm:pt modelId="{6BDD7843-700D-4BA6-B52F-0B6E9107A249}">
      <dgm:prSet custT="1"/>
      <dgm:spPr/>
      <dgm:t>
        <a:bodyPr/>
        <a:lstStyle/>
        <a:p>
          <a:pPr rtl="0"/>
          <a:r>
            <a:rPr lang="en-US" sz="2400" dirty="0"/>
            <a:t>Person dies</a:t>
          </a:r>
        </a:p>
      </dgm:t>
    </dgm:pt>
    <dgm:pt modelId="{9F71146A-3E6B-4064-A92A-3FE674917624}" type="parTrans" cxnId="{59151084-B89B-42AA-BC7B-29D6F63E35F7}">
      <dgm:prSet/>
      <dgm:spPr/>
      <dgm:t>
        <a:bodyPr/>
        <a:lstStyle/>
        <a:p>
          <a:endParaRPr lang="en-US" sz="2400"/>
        </a:p>
      </dgm:t>
    </dgm:pt>
    <dgm:pt modelId="{AB4F7E71-C724-472E-AFE2-D6CDAE48C178}" type="sibTrans" cxnId="{59151084-B89B-42AA-BC7B-29D6F63E35F7}">
      <dgm:prSet/>
      <dgm:spPr/>
      <dgm:t>
        <a:bodyPr/>
        <a:lstStyle/>
        <a:p>
          <a:endParaRPr lang="en-US" sz="2400"/>
        </a:p>
      </dgm:t>
    </dgm:pt>
    <dgm:pt modelId="{1BFCD066-DD21-42EA-B77E-CA9B56C0AF52}">
      <dgm:prSet custT="1"/>
      <dgm:spPr/>
      <dgm:t>
        <a:bodyPr/>
        <a:lstStyle/>
        <a:p>
          <a:pPr rtl="0"/>
          <a:r>
            <a:rPr lang="en-US" sz="1600"/>
            <a:t>No Will</a:t>
          </a:r>
        </a:p>
      </dgm:t>
    </dgm:pt>
    <dgm:pt modelId="{0790D463-145A-419D-9F11-6FD6A08398AD}" type="parTrans" cxnId="{1D5718BA-3461-4B2C-921B-4BBF5217F9AB}">
      <dgm:prSet/>
      <dgm:spPr/>
      <dgm:t>
        <a:bodyPr/>
        <a:lstStyle/>
        <a:p>
          <a:endParaRPr lang="en-US" sz="2400"/>
        </a:p>
      </dgm:t>
    </dgm:pt>
    <dgm:pt modelId="{DBA2498B-6520-4E7C-8833-E47AF035FE09}" type="sibTrans" cxnId="{1D5718BA-3461-4B2C-921B-4BBF5217F9AB}">
      <dgm:prSet/>
      <dgm:spPr/>
      <dgm:t>
        <a:bodyPr/>
        <a:lstStyle/>
        <a:p>
          <a:endParaRPr lang="en-US" sz="2400"/>
        </a:p>
      </dgm:t>
    </dgm:pt>
    <dgm:pt modelId="{BF5017E4-4AA2-460F-A92C-F201F5ECDD1B}">
      <dgm:prSet custT="1"/>
      <dgm:spPr/>
      <dgm:t>
        <a:bodyPr/>
        <a:lstStyle/>
        <a:p>
          <a:pPr rtl="0"/>
          <a:r>
            <a:rPr lang="en-US" sz="1600" dirty="0"/>
            <a:t>Hindu, Jain Sikh</a:t>
          </a:r>
        </a:p>
      </dgm:t>
    </dgm:pt>
    <dgm:pt modelId="{B37DF3FC-5C47-4FF4-8190-1337C854249D}" type="parTrans" cxnId="{FC184BB1-E14A-445C-B8EE-FF32DBAEA3B5}">
      <dgm:prSet/>
      <dgm:spPr/>
      <dgm:t>
        <a:bodyPr/>
        <a:lstStyle/>
        <a:p>
          <a:endParaRPr lang="en-US" sz="2400"/>
        </a:p>
      </dgm:t>
    </dgm:pt>
    <dgm:pt modelId="{C1F72741-65F4-4EA8-A77F-87020B369FCA}" type="sibTrans" cxnId="{FC184BB1-E14A-445C-B8EE-FF32DBAEA3B5}">
      <dgm:prSet/>
      <dgm:spPr/>
      <dgm:t>
        <a:bodyPr/>
        <a:lstStyle/>
        <a:p>
          <a:endParaRPr lang="en-US" sz="2400"/>
        </a:p>
      </dgm:t>
    </dgm:pt>
    <dgm:pt modelId="{F50640C3-61E2-46FF-8E6E-2C3FA0CFEF4A}">
      <dgm:prSet custT="1"/>
      <dgm:spPr/>
      <dgm:t>
        <a:bodyPr/>
        <a:lstStyle/>
        <a:p>
          <a:pPr rtl="0"/>
          <a:r>
            <a:rPr lang="en-US" sz="1600"/>
            <a:t>Hindu Succession Act</a:t>
          </a:r>
        </a:p>
      </dgm:t>
    </dgm:pt>
    <dgm:pt modelId="{BFAFCC28-0F10-409D-9132-AB911405B19E}" type="parTrans" cxnId="{86A47116-A984-41E9-A5EF-C9DF84430351}">
      <dgm:prSet/>
      <dgm:spPr/>
      <dgm:t>
        <a:bodyPr/>
        <a:lstStyle/>
        <a:p>
          <a:endParaRPr lang="en-US" sz="2400"/>
        </a:p>
      </dgm:t>
    </dgm:pt>
    <dgm:pt modelId="{55FCF69C-DB9E-4AB4-85DD-2644D72BD12D}" type="sibTrans" cxnId="{86A47116-A984-41E9-A5EF-C9DF84430351}">
      <dgm:prSet/>
      <dgm:spPr/>
      <dgm:t>
        <a:bodyPr/>
        <a:lstStyle/>
        <a:p>
          <a:endParaRPr lang="en-US" sz="2400"/>
        </a:p>
      </dgm:t>
    </dgm:pt>
    <dgm:pt modelId="{373A9A5E-C670-4400-8ED4-196BA33ADC1B}">
      <dgm:prSet custT="1"/>
      <dgm:spPr/>
      <dgm:t>
        <a:bodyPr/>
        <a:lstStyle/>
        <a:p>
          <a:pPr rtl="0"/>
          <a:r>
            <a:rPr lang="en-US" sz="1600" dirty="0"/>
            <a:t>Muslim</a:t>
          </a:r>
        </a:p>
      </dgm:t>
    </dgm:pt>
    <dgm:pt modelId="{47AD3806-5AEF-49B8-B8D8-6EE03D24D575}" type="parTrans" cxnId="{C72B0189-EA2B-4728-B455-99EAA41F5F32}">
      <dgm:prSet/>
      <dgm:spPr/>
      <dgm:t>
        <a:bodyPr/>
        <a:lstStyle/>
        <a:p>
          <a:endParaRPr lang="en-US" sz="2400"/>
        </a:p>
      </dgm:t>
    </dgm:pt>
    <dgm:pt modelId="{23632A82-9904-4765-94EF-47089DD77FA6}" type="sibTrans" cxnId="{C72B0189-EA2B-4728-B455-99EAA41F5F32}">
      <dgm:prSet/>
      <dgm:spPr/>
      <dgm:t>
        <a:bodyPr/>
        <a:lstStyle/>
        <a:p>
          <a:endParaRPr lang="en-US" sz="2400"/>
        </a:p>
      </dgm:t>
    </dgm:pt>
    <dgm:pt modelId="{52940BF8-2EE9-4FF7-B604-4B4CD3A8FEF0}">
      <dgm:prSet custT="1"/>
      <dgm:spPr/>
      <dgm:t>
        <a:bodyPr/>
        <a:lstStyle/>
        <a:p>
          <a:pPr rtl="0"/>
          <a:r>
            <a:rPr lang="en-US" sz="1600"/>
            <a:t>Shariat Law</a:t>
          </a:r>
        </a:p>
      </dgm:t>
    </dgm:pt>
    <dgm:pt modelId="{43EECC3E-94C9-4C40-9D4F-CD03C56FCAF9}" type="parTrans" cxnId="{D5EB7857-4290-4110-9207-786D0DEA1653}">
      <dgm:prSet/>
      <dgm:spPr/>
      <dgm:t>
        <a:bodyPr/>
        <a:lstStyle/>
        <a:p>
          <a:endParaRPr lang="en-US" sz="2400"/>
        </a:p>
      </dgm:t>
    </dgm:pt>
    <dgm:pt modelId="{B3E5728A-70E8-48AF-BE60-F4485895E30C}" type="sibTrans" cxnId="{D5EB7857-4290-4110-9207-786D0DEA1653}">
      <dgm:prSet/>
      <dgm:spPr/>
      <dgm:t>
        <a:bodyPr/>
        <a:lstStyle/>
        <a:p>
          <a:endParaRPr lang="en-US" sz="2400"/>
        </a:p>
      </dgm:t>
    </dgm:pt>
    <dgm:pt modelId="{3415DB88-4F05-4E48-AFFE-2D42D50DA47E}">
      <dgm:prSet custT="1"/>
      <dgm:spPr/>
      <dgm:t>
        <a:bodyPr/>
        <a:lstStyle/>
        <a:p>
          <a:pPr rtl="0"/>
          <a:r>
            <a:rPr lang="en-US" sz="1600"/>
            <a:t>Christian, Parsi, Jew</a:t>
          </a:r>
        </a:p>
      </dgm:t>
    </dgm:pt>
    <dgm:pt modelId="{B6DFB7AB-3DC3-4F12-9414-7022AE291A72}" type="parTrans" cxnId="{C34DCBB0-D944-4601-BAF2-882FAD3AF672}">
      <dgm:prSet/>
      <dgm:spPr/>
      <dgm:t>
        <a:bodyPr/>
        <a:lstStyle/>
        <a:p>
          <a:endParaRPr lang="en-US" sz="2400"/>
        </a:p>
      </dgm:t>
    </dgm:pt>
    <dgm:pt modelId="{BB9B1123-0DF1-4139-875B-74AF211E7DC7}" type="sibTrans" cxnId="{C34DCBB0-D944-4601-BAF2-882FAD3AF672}">
      <dgm:prSet/>
      <dgm:spPr/>
      <dgm:t>
        <a:bodyPr/>
        <a:lstStyle/>
        <a:p>
          <a:endParaRPr lang="en-US" sz="2400"/>
        </a:p>
      </dgm:t>
    </dgm:pt>
    <dgm:pt modelId="{BFDEDA83-9C9B-4538-8B25-B6ACC1C304CD}">
      <dgm:prSet custT="1"/>
      <dgm:spPr/>
      <dgm:t>
        <a:bodyPr/>
        <a:lstStyle/>
        <a:p>
          <a:pPr rtl="0"/>
          <a:r>
            <a:rPr lang="en-US" sz="1600"/>
            <a:t>Indian Sucession Act</a:t>
          </a:r>
        </a:p>
      </dgm:t>
    </dgm:pt>
    <dgm:pt modelId="{6A9567B2-2931-45C0-87D0-2025B22B5120}" type="parTrans" cxnId="{A44D99D0-BAE7-4174-8808-77ABC5837D8C}">
      <dgm:prSet/>
      <dgm:spPr/>
      <dgm:t>
        <a:bodyPr/>
        <a:lstStyle/>
        <a:p>
          <a:endParaRPr lang="en-US" sz="2400"/>
        </a:p>
      </dgm:t>
    </dgm:pt>
    <dgm:pt modelId="{B39D3E81-9025-4F9F-8F16-F836988C7EB5}" type="sibTrans" cxnId="{A44D99D0-BAE7-4174-8808-77ABC5837D8C}">
      <dgm:prSet/>
      <dgm:spPr/>
      <dgm:t>
        <a:bodyPr/>
        <a:lstStyle/>
        <a:p>
          <a:endParaRPr lang="en-US" sz="2400"/>
        </a:p>
      </dgm:t>
    </dgm:pt>
    <dgm:pt modelId="{73C768E6-8022-40B5-95FF-97FA612C3986}">
      <dgm:prSet custT="1"/>
      <dgm:spPr/>
      <dgm:t>
        <a:bodyPr/>
        <a:lstStyle/>
        <a:p>
          <a:pPr rtl="0"/>
          <a:r>
            <a:rPr lang="en-US" sz="1600" dirty="0"/>
            <a:t>Testamentary Will</a:t>
          </a:r>
        </a:p>
      </dgm:t>
    </dgm:pt>
    <dgm:pt modelId="{334C2117-C4C9-401B-AD90-D249DB491ED4}" type="parTrans" cxnId="{632C34FD-79D3-4BC0-BFFB-ECB1302A14F8}">
      <dgm:prSet/>
      <dgm:spPr/>
      <dgm:t>
        <a:bodyPr/>
        <a:lstStyle/>
        <a:p>
          <a:endParaRPr lang="en-US" sz="2400"/>
        </a:p>
      </dgm:t>
    </dgm:pt>
    <dgm:pt modelId="{69BFF6F5-5464-4EE4-BADA-D049D64E23FB}" type="sibTrans" cxnId="{632C34FD-79D3-4BC0-BFFB-ECB1302A14F8}">
      <dgm:prSet/>
      <dgm:spPr/>
      <dgm:t>
        <a:bodyPr/>
        <a:lstStyle/>
        <a:p>
          <a:endParaRPr lang="en-US" sz="2400"/>
        </a:p>
      </dgm:t>
    </dgm:pt>
    <dgm:pt modelId="{12C230CA-EECE-41AB-91C6-4C0ACEDF8C21}">
      <dgm:prSet custT="1"/>
      <dgm:spPr/>
      <dgm:t>
        <a:bodyPr/>
        <a:lstStyle/>
        <a:p>
          <a:pPr rtl="0"/>
          <a:r>
            <a:rPr lang="en-US" sz="1600" dirty="0"/>
            <a:t>Hindus, Christian, </a:t>
          </a:r>
          <a:r>
            <a:rPr lang="en-US" sz="1600" dirty="0" err="1"/>
            <a:t>Parsi</a:t>
          </a:r>
          <a:r>
            <a:rPr lang="en-US" sz="1600" dirty="0"/>
            <a:t>, Jew, Sikh, Jain</a:t>
          </a:r>
        </a:p>
      </dgm:t>
    </dgm:pt>
    <dgm:pt modelId="{941F4180-2FB2-47BD-B318-D724689AA71B}" type="parTrans" cxnId="{6062F2FC-5D46-4F9B-8205-4A18A7982483}">
      <dgm:prSet/>
      <dgm:spPr/>
      <dgm:t>
        <a:bodyPr/>
        <a:lstStyle/>
        <a:p>
          <a:endParaRPr lang="en-US" sz="2400"/>
        </a:p>
      </dgm:t>
    </dgm:pt>
    <dgm:pt modelId="{370D87EE-AAD0-4BB7-A967-832CDEFBE6C8}" type="sibTrans" cxnId="{6062F2FC-5D46-4F9B-8205-4A18A7982483}">
      <dgm:prSet/>
      <dgm:spPr/>
      <dgm:t>
        <a:bodyPr/>
        <a:lstStyle/>
        <a:p>
          <a:endParaRPr lang="en-US" sz="2400"/>
        </a:p>
      </dgm:t>
    </dgm:pt>
    <dgm:pt modelId="{8398BDF1-6EA8-4744-91A8-125F4E2D0B0C}">
      <dgm:prSet custT="1"/>
      <dgm:spPr/>
      <dgm:t>
        <a:bodyPr/>
        <a:lstStyle/>
        <a:p>
          <a:pPr rtl="0"/>
          <a:r>
            <a:rPr lang="en-US" sz="1600"/>
            <a:t>Indian Succession Act</a:t>
          </a:r>
        </a:p>
      </dgm:t>
    </dgm:pt>
    <dgm:pt modelId="{9D3C608A-2ECA-4C0D-B2E9-2D199207A66F}" type="parTrans" cxnId="{443F41F7-CA35-48A1-BA24-74855250185E}">
      <dgm:prSet/>
      <dgm:spPr/>
      <dgm:t>
        <a:bodyPr/>
        <a:lstStyle/>
        <a:p>
          <a:endParaRPr lang="en-US" sz="2400"/>
        </a:p>
      </dgm:t>
    </dgm:pt>
    <dgm:pt modelId="{9183FFB3-7784-4462-8333-B1C11A5AE6AE}" type="sibTrans" cxnId="{443F41F7-CA35-48A1-BA24-74855250185E}">
      <dgm:prSet/>
      <dgm:spPr/>
      <dgm:t>
        <a:bodyPr/>
        <a:lstStyle/>
        <a:p>
          <a:endParaRPr lang="en-US" sz="2400"/>
        </a:p>
      </dgm:t>
    </dgm:pt>
    <dgm:pt modelId="{3ED62C9B-E621-4502-A7F2-17A9D696A674}">
      <dgm:prSet custT="1"/>
      <dgm:spPr/>
      <dgm:t>
        <a:bodyPr/>
        <a:lstStyle/>
        <a:p>
          <a:pPr rtl="0"/>
          <a:r>
            <a:rPr lang="en-US" sz="1600"/>
            <a:t>Muslim</a:t>
          </a:r>
        </a:p>
      </dgm:t>
    </dgm:pt>
    <dgm:pt modelId="{D29F2D92-5613-48C9-9D10-EE452C99A125}" type="parTrans" cxnId="{535EA598-AC4B-4AD0-ADAA-99D506200F89}">
      <dgm:prSet/>
      <dgm:spPr/>
      <dgm:t>
        <a:bodyPr/>
        <a:lstStyle/>
        <a:p>
          <a:endParaRPr lang="en-US" sz="2400"/>
        </a:p>
      </dgm:t>
    </dgm:pt>
    <dgm:pt modelId="{6B0618F9-7838-48AC-B969-DDB669CDE90C}" type="sibTrans" cxnId="{535EA598-AC4B-4AD0-ADAA-99D506200F89}">
      <dgm:prSet/>
      <dgm:spPr/>
      <dgm:t>
        <a:bodyPr/>
        <a:lstStyle/>
        <a:p>
          <a:endParaRPr lang="en-US" sz="2400"/>
        </a:p>
      </dgm:t>
    </dgm:pt>
    <dgm:pt modelId="{29834842-DBFC-45B9-BFBA-8550EFC49BBC}">
      <dgm:prSet custT="1"/>
      <dgm:spPr/>
      <dgm:t>
        <a:bodyPr/>
        <a:lstStyle/>
        <a:p>
          <a:pPr rtl="0"/>
          <a:r>
            <a:rPr lang="en-US" sz="1600"/>
            <a:t>Shariat Law</a:t>
          </a:r>
        </a:p>
      </dgm:t>
    </dgm:pt>
    <dgm:pt modelId="{FCBA15BF-2CBF-4E64-A6C0-BB198444CCAC}" type="parTrans" cxnId="{F9710650-7661-4BDA-A623-7E9F398D9F79}">
      <dgm:prSet/>
      <dgm:spPr/>
      <dgm:t>
        <a:bodyPr/>
        <a:lstStyle/>
        <a:p>
          <a:endParaRPr lang="en-US" sz="2400"/>
        </a:p>
      </dgm:t>
    </dgm:pt>
    <dgm:pt modelId="{972E11EE-2E07-438A-AF7C-CE12E9ABA48F}" type="sibTrans" cxnId="{F9710650-7661-4BDA-A623-7E9F398D9F79}">
      <dgm:prSet/>
      <dgm:spPr/>
      <dgm:t>
        <a:bodyPr/>
        <a:lstStyle/>
        <a:p>
          <a:endParaRPr lang="en-US" sz="2400"/>
        </a:p>
      </dgm:t>
    </dgm:pt>
    <dgm:pt modelId="{933E7BCE-72B0-4DC3-B286-E2BBAA3823BF}" type="pres">
      <dgm:prSet presAssocID="{C31D7D13-9916-4046-840C-9873F250788A}" presName="mainComposite" presStyleCnt="0">
        <dgm:presLayoutVars>
          <dgm:chPref val="1"/>
          <dgm:dir/>
          <dgm:animOne val="branch"/>
          <dgm:animLvl val="lvl"/>
          <dgm:resizeHandles val="exact"/>
        </dgm:presLayoutVars>
      </dgm:prSet>
      <dgm:spPr/>
    </dgm:pt>
    <dgm:pt modelId="{FE10747C-0B65-4F69-B975-51C89FF9DE8C}" type="pres">
      <dgm:prSet presAssocID="{C31D7D13-9916-4046-840C-9873F250788A}" presName="hierFlow" presStyleCnt="0"/>
      <dgm:spPr/>
    </dgm:pt>
    <dgm:pt modelId="{A4D46675-FE1B-4B41-B782-76115A7BD16B}" type="pres">
      <dgm:prSet presAssocID="{C31D7D13-9916-4046-840C-9873F250788A}" presName="hierChild1" presStyleCnt="0">
        <dgm:presLayoutVars>
          <dgm:chPref val="1"/>
          <dgm:animOne val="branch"/>
          <dgm:animLvl val="lvl"/>
        </dgm:presLayoutVars>
      </dgm:prSet>
      <dgm:spPr/>
    </dgm:pt>
    <dgm:pt modelId="{E60D1ECA-9364-4354-AF1C-462D9E41C67A}" type="pres">
      <dgm:prSet presAssocID="{6BDD7843-700D-4BA6-B52F-0B6E9107A249}" presName="Name14" presStyleCnt="0"/>
      <dgm:spPr/>
    </dgm:pt>
    <dgm:pt modelId="{FC9C120F-4BD2-4015-9DF0-9814DF92CB44}" type="pres">
      <dgm:prSet presAssocID="{6BDD7843-700D-4BA6-B52F-0B6E9107A249}" presName="level1Shape" presStyleLbl="node0" presStyleIdx="0" presStyleCnt="1" custScaleX="177156" custScaleY="46651">
        <dgm:presLayoutVars>
          <dgm:chPref val="3"/>
        </dgm:presLayoutVars>
      </dgm:prSet>
      <dgm:spPr/>
    </dgm:pt>
    <dgm:pt modelId="{E5987AB8-C942-4A67-88FA-853D29567E7C}" type="pres">
      <dgm:prSet presAssocID="{6BDD7843-700D-4BA6-B52F-0B6E9107A249}" presName="hierChild2" presStyleCnt="0"/>
      <dgm:spPr/>
    </dgm:pt>
    <dgm:pt modelId="{6E0967E8-AA66-4D91-906F-84C79F675144}" type="pres">
      <dgm:prSet presAssocID="{0790D463-145A-419D-9F11-6FD6A08398AD}" presName="Name19" presStyleLbl="parChTrans1D2" presStyleIdx="0" presStyleCnt="2"/>
      <dgm:spPr/>
    </dgm:pt>
    <dgm:pt modelId="{013AA3CF-1DBA-4EF2-9D9F-260A5511D0D5}" type="pres">
      <dgm:prSet presAssocID="{1BFCD066-DD21-42EA-B77E-CA9B56C0AF52}" presName="Name21" presStyleCnt="0"/>
      <dgm:spPr/>
    </dgm:pt>
    <dgm:pt modelId="{137B41D5-C092-4CA8-B42F-1BE347A01F70}" type="pres">
      <dgm:prSet presAssocID="{1BFCD066-DD21-42EA-B77E-CA9B56C0AF52}" presName="level2Shape" presStyleLbl="node2" presStyleIdx="0" presStyleCnt="2" custScaleX="161051" custScaleY="68302"/>
      <dgm:spPr/>
    </dgm:pt>
    <dgm:pt modelId="{911110BA-EABF-4DC9-9DA2-440F836C7C3B}" type="pres">
      <dgm:prSet presAssocID="{1BFCD066-DD21-42EA-B77E-CA9B56C0AF52}" presName="hierChild3" presStyleCnt="0"/>
      <dgm:spPr/>
    </dgm:pt>
    <dgm:pt modelId="{184707FA-93AC-49F8-A0F2-524E7FE96B2A}" type="pres">
      <dgm:prSet presAssocID="{B37DF3FC-5C47-4FF4-8190-1337C854249D}" presName="Name19" presStyleLbl="parChTrans1D3" presStyleIdx="0" presStyleCnt="5"/>
      <dgm:spPr/>
    </dgm:pt>
    <dgm:pt modelId="{CC8893FA-93C2-4C3A-B350-3A7B82112C6E}" type="pres">
      <dgm:prSet presAssocID="{BF5017E4-4AA2-460F-A92C-F201F5ECDD1B}" presName="Name21" presStyleCnt="0"/>
      <dgm:spPr/>
    </dgm:pt>
    <dgm:pt modelId="{A0D37E0F-9869-463F-A143-AB05086E6674}" type="pres">
      <dgm:prSet presAssocID="{BF5017E4-4AA2-460F-A92C-F201F5ECDD1B}" presName="level2Shape" presStyleLbl="node3" presStyleIdx="0" presStyleCnt="5" custScaleY="136188"/>
      <dgm:spPr/>
    </dgm:pt>
    <dgm:pt modelId="{AA880DD1-20B1-48E6-96C4-6469F87DDF00}" type="pres">
      <dgm:prSet presAssocID="{BF5017E4-4AA2-460F-A92C-F201F5ECDD1B}" presName="hierChild3" presStyleCnt="0"/>
      <dgm:spPr/>
    </dgm:pt>
    <dgm:pt modelId="{EFDF0095-80FF-4DC2-AB4C-B4E48A7CC95F}" type="pres">
      <dgm:prSet presAssocID="{BFAFCC28-0F10-409D-9132-AB911405B19E}" presName="Name19" presStyleLbl="parChTrans1D4" presStyleIdx="0" presStyleCnt="5"/>
      <dgm:spPr/>
    </dgm:pt>
    <dgm:pt modelId="{58A5C83F-47A6-4565-AD54-1BF87E077EDA}" type="pres">
      <dgm:prSet presAssocID="{F50640C3-61E2-46FF-8E6E-2C3FA0CFEF4A}" presName="Name21" presStyleCnt="0"/>
      <dgm:spPr/>
    </dgm:pt>
    <dgm:pt modelId="{5367A011-0C35-46C8-BFC1-F515938CC6E4}" type="pres">
      <dgm:prSet presAssocID="{F50640C3-61E2-46FF-8E6E-2C3FA0CFEF4A}" presName="level2Shape" presStyleLbl="node4" presStyleIdx="0" presStyleCnt="5"/>
      <dgm:spPr/>
    </dgm:pt>
    <dgm:pt modelId="{85714381-7E22-43C9-89FE-D0A70BA6840C}" type="pres">
      <dgm:prSet presAssocID="{F50640C3-61E2-46FF-8E6E-2C3FA0CFEF4A}" presName="hierChild3" presStyleCnt="0"/>
      <dgm:spPr/>
    </dgm:pt>
    <dgm:pt modelId="{6736684A-C2DE-4365-8518-3F11C0335F23}" type="pres">
      <dgm:prSet presAssocID="{47AD3806-5AEF-49B8-B8D8-6EE03D24D575}" presName="Name19" presStyleLbl="parChTrans1D3" presStyleIdx="1" presStyleCnt="5"/>
      <dgm:spPr/>
    </dgm:pt>
    <dgm:pt modelId="{2F153311-C29A-4439-97BB-DFF56306F449}" type="pres">
      <dgm:prSet presAssocID="{373A9A5E-C670-4400-8ED4-196BA33ADC1B}" presName="Name21" presStyleCnt="0"/>
      <dgm:spPr/>
    </dgm:pt>
    <dgm:pt modelId="{2B33A016-FB1F-44D3-B634-DCE397AFBAB9}" type="pres">
      <dgm:prSet presAssocID="{373A9A5E-C670-4400-8ED4-196BA33ADC1B}" presName="level2Shape" presStyleLbl="node3" presStyleIdx="1" presStyleCnt="5" custScaleY="133100"/>
      <dgm:spPr/>
    </dgm:pt>
    <dgm:pt modelId="{B06173DA-3B3D-4308-9CE9-A3EE2EBA8448}" type="pres">
      <dgm:prSet presAssocID="{373A9A5E-C670-4400-8ED4-196BA33ADC1B}" presName="hierChild3" presStyleCnt="0"/>
      <dgm:spPr/>
    </dgm:pt>
    <dgm:pt modelId="{916430C2-E5B7-4598-9A65-65297FC668A8}" type="pres">
      <dgm:prSet presAssocID="{43EECC3E-94C9-4C40-9D4F-CD03C56FCAF9}" presName="Name19" presStyleLbl="parChTrans1D4" presStyleIdx="1" presStyleCnt="5"/>
      <dgm:spPr/>
    </dgm:pt>
    <dgm:pt modelId="{6174B4BA-011B-44FC-AD98-EDC3CE2DC6A5}" type="pres">
      <dgm:prSet presAssocID="{52940BF8-2EE9-4FF7-B604-4B4CD3A8FEF0}" presName="Name21" presStyleCnt="0"/>
      <dgm:spPr/>
    </dgm:pt>
    <dgm:pt modelId="{C23528A7-59E1-4D6C-B286-386CE6A5254D}" type="pres">
      <dgm:prSet presAssocID="{52940BF8-2EE9-4FF7-B604-4B4CD3A8FEF0}" presName="level2Shape" presStyleLbl="node4" presStyleIdx="1" presStyleCnt="5"/>
      <dgm:spPr/>
    </dgm:pt>
    <dgm:pt modelId="{5144323D-E9DE-477D-87EF-AB31E43B758C}" type="pres">
      <dgm:prSet presAssocID="{52940BF8-2EE9-4FF7-B604-4B4CD3A8FEF0}" presName="hierChild3" presStyleCnt="0"/>
      <dgm:spPr/>
    </dgm:pt>
    <dgm:pt modelId="{A25CDC20-3AD2-43CF-8735-C4E969FFB8E5}" type="pres">
      <dgm:prSet presAssocID="{B6DFB7AB-3DC3-4F12-9414-7022AE291A72}" presName="Name19" presStyleLbl="parChTrans1D3" presStyleIdx="2" presStyleCnt="5"/>
      <dgm:spPr/>
    </dgm:pt>
    <dgm:pt modelId="{AD81B7BC-2A82-4A0E-9030-69D815BE7FAE}" type="pres">
      <dgm:prSet presAssocID="{3415DB88-4F05-4E48-AFFE-2D42D50DA47E}" presName="Name21" presStyleCnt="0"/>
      <dgm:spPr/>
    </dgm:pt>
    <dgm:pt modelId="{5767967B-71C9-4E9E-AD5C-78E1687CD9B5}" type="pres">
      <dgm:prSet presAssocID="{3415DB88-4F05-4E48-AFFE-2D42D50DA47E}" presName="level2Shape" presStyleLbl="node3" presStyleIdx="2" presStyleCnt="5" custScaleY="133100"/>
      <dgm:spPr/>
    </dgm:pt>
    <dgm:pt modelId="{2774A26F-B869-4612-8B47-4D0C0C023075}" type="pres">
      <dgm:prSet presAssocID="{3415DB88-4F05-4E48-AFFE-2D42D50DA47E}" presName="hierChild3" presStyleCnt="0"/>
      <dgm:spPr/>
    </dgm:pt>
    <dgm:pt modelId="{2356608E-EB92-4E64-8E93-293B44319281}" type="pres">
      <dgm:prSet presAssocID="{6A9567B2-2931-45C0-87D0-2025B22B5120}" presName="Name19" presStyleLbl="parChTrans1D4" presStyleIdx="2" presStyleCnt="5"/>
      <dgm:spPr/>
    </dgm:pt>
    <dgm:pt modelId="{407EB245-AB52-4788-9FD2-CE803A0E462D}" type="pres">
      <dgm:prSet presAssocID="{BFDEDA83-9C9B-4538-8B25-B6ACC1C304CD}" presName="Name21" presStyleCnt="0"/>
      <dgm:spPr/>
    </dgm:pt>
    <dgm:pt modelId="{09A522F7-7E9C-477F-ACFA-3EBA2F2C015C}" type="pres">
      <dgm:prSet presAssocID="{BFDEDA83-9C9B-4538-8B25-B6ACC1C304CD}" presName="level2Shape" presStyleLbl="node4" presStyleIdx="2" presStyleCnt="5"/>
      <dgm:spPr/>
    </dgm:pt>
    <dgm:pt modelId="{0EAD9CEE-7CBA-4B45-B9F1-4FCBD9895DDF}" type="pres">
      <dgm:prSet presAssocID="{BFDEDA83-9C9B-4538-8B25-B6ACC1C304CD}" presName="hierChild3" presStyleCnt="0"/>
      <dgm:spPr/>
    </dgm:pt>
    <dgm:pt modelId="{8ABF3E01-4330-4A16-8501-4E450914D61D}" type="pres">
      <dgm:prSet presAssocID="{334C2117-C4C9-401B-AD90-D249DB491ED4}" presName="Name19" presStyleLbl="parChTrans1D2" presStyleIdx="1" presStyleCnt="2"/>
      <dgm:spPr/>
    </dgm:pt>
    <dgm:pt modelId="{F129B06F-1EAA-4BA8-813A-8F65FCC88F93}" type="pres">
      <dgm:prSet presAssocID="{73C768E6-8022-40B5-95FF-97FA612C3986}" presName="Name21" presStyleCnt="0"/>
      <dgm:spPr/>
    </dgm:pt>
    <dgm:pt modelId="{5C6AD7DF-0068-4F6C-AD78-7C75B65E8451}" type="pres">
      <dgm:prSet presAssocID="{73C768E6-8022-40B5-95FF-97FA612C3986}" presName="level2Shape" presStyleLbl="node2" presStyleIdx="1" presStyleCnt="2" custScaleX="161051" custScaleY="68302"/>
      <dgm:spPr/>
    </dgm:pt>
    <dgm:pt modelId="{0553A78C-49CA-4286-8DFF-31D2DC5FA45F}" type="pres">
      <dgm:prSet presAssocID="{73C768E6-8022-40B5-95FF-97FA612C3986}" presName="hierChild3" presStyleCnt="0"/>
      <dgm:spPr/>
    </dgm:pt>
    <dgm:pt modelId="{D1C64937-8828-4236-8129-639C868C65BE}" type="pres">
      <dgm:prSet presAssocID="{941F4180-2FB2-47BD-B318-D724689AA71B}" presName="Name19" presStyleLbl="parChTrans1D3" presStyleIdx="3" presStyleCnt="5"/>
      <dgm:spPr/>
    </dgm:pt>
    <dgm:pt modelId="{429752ED-175B-4AA9-BA74-8BC4BE99C544}" type="pres">
      <dgm:prSet presAssocID="{12C230CA-EECE-41AB-91C6-4C0ACEDF8C21}" presName="Name21" presStyleCnt="0"/>
      <dgm:spPr/>
    </dgm:pt>
    <dgm:pt modelId="{B3A16316-3239-4B1E-A590-BAFF0A858017}" type="pres">
      <dgm:prSet presAssocID="{12C230CA-EECE-41AB-91C6-4C0ACEDF8C21}" presName="level2Shape" presStyleLbl="node3" presStyleIdx="3" presStyleCnt="5" custScaleX="110000" custScaleY="133100"/>
      <dgm:spPr/>
    </dgm:pt>
    <dgm:pt modelId="{B01CFE63-DBC1-40E9-AF17-C93AFA430718}" type="pres">
      <dgm:prSet presAssocID="{12C230CA-EECE-41AB-91C6-4C0ACEDF8C21}" presName="hierChild3" presStyleCnt="0"/>
      <dgm:spPr/>
    </dgm:pt>
    <dgm:pt modelId="{4D216407-F7A7-474D-A68B-66577C36C53D}" type="pres">
      <dgm:prSet presAssocID="{9D3C608A-2ECA-4C0D-B2E9-2D199207A66F}" presName="Name19" presStyleLbl="parChTrans1D4" presStyleIdx="3" presStyleCnt="5"/>
      <dgm:spPr/>
    </dgm:pt>
    <dgm:pt modelId="{1BF06A3E-7AC4-4EE7-A7C0-4A00A4E5E529}" type="pres">
      <dgm:prSet presAssocID="{8398BDF1-6EA8-4744-91A8-125F4E2D0B0C}" presName="Name21" presStyleCnt="0"/>
      <dgm:spPr/>
    </dgm:pt>
    <dgm:pt modelId="{A8B47F9E-0291-48D2-A564-88EE43C561AB}" type="pres">
      <dgm:prSet presAssocID="{8398BDF1-6EA8-4744-91A8-125F4E2D0B0C}" presName="level2Shape" presStyleLbl="node4" presStyleIdx="3" presStyleCnt="5"/>
      <dgm:spPr/>
    </dgm:pt>
    <dgm:pt modelId="{8225350E-E5DB-44C3-B2DD-6480B77AB2D8}" type="pres">
      <dgm:prSet presAssocID="{8398BDF1-6EA8-4744-91A8-125F4E2D0B0C}" presName="hierChild3" presStyleCnt="0"/>
      <dgm:spPr/>
    </dgm:pt>
    <dgm:pt modelId="{BF3C2B3E-93E6-4012-A58C-5DCA74EA112A}" type="pres">
      <dgm:prSet presAssocID="{D29F2D92-5613-48C9-9D10-EE452C99A125}" presName="Name19" presStyleLbl="parChTrans1D3" presStyleIdx="4" presStyleCnt="5"/>
      <dgm:spPr/>
    </dgm:pt>
    <dgm:pt modelId="{F8E21B3C-2E42-44FE-A261-7256F316E878}" type="pres">
      <dgm:prSet presAssocID="{3ED62C9B-E621-4502-A7F2-17A9D696A674}" presName="Name21" presStyleCnt="0"/>
      <dgm:spPr/>
    </dgm:pt>
    <dgm:pt modelId="{992699FE-1DD5-4337-86B1-26FA7540100C}" type="pres">
      <dgm:prSet presAssocID="{3ED62C9B-E621-4502-A7F2-17A9D696A674}" presName="level2Shape" presStyleLbl="node3" presStyleIdx="4" presStyleCnt="5" custScaleY="133100"/>
      <dgm:spPr/>
    </dgm:pt>
    <dgm:pt modelId="{1AF22655-8AE4-4BB3-8022-BD3CE4F2F81A}" type="pres">
      <dgm:prSet presAssocID="{3ED62C9B-E621-4502-A7F2-17A9D696A674}" presName="hierChild3" presStyleCnt="0"/>
      <dgm:spPr/>
    </dgm:pt>
    <dgm:pt modelId="{E22AE509-BCE5-4198-B6C3-FAB20B9DE44B}" type="pres">
      <dgm:prSet presAssocID="{FCBA15BF-2CBF-4E64-A6C0-BB198444CCAC}" presName="Name19" presStyleLbl="parChTrans1D4" presStyleIdx="4" presStyleCnt="5"/>
      <dgm:spPr/>
    </dgm:pt>
    <dgm:pt modelId="{D081CC09-3D00-453A-95B9-41DE038BEB9E}" type="pres">
      <dgm:prSet presAssocID="{29834842-DBFC-45B9-BFBA-8550EFC49BBC}" presName="Name21" presStyleCnt="0"/>
      <dgm:spPr/>
    </dgm:pt>
    <dgm:pt modelId="{56A88B3A-C694-4E44-80E1-E8D9C389A6DC}" type="pres">
      <dgm:prSet presAssocID="{29834842-DBFC-45B9-BFBA-8550EFC49BBC}" presName="level2Shape" presStyleLbl="node4" presStyleIdx="4" presStyleCnt="5"/>
      <dgm:spPr/>
    </dgm:pt>
    <dgm:pt modelId="{B89F94BB-0585-43CB-A9BB-63AC5BD753EF}" type="pres">
      <dgm:prSet presAssocID="{29834842-DBFC-45B9-BFBA-8550EFC49BBC}" presName="hierChild3" presStyleCnt="0"/>
      <dgm:spPr/>
    </dgm:pt>
    <dgm:pt modelId="{5BDE4F0C-FD14-4448-B965-82FCFE72322D}" type="pres">
      <dgm:prSet presAssocID="{C31D7D13-9916-4046-840C-9873F250788A}" presName="bgShapesFlow" presStyleCnt="0"/>
      <dgm:spPr/>
    </dgm:pt>
  </dgm:ptLst>
  <dgm:cxnLst>
    <dgm:cxn modelId="{E3DDFC06-9960-4E35-93B6-65BB558DBEC2}" type="presOf" srcId="{1BFCD066-DD21-42EA-B77E-CA9B56C0AF52}" destId="{137B41D5-C092-4CA8-B42F-1BE347A01F70}" srcOrd="0" destOrd="0" presId="urn:microsoft.com/office/officeart/2005/8/layout/hierarchy6"/>
    <dgm:cxn modelId="{86A47116-A984-41E9-A5EF-C9DF84430351}" srcId="{BF5017E4-4AA2-460F-A92C-F201F5ECDD1B}" destId="{F50640C3-61E2-46FF-8E6E-2C3FA0CFEF4A}" srcOrd="0" destOrd="0" parTransId="{BFAFCC28-0F10-409D-9132-AB911405B19E}" sibTransId="{55FCF69C-DB9E-4AB4-85DD-2644D72BD12D}"/>
    <dgm:cxn modelId="{56A70F17-2EA4-43F2-A0D8-1504FE62117A}" type="presOf" srcId="{43EECC3E-94C9-4C40-9D4F-CD03C56FCAF9}" destId="{916430C2-E5B7-4598-9A65-65297FC668A8}" srcOrd="0" destOrd="0" presId="urn:microsoft.com/office/officeart/2005/8/layout/hierarchy6"/>
    <dgm:cxn modelId="{15A72A3B-7FC5-4769-B168-A5D9E00AB01F}" type="presOf" srcId="{FCBA15BF-2CBF-4E64-A6C0-BB198444CCAC}" destId="{E22AE509-BCE5-4198-B6C3-FAB20B9DE44B}" srcOrd="0" destOrd="0" presId="urn:microsoft.com/office/officeart/2005/8/layout/hierarchy6"/>
    <dgm:cxn modelId="{C47E7742-650F-4459-A8CF-D9104736CE5E}" type="presOf" srcId="{29834842-DBFC-45B9-BFBA-8550EFC49BBC}" destId="{56A88B3A-C694-4E44-80E1-E8D9C389A6DC}" srcOrd="0" destOrd="0" presId="urn:microsoft.com/office/officeart/2005/8/layout/hierarchy6"/>
    <dgm:cxn modelId="{AD077C6A-AFDA-4380-A1DD-E95228887BC3}" type="presOf" srcId="{BFAFCC28-0F10-409D-9132-AB911405B19E}" destId="{EFDF0095-80FF-4DC2-AB4C-B4E48A7CC95F}" srcOrd="0" destOrd="0" presId="urn:microsoft.com/office/officeart/2005/8/layout/hierarchy6"/>
    <dgm:cxn modelId="{B161724C-6EA3-4B16-8022-6201FC407877}" type="presOf" srcId="{F50640C3-61E2-46FF-8E6E-2C3FA0CFEF4A}" destId="{5367A011-0C35-46C8-BFC1-F515938CC6E4}" srcOrd="0" destOrd="0" presId="urn:microsoft.com/office/officeart/2005/8/layout/hierarchy6"/>
    <dgm:cxn modelId="{F9710650-7661-4BDA-A623-7E9F398D9F79}" srcId="{3ED62C9B-E621-4502-A7F2-17A9D696A674}" destId="{29834842-DBFC-45B9-BFBA-8550EFC49BBC}" srcOrd="0" destOrd="0" parTransId="{FCBA15BF-2CBF-4E64-A6C0-BB198444CCAC}" sibTransId="{972E11EE-2E07-438A-AF7C-CE12E9ABA48F}"/>
    <dgm:cxn modelId="{306BE470-FEC5-4606-9D2F-9BAD60372D0D}" type="presOf" srcId="{D29F2D92-5613-48C9-9D10-EE452C99A125}" destId="{BF3C2B3E-93E6-4012-A58C-5DCA74EA112A}" srcOrd="0" destOrd="0" presId="urn:microsoft.com/office/officeart/2005/8/layout/hierarchy6"/>
    <dgm:cxn modelId="{7AD5DD52-9E03-4979-B360-058A2448B9B6}" type="presOf" srcId="{47AD3806-5AEF-49B8-B8D8-6EE03D24D575}" destId="{6736684A-C2DE-4365-8518-3F11C0335F23}" srcOrd="0" destOrd="0" presId="urn:microsoft.com/office/officeart/2005/8/layout/hierarchy6"/>
    <dgm:cxn modelId="{A4B4D454-E080-4818-A2F5-823782A2FE3E}" type="presOf" srcId="{8398BDF1-6EA8-4744-91A8-125F4E2D0B0C}" destId="{A8B47F9E-0291-48D2-A564-88EE43C561AB}" srcOrd="0" destOrd="0" presId="urn:microsoft.com/office/officeart/2005/8/layout/hierarchy6"/>
    <dgm:cxn modelId="{D5EB7857-4290-4110-9207-786D0DEA1653}" srcId="{373A9A5E-C670-4400-8ED4-196BA33ADC1B}" destId="{52940BF8-2EE9-4FF7-B604-4B4CD3A8FEF0}" srcOrd="0" destOrd="0" parTransId="{43EECC3E-94C9-4C40-9D4F-CD03C56FCAF9}" sibTransId="{B3E5728A-70E8-48AF-BE60-F4485895E30C}"/>
    <dgm:cxn modelId="{8DAF917C-87A9-4FAC-91CF-59057C7E6788}" type="presOf" srcId="{334C2117-C4C9-401B-AD90-D249DB491ED4}" destId="{8ABF3E01-4330-4A16-8501-4E450914D61D}" srcOrd="0" destOrd="0" presId="urn:microsoft.com/office/officeart/2005/8/layout/hierarchy6"/>
    <dgm:cxn modelId="{59151084-B89B-42AA-BC7B-29D6F63E35F7}" srcId="{C31D7D13-9916-4046-840C-9873F250788A}" destId="{6BDD7843-700D-4BA6-B52F-0B6E9107A249}" srcOrd="0" destOrd="0" parTransId="{9F71146A-3E6B-4064-A92A-3FE674917624}" sibTransId="{AB4F7E71-C724-472E-AFE2-D6CDAE48C178}"/>
    <dgm:cxn modelId="{C72B0189-EA2B-4728-B455-99EAA41F5F32}" srcId="{1BFCD066-DD21-42EA-B77E-CA9B56C0AF52}" destId="{373A9A5E-C670-4400-8ED4-196BA33ADC1B}" srcOrd="1" destOrd="0" parTransId="{47AD3806-5AEF-49B8-B8D8-6EE03D24D575}" sibTransId="{23632A82-9904-4765-94EF-47089DD77FA6}"/>
    <dgm:cxn modelId="{87746789-A217-4486-B45D-66DD52FAC080}" type="presOf" srcId="{C31D7D13-9916-4046-840C-9873F250788A}" destId="{933E7BCE-72B0-4DC3-B286-E2BBAA3823BF}" srcOrd="0" destOrd="0" presId="urn:microsoft.com/office/officeart/2005/8/layout/hierarchy6"/>
    <dgm:cxn modelId="{DD9F0B92-7F90-4C7A-9BB2-4BA669F16FF4}" type="presOf" srcId="{3ED62C9B-E621-4502-A7F2-17A9D696A674}" destId="{992699FE-1DD5-4337-86B1-26FA7540100C}" srcOrd="0" destOrd="0" presId="urn:microsoft.com/office/officeart/2005/8/layout/hierarchy6"/>
    <dgm:cxn modelId="{535EA598-AC4B-4AD0-ADAA-99D506200F89}" srcId="{73C768E6-8022-40B5-95FF-97FA612C3986}" destId="{3ED62C9B-E621-4502-A7F2-17A9D696A674}" srcOrd="1" destOrd="0" parTransId="{D29F2D92-5613-48C9-9D10-EE452C99A125}" sibTransId="{6B0618F9-7838-48AC-B969-DDB669CDE90C}"/>
    <dgm:cxn modelId="{1431D19D-231F-4EFB-BEAA-D50FB194E17F}" type="presOf" srcId="{73C768E6-8022-40B5-95FF-97FA612C3986}" destId="{5C6AD7DF-0068-4F6C-AD78-7C75B65E8451}" srcOrd="0" destOrd="0" presId="urn:microsoft.com/office/officeart/2005/8/layout/hierarchy6"/>
    <dgm:cxn modelId="{7DE2849E-3F29-4118-9DDD-D098FB9178CF}" type="presOf" srcId="{6BDD7843-700D-4BA6-B52F-0B6E9107A249}" destId="{FC9C120F-4BD2-4015-9DF0-9814DF92CB44}" srcOrd="0" destOrd="0" presId="urn:microsoft.com/office/officeart/2005/8/layout/hierarchy6"/>
    <dgm:cxn modelId="{C34DCBB0-D944-4601-BAF2-882FAD3AF672}" srcId="{1BFCD066-DD21-42EA-B77E-CA9B56C0AF52}" destId="{3415DB88-4F05-4E48-AFFE-2D42D50DA47E}" srcOrd="2" destOrd="0" parTransId="{B6DFB7AB-3DC3-4F12-9414-7022AE291A72}" sibTransId="{BB9B1123-0DF1-4139-875B-74AF211E7DC7}"/>
    <dgm:cxn modelId="{311FD6B0-3526-46C8-BAE5-32B8019A6585}" type="presOf" srcId="{941F4180-2FB2-47BD-B318-D724689AA71B}" destId="{D1C64937-8828-4236-8129-639C868C65BE}" srcOrd="0" destOrd="0" presId="urn:microsoft.com/office/officeart/2005/8/layout/hierarchy6"/>
    <dgm:cxn modelId="{FC184BB1-E14A-445C-B8EE-FF32DBAEA3B5}" srcId="{1BFCD066-DD21-42EA-B77E-CA9B56C0AF52}" destId="{BF5017E4-4AA2-460F-A92C-F201F5ECDD1B}" srcOrd="0" destOrd="0" parTransId="{B37DF3FC-5C47-4FF4-8190-1337C854249D}" sibTransId="{C1F72741-65F4-4EA8-A77F-87020B369FCA}"/>
    <dgm:cxn modelId="{7473C3B2-F06C-41B0-B610-0AFB4EFBEDBA}" type="presOf" srcId="{B6DFB7AB-3DC3-4F12-9414-7022AE291A72}" destId="{A25CDC20-3AD2-43CF-8735-C4E969FFB8E5}" srcOrd="0" destOrd="0" presId="urn:microsoft.com/office/officeart/2005/8/layout/hierarchy6"/>
    <dgm:cxn modelId="{F1AAADB4-564A-474D-9D7A-AFABB52053DF}" type="presOf" srcId="{B37DF3FC-5C47-4FF4-8190-1337C854249D}" destId="{184707FA-93AC-49F8-A0F2-524E7FE96B2A}" srcOrd="0" destOrd="0" presId="urn:microsoft.com/office/officeart/2005/8/layout/hierarchy6"/>
    <dgm:cxn modelId="{1D5718BA-3461-4B2C-921B-4BBF5217F9AB}" srcId="{6BDD7843-700D-4BA6-B52F-0B6E9107A249}" destId="{1BFCD066-DD21-42EA-B77E-CA9B56C0AF52}" srcOrd="0" destOrd="0" parTransId="{0790D463-145A-419D-9F11-6FD6A08398AD}" sibTransId="{DBA2498B-6520-4E7C-8833-E47AF035FE09}"/>
    <dgm:cxn modelId="{BDC419BE-FB76-4FA5-A3A9-D1D983B34AB1}" type="presOf" srcId="{12C230CA-EECE-41AB-91C6-4C0ACEDF8C21}" destId="{B3A16316-3239-4B1E-A590-BAFF0A858017}" srcOrd="0" destOrd="0" presId="urn:microsoft.com/office/officeart/2005/8/layout/hierarchy6"/>
    <dgm:cxn modelId="{A44D99D0-BAE7-4174-8808-77ABC5837D8C}" srcId="{3415DB88-4F05-4E48-AFFE-2D42D50DA47E}" destId="{BFDEDA83-9C9B-4538-8B25-B6ACC1C304CD}" srcOrd="0" destOrd="0" parTransId="{6A9567B2-2931-45C0-87D0-2025B22B5120}" sibTransId="{B39D3E81-9025-4F9F-8F16-F836988C7EB5}"/>
    <dgm:cxn modelId="{8F12B4D3-4243-4367-9C37-04D0FF80F1BF}" type="presOf" srcId="{BFDEDA83-9C9B-4538-8B25-B6ACC1C304CD}" destId="{09A522F7-7E9C-477F-ACFA-3EBA2F2C015C}" srcOrd="0" destOrd="0" presId="urn:microsoft.com/office/officeart/2005/8/layout/hierarchy6"/>
    <dgm:cxn modelId="{1D22AEDD-81EC-466E-A79A-93780A820FE6}" type="presOf" srcId="{0790D463-145A-419D-9F11-6FD6A08398AD}" destId="{6E0967E8-AA66-4D91-906F-84C79F675144}" srcOrd="0" destOrd="0" presId="urn:microsoft.com/office/officeart/2005/8/layout/hierarchy6"/>
    <dgm:cxn modelId="{5CA83BE7-26DB-4592-A423-B7800223872F}" type="presOf" srcId="{BF5017E4-4AA2-460F-A92C-F201F5ECDD1B}" destId="{A0D37E0F-9869-463F-A143-AB05086E6674}" srcOrd="0" destOrd="0" presId="urn:microsoft.com/office/officeart/2005/8/layout/hierarchy6"/>
    <dgm:cxn modelId="{528BFCE8-C6FE-4E1F-9226-F547A0E25DD1}" type="presOf" srcId="{3415DB88-4F05-4E48-AFFE-2D42D50DA47E}" destId="{5767967B-71C9-4E9E-AD5C-78E1687CD9B5}" srcOrd="0" destOrd="0" presId="urn:microsoft.com/office/officeart/2005/8/layout/hierarchy6"/>
    <dgm:cxn modelId="{8CEB27EF-A798-4BF8-9C90-6693273B7CAF}" type="presOf" srcId="{373A9A5E-C670-4400-8ED4-196BA33ADC1B}" destId="{2B33A016-FB1F-44D3-B634-DCE397AFBAB9}" srcOrd="0" destOrd="0" presId="urn:microsoft.com/office/officeart/2005/8/layout/hierarchy6"/>
    <dgm:cxn modelId="{E05C74F1-9D1A-47E7-997A-5F4659FE564A}" type="presOf" srcId="{6A9567B2-2931-45C0-87D0-2025B22B5120}" destId="{2356608E-EB92-4E64-8E93-293B44319281}" srcOrd="0" destOrd="0" presId="urn:microsoft.com/office/officeart/2005/8/layout/hierarchy6"/>
    <dgm:cxn modelId="{7D02F4F2-612A-49A0-95FF-1DE0A4FF9968}" type="presOf" srcId="{9D3C608A-2ECA-4C0D-B2E9-2D199207A66F}" destId="{4D216407-F7A7-474D-A68B-66577C36C53D}" srcOrd="0" destOrd="0" presId="urn:microsoft.com/office/officeart/2005/8/layout/hierarchy6"/>
    <dgm:cxn modelId="{443F41F7-CA35-48A1-BA24-74855250185E}" srcId="{12C230CA-EECE-41AB-91C6-4C0ACEDF8C21}" destId="{8398BDF1-6EA8-4744-91A8-125F4E2D0B0C}" srcOrd="0" destOrd="0" parTransId="{9D3C608A-2ECA-4C0D-B2E9-2D199207A66F}" sibTransId="{9183FFB3-7784-4462-8333-B1C11A5AE6AE}"/>
    <dgm:cxn modelId="{A014E0FC-974D-4A3E-A841-C18D4B5FF0A8}" type="presOf" srcId="{52940BF8-2EE9-4FF7-B604-4B4CD3A8FEF0}" destId="{C23528A7-59E1-4D6C-B286-386CE6A5254D}" srcOrd="0" destOrd="0" presId="urn:microsoft.com/office/officeart/2005/8/layout/hierarchy6"/>
    <dgm:cxn modelId="{6062F2FC-5D46-4F9B-8205-4A18A7982483}" srcId="{73C768E6-8022-40B5-95FF-97FA612C3986}" destId="{12C230CA-EECE-41AB-91C6-4C0ACEDF8C21}" srcOrd="0" destOrd="0" parTransId="{941F4180-2FB2-47BD-B318-D724689AA71B}" sibTransId="{370D87EE-AAD0-4BB7-A967-832CDEFBE6C8}"/>
    <dgm:cxn modelId="{632C34FD-79D3-4BC0-BFFB-ECB1302A14F8}" srcId="{6BDD7843-700D-4BA6-B52F-0B6E9107A249}" destId="{73C768E6-8022-40B5-95FF-97FA612C3986}" srcOrd="1" destOrd="0" parTransId="{334C2117-C4C9-401B-AD90-D249DB491ED4}" sibTransId="{69BFF6F5-5464-4EE4-BADA-D049D64E23FB}"/>
    <dgm:cxn modelId="{0DF2DD0A-4179-4320-95CE-3B8D45B36697}" type="presParOf" srcId="{933E7BCE-72B0-4DC3-B286-E2BBAA3823BF}" destId="{FE10747C-0B65-4F69-B975-51C89FF9DE8C}" srcOrd="0" destOrd="0" presId="urn:microsoft.com/office/officeart/2005/8/layout/hierarchy6"/>
    <dgm:cxn modelId="{854C92BB-64F8-4AC1-9B71-B64786FA888D}" type="presParOf" srcId="{FE10747C-0B65-4F69-B975-51C89FF9DE8C}" destId="{A4D46675-FE1B-4B41-B782-76115A7BD16B}" srcOrd="0" destOrd="0" presId="urn:microsoft.com/office/officeart/2005/8/layout/hierarchy6"/>
    <dgm:cxn modelId="{7C3C9BE6-217A-46BF-A6C6-91A070532B5D}" type="presParOf" srcId="{A4D46675-FE1B-4B41-B782-76115A7BD16B}" destId="{E60D1ECA-9364-4354-AF1C-462D9E41C67A}" srcOrd="0" destOrd="0" presId="urn:microsoft.com/office/officeart/2005/8/layout/hierarchy6"/>
    <dgm:cxn modelId="{E88EE61B-0B6F-4338-BBE7-8AA325787525}" type="presParOf" srcId="{E60D1ECA-9364-4354-AF1C-462D9E41C67A}" destId="{FC9C120F-4BD2-4015-9DF0-9814DF92CB44}" srcOrd="0" destOrd="0" presId="urn:microsoft.com/office/officeart/2005/8/layout/hierarchy6"/>
    <dgm:cxn modelId="{A22133A2-C8F6-4C91-9B80-4855948F65B4}" type="presParOf" srcId="{E60D1ECA-9364-4354-AF1C-462D9E41C67A}" destId="{E5987AB8-C942-4A67-88FA-853D29567E7C}" srcOrd="1" destOrd="0" presId="urn:microsoft.com/office/officeart/2005/8/layout/hierarchy6"/>
    <dgm:cxn modelId="{5187F7E5-9E8F-4600-9512-B7EC73EC1671}" type="presParOf" srcId="{E5987AB8-C942-4A67-88FA-853D29567E7C}" destId="{6E0967E8-AA66-4D91-906F-84C79F675144}" srcOrd="0" destOrd="0" presId="urn:microsoft.com/office/officeart/2005/8/layout/hierarchy6"/>
    <dgm:cxn modelId="{0997BDDD-CDBB-4C5B-8678-61825A538C66}" type="presParOf" srcId="{E5987AB8-C942-4A67-88FA-853D29567E7C}" destId="{013AA3CF-1DBA-4EF2-9D9F-260A5511D0D5}" srcOrd="1" destOrd="0" presId="urn:microsoft.com/office/officeart/2005/8/layout/hierarchy6"/>
    <dgm:cxn modelId="{B310A0FF-6317-4D71-B4EA-AD7FDA9C5B7A}" type="presParOf" srcId="{013AA3CF-1DBA-4EF2-9D9F-260A5511D0D5}" destId="{137B41D5-C092-4CA8-B42F-1BE347A01F70}" srcOrd="0" destOrd="0" presId="urn:microsoft.com/office/officeart/2005/8/layout/hierarchy6"/>
    <dgm:cxn modelId="{672DF5CB-2ED1-4378-B2CD-80F884FFF88E}" type="presParOf" srcId="{013AA3CF-1DBA-4EF2-9D9F-260A5511D0D5}" destId="{911110BA-EABF-4DC9-9DA2-440F836C7C3B}" srcOrd="1" destOrd="0" presId="urn:microsoft.com/office/officeart/2005/8/layout/hierarchy6"/>
    <dgm:cxn modelId="{D5518915-1649-4737-9AD2-AD3CB54740FF}" type="presParOf" srcId="{911110BA-EABF-4DC9-9DA2-440F836C7C3B}" destId="{184707FA-93AC-49F8-A0F2-524E7FE96B2A}" srcOrd="0" destOrd="0" presId="urn:microsoft.com/office/officeart/2005/8/layout/hierarchy6"/>
    <dgm:cxn modelId="{876BE958-787F-43A3-BAAB-5A65777BA00D}" type="presParOf" srcId="{911110BA-EABF-4DC9-9DA2-440F836C7C3B}" destId="{CC8893FA-93C2-4C3A-B350-3A7B82112C6E}" srcOrd="1" destOrd="0" presId="urn:microsoft.com/office/officeart/2005/8/layout/hierarchy6"/>
    <dgm:cxn modelId="{8A4DB5AC-DC17-445E-BF7F-E577B01A4F3A}" type="presParOf" srcId="{CC8893FA-93C2-4C3A-B350-3A7B82112C6E}" destId="{A0D37E0F-9869-463F-A143-AB05086E6674}" srcOrd="0" destOrd="0" presId="urn:microsoft.com/office/officeart/2005/8/layout/hierarchy6"/>
    <dgm:cxn modelId="{5D440D68-63D3-4810-9955-CBDA8D468E3C}" type="presParOf" srcId="{CC8893FA-93C2-4C3A-B350-3A7B82112C6E}" destId="{AA880DD1-20B1-48E6-96C4-6469F87DDF00}" srcOrd="1" destOrd="0" presId="urn:microsoft.com/office/officeart/2005/8/layout/hierarchy6"/>
    <dgm:cxn modelId="{9BF7495D-913F-4EBB-96B9-6C5D6076CC9E}" type="presParOf" srcId="{AA880DD1-20B1-48E6-96C4-6469F87DDF00}" destId="{EFDF0095-80FF-4DC2-AB4C-B4E48A7CC95F}" srcOrd="0" destOrd="0" presId="urn:microsoft.com/office/officeart/2005/8/layout/hierarchy6"/>
    <dgm:cxn modelId="{94A38EC8-8103-40AF-8F46-18A20867BC32}" type="presParOf" srcId="{AA880DD1-20B1-48E6-96C4-6469F87DDF00}" destId="{58A5C83F-47A6-4565-AD54-1BF87E077EDA}" srcOrd="1" destOrd="0" presId="urn:microsoft.com/office/officeart/2005/8/layout/hierarchy6"/>
    <dgm:cxn modelId="{72893302-FDD1-4A3E-B092-86056488DD29}" type="presParOf" srcId="{58A5C83F-47A6-4565-AD54-1BF87E077EDA}" destId="{5367A011-0C35-46C8-BFC1-F515938CC6E4}" srcOrd="0" destOrd="0" presId="urn:microsoft.com/office/officeart/2005/8/layout/hierarchy6"/>
    <dgm:cxn modelId="{BAB2DF33-0B59-47E3-8F71-21FC717E7BBC}" type="presParOf" srcId="{58A5C83F-47A6-4565-AD54-1BF87E077EDA}" destId="{85714381-7E22-43C9-89FE-D0A70BA6840C}" srcOrd="1" destOrd="0" presId="urn:microsoft.com/office/officeart/2005/8/layout/hierarchy6"/>
    <dgm:cxn modelId="{D4119246-75D9-4A57-8CA9-8B8EF0F443ED}" type="presParOf" srcId="{911110BA-EABF-4DC9-9DA2-440F836C7C3B}" destId="{6736684A-C2DE-4365-8518-3F11C0335F23}" srcOrd="2" destOrd="0" presId="urn:microsoft.com/office/officeart/2005/8/layout/hierarchy6"/>
    <dgm:cxn modelId="{ADCD11E7-D600-4D55-8771-58A9DAE5574F}" type="presParOf" srcId="{911110BA-EABF-4DC9-9DA2-440F836C7C3B}" destId="{2F153311-C29A-4439-97BB-DFF56306F449}" srcOrd="3" destOrd="0" presId="urn:microsoft.com/office/officeart/2005/8/layout/hierarchy6"/>
    <dgm:cxn modelId="{CCD909E4-C5A9-402B-B361-22E655C2FA50}" type="presParOf" srcId="{2F153311-C29A-4439-97BB-DFF56306F449}" destId="{2B33A016-FB1F-44D3-B634-DCE397AFBAB9}" srcOrd="0" destOrd="0" presId="urn:microsoft.com/office/officeart/2005/8/layout/hierarchy6"/>
    <dgm:cxn modelId="{B379CCE9-CAC6-418D-8E29-75BE2EE4D6EE}" type="presParOf" srcId="{2F153311-C29A-4439-97BB-DFF56306F449}" destId="{B06173DA-3B3D-4308-9CE9-A3EE2EBA8448}" srcOrd="1" destOrd="0" presId="urn:microsoft.com/office/officeart/2005/8/layout/hierarchy6"/>
    <dgm:cxn modelId="{B2244E47-3A9E-4931-A981-13021169B86E}" type="presParOf" srcId="{B06173DA-3B3D-4308-9CE9-A3EE2EBA8448}" destId="{916430C2-E5B7-4598-9A65-65297FC668A8}" srcOrd="0" destOrd="0" presId="urn:microsoft.com/office/officeart/2005/8/layout/hierarchy6"/>
    <dgm:cxn modelId="{1BA2FB88-2802-40CC-9DC2-35298B896867}" type="presParOf" srcId="{B06173DA-3B3D-4308-9CE9-A3EE2EBA8448}" destId="{6174B4BA-011B-44FC-AD98-EDC3CE2DC6A5}" srcOrd="1" destOrd="0" presId="urn:microsoft.com/office/officeart/2005/8/layout/hierarchy6"/>
    <dgm:cxn modelId="{E314AFD8-B0E2-4415-9360-1E7A421B7A7F}" type="presParOf" srcId="{6174B4BA-011B-44FC-AD98-EDC3CE2DC6A5}" destId="{C23528A7-59E1-4D6C-B286-386CE6A5254D}" srcOrd="0" destOrd="0" presId="urn:microsoft.com/office/officeart/2005/8/layout/hierarchy6"/>
    <dgm:cxn modelId="{5E2BD36D-01BB-454F-AA47-06F19AE38E5A}" type="presParOf" srcId="{6174B4BA-011B-44FC-AD98-EDC3CE2DC6A5}" destId="{5144323D-E9DE-477D-87EF-AB31E43B758C}" srcOrd="1" destOrd="0" presId="urn:microsoft.com/office/officeart/2005/8/layout/hierarchy6"/>
    <dgm:cxn modelId="{72480A75-4748-463D-84B2-0CCE84F0F453}" type="presParOf" srcId="{911110BA-EABF-4DC9-9DA2-440F836C7C3B}" destId="{A25CDC20-3AD2-43CF-8735-C4E969FFB8E5}" srcOrd="4" destOrd="0" presId="urn:microsoft.com/office/officeart/2005/8/layout/hierarchy6"/>
    <dgm:cxn modelId="{0E370BD3-5750-4D5A-9D1B-E35B925A3A05}" type="presParOf" srcId="{911110BA-EABF-4DC9-9DA2-440F836C7C3B}" destId="{AD81B7BC-2A82-4A0E-9030-69D815BE7FAE}" srcOrd="5" destOrd="0" presId="urn:microsoft.com/office/officeart/2005/8/layout/hierarchy6"/>
    <dgm:cxn modelId="{16B2C77D-FEF1-407C-A03E-38F324E4332B}" type="presParOf" srcId="{AD81B7BC-2A82-4A0E-9030-69D815BE7FAE}" destId="{5767967B-71C9-4E9E-AD5C-78E1687CD9B5}" srcOrd="0" destOrd="0" presId="urn:microsoft.com/office/officeart/2005/8/layout/hierarchy6"/>
    <dgm:cxn modelId="{065232D7-E81B-4268-820E-E1A1F0A290E9}" type="presParOf" srcId="{AD81B7BC-2A82-4A0E-9030-69D815BE7FAE}" destId="{2774A26F-B869-4612-8B47-4D0C0C023075}" srcOrd="1" destOrd="0" presId="urn:microsoft.com/office/officeart/2005/8/layout/hierarchy6"/>
    <dgm:cxn modelId="{78069F8A-DB41-4652-8C68-5EBA328C5FC3}" type="presParOf" srcId="{2774A26F-B869-4612-8B47-4D0C0C023075}" destId="{2356608E-EB92-4E64-8E93-293B44319281}" srcOrd="0" destOrd="0" presId="urn:microsoft.com/office/officeart/2005/8/layout/hierarchy6"/>
    <dgm:cxn modelId="{FAA27135-CA3D-44F9-9603-B2C511621728}" type="presParOf" srcId="{2774A26F-B869-4612-8B47-4D0C0C023075}" destId="{407EB245-AB52-4788-9FD2-CE803A0E462D}" srcOrd="1" destOrd="0" presId="urn:microsoft.com/office/officeart/2005/8/layout/hierarchy6"/>
    <dgm:cxn modelId="{9F49A043-EC60-4902-8F10-B5E033D1A39D}" type="presParOf" srcId="{407EB245-AB52-4788-9FD2-CE803A0E462D}" destId="{09A522F7-7E9C-477F-ACFA-3EBA2F2C015C}" srcOrd="0" destOrd="0" presId="urn:microsoft.com/office/officeart/2005/8/layout/hierarchy6"/>
    <dgm:cxn modelId="{2685A345-7C46-46F9-9341-0001D25A53EC}" type="presParOf" srcId="{407EB245-AB52-4788-9FD2-CE803A0E462D}" destId="{0EAD9CEE-7CBA-4B45-B9F1-4FCBD9895DDF}" srcOrd="1" destOrd="0" presId="urn:microsoft.com/office/officeart/2005/8/layout/hierarchy6"/>
    <dgm:cxn modelId="{F9027236-BAF8-47EA-8081-3FFAF0C28FCB}" type="presParOf" srcId="{E5987AB8-C942-4A67-88FA-853D29567E7C}" destId="{8ABF3E01-4330-4A16-8501-4E450914D61D}" srcOrd="2" destOrd="0" presId="urn:microsoft.com/office/officeart/2005/8/layout/hierarchy6"/>
    <dgm:cxn modelId="{26087258-53D5-4FFB-BC27-292296DABDE2}" type="presParOf" srcId="{E5987AB8-C942-4A67-88FA-853D29567E7C}" destId="{F129B06F-1EAA-4BA8-813A-8F65FCC88F93}" srcOrd="3" destOrd="0" presId="urn:microsoft.com/office/officeart/2005/8/layout/hierarchy6"/>
    <dgm:cxn modelId="{476B2008-B795-404D-AD88-76B7224340FA}" type="presParOf" srcId="{F129B06F-1EAA-4BA8-813A-8F65FCC88F93}" destId="{5C6AD7DF-0068-4F6C-AD78-7C75B65E8451}" srcOrd="0" destOrd="0" presId="urn:microsoft.com/office/officeart/2005/8/layout/hierarchy6"/>
    <dgm:cxn modelId="{29FF4047-5FE7-4F78-B151-1BB89C5F4837}" type="presParOf" srcId="{F129B06F-1EAA-4BA8-813A-8F65FCC88F93}" destId="{0553A78C-49CA-4286-8DFF-31D2DC5FA45F}" srcOrd="1" destOrd="0" presId="urn:microsoft.com/office/officeart/2005/8/layout/hierarchy6"/>
    <dgm:cxn modelId="{61970720-438D-438F-8DF9-7389CF454CDA}" type="presParOf" srcId="{0553A78C-49CA-4286-8DFF-31D2DC5FA45F}" destId="{D1C64937-8828-4236-8129-639C868C65BE}" srcOrd="0" destOrd="0" presId="urn:microsoft.com/office/officeart/2005/8/layout/hierarchy6"/>
    <dgm:cxn modelId="{F583DF09-9AA4-4D63-B41E-8202591999F6}" type="presParOf" srcId="{0553A78C-49CA-4286-8DFF-31D2DC5FA45F}" destId="{429752ED-175B-4AA9-BA74-8BC4BE99C544}" srcOrd="1" destOrd="0" presId="urn:microsoft.com/office/officeart/2005/8/layout/hierarchy6"/>
    <dgm:cxn modelId="{84642CA6-10E6-4CBB-9EE6-CCB3DCDF548B}" type="presParOf" srcId="{429752ED-175B-4AA9-BA74-8BC4BE99C544}" destId="{B3A16316-3239-4B1E-A590-BAFF0A858017}" srcOrd="0" destOrd="0" presId="urn:microsoft.com/office/officeart/2005/8/layout/hierarchy6"/>
    <dgm:cxn modelId="{D08ED2BB-5875-4F8D-8AA3-00E610F4A79E}" type="presParOf" srcId="{429752ED-175B-4AA9-BA74-8BC4BE99C544}" destId="{B01CFE63-DBC1-40E9-AF17-C93AFA430718}" srcOrd="1" destOrd="0" presId="urn:microsoft.com/office/officeart/2005/8/layout/hierarchy6"/>
    <dgm:cxn modelId="{92616323-0F7D-461E-943F-1D2185BC593A}" type="presParOf" srcId="{B01CFE63-DBC1-40E9-AF17-C93AFA430718}" destId="{4D216407-F7A7-474D-A68B-66577C36C53D}" srcOrd="0" destOrd="0" presId="urn:microsoft.com/office/officeart/2005/8/layout/hierarchy6"/>
    <dgm:cxn modelId="{BC0D42DC-71C4-4E26-ADD1-670A7E7D01BD}" type="presParOf" srcId="{B01CFE63-DBC1-40E9-AF17-C93AFA430718}" destId="{1BF06A3E-7AC4-4EE7-A7C0-4A00A4E5E529}" srcOrd="1" destOrd="0" presId="urn:microsoft.com/office/officeart/2005/8/layout/hierarchy6"/>
    <dgm:cxn modelId="{79E16266-13E0-4B51-9C6A-F4CC26D9BA6B}" type="presParOf" srcId="{1BF06A3E-7AC4-4EE7-A7C0-4A00A4E5E529}" destId="{A8B47F9E-0291-48D2-A564-88EE43C561AB}" srcOrd="0" destOrd="0" presId="urn:microsoft.com/office/officeart/2005/8/layout/hierarchy6"/>
    <dgm:cxn modelId="{9BA7157F-3BFB-4997-9E94-48C5CFCD3E54}" type="presParOf" srcId="{1BF06A3E-7AC4-4EE7-A7C0-4A00A4E5E529}" destId="{8225350E-E5DB-44C3-B2DD-6480B77AB2D8}" srcOrd="1" destOrd="0" presId="urn:microsoft.com/office/officeart/2005/8/layout/hierarchy6"/>
    <dgm:cxn modelId="{FC049EF1-3E6C-40BF-95C9-C1DBF55D7B1A}" type="presParOf" srcId="{0553A78C-49CA-4286-8DFF-31D2DC5FA45F}" destId="{BF3C2B3E-93E6-4012-A58C-5DCA74EA112A}" srcOrd="2" destOrd="0" presId="urn:microsoft.com/office/officeart/2005/8/layout/hierarchy6"/>
    <dgm:cxn modelId="{2D8DC80F-6E38-476C-B7E2-BF4E03456709}" type="presParOf" srcId="{0553A78C-49CA-4286-8DFF-31D2DC5FA45F}" destId="{F8E21B3C-2E42-44FE-A261-7256F316E878}" srcOrd="3" destOrd="0" presId="urn:microsoft.com/office/officeart/2005/8/layout/hierarchy6"/>
    <dgm:cxn modelId="{49D9AD6A-CF9E-4275-BCC7-958C206AF458}" type="presParOf" srcId="{F8E21B3C-2E42-44FE-A261-7256F316E878}" destId="{992699FE-1DD5-4337-86B1-26FA7540100C}" srcOrd="0" destOrd="0" presId="urn:microsoft.com/office/officeart/2005/8/layout/hierarchy6"/>
    <dgm:cxn modelId="{6E4E5B60-DD05-4AD2-BCE7-FF1B539F282E}" type="presParOf" srcId="{F8E21B3C-2E42-44FE-A261-7256F316E878}" destId="{1AF22655-8AE4-4BB3-8022-BD3CE4F2F81A}" srcOrd="1" destOrd="0" presId="urn:microsoft.com/office/officeart/2005/8/layout/hierarchy6"/>
    <dgm:cxn modelId="{CEC3C680-A1D4-435E-9D15-41B94BC8E619}" type="presParOf" srcId="{1AF22655-8AE4-4BB3-8022-BD3CE4F2F81A}" destId="{E22AE509-BCE5-4198-B6C3-FAB20B9DE44B}" srcOrd="0" destOrd="0" presId="urn:microsoft.com/office/officeart/2005/8/layout/hierarchy6"/>
    <dgm:cxn modelId="{0EA5D6C4-D75F-4778-B7FE-E7C1427F9B6D}" type="presParOf" srcId="{1AF22655-8AE4-4BB3-8022-BD3CE4F2F81A}" destId="{D081CC09-3D00-453A-95B9-41DE038BEB9E}" srcOrd="1" destOrd="0" presId="urn:microsoft.com/office/officeart/2005/8/layout/hierarchy6"/>
    <dgm:cxn modelId="{B00F2E62-7AE1-4BDA-B057-C781ED96D122}" type="presParOf" srcId="{D081CC09-3D00-453A-95B9-41DE038BEB9E}" destId="{56A88B3A-C694-4E44-80E1-E8D9C389A6DC}" srcOrd="0" destOrd="0" presId="urn:microsoft.com/office/officeart/2005/8/layout/hierarchy6"/>
    <dgm:cxn modelId="{23D3C46F-74E5-4326-BA8B-16AED3C85778}" type="presParOf" srcId="{D081CC09-3D00-453A-95B9-41DE038BEB9E}" destId="{B89F94BB-0585-43CB-A9BB-63AC5BD753EF}" srcOrd="1" destOrd="0" presId="urn:microsoft.com/office/officeart/2005/8/layout/hierarchy6"/>
    <dgm:cxn modelId="{08284609-13A4-4C42-A2D7-C7E7EA4FCC04}" type="presParOf" srcId="{933E7BCE-72B0-4DC3-B286-E2BBAA3823BF}" destId="{5BDE4F0C-FD14-4448-B965-82FCFE72322D}"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09075473-833A-4D73-8502-408461F04C28}" type="doc">
      <dgm:prSet loTypeId="urn:microsoft.com/office/officeart/2005/8/layout/pyramid2" loCatId="pyramid" qsTypeId="urn:microsoft.com/office/officeart/2005/8/quickstyle/simple1" qsCatId="simple" csTypeId="urn:microsoft.com/office/officeart/2005/8/colors/colorful1#4" csCatId="colorful" phldr="1"/>
      <dgm:spPr/>
      <dgm:t>
        <a:bodyPr/>
        <a:lstStyle/>
        <a:p>
          <a:endParaRPr lang="en-US"/>
        </a:p>
      </dgm:t>
    </dgm:pt>
    <dgm:pt modelId="{CBC5876B-DE08-42F0-8EF9-5F858FF51414}">
      <dgm:prSet/>
      <dgm:spPr/>
      <dgm:t>
        <a:bodyPr/>
        <a:lstStyle/>
        <a:p>
          <a:pPr rtl="0"/>
          <a:r>
            <a:rPr lang="en-US"/>
            <a:t>Class I heir</a:t>
          </a:r>
        </a:p>
      </dgm:t>
    </dgm:pt>
    <dgm:pt modelId="{19887AB0-E959-4972-8F1E-181384E11517}" type="parTrans" cxnId="{4139F288-8B69-4CBC-8629-7CDACAB060D8}">
      <dgm:prSet/>
      <dgm:spPr/>
      <dgm:t>
        <a:bodyPr/>
        <a:lstStyle/>
        <a:p>
          <a:endParaRPr lang="en-US"/>
        </a:p>
      </dgm:t>
    </dgm:pt>
    <dgm:pt modelId="{54DF39D2-CE4A-4A02-ACC6-B6AAC17DFB74}" type="sibTrans" cxnId="{4139F288-8B69-4CBC-8629-7CDACAB060D8}">
      <dgm:prSet/>
      <dgm:spPr/>
      <dgm:t>
        <a:bodyPr/>
        <a:lstStyle/>
        <a:p>
          <a:endParaRPr lang="en-US"/>
        </a:p>
      </dgm:t>
    </dgm:pt>
    <dgm:pt modelId="{32FB2D7C-4C49-4DFB-A962-5A394D6D4928}">
      <dgm:prSet/>
      <dgm:spPr/>
      <dgm:t>
        <a:bodyPr/>
        <a:lstStyle/>
        <a:p>
          <a:pPr rtl="0"/>
          <a:r>
            <a:rPr lang="en-US"/>
            <a:t>Class II heir</a:t>
          </a:r>
        </a:p>
      </dgm:t>
    </dgm:pt>
    <dgm:pt modelId="{D8327058-80EB-4FB9-A845-3D89127FC6C1}" type="parTrans" cxnId="{34DE8E49-9831-4989-B49B-21CC909EFFCD}">
      <dgm:prSet/>
      <dgm:spPr/>
      <dgm:t>
        <a:bodyPr/>
        <a:lstStyle/>
        <a:p>
          <a:endParaRPr lang="en-US"/>
        </a:p>
      </dgm:t>
    </dgm:pt>
    <dgm:pt modelId="{1ECE49E0-B969-4E2E-ADF0-70751034009D}" type="sibTrans" cxnId="{34DE8E49-9831-4989-B49B-21CC909EFFCD}">
      <dgm:prSet/>
      <dgm:spPr/>
      <dgm:t>
        <a:bodyPr/>
        <a:lstStyle/>
        <a:p>
          <a:endParaRPr lang="en-US"/>
        </a:p>
      </dgm:t>
    </dgm:pt>
    <dgm:pt modelId="{228AF5B1-3B9B-4F30-AAB3-3114BE329790}">
      <dgm:prSet/>
      <dgm:spPr/>
      <dgm:t>
        <a:bodyPr/>
        <a:lstStyle/>
        <a:p>
          <a:pPr rtl="0"/>
          <a:r>
            <a:rPr lang="en-US"/>
            <a:t>Agnate</a:t>
          </a:r>
        </a:p>
      </dgm:t>
    </dgm:pt>
    <dgm:pt modelId="{F6CA0C9C-7CD5-4C3D-9483-5D1E8E59313C}" type="parTrans" cxnId="{7DCF2337-89F5-435A-8BEC-5E9E307967AE}">
      <dgm:prSet/>
      <dgm:spPr/>
      <dgm:t>
        <a:bodyPr/>
        <a:lstStyle/>
        <a:p>
          <a:endParaRPr lang="en-US"/>
        </a:p>
      </dgm:t>
    </dgm:pt>
    <dgm:pt modelId="{99923A21-1A96-4A24-BD9E-42C968310456}" type="sibTrans" cxnId="{7DCF2337-89F5-435A-8BEC-5E9E307967AE}">
      <dgm:prSet/>
      <dgm:spPr/>
      <dgm:t>
        <a:bodyPr/>
        <a:lstStyle/>
        <a:p>
          <a:endParaRPr lang="en-US"/>
        </a:p>
      </dgm:t>
    </dgm:pt>
    <dgm:pt modelId="{018F7F56-5ACF-42CA-9356-58D76F816D0C}">
      <dgm:prSet/>
      <dgm:spPr/>
      <dgm:t>
        <a:bodyPr/>
        <a:lstStyle/>
        <a:p>
          <a:pPr rtl="0"/>
          <a:r>
            <a:rPr lang="en-US" dirty="0"/>
            <a:t>Cognate</a:t>
          </a:r>
        </a:p>
      </dgm:t>
    </dgm:pt>
    <dgm:pt modelId="{F088FFBD-EAF8-483D-BD08-FC28AD6BA406}" type="parTrans" cxnId="{C054EC0C-F676-4642-8377-12589856168E}">
      <dgm:prSet/>
      <dgm:spPr/>
      <dgm:t>
        <a:bodyPr/>
        <a:lstStyle/>
        <a:p>
          <a:endParaRPr lang="en-US"/>
        </a:p>
      </dgm:t>
    </dgm:pt>
    <dgm:pt modelId="{AA7C617A-AA79-447F-AC5E-FE40EA34F1A5}" type="sibTrans" cxnId="{C054EC0C-F676-4642-8377-12589856168E}">
      <dgm:prSet/>
      <dgm:spPr/>
      <dgm:t>
        <a:bodyPr/>
        <a:lstStyle/>
        <a:p>
          <a:endParaRPr lang="en-US"/>
        </a:p>
      </dgm:t>
    </dgm:pt>
    <dgm:pt modelId="{3C1E6C64-100E-454C-80D5-20BF6941960E}">
      <dgm:prSet/>
      <dgm:spPr/>
      <dgm:t>
        <a:bodyPr/>
        <a:lstStyle/>
        <a:p>
          <a:pPr rtl="0"/>
          <a:r>
            <a:rPr lang="en-US" dirty="0"/>
            <a:t>Government</a:t>
          </a:r>
        </a:p>
      </dgm:t>
    </dgm:pt>
    <dgm:pt modelId="{E876AE9D-09E6-4E1D-820B-7E70862C04C4}" type="parTrans" cxnId="{50FCF938-EE8A-4A2D-983C-3C0E12AF124E}">
      <dgm:prSet/>
      <dgm:spPr/>
      <dgm:t>
        <a:bodyPr/>
        <a:lstStyle/>
        <a:p>
          <a:endParaRPr lang="en-US"/>
        </a:p>
      </dgm:t>
    </dgm:pt>
    <dgm:pt modelId="{A8CBF074-9479-49F4-89A2-65C3CB73F8BB}" type="sibTrans" cxnId="{50FCF938-EE8A-4A2D-983C-3C0E12AF124E}">
      <dgm:prSet/>
      <dgm:spPr/>
      <dgm:t>
        <a:bodyPr/>
        <a:lstStyle/>
        <a:p>
          <a:endParaRPr lang="en-US"/>
        </a:p>
      </dgm:t>
    </dgm:pt>
    <dgm:pt modelId="{FC8CDCC2-DFF5-4048-8593-6C0D39EC45F4}" type="pres">
      <dgm:prSet presAssocID="{09075473-833A-4D73-8502-408461F04C28}" presName="compositeShape" presStyleCnt="0">
        <dgm:presLayoutVars>
          <dgm:dir/>
          <dgm:resizeHandles/>
        </dgm:presLayoutVars>
      </dgm:prSet>
      <dgm:spPr/>
    </dgm:pt>
    <dgm:pt modelId="{37892732-2734-48F3-8380-1B5FF3A50D26}" type="pres">
      <dgm:prSet presAssocID="{09075473-833A-4D73-8502-408461F04C28}" presName="pyramid" presStyleLbl="node1" presStyleIdx="0" presStyleCnt="1"/>
      <dgm:spPr/>
    </dgm:pt>
    <dgm:pt modelId="{B2C9DA20-887C-4C0C-88ED-B17C4E311BE2}" type="pres">
      <dgm:prSet presAssocID="{09075473-833A-4D73-8502-408461F04C28}" presName="theList" presStyleCnt="0"/>
      <dgm:spPr/>
    </dgm:pt>
    <dgm:pt modelId="{18971A0A-2E05-47F2-A71E-A6A8D208331A}" type="pres">
      <dgm:prSet presAssocID="{CBC5876B-DE08-42F0-8EF9-5F858FF51414}" presName="aNode" presStyleLbl="fgAcc1" presStyleIdx="0" presStyleCnt="5">
        <dgm:presLayoutVars>
          <dgm:bulletEnabled val="1"/>
        </dgm:presLayoutVars>
      </dgm:prSet>
      <dgm:spPr/>
    </dgm:pt>
    <dgm:pt modelId="{647CA2C1-17C1-4D62-B5FF-8DDAF04DA1EF}" type="pres">
      <dgm:prSet presAssocID="{CBC5876B-DE08-42F0-8EF9-5F858FF51414}" presName="aSpace" presStyleCnt="0"/>
      <dgm:spPr/>
    </dgm:pt>
    <dgm:pt modelId="{B015ECC2-499F-4F5B-8757-E997C575C964}" type="pres">
      <dgm:prSet presAssocID="{32FB2D7C-4C49-4DFB-A962-5A394D6D4928}" presName="aNode" presStyleLbl="fgAcc1" presStyleIdx="1" presStyleCnt="5">
        <dgm:presLayoutVars>
          <dgm:bulletEnabled val="1"/>
        </dgm:presLayoutVars>
      </dgm:prSet>
      <dgm:spPr/>
    </dgm:pt>
    <dgm:pt modelId="{C236EC81-8FE3-40D6-925C-4A280E29DD6B}" type="pres">
      <dgm:prSet presAssocID="{32FB2D7C-4C49-4DFB-A962-5A394D6D4928}" presName="aSpace" presStyleCnt="0"/>
      <dgm:spPr/>
    </dgm:pt>
    <dgm:pt modelId="{4F4C30A9-9BDD-4730-BC84-B9501569C5AE}" type="pres">
      <dgm:prSet presAssocID="{228AF5B1-3B9B-4F30-AAB3-3114BE329790}" presName="aNode" presStyleLbl="fgAcc1" presStyleIdx="2" presStyleCnt="5">
        <dgm:presLayoutVars>
          <dgm:bulletEnabled val="1"/>
        </dgm:presLayoutVars>
      </dgm:prSet>
      <dgm:spPr/>
    </dgm:pt>
    <dgm:pt modelId="{9259C272-22C1-4330-816C-BEB626519A29}" type="pres">
      <dgm:prSet presAssocID="{228AF5B1-3B9B-4F30-AAB3-3114BE329790}" presName="aSpace" presStyleCnt="0"/>
      <dgm:spPr/>
    </dgm:pt>
    <dgm:pt modelId="{609B9DE4-4B8B-4DFC-9309-605334E1018B}" type="pres">
      <dgm:prSet presAssocID="{018F7F56-5ACF-42CA-9356-58D76F816D0C}" presName="aNode" presStyleLbl="fgAcc1" presStyleIdx="3" presStyleCnt="5">
        <dgm:presLayoutVars>
          <dgm:bulletEnabled val="1"/>
        </dgm:presLayoutVars>
      </dgm:prSet>
      <dgm:spPr/>
    </dgm:pt>
    <dgm:pt modelId="{A0AA1311-B11F-4F84-991E-E489371643F4}" type="pres">
      <dgm:prSet presAssocID="{018F7F56-5ACF-42CA-9356-58D76F816D0C}" presName="aSpace" presStyleCnt="0"/>
      <dgm:spPr/>
    </dgm:pt>
    <dgm:pt modelId="{97D4EE32-0E01-4D2B-A55C-363FCCA30943}" type="pres">
      <dgm:prSet presAssocID="{3C1E6C64-100E-454C-80D5-20BF6941960E}" presName="aNode" presStyleLbl="fgAcc1" presStyleIdx="4" presStyleCnt="5">
        <dgm:presLayoutVars>
          <dgm:bulletEnabled val="1"/>
        </dgm:presLayoutVars>
      </dgm:prSet>
      <dgm:spPr/>
    </dgm:pt>
    <dgm:pt modelId="{323883DE-30AA-4F14-95D2-1A571E425CAD}" type="pres">
      <dgm:prSet presAssocID="{3C1E6C64-100E-454C-80D5-20BF6941960E}" presName="aSpace" presStyleCnt="0"/>
      <dgm:spPr/>
    </dgm:pt>
  </dgm:ptLst>
  <dgm:cxnLst>
    <dgm:cxn modelId="{338FE500-66B9-433E-BE8B-974B33CCD847}" type="presOf" srcId="{228AF5B1-3B9B-4F30-AAB3-3114BE329790}" destId="{4F4C30A9-9BDD-4730-BC84-B9501569C5AE}" srcOrd="0" destOrd="0" presId="urn:microsoft.com/office/officeart/2005/8/layout/pyramid2"/>
    <dgm:cxn modelId="{C054EC0C-F676-4642-8377-12589856168E}" srcId="{09075473-833A-4D73-8502-408461F04C28}" destId="{018F7F56-5ACF-42CA-9356-58D76F816D0C}" srcOrd="3" destOrd="0" parTransId="{F088FFBD-EAF8-483D-BD08-FC28AD6BA406}" sibTransId="{AA7C617A-AA79-447F-AC5E-FE40EA34F1A5}"/>
    <dgm:cxn modelId="{7BA13214-569F-4B1E-8FA2-9C7DA7312079}" type="presOf" srcId="{CBC5876B-DE08-42F0-8EF9-5F858FF51414}" destId="{18971A0A-2E05-47F2-A71E-A6A8D208331A}" srcOrd="0" destOrd="0" presId="urn:microsoft.com/office/officeart/2005/8/layout/pyramid2"/>
    <dgm:cxn modelId="{7DCF2337-89F5-435A-8BEC-5E9E307967AE}" srcId="{09075473-833A-4D73-8502-408461F04C28}" destId="{228AF5B1-3B9B-4F30-AAB3-3114BE329790}" srcOrd="2" destOrd="0" parTransId="{F6CA0C9C-7CD5-4C3D-9483-5D1E8E59313C}" sibTransId="{99923A21-1A96-4A24-BD9E-42C968310456}"/>
    <dgm:cxn modelId="{50FCF938-EE8A-4A2D-983C-3C0E12AF124E}" srcId="{09075473-833A-4D73-8502-408461F04C28}" destId="{3C1E6C64-100E-454C-80D5-20BF6941960E}" srcOrd="4" destOrd="0" parTransId="{E876AE9D-09E6-4E1D-820B-7E70862C04C4}" sibTransId="{A8CBF074-9479-49F4-89A2-65C3CB73F8BB}"/>
    <dgm:cxn modelId="{34DE8E49-9831-4989-B49B-21CC909EFFCD}" srcId="{09075473-833A-4D73-8502-408461F04C28}" destId="{32FB2D7C-4C49-4DFB-A962-5A394D6D4928}" srcOrd="1" destOrd="0" parTransId="{D8327058-80EB-4FB9-A845-3D89127FC6C1}" sibTransId="{1ECE49E0-B969-4E2E-ADF0-70751034009D}"/>
    <dgm:cxn modelId="{9212D769-2CCD-43D9-8F19-D7AAF552661D}" type="presOf" srcId="{3C1E6C64-100E-454C-80D5-20BF6941960E}" destId="{97D4EE32-0E01-4D2B-A55C-363FCCA30943}" srcOrd="0" destOrd="0" presId="urn:microsoft.com/office/officeart/2005/8/layout/pyramid2"/>
    <dgm:cxn modelId="{A5637276-6D48-43F8-A431-75EC9AF9A337}" type="presOf" srcId="{09075473-833A-4D73-8502-408461F04C28}" destId="{FC8CDCC2-DFF5-4048-8593-6C0D39EC45F4}" srcOrd="0" destOrd="0" presId="urn:microsoft.com/office/officeart/2005/8/layout/pyramid2"/>
    <dgm:cxn modelId="{4139F288-8B69-4CBC-8629-7CDACAB060D8}" srcId="{09075473-833A-4D73-8502-408461F04C28}" destId="{CBC5876B-DE08-42F0-8EF9-5F858FF51414}" srcOrd="0" destOrd="0" parTransId="{19887AB0-E959-4972-8F1E-181384E11517}" sibTransId="{54DF39D2-CE4A-4A02-ACC6-B6AAC17DFB74}"/>
    <dgm:cxn modelId="{B2504CAD-030B-45F5-9A1D-B6B331E10311}" type="presOf" srcId="{018F7F56-5ACF-42CA-9356-58D76F816D0C}" destId="{609B9DE4-4B8B-4DFC-9309-605334E1018B}" srcOrd="0" destOrd="0" presId="urn:microsoft.com/office/officeart/2005/8/layout/pyramid2"/>
    <dgm:cxn modelId="{3D20F6B6-EE14-47C3-9421-0AC8041C3F2E}" type="presOf" srcId="{32FB2D7C-4C49-4DFB-A962-5A394D6D4928}" destId="{B015ECC2-499F-4F5B-8757-E997C575C964}" srcOrd="0" destOrd="0" presId="urn:microsoft.com/office/officeart/2005/8/layout/pyramid2"/>
    <dgm:cxn modelId="{6FF72500-E20A-4EA5-8E18-42FCC53772DD}" type="presParOf" srcId="{FC8CDCC2-DFF5-4048-8593-6C0D39EC45F4}" destId="{37892732-2734-48F3-8380-1B5FF3A50D26}" srcOrd="0" destOrd="0" presId="urn:microsoft.com/office/officeart/2005/8/layout/pyramid2"/>
    <dgm:cxn modelId="{3541D014-DA76-49BB-8EA7-9FD9882A8B3F}" type="presParOf" srcId="{FC8CDCC2-DFF5-4048-8593-6C0D39EC45F4}" destId="{B2C9DA20-887C-4C0C-88ED-B17C4E311BE2}" srcOrd="1" destOrd="0" presId="urn:microsoft.com/office/officeart/2005/8/layout/pyramid2"/>
    <dgm:cxn modelId="{110BB64A-5038-4648-9ECE-01DA2C356BCE}" type="presParOf" srcId="{B2C9DA20-887C-4C0C-88ED-B17C4E311BE2}" destId="{18971A0A-2E05-47F2-A71E-A6A8D208331A}" srcOrd="0" destOrd="0" presId="urn:microsoft.com/office/officeart/2005/8/layout/pyramid2"/>
    <dgm:cxn modelId="{49466D48-E204-4EBB-9A87-A7482D7B1BE7}" type="presParOf" srcId="{B2C9DA20-887C-4C0C-88ED-B17C4E311BE2}" destId="{647CA2C1-17C1-4D62-B5FF-8DDAF04DA1EF}" srcOrd="1" destOrd="0" presId="urn:microsoft.com/office/officeart/2005/8/layout/pyramid2"/>
    <dgm:cxn modelId="{D156A523-7015-4D71-BAE6-0448013993F6}" type="presParOf" srcId="{B2C9DA20-887C-4C0C-88ED-B17C4E311BE2}" destId="{B015ECC2-499F-4F5B-8757-E997C575C964}" srcOrd="2" destOrd="0" presId="urn:microsoft.com/office/officeart/2005/8/layout/pyramid2"/>
    <dgm:cxn modelId="{B41004B7-DAB8-4C53-AB5E-CFCA1C8F1198}" type="presParOf" srcId="{B2C9DA20-887C-4C0C-88ED-B17C4E311BE2}" destId="{C236EC81-8FE3-40D6-925C-4A280E29DD6B}" srcOrd="3" destOrd="0" presId="urn:microsoft.com/office/officeart/2005/8/layout/pyramid2"/>
    <dgm:cxn modelId="{6D8E6F91-B69B-4419-AF29-4BCA1456DD5D}" type="presParOf" srcId="{B2C9DA20-887C-4C0C-88ED-B17C4E311BE2}" destId="{4F4C30A9-9BDD-4730-BC84-B9501569C5AE}" srcOrd="4" destOrd="0" presId="urn:microsoft.com/office/officeart/2005/8/layout/pyramid2"/>
    <dgm:cxn modelId="{33431379-8544-4F0D-AEAF-FA4A29AD905B}" type="presParOf" srcId="{B2C9DA20-887C-4C0C-88ED-B17C4E311BE2}" destId="{9259C272-22C1-4330-816C-BEB626519A29}" srcOrd="5" destOrd="0" presId="urn:microsoft.com/office/officeart/2005/8/layout/pyramid2"/>
    <dgm:cxn modelId="{7A368150-FE25-4FFD-8034-FB8A25FCCB78}" type="presParOf" srcId="{B2C9DA20-887C-4C0C-88ED-B17C4E311BE2}" destId="{609B9DE4-4B8B-4DFC-9309-605334E1018B}" srcOrd="6" destOrd="0" presId="urn:microsoft.com/office/officeart/2005/8/layout/pyramid2"/>
    <dgm:cxn modelId="{A36F21C7-764D-4263-AEDE-14A294317D8B}" type="presParOf" srcId="{B2C9DA20-887C-4C0C-88ED-B17C4E311BE2}" destId="{A0AA1311-B11F-4F84-991E-E489371643F4}" srcOrd="7" destOrd="0" presId="urn:microsoft.com/office/officeart/2005/8/layout/pyramid2"/>
    <dgm:cxn modelId="{C03FD0B1-971A-492A-A264-72F108AE8251}" type="presParOf" srcId="{B2C9DA20-887C-4C0C-88ED-B17C4E311BE2}" destId="{97D4EE32-0E01-4D2B-A55C-363FCCA30943}" srcOrd="8" destOrd="0" presId="urn:microsoft.com/office/officeart/2005/8/layout/pyramid2"/>
    <dgm:cxn modelId="{1F797D47-3CEF-45D8-9F06-F8C13187D967}" type="presParOf" srcId="{B2C9DA20-887C-4C0C-88ED-B17C4E311BE2}" destId="{323883DE-30AA-4F14-95D2-1A571E425CAD}"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E339E1E3-636A-4C9B-B979-52A2E4F034A4}" type="doc">
      <dgm:prSet loTypeId="urn:microsoft.com/office/officeart/2005/8/layout/hierarchy6" loCatId="hierarchy" qsTypeId="urn:microsoft.com/office/officeart/2005/8/quickstyle/simple1" qsCatId="simple" csTypeId="urn:microsoft.com/office/officeart/2005/8/colors/colorful2" csCatId="colorful" phldr="1"/>
      <dgm:spPr/>
      <dgm:t>
        <a:bodyPr/>
        <a:lstStyle/>
        <a:p>
          <a:endParaRPr lang="en-US"/>
        </a:p>
      </dgm:t>
    </dgm:pt>
    <dgm:pt modelId="{58C7D657-EFDD-4A61-84C2-817C5826B90D}">
      <dgm:prSet/>
      <dgm:spPr/>
      <dgm:t>
        <a:bodyPr/>
        <a:lstStyle/>
        <a:p>
          <a:pPr rtl="0"/>
          <a:r>
            <a:rPr lang="en-US" dirty="0"/>
            <a:t>Deceased</a:t>
          </a:r>
        </a:p>
      </dgm:t>
    </dgm:pt>
    <dgm:pt modelId="{5D1CAB1D-DA07-4E20-8190-C92E95630CFA}" type="parTrans" cxnId="{F8DEFDB9-A866-4520-A700-6DA496C14861}">
      <dgm:prSet/>
      <dgm:spPr/>
      <dgm:t>
        <a:bodyPr/>
        <a:lstStyle/>
        <a:p>
          <a:endParaRPr lang="en-US"/>
        </a:p>
      </dgm:t>
    </dgm:pt>
    <dgm:pt modelId="{A9AB85CF-3897-47EB-9B35-18C28FD7F1B5}" type="sibTrans" cxnId="{F8DEFDB9-A866-4520-A700-6DA496C14861}">
      <dgm:prSet/>
      <dgm:spPr/>
      <dgm:t>
        <a:bodyPr/>
        <a:lstStyle/>
        <a:p>
          <a:endParaRPr lang="en-US"/>
        </a:p>
      </dgm:t>
    </dgm:pt>
    <dgm:pt modelId="{3280E68E-DEEE-4B3C-B4C7-2FB1D72C21C4}">
      <dgm:prSet/>
      <dgm:spPr/>
      <dgm:t>
        <a:bodyPr/>
        <a:lstStyle/>
        <a:p>
          <a:pPr rtl="0"/>
          <a:r>
            <a:rPr lang="en-US" dirty="0"/>
            <a:t>Son</a:t>
          </a:r>
        </a:p>
      </dgm:t>
    </dgm:pt>
    <dgm:pt modelId="{D5B2B947-ED5C-477C-A281-81C4605F407B}" type="parTrans" cxnId="{7789F9F3-4AB5-487A-91D2-E9A080160FD6}">
      <dgm:prSet/>
      <dgm:spPr/>
      <dgm:t>
        <a:bodyPr/>
        <a:lstStyle/>
        <a:p>
          <a:endParaRPr lang="en-US"/>
        </a:p>
      </dgm:t>
    </dgm:pt>
    <dgm:pt modelId="{07BC6E90-4AEF-497A-A24C-927F2A7F621D}" type="sibTrans" cxnId="{7789F9F3-4AB5-487A-91D2-E9A080160FD6}">
      <dgm:prSet/>
      <dgm:spPr/>
      <dgm:t>
        <a:bodyPr/>
        <a:lstStyle/>
        <a:p>
          <a:endParaRPr lang="en-US"/>
        </a:p>
      </dgm:t>
    </dgm:pt>
    <dgm:pt modelId="{79BF39BC-9A01-4DCF-B6AB-50B501F61531}">
      <dgm:prSet/>
      <dgm:spPr/>
      <dgm:t>
        <a:bodyPr/>
        <a:lstStyle/>
        <a:p>
          <a:pPr rtl="0"/>
          <a:r>
            <a:rPr lang="en-US" dirty="0"/>
            <a:t>Daughter</a:t>
          </a:r>
        </a:p>
      </dgm:t>
    </dgm:pt>
    <dgm:pt modelId="{45A05C69-ACA6-429C-8B17-E4016B6127E4}" type="parTrans" cxnId="{D2790642-3F8F-468A-817B-48EA47B1032C}">
      <dgm:prSet/>
      <dgm:spPr/>
      <dgm:t>
        <a:bodyPr/>
        <a:lstStyle/>
        <a:p>
          <a:endParaRPr lang="en-US"/>
        </a:p>
      </dgm:t>
    </dgm:pt>
    <dgm:pt modelId="{3C0DA1B4-6128-41D3-92BF-55E6F73F27FB}" type="sibTrans" cxnId="{D2790642-3F8F-468A-817B-48EA47B1032C}">
      <dgm:prSet/>
      <dgm:spPr/>
      <dgm:t>
        <a:bodyPr/>
        <a:lstStyle/>
        <a:p>
          <a:endParaRPr lang="en-US"/>
        </a:p>
      </dgm:t>
    </dgm:pt>
    <dgm:pt modelId="{CFCDF39B-C054-4735-8F64-0F9F68A40C0B}">
      <dgm:prSet/>
      <dgm:spPr/>
      <dgm:t>
        <a:bodyPr/>
        <a:lstStyle/>
        <a:p>
          <a:pPr rtl="0"/>
          <a:r>
            <a:rPr lang="en-US" dirty="0"/>
            <a:t>Mother</a:t>
          </a:r>
        </a:p>
      </dgm:t>
    </dgm:pt>
    <dgm:pt modelId="{897C3936-5D8A-46EE-A6B8-CE742A47BFF0}" type="parTrans" cxnId="{C0B4AD53-0DE8-4E1C-9C8D-A1069E048BC1}">
      <dgm:prSet/>
      <dgm:spPr/>
      <dgm:t>
        <a:bodyPr/>
        <a:lstStyle/>
        <a:p>
          <a:endParaRPr lang="en-US"/>
        </a:p>
      </dgm:t>
    </dgm:pt>
    <dgm:pt modelId="{76F12D50-1241-488A-B50C-9E236EB806D8}" type="sibTrans" cxnId="{C0B4AD53-0DE8-4E1C-9C8D-A1069E048BC1}">
      <dgm:prSet/>
      <dgm:spPr/>
      <dgm:t>
        <a:bodyPr/>
        <a:lstStyle/>
        <a:p>
          <a:endParaRPr lang="en-US"/>
        </a:p>
      </dgm:t>
    </dgm:pt>
    <dgm:pt modelId="{283A4481-22BD-46CD-8A9E-ACB79FF0B58C}">
      <dgm:prSet/>
      <dgm:spPr/>
      <dgm:t>
        <a:bodyPr/>
        <a:lstStyle/>
        <a:p>
          <a:pPr rtl="0"/>
          <a:r>
            <a:rPr lang="en-US" dirty="0"/>
            <a:t>Widow</a:t>
          </a:r>
        </a:p>
      </dgm:t>
    </dgm:pt>
    <dgm:pt modelId="{72AA7650-03B5-4C9B-B85D-2787507207A0}" type="parTrans" cxnId="{FF15CFA6-B3D2-4A85-9EC8-02862C123A1B}">
      <dgm:prSet/>
      <dgm:spPr/>
      <dgm:t>
        <a:bodyPr/>
        <a:lstStyle/>
        <a:p>
          <a:endParaRPr lang="en-US"/>
        </a:p>
      </dgm:t>
    </dgm:pt>
    <dgm:pt modelId="{0C31004D-B3C0-40B4-B58E-3CEC2C434AE1}" type="sibTrans" cxnId="{FF15CFA6-B3D2-4A85-9EC8-02862C123A1B}">
      <dgm:prSet/>
      <dgm:spPr/>
      <dgm:t>
        <a:bodyPr/>
        <a:lstStyle/>
        <a:p>
          <a:endParaRPr lang="en-US"/>
        </a:p>
      </dgm:t>
    </dgm:pt>
    <dgm:pt modelId="{B964F2CE-67DD-44EC-9A56-88217AFA43BA}" type="pres">
      <dgm:prSet presAssocID="{E339E1E3-636A-4C9B-B979-52A2E4F034A4}" presName="mainComposite" presStyleCnt="0">
        <dgm:presLayoutVars>
          <dgm:chPref val="1"/>
          <dgm:dir/>
          <dgm:animOne val="branch"/>
          <dgm:animLvl val="lvl"/>
          <dgm:resizeHandles val="exact"/>
        </dgm:presLayoutVars>
      </dgm:prSet>
      <dgm:spPr/>
    </dgm:pt>
    <dgm:pt modelId="{140EFE4B-D57C-4FBD-8A26-F49C9458FE7B}" type="pres">
      <dgm:prSet presAssocID="{E339E1E3-636A-4C9B-B979-52A2E4F034A4}" presName="hierFlow" presStyleCnt="0"/>
      <dgm:spPr/>
    </dgm:pt>
    <dgm:pt modelId="{64B9BE29-EA45-44C6-913F-87476F4C781F}" type="pres">
      <dgm:prSet presAssocID="{E339E1E3-636A-4C9B-B979-52A2E4F034A4}" presName="hierChild1" presStyleCnt="0">
        <dgm:presLayoutVars>
          <dgm:chPref val="1"/>
          <dgm:animOne val="branch"/>
          <dgm:animLvl val="lvl"/>
        </dgm:presLayoutVars>
      </dgm:prSet>
      <dgm:spPr/>
    </dgm:pt>
    <dgm:pt modelId="{01896040-FF2F-4BA5-9A8D-916293258BE2}" type="pres">
      <dgm:prSet presAssocID="{58C7D657-EFDD-4A61-84C2-817C5826B90D}" presName="Name14" presStyleCnt="0"/>
      <dgm:spPr/>
    </dgm:pt>
    <dgm:pt modelId="{D4D2AC8D-1155-46D1-A505-1A3B844B31BD}" type="pres">
      <dgm:prSet presAssocID="{58C7D657-EFDD-4A61-84C2-817C5826B90D}" presName="level1Shape" presStyleLbl="node0" presStyleIdx="0" presStyleCnt="1">
        <dgm:presLayoutVars>
          <dgm:chPref val="3"/>
        </dgm:presLayoutVars>
      </dgm:prSet>
      <dgm:spPr/>
    </dgm:pt>
    <dgm:pt modelId="{DFED9552-27AD-4A7C-9F9C-31AE96FBFE11}" type="pres">
      <dgm:prSet presAssocID="{58C7D657-EFDD-4A61-84C2-817C5826B90D}" presName="hierChild2" presStyleCnt="0"/>
      <dgm:spPr/>
    </dgm:pt>
    <dgm:pt modelId="{705C4B3B-23D7-4DEC-87FD-9035235F066E}" type="pres">
      <dgm:prSet presAssocID="{897C3936-5D8A-46EE-A6B8-CE742A47BFF0}" presName="Name19" presStyleLbl="parChTrans1D2" presStyleIdx="0" presStyleCnt="4"/>
      <dgm:spPr/>
    </dgm:pt>
    <dgm:pt modelId="{D60C118A-27A8-4628-8B42-4FF052EB397A}" type="pres">
      <dgm:prSet presAssocID="{CFCDF39B-C054-4735-8F64-0F9F68A40C0B}" presName="Name21" presStyleCnt="0"/>
      <dgm:spPr/>
    </dgm:pt>
    <dgm:pt modelId="{24599E1A-599B-455A-A6EB-E1755E67057F}" type="pres">
      <dgm:prSet presAssocID="{CFCDF39B-C054-4735-8F64-0F9F68A40C0B}" presName="level2Shape" presStyleLbl="node2" presStyleIdx="0" presStyleCnt="4"/>
      <dgm:spPr/>
    </dgm:pt>
    <dgm:pt modelId="{38F77499-21D9-4D8E-B068-119F981538AA}" type="pres">
      <dgm:prSet presAssocID="{CFCDF39B-C054-4735-8F64-0F9F68A40C0B}" presName="hierChild3" presStyleCnt="0"/>
      <dgm:spPr/>
    </dgm:pt>
    <dgm:pt modelId="{DD9C7B33-E2BB-4F23-B35E-84FE051D7DEF}" type="pres">
      <dgm:prSet presAssocID="{72AA7650-03B5-4C9B-B85D-2787507207A0}" presName="Name19" presStyleLbl="parChTrans1D2" presStyleIdx="1" presStyleCnt="4"/>
      <dgm:spPr/>
    </dgm:pt>
    <dgm:pt modelId="{95622A60-B108-4B04-886C-0F348EE30A8A}" type="pres">
      <dgm:prSet presAssocID="{283A4481-22BD-46CD-8A9E-ACB79FF0B58C}" presName="Name21" presStyleCnt="0"/>
      <dgm:spPr/>
    </dgm:pt>
    <dgm:pt modelId="{D9C6A730-6265-4348-A761-92120E5282C1}" type="pres">
      <dgm:prSet presAssocID="{283A4481-22BD-46CD-8A9E-ACB79FF0B58C}" presName="level2Shape" presStyleLbl="node2" presStyleIdx="1" presStyleCnt="4"/>
      <dgm:spPr/>
    </dgm:pt>
    <dgm:pt modelId="{43E26BE8-3826-4782-8487-9FF469DD2ED1}" type="pres">
      <dgm:prSet presAssocID="{283A4481-22BD-46CD-8A9E-ACB79FF0B58C}" presName="hierChild3" presStyleCnt="0"/>
      <dgm:spPr/>
    </dgm:pt>
    <dgm:pt modelId="{0599E4AE-2E0F-4C6D-8624-1512DDC657AC}" type="pres">
      <dgm:prSet presAssocID="{D5B2B947-ED5C-477C-A281-81C4605F407B}" presName="Name19" presStyleLbl="parChTrans1D2" presStyleIdx="2" presStyleCnt="4"/>
      <dgm:spPr/>
    </dgm:pt>
    <dgm:pt modelId="{392EA259-44AD-4506-9880-B89649AAC4B7}" type="pres">
      <dgm:prSet presAssocID="{3280E68E-DEEE-4B3C-B4C7-2FB1D72C21C4}" presName="Name21" presStyleCnt="0"/>
      <dgm:spPr/>
    </dgm:pt>
    <dgm:pt modelId="{CF936BCE-B392-408C-8804-A1E002D0CB46}" type="pres">
      <dgm:prSet presAssocID="{3280E68E-DEEE-4B3C-B4C7-2FB1D72C21C4}" presName="level2Shape" presStyleLbl="node2" presStyleIdx="2" presStyleCnt="4"/>
      <dgm:spPr/>
    </dgm:pt>
    <dgm:pt modelId="{8B1A40F1-6C07-494A-B4C1-4CEE2C32C022}" type="pres">
      <dgm:prSet presAssocID="{3280E68E-DEEE-4B3C-B4C7-2FB1D72C21C4}" presName="hierChild3" presStyleCnt="0"/>
      <dgm:spPr/>
    </dgm:pt>
    <dgm:pt modelId="{98F1DDD2-FB90-4692-83D7-AC35017F420D}" type="pres">
      <dgm:prSet presAssocID="{45A05C69-ACA6-429C-8B17-E4016B6127E4}" presName="Name19" presStyleLbl="parChTrans1D2" presStyleIdx="3" presStyleCnt="4"/>
      <dgm:spPr/>
    </dgm:pt>
    <dgm:pt modelId="{120134F9-4298-41AE-9D2D-92A716335B81}" type="pres">
      <dgm:prSet presAssocID="{79BF39BC-9A01-4DCF-B6AB-50B501F61531}" presName="Name21" presStyleCnt="0"/>
      <dgm:spPr/>
    </dgm:pt>
    <dgm:pt modelId="{A72A60A7-5787-496A-A7A8-2A4484AE960D}" type="pres">
      <dgm:prSet presAssocID="{79BF39BC-9A01-4DCF-B6AB-50B501F61531}" presName="level2Shape" presStyleLbl="node2" presStyleIdx="3" presStyleCnt="4"/>
      <dgm:spPr/>
    </dgm:pt>
    <dgm:pt modelId="{32C134AC-CE22-428A-900D-6CD45AF9D002}" type="pres">
      <dgm:prSet presAssocID="{79BF39BC-9A01-4DCF-B6AB-50B501F61531}" presName="hierChild3" presStyleCnt="0"/>
      <dgm:spPr/>
    </dgm:pt>
    <dgm:pt modelId="{C5BA1636-3882-48E5-BCED-B2B4464BA570}" type="pres">
      <dgm:prSet presAssocID="{E339E1E3-636A-4C9B-B979-52A2E4F034A4}" presName="bgShapesFlow" presStyleCnt="0"/>
      <dgm:spPr/>
    </dgm:pt>
  </dgm:ptLst>
  <dgm:cxnLst>
    <dgm:cxn modelId="{BFB2B20E-A60E-414F-BA6D-7A2543C96EEE}" type="presOf" srcId="{CFCDF39B-C054-4735-8F64-0F9F68A40C0B}" destId="{24599E1A-599B-455A-A6EB-E1755E67057F}" srcOrd="0" destOrd="0" presId="urn:microsoft.com/office/officeart/2005/8/layout/hierarchy6"/>
    <dgm:cxn modelId="{DC826819-88F3-46FC-A189-99F6AA15D769}" type="presOf" srcId="{45A05C69-ACA6-429C-8B17-E4016B6127E4}" destId="{98F1DDD2-FB90-4692-83D7-AC35017F420D}" srcOrd="0" destOrd="0" presId="urn:microsoft.com/office/officeart/2005/8/layout/hierarchy6"/>
    <dgm:cxn modelId="{D2790642-3F8F-468A-817B-48EA47B1032C}" srcId="{58C7D657-EFDD-4A61-84C2-817C5826B90D}" destId="{79BF39BC-9A01-4DCF-B6AB-50B501F61531}" srcOrd="3" destOrd="0" parTransId="{45A05C69-ACA6-429C-8B17-E4016B6127E4}" sibTransId="{3C0DA1B4-6128-41D3-92BF-55E6F73F27FB}"/>
    <dgm:cxn modelId="{4E9E4746-D5E1-4D6A-AEE2-29C6168B0374}" type="presOf" srcId="{72AA7650-03B5-4C9B-B85D-2787507207A0}" destId="{DD9C7B33-E2BB-4F23-B35E-84FE051D7DEF}" srcOrd="0" destOrd="0" presId="urn:microsoft.com/office/officeart/2005/8/layout/hierarchy6"/>
    <dgm:cxn modelId="{0A4CB14C-AA0C-46BC-A15D-EFD9AA8F477A}" type="presOf" srcId="{E339E1E3-636A-4C9B-B979-52A2E4F034A4}" destId="{B964F2CE-67DD-44EC-9A56-88217AFA43BA}" srcOrd="0" destOrd="0" presId="urn:microsoft.com/office/officeart/2005/8/layout/hierarchy6"/>
    <dgm:cxn modelId="{C0B4AD53-0DE8-4E1C-9C8D-A1069E048BC1}" srcId="{58C7D657-EFDD-4A61-84C2-817C5826B90D}" destId="{CFCDF39B-C054-4735-8F64-0F9F68A40C0B}" srcOrd="0" destOrd="0" parTransId="{897C3936-5D8A-46EE-A6B8-CE742A47BFF0}" sibTransId="{76F12D50-1241-488A-B50C-9E236EB806D8}"/>
    <dgm:cxn modelId="{41B79C75-33D5-442A-B39F-568351A0D083}" type="presOf" srcId="{283A4481-22BD-46CD-8A9E-ACB79FF0B58C}" destId="{D9C6A730-6265-4348-A761-92120E5282C1}" srcOrd="0" destOrd="0" presId="urn:microsoft.com/office/officeart/2005/8/layout/hierarchy6"/>
    <dgm:cxn modelId="{4E411D8A-B07B-435B-854E-CD3FACD75B06}" type="presOf" srcId="{897C3936-5D8A-46EE-A6B8-CE742A47BFF0}" destId="{705C4B3B-23D7-4DEC-87FD-9035235F066E}" srcOrd="0" destOrd="0" presId="urn:microsoft.com/office/officeart/2005/8/layout/hierarchy6"/>
    <dgm:cxn modelId="{B641B48A-314C-4AD6-8252-B1E9777083AD}" type="presOf" srcId="{3280E68E-DEEE-4B3C-B4C7-2FB1D72C21C4}" destId="{CF936BCE-B392-408C-8804-A1E002D0CB46}" srcOrd="0" destOrd="0" presId="urn:microsoft.com/office/officeart/2005/8/layout/hierarchy6"/>
    <dgm:cxn modelId="{B6D25997-B779-48E2-BB65-F526586C76AE}" type="presOf" srcId="{58C7D657-EFDD-4A61-84C2-817C5826B90D}" destId="{D4D2AC8D-1155-46D1-A505-1A3B844B31BD}" srcOrd="0" destOrd="0" presId="urn:microsoft.com/office/officeart/2005/8/layout/hierarchy6"/>
    <dgm:cxn modelId="{FF15CFA6-B3D2-4A85-9EC8-02862C123A1B}" srcId="{58C7D657-EFDD-4A61-84C2-817C5826B90D}" destId="{283A4481-22BD-46CD-8A9E-ACB79FF0B58C}" srcOrd="1" destOrd="0" parTransId="{72AA7650-03B5-4C9B-B85D-2787507207A0}" sibTransId="{0C31004D-B3C0-40B4-B58E-3CEC2C434AE1}"/>
    <dgm:cxn modelId="{2012AAA7-636A-4FCC-8CCD-AB24B96D8E5D}" type="presOf" srcId="{79BF39BC-9A01-4DCF-B6AB-50B501F61531}" destId="{A72A60A7-5787-496A-A7A8-2A4484AE960D}" srcOrd="0" destOrd="0" presId="urn:microsoft.com/office/officeart/2005/8/layout/hierarchy6"/>
    <dgm:cxn modelId="{F8DEFDB9-A866-4520-A700-6DA496C14861}" srcId="{E339E1E3-636A-4C9B-B979-52A2E4F034A4}" destId="{58C7D657-EFDD-4A61-84C2-817C5826B90D}" srcOrd="0" destOrd="0" parTransId="{5D1CAB1D-DA07-4E20-8190-C92E95630CFA}" sibTransId="{A9AB85CF-3897-47EB-9B35-18C28FD7F1B5}"/>
    <dgm:cxn modelId="{7789F9F3-4AB5-487A-91D2-E9A080160FD6}" srcId="{58C7D657-EFDD-4A61-84C2-817C5826B90D}" destId="{3280E68E-DEEE-4B3C-B4C7-2FB1D72C21C4}" srcOrd="2" destOrd="0" parTransId="{D5B2B947-ED5C-477C-A281-81C4605F407B}" sibTransId="{07BC6E90-4AEF-497A-A24C-927F2A7F621D}"/>
    <dgm:cxn modelId="{B8C517FD-A01B-482A-844C-A7421C2CBBEA}" type="presOf" srcId="{D5B2B947-ED5C-477C-A281-81C4605F407B}" destId="{0599E4AE-2E0F-4C6D-8624-1512DDC657AC}" srcOrd="0" destOrd="0" presId="urn:microsoft.com/office/officeart/2005/8/layout/hierarchy6"/>
    <dgm:cxn modelId="{F8A00C35-BF53-4BFA-9864-01DF2EDB9E02}" type="presParOf" srcId="{B964F2CE-67DD-44EC-9A56-88217AFA43BA}" destId="{140EFE4B-D57C-4FBD-8A26-F49C9458FE7B}" srcOrd="0" destOrd="0" presId="urn:microsoft.com/office/officeart/2005/8/layout/hierarchy6"/>
    <dgm:cxn modelId="{B864FF82-0053-49F6-8546-3A5C741E6303}" type="presParOf" srcId="{140EFE4B-D57C-4FBD-8A26-F49C9458FE7B}" destId="{64B9BE29-EA45-44C6-913F-87476F4C781F}" srcOrd="0" destOrd="0" presId="urn:microsoft.com/office/officeart/2005/8/layout/hierarchy6"/>
    <dgm:cxn modelId="{2FD66BA7-2109-4303-A272-A76AC4EC40B8}" type="presParOf" srcId="{64B9BE29-EA45-44C6-913F-87476F4C781F}" destId="{01896040-FF2F-4BA5-9A8D-916293258BE2}" srcOrd="0" destOrd="0" presId="urn:microsoft.com/office/officeart/2005/8/layout/hierarchy6"/>
    <dgm:cxn modelId="{AC8D8FEF-C6E1-461E-AF8C-A6D224B22A27}" type="presParOf" srcId="{01896040-FF2F-4BA5-9A8D-916293258BE2}" destId="{D4D2AC8D-1155-46D1-A505-1A3B844B31BD}" srcOrd="0" destOrd="0" presId="urn:microsoft.com/office/officeart/2005/8/layout/hierarchy6"/>
    <dgm:cxn modelId="{5CF61037-2B26-44B2-A41B-6E93D364183D}" type="presParOf" srcId="{01896040-FF2F-4BA5-9A8D-916293258BE2}" destId="{DFED9552-27AD-4A7C-9F9C-31AE96FBFE11}" srcOrd="1" destOrd="0" presId="urn:microsoft.com/office/officeart/2005/8/layout/hierarchy6"/>
    <dgm:cxn modelId="{E5FE930D-3FCA-453B-A58A-682622608B41}" type="presParOf" srcId="{DFED9552-27AD-4A7C-9F9C-31AE96FBFE11}" destId="{705C4B3B-23D7-4DEC-87FD-9035235F066E}" srcOrd="0" destOrd="0" presId="urn:microsoft.com/office/officeart/2005/8/layout/hierarchy6"/>
    <dgm:cxn modelId="{88A496AF-0F37-4B0C-9322-065D7A8330FC}" type="presParOf" srcId="{DFED9552-27AD-4A7C-9F9C-31AE96FBFE11}" destId="{D60C118A-27A8-4628-8B42-4FF052EB397A}" srcOrd="1" destOrd="0" presId="urn:microsoft.com/office/officeart/2005/8/layout/hierarchy6"/>
    <dgm:cxn modelId="{390BEB2E-E564-47FD-AA2B-C1F6880ED4B5}" type="presParOf" srcId="{D60C118A-27A8-4628-8B42-4FF052EB397A}" destId="{24599E1A-599B-455A-A6EB-E1755E67057F}" srcOrd="0" destOrd="0" presId="urn:microsoft.com/office/officeart/2005/8/layout/hierarchy6"/>
    <dgm:cxn modelId="{BBBA1CBF-8B1D-481C-BA22-627B6E343D82}" type="presParOf" srcId="{D60C118A-27A8-4628-8B42-4FF052EB397A}" destId="{38F77499-21D9-4D8E-B068-119F981538AA}" srcOrd="1" destOrd="0" presId="urn:microsoft.com/office/officeart/2005/8/layout/hierarchy6"/>
    <dgm:cxn modelId="{D74994B9-30A2-4C1A-A1C3-48178D89A9EC}" type="presParOf" srcId="{DFED9552-27AD-4A7C-9F9C-31AE96FBFE11}" destId="{DD9C7B33-E2BB-4F23-B35E-84FE051D7DEF}" srcOrd="2" destOrd="0" presId="urn:microsoft.com/office/officeart/2005/8/layout/hierarchy6"/>
    <dgm:cxn modelId="{F64FC398-4DD8-49A0-BDC9-33BFDF8F763D}" type="presParOf" srcId="{DFED9552-27AD-4A7C-9F9C-31AE96FBFE11}" destId="{95622A60-B108-4B04-886C-0F348EE30A8A}" srcOrd="3" destOrd="0" presId="urn:microsoft.com/office/officeart/2005/8/layout/hierarchy6"/>
    <dgm:cxn modelId="{F9B3DD4E-A4F2-42C0-B527-3320C111CCF6}" type="presParOf" srcId="{95622A60-B108-4B04-886C-0F348EE30A8A}" destId="{D9C6A730-6265-4348-A761-92120E5282C1}" srcOrd="0" destOrd="0" presId="urn:microsoft.com/office/officeart/2005/8/layout/hierarchy6"/>
    <dgm:cxn modelId="{C34818F9-3EB3-4BB5-BE03-E3E24F17CC16}" type="presParOf" srcId="{95622A60-B108-4B04-886C-0F348EE30A8A}" destId="{43E26BE8-3826-4782-8487-9FF469DD2ED1}" srcOrd="1" destOrd="0" presId="urn:microsoft.com/office/officeart/2005/8/layout/hierarchy6"/>
    <dgm:cxn modelId="{D72973C7-9597-47CC-B0CC-25BC6629B02D}" type="presParOf" srcId="{DFED9552-27AD-4A7C-9F9C-31AE96FBFE11}" destId="{0599E4AE-2E0F-4C6D-8624-1512DDC657AC}" srcOrd="4" destOrd="0" presId="urn:microsoft.com/office/officeart/2005/8/layout/hierarchy6"/>
    <dgm:cxn modelId="{57CDC588-3A67-4A41-BF55-7F667E02809A}" type="presParOf" srcId="{DFED9552-27AD-4A7C-9F9C-31AE96FBFE11}" destId="{392EA259-44AD-4506-9880-B89649AAC4B7}" srcOrd="5" destOrd="0" presId="urn:microsoft.com/office/officeart/2005/8/layout/hierarchy6"/>
    <dgm:cxn modelId="{FC5076F0-4298-40C5-BE8E-91BF87E7F0A6}" type="presParOf" srcId="{392EA259-44AD-4506-9880-B89649AAC4B7}" destId="{CF936BCE-B392-408C-8804-A1E002D0CB46}" srcOrd="0" destOrd="0" presId="urn:microsoft.com/office/officeart/2005/8/layout/hierarchy6"/>
    <dgm:cxn modelId="{0D29FEFA-40AB-461B-BF69-3469DD7E36F8}" type="presParOf" srcId="{392EA259-44AD-4506-9880-B89649AAC4B7}" destId="{8B1A40F1-6C07-494A-B4C1-4CEE2C32C022}" srcOrd="1" destOrd="0" presId="urn:microsoft.com/office/officeart/2005/8/layout/hierarchy6"/>
    <dgm:cxn modelId="{68A7D9D5-9AFF-4BBF-8309-198CE9EF11AE}" type="presParOf" srcId="{DFED9552-27AD-4A7C-9F9C-31AE96FBFE11}" destId="{98F1DDD2-FB90-4692-83D7-AC35017F420D}" srcOrd="6" destOrd="0" presId="urn:microsoft.com/office/officeart/2005/8/layout/hierarchy6"/>
    <dgm:cxn modelId="{96FE1E33-2D30-47BD-9CAD-3F30E150B515}" type="presParOf" srcId="{DFED9552-27AD-4A7C-9F9C-31AE96FBFE11}" destId="{120134F9-4298-41AE-9D2D-92A716335B81}" srcOrd="7" destOrd="0" presId="urn:microsoft.com/office/officeart/2005/8/layout/hierarchy6"/>
    <dgm:cxn modelId="{219C6DD8-E183-4EA0-B8B9-6C83E8D62B1D}" type="presParOf" srcId="{120134F9-4298-41AE-9D2D-92A716335B81}" destId="{A72A60A7-5787-496A-A7A8-2A4484AE960D}" srcOrd="0" destOrd="0" presId="urn:microsoft.com/office/officeart/2005/8/layout/hierarchy6"/>
    <dgm:cxn modelId="{DA370D7C-AE5B-491B-8DF1-E7877ED8D62D}" type="presParOf" srcId="{120134F9-4298-41AE-9D2D-92A716335B81}" destId="{32C134AC-CE22-428A-900D-6CD45AF9D002}" srcOrd="1" destOrd="0" presId="urn:microsoft.com/office/officeart/2005/8/layout/hierarchy6"/>
    <dgm:cxn modelId="{8D0C71F9-B4E9-4BA9-9C37-6D0F4762B644}" type="presParOf" srcId="{B964F2CE-67DD-44EC-9A56-88217AFA43BA}" destId="{C5BA1636-3882-48E5-BCED-B2B4464BA570}"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BB0AED-C183-493C-8500-9FF946E25A7D}" type="doc">
      <dgm:prSet loTypeId="urn:microsoft.com/office/officeart/2005/8/layout/hierarchy6" loCatId="hierarchy" qsTypeId="urn:microsoft.com/office/officeart/2005/8/quickstyle/simple1" qsCatId="simple" csTypeId="urn:microsoft.com/office/officeart/2005/8/colors/accent0_3" csCatId="mainScheme" phldr="1"/>
      <dgm:spPr/>
      <dgm:t>
        <a:bodyPr/>
        <a:lstStyle/>
        <a:p>
          <a:endParaRPr lang="en-US"/>
        </a:p>
      </dgm:t>
    </dgm:pt>
    <dgm:pt modelId="{DD0A0B8F-3F9D-4A15-8FD7-7982DDE726C3}">
      <dgm:prSet/>
      <dgm:spPr/>
      <dgm:t>
        <a:bodyPr/>
        <a:lstStyle/>
        <a:p>
          <a:pPr rtl="0"/>
          <a:r>
            <a:rPr lang="en-US" dirty="0"/>
            <a:t>Creation</a:t>
          </a:r>
        </a:p>
      </dgm:t>
    </dgm:pt>
    <dgm:pt modelId="{711F2AE4-AB2D-4288-9C6B-82587EFB8A76}" type="parTrans" cxnId="{47509684-E043-4E72-A8B1-7C3BA9091DBA}">
      <dgm:prSet/>
      <dgm:spPr/>
      <dgm:t>
        <a:bodyPr/>
        <a:lstStyle/>
        <a:p>
          <a:endParaRPr lang="en-US"/>
        </a:p>
      </dgm:t>
    </dgm:pt>
    <dgm:pt modelId="{E9D38058-9B5C-4B25-BBFE-BF5C332275D3}" type="sibTrans" cxnId="{47509684-E043-4E72-A8B1-7C3BA9091DBA}">
      <dgm:prSet/>
      <dgm:spPr/>
      <dgm:t>
        <a:bodyPr/>
        <a:lstStyle/>
        <a:p>
          <a:endParaRPr lang="en-US"/>
        </a:p>
      </dgm:t>
    </dgm:pt>
    <dgm:pt modelId="{B4CDF985-2816-47D9-B057-1BFA867CBCE8}">
      <dgm:prSet/>
      <dgm:spPr/>
      <dgm:t>
        <a:bodyPr/>
        <a:lstStyle/>
        <a:p>
          <a:pPr rtl="0"/>
          <a:r>
            <a:rPr lang="en-US" dirty="0"/>
            <a:t>Hindu Law</a:t>
          </a:r>
        </a:p>
      </dgm:t>
    </dgm:pt>
    <dgm:pt modelId="{2E7A06BB-A46F-4E76-9F17-8FBAB5333CDA}" type="parTrans" cxnId="{463E63B2-5178-4377-A1B5-86C62AA5B411}">
      <dgm:prSet/>
      <dgm:spPr/>
      <dgm:t>
        <a:bodyPr/>
        <a:lstStyle/>
        <a:p>
          <a:endParaRPr lang="en-US"/>
        </a:p>
      </dgm:t>
    </dgm:pt>
    <dgm:pt modelId="{13AB1CDD-7BC6-4EA2-81A9-CF9BF435BB65}" type="sibTrans" cxnId="{463E63B2-5178-4377-A1B5-86C62AA5B411}">
      <dgm:prSet/>
      <dgm:spPr/>
      <dgm:t>
        <a:bodyPr/>
        <a:lstStyle/>
        <a:p>
          <a:endParaRPr lang="en-US"/>
        </a:p>
      </dgm:t>
    </dgm:pt>
    <dgm:pt modelId="{8E6C7469-EE1B-41D0-A72B-2F00CD3FA0FF}">
      <dgm:prSet/>
      <dgm:spPr/>
      <dgm:t>
        <a:bodyPr/>
        <a:lstStyle/>
        <a:p>
          <a:pPr rtl="0"/>
          <a:r>
            <a:rPr lang="en-US" dirty="0"/>
            <a:t>On marriage</a:t>
          </a:r>
        </a:p>
      </dgm:t>
    </dgm:pt>
    <dgm:pt modelId="{6C8A4065-AF3C-483B-ABCD-125AC89B546F}" type="parTrans" cxnId="{D7C90839-9499-4131-9285-3870A3A2EB42}">
      <dgm:prSet/>
      <dgm:spPr/>
      <dgm:t>
        <a:bodyPr/>
        <a:lstStyle/>
        <a:p>
          <a:endParaRPr lang="en-US"/>
        </a:p>
      </dgm:t>
    </dgm:pt>
    <dgm:pt modelId="{8276EBAC-2EBF-420B-8522-C0FC0965E4B7}" type="sibTrans" cxnId="{D7C90839-9499-4131-9285-3870A3A2EB42}">
      <dgm:prSet/>
      <dgm:spPr/>
      <dgm:t>
        <a:bodyPr/>
        <a:lstStyle/>
        <a:p>
          <a:endParaRPr lang="en-US"/>
        </a:p>
      </dgm:t>
    </dgm:pt>
    <dgm:pt modelId="{91A932B2-7296-43D4-8868-6B69B1805E42}">
      <dgm:prSet/>
      <dgm:spPr/>
      <dgm:t>
        <a:bodyPr/>
        <a:lstStyle/>
        <a:p>
          <a:pPr rtl="0"/>
          <a:r>
            <a:rPr lang="en-US" dirty="0"/>
            <a:t>Income tax</a:t>
          </a:r>
        </a:p>
      </dgm:t>
    </dgm:pt>
    <dgm:pt modelId="{A92CD836-66A6-4588-946F-98C7B71874C5}" type="parTrans" cxnId="{57369D78-2C4E-4130-805A-54852D9F278F}">
      <dgm:prSet/>
      <dgm:spPr/>
      <dgm:t>
        <a:bodyPr/>
        <a:lstStyle/>
        <a:p>
          <a:endParaRPr lang="en-US"/>
        </a:p>
      </dgm:t>
    </dgm:pt>
    <dgm:pt modelId="{22B65266-F984-40E5-8900-3FD7B5BB6535}" type="sibTrans" cxnId="{57369D78-2C4E-4130-805A-54852D9F278F}">
      <dgm:prSet/>
      <dgm:spPr/>
      <dgm:t>
        <a:bodyPr/>
        <a:lstStyle/>
        <a:p>
          <a:endParaRPr lang="en-US"/>
        </a:p>
      </dgm:t>
    </dgm:pt>
    <dgm:pt modelId="{E9E4E4AD-1637-41E2-892F-C3DFE3B67FBA}">
      <dgm:prSet/>
      <dgm:spPr/>
      <dgm:t>
        <a:bodyPr/>
        <a:lstStyle/>
        <a:p>
          <a:pPr rtl="0"/>
          <a:r>
            <a:rPr lang="en-US" dirty="0"/>
            <a:t>On birth of child</a:t>
          </a:r>
        </a:p>
      </dgm:t>
    </dgm:pt>
    <dgm:pt modelId="{0D1E97C8-ECDD-4E5A-8B4B-BDD1CD76D62B}" type="parTrans" cxnId="{54B4899F-BFD1-4FFE-8138-D3CDC5186080}">
      <dgm:prSet/>
      <dgm:spPr/>
      <dgm:t>
        <a:bodyPr/>
        <a:lstStyle/>
        <a:p>
          <a:endParaRPr lang="en-US"/>
        </a:p>
      </dgm:t>
    </dgm:pt>
    <dgm:pt modelId="{651C8B85-E61A-4714-806A-72397A810873}" type="sibTrans" cxnId="{54B4899F-BFD1-4FFE-8138-D3CDC5186080}">
      <dgm:prSet/>
      <dgm:spPr/>
      <dgm:t>
        <a:bodyPr/>
        <a:lstStyle/>
        <a:p>
          <a:endParaRPr lang="en-US"/>
        </a:p>
      </dgm:t>
    </dgm:pt>
    <dgm:pt modelId="{62A4E62D-AF12-40D7-ABBA-1A0829E4BAC6}" type="pres">
      <dgm:prSet presAssocID="{1EBB0AED-C183-493C-8500-9FF946E25A7D}" presName="mainComposite" presStyleCnt="0">
        <dgm:presLayoutVars>
          <dgm:chPref val="1"/>
          <dgm:dir/>
          <dgm:animOne val="branch"/>
          <dgm:animLvl val="lvl"/>
          <dgm:resizeHandles val="exact"/>
        </dgm:presLayoutVars>
      </dgm:prSet>
      <dgm:spPr/>
    </dgm:pt>
    <dgm:pt modelId="{E058B20C-3561-4D32-B628-9F039AE9C38A}" type="pres">
      <dgm:prSet presAssocID="{1EBB0AED-C183-493C-8500-9FF946E25A7D}" presName="hierFlow" presStyleCnt="0"/>
      <dgm:spPr/>
    </dgm:pt>
    <dgm:pt modelId="{FAB3E759-BE4D-4E25-9613-529F4C270285}" type="pres">
      <dgm:prSet presAssocID="{1EBB0AED-C183-493C-8500-9FF946E25A7D}" presName="hierChild1" presStyleCnt="0">
        <dgm:presLayoutVars>
          <dgm:chPref val="1"/>
          <dgm:animOne val="branch"/>
          <dgm:animLvl val="lvl"/>
        </dgm:presLayoutVars>
      </dgm:prSet>
      <dgm:spPr/>
    </dgm:pt>
    <dgm:pt modelId="{154C89D6-A1F8-437B-AFE3-7841C2013E8D}" type="pres">
      <dgm:prSet presAssocID="{DD0A0B8F-3F9D-4A15-8FD7-7982DDE726C3}" presName="Name14" presStyleCnt="0"/>
      <dgm:spPr/>
    </dgm:pt>
    <dgm:pt modelId="{4AD73BBB-360B-4D7C-8028-B97CDDBAE168}" type="pres">
      <dgm:prSet presAssocID="{DD0A0B8F-3F9D-4A15-8FD7-7982DDE726C3}" presName="level1Shape" presStyleLbl="node0" presStyleIdx="0" presStyleCnt="1">
        <dgm:presLayoutVars>
          <dgm:chPref val="3"/>
        </dgm:presLayoutVars>
      </dgm:prSet>
      <dgm:spPr/>
    </dgm:pt>
    <dgm:pt modelId="{570BEF48-2CA3-4AF7-80B4-DA12E5DEAE57}" type="pres">
      <dgm:prSet presAssocID="{DD0A0B8F-3F9D-4A15-8FD7-7982DDE726C3}" presName="hierChild2" presStyleCnt="0"/>
      <dgm:spPr/>
    </dgm:pt>
    <dgm:pt modelId="{D81499CA-F317-45D8-996C-700C61226D7D}" type="pres">
      <dgm:prSet presAssocID="{2E7A06BB-A46F-4E76-9F17-8FBAB5333CDA}" presName="Name19" presStyleLbl="parChTrans1D2" presStyleIdx="0" presStyleCnt="2"/>
      <dgm:spPr/>
    </dgm:pt>
    <dgm:pt modelId="{0ACA57AC-57ED-42F4-AAD6-9CFBD965F3ED}" type="pres">
      <dgm:prSet presAssocID="{B4CDF985-2816-47D9-B057-1BFA867CBCE8}" presName="Name21" presStyleCnt="0"/>
      <dgm:spPr/>
    </dgm:pt>
    <dgm:pt modelId="{7CE3FE4E-3D34-44A8-8F10-A1AC0A259486}" type="pres">
      <dgm:prSet presAssocID="{B4CDF985-2816-47D9-B057-1BFA867CBCE8}" presName="level2Shape" presStyleLbl="node2" presStyleIdx="0" presStyleCnt="2"/>
      <dgm:spPr/>
    </dgm:pt>
    <dgm:pt modelId="{9E1D7B66-2A2B-4DD1-8BFD-46854DF18883}" type="pres">
      <dgm:prSet presAssocID="{B4CDF985-2816-47D9-B057-1BFA867CBCE8}" presName="hierChild3" presStyleCnt="0"/>
      <dgm:spPr/>
    </dgm:pt>
    <dgm:pt modelId="{A189B4B6-EFBF-46CD-9D69-92E426E8CCB2}" type="pres">
      <dgm:prSet presAssocID="{6C8A4065-AF3C-483B-ABCD-125AC89B546F}" presName="Name19" presStyleLbl="parChTrans1D3" presStyleIdx="0" presStyleCnt="2"/>
      <dgm:spPr/>
    </dgm:pt>
    <dgm:pt modelId="{B316DDFC-48AE-40BA-B0BC-9951A3F51A66}" type="pres">
      <dgm:prSet presAssocID="{8E6C7469-EE1B-41D0-A72B-2F00CD3FA0FF}" presName="Name21" presStyleCnt="0"/>
      <dgm:spPr/>
    </dgm:pt>
    <dgm:pt modelId="{96844D7A-47C6-48F7-B22F-2EDF54532A3A}" type="pres">
      <dgm:prSet presAssocID="{8E6C7469-EE1B-41D0-A72B-2F00CD3FA0FF}" presName="level2Shape" presStyleLbl="node3" presStyleIdx="0" presStyleCnt="2"/>
      <dgm:spPr/>
    </dgm:pt>
    <dgm:pt modelId="{C0BB7C38-37AC-49EE-BF64-B05BDF22BAD4}" type="pres">
      <dgm:prSet presAssocID="{8E6C7469-EE1B-41D0-A72B-2F00CD3FA0FF}" presName="hierChild3" presStyleCnt="0"/>
      <dgm:spPr/>
    </dgm:pt>
    <dgm:pt modelId="{19D2075B-A12B-4CF3-960A-FF5104C35D00}" type="pres">
      <dgm:prSet presAssocID="{A92CD836-66A6-4588-946F-98C7B71874C5}" presName="Name19" presStyleLbl="parChTrans1D2" presStyleIdx="1" presStyleCnt="2"/>
      <dgm:spPr/>
    </dgm:pt>
    <dgm:pt modelId="{EC328EB4-FAF0-4722-B34B-CE18B092BB54}" type="pres">
      <dgm:prSet presAssocID="{91A932B2-7296-43D4-8868-6B69B1805E42}" presName="Name21" presStyleCnt="0"/>
      <dgm:spPr/>
    </dgm:pt>
    <dgm:pt modelId="{B2A2F74C-99B6-429D-9DEA-001CE307011D}" type="pres">
      <dgm:prSet presAssocID="{91A932B2-7296-43D4-8868-6B69B1805E42}" presName="level2Shape" presStyleLbl="node2" presStyleIdx="1" presStyleCnt="2"/>
      <dgm:spPr/>
    </dgm:pt>
    <dgm:pt modelId="{B3A6CB5A-7C58-4191-BD51-4B97B74B5ADE}" type="pres">
      <dgm:prSet presAssocID="{91A932B2-7296-43D4-8868-6B69B1805E42}" presName="hierChild3" presStyleCnt="0"/>
      <dgm:spPr/>
    </dgm:pt>
    <dgm:pt modelId="{324371F6-D0CE-4FD0-8C3D-4689E503448A}" type="pres">
      <dgm:prSet presAssocID="{0D1E97C8-ECDD-4E5A-8B4B-BDD1CD76D62B}" presName="Name19" presStyleLbl="parChTrans1D3" presStyleIdx="1" presStyleCnt="2"/>
      <dgm:spPr/>
    </dgm:pt>
    <dgm:pt modelId="{314B2EAE-0E40-42F4-913B-9C154D36C207}" type="pres">
      <dgm:prSet presAssocID="{E9E4E4AD-1637-41E2-892F-C3DFE3B67FBA}" presName="Name21" presStyleCnt="0"/>
      <dgm:spPr/>
    </dgm:pt>
    <dgm:pt modelId="{4874AF67-83A5-4C87-B296-C60407733C57}" type="pres">
      <dgm:prSet presAssocID="{E9E4E4AD-1637-41E2-892F-C3DFE3B67FBA}" presName="level2Shape" presStyleLbl="node3" presStyleIdx="1" presStyleCnt="2"/>
      <dgm:spPr/>
    </dgm:pt>
    <dgm:pt modelId="{CC7E53F9-ECE3-4122-96F6-52BDE7A5C8F2}" type="pres">
      <dgm:prSet presAssocID="{E9E4E4AD-1637-41E2-892F-C3DFE3B67FBA}" presName="hierChild3" presStyleCnt="0"/>
      <dgm:spPr/>
    </dgm:pt>
    <dgm:pt modelId="{0522ED0A-1F87-438A-A67E-658F884E91C6}" type="pres">
      <dgm:prSet presAssocID="{1EBB0AED-C183-493C-8500-9FF946E25A7D}" presName="bgShapesFlow" presStyleCnt="0"/>
      <dgm:spPr/>
    </dgm:pt>
  </dgm:ptLst>
  <dgm:cxnLst>
    <dgm:cxn modelId="{23A9E31F-D644-46FC-BF18-BFBF06ADFEB7}" type="presOf" srcId="{91A932B2-7296-43D4-8868-6B69B1805E42}" destId="{B2A2F74C-99B6-429D-9DEA-001CE307011D}" srcOrd="0" destOrd="0" presId="urn:microsoft.com/office/officeart/2005/8/layout/hierarchy6"/>
    <dgm:cxn modelId="{D7C90839-9499-4131-9285-3870A3A2EB42}" srcId="{B4CDF985-2816-47D9-B057-1BFA867CBCE8}" destId="{8E6C7469-EE1B-41D0-A72B-2F00CD3FA0FF}" srcOrd="0" destOrd="0" parTransId="{6C8A4065-AF3C-483B-ABCD-125AC89B546F}" sibTransId="{8276EBAC-2EBF-420B-8522-C0FC0965E4B7}"/>
    <dgm:cxn modelId="{DBD59B44-6C25-4607-8112-65D6B2EA2253}" type="presOf" srcId="{E9E4E4AD-1637-41E2-892F-C3DFE3B67FBA}" destId="{4874AF67-83A5-4C87-B296-C60407733C57}" srcOrd="0" destOrd="0" presId="urn:microsoft.com/office/officeart/2005/8/layout/hierarchy6"/>
    <dgm:cxn modelId="{9A6DD26A-D47F-433E-AD0B-D989516945F7}" type="presOf" srcId="{8E6C7469-EE1B-41D0-A72B-2F00CD3FA0FF}" destId="{96844D7A-47C6-48F7-B22F-2EDF54532A3A}" srcOrd="0" destOrd="0" presId="urn:microsoft.com/office/officeart/2005/8/layout/hierarchy6"/>
    <dgm:cxn modelId="{09AE3C73-E614-4688-A417-4B20908271BF}" type="presOf" srcId="{2E7A06BB-A46F-4E76-9F17-8FBAB5333CDA}" destId="{D81499CA-F317-45D8-996C-700C61226D7D}" srcOrd="0" destOrd="0" presId="urn:microsoft.com/office/officeart/2005/8/layout/hierarchy6"/>
    <dgm:cxn modelId="{6045EB75-4F3C-4FAE-92A3-4E202445026F}" type="presOf" srcId="{A92CD836-66A6-4588-946F-98C7B71874C5}" destId="{19D2075B-A12B-4CF3-960A-FF5104C35D00}" srcOrd="0" destOrd="0" presId="urn:microsoft.com/office/officeart/2005/8/layout/hierarchy6"/>
    <dgm:cxn modelId="{57369D78-2C4E-4130-805A-54852D9F278F}" srcId="{DD0A0B8F-3F9D-4A15-8FD7-7982DDE726C3}" destId="{91A932B2-7296-43D4-8868-6B69B1805E42}" srcOrd="1" destOrd="0" parTransId="{A92CD836-66A6-4588-946F-98C7B71874C5}" sibTransId="{22B65266-F984-40E5-8900-3FD7B5BB6535}"/>
    <dgm:cxn modelId="{47509684-E043-4E72-A8B1-7C3BA9091DBA}" srcId="{1EBB0AED-C183-493C-8500-9FF946E25A7D}" destId="{DD0A0B8F-3F9D-4A15-8FD7-7982DDE726C3}" srcOrd="0" destOrd="0" parTransId="{711F2AE4-AB2D-4288-9C6B-82587EFB8A76}" sibTransId="{E9D38058-9B5C-4B25-BBFE-BF5C332275D3}"/>
    <dgm:cxn modelId="{54B4899F-BFD1-4FFE-8138-D3CDC5186080}" srcId="{91A932B2-7296-43D4-8868-6B69B1805E42}" destId="{E9E4E4AD-1637-41E2-892F-C3DFE3B67FBA}" srcOrd="0" destOrd="0" parTransId="{0D1E97C8-ECDD-4E5A-8B4B-BDD1CD76D62B}" sibTransId="{651C8B85-E61A-4714-806A-72397A810873}"/>
    <dgm:cxn modelId="{F32B5FA2-5D24-4E58-B449-257404FC517E}" type="presOf" srcId="{6C8A4065-AF3C-483B-ABCD-125AC89B546F}" destId="{A189B4B6-EFBF-46CD-9D69-92E426E8CCB2}" srcOrd="0" destOrd="0" presId="urn:microsoft.com/office/officeart/2005/8/layout/hierarchy6"/>
    <dgm:cxn modelId="{463E63B2-5178-4377-A1B5-86C62AA5B411}" srcId="{DD0A0B8F-3F9D-4A15-8FD7-7982DDE726C3}" destId="{B4CDF985-2816-47D9-B057-1BFA867CBCE8}" srcOrd="0" destOrd="0" parTransId="{2E7A06BB-A46F-4E76-9F17-8FBAB5333CDA}" sibTransId="{13AB1CDD-7BC6-4EA2-81A9-CF9BF435BB65}"/>
    <dgm:cxn modelId="{DEE218C8-2528-4DB3-A9B7-F642FA60A530}" type="presOf" srcId="{B4CDF985-2816-47D9-B057-1BFA867CBCE8}" destId="{7CE3FE4E-3D34-44A8-8F10-A1AC0A259486}" srcOrd="0" destOrd="0" presId="urn:microsoft.com/office/officeart/2005/8/layout/hierarchy6"/>
    <dgm:cxn modelId="{B4AF80EB-4638-4DED-860A-E0D457167F19}" type="presOf" srcId="{DD0A0B8F-3F9D-4A15-8FD7-7982DDE726C3}" destId="{4AD73BBB-360B-4D7C-8028-B97CDDBAE168}" srcOrd="0" destOrd="0" presId="urn:microsoft.com/office/officeart/2005/8/layout/hierarchy6"/>
    <dgm:cxn modelId="{320074EE-6962-45FB-8F28-C7D1CC267755}" type="presOf" srcId="{0D1E97C8-ECDD-4E5A-8B4B-BDD1CD76D62B}" destId="{324371F6-D0CE-4FD0-8C3D-4689E503448A}" srcOrd="0" destOrd="0" presId="urn:microsoft.com/office/officeart/2005/8/layout/hierarchy6"/>
    <dgm:cxn modelId="{D8050EFD-FFE8-43F3-8AB0-D6B1D6247D04}" type="presOf" srcId="{1EBB0AED-C183-493C-8500-9FF946E25A7D}" destId="{62A4E62D-AF12-40D7-ABBA-1A0829E4BAC6}" srcOrd="0" destOrd="0" presId="urn:microsoft.com/office/officeart/2005/8/layout/hierarchy6"/>
    <dgm:cxn modelId="{C18DC9C1-C825-4756-9DF2-C91641833BFE}" type="presParOf" srcId="{62A4E62D-AF12-40D7-ABBA-1A0829E4BAC6}" destId="{E058B20C-3561-4D32-B628-9F039AE9C38A}" srcOrd="0" destOrd="0" presId="urn:microsoft.com/office/officeart/2005/8/layout/hierarchy6"/>
    <dgm:cxn modelId="{30BEAFB4-D576-414B-B016-07A181319F94}" type="presParOf" srcId="{E058B20C-3561-4D32-B628-9F039AE9C38A}" destId="{FAB3E759-BE4D-4E25-9613-529F4C270285}" srcOrd="0" destOrd="0" presId="urn:microsoft.com/office/officeart/2005/8/layout/hierarchy6"/>
    <dgm:cxn modelId="{38A5C3BF-0E8C-4CE5-B921-D859B6FEE505}" type="presParOf" srcId="{FAB3E759-BE4D-4E25-9613-529F4C270285}" destId="{154C89D6-A1F8-437B-AFE3-7841C2013E8D}" srcOrd="0" destOrd="0" presId="urn:microsoft.com/office/officeart/2005/8/layout/hierarchy6"/>
    <dgm:cxn modelId="{77F9ACF1-D245-4D00-B04E-EE3B7797B0D3}" type="presParOf" srcId="{154C89D6-A1F8-437B-AFE3-7841C2013E8D}" destId="{4AD73BBB-360B-4D7C-8028-B97CDDBAE168}" srcOrd="0" destOrd="0" presId="urn:microsoft.com/office/officeart/2005/8/layout/hierarchy6"/>
    <dgm:cxn modelId="{FB2BC54A-0E97-49F3-9A9E-4F7747746848}" type="presParOf" srcId="{154C89D6-A1F8-437B-AFE3-7841C2013E8D}" destId="{570BEF48-2CA3-4AF7-80B4-DA12E5DEAE57}" srcOrd="1" destOrd="0" presId="urn:microsoft.com/office/officeart/2005/8/layout/hierarchy6"/>
    <dgm:cxn modelId="{988DF1AA-0AB9-407C-8BFE-AD0BF2F81034}" type="presParOf" srcId="{570BEF48-2CA3-4AF7-80B4-DA12E5DEAE57}" destId="{D81499CA-F317-45D8-996C-700C61226D7D}" srcOrd="0" destOrd="0" presId="urn:microsoft.com/office/officeart/2005/8/layout/hierarchy6"/>
    <dgm:cxn modelId="{B1A854B3-D2AB-4127-A79E-F259E4A78B46}" type="presParOf" srcId="{570BEF48-2CA3-4AF7-80B4-DA12E5DEAE57}" destId="{0ACA57AC-57ED-42F4-AAD6-9CFBD965F3ED}" srcOrd="1" destOrd="0" presId="urn:microsoft.com/office/officeart/2005/8/layout/hierarchy6"/>
    <dgm:cxn modelId="{80A498E6-5315-45BC-92D8-796268E6A108}" type="presParOf" srcId="{0ACA57AC-57ED-42F4-AAD6-9CFBD965F3ED}" destId="{7CE3FE4E-3D34-44A8-8F10-A1AC0A259486}" srcOrd="0" destOrd="0" presId="urn:microsoft.com/office/officeart/2005/8/layout/hierarchy6"/>
    <dgm:cxn modelId="{59535B3B-DB92-41F2-A7D0-B7BE3FF02A27}" type="presParOf" srcId="{0ACA57AC-57ED-42F4-AAD6-9CFBD965F3ED}" destId="{9E1D7B66-2A2B-4DD1-8BFD-46854DF18883}" srcOrd="1" destOrd="0" presId="urn:microsoft.com/office/officeart/2005/8/layout/hierarchy6"/>
    <dgm:cxn modelId="{F2D0E375-136B-4687-ADA6-7B281FF4DCBB}" type="presParOf" srcId="{9E1D7B66-2A2B-4DD1-8BFD-46854DF18883}" destId="{A189B4B6-EFBF-46CD-9D69-92E426E8CCB2}" srcOrd="0" destOrd="0" presId="urn:microsoft.com/office/officeart/2005/8/layout/hierarchy6"/>
    <dgm:cxn modelId="{FFBA1213-4F65-415D-B1C9-D2F47BE42316}" type="presParOf" srcId="{9E1D7B66-2A2B-4DD1-8BFD-46854DF18883}" destId="{B316DDFC-48AE-40BA-B0BC-9951A3F51A66}" srcOrd="1" destOrd="0" presId="urn:microsoft.com/office/officeart/2005/8/layout/hierarchy6"/>
    <dgm:cxn modelId="{83BF1237-7AC3-4EB3-9E74-713BC8B34157}" type="presParOf" srcId="{B316DDFC-48AE-40BA-B0BC-9951A3F51A66}" destId="{96844D7A-47C6-48F7-B22F-2EDF54532A3A}" srcOrd="0" destOrd="0" presId="urn:microsoft.com/office/officeart/2005/8/layout/hierarchy6"/>
    <dgm:cxn modelId="{A2B3984D-1E51-476D-B743-34A67FDDFA17}" type="presParOf" srcId="{B316DDFC-48AE-40BA-B0BC-9951A3F51A66}" destId="{C0BB7C38-37AC-49EE-BF64-B05BDF22BAD4}" srcOrd="1" destOrd="0" presId="urn:microsoft.com/office/officeart/2005/8/layout/hierarchy6"/>
    <dgm:cxn modelId="{3DEF2BE8-E09D-447E-A3F0-4CA7F09F01BC}" type="presParOf" srcId="{570BEF48-2CA3-4AF7-80B4-DA12E5DEAE57}" destId="{19D2075B-A12B-4CF3-960A-FF5104C35D00}" srcOrd="2" destOrd="0" presId="urn:microsoft.com/office/officeart/2005/8/layout/hierarchy6"/>
    <dgm:cxn modelId="{20D94D38-5038-4FF8-A538-671ACDF94495}" type="presParOf" srcId="{570BEF48-2CA3-4AF7-80B4-DA12E5DEAE57}" destId="{EC328EB4-FAF0-4722-B34B-CE18B092BB54}" srcOrd="3" destOrd="0" presId="urn:microsoft.com/office/officeart/2005/8/layout/hierarchy6"/>
    <dgm:cxn modelId="{B6BCC08D-8257-484E-8594-D1F38EA67E7D}" type="presParOf" srcId="{EC328EB4-FAF0-4722-B34B-CE18B092BB54}" destId="{B2A2F74C-99B6-429D-9DEA-001CE307011D}" srcOrd="0" destOrd="0" presId="urn:microsoft.com/office/officeart/2005/8/layout/hierarchy6"/>
    <dgm:cxn modelId="{E017866E-211C-48A5-ACD8-5F0A68C6CC06}" type="presParOf" srcId="{EC328EB4-FAF0-4722-B34B-CE18B092BB54}" destId="{B3A6CB5A-7C58-4191-BD51-4B97B74B5ADE}" srcOrd="1" destOrd="0" presId="urn:microsoft.com/office/officeart/2005/8/layout/hierarchy6"/>
    <dgm:cxn modelId="{FB8A6130-B664-4C0C-85A4-B78827FFFA3C}" type="presParOf" srcId="{B3A6CB5A-7C58-4191-BD51-4B97B74B5ADE}" destId="{324371F6-D0CE-4FD0-8C3D-4689E503448A}" srcOrd="0" destOrd="0" presId="urn:microsoft.com/office/officeart/2005/8/layout/hierarchy6"/>
    <dgm:cxn modelId="{E2A1D6CE-2478-4D1F-B156-3CB430E4C744}" type="presParOf" srcId="{B3A6CB5A-7C58-4191-BD51-4B97B74B5ADE}" destId="{314B2EAE-0E40-42F4-913B-9C154D36C207}" srcOrd="1" destOrd="0" presId="urn:microsoft.com/office/officeart/2005/8/layout/hierarchy6"/>
    <dgm:cxn modelId="{66665BDD-4E19-4E4E-8628-D240C2E7937E}" type="presParOf" srcId="{314B2EAE-0E40-42F4-913B-9C154D36C207}" destId="{4874AF67-83A5-4C87-B296-C60407733C57}" srcOrd="0" destOrd="0" presId="urn:microsoft.com/office/officeart/2005/8/layout/hierarchy6"/>
    <dgm:cxn modelId="{F293AD17-9D7A-4D2D-BC33-8658E02DB5D4}" type="presParOf" srcId="{314B2EAE-0E40-42F4-913B-9C154D36C207}" destId="{CC7E53F9-ECE3-4122-96F6-52BDE7A5C8F2}" srcOrd="1" destOrd="0" presId="urn:microsoft.com/office/officeart/2005/8/layout/hierarchy6"/>
    <dgm:cxn modelId="{551112E0-9D5E-40DB-BFAD-76A76D31E502}" type="presParOf" srcId="{62A4E62D-AF12-40D7-ABBA-1A0829E4BAC6}" destId="{0522ED0A-1F87-438A-A67E-658F884E91C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778C5EE-1F1C-4112-83B2-37A20E7FFC6A}" type="doc">
      <dgm:prSet loTypeId="urn:microsoft.com/office/officeart/2005/8/layout/pictureOrgChart+Icon" loCatId="hierarchy" qsTypeId="urn:microsoft.com/office/officeart/2005/8/quickstyle/3d2#1" qsCatId="3D" csTypeId="urn:microsoft.com/office/officeart/2005/8/colors/colorful3" csCatId="colorful" phldr="1"/>
      <dgm:spPr/>
      <dgm:t>
        <a:bodyPr/>
        <a:lstStyle/>
        <a:p>
          <a:endParaRPr lang="en-US"/>
        </a:p>
      </dgm:t>
    </dgm:pt>
    <dgm:pt modelId="{D5FD873A-20F1-40F2-A227-8AEB8B3BCC3F}">
      <dgm:prSet phldrT="[Text]"/>
      <dgm:spPr/>
      <dgm:t>
        <a:bodyPr/>
        <a:lstStyle/>
        <a:p>
          <a:r>
            <a:rPr lang="hi-IN" dirty="0"/>
            <a:t>माँ </a:t>
          </a:r>
          <a:endParaRPr lang="en-US" dirty="0"/>
        </a:p>
      </dgm:t>
    </dgm:pt>
    <dgm:pt modelId="{B5EEB2EE-A937-4FAF-9FDB-520D898E5DF8}" type="parTrans" cxnId="{6B568EB9-1271-42BF-AE1E-BED332829094}">
      <dgm:prSet/>
      <dgm:spPr/>
      <dgm:t>
        <a:bodyPr/>
        <a:lstStyle/>
        <a:p>
          <a:endParaRPr lang="en-US"/>
        </a:p>
      </dgm:t>
    </dgm:pt>
    <dgm:pt modelId="{1E17D5DB-CA1E-4B06-B294-23C75FBAA32D}" type="sibTrans" cxnId="{6B568EB9-1271-42BF-AE1E-BED332829094}">
      <dgm:prSet/>
      <dgm:spPr/>
      <dgm:t>
        <a:bodyPr/>
        <a:lstStyle/>
        <a:p>
          <a:endParaRPr lang="en-US"/>
        </a:p>
      </dgm:t>
    </dgm:pt>
    <dgm:pt modelId="{04B46FC4-88E9-4438-AADF-5832041D431B}" type="asst">
      <dgm:prSet phldrT="[Text]"/>
      <dgm:spPr/>
      <dgm:t>
        <a:bodyPr/>
        <a:lstStyle/>
        <a:p>
          <a:r>
            <a:rPr lang="hi-IN" dirty="0"/>
            <a:t>पत्नी </a:t>
          </a:r>
          <a:endParaRPr lang="en-US" dirty="0"/>
        </a:p>
      </dgm:t>
    </dgm:pt>
    <dgm:pt modelId="{40A18F3A-A7CC-4751-9B23-77C9339FFE45}" type="parTrans" cxnId="{AEAC1111-E646-4207-9F3F-EA763197990F}">
      <dgm:prSet/>
      <dgm:spPr/>
      <dgm:t>
        <a:bodyPr/>
        <a:lstStyle/>
        <a:p>
          <a:endParaRPr lang="en-US"/>
        </a:p>
      </dgm:t>
    </dgm:pt>
    <dgm:pt modelId="{73A3D0B0-D2F1-4DD0-AA1F-017E8A1127A7}" type="sibTrans" cxnId="{AEAC1111-E646-4207-9F3F-EA763197990F}">
      <dgm:prSet/>
      <dgm:spPr/>
      <dgm:t>
        <a:bodyPr/>
        <a:lstStyle/>
        <a:p>
          <a:endParaRPr lang="en-US"/>
        </a:p>
      </dgm:t>
    </dgm:pt>
    <dgm:pt modelId="{8BFF9F22-2B72-4C9B-AE9A-55A6B3DD5EF5}">
      <dgm:prSet phldrT="[Text]"/>
      <dgm:spPr/>
      <dgm:t>
        <a:bodyPr/>
        <a:lstStyle/>
        <a:p>
          <a:r>
            <a:rPr lang="hi-IN" dirty="0"/>
            <a:t>बेटा</a:t>
          </a:r>
          <a:endParaRPr lang="en-US" dirty="0"/>
        </a:p>
      </dgm:t>
    </dgm:pt>
    <dgm:pt modelId="{8201CC64-0521-429E-968B-3080F62455A5}" type="parTrans" cxnId="{8000BC2E-8F0E-4E0B-8FA8-0A10E35B45D0}">
      <dgm:prSet/>
      <dgm:spPr/>
      <dgm:t>
        <a:bodyPr/>
        <a:lstStyle/>
        <a:p>
          <a:endParaRPr lang="en-US"/>
        </a:p>
      </dgm:t>
    </dgm:pt>
    <dgm:pt modelId="{23AF61AE-0EC9-479E-8283-059959F63783}" type="sibTrans" cxnId="{8000BC2E-8F0E-4E0B-8FA8-0A10E35B45D0}">
      <dgm:prSet/>
      <dgm:spPr/>
      <dgm:t>
        <a:bodyPr/>
        <a:lstStyle/>
        <a:p>
          <a:endParaRPr lang="en-US"/>
        </a:p>
      </dgm:t>
    </dgm:pt>
    <dgm:pt modelId="{D6A3DFC3-2568-4978-A74D-0532AC04BFB6}">
      <dgm:prSet phldrT="[Text]"/>
      <dgm:spPr/>
      <dgm:t>
        <a:bodyPr/>
        <a:lstStyle/>
        <a:p>
          <a:r>
            <a:rPr lang="hi-IN" dirty="0"/>
            <a:t>बेटी </a:t>
          </a:r>
          <a:endParaRPr lang="en-US" dirty="0"/>
        </a:p>
      </dgm:t>
    </dgm:pt>
    <dgm:pt modelId="{74EC6979-6928-43DD-821B-1FB46498413D}" type="parTrans" cxnId="{947A826B-DB7A-4B06-B49E-BBDE34D06C7E}">
      <dgm:prSet/>
      <dgm:spPr/>
      <dgm:t>
        <a:bodyPr/>
        <a:lstStyle/>
        <a:p>
          <a:endParaRPr lang="en-US"/>
        </a:p>
      </dgm:t>
    </dgm:pt>
    <dgm:pt modelId="{E796660B-C012-43C7-865A-607E8D37B940}" type="sibTrans" cxnId="{947A826B-DB7A-4B06-B49E-BBDE34D06C7E}">
      <dgm:prSet/>
      <dgm:spPr/>
      <dgm:t>
        <a:bodyPr/>
        <a:lstStyle/>
        <a:p>
          <a:endParaRPr lang="en-US"/>
        </a:p>
      </dgm:t>
    </dgm:pt>
    <dgm:pt modelId="{F143C78F-A64E-4D28-9B41-742637731129}">
      <dgm:prSet phldrT="[Text]"/>
      <dgm:spPr/>
      <dgm:t>
        <a:bodyPr/>
        <a:lstStyle/>
        <a:p>
          <a:r>
            <a:rPr lang="hi-IN" dirty="0"/>
            <a:t>पोता</a:t>
          </a:r>
          <a:endParaRPr lang="en-US" dirty="0"/>
        </a:p>
      </dgm:t>
    </dgm:pt>
    <dgm:pt modelId="{24320BAE-43B7-4835-A646-48DB949840E3}" type="parTrans" cxnId="{F80D48FA-2C77-49B9-BB4E-05CDD3546004}">
      <dgm:prSet/>
      <dgm:spPr/>
      <dgm:t>
        <a:bodyPr/>
        <a:lstStyle/>
        <a:p>
          <a:endParaRPr lang="en-US"/>
        </a:p>
      </dgm:t>
    </dgm:pt>
    <dgm:pt modelId="{58C20087-8226-48F2-BAA0-081D4ECA3699}" type="sibTrans" cxnId="{F80D48FA-2C77-49B9-BB4E-05CDD3546004}">
      <dgm:prSet/>
      <dgm:spPr/>
      <dgm:t>
        <a:bodyPr/>
        <a:lstStyle/>
        <a:p>
          <a:endParaRPr lang="en-US"/>
        </a:p>
      </dgm:t>
    </dgm:pt>
    <dgm:pt modelId="{DFA453B8-91ED-4D32-88CC-6E0468F6696E}">
      <dgm:prSet phldrT="[Text]"/>
      <dgm:spPr/>
      <dgm:t>
        <a:bodyPr/>
        <a:lstStyle/>
        <a:p>
          <a:r>
            <a:rPr lang="hi-IN" dirty="0"/>
            <a:t>पोती</a:t>
          </a:r>
          <a:endParaRPr lang="en-US" dirty="0"/>
        </a:p>
      </dgm:t>
    </dgm:pt>
    <dgm:pt modelId="{FD11FDB6-0204-4D84-982E-9E839B3EA68C}" type="parTrans" cxnId="{6EB1AA74-438E-487E-A4C2-4269F7C39138}">
      <dgm:prSet/>
      <dgm:spPr/>
      <dgm:t>
        <a:bodyPr/>
        <a:lstStyle/>
        <a:p>
          <a:endParaRPr lang="en-US"/>
        </a:p>
      </dgm:t>
    </dgm:pt>
    <dgm:pt modelId="{C634FBBB-E062-40FA-9F4D-B96EA97F3686}" type="sibTrans" cxnId="{6EB1AA74-438E-487E-A4C2-4269F7C39138}">
      <dgm:prSet/>
      <dgm:spPr/>
      <dgm:t>
        <a:bodyPr/>
        <a:lstStyle/>
        <a:p>
          <a:endParaRPr lang="en-US"/>
        </a:p>
      </dgm:t>
    </dgm:pt>
    <dgm:pt modelId="{5EF708D7-4683-4C74-8DE4-FC11CC03AEE7}">
      <dgm:prSet phldrT="[Text]"/>
      <dgm:spPr/>
      <dgm:t>
        <a:bodyPr/>
        <a:lstStyle/>
        <a:p>
          <a:r>
            <a:rPr lang="hi-IN" dirty="0"/>
            <a:t>पडपोता </a:t>
          </a:r>
          <a:endParaRPr lang="en-US" dirty="0"/>
        </a:p>
      </dgm:t>
    </dgm:pt>
    <dgm:pt modelId="{BDBBA972-C387-4744-8E77-23158BA39FB0}" type="parTrans" cxnId="{B80E2083-4D6C-4406-AC75-96E8B8F3B552}">
      <dgm:prSet/>
      <dgm:spPr/>
      <dgm:t>
        <a:bodyPr/>
        <a:lstStyle/>
        <a:p>
          <a:endParaRPr lang="en-US"/>
        </a:p>
      </dgm:t>
    </dgm:pt>
    <dgm:pt modelId="{7939FB5F-61BD-49CF-B88B-EDD62A1F9F23}" type="sibTrans" cxnId="{B80E2083-4D6C-4406-AC75-96E8B8F3B552}">
      <dgm:prSet/>
      <dgm:spPr/>
      <dgm:t>
        <a:bodyPr/>
        <a:lstStyle/>
        <a:p>
          <a:endParaRPr lang="en-US"/>
        </a:p>
      </dgm:t>
    </dgm:pt>
    <dgm:pt modelId="{6F14F2E1-B976-43F7-A7BF-0FD375A04A1A}">
      <dgm:prSet phldrT="[Text]"/>
      <dgm:spPr/>
      <dgm:t>
        <a:bodyPr/>
        <a:lstStyle/>
        <a:p>
          <a:r>
            <a:rPr lang="hi-IN" dirty="0"/>
            <a:t>पडपोती </a:t>
          </a:r>
          <a:endParaRPr lang="en-US" dirty="0"/>
        </a:p>
      </dgm:t>
    </dgm:pt>
    <dgm:pt modelId="{DB83DE84-25F8-4F4C-B974-8FA2678AC9CE}" type="parTrans" cxnId="{61E52203-C410-44AA-84B6-FC0EDA5959B5}">
      <dgm:prSet/>
      <dgm:spPr/>
      <dgm:t>
        <a:bodyPr/>
        <a:lstStyle/>
        <a:p>
          <a:endParaRPr lang="en-US"/>
        </a:p>
      </dgm:t>
    </dgm:pt>
    <dgm:pt modelId="{EFCDF000-A986-47D5-8084-92D9645F2B98}" type="sibTrans" cxnId="{61E52203-C410-44AA-84B6-FC0EDA5959B5}">
      <dgm:prSet/>
      <dgm:spPr/>
      <dgm:t>
        <a:bodyPr/>
        <a:lstStyle/>
        <a:p>
          <a:endParaRPr lang="en-US"/>
        </a:p>
      </dgm:t>
    </dgm:pt>
    <dgm:pt modelId="{6ACB61E9-9159-4EB8-9D9E-8AE75B437FE9}">
      <dgm:prSet phldrT="[Text]"/>
      <dgm:spPr/>
      <dgm:t>
        <a:bodyPr/>
        <a:lstStyle/>
        <a:p>
          <a:r>
            <a:rPr lang="hi-IN" dirty="0"/>
            <a:t>पोती की बेटी</a:t>
          </a:r>
          <a:endParaRPr lang="en-US" dirty="0"/>
        </a:p>
      </dgm:t>
    </dgm:pt>
    <dgm:pt modelId="{8DE452B8-E2B4-478C-B430-86D247C6F52E}" type="parTrans" cxnId="{98E5CF48-FCEB-4659-98B4-7FE3D60D876C}">
      <dgm:prSet/>
      <dgm:spPr/>
      <dgm:t>
        <a:bodyPr/>
        <a:lstStyle/>
        <a:p>
          <a:endParaRPr lang="en-US"/>
        </a:p>
      </dgm:t>
    </dgm:pt>
    <dgm:pt modelId="{E79A1BDE-2C59-4E54-84F0-843CA6E8BE15}" type="sibTrans" cxnId="{98E5CF48-FCEB-4659-98B4-7FE3D60D876C}">
      <dgm:prSet/>
      <dgm:spPr/>
      <dgm:t>
        <a:bodyPr/>
        <a:lstStyle/>
        <a:p>
          <a:endParaRPr lang="en-US"/>
        </a:p>
      </dgm:t>
    </dgm:pt>
    <dgm:pt modelId="{DB47664E-F983-4AA3-BFA7-4721506F7D5A}">
      <dgm:prSet phldrT="[Text]"/>
      <dgm:spPr/>
      <dgm:t>
        <a:bodyPr/>
        <a:lstStyle/>
        <a:p>
          <a:r>
            <a:rPr lang="hi-IN" dirty="0"/>
            <a:t>नवासा</a:t>
          </a:r>
          <a:endParaRPr lang="en-US" dirty="0"/>
        </a:p>
      </dgm:t>
    </dgm:pt>
    <dgm:pt modelId="{A5F7A7B9-DA0F-46FE-8B5D-73A20220778B}" type="parTrans" cxnId="{70E7193D-C079-4392-9D1F-B1FEA3A88ECB}">
      <dgm:prSet/>
      <dgm:spPr/>
      <dgm:t>
        <a:bodyPr/>
        <a:lstStyle/>
        <a:p>
          <a:endParaRPr lang="en-US"/>
        </a:p>
      </dgm:t>
    </dgm:pt>
    <dgm:pt modelId="{735930D8-E7D7-4270-B6BE-AD93B8B303A2}" type="sibTrans" cxnId="{70E7193D-C079-4392-9D1F-B1FEA3A88ECB}">
      <dgm:prSet/>
      <dgm:spPr/>
      <dgm:t>
        <a:bodyPr/>
        <a:lstStyle/>
        <a:p>
          <a:endParaRPr lang="en-US"/>
        </a:p>
      </dgm:t>
    </dgm:pt>
    <dgm:pt modelId="{CAA15DC1-13B6-4AF8-AAD4-92D4A97F4A11}">
      <dgm:prSet phldrT="[Text]"/>
      <dgm:spPr/>
      <dgm:t>
        <a:bodyPr/>
        <a:lstStyle/>
        <a:p>
          <a:r>
            <a:rPr lang="hi-IN" dirty="0"/>
            <a:t>नवासी </a:t>
          </a:r>
          <a:endParaRPr lang="en-US" dirty="0"/>
        </a:p>
      </dgm:t>
    </dgm:pt>
    <dgm:pt modelId="{83381F4A-0822-4CF4-9FE6-BBE89A36E91D}" type="parTrans" cxnId="{26E25CB2-9943-4885-9922-8FCCF3891857}">
      <dgm:prSet/>
      <dgm:spPr/>
      <dgm:t>
        <a:bodyPr/>
        <a:lstStyle/>
        <a:p>
          <a:endParaRPr lang="en-US"/>
        </a:p>
      </dgm:t>
    </dgm:pt>
    <dgm:pt modelId="{A67CA55C-936D-46EA-8A7E-33D89DC44510}" type="sibTrans" cxnId="{26E25CB2-9943-4885-9922-8FCCF3891857}">
      <dgm:prSet/>
      <dgm:spPr/>
      <dgm:t>
        <a:bodyPr/>
        <a:lstStyle/>
        <a:p>
          <a:endParaRPr lang="en-US"/>
        </a:p>
      </dgm:t>
    </dgm:pt>
    <dgm:pt modelId="{C0D211E9-537A-4196-8477-CE13A72E86CC}">
      <dgm:prSet phldrT="[Text]"/>
      <dgm:spPr/>
      <dgm:t>
        <a:bodyPr/>
        <a:lstStyle/>
        <a:p>
          <a:r>
            <a:rPr lang="hi-IN" dirty="0"/>
            <a:t>नवासे की बेटी </a:t>
          </a:r>
          <a:endParaRPr lang="en-US" dirty="0"/>
        </a:p>
      </dgm:t>
    </dgm:pt>
    <dgm:pt modelId="{58998887-6CEF-44AC-93AE-AB7E258AD716}" type="parTrans" cxnId="{0F178BD3-8A3B-412C-811C-979ACAF629A8}">
      <dgm:prSet/>
      <dgm:spPr/>
      <dgm:t>
        <a:bodyPr/>
        <a:lstStyle/>
        <a:p>
          <a:endParaRPr lang="en-US"/>
        </a:p>
      </dgm:t>
    </dgm:pt>
    <dgm:pt modelId="{992ECD02-7033-4D3E-965F-744027E91831}" type="sibTrans" cxnId="{0F178BD3-8A3B-412C-811C-979ACAF629A8}">
      <dgm:prSet/>
      <dgm:spPr/>
      <dgm:t>
        <a:bodyPr/>
        <a:lstStyle/>
        <a:p>
          <a:endParaRPr lang="en-US"/>
        </a:p>
      </dgm:t>
    </dgm:pt>
    <dgm:pt modelId="{A1A75021-1793-4076-9A3D-17219B6F3191}">
      <dgm:prSet phldrT="[Text]"/>
      <dgm:spPr/>
      <dgm:t>
        <a:bodyPr/>
        <a:lstStyle/>
        <a:p>
          <a:r>
            <a:rPr lang="hi-IN" dirty="0"/>
            <a:t>नवासी का बेटा</a:t>
          </a:r>
          <a:endParaRPr lang="en-US" dirty="0"/>
        </a:p>
      </dgm:t>
    </dgm:pt>
    <dgm:pt modelId="{126014EF-2891-45BE-B937-9CAB82E52198}" type="parTrans" cxnId="{7CA88E1A-7AD5-40C5-AF1A-1906FE24F91B}">
      <dgm:prSet/>
      <dgm:spPr/>
      <dgm:t>
        <a:bodyPr/>
        <a:lstStyle/>
        <a:p>
          <a:endParaRPr lang="en-US"/>
        </a:p>
      </dgm:t>
    </dgm:pt>
    <dgm:pt modelId="{F40625BF-5097-4F16-B0F6-56CABDC708CE}" type="sibTrans" cxnId="{7CA88E1A-7AD5-40C5-AF1A-1906FE24F91B}">
      <dgm:prSet/>
      <dgm:spPr/>
      <dgm:t>
        <a:bodyPr/>
        <a:lstStyle/>
        <a:p>
          <a:endParaRPr lang="en-US"/>
        </a:p>
      </dgm:t>
    </dgm:pt>
    <dgm:pt modelId="{26796431-C030-4D13-8D77-4B67F4F16CA0}">
      <dgm:prSet phldrT="[Text]" custT="1"/>
      <dgm:spPr/>
      <dgm:t>
        <a:bodyPr/>
        <a:lstStyle/>
        <a:p>
          <a:r>
            <a:rPr lang="hi-IN" sz="1800" dirty="0"/>
            <a:t>नवासी की बेटी </a:t>
          </a:r>
          <a:endParaRPr lang="en-US" sz="1800" dirty="0"/>
        </a:p>
      </dgm:t>
    </dgm:pt>
    <dgm:pt modelId="{93CCA0F2-8BC2-4711-B0A3-10300950071A}" type="parTrans" cxnId="{B8EAFDF8-1E86-4699-A1CC-08B77415A081}">
      <dgm:prSet/>
      <dgm:spPr/>
      <dgm:t>
        <a:bodyPr/>
        <a:lstStyle/>
        <a:p>
          <a:endParaRPr lang="en-US"/>
        </a:p>
      </dgm:t>
    </dgm:pt>
    <dgm:pt modelId="{E8651DB2-9F39-4FE4-AF8E-7276DEEDFEB0}" type="sibTrans" cxnId="{B8EAFDF8-1E86-4699-A1CC-08B77415A081}">
      <dgm:prSet/>
      <dgm:spPr/>
      <dgm:t>
        <a:bodyPr/>
        <a:lstStyle/>
        <a:p>
          <a:endParaRPr lang="en-US"/>
        </a:p>
      </dgm:t>
    </dgm:pt>
    <dgm:pt modelId="{35729577-398A-47A6-886A-B38E30909BDF}" type="pres">
      <dgm:prSet presAssocID="{E778C5EE-1F1C-4112-83B2-37A20E7FFC6A}" presName="hierChild1" presStyleCnt="0">
        <dgm:presLayoutVars>
          <dgm:orgChart val="1"/>
          <dgm:chPref val="1"/>
          <dgm:dir/>
          <dgm:animOne val="branch"/>
          <dgm:animLvl val="lvl"/>
          <dgm:resizeHandles/>
        </dgm:presLayoutVars>
      </dgm:prSet>
      <dgm:spPr/>
    </dgm:pt>
    <dgm:pt modelId="{8C862A1E-823B-4D2E-8395-6FFFCF3A21A2}" type="pres">
      <dgm:prSet presAssocID="{D5FD873A-20F1-40F2-A227-8AEB8B3BCC3F}" presName="hierRoot1" presStyleCnt="0">
        <dgm:presLayoutVars>
          <dgm:hierBranch val="init"/>
        </dgm:presLayoutVars>
      </dgm:prSet>
      <dgm:spPr/>
    </dgm:pt>
    <dgm:pt modelId="{479C09AF-160C-4D59-B4E2-9C6D089F9282}" type="pres">
      <dgm:prSet presAssocID="{D5FD873A-20F1-40F2-A227-8AEB8B3BCC3F}" presName="rootComposite1" presStyleCnt="0"/>
      <dgm:spPr/>
    </dgm:pt>
    <dgm:pt modelId="{5F372374-0457-4BA8-ACC2-DC6561E502E1}" type="pres">
      <dgm:prSet presAssocID="{D5FD873A-20F1-40F2-A227-8AEB8B3BCC3F}" presName="rootText1" presStyleLbl="node0" presStyleIdx="0" presStyleCnt="1" custScaleX="161051" custScaleY="82645" custLinFactNeighborX="50475" custLinFactNeighborY="-397">
        <dgm:presLayoutVars>
          <dgm:chPref val="3"/>
        </dgm:presLayoutVars>
      </dgm:prSet>
      <dgm:spPr/>
    </dgm:pt>
    <dgm:pt modelId="{68960654-798E-4459-BB79-FAEA5CB391CE}" type="pres">
      <dgm:prSet presAssocID="{D5FD873A-20F1-40F2-A227-8AEB8B3BCC3F}" presName="rootPict1" presStyleLbl="alignImgPlace1" presStyleIdx="0" presStyleCnt="14" custLinFactNeighborX="57731" custLinFactNeighborY="-5738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dgm:spPr>
    </dgm:pt>
    <dgm:pt modelId="{F35F1170-1C5F-4DE4-8F29-2C0B85B82696}" type="pres">
      <dgm:prSet presAssocID="{D5FD873A-20F1-40F2-A227-8AEB8B3BCC3F}" presName="rootConnector1" presStyleLbl="node1" presStyleIdx="0" presStyleCnt="0"/>
      <dgm:spPr/>
    </dgm:pt>
    <dgm:pt modelId="{635E3B1E-3E1A-47F8-8295-D80BEE33232B}" type="pres">
      <dgm:prSet presAssocID="{D5FD873A-20F1-40F2-A227-8AEB8B3BCC3F}" presName="hierChild2" presStyleCnt="0"/>
      <dgm:spPr/>
    </dgm:pt>
    <dgm:pt modelId="{4498A3FF-9540-448C-B849-762B54BAB336}" type="pres">
      <dgm:prSet presAssocID="{8201CC64-0521-429E-968B-3080F62455A5}" presName="Name37" presStyleLbl="parChTrans1D2" presStyleIdx="0" presStyleCnt="3"/>
      <dgm:spPr/>
    </dgm:pt>
    <dgm:pt modelId="{E65454AE-079A-460D-8EB6-634E24318947}" type="pres">
      <dgm:prSet presAssocID="{8BFF9F22-2B72-4C9B-AE9A-55A6B3DD5EF5}" presName="hierRoot2" presStyleCnt="0">
        <dgm:presLayoutVars>
          <dgm:hierBranch val="init"/>
        </dgm:presLayoutVars>
      </dgm:prSet>
      <dgm:spPr/>
    </dgm:pt>
    <dgm:pt modelId="{70AB18B8-2E34-4690-B7CB-FDE3C89299D1}" type="pres">
      <dgm:prSet presAssocID="{8BFF9F22-2B72-4C9B-AE9A-55A6B3DD5EF5}" presName="rootComposite" presStyleCnt="0"/>
      <dgm:spPr/>
    </dgm:pt>
    <dgm:pt modelId="{5BFB8192-845F-4335-B064-8301F7677DC5}" type="pres">
      <dgm:prSet presAssocID="{8BFF9F22-2B72-4C9B-AE9A-55A6B3DD5EF5}" presName="rootText" presStyleLbl="node2" presStyleIdx="0" presStyleCnt="2">
        <dgm:presLayoutVars>
          <dgm:chPref val="3"/>
        </dgm:presLayoutVars>
      </dgm:prSet>
      <dgm:spPr/>
    </dgm:pt>
    <dgm:pt modelId="{C81A211E-6DA1-4F08-9625-E3F0761FB665}" type="pres">
      <dgm:prSet presAssocID="{8BFF9F22-2B72-4C9B-AE9A-55A6B3DD5EF5}" presName="rootPict" presStyleLbl="alignImgPlace1" presStyleIdx="1" presStyleCnt="14"/>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2A6D8B8C-533A-4575-8249-17EAE9E01360}" type="pres">
      <dgm:prSet presAssocID="{8BFF9F22-2B72-4C9B-AE9A-55A6B3DD5EF5}" presName="rootConnector" presStyleLbl="node2" presStyleIdx="0" presStyleCnt="2"/>
      <dgm:spPr/>
    </dgm:pt>
    <dgm:pt modelId="{817EC2A4-E8E2-422A-B4D4-A3DAA9CACFFF}" type="pres">
      <dgm:prSet presAssocID="{8BFF9F22-2B72-4C9B-AE9A-55A6B3DD5EF5}" presName="hierChild4" presStyleCnt="0"/>
      <dgm:spPr/>
    </dgm:pt>
    <dgm:pt modelId="{494FB1CB-9835-4466-8B7D-49095D453EA3}" type="pres">
      <dgm:prSet presAssocID="{24320BAE-43B7-4835-A646-48DB949840E3}" presName="Name37" presStyleLbl="parChTrans1D3" presStyleIdx="0" presStyleCnt="4"/>
      <dgm:spPr/>
    </dgm:pt>
    <dgm:pt modelId="{8D533F21-1EA2-4E4F-B24C-BB068E469CA4}" type="pres">
      <dgm:prSet presAssocID="{F143C78F-A64E-4D28-9B41-742637731129}" presName="hierRoot2" presStyleCnt="0">
        <dgm:presLayoutVars>
          <dgm:hierBranch val="init"/>
        </dgm:presLayoutVars>
      </dgm:prSet>
      <dgm:spPr/>
    </dgm:pt>
    <dgm:pt modelId="{3D126C8D-5D6A-4386-9FE8-EA7D8F7B0008}" type="pres">
      <dgm:prSet presAssocID="{F143C78F-A64E-4D28-9B41-742637731129}" presName="rootComposite" presStyleCnt="0"/>
      <dgm:spPr/>
    </dgm:pt>
    <dgm:pt modelId="{981652C9-E4F6-42D8-9940-08032FE67AF5}" type="pres">
      <dgm:prSet presAssocID="{F143C78F-A64E-4D28-9B41-742637731129}" presName="rootText" presStyleLbl="node3" presStyleIdx="0" presStyleCnt="4" custScaleX="74985">
        <dgm:presLayoutVars>
          <dgm:chPref val="3"/>
        </dgm:presLayoutVars>
      </dgm:prSet>
      <dgm:spPr/>
    </dgm:pt>
    <dgm:pt modelId="{9338D871-08AD-4A61-A366-52BC3B4A1D4A}" type="pres">
      <dgm:prSet presAssocID="{F143C78F-A64E-4D28-9B41-742637731129}" presName="rootPict" presStyleLbl="alignImgPlace1" presStyleIdx="2" presStyleCnt="14" custLinFactNeighborX="51008"/>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pt>
    <dgm:pt modelId="{3DD91C3D-D12B-457E-B280-BED18DEFFD7E}" type="pres">
      <dgm:prSet presAssocID="{F143C78F-A64E-4D28-9B41-742637731129}" presName="rootConnector" presStyleLbl="node3" presStyleIdx="0" presStyleCnt="4"/>
      <dgm:spPr/>
    </dgm:pt>
    <dgm:pt modelId="{072B7A4F-F68D-4BCF-9D52-7DFC6F0783BE}" type="pres">
      <dgm:prSet presAssocID="{F143C78F-A64E-4D28-9B41-742637731129}" presName="hierChild4" presStyleCnt="0"/>
      <dgm:spPr/>
    </dgm:pt>
    <dgm:pt modelId="{95894D5A-4511-44E9-B1AE-F38EC25E03E8}" type="pres">
      <dgm:prSet presAssocID="{BDBBA972-C387-4744-8E77-23158BA39FB0}" presName="Name37" presStyleLbl="parChTrans1D4" presStyleIdx="0" presStyleCnt="6"/>
      <dgm:spPr/>
    </dgm:pt>
    <dgm:pt modelId="{13BA45DE-D4AE-46FB-811B-3FEE5EA773BE}" type="pres">
      <dgm:prSet presAssocID="{5EF708D7-4683-4C74-8DE4-FC11CC03AEE7}" presName="hierRoot2" presStyleCnt="0">
        <dgm:presLayoutVars>
          <dgm:hierBranch val="init"/>
        </dgm:presLayoutVars>
      </dgm:prSet>
      <dgm:spPr/>
    </dgm:pt>
    <dgm:pt modelId="{2413ED44-A6CA-46FE-A72D-E3680561523F}" type="pres">
      <dgm:prSet presAssocID="{5EF708D7-4683-4C74-8DE4-FC11CC03AEE7}" presName="rootComposite" presStyleCnt="0"/>
      <dgm:spPr/>
    </dgm:pt>
    <dgm:pt modelId="{C41B4672-4702-4AF4-8DA9-4EBC322F048A}" type="pres">
      <dgm:prSet presAssocID="{5EF708D7-4683-4C74-8DE4-FC11CC03AEE7}" presName="rootText" presStyleLbl="node4" presStyleIdx="0" presStyleCnt="6">
        <dgm:presLayoutVars>
          <dgm:chPref val="3"/>
        </dgm:presLayoutVars>
      </dgm:prSet>
      <dgm:spPr/>
    </dgm:pt>
    <dgm:pt modelId="{A440A0D2-F5EF-4ED0-A81F-D1139BEDBD34}" type="pres">
      <dgm:prSet presAssocID="{5EF708D7-4683-4C74-8DE4-FC11CC03AEE7}" presName="rootPict" presStyleLbl="alignImgPlace1" presStyleIdx="3" presStyleCnt="1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2000" r="-22000"/>
          </a:stretch>
        </a:blipFill>
      </dgm:spPr>
    </dgm:pt>
    <dgm:pt modelId="{E42DA12A-685F-44CE-981A-308C5E82AB08}" type="pres">
      <dgm:prSet presAssocID="{5EF708D7-4683-4C74-8DE4-FC11CC03AEE7}" presName="rootConnector" presStyleLbl="node4" presStyleIdx="0" presStyleCnt="6"/>
      <dgm:spPr/>
    </dgm:pt>
    <dgm:pt modelId="{63815A54-C37D-404E-97BB-714CD18C03AB}" type="pres">
      <dgm:prSet presAssocID="{5EF708D7-4683-4C74-8DE4-FC11CC03AEE7}" presName="hierChild4" presStyleCnt="0"/>
      <dgm:spPr/>
    </dgm:pt>
    <dgm:pt modelId="{9D0FCF2F-49D5-4E56-83D7-1F980881D3E6}" type="pres">
      <dgm:prSet presAssocID="{5EF708D7-4683-4C74-8DE4-FC11CC03AEE7}" presName="hierChild5" presStyleCnt="0"/>
      <dgm:spPr/>
    </dgm:pt>
    <dgm:pt modelId="{AB3CD372-5520-4666-A9F4-1E498AB27917}" type="pres">
      <dgm:prSet presAssocID="{DB83DE84-25F8-4F4C-B974-8FA2678AC9CE}" presName="Name37" presStyleLbl="parChTrans1D4" presStyleIdx="1" presStyleCnt="6"/>
      <dgm:spPr/>
    </dgm:pt>
    <dgm:pt modelId="{0CEC7173-067C-4A0E-8E5B-376AF8166AA8}" type="pres">
      <dgm:prSet presAssocID="{6F14F2E1-B976-43F7-A7BF-0FD375A04A1A}" presName="hierRoot2" presStyleCnt="0">
        <dgm:presLayoutVars>
          <dgm:hierBranch val="init"/>
        </dgm:presLayoutVars>
      </dgm:prSet>
      <dgm:spPr/>
    </dgm:pt>
    <dgm:pt modelId="{B9E208B8-0BE6-4FBD-8BCA-C5681FA18831}" type="pres">
      <dgm:prSet presAssocID="{6F14F2E1-B976-43F7-A7BF-0FD375A04A1A}" presName="rootComposite" presStyleCnt="0"/>
      <dgm:spPr/>
    </dgm:pt>
    <dgm:pt modelId="{D8942AC6-1046-4644-93A4-38F8990AEF63}" type="pres">
      <dgm:prSet presAssocID="{6F14F2E1-B976-43F7-A7BF-0FD375A04A1A}" presName="rootText" presStyleLbl="node4" presStyleIdx="1" presStyleCnt="6">
        <dgm:presLayoutVars>
          <dgm:chPref val="3"/>
        </dgm:presLayoutVars>
      </dgm:prSet>
      <dgm:spPr/>
    </dgm:pt>
    <dgm:pt modelId="{EEE8782B-A1EC-4C6F-8362-62E27E8536D9}" type="pres">
      <dgm:prSet presAssocID="{6F14F2E1-B976-43F7-A7BF-0FD375A04A1A}" presName="rootPict" presStyleLbl="alignImgPlace1" presStyleIdx="4" presStyleCnt="14"/>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dgm:spPr>
    </dgm:pt>
    <dgm:pt modelId="{6457D010-C3DF-4265-8EFF-53E7A3272711}" type="pres">
      <dgm:prSet presAssocID="{6F14F2E1-B976-43F7-A7BF-0FD375A04A1A}" presName="rootConnector" presStyleLbl="node4" presStyleIdx="1" presStyleCnt="6"/>
      <dgm:spPr/>
    </dgm:pt>
    <dgm:pt modelId="{27F2745B-2334-48CD-9BE5-B0101700669D}" type="pres">
      <dgm:prSet presAssocID="{6F14F2E1-B976-43F7-A7BF-0FD375A04A1A}" presName="hierChild4" presStyleCnt="0"/>
      <dgm:spPr/>
    </dgm:pt>
    <dgm:pt modelId="{EDFC0F5E-9482-44C2-8CAB-56E4ABA5187C}" type="pres">
      <dgm:prSet presAssocID="{6F14F2E1-B976-43F7-A7BF-0FD375A04A1A}" presName="hierChild5" presStyleCnt="0"/>
      <dgm:spPr/>
    </dgm:pt>
    <dgm:pt modelId="{F5CDA83B-09A4-4C78-AA4C-445AEC6D153D}" type="pres">
      <dgm:prSet presAssocID="{F143C78F-A64E-4D28-9B41-742637731129}" presName="hierChild5" presStyleCnt="0"/>
      <dgm:spPr/>
    </dgm:pt>
    <dgm:pt modelId="{13B92107-4C2C-4893-AE0A-5CA769725F8F}" type="pres">
      <dgm:prSet presAssocID="{FD11FDB6-0204-4D84-982E-9E839B3EA68C}" presName="Name37" presStyleLbl="parChTrans1D3" presStyleIdx="1" presStyleCnt="4"/>
      <dgm:spPr/>
    </dgm:pt>
    <dgm:pt modelId="{FCB3CF82-60C3-4277-A320-C1B636B13E4D}" type="pres">
      <dgm:prSet presAssocID="{DFA453B8-91ED-4D32-88CC-6E0468F6696E}" presName="hierRoot2" presStyleCnt="0">
        <dgm:presLayoutVars>
          <dgm:hierBranch val="init"/>
        </dgm:presLayoutVars>
      </dgm:prSet>
      <dgm:spPr/>
    </dgm:pt>
    <dgm:pt modelId="{EC1F955F-8FED-4456-B723-9DDDCF8A4CAA}" type="pres">
      <dgm:prSet presAssocID="{DFA453B8-91ED-4D32-88CC-6E0468F6696E}" presName="rootComposite" presStyleCnt="0"/>
      <dgm:spPr/>
    </dgm:pt>
    <dgm:pt modelId="{0ECA355A-4003-4423-A14E-EEF248CAD97B}" type="pres">
      <dgm:prSet presAssocID="{DFA453B8-91ED-4D32-88CC-6E0468F6696E}" presName="rootText" presStyleLbl="node3" presStyleIdx="1" presStyleCnt="4" custLinFactNeighborX="19065" custLinFactNeighborY="-2874">
        <dgm:presLayoutVars>
          <dgm:chPref val="3"/>
        </dgm:presLayoutVars>
      </dgm:prSet>
      <dgm:spPr/>
    </dgm:pt>
    <dgm:pt modelId="{359FBCE9-7131-49DC-98CF-81F61189271E}" type="pres">
      <dgm:prSet presAssocID="{DFA453B8-91ED-4D32-88CC-6E0468F6696E}" presName="rootPict" presStyleLbl="alignImgPlace1" presStyleIdx="5" presStyleCnt="14" custLinFactNeighborX="88613"/>
      <dgm:spPr>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dgm:spPr>
    </dgm:pt>
    <dgm:pt modelId="{8015811A-03E8-4AA4-89BF-BAAC96052D5B}" type="pres">
      <dgm:prSet presAssocID="{DFA453B8-91ED-4D32-88CC-6E0468F6696E}" presName="rootConnector" presStyleLbl="node3" presStyleIdx="1" presStyleCnt="4"/>
      <dgm:spPr/>
    </dgm:pt>
    <dgm:pt modelId="{81DD02A5-1DD4-48CE-83A2-C3815E392EB6}" type="pres">
      <dgm:prSet presAssocID="{DFA453B8-91ED-4D32-88CC-6E0468F6696E}" presName="hierChild4" presStyleCnt="0"/>
      <dgm:spPr/>
    </dgm:pt>
    <dgm:pt modelId="{7C1AF226-B4ED-41A6-8F77-C5CF0C6B5828}" type="pres">
      <dgm:prSet presAssocID="{8DE452B8-E2B4-478C-B430-86D247C6F52E}" presName="Name37" presStyleLbl="parChTrans1D4" presStyleIdx="2" presStyleCnt="6"/>
      <dgm:spPr/>
    </dgm:pt>
    <dgm:pt modelId="{D111D99D-7387-4326-B03A-4BA8FD20A8BA}" type="pres">
      <dgm:prSet presAssocID="{6ACB61E9-9159-4EB8-9D9E-8AE75B437FE9}" presName="hierRoot2" presStyleCnt="0">
        <dgm:presLayoutVars>
          <dgm:hierBranch val="init"/>
        </dgm:presLayoutVars>
      </dgm:prSet>
      <dgm:spPr/>
    </dgm:pt>
    <dgm:pt modelId="{17D79A11-281E-498B-9242-A2388ECD2238}" type="pres">
      <dgm:prSet presAssocID="{6ACB61E9-9159-4EB8-9D9E-8AE75B437FE9}" presName="rootComposite" presStyleCnt="0"/>
      <dgm:spPr/>
    </dgm:pt>
    <dgm:pt modelId="{9863E494-D5D1-48F1-98DC-2671CD97C417}" type="pres">
      <dgm:prSet presAssocID="{6ACB61E9-9159-4EB8-9D9E-8AE75B437FE9}" presName="rootText" presStyleLbl="node4" presStyleIdx="2" presStyleCnt="6" custLinFactNeighborX="4913" custLinFactNeighborY="10241">
        <dgm:presLayoutVars>
          <dgm:chPref val="3"/>
        </dgm:presLayoutVars>
      </dgm:prSet>
      <dgm:spPr/>
    </dgm:pt>
    <dgm:pt modelId="{F540F303-6797-4A22-9672-CE44C1FE38F0}" type="pres">
      <dgm:prSet presAssocID="{6ACB61E9-9159-4EB8-9D9E-8AE75B437FE9}" presName="rootPict" presStyleLbl="alignImgPlace1" presStyleIdx="6" presStyleCnt="14"/>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dgm:spPr>
    </dgm:pt>
    <dgm:pt modelId="{F41C4557-F9C6-4956-920F-84B4ECED6251}" type="pres">
      <dgm:prSet presAssocID="{6ACB61E9-9159-4EB8-9D9E-8AE75B437FE9}" presName="rootConnector" presStyleLbl="node4" presStyleIdx="2" presStyleCnt="6"/>
      <dgm:spPr/>
    </dgm:pt>
    <dgm:pt modelId="{6F8ECF61-CD1F-4951-A107-46985133A390}" type="pres">
      <dgm:prSet presAssocID="{6ACB61E9-9159-4EB8-9D9E-8AE75B437FE9}" presName="hierChild4" presStyleCnt="0"/>
      <dgm:spPr/>
    </dgm:pt>
    <dgm:pt modelId="{5E6CAEF9-02FF-411A-A56E-BAD700229205}" type="pres">
      <dgm:prSet presAssocID="{6ACB61E9-9159-4EB8-9D9E-8AE75B437FE9}" presName="hierChild5" presStyleCnt="0"/>
      <dgm:spPr/>
    </dgm:pt>
    <dgm:pt modelId="{B88746DA-65AB-4A64-9302-9272290F9FC2}" type="pres">
      <dgm:prSet presAssocID="{DFA453B8-91ED-4D32-88CC-6E0468F6696E}" presName="hierChild5" presStyleCnt="0"/>
      <dgm:spPr/>
    </dgm:pt>
    <dgm:pt modelId="{20B81177-8C1E-4357-B152-9FA495EDFB02}" type="pres">
      <dgm:prSet presAssocID="{8BFF9F22-2B72-4C9B-AE9A-55A6B3DD5EF5}" presName="hierChild5" presStyleCnt="0"/>
      <dgm:spPr/>
    </dgm:pt>
    <dgm:pt modelId="{764B4C26-8D04-4B83-88FF-E896F4B3C1DC}" type="pres">
      <dgm:prSet presAssocID="{74EC6979-6928-43DD-821B-1FB46498413D}" presName="Name37" presStyleLbl="parChTrans1D2" presStyleIdx="1" presStyleCnt="3"/>
      <dgm:spPr/>
    </dgm:pt>
    <dgm:pt modelId="{B9DD53F4-7850-40F2-B339-17AC421F5BF5}" type="pres">
      <dgm:prSet presAssocID="{D6A3DFC3-2568-4978-A74D-0532AC04BFB6}" presName="hierRoot2" presStyleCnt="0">
        <dgm:presLayoutVars>
          <dgm:hierBranch val="init"/>
        </dgm:presLayoutVars>
      </dgm:prSet>
      <dgm:spPr/>
    </dgm:pt>
    <dgm:pt modelId="{E0BC6FA9-4E31-4A6B-9FCB-C05E6FA67F60}" type="pres">
      <dgm:prSet presAssocID="{D6A3DFC3-2568-4978-A74D-0532AC04BFB6}" presName="rootComposite" presStyleCnt="0"/>
      <dgm:spPr/>
    </dgm:pt>
    <dgm:pt modelId="{E0377A25-6A5F-457D-B68F-0D67FB52BD7C}" type="pres">
      <dgm:prSet presAssocID="{D6A3DFC3-2568-4978-A74D-0532AC04BFB6}" presName="rootText" presStyleLbl="node2" presStyleIdx="1" presStyleCnt="2" custLinFactNeighborX="23479">
        <dgm:presLayoutVars>
          <dgm:chPref val="3"/>
        </dgm:presLayoutVars>
      </dgm:prSet>
      <dgm:spPr/>
    </dgm:pt>
    <dgm:pt modelId="{E09A3D7A-CBCC-4C4E-8974-7CF2F9D97ECF}" type="pres">
      <dgm:prSet presAssocID="{D6A3DFC3-2568-4978-A74D-0532AC04BFB6}" presName="rootPict" presStyleLbl="alignImgPlace1" presStyleIdx="7" presStyleCnt="14" custLinFactNeighborX="84287"/>
      <dgm:spPr>
        <a:blipFill>
          <a:blip xmlns:r="http://schemas.openxmlformats.org/officeDocument/2006/relationships" r:embed="rId7">
            <a:extLst>
              <a:ext uri="{28A0092B-C50C-407E-A947-70E740481C1C}">
                <a14:useLocalDpi xmlns:a14="http://schemas.microsoft.com/office/drawing/2010/main" val="0"/>
              </a:ext>
            </a:extLst>
          </a:blip>
          <a:srcRect/>
          <a:stretch>
            <a:fillRect l="-14000" r="-14000"/>
          </a:stretch>
        </a:blipFill>
      </dgm:spPr>
    </dgm:pt>
    <dgm:pt modelId="{F977A374-4AEE-4840-A5D4-F500A61DD4C5}" type="pres">
      <dgm:prSet presAssocID="{D6A3DFC3-2568-4978-A74D-0532AC04BFB6}" presName="rootConnector" presStyleLbl="node2" presStyleIdx="1" presStyleCnt="2"/>
      <dgm:spPr/>
    </dgm:pt>
    <dgm:pt modelId="{2B2329AD-47F7-405C-8FFC-446A693FE364}" type="pres">
      <dgm:prSet presAssocID="{D6A3DFC3-2568-4978-A74D-0532AC04BFB6}" presName="hierChild4" presStyleCnt="0"/>
      <dgm:spPr/>
    </dgm:pt>
    <dgm:pt modelId="{187015FD-78E9-4697-A615-C278FF449D87}" type="pres">
      <dgm:prSet presAssocID="{A5F7A7B9-DA0F-46FE-8B5D-73A20220778B}" presName="Name37" presStyleLbl="parChTrans1D3" presStyleIdx="2" presStyleCnt="4"/>
      <dgm:spPr/>
    </dgm:pt>
    <dgm:pt modelId="{2A08EC19-1C8C-4470-B5BC-288F5FEA238E}" type="pres">
      <dgm:prSet presAssocID="{DB47664E-F983-4AA3-BFA7-4721506F7D5A}" presName="hierRoot2" presStyleCnt="0">
        <dgm:presLayoutVars>
          <dgm:hierBranch val="init"/>
        </dgm:presLayoutVars>
      </dgm:prSet>
      <dgm:spPr/>
    </dgm:pt>
    <dgm:pt modelId="{CE24F084-1ECA-4586-A772-CF2D36301B5E}" type="pres">
      <dgm:prSet presAssocID="{DB47664E-F983-4AA3-BFA7-4721506F7D5A}" presName="rootComposite" presStyleCnt="0"/>
      <dgm:spPr/>
    </dgm:pt>
    <dgm:pt modelId="{BF38D0B2-A7EC-4480-AB04-B56BCC455324}" type="pres">
      <dgm:prSet presAssocID="{DB47664E-F983-4AA3-BFA7-4721506F7D5A}" presName="rootText" presStyleLbl="node3" presStyleIdx="2" presStyleCnt="4" custLinFactNeighborX="24833">
        <dgm:presLayoutVars>
          <dgm:chPref val="3"/>
        </dgm:presLayoutVars>
      </dgm:prSet>
      <dgm:spPr/>
    </dgm:pt>
    <dgm:pt modelId="{AA92C250-8D94-4E19-B6DC-33BF17B54A0D}" type="pres">
      <dgm:prSet presAssocID="{DB47664E-F983-4AA3-BFA7-4721506F7D5A}" presName="rootPict" presStyleLbl="alignImgPlace1" presStyleIdx="8" presStyleCnt="14" custLinFactNeighborX="84287"/>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pt>
    <dgm:pt modelId="{3774F455-FFA7-4A5E-A78B-DF0419B519E9}" type="pres">
      <dgm:prSet presAssocID="{DB47664E-F983-4AA3-BFA7-4721506F7D5A}" presName="rootConnector" presStyleLbl="node3" presStyleIdx="2" presStyleCnt="4"/>
      <dgm:spPr/>
    </dgm:pt>
    <dgm:pt modelId="{21A6E7D3-E415-46DA-9321-183593C089F9}" type="pres">
      <dgm:prSet presAssocID="{DB47664E-F983-4AA3-BFA7-4721506F7D5A}" presName="hierChild4" presStyleCnt="0"/>
      <dgm:spPr/>
    </dgm:pt>
    <dgm:pt modelId="{11835924-CBFE-4236-B29E-38FE2A418E82}" type="pres">
      <dgm:prSet presAssocID="{58998887-6CEF-44AC-93AE-AB7E258AD716}" presName="Name37" presStyleLbl="parChTrans1D4" presStyleIdx="3" presStyleCnt="6"/>
      <dgm:spPr/>
    </dgm:pt>
    <dgm:pt modelId="{248ADCB0-FAA3-44AB-BE83-0CE8E97CED36}" type="pres">
      <dgm:prSet presAssocID="{C0D211E9-537A-4196-8477-CE13A72E86CC}" presName="hierRoot2" presStyleCnt="0">
        <dgm:presLayoutVars>
          <dgm:hierBranch val="init"/>
        </dgm:presLayoutVars>
      </dgm:prSet>
      <dgm:spPr/>
    </dgm:pt>
    <dgm:pt modelId="{A6F6EEB2-821B-49CE-92C3-EA4C51E91A04}" type="pres">
      <dgm:prSet presAssocID="{C0D211E9-537A-4196-8477-CE13A72E86CC}" presName="rootComposite" presStyleCnt="0"/>
      <dgm:spPr/>
    </dgm:pt>
    <dgm:pt modelId="{A0FBE7E3-B225-4C76-84FB-717DEA1C166F}" type="pres">
      <dgm:prSet presAssocID="{C0D211E9-537A-4196-8477-CE13A72E86CC}" presName="rootText" presStyleLbl="node4" presStyleIdx="3" presStyleCnt="6" custLinFactNeighborX="25287">
        <dgm:presLayoutVars>
          <dgm:chPref val="3"/>
        </dgm:presLayoutVars>
      </dgm:prSet>
      <dgm:spPr/>
    </dgm:pt>
    <dgm:pt modelId="{BBFA4E53-D0D0-4F9A-AD32-D70BCD042BE8}" type="pres">
      <dgm:prSet presAssocID="{C0D211E9-537A-4196-8477-CE13A72E86CC}" presName="rootPict" presStyleLbl="alignImgPlace1" presStyleIdx="9" presStyleCnt="14" custLinFactNeighborX="84287"/>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dgm:spPr>
    </dgm:pt>
    <dgm:pt modelId="{FF6AB9CF-8B3B-41C7-86E1-469830D5847C}" type="pres">
      <dgm:prSet presAssocID="{C0D211E9-537A-4196-8477-CE13A72E86CC}" presName="rootConnector" presStyleLbl="node4" presStyleIdx="3" presStyleCnt="6"/>
      <dgm:spPr/>
    </dgm:pt>
    <dgm:pt modelId="{D24F6BCB-497A-4FBD-85ED-20400F164F69}" type="pres">
      <dgm:prSet presAssocID="{C0D211E9-537A-4196-8477-CE13A72E86CC}" presName="hierChild4" presStyleCnt="0"/>
      <dgm:spPr/>
    </dgm:pt>
    <dgm:pt modelId="{32C5BE49-ED8A-4933-B6A6-07C90E13FF5E}" type="pres">
      <dgm:prSet presAssocID="{C0D211E9-537A-4196-8477-CE13A72E86CC}" presName="hierChild5" presStyleCnt="0"/>
      <dgm:spPr/>
    </dgm:pt>
    <dgm:pt modelId="{A1373540-8F24-4C99-8B1C-8DADC4960D95}" type="pres">
      <dgm:prSet presAssocID="{DB47664E-F983-4AA3-BFA7-4721506F7D5A}" presName="hierChild5" presStyleCnt="0"/>
      <dgm:spPr/>
    </dgm:pt>
    <dgm:pt modelId="{503C32AD-78EE-40C9-9517-DD578FC028E4}" type="pres">
      <dgm:prSet presAssocID="{83381F4A-0822-4CF4-9FE6-BBE89A36E91D}" presName="Name37" presStyleLbl="parChTrans1D3" presStyleIdx="3" presStyleCnt="4"/>
      <dgm:spPr/>
    </dgm:pt>
    <dgm:pt modelId="{E00731CD-D45A-4CB4-B4A9-B475B68D4729}" type="pres">
      <dgm:prSet presAssocID="{CAA15DC1-13B6-4AF8-AAD4-92D4A97F4A11}" presName="hierRoot2" presStyleCnt="0">
        <dgm:presLayoutVars>
          <dgm:hierBranch val="init"/>
        </dgm:presLayoutVars>
      </dgm:prSet>
      <dgm:spPr/>
    </dgm:pt>
    <dgm:pt modelId="{7A9A6C91-B8C0-4ECC-AAC5-BC64E48E0980}" type="pres">
      <dgm:prSet presAssocID="{CAA15DC1-13B6-4AF8-AAD4-92D4A97F4A11}" presName="rootComposite" presStyleCnt="0"/>
      <dgm:spPr/>
    </dgm:pt>
    <dgm:pt modelId="{5CC6FFCA-C262-41AC-9ECF-147E22B62A51}" type="pres">
      <dgm:prSet presAssocID="{CAA15DC1-13B6-4AF8-AAD4-92D4A97F4A11}" presName="rootText" presStyleLbl="node3" presStyleIdx="3" presStyleCnt="4" custLinFactNeighborX="25287">
        <dgm:presLayoutVars>
          <dgm:chPref val="3"/>
        </dgm:presLayoutVars>
      </dgm:prSet>
      <dgm:spPr/>
    </dgm:pt>
    <dgm:pt modelId="{1490444D-4F60-4BBC-A756-A0EC8E70D774}" type="pres">
      <dgm:prSet presAssocID="{CAA15DC1-13B6-4AF8-AAD4-92D4A97F4A11}" presName="rootPict" presStyleLbl="alignImgPlace1" presStyleIdx="10" presStyleCnt="14" custLinFactNeighborX="84287"/>
      <dgm:spPr>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dgm:spPr>
    </dgm:pt>
    <dgm:pt modelId="{EEFCAC47-18CF-4F4E-8E22-D20734816362}" type="pres">
      <dgm:prSet presAssocID="{CAA15DC1-13B6-4AF8-AAD4-92D4A97F4A11}" presName="rootConnector" presStyleLbl="node3" presStyleIdx="3" presStyleCnt="4"/>
      <dgm:spPr/>
    </dgm:pt>
    <dgm:pt modelId="{08EE1B77-E45B-4638-952C-8B836EC9B392}" type="pres">
      <dgm:prSet presAssocID="{CAA15DC1-13B6-4AF8-AAD4-92D4A97F4A11}" presName="hierChild4" presStyleCnt="0"/>
      <dgm:spPr/>
    </dgm:pt>
    <dgm:pt modelId="{DE48F7C5-4BBE-47DF-96D1-5D9650B59B95}" type="pres">
      <dgm:prSet presAssocID="{126014EF-2891-45BE-B937-9CAB82E52198}" presName="Name37" presStyleLbl="parChTrans1D4" presStyleIdx="4" presStyleCnt="6"/>
      <dgm:spPr/>
    </dgm:pt>
    <dgm:pt modelId="{572B8C4E-240E-4E96-AA74-9CD64F439281}" type="pres">
      <dgm:prSet presAssocID="{A1A75021-1793-4076-9A3D-17219B6F3191}" presName="hierRoot2" presStyleCnt="0">
        <dgm:presLayoutVars>
          <dgm:hierBranch val="init"/>
        </dgm:presLayoutVars>
      </dgm:prSet>
      <dgm:spPr/>
    </dgm:pt>
    <dgm:pt modelId="{2CB1D74D-660F-4B4D-9A3A-A401D55F25F7}" type="pres">
      <dgm:prSet presAssocID="{A1A75021-1793-4076-9A3D-17219B6F3191}" presName="rootComposite" presStyleCnt="0"/>
      <dgm:spPr/>
    </dgm:pt>
    <dgm:pt modelId="{D1AF4B3B-1490-4321-9AEB-0E2C987A99BC}" type="pres">
      <dgm:prSet presAssocID="{A1A75021-1793-4076-9A3D-17219B6F3191}" presName="rootText" presStyleLbl="node4" presStyleIdx="4" presStyleCnt="6" custLinFactNeighborX="30012">
        <dgm:presLayoutVars>
          <dgm:chPref val="3"/>
        </dgm:presLayoutVars>
      </dgm:prSet>
      <dgm:spPr/>
    </dgm:pt>
    <dgm:pt modelId="{22C3529A-01A1-4F1B-895A-D4502EE4F719}" type="pres">
      <dgm:prSet presAssocID="{A1A75021-1793-4076-9A3D-17219B6F3191}" presName="rootPict" presStyleLbl="alignImgPlace1" presStyleIdx="11" presStyleCnt="14" custLinFactX="1749" custLinFactNeighborX="100000"/>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2000" r="-22000"/>
          </a:stretch>
        </a:blipFill>
      </dgm:spPr>
    </dgm:pt>
    <dgm:pt modelId="{CE6E5CC4-8062-49B8-BB53-F0B7F32EF2A4}" type="pres">
      <dgm:prSet presAssocID="{A1A75021-1793-4076-9A3D-17219B6F3191}" presName="rootConnector" presStyleLbl="node4" presStyleIdx="4" presStyleCnt="6"/>
      <dgm:spPr/>
    </dgm:pt>
    <dgm:pt modelId="{8154964B-7412-4806-B86E-5328133547A0}" type="pres">
      <dgm:prSet presAssocID="{A1A75021-1793-4076-9A3D-17219B6F3191}" presName="hierChild4" presStyleCnt="0"/>
      <dgm:spPr/>
    </dgm:pt>
    <dgm:pt modelId="{2735AB50-A348-459B-B314-FC5C98DB14EB}" type="pres">
      <dgm:prSet presAssocID="{A1A75021-1793-4076-9A3D-17219B6F3191}" presName="hierChild5" presStyleCnt="0"/>
      <dgm:spPr/>
    </dgm:pt>
    <dgm:pt modelId="{07F893B0-D58D-4448-9374-274478CD9FF8}" type="pres">
      <dgm:prSet presAssocID="{93CCA0F2-8BC2-4711-B0A3-10300950071A}" presName="Name37" presStyleLbl="parChTrans1D4" presStyleIdx="5" presStyleCnt="6"/>
      <dgm:spPr/>
    </dgm:pt>
    <dgm:pt modelId="{B210002D-966C-4E7C-BED9-16BF06FD786E}" type="pres">
      <dgm:prSet presAssocID="{26796431-C030-4D13-8D77-4B67F4F16CA0}" presName="hierRoot2" presStyleCnt="0">
        <dgm:presLayoutVars>
          <dgm:hierBranch val="init"/>
        </dgm:presLayoutVars>
      </dgm:prSet>
      <dgm:spPr/>
    </dgm:pt>
    <dgm:pt modelId="{3FDAC17B-5B28-43F3-8259-65488FDB7921}" type="pres">
      <dgm:prSet presAssocID="{26796431-C030-4D13-8D77-4B67F4F16CA0}" presName="rootComposite" presStyleCnt="0"/>
      <dgm:spPr/>
    </dgm:pt>
    <dgm:pt modelId="{6A2374E4-4F33-40D9-8E28-EA7442532119}" type="pres">
      <dgm:prSet presAssocID="{26796431-C030-4D13-8D77-4B67F4F16CA0}" presName="rootText" presStyleLbl="node4" presStyleIdx="5" presStyleCnt="6" custLinFactNeighborX="15839" custLinFactNeighborY="-12862">
        <dgm:presLayoutVars>
          <dgm:chPref val="3"/>
        </dgm:presLayoutVars>
      </dgm:prSet>
      <dgm:spPr/>
    </dgm:pt>
    <dgm:pt modelId="{5C47BC8A-E3F7-4F05-8534-72C6C26AF82C}" type="pres">
      <dgm:prSet presAssocID="{26796431-C030-4D13-8D77-4B67F4F16CA0}" presName="rootPict" presStyleLbl="alignImgPlace1" presStyleIdx="12" presStyleCnt="14" custLinFactNeighborX="54506" custLinFactNeighborY="-10469"/>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dgm:spPr>
    </dgm:pt>
    <dgm:pt modelId="{A05FBB14-637C-4C0A-8B0A-29FA1AC99848}" type="pres">
      <dgm:prSet presAssocID="{26796431-C030-4D13-8D77-4B67F4F16CA0}" presName="rootConnector" presStyleLbl="node4" presStyleIdx="5" presStyleCnt="6"/>
      <dgm:spPr/>
    </dgm:pt>
    <dgm:pt modelId="{0AA952BA-0AD6-477A-9774-08112106E08A}" type="pres">
      <dgm:prSet presAssocID="{26796431-C030-4D13-8D77-4B67F4F16CA0}" presName="hierChild4" presStyleCnt="0"/>
      <dgm:spPr/>
    </dgm:pt>
    <dgm:pt modelId="{4A640456-BA4E-4BC7-A08C-CB5AB0570DDA}" type="pres">
      <dgm:prSet presAssocID="{26796431-C030-4D13-8D77-4B67F4F16CA0}" presName="hierChild5" presStyleCnt="0"/>
      <dgm:spPr/>
    </dgm:pt>
    <dgm:pt modelId="{949E6A1E-17BC-4FC3-8F0A-8D8639D21FA8}" type="pres">
      <dgm:prSet presAssocID="{CAA15DC1-13B6-4AF8-AAD4-92D4A97F4A11}" presName="hierChild5" presStyleCnt="0"/>
      <dgm:spPr/>
    </dgm:pt>
    <dgm:pt modelId="{DE256E70-C0DA-4DE8-B627-C4EBF188AD1B}" type="pres">
      <dgm:prSet presAssocID="{D6A3DFC3-2568-4978-A74D-0532AC04BFB6}" presName="hierChild5" presStyleCnt="0"/>
      <dgm:spPr/>
    </dgm:pt>
    <dgm:pt modelId="{EDD4E673-3EEB-4E01-BA56-8E8E584680DB}" type="pres">
      <dgm:prSet presAssocID="{D5FD873A-20F1-40F2-A227-8AEB8B3BCC3F}" presName="hierChild3" presStyleCnt="0"/>
      <dgm:spPr/>
    </dgm:pt>
    <dgm:pt modelId="{3704CE13-B851-43DB-BC75-BB0F03FA7BD3}" type="pres">
      <dgm:prSet presAssocID="{40A18F3A-A7CC-4751-9B23-77C9339FFE45}" presName="Name111" presStyleLbl="parChTrans1D2" presStyleIdx="2" presStyleCnt="3"/>
      <dgm:spPr/>
    </dgm:pt>
    <dgm:pt modelId="{B6A3A744-0DC5-406A-B002-9637DE79A67C}" type="pres">
      <dgm:prSet presAssocID="{04B46FC4-88E9-4438-AADF-5832041D431B}" presName="hierRoot3" presStyleCnt="0">
        <dgm:presLayoutVars>
          <dgm:hierBranch val="init"/>
        </dgm:presLayoutVars>
      </dgm:prSet>
      <dgm:spPr/>
    </dgm:pt>
    <dgm:pt modelId="{EC503632-087D-479F-97BE-C12857A33F23}" type="pres">
      <dgm:prSet presAssocID="{04B46FC4-88E9-4438-AADF-5832041D431B}" presName="rootComposite3" presStyleCnt="0"/>
      <dgm:spPr/>
    </dgm:pt>
    <dgm:pt modelId="{99F0A50F-E161-4818-9A05-E28E90A3D532}" type="pres">
      <dgm:prSet presAssocID="{04B46FC4-88E9-4438-AADF-5832041D431B}" presName="rootText3" presStyleLbl="asst1" presStyleIdx="0" presStyleCnt="1">
        <dgm:presLayoutVars>
          <dgm:chPref val="3"/>
        </dgm:presLayoutVars>
      </dgm:prSet>
      <dgm:spPr/>
    </dgm:pt>
    <dgm:pt modelId="{5A7228CB-5B5F-4855-A022-E03359A1C46C}" type="pres">
      <dgm:prSet presAssocID="{04B46FC4-88E9-4438-AADF-5832041D431B}" presName="rootPict3" presStyleLbl="alignImgPlace1" presStyleIdx="13" presStyleCnt="14"/>
      <dgm:spPr>
        <a:blipFill>
          <a:blip xmlns:r="http://schemas.openxmlformats.org/officeDocument/2006/relationships" r:embed="rId8">
            <a:extLst>
              <a:ext uri="{28A0092B-C50C-407E-A947-70E740481C1C}">
                <a14:useLocalDpi xmlns:a14="http://schemas.microsoft.com/office/drawing/2010/main" val="0"/>
              </a:ext>
            </a:extLst>
          </a:blip>
          <a:srcRect/>
          <a:stretch>
            <a:fillRect l="-15000" r="-15000"/>
          </a:stretch>
        </a:blipFill>
      </dgm:spPr>
    </dgm:pt>
    <dgm:pt modelId="{042B367E-FB17-4221-97AC-9CCEE4B33519}" type="pres">
      <dgm:prSet presAssocID="{04B46FC4-88E9-4438-AADF-5832041D431B}" presName="rootConnector3" presStyleLbl="asst1" presStyleIdx="0" presStyleCnt="1"/>
      <dgm:spPr/>
    </dgm:pt>
    <dgm:pt modelId="{64974DD6-FBF9-4284-BE32-3EA0FB4D3A79}" type="pres">
      <dgm:prSet presAssocID="{04B46FC4-88E9-4438-AADF-5832041D431B}" presName="hierChild6" presStyleCnt="0"/>
      <dgm:spPr/>
    </dgm:pt>
    <dgm:pt modelId="{42239B09-F33E-47A3-A6AE-FA2EC7F3C11C}" type="pres">
      <dgm:prSet presAssocID="{04B46FC4-88E9-4438-AADF-5832041D431B}" presName="hierChild7" presStyleCnt="0"/>
      <dgm:spPr/>
    </dgm:pt>
  </dgm:ptLst>
  <dgm:cxnLst>
    <dgm:cxn modelId="{10C85701-9C1D-4B07-97E4-A457DCFDED65}" type="presOf" srcId="{DB47664E-F983-4AA3-BFA7-4721506F7D5A}" destId="{BF38D0B2-A7EC-4480-AB04-B56BCC455324}" srcOrd="0" destOrd="0" presId="urn:microsoft.com/office/officeart/2005/8/layout/pictureOrgChart+Icon"/>
    <dgm:cxn modelId="{61E52203-C410-44AA-84B6-FC0EDA5959B5}" srcId="{F143C78F-A64E-4D28-9B41-742637731129}" destId="{6F14F2E1-B976-43F7-A7BF-0FD375A04A1A}" srcOrd="1" destOrd="0" parTransId="{DB83DE84-25F8-4F4C-B974-8FA2678AC9CE}" sibTransId="{EFCDF000-A986-47D5-8084-92D9645F2B98}"/>
    <dgm:cxn modelId="{AEAC1111-E646-4207-9F3F-EA763197990F}" srcId="{D5FD873A-20F1-40F2-A227-8AEB8B3BCC3F}" destId="{04B46FC4-88E9-4438-AADF-5832041D431B}" srcOrd="0" destOrd="0" parTransId="{40A18F3A-A7CC-4751-9B23-77C9339FFE45}" sibTransId="{73A3D0B0-D2F1-4DD0-AA1F-017E8A1127A7}"/>
    <dgm:cxn modelId="{4C865913-BF1A-4035-9ACC-A7C70FD7330A}" type="presOf" srcId="{C0D211E9-537A-4196-8477-CE13A72E86CC}" destId="{A0FBE7E3-B225-4C76-84FB-717DEA1C166F}" srcOrd="0" destOrd="0" presId="urn:microsoft.com/office/officeart/2005/8/layout/pictureOrgChart+Icon"/>
    <dgm:cxn modelId="{7CA88E1A-7AD5-40C5-AF1A-1906FE24F91B}" srcId="{CAA15DC1-13B6-4AF8-AAD4-92D4A97F4A11}" destId="{A1A75021-1793-4076-9A3D-17219B6F3191}" srcOrd="0" destOrd="0" parTransId="{126014EF-2891-45BE-B937-9CAB82E52198}" sibTransId="{F40625BF-5097-4F16-B0F6-56CABDC708CE}"/>
    <dgm:cxn modelId="{55164B1B-0316-42CC-AE6A-E1A40515254D}" type="presOf" srcId="{DB47664E-F983-4AA3-BFA7-4721506F7D5A}" destId="{3774F455-FFA7-4A5E-A78B-DF0419B519E9}" srcOrd="1" destOrd="0" presId="urn:microsoft.com/office/officeart/2005/8/layout/pictureOrgChart+Icon"/>
    <dgm:cxn modelId="{1B4AD21B-D088-4CB5-978C-591FA1A0B24B}" type="presOf" srcId="{D6A3DFC3-2568-4978-A74D-0532AC04BFB6}" destId="{E0377A25-6A5F-457D-B68F-0D67FB52BD7C}" srcOrd="0" destOrd="0" presId="urn:microsoft.com/office/officeart/2005/8/layout/pictureOrgChart+Icon"/>
    <dgm:cxn modelId="{D1846D1D-4C33-4F31-8A03-8A5E6597851B}" type="presOf" srcId="{A1A75021-1793-4076-9A3D-17219B6F3191}" destId="{CE6E5CC4-8062-49B8-BB53-F0B7F32EF2A4}" srcOrd="1" destOrd="0" presId="urn:microsoft.com/office/officeart/2005/8/layout/pictureOrgChart+Icon"/>
    <dgm:cxn modelId="{6E15981F-FB65-4CB1-8161-EF44911403B9}" type="presOf" srcId="{74EC6979-6928-43DD-821B-1FB46498413D}" destId="{764B4C26-8D04-4B83-88FF-E896F4B3C1DC}" srcOrd="0" destOrd="0" presId="urn:microsoft.com/office/officeart/2005/8/layout/pictureOrgChart+Icon"/>
    <dgm:cxn modelId="{C8958524-1004-47A5-820D-D60786A74439}" type="presOf" srcId="{83381F4A-0822-4CF4-9FE6-BBE89A36E91D}" destId="{503C32AD-78EE-40C9-9517-DD578FC028E4}" srcOrd="0" destOrd="0" presId="urn:microsoft.com/office/officeart/2005/8/layout/pictureOrgChart+Icon"/>
    <dgm:cxn modelId="{4F817426-1772-420B-8F9C-59A2F6BB69AC}" type="presOf" srcId="{40A18F3A-A7CC-4751-9B23-77C9339FFE45}" destId="{3704CE13-B851-43DB-BC75-BB0F03FA7BD3}" srcOrd="0" destOrd="0" presId="urn:microsoft.com/office/officeart/2005/8/layout/pictureOrgChart+Icon"/>
    <dgm:cxn modelId="{E2A8B628-A18B-4925-8AF7-0624153380EC}" type="presOf" srcId="{8BFF9F22-2B72-4C9B-AE9A-55A6B3DD5EF5}" destId="{5BFB8192-845F-4335-B064-8301F7677DC5}" srcOrd="0" destOrd="0" presId="urn:microsoft.com/office/officeart/2005/8/layout/pictureOrgChart+Icon"/>
    <dgm:cxn modelId="{F340F129-2DE3-48FB-BDB5-ADF33327B9EF}" type="presOf" srcId="{8BFF9F22-2B72-4C9B-AE9A-55A6B3DD5EF5}" destId="{2A6D8B8C-533A-4575-8249-17EAE9E01360}" srcOrd="1" destOrd="0" presId="urn:microsoft.com/office/officeart/2005/8/layout/pictureOrgChart+Icon"/>
    <dgm:cxn modelId="{3F5D842B-7E3A-425A-9A3B-2394928B70B8}" type="presOf" srcId="{DFA453B8-91ED-4D32-88CC-6E0468F6696E}" destId="{8015811A-03E8-4AA4-89BF-BAAC96052D5B}" srcOrd="1" destOrd="0" presId="urn:microsoft.com/office/officeart/2005/8/layout/pictureOrgChart+Icon"/>
    <dgm:cxn modelId="{8000BC2E-8F0E-4E0B-8FA8-0A10E35B45D0}" srcId="{D5FD873A-20F1-40F2-A227-8AEB8B3BCC3F}" destId="{8BFF9F22-2B72-4C9B-AE9A-55A6B3DD5EF5}" srcOrd="1" destOrd="0" parTransId="{8201CC64-0521-429E-968B-3080F62455A5}" sibTransId="{23AF61AE-0EC9-479E-8283-059959F63783}"/>
    <dgm:cxn modelId="{88FFDE30-5CFF-4F66-AA4E-36B4F0600DCB}" type="presOf" srcId="{F143C78F-A64E-4D28-9B41-742637731129}" destId="{3DD91C3D-D12B-457E-B280-BED18DEFFD7E}" srcOrd="1" destOrd="0" presId="urn:microsoft.com/office/officeart/2005/8/layout/pictureOrgChart+Icon"/>
    <dgm:cxn modelId="{70E7193D-C079-4392-9D1F-B1FEA3A88ECB}" srcId="{D6A3DFC3-2568-4978-A74D-0532AC04BFB6}" destId="{DB47664E-F983-4AA3-BFA7-4721506F7D5A}" srcOrd="0" destOrd="0" parTransId="{A5F7A7B9-DA0F-46FE-8B5D-73A20220778B}" sibTransId="{735930D8-E7D7-4270-B6BE-AD93B8B303A2}"/>
    <dgm:cxn modelId="{E84F193E-FDBC-4A9F-8F75-E3A1CC985175}" type="presOf" srcId="{6ACB61E9-9159-4EB8-9D9E-8AE75B437FE9}" destId="{F41C4557-F9C6-4956-920F-84B4ECED6251}" srcOrd="1" destOrd="0" presId="urn:microsoft.com/office/officeart/2005/8/layout/pictureOrgChart+Icon"/>
    <dgm:cxn modelId="{461EE05D-3A0D-48DE-9683-CB89F3A33677}" type="presOf" srcId="{04B46FC4-88E9-4438-AADF-5832041D431B}" destId="{99F0A50F-E161-4818-9A05-E28E90A3D532}" srcOrd="0" destOrd="0" presId="urn:microsoft.com/office/officeart/2005/8/layout/pictureOrgChart+Icon"/>
    <dgm:cxn modelId="{31EE105E-60E7-4D3D-B852-CCEE287BC9A5}" type="presOf" srcId="{93CCA0F2-8BC2-4711-B0A3-10300950071A}" destId="{07F893B0-D58D-4448-9374-274478CD9FF8}" srcOrd="0" destOrd="0" presId="urn:microsoft.com/office/officeart/2005/8/layout/pictureOrgChart+Icon"/>
    <dgm:cxn modelId="{57C97B41-26B5-4EF8-A3CA-07C680B57AC8}" type="presOf" srcId="{6F14F2E1-B976-43F7-A7BF-0FD375A04A1A}" destId="{D8942AC6-1046-4644-93A4-38F8990AEF63}" srcOrd="0" destOrd="0" presId="urn:microsoft.com/office/officeart/2005/8/layout/pictureOrgChart+Icon"/>
    <dgm:cxn modelId="{3A8F3D65-8F85-43FF-B940-59B3A8150F20}" type="presOf" srcId="{126014EF-2891-45BE-B937-9CAB82E52198}" destId="{DE48F7C5-4BBE-47DF-96D1-5D9650B59B95}" srcOrd="0" destOrd="0" presId="urn:microsoft.com/office/officeart/2005/8/layout/pictureOrgChart+Icon"/>
    <dgm:cxn modelId="{D640C846-439B-45B8-A92B-9059A421127F}" type="presOf" srcId="{A1A75021-1793-4076-9A3D-17219B6F3191}" destId="{D1AF4B3B-1490-4321-9AEB-0E2C987A99BC}" srcOrd="0" destOrd="0" presId="urn:microsoft.com/office/officeart/2005/8/layout/pictureOrgChart+Icon"/>
    <dgm:cxn modelId="{98E5CF48-FCEB-4659-98B4-7FE3D60D876C}" srcId="{DFA453B8-91ED-4D32-88CC-6E0468F6696E}" destId="{6ACB61E9-9159-4EB8-9D9E-8AE75B437FE9}" srcOrd="0" destOrd="0" parTransId="{8DE452B8-E2B4-478C-B430-86D247C6F52E}" sibTransId="{E79A1BDE-2C59-4E54-84F0-843CA6E8BE15}"/>
    <dgm:cxn modelId="{2B796A69-2BCF-4950-884C-E02CD6E0F504}" type="presOf" srcId="{F143C78F-A64E-4D28-9B41-742637731129}" destId="{981652C9-E4F6-42D8-9940-08032FE67AF5}" srcOrd="0" destOrd="0" presId="urn:microsoft.com/office/officeart/2005/8/layout/pictureOrgChart+Icon"/>
    <dgm:cxn modelId="{947A826B-DB7A-4B06-B49E-BBDE34D06C7E}" srcId="{D5FD873A-20F1-40F2-A227-8AEB8B3BCC3F}" destId="{D6A3DFC3-2568-4978-A74D-0532AC04BFB6}" srcOrd="2" destOrd="0" parTransId="{74EC6979-6928-43DD-821B-1FB46498413D}" sibTransId="{E796660B-C012-43C7-865A-607E8D37B940}"/>
    <dgm:cxn modelId="{64C42B6C-7268-4ACD-AA35-4FF858CB1D43}" type="presOf" srcId="{D5FD873A-20F1-40F2-A227-8AEB8B3BCC3F}" destId="{5F372374-0457-4BA8-ACC2-DC6561E502E1}" srcOrd="0" destOrd="0" presId="urn:microsoft.com/office/officeart/2005/8/layout/pictureOrgChart+Icon"/>
    <dgm:cxn modelId="{AB45334E-AAC8-4D00-A35F-FC4FF6768112}" type="presOf" srcId="{E778C5EE-1F1C-4112-83B2-37A20E7FFC6A}" destId="{35729577-398A-47A6-886A-B38E30909BDF}" srcOrd="0" destOrd="0" presId="urn:microsoft.com/office/officeart/2005/8/layout/pictureOrgChart+Icon"/>
    <dgm:cxn modelId="{6EB1AA74-438E-487E-A4C2-4269F7C39138}" srcId="{8BFF9F22-2B72-4C9B-AE9A-55A6B3DD5EF5}" destId="{DFA453B8-91ED-4D32-88CC-6E0468F6696E}" srcOrd="1" destOrd="0" parTransId="{FD11FDB6-0204-4D84-982E-9E839B3EA68C}" sibTransId="{C634FBBB-E062-40FA-9F4D-B96EA97F3686}"/>
    <dgm:cxn modelId="{13665356-1342-4DB7-91FA-51003B203191}" type="presOf" srcId="{24320BAE-43B7-4835-A646-48DB949840E3}" destId="{494FB1CB-9835-4466-8B7D-49095D453EA3}" srcOrd="0" destOrd="0" presId="urn:microsoft.com/office/officeart/2005/8/layout/pictureOrgChart+Icon"/>
    <dgm:cxn modelId="{ABEBD956-DB4D-4004-8314-91D59DCC76C4}" type="presOf" srcId="{A5F7A7B9-DA0F-46FE-8B5D-73A20220778B}" destId="{187015FD-78E9-4697-A615-C278FF449D87}" srcOrd="0" destOrd="0" presId="urn:microsoft.com/office/officeart/2005/8/layout/pictureOrgChart+Icon"/>
    <dgm:cxn modelId="{B1217F79-0F0B-4A99-933A-0226C86FFBA8}" type="presOf" srcId="{FD11FDB6-0204-4D84-982E-9E839B3EA68C}" destId="{13B92107-4C2C-4893-AE0A-5CA769725F8F}" srcOrd="0" destOrd="0" presId="urn:microsoft.com/office/officeart/2005/8/layout/pictureOrgChart+Icon"/>
    <dgm:cxn modelId="{1372515A-96EA-4EED-91AC-C010F5367452}" type="presOf" srcId="{26796431-C030-4D13-8D77-4B67F4F16CA0}" destId="{A05FBB14-637C-4C0A-8B0A-29FA1AC99848}" srcOrd="1" destOrd="0" presId="urn:microsoft.com/office/officeart/2005/8/layout/pictureOrgChart+Icon"/>
    <dgm:cxn modelId="{A509887C-DB42-4C8A-81E6-4D2BC26E2C23}" type="presOf" srcId="{BDBBA972-C387-4744-8E77-23158BA39FB0}" destId="{95894D5A-4511-44E9-B1AE-F38EC25E03E8}" srcOrd="0" destOrd="0" presId="urn:microsoft.com/office/officeart/2005/8/layout/pictureOrgChart+Icon"/>
    <dgm:cxn modelId="{B80E2083-4D6C-4406-AC75-96E8B8F3B552}" srcId="{F143C78F-A64E-4D28-9B41-742637731129}" destId="{5EF708D7-4683-4C74-8DE4-FC11CC03AEE7}" srcOrd="0" destOrd="0" parTransId="{BDBBA972-C387-4744-8E77-23158BA39FB0}" sibTransId="{7939FB5F-61BD-49CF-B88B-EDD62A1F9F23}"/>
    <dgm:cxn modelId="{A0122183-1E86-40C6-923D-CB44D30AB829}" type="presOf" srcId="{8DE452B8-E2B4-478C-B430-86D247C6F52E}" destId="{7C1AF226-B4ED-41A6-8F77-C5CF0C6B5828}" srcOrd="0" destOrd="0" presId="urn:microsoft.com/office/officeart/2005/8/layout/pictureOrgChart+Icon"/>
    <dgm:cxn modelId="{0961698F-54C9-4790-AE97-6189DE4E8A8E}" type="presOf" srcId="{5EF708D7-4683-4C74-8DE4-FC11CC03AEE7}" destId="{E42DA12A-685F-44CE-981A-308C5E82AB08}" srcOrd="1" destOrd="0" presId="urn:microsoft.com/office/officeart/2005/8/layout/pictureOrgChart+Icon"/>
    <dgm:cxn modelId="{64A4FE96-CFBF-45E5-B2B3-FA99BA55246F}" type="presOf" srcId="{26796431-C030-4D13-8D77-4B67F4F16CA0}" destId="{6A2374E4-4F33-40D9-8E28-EA7442532119}" srcOrd="0" destOrd="0" presId="urn:microsoft.com/office/officeart/2005/8/layout/pictureOrgChart+Icon"/>
    <dgm:cxn modelId="{75DFF3AE-EDB6-4014-AFDE-5F2A4AB9F73E}" type="presOf" srcId="{D6A3DFC3-2568-4978-A74D-0532AC04BFB6}" destId="{F977A374-4AEE-4840-A5D4-F500A61DD4C5}" srcOrd="1" destOrd="0" presId="urn:microsoft.com/office/officeart/2005/8/layout/pictureOrgChart+Icon"/>
    <dgm:cxn modelId="{26E25CB2-9943-4885-9922-8FCCF3891857}" srcId="{D6A3DFC3-2568-4978-A74D-0532AC04BFB6}" destId="{CAA15DC1-13B6-4AF8-AAD4-92D4A97F4A11}" srcOrd="1" destOrd="0" parTransId="{83381F4A-0822-4CF4-9FE6-BBE89A36E91D}" sibTransId="{A67CA55C-936D-46EA-8A7E-33D89DC44510}"/>
    <dgm:cxn modelId="{62440EB7-6A6E-45EF-B217-D73CD59445BF}" type="presOf" srcId="{DFA453B8-91ED-4D32-88CC-6E0468F6696E}" destId="{0ECA355A-4003-4423-A14E-EEF248CAD97B}" srcOrd="0" destOrd="0" presId="urn:microsoft.com/office/officeart/2005/8/layout/pictureOrgChart+Icon"/>
    <dgm:cxn modelId="{6B568EB9-1271-42BF-AE1E-BED332829094}" srcId="{E778C5EE-1F1C-4112-83B2-37A20E7FFC6A}" destId="{D5FD873A-20F1-40F2-A227-8AEB8B3BCC3F}" srcOrd="0" destOrd="0" parTransId="{B5EEB2EE-A937-4FAF-9FDB-520D898E5DF8}" sibTransId="{1E17D5DB-CA1E-4B06-B294-23C75FBAA32D}"/>
    <dgm:cxn modelId="{CF25FFBC-2745-4BB2-AC16-DC888E33066E}" type="presOf" srcId="{C0D211E9-537A-4196-8477-CE13A72E86CC}" destId="{FF6AB9CF-8B3B-41C7-86E1-469830D5847C}" srcOrd="1" destOrd="0" presId="urn:microsoft.com/office/officeart/2005/8/layout/pictureOrgChart+Icon"/>
    <dgm:cxn modelId="{C9B113BE-E502-408A-9F6F-A4599D69023A}" type="presOf" srcId="{6F14F2E1-B976-43F7-A7BF-0FD375A04A1A}" destId="{6457D010-C3DF-4265-8EFF-53E7A3272711}" srcOrd="1" destOrd="0" presId="urn:microsoft.com/office/officeart/2005/8/layout/pictureOrgChart+Icon"/>
    <dgm:cxn modelId="{59C1C2CD-514F-4C58-AAF6-C925DB661E36}" type="presOf" srcId="{6ACB61E9-9159-4EB8-9D9E-8AE75B437FE9}" destId="{9863E494-D5D1-48F1-98DC-2671CD97C417}" srcOrd="0" destOrd="0" presId="urn:microsoft.com/office/officeart/2005/8/layout/pictureOrgChart+Icon"/>
    <dgm:cxn modelId="{0F178BD3-8A3B-412C-811C-979ACAF629A8}" srcId="{DB47664E-F983-4AA3-BFA7-4721506F7D5A}" destId="{C0D211E9-537A-4196-8477-CE13A72E86CC}" srcOrd="0" destOrd="0" parTransId="{58998887-6CEF-44AC-93AE-AB7E258AD716}" sibTransId="{992ECD02-7033-4D3E-965F-744027E91831}"/>
    <dgm:cxn modelId="{51CFB0D3-B3F6-4DC4-A512-B3364134749A}" type="presOf" srcId="{D5FD873A-20F1-40F2-A227-8AEB8B3BCC3F}" destId="{F35F1170-1C5F-4DE4-8F29-2C0B85B82696}" srcOrd="1" destOrd="0" presId="urn:microsoft.com/office/officeart/2005/8/layout/pictureOrgChart+Icon"/>
    <dgm:cxn modelId="{CA5A24D6-30CA-4344-8AF4-DD5BFFF7060A}" type="presOf" srcId="{58998887-6CEF-44AC-93AE-AB7E258AD716}" destId="{11835924-CBFE-4236-B29E-38FE2A418E82}" srcOrd="0" destOrd="0" presId="urn:microsoft.com/office/officeart/2005/8/layout/pictureOrgChart+Icon"/>
    <dgm:cxn modelId="{005EE5D9-85AC-41F9-B1A3-BAE4EEFCA9BC}" type="presOf" srcId="{8201CC64-0521-429E-968B-3080F62455A5}" destId="{4498A3FF-9540-448C-B849-762B54BAB336}" srcOrd="0" destOrd="0" presId="urn:microsoft.com/office/officeart/2005/8/layout/pictureOrgChart+Icon"/>
    <dgm:cxn modelId="{8141E0DC-E367-4393-BE78-A1E392354E5C}" type="presOf" srcId="{CAA15DC1-13B6-4AF8-AAD4-92D4A97F4A11}" destId="{EEFCAC47-18CF-4F4E-8E22-D20734816362}" srcOrd="1" destOrd="0" presId="urn:microsoft.com/office/officeart/2005/8/layout/pictureOrgChart+Icon"/>
    <dgm:cxn modelId="{CE10CBE8-A7A4-494D-9C0E-447740971DEC}" type="presOf" srcId="{04B46FC4-88E9-4438-AADF-5832041D431B}" destId="{042B367E-FB17-4221-97AC-9CCEE4B33519}" srcOrd="1" destOrd="0" presId="urn:microsoft.com/office/officeart/2005/8/layout/pictureOrgChart+Icon"/>
    <dgm:cxn modelId="{2D9128F7-C38A-4461-82BB-F6BCEB73C5B3}" type="presOf" srcId="{CAA15DC1-13B6-4AF8-AAD4-92D4A97F4A11}" destId="{5CC6FFCA-C262-41AC-9ECF-147E22B62A51}" srcOrd="0" destOrd="0" presId="urn:microsoft.com/office/officeart/2005/8/layout/pictureOrgChart+Icon"/>
    <dgm:cxn modelId="{B8EAFDF8-1E86-4699-A1CC-08B77415A081}" srcId="{CAA15DC1-13B6-4AF8-AAD4-92D4A97F4A11}" destId="{26796431-C030-4D13-8D77-4B67F4F16CA0}" srcOrd="1" destOrd="0" parTransId="{93CCA0F2-8BC2-4711-B0A3-10300950071A}" sibTransId="{E8651DB2-9F39-4FE4-AF8E-7276DEEDFEB0}"/>
    <dgm:cxn modelId="{E99774F9-68CB-4FF8-ABEF-D7ECBD21DB08}" type="presOf" srcId="{5EF708D7-4683-4C74-8DE4-FC11CC03AEE7}" destId="{C41B4672-4702-4AF4-8DA9-4EBC322F048A}" srcOrd="0" destOrd="0" presId="urn:microsoft.com/office/officeart/2005/8/layout/pictureOrgChart+Icon"/>
    <dgm:cxn modelId="{F80D48FA-2C77-49B9-BB4E-05CDD3546004}" srcId="{8BFF9F22-2B72-4C9B-AE9A-55A6B3DD5EF5}" destId="{F143C78F-A64E-4D28-9B41-742637731129}" srcOrd="0" destOrd="0" parTransId="{24320BAE-43B7-4835-A646-48DB949840E3}" sibTransId="{58C20087-8226-48F2-BAA0-081D4ECA3699}"/>
    <dgm:cxn modelId="{0B3DBBFA-4BD5-44C2-B3AB-6B4281EBB1CF}" type="presOf" srcId="{DB83DE84-25F8-4F4C-B974-8FA2678AC9CE}" destId="{AB3CD372-5520-4666-A9F4-1E498AB27917}" srcOrd="0" destOrd="0" presId="urn:microsoft.com/office/officeart/2005/8/layout/pictureOrgChart+Icon"/>
    <dgm:cxn modelId="{E4D4719D-DD5D-4FB8-83A3-899894DD7F74}" type="presParOf" srcId="{35729577-398A-47A6-886A-B38E30909BDF}" destId="{8C862A1E-823B-4D2E-8395-6FFFCF3A21A2}" srcOrd="0" destOrd="0" presId="urn:microsoft.com/office/officeart/2005/8/layout/pictureOrgChart+Icon"/>
    <dgm:cxn modelId="{A30F3E5A-7053-4FA3-BC43-6C69A80226D6}" type="presParOf" srcId="{8C862A1E-823B-4D2E-8395-6FFFCF3A21A2}" destId="{479C09AF-160C-4D59-B4E2-9C6D089F9282}" srcOrd="0" destOrd="0" presId="urn:microsoft.com/office/officeart/2005/8/layout/pictureOrgChart+Icon"/>
    <dgm:cxn modelId="{8CC19FFE-86EF-47AB-B97A-D54B9B1E6757}" type="presParOf" srcId="{479C09AF-160C-4D59-B4E2-9C6D089F9282}" destId="{5F372374-0457-4BA8-ACC2-DC6561E502E1}" srcOrd="0" destOrd="0" presId="urn:microsoft.com/office/officeart/2005/8/layout/pictureOrgChart+Icon"/>
    <dgm:cxn modelId="{6E4F1C7E-8CEE-439D-8C90-A91367E0099F}" type="presParOf" srcId="{479C09AF-160C-4D59-B4E2-9C6D089F9282}" destId="{68960654-798E-4459-BB79-FAEA5CB391CE}" srcOrd="1" destOrd="0" presId="urn:microsoft.com/office/officeart/2005/8/layout/pictureOrgChart+Icon"/>
    <dgm:cxn modelId="{7474FDCA-67C6-4DF8-96A0-A39BFF1390D9}" type="presParOf" srcId="{479C09AF-160C-4D59-B4E2-9C6D089F9282}" destId="{F35F1170-1C5F-4DE4-8F29-2C0B85B82696}" srcOrd="2" destOrd="0" presId="urn:microsoft.com/office/officeart/2005/8/layout/pictureOrgChart+Icon"/>
    <dgm:cxn modelId="{0193A793-E6F9-4466-B435-42E377BE34E7}" type="presParOf" srcId="{8C862A1E-823B-4D2E-8395-6FFFCF3A21A2}" destId="{635E3B1E-3E1A-47F8-8295-D80BEE33232B}" srcOrd="1" destOrd="0" presId="urn:microsoft.com/office/officeart/2005/8/layout/pictureOrgChart+Icon"/>
    <dgm:cxn modelId="{B9BA3127-3DE0-4A93-990A-8AAD48A8D0C9}" type="presParOf" srcId="{635E3B1E-3E1A-47F8-8295-D80BEE33232B}" destId="{4498A3FF-9540-448C-B849-762B54BAB336}" srcOrd="0" destOrd="0" presId="urn:microsoft.com/office/officeart/2005/8/layout/pictureOrgChart+Icon"/>
    <dgm:cxn modelId="{18D26DF1-A294-430B-A1A7-BAE4AC39B943}" type="presParOf" srcId="{635E3B1E-3E1A-47F8-8295-D80BEE33232B}" destId="{E65454AE-079A-460D-8EB6-634E24318947}" srcOrd="1" destOrd="0" presId="urn:microsoft.com/office/officeart/2005/8/layout/pictureOrgChart+Icon"/>
    <dgm:cxn modelId="{3AF97A17-FBEC-49D6-8050-14C122E278B0}" type="presParOf" srcId="{E65454AE-079A-460D-8EB6-634E24318947}" destId="{70AB18B8-2E34-4690-B7CB-FDE3C89299D1}" srcOrd="0" destOrd="0" presId="urn:microsoft.com/office/officeart/2005/8/layout/pictureOrgChart+Icon"/>
    <dgm:cxn modelId="{F2736E9F-6840-4607-B266-5ED256F3C558}" type="presParOf" srcId="{70AB18B8-2E34-4690-B7CB-FDE3C89299D1}" destId="{5BFB8192-845F-4335-B064-8301F7677DC5}" srcOrd="0" destOrd="0" presId="urn:microsoft.com/office/officeart/2005/8/layout/pictureOrgChart+Icon"/>
    <dgm:cxn modelId="{8E61B3F3-0588-4F8C-B8ED-5C58C225555B}" type="presParOf" srcId="{70AB18B8-2E34-4690-B7CB-FDE3C89299D1}" destId="{C81A211E-6DA1-4F08-9625-E3F0761FB665}" srcOrd="1" destOrd="0" presId="urn:microsoft.com/office/officeart/2005/8/layout/pictureOrgChart+Icon"/>
    <dgm:cxn modelId="{2DADABC2-8128-4F6E-8E66-9C389E89B63B}" type="presParOf" srcId="{70AB18B8-2E34-4690-B7CB-FDE3C89299D1}" destId="{2A6D8B8C-533A-4575-8249-17EAE9E01360}" srcOrd="2" destOrd="0" presId="urn:microsoft.com/office/officeart/2005/8/layout/pictureOrgChart+Icon"/>
    <dgm:cxn modelId="{04349B38-CE78-43BF-9C9E-7D4DDB166B3A}" type="presParOf" srcId="{E65454AE-079A-460D-8EB6-634E24318947}" destId="{817EC2A4-E8E2-422A-B4D4-A3DAA9CACFFF}" srcOrd="1" destOrd="0" presId="urn:microsoft.com/office/officeart/2005/8/layout/pictureOrgChart+Icon"/>
    <dgm:cxn modelId="{4A146CC0-CE37-4569-96B5-3D217AA2C630}" type="presParOf" srcId="{817EC2A4-E8E2-422A-B4D4-A3DAA9CACFFF}" destId="{494FB1CB-9835-4466-8B7D-49095D453EA3}" srcOrd="0" destOrd="0" presId="urn:microsoft.com/office/officeart/2005/8/layout/pictureOrgChart+Icon"/>
    <dgm:cxn modelId="{B94A7519-7A26-4E35-B2B0-485DD59C2B6B}" type="presParOf" srcId="{817EC2A4-E8E2-422A-B4D4-A3DAA9CACFFF}" destId="{8D533F21-1EA2-4E4F-B24C-BB068E469CA4}" srcOrd="1" destOrd="0" presId="urn:microsoft.com/office/officeart/2005/8/layout/pictureOrgChart+Icon"/>
    <dgm:cxn modelId="{0257EFDB-F0BD-477D-B907-CDBD78D71BF7}" type="presParOf" srcId="{8D533F21-1EA2-4E4F-B24C-BB068E469CA4}" destId="{3D126C8D-5D6A-4386-9FE8-EA7D8F7B0008}" srcOrd="0" destOrd="0" presId="urn:microsoft.com/office/officeart/2005/8/layout/pictureOrgChart+Icon"/>
    <dgm:cxn modelId="{858B435A-E02B-4F4E-BD9B-660DF3A7199F}" type="presParOf" srcId="{3D126C8D-5D6A-4386-9FE8-EA7D8F7B0008}" destId="{981652C9-E4F6-42D8-9940-08032FE67AF5}" srcOrd="0" destOrd="0" presId="urn:microsoft.com/office/officeart/2005/8/layout/pictureOrgChart+Icon"/>
    <dgm:cxn modelId="{725ABF70-4DF9-44F0-B466-37370A8F81CE}" type="presParOf" srcId="{3D126C8D-5D6A-4386-9FE8-EA7D8F7B0008}" destId="{9338D871-08AD-4A61-A366-52BC3B4A1D4A}" srcOrd="1" destOrd="0" presId="urn:microsoft.com/office/officeart/2005/8/layout/pictureOrgChart+Icon"/>
    <dgm:cxn modelId="{5C5F58B0-4AB6-4747-BD99-C94C9F91EA4E}" type="presParOf" srcId="{3D126C8D-5D6A-4386-9FE8-EA7D8F7B0008}" destId="{3DD91C3D-D12B-457E-B280-BED18DEFFD7E}" srcOrd="2" destOrd="0" presId="urn:microsoft.com/office/officeart/2005/8/layout/pictureOrgChart+Icon"/>
    <dgm:cxn modelId="{27CD5FAE-EF03-42C2-93CD-607BEB4BDB7E}" type="presParOf" srcId="{8D533F21-1EA2-4E4F-B24C-BB068E469CA4}" destId="{072B7A4F-F68D-4BCF-9D52-7DFC6F0783BE}" srcOrd="1" destOrd="0" presId="urn:microsoft.com/office/officeart/2005/8/layout/pictureOrgChart+Icon"/>
    <dgm:cxn modelId="{EC51A29D-3809-44DB-A8C2-87FB43FDFA03}" type="presParOf" srcId="{072B7A4F-F68D-4BCF-9D52-7DFC6F0783BE}" destId="{95894D5A-4511-44E9-B1AE-F38EC25E03E8}" srcOrd="0" destOrd="0" presId="urn:microsoft.com/office/officeart/2005/8/layout/pictureOrgChart+Icon"/>
    <dgm:cxn modelId="{43980295-D666-44BE-8FBA-3924714765F4}" type="presParOf" srcId="{072B7A4F-F68D-4BCF-9D52-7DFC6F0783BE}" destId="{13BA45DE-D4AE-46FB-811B-3FEE5EA773BE}" srcOrd="1" destOrd="0" presId="urn:microsoft.com/office/officeart/2005/8/layout/pictureOrgChart+Icon"/>
    <dgm:cxn modelId="{E4E87130-7338-4DA1-A9C2-087353219063}" type="presParOf" srcId="{13BA45DE-D4AE-46FB-811B-3FEE5EA773BE}" destId="{2413ED44-A6CA-46FE-A72D-E3680561523F}" srcOrd="0" destOrd="0" presId="urn:microsoft.com/office/officeart/2005/8/layout/pictureOrgChart+Icon"/>
    <dgm:cxn modelId="{C1FF4407-5B95-44DA-9794-C25535E6BF27}" type="presParOf" srcId="{2413ED44-A6CA-46FE-A72D-E3680561523F}" destId="{C41B4672-4702-4AF4-8DA9-4EBC322F048A}" srcOrd="0" destOrd="0" presId="urn:microsoft.com/office/officeart/2005/8/layout/pictureOrgChart+Icon"/>
    <dgm:cxn modelId="{3D231710-7146-451A-A9EB-196F7B9234E7}" type="presParOf" srcId="{2413ED44-A6CA-46FE-A72D-E3680561523F}" destId="{A440A0D2-F5EF-4ED0-A81F-D1139BEDBD34}" srcOrd="1" destOrd="0" presId="urn:microsoft.com/office/officeart/2005/8/layout/pictureOrgChart+Icon"/>
    <dgm:cxn modelId="{57B78A30-E3F6-4A57-AF74-8C92C9C27B7C}" type="presParOf" srcId="{2413ED44-A6CA-46FE-A72D-E3680561523F}" destId="{E42DA12A-685F-44CE-981A-308C5E82AB08}" srcOrd="2" destOrd="0" presId="urn:microsoft.com/office/officeart/2005/8/layout/pictureOrgChart+Icon"/>
    <dgm:cxn modelId="{98509474-10A0-4B29-886E-E4A1F6B40D6F}" type="presParOf" srcId="{13BA45DE-D4AE-46FB-811B-3FEE5EA773BE}" destId="{63815A54-C37D-404E-97BB-714CD18C03AB}" srcOrd="1" destOrd="0" presId="urn:microsoft.com/office/officeart/2005/8/layout/pictureOrgChart+Icon"/>
    <dgm:cxn modelId="{07C7855E-30C2-4317-B66C-DC608C7122C7}" type="presParOf" srcId="{13BA45DE-D4AE-46FB-811B-3FEE5EA773BE}" destId="{9D0FCF2F-49D5-4E56-83D7-1F980881D3E6}" srcOrd="2" destOrd="0" presId="urn:microsoft.com/office/officeart/2005/8/layout/pictureOrgChart+Icon"/>
    <dgm:cxn modelId="{968B49AA-21A7-48E3-A484-6F6522C07CD4}" type="presParOf" srcId="{072B7A4F-F68D-4BCF-9D52-7DFC6F0783BE}" destId="{AB3CD372-5520-4666-A9F4-1E498AB27917}" srcOrd="2" destOrd="0" presId="urn:microsoft.com/office/officeart/2005/8/layout/pictureOrgChart+Icon"/>
    <dgm:cxn modelId="{6E2DF026-75A6-4EED-A25E-56D14037FDF0}" type="presParOf" srcId="{072B7A4F-F68D-4BCF-9D52-7DFC6F0783BE}" destId="{0CEC7173-067C-4A0E-8E5B-376AF8166AA8}" srcOrd="3" destOrd="0" presId="urn:microsoft.com/office/officeart/2005/8/layout/pictureOrgChart+Icon"/>
    <dgm:cxn modelId="{2E91DAA1-9D3F-44BD-A478-5FFFBAAC030A}" type="presParOf" srcId="{0CEC7173-067C-4A0E-8E5B-376AF8166AA8}" destId="{B9E208B8-0BE6-4FBD-8BCA-C5681FA18831}" srcOrd="0" destOrd="0" presId="urn:microsoft.com/office/officeart/2005/8/layout/pictureOrgChart+Icon"/>
    <dgm:cxn modelId="{5105EA22-250F-41E8-BB70-891FED7E132C}" type="presParOf" srcId="{B9E208B8-0BE6-4FBD-8BCA-C5681FA18831}" destId="{D8942AC6-1046-4644-93A4-38F8990AEF63}" srcOrd="0" destOrd="0" presId="urn:microsoft.com/office/officeart/2005/8/layout/pictureOrgChart+Icon"/>
    <dgm:cxn modelId="{B5515894-ED03-4430-ACF0-FCC77C9D0CFB}" type="presParOf" srcId="{B9E208B8-0BE6-4FBD-8BCA-C5681FA18831}" destId="{EEE8782B-A1EC-4C6F-8362-62E27E8536D9}" srcOrd="1" destOrd="0" presId="urn:microsoft.com/office/officeart/2005/8/layout/pictureOrgChart+Icon"/>
    <dgm:cxn modelId="{463E1A66-1400-47CC-987C-04629A03B847}" type="presParOf" srcId="{B9E208B8-0BE6-4FBD-8BCA-C5681FA18831}" destId="{6457D010-C3DF-4265-8EFF-53E7A3272711}" srcOrd="2" destOrd="0" presId="urn:microsoft.com/office/officeart/2005/8/layout/pictureOrgChart+Icon"/>
    <dgm:cxn modelId="{5FD4D629-58C9-4F6E-B3A1-BE12D3483F31}" type="presParOf" srcId="{0CEC7173-067C-4A0E-8E5B-376AF8166AA8}" destId="{27F2745B-2334-48CD-9BE5-B0101700669D}" srcOrd="1" destOrd="0" presId="urn:microsoft.com/office/officeart/2005/8/layout/pictureOrgChart+Icon"/>
    <dgm:cxn modelId="{E6EC51C6-5132-4ECE-AC6D-23C339CE95F4}" type="presParOf" srcId="{0CEC7173-067C-4A0E-8E5B-376AF8166AA8}" destId="{EDFC0F5E-9482-44C2-8CAB-56E4ABA5187C}" srcOrd="2" destOrd="0" presId="urn:microsoft.com/office/officeart/2005/8/layout/pictureOrgChart+Icon"/>
    <dgm:cxn modelId="{8EF6969F-192A-4C15-946F-4711D6543E29}" type="presParOf" srcId="{8D533F21-1EA2-4E4F-B24C-BB068E469CA4}" destId="{F5CDA83B-09A4-4C78-AA4C-445AEC6D153D}" srcOrd="2" destOrd="0" presId="urn:microsoft.com/office/officeart/2005/8/layout/pictureOrgChart+Icon"/>
    <dgm:cxn modelId="{7DB8820A-9034-4B7E-B131-0C180977FB22}" type="presParOf" srcId="{817EC2A4-E8E2-422A-B4D4-A3DAA9CACFFF}" destId="{13B92107-4C2C-4893-AE0A-5CA769725F8F}" srcOrd="2" destOrd="0" presId="urn:microsoft.com/office/officeart/2005/8/layout/pictureOrgChart+Icon"/>
    <dgm:cxn modelId="{C3E6AA3B-F864-471B-94D3-AEA1FCC4DA83}" type="presParOf" srcId="{817EC2A4-E8E2-422A-B4D4-A3DAA9CACFFF}" destId="{FCB3CF82-60C3-4277-A320-C1B636B13E4D}" srcOrd="3" destOrd="0" presId="urn:microsoft.com/office/officeart/2005/8/layout/pictureOrgChart+Icon"/>
    <dgm:cxn modelId="{1F893104-71F6-492A-88BA-F1335C801EC5}" type="presParOf" srcId="{FCB3CF82-60C3-4277-A320-C1B636B13E4D}" destId="{EC1F955F-8FED-4456-B723-9DDDCF8A4CAA}" srcOrd="0" destOrd="0" presId="urn:microsoft.com/office/officeart/2005/8/layout/pictureOrgChart+Icon"/>
    <dgm:cxn modelId="{1558EC0A-BE7B-4FC0-9F65-2573F942865C}" type="presParOf" srcId="{EC1F955F-8FED-4456-B723-9DDDCF8A4CAA}" destId="{0ECA355A-4003-4423-A14E-EEF248CAD97B}" srcOrd="0" destOrd="0" presId="urn:microsoft.com/office/officeart/2005/8/layout/pictureOrgChart+Icon"/>
    <dgm:cxn modelId="{97CDE098-F509-405E-958B-50BEA5D98A00}" type="presParOf" srcId="{EC1F955F-8FED-4456-B723-9DDDCF8A4CAA}" destId="{359FBCE9-7131-49DC-98CF-81F61189271E}" srcOrd="1" destOrd="0" presId="urn:microsoft.com/office/officeart/2005/8/layout/pictureOrgChart+Icon"/>
    <dgm:cxn modelId="{CFA4DA14-5ACD-4395-896F-0FFC68D62740}" type="presParOf" srcId="{EC1F955F-8FED-4456-B723-9DDDCF8A4CAA}" destId="{8015811A-03E8-4AA4-89BF-BAAC96052D5B}" srcOrd="2" destOrd="0" presId="urn:microsoft.com/office/officeart/2005/8/layout/pictureOrgChart+Icon"/>
    <dgm:cxn modelId="{06C9072D-98B1-4F9A-A865-9E733A810923}" type="presParOf" srcId="{FCB3CF82-60C3-4277-A320-C1B636B13E4D}" destId="{81DD02A5-1DD4-48CE-83A2-C3815E392EB6}" srcOrd="1" destOrd="0" presId="urn:microsoft.com/office/officeart/2005/8/layout/pictureOrgChart+Icon"/>
    <dgm:cxn modelId="{43E11BC0-0BE8-40AD-B6E3-2418D272233D}" type="presParOf" srcId="{81DD02A5-1DD4-48CE-83A2-C3815E392EB6}" destId="{7C1AF226-B4ED-41A6-8F77-C5CF0C6B5828}" srcOrd="0" destOrd="0" presId="urn:microsoft.com/office/officeart/2005/8/layout/pictureOrgChart+Icon"/>
    <dgm:cxn modelId="{7C7B4564-9B21-4663-AB67-5FF266F9FDD4}" type="presParOf" srcId="{81DD02A5-1DD4-48CE-83A2-C3815E392EB6}" destId="{D111D99D-7387-4326-B03A-4BA8FD20A8BA}" srcOrd="1" destOrd="0" presId="urn:microsoft.com/office/officeart/2005/8/layout/pictureOrgChart+Icon"/>
    <dgm:cxn modelId="{6385E212-FB16-4FCC-A52C-3A45E38710B2}" type="presParOf" srcId="{D111D99D-7387-4326-B03A-4BA8FD20A8BA}" destId="{17D79A11-281E-498B-9242-A2388ECD2238}" srcOrd="0" destOrd="0" presId="urn:microsoft.com/office/officeart/2005/8/layout/pictureOrgChart+Icon"/>
    <dgm:cxn modelId="{CFEE78FA-292A-476B-91EE-7DEF055A1541}" type="presParOf" srcId="{17D79A11-281E-498B-9242-A2388ECD2238}" destId="{9863E494-D5D1-48F1-98DC-2671CD97C417}" srcOrd="0" destOrd="0" presId="urn:microsoft.com/office/officeart/2005/8/layout/pictureOrgChart+Icon"/>
    <dgm:cxn modelId="{F3D16D55-D0DA-4D01-94D6-62D62AA71696}" type="presParOf" srcId="{17D79A11-281E-498B-9242-A2388ECD2238}" destId="{F540F303-6797-4A22-9672-CE44C1FE38F0}" srcOrd="1" destOrd="0" presId="urn:microsoft.com/office/officeart/2005/8/layout/pictureOrgChart+Icon"/>
    <dgm:cxn modelId="{40D043AA-6BE4-4932-AAE4-DD6D15E9045F}" type="presParOf" srcId="{17D79A11-281E-498B-9242-A2388ECD2238}" destId="{F41C4557-F9C6-4956-920F-84B4ECED6251}" srcOrd="2" destOrd="0" presId="urn:microsoft.com/office/officeart/2005/8/layout/pictureOrgChart+Icon"/>
    <dgm:cxn modelId="{396E185C-DA84-4BE5-BD15-A146061C8275}" type="presParOf" srcId="{D111D99D-7387-4326-B03A-4BA8FD20A8BA}" destId="{6F8ECF61-CD1F-4951-A107-46985133A390}" srcOrd="1" destOrd="0" presId="urn:microsoft.com/office/officeart/2005/8/layout/pictureOrgChart+Icon"/>
    <dgm:cxn modelId="{3255BB77-B830-4971-B26A-5597D1591597}" type="presParOf" srcId="{D111D99D-7387-4326-B03A-4BA8FD20A8BA}" destId="{5E6CAEF9-02FF-411A-A56E-BAD700229205}" srcOrd="2" destOrd="0" presId="urn:microsoft.com/office/officeart/2005/8/layout/pictureOrgChart+Icon"/>
    <dgm:cxn modelId="{20CAC0CC-48AA-4A37-983B-8C1E8C558D94}" type="presParOf" srcId="{FCB3CF82-60C3-4277-A320-C1B636B13E4D}" destId="{B88746DA-65AB-4A64-9302-9272290F9FC2}" srcOrd="2" destOrd="0" presId="urn:microsoft.com/office/officeart/2005/8/layout/pictureOrgChart+Icon"/>
    <dgm:cxn modelId="{00760037-9660-481A-AD61-E7B805FE9387}" type="presParOf" srcId="{E65454AE-079A-460D-8EB6-634E24318947}" destId="{20B81177-8C1E-4357-B152-9FA495EDFB02}" srcOrd="2" destOrd="0" presId="urn:microsoft.com/office/officeart/2005/8/layout/pictureOrgChart+Icon"/>
    <dgm:cxn modelId="{89CA7B89-5B0F-4631-B546-2E5251FB7CEE}" type="presParOf" srcId="{635E3B1E-3E1A-47F8-8295-D80BEE33232B}" destId="{764B4C26-8D04-4B83-88FF-E896F4B3C1DC}" srcOrd="2" destOrd="0" presId="urn:microsoft.com/office/officeart/2005/8/layout/pictureOrgChart+Icon"/>
    <dgm:cxn modelId="{66B26EA1-44F1-435A-BBBF-C16245B3290B}" type="presParOf" srcId="{635E3B1E-3E1A-47F8-8295-D80BEE33232B}" destId="{B9DD53F4-7850-40F2-B339-17AC421F5BF5}" srcOrd="3" destOrd="0" presId="urn:microsoft.com/office/officeart/2005/8/layout/pictureOrgChart+Icon"/>
    <dgm:cxn modelId="{6047732E-8654-4028-8605-772105FCBDFD}" type="presParOf" srcId="{B9DD53F4-7850-40F2-B339-17AC421F5BF5}" destId="{E0BC6FA9-4E31-4A6B-9FCB-C05E6FA67F60}" srcOrd="0" destOrd="0" presId="urn:microsoft.com/office/officeart/2005/8/layout/pictureOrgChart+Icon"/>
    <dgm:cxn modelId="{78361A3C-C89E-4B42-9C27-5A445A7D83C7}" type="presParOf" srcId="{E0BC6FA9-4E31-4A6B-9FCB-C05E6FA67F60}" destId="{E0377A25-6A5F-457D-B68F-0D67FB52BD7C}" srcOrd="0" destOrd="0" presId="urn:microsoft.com/office/officeart/2005/8/layout/pictureOrgChart+Icon"/>
    <dgm:cxn modelId="{69E35FEB-8FB0-465B-B119-86B65FBCE566}" type="presParOf" srcId="{E0BC6FA9-4E31-4A6B-9FCB-C05E6FA67F60}" destId="{E09A3D7A-CBCC-4C4E-8974-7CF2F9D97ECF}" srcOrd="1" destOrd="0" presId="urn:microsoft.com/office/officeart/2005/8/layout/pictureOrgChart+Icon"/>
    <dgm:cxn modelId="{C17F5710-E09A-4481-A9E2-A4E356226CFD}" type="presParOf" srcId="{E0BC6FA9-4E31-4A6B-9FCB-C05E6FA67F60}" destId="{F977A374-4AEE-4840-A5D4-F500A61DD4C5}" srcOrd="2" destOrd="0" presId="urn:microsoft.com/office/officeart/2005/8/layout/pictureOrgChart+Icon"/>
    <dgm:cxn modelId="{98A0C5DA-C3EC-41F6-A508-E88E9DF7019D}" type="presParOf" srcId="{B9DD53F4-7850-40F2-B339-17AC421F5BF5}" destId="{2B2329AD-47F7-405C-8FFC-446A693FE364}" srcOrd="1" destOrd="0" presId="urn:microsoft.com/office/officeart/2005/8/layout/pictureOrgChart+Icon"/>
    <dgm:cxn modelId="{CF78F948-9E4E-45E4-933E-C59E2369D634}" type="presParOf" srcId="{2B2329AD-47F7-405C-8FFC-446A693FE364}" destId="{187015FD-78E9-4697-A615-C278FF449D87}" srcOrd="0" destOrd="0" presId="urn:microsoft.com/office/officeart/2005/8/layout/pictureOrgChart+Icon"/>
    <dgm:cxn modelId="{BE1DA9A1-59E5-453B-88CA-6F6BC2C36940}" type="presParOf" srcId="{2B2329AD-47F7-405C-8FFC-446A693FE364}" destId="{2A08EC19-1C8C-4470-B5BC-288F5FEA238E}" srcOrd="1" destOrd="0" presId="urn:microsoft.com/office/officeart/2005/8/layout/pictureOrgChart+Icon"/>
    <dgm:cxn modelId="{2A98D097-8F90-49CD-ADB4-1AC24D842AA0}" type="presParOf" srcId="{2A08EC19-1C8C-4470-B5BC-288F5FEA238E}" destId="{CE24F084-1ECA-4586-A772-CF2D36301B5E}" srcOrd="0" destOrd="0" presId="urn:microsoft.com/office/officeart/2005/8/layout/pictureOrgChart+Icon"/>
    <dgm:cxn modelId="{326A830A-CBA1-4985-A3CB-A932A5B89170}" type="presParOf" srcId="{CE24F084-1ECA-4586-A772-CF2D36301B5E}" destId="{BF38D0B2-A7EC-4480-AB04-B56BCC455324}" srcOrd="0" destOrd="0" presId="urn:microsoft.com/office/officeart/2005/8/layout/pictureOrgChart+Icon"/>
    <dgm:cxn modelId="{E3CDFF4E-4A88-4A4C-9249-0B6141EFF921}" type="presParOf" srcId="{CE24F084-1ECA-4586-A772-CF2D36301B5E}" destId="{AA92C250-8D94-4E19-B6DC-33BF17B54A0D}" srcOrd="1" destOrd="0" presId="urn:microsoft.com/office/officeart/2005/8/layout/pictureOrgChart+Icon"/>
    <dgm:cxn modelId="{5F78C83D-4624-46C2-B3DC-3E8BB8C856F8}" type="presParOf" srcId="{CE24F084-1ECA-4586-A772-CF2D36301B5E}" destId="{3774F455-FFA7-4A5E-A78B-DF0419B519E9}" srcOrd="2" destOrd="0" presId="urn:microsoft.com/office/officeart/2005/8/layout/pictureOrgChart+Icon"/>
    <dgm:cxn modelId="{B656E0F8-5D86-4910-B99A-CC0F6B97D4E6}" type="presParOf" srcId="{2A08EC19-1C8C-4470-B5BC-288F5FEA238E}" destId="{21A6E7D3-E415-46DA-9321-183593C089F9}" srcOrd="1" destOrd="0" presId="urn:microsoft.com/office/officeart/2005/8/layout/pictureOrgChart+Icon"/>
    <dgm:cxn modelId="{255E3741-EEB1-4F2A-9308-EFF22F63B396}" type="presParOf" srcId="{21A6E7D3-E415-46DA-9321-183593C089F9}" destId="{11835924-CBFE-4236-B29E-38FE2A418E82}" srcOrd="0" destOrd="0" presId="urn:microsoft.com/office/officeart/2005/8/layout/pictureOrgChart+Icon"/>
    <dgm:cxn modelId="{1B486813-59C4-4567-A19E-A42BEFAB22CC}" type="presParOf" srcId="{21A6E7D3-E415-46DA-9321-183593C089F9}" destId="{248ADCB0-FAA3-44AB-BE83-0CE8E97CED36}" srcOrd="1" destOrd="0" presId="urn:microsoft.com/office/officeart/2005/8/layout/pictureOrgChart+Icon"/>
    <dgm:cxn modelId="{88822731-68B4-431A-9613-807B93A98538}" type="presParOf" srcId="{248ADCB0-FAA3-44AB-BE83-0CE8E97CED36}" destId="{A6F6EEB2-821B-49CE-92C3-EA4C51E91A04}" srcOrd="0" destOrd="0" presId="urn:microsoft.com/office/officeart/2005/8/layout/pictureOrgChart+Icon"/>
    <dgm:cxn modelId="{423F948D-4C81-4C2E-99EA-81391A0B06A0}" type="presParOf" srcId="{A6F6EEB2-821B-49CE-92C3-EA4C51E91A04}" destId="{A0FBE7E3-B225-4C76-84FB-717DEA1C166F}" srcOrd="0" destOrd="0" presId="urn:microsoft.com/office/officeart/2005/8/layout/pictureOrgChart+Icon"/>
    <dgm:cxn modelId="{F200174A-DA54-4313-82BE-919CF6F4C4B3}" type="presParOf" srcId="{A6F6EEB2-821B-49CE-92C3-EA4C51E91A04}" destId="{BBFA4E53-D0D0-4F9A-AD32-D70BCD042BE8}" srcOrd="1" destOrd="0" presId="urn:microsoft.com/office/officeart/2005/8/layout/pictureOrgChart+Icon"/>
    <dgm:cxn modelId="{D7044ED5-B09F-4677-B2E9-6FB20D356532}" type="presParOf" srcId="{A6F6EEB2-821B-49CE-92C3-EA4C51E91A04}" destId="{FF6AB9CF-8B3B-41C7-86E1-469830D5847C}" srcOrd="2" destOrd="0" presId="urn:microsoft.com/office/officeart/2005/8/layout/pictureOrgChart+Icon"/>
    <dgm:cxn modelId="{0C890E45-D39E-4C5A-B079-50F6DE4DC8EB}" type="presParOf" srcId="{248ADCB0-FAA3-44AB-BE83-0CE8E97CED36}" destId="{D24F6BCB-497A-4FBD-85ED-20400F164F69}" srcOrd="1" destOrd="0" presId="urn:microsoft.com/office/officeart/2005/8/layout/pictureOrgChart+Icon"/>
    <dgm:cxn modelId="{3FD20E1C-EA1E-48F4-9627-A4687246975D}" type="presParOf" srcId="{248ADCB0-FAA3-44AB-BE83-0CE8E97CED36}" destId="{32C5BE49-ED8A-4933-B6A6-07C90E13FF5E}" srcOrd="2" destOrd="0" presId="urn:microsoft.com/office/officeart/2005/8/layout/pictureOrgChart+Icon"/>
    <dgm:cxn modelId="{2E0D3814-94FF-4AC7-A154-E46987C997EC}" type="presParOf" srcId="{2A08EC19-1C8C-4470-B5BC-288F5FEA238E}" destId="{A1373540-8F24-4C99-8B1C-8DADC4960D95}" srcOrd="2" destOrd="0" presId="urn:microsoft.com/office/officeart/2005/8/layout/pictureOrgChart+Icon"/>
    <dgm:cxn modelId="{41FE0122-4D61-49AA-BCDC-D4D0FD71A7FD}" type="presParOf" srcId="{2B2329AD-47F7-405C-8FFC-446A693FE364}" destId="{503C32AD-78EE-40C9-9517-DD578FC028E4}" srcOrd="2" destOrd="0" presId="urn:microsoft.com/office/officeart/2005/8/layout/pictureOrgChart+Icon"/>
    <dgm:cxn modelId="{4FB528F3-F17B-429E-ABB1-398FAADDDBAF}" type="presParOf" srcId="{2B2329AD-47F7-405C-8FFC-446A693FE364}" destId="{E00731CD-D45A-4CB4-B4A9-B475B68D4729}" srcOrd="3" destOrd="0" presId="urn:microsoft.com/office/officeart/2005/8/layout/pictureOrgChart+Icon"/>
    <dgm:cxn modelId="{E2D5D6DC-38B7-430C-9146-FE38FAEB40C9}" type="presParOf" srcId="{E00731CD-D45A-4CB4-B4A9-B475B68D4729}" destId="{7A9A6C91-B8C0-4ECC-AAC5-BC64E48E0980}" srcOrd="0" destOrd="0" presId="urn:microsoft.com/office/officeart/2005/8/layout/pictureOrgChart+Icon"/>
    <dgm:cxn modelId="{17155EC0-6A63-4DC8-9B4E-58B1A61F64F2}" type="presParOf" srcId="{7A9A6C91-B8C0-4ECC-AAC5-BC64E48E0980}" destId="{5CC6FFCA-C262-41AC-9ECF-147E22B62A51}" srcOrd="0" destOrd="0" presId="urn:microsoft.com/office/officeart/2005/8/layout/pictureOrgChart+Icon"/>
    <dgm:cxn modelId="{0379E0EF-BDD9-4586-AFDE-2E4C374C31F4}" type="presParOf" srcId="{7A9A6C91-B8C0-4ECC-AAC5-BC64E48E0980}" destId="{1490444D-4F60-4BBC-A756-A0EC8E70D774}" srcOrd="1" destOrd="0" presId="urn:microsoft.com/office/officeart/2005/8/layout/pictureOrgChart+Icon"/>
    <dgm:cxn modelId="{42F557ED-7E00-4498-B7CA-8D0FA340C99A}" type="presParOf" srcId="{7A9A6C91-B8C0-4ECC-AAC5-BC64E48E0980}" destId="{EEFCAC47-18CF-4F4E-8E22-D20734816362}" srcOrd="2" destOrd="0" presId="urn:microsoft.com/office/officeart/2005/8/layout/pictureOrgChart+Icon"/>
    <dgm:cxn modelId="{C7D0B069-8B37-454A-8889-E2676582A29A}" type="presParOf" srcId="{E00731CD-D45A-4CB4-B4A9-B475B68D4729}" destId="{08EE1B77-E45B-4638-952C-8B836EC9B392}" srcOrd="1" destOrd="0" presId="urn:microsoft.com/office/officeart/2005/8/layout/pictureOrgChart+Icon"/>
    <dgm:cxn modelId="{BCE068C6-CD00-4B96-8F2C-74B989C056FD}" type="presParOf" srcId="{08EE1B77-E45B-4638-952C-8B836EC9B392}" destId="{DE48F7C5-4BBE-47DF-96D1-5D9650B59B95}" srcOrd="0" destOrd="0" presId="urn:microsoft.com/office/officeart/2005/8/layout/pictureOrgChart+Icon"/>
    <dgm:cxn modelId="{D5834ACE-95D2-4C65-A32C-95471746333C}" type="presParOf" srcId="{08EE1B77-E45B-4638-952C-8B836EC9B392}" destId="{572B8C4E-240E-4E96-AA74-9CD64F439281}" srcOrd="1" destOrd="0" presId="urn:microsoft.com/office/officeart/2005/8/layout/pictureOrgChart+Icon"/>
    <dgm:cxn modelId="{45B01547-98D3-44C7-845C-9059F4CB7FDB}" type="presParOf" srcId="{572B8C4E-240E-4E96-AA74-9CD64F439281}" destId="{2CB1D74D-660F-4B4D-9A3A-A401D55F25F7}" srcOrd="0" destOrd="0" presId="urn:microsoft.com/office/officeart/2005/8/layout/pictureOrgChart+Icon"/>
    <dgm:cxn modelId="{783C5F68-9746-4D61-BC64-1B94CE868F8D}" type="presParOf" srcId="{2CB1D74D-660F-4B4D-9A3A-A401D55F25F7}" destId="{D1AF4B3B-1490-4321-9AEB-0E2C987A99BC}" srcOrd="0" destOrd="0" presId="urn:microsoft.com/office/officeart/2005/8/layout/pictureOrgChart+Icon"/>
    <dgm:cxn modelId="{BE551A6C-2CDE-4BA4-A969-0760A2478A52}" type="presParOf" srcId="{2CB1D74D-660F-4B4D-9A3A-A401D55F25F7}" destId="{22C3529A-01A1-4F1B-895A-D4502EE4F719}" srcOrd="1" destOrd="0" presId="urn:microsoft.com/office/officeart/2005/8/layout/pictureOrgChart+Icon"/>
    <dgm:cxn modelId="{63572D90-7257-43CF-ADF4-185898F9EFC1}" type="presParOf" srcId="{2CB1D74D-660F-4B4D-9A3A-A401D55F25F7}" destId="{CE6E5CC4-8062-49B8-BB53-F0B7F32EF2A4}" srcOrd="2" destOrd="0" presId="urn:microsoft.com/office/officeart/2005/8/layout/pictureOrgChart+Icon"/>
    <dgm:cxn modelId="{6A838422-5C5E-4C49-A034-65CE332558C4}" type="presParOf" srcId="{572B8C4E-240E-4E96-AA74-9CD64F439281}" destId="{8154964B-7412-4806-B86E-5328133547A0}" srcOrd="1" destOrd="0" presId="urn:microsoft.com/office/officeart/2005/8/layout/pictureOrgChart+Icon"/>
    <dgm:cxn modelId="{6EFB0F9F-F7C0-4006-AE49-4C444996A2C1}" type="presParOf" srcId="{572B8C4E-240E-4E96-AA74-9CD64F439281}" destId="{2735AB50-A348-459B-B314-FC5C98DB14EB}" srcOrd="2" destOrd="0" presId="urn:microsoft.com/office/officeart/2005/8/layout/pictureOrgChart+Icon"/>
    <dgm:cxn modelId="{97F9ED2D-2A3E-4C9E-BE04-96DEB698E97C}" type="presParOf" srcId="{08EE1B77-E45B-4638-952C-8B836EC9B392}" destId="{07F893B0-D58D-4448-9374-274478CD9FF8}" srcOrd="2" destOrd="0" presId="urn:microsoft.com/office/officeart/2005/8/layout/pictureOrgChart+Icon"/>
    <dgm:cxn modelId="{617A8753-79FE-4734-9BFB-FA7C6D2221EA}" type="presParOf" srcId="{08EE1B77-E45B-4638-952C-8B836EC9B392}" destId="{B210002D-966C-4E7C-BED9-16BF06FD786E}" srcOrd="3" destOrd="0" presId="urn:microsoft.com/office/officeart/2005/8/layout/pictureOrgChart+Icon"/>
    <dgm:cxn modelId="{87C953CF-00D4-41D7-A498-92E1565974A6}" type="presParOf" srcId="{B210002D-966C-4E7C-BED9-16BF06FD786E}" destId="{3FDAC17B-5B28-43F3-8259-65488FDB7921}" srcOrd="0" destOrd="0" presId="urn:microsoft.com/office/officeart/2005/8/layout/pictureOrgChart+Icon"/>
    <dgm:cxn modelId="{E6924D81-A192-47FC-BF08-055DD4EC0E1F}" type="presParOf" srcId="{3FDAC17B-5B28-43F3-8259-65488FDB7921}" destId="{6A2374E4-4F33-40D9-8E28-EA7442532119}" srcOrd="0" destOrd="0" presId="urn:microsoft.com/office/officeart/2005/8/layout/pictureOrgChart+Icon"/>
    <dgm:cxn modelId="{09D484B7-61FC-46A3-A61B-97AA6476A594}" type="presParOf" srcId="{3FDAC17B-5B28-43F3-8259-65488FDB7921}" destId="{5C47BC8A-E3F7-4F05-8534-72C6C26AF82C}" srcOrd="1" destOrd="0" presId="urn:microsoft.com/office/officeart/2005/8/layout/pictureOrgChart+Icon"/>
    <dgm:cxn modelId="{C882E30E-7037-4BF8-B87F-B941DB252C87}" type="presParOf" srcId="{3FDAC17B-5B28-43F3-8259-65488FDB7921}" destId="{A05FBB14-637C-4C0A-8B0A-29FA1AC99848}" srcOrd="2" destOrd="0" presId="urn:microsoft.com/office/officeart/2005/8/layout/pictureOrgChart+Icon"/>
    <dgm:cxn modelId="{44500341-6447-49B4-A583-C789CECE17D3}" type="presParOf" srcId="{B210002D-966C-4E7C-BED9-16BF06FD786E}" destId="{0AA952BA-0AD6-477A-9774-08112106E08A}" srcOrd="1" destOrd="0" presId="urn:microsoft.com/office/officeart/2005/8/layout/pictureOrgChart+Icon"/>
    <dgm:cxn modelId="{7E51DAAB-06C3-4D04-9EF5-269DF0819800}" type="presParOf" srcId="{B210002D-966C-4E7C-BED9-16BF06FD786E}" destId="{4A640456-BA4E-4BC7-A08C-CB5AB0570DDA}" srcOrd="2" destOrd="0" presId="urn:microsoft.com/office/officeart/2005/8/layout/pictureOrgChart+Icon"/>
    <dgm:cxn modelId="{12280AED-1A69-4978-BEBF-C88DC84CCF68}" type="presParOf" srcId="{E00731CD-D45A-4CB4-B4A9-B475B68D4729}" destId="{949E6A1E-17BC-4FC3-8F0A-8D8639D21FA8}" srcOrd="2" destOrd="0" presId="urn:microsoft.com/office/officeart/2005/8/layout/pictureOrgChart+Icon"/>
    <dgm:cxn modelId="{70503607-A978-492A-A400-9C86BFEBD858}" type="presParOf" srcId="{B9DD53F4-7850-40F2-B339-17AC421F5BF5}" destId="{DE256E70-C0DA-4DE8-B627-C4EBF188AD1B}" srcOrd="2" destOrd="0" presId="urn:microsoft.com/office/officeart/2005/8/layout/pictureOrgChart+Icon"/>
    <dgm:cxn modelId="{A63C0847-A2AA-4386-8005-5F0670AC4B89}" type="presParOf" srcId="{8C862A1E-823B-4D2E-8395-6FFFCF3A21A2}" destId="{EDD4E673-3EEB-4E01-BA56-8E8E584680DB}" srcOrd="2" destOrd="0" presId="urn:microsoft.com/office/officeart/2005/8/layout/pictureOrgChart+Icon"/>
    <dgm:cxn modelId="{31D184D6-99EF-40BE-8D84-3488E4CC1BB5}" type="presParOf" srcId="{EDD4E673-3EEB-4E01-BA56-8E8E584680DB}" destId="{3704CE13-B851-43DB-BC75-BB0F03FA7BD3}" srcOrd="0" destOrd="0" presId="urn:microsoft.com/office/officeart/2005/8/layout/pictureOrgChart+Icon"/>
    <dgm:cxn modelId="{764D42A3-1005-461B-AD5C-0481C3F9C197}" type="presParOf" srcId="{EDD4E673-3EEB-4E01-BA56-8E8E584680DB}" destId="{B6A3A744-0DC5-406A-B002-9637DE79A67C}" srcOrd="1" destOrd="0" presId="urn:microsoft.com/office/officeart/2005/8/layout/pictureOrgChart+Icon"/>
    <dgm:cxn modelId="{A3502DAB-7C18-4391-B287-84BC494A4B0D}" type="presParOf" srcId="{B6A3A744-0DC5-406A-B002-9637DE79A67C}" destId="{EC503632-087D-479F-97BE-C12857A33F23}" srcOrd="0" destOrd="0" presId="urn:microsoft.com/office/officeart/2005/8/layout/pictureOrgChart+Icon"/>
    <dgm:cxn modelId="{66951BA9-EF36-4E29-BC89-7A31EAE41867}" type="presParOf" srcId="{EC503632-087D-479F-97BE-C12857A33F23}" destId="{99F0A50F-E161-4818-9A05-E28E90A3D532}" srcOrd="0" destOrd="0" presId="urn:microsoft.com/office/officeart/2005/8/layout/pictureOrgChart+Icon"/>
    <dgm:cxn modelId="{CCAB7D73-5A19-45DD-B719-C20043F130F3}" type="presParOf" srcId="{EC503632-087D-479F-97BE-C12857A33F23}" destId="{5A7228CB-5B5F-4855-A022-E03359A1C46C}" srcOrd="1" destOrd="0" presId="urn:microsoft.com/office/officeart/2005/8/layout/pictureOrgChart+Icon"/>
    <dgm:cxn modelId="{078FD5CF-A1DA-4B9F-8C38-6EBF30987F6F}" type="presParOf" srcId="{EC503632-087D-479F-97BE-C12857A33F23}" destId="{042B367E-FB17-4221-97AC-9CCEE4B33519}" srcOrd="2" destOrd="0" presId="urn:microsoft.com/office/officeart/2005/8/layout/pictureOrgChart+Icon"/>
    <dgm:cxn modelId="{0A595554-6035-4874-A645-1A680907C1F2}" type="presParOf" srcId="{B6A3A744-0DC5-406A-B002-9637DE79A67C}" destId="{64974DD6-FBF9-4284-BE32-3EA0FB4D3A79}" srcOrd="1" destOrd="0" presId="urn:microsoft.com/office/officeart/2005/8/layout/pictureOrgChart+Icon"/>
    <dgm:cxn modelId="{0493DDCD-7224-43E1-ABE7-1D496484FDBC}" type="presParOf" srcId="{B6A3A744-0DC5-406A-B002-9637DE79A67C}" destId="{42239B09-F33E-47A3-A6AE-FA2EC7F3C11C}" srcOrd="2" destOrd="0" presId="urn:microsoft.com/office/officeart/2005/8/layout/pictureOrgChar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C1F691FF-23D4-4DCD-83B6-73BB2E2C58D6}" type="doc">
      <dgm:prSet loTypeId="urn:microsoft.com/office/officeart/2005/8/layout/pyramid2" loCatId="list" qsTypeId="urn:microsoft.com/office/officeart/2005/8/quickstyle/simple1" qsCatId="simple" csTypeId="urn:microsoft.com/office/officeart/2005/8/colors/colorful1#16" csCatId="colorful" phldr="1"/>
      <dgm:spPr/>
      <dgm:t>
        <a:bodyPr/>
        <a:lstStyle/>
        <a:p>
          <a:endParaRPr lang="en-US"/>
        </a:p>
      </dgm:t>
    </dgm:pt>
    <dgm:pt modelId="{7EC9AF6A-6D7D-4E8D-B4D5-CF4CDFB01CBB}">
      <dgm:prSet/>
      <dgm:spPr/>
      <dgm:t>
        <a:bodyPr/>
        <a:lstStyle/>
        <a:p>
          <a:pPr rtl="0"/>
          <a:r>
            <a:rPr lang="en-US"/>
            <a:t>Father</a:t>
          </a:r>
        </a:p>
      </dgm:t>
    </dgm:pt>
    <dgm:pt modelId="{F56070EA-943E-4F79-B4F4-88011F124C56}" type="parTrans" cxnId="{D3BEE45D-6A27-4CD3-9137-69E8819AE9A7}">
      <dgm:prSet/>
      <dgm:spPr/>
      <dgm:t>
        <a:bodyPr/>
        <a:lstStyle/>
        <a:p>
          <a:endParaRPr lang="en-US"/>
        </a:p>
      </dgm:t>
    </dgm:pt>
    <dgm:pt modelId="{DFE7FB51-40C6-4B1B-8418-9E5854EB054F}" type="sibTrans" cxnId="{D3BEE45D-6A27-4CD3-9137-69E8819AE9A7}">
      <dgm:prSet/>
      <dgm:spPr/>
      <dgm:t>
        <a:bodyPr/>
        <a:lstStyle/>
        <a:p>
          <a:endParaRPr lang="en-US"/>
        </a:p>
      </dgm:t>
    </dgm:pt>
    <dgm:pt modelId="{7C210D10-CD61-41B0-B29B-674696F0B1D5}">
      <dgm:prSet/>
      <dgm:spPr/>
      <dgm:t>
        <a:bodyPr/>
        <a:lstStyle/>
        <a:p>
          <a:pPr rtl="0"/>
          <a:r>
            <a:rPr lang="en-US" dirty="0"/>
            <a:t>Siblings</a:t>
          </a:r>
        </a:p>
      </dgm:t>
    </dgm:pt>
    <dgm:pt modelId="{17A2C10E-ECD8-4E68-A6DA-8DE0AF06AAE4}" type="parTrans" cxnId="{8027B2D3-5654-49E5-BC03-301BB91B34E7}">
      <dgm:prSet/>
      <dgm:spPr/>
      <dgm:t>
        <a:bodyPr/>
        <a:lstStyle/>
        <a:p>
          <a:endParaRPr lang="en-US"/>
        </a:p>
      </dgm:t>
    </dgm:pt>
    <dgm:pt modelId="{42D8AA7B-AF92-42AD-8CFF-BE5949469487}" type="sibTrans" cxnId="{8027B2D3-5654-49E5-BC03-301BB91B34E7}">
      <dgm:prSet/>
      <dgm:spPr/>
      <dgm:t>
        <a:bodyPr/>
        <a:lstStyle/>
        <a:p>
          <a:endParaRPr lang="en-US"/>
        </a:p>
      </dgm:t>
    </dgm:pt>
    <dgm:pt modelId="{A8DCBDD4-4B68-44F4-8A9A-58F8FF7643E3}">
      <dgm:prSet/>
      <dgm:spPr/>
      <dgm:t>
        <a:bodyPr/>
        <a:lstStyle/>
        <a:p>
          <a:pPr rtl="0"/>
          <a:r>
            <a:rPr lang="en-US" dirty="0"/>
            <a:t>Grandparents</a:t>
          </a:r>
        </a:p>
      </dgm:t>
    </dgm:pt>
    <dgm:pt modelId="{1DA33DEC-8F57-4564-B2A1-9CEA5E76C31A}" type="parTrans" cxnId="{6B0C18FC-309B-4868-B156-CCCDFCEE775D}">
      <dgm:prSet/>
      <dgm:spPr/>
      <dgm:t>
        <a:bodyPr/>
        <a:lstStyle/>
        <a:p>
          <a:endParaRPr lang="en-US"/>
        </a:p>
      </dgm:t>
    </dgm:pt>
    <dgm:pt modelId="{23903554-DBD7-443C-8FF4-7AACB2C79C21}" type="sibTrans" cxnId="{6B0C18FC-309B-4868-B156-CCCDFCEE775D}">
      <dgm:prSet/>
      <dgm:spPr/>
      <dgm:t>
        <a:bodyPr/>
        <a:lstStyle/>
        <a:p>
          <a:endParaRPr lang="en-US"/>
        </a:p>
      </dgm:t>
    </dgm:pt>
    <dgm:pt modelId="{B8BBBB3F-3811-4F2D-A2E7-04187343C53D}">
      <dgm:prSet/>
      <dgm:spPr/>
      <dgm:t>
        <a:bodyPr/>
        <a:lstStyle/>
        <a:p>
          <a:pPr rtl="0"/>
          <a:r>
            <a:rPr lang="en-US"/>
            <a:t>Parent’s siblings</a:t>
          </a:r>
        </a:p>
      </dgm:t>
    </dgm:pt>
    <dgm:pt modelId="{2181430E-E6E1-43E1-AF96-79AF2AF8A03B}" type="parTrans" cxnId="{9B4211F6-3DC4-4AE3-89C3-95C94E98A3BC}">
      <dgm:prSet/>
      <dgm:spPr/>
      <dgm:t>
        <a:bodyPr/>
        <a:lstStyle/>
        <a:p>
          <a:endParaRPr lang="en-US"/>
        </a:p>
      </dgm:t>
    </dgm:pt>
    <dgm:pt modelId="{EDE98C09-55D8-40CE-A059-19A2702E97ED}" type="sibTrans" cxnId="{9B4211F6-3DC4-4AE3-89C3-95C94E98A3BC}">
      <dgm:prSet/>
      <dgm:spPr/>
      <dgm:t>
        <a:bodyPr/>
        <a:lstStyle/>
        <a:p>
          <a:endParaRPr lang="en-US"/>
        </a:p>
      </dgm:t>
    </dgm:pt>
    <dgm:pt modelId="{F34F9326-C61A-45CF-A05F-08E861D524CF}" type="pres">
      <dgm:prSet presAssocID="{C1F691FF-23D4-4DCD-83B6-73BB2E2C58D6}" presName="compositeShape" presStyleCnt="0">
        <dgm:presLayoutVars>
          <dgm:dir/>
          <dgm:resizeHandles/>
        </dgm:presLayoutVars>
      </dgm:prSet>
      <dgm:spPr/>
    </dgm:pt>
    <dgm:pt modelId="{5248BBC6-9A9E-4267-AF27-7A0249C7B68C}" type="pres">
      <dgm:prSet presAssocID="{C1F691FF-23D4-4DCD-83B6-73BB2E2C58D6}" presName="pyramid" presStyleLbl="node1" presStyleIdx="0" presStyleCnt="1"/>
      <dgm:spPr/>
    </dgm:pt>
    <dgm:pt modelId="{CF14A010-706B-4D37-9450-BE1CE3BFF274}" type="pres">
      <dgm:prSet presAssocID="{C1F691FF-23D4-4DCD-83B6-73BB2E2C58D6}" presName="theList" presStyleCnt="0"/>
      <dgm:spPr/>
    </dgm:pt>
    <dgm:pt modelId="{E49D24A0-0F69-4C17-B5F4-FC6609615F2C}" type="pres">
      <dgm:prSet presAssocID="{7EC9AF6A-6D7D-4E8D-B4D5-CF4CDFB01CBB}" presName="aNode" presStyleLbl="fgAcc1" presStyleIdx="0" presStyleCnt="4">
        <dgm:presLayoutVars>
          <dgm:bulletEnabled val="1"/>
        </dgm:presLayoutVars>
      </dgm:prSet>
      <dgm:spPr/>
    </dgm:pt>
    <dgm:pt modelId="{56ED28A6-7ACA-44F7-A1A4-C7306893B29D}" type="pres">
      <dgm:prSet presAssocID="{7EC9AF6A-6D7D-4E8D-B4D5-CF4CDFB01CBB}" presName="aSpace" presStyleCnt="0"/>
      <dgm:spPr/>
    </dgm:pt>
    <dgm:pt modelId="{963DC5C4-E414-4B34-8116-E2D96C196781}" type="pres">
      <dgm:prSet presAssocID="{7C210D10-CD61-41B0-B29B-674696F0B1D5}" presName="aNode" presStyleLbl="fgAcc1" presStyleIdx="1" presStyleCnt="4">
        <dgm:presLayoutVars>
          <dgm:bulletEnabled val="1"/>
        </dgm:presLayoutVars>
      </dgm:prSet>
      <dgm:spPr/>
    </dgm:pt>
    <dgm:pt modelId="{D9A7973F-E2F2-465E-B879-551839ACF669}" type="pres">
      <dgm:prSet presAssocID="{7C210D10-CD61-41B0-B29B-674696F0B1D5}" presName="aSpace" presStyleCnt="0"/>
      <dgm:spPr/>
    </dgm:pt>
    <dgm:pt modelId="{2CFE146C-C631-44F1-8F15-C40D24C5CA5F}" type="pres">
      <dgm:prSet presAssocID="{A8DCBDD4-4B68-44F4-8A9A-58F8FF7643E3}" presName="aNode" presStyleLbl="fgAcc1" presStyleIdx="2" presStyleCnt="4">
        <dgm:presLayoutVars>
          <dgm:bulletEnabled val="1"/>
        </dgm:presLayoutVars>
      </dgm:prSet>
      <dgm:spPr/>
    </dgm:pt>
    <dgm:pt modelId="{2B0EED93-5965-49D1-AB15-9EDDA3A6ECDB}" type="pres">
      <dgm:prSet presAssocID="{A8DCBDD4-4B68-44F4-8A9A-58F8FF7643E3}" presName="aSpace" presStyleCnt="0"/>
      <dgm:spPr/>
    </dgm:pt>
    <dgm:pt modelId="{BA43D5EC-38A1-4646-8D53-7DCECA451354}" type="pres">
      <dgm:prSet presAssocID="{B8BBBB3F-3811-4F2D-A2E7-04187343C53D}" presName="aNode" presStyleLbl="fgAcc1" presStyleIdx="3" presStyleCnt="4">
        <dgm:presLayoutVars>
          <dgm:bulletEnabled val="1"/>
        </dgm:presLayoutVars>
      </dgm:prSet>
      <dgm:spPr/>
    </dgm:pt>
    <dgm:pt modelId="{A52B6BCA-78FA-4A7E-9551-B4BE7D30567D}" type="pres">
      <dgm:prSet presAssocID="{B8BBBB3F-3811-4F2D-A2E7-04187343C53D}" presName="aSpace" presStyleCnt="0"/>
      <dgm:spPr/>
    </dgm:pt>
  </dgm:ptLst>
  <dgm:cxnLst>
    <dgm:cxn modelId="{93FEA901-8968-4E23-B6A7-621B0446DBBC}" type="presOf" srcId="{B8BBBB3F-3811-4F2D-A2E7-04187343C53D}" destId="{BA43D5EC-38A1-4646-8D53-7DCECA451354}" srcOrd="0" destOrd="0" presId="urn:microsoft.com/office/officeart/2005/8/layout/pyramid2"/>
    <dgm:cxn modelId="{D3BEE45D-6A27-4CD3-9137-69E8819AE9A7}" srcId="{C1F691FF-23D4-4DCD-83B6-73BB2E2C58D6}" destId="{7EC9AF6A-6D7D-4E8D-B4D5-CF4CDFB01CBB}" srcOrd="0" destOrd="0" parTransId="{F56070EA-943E-4F79-B4F4-88011F124C56}" sibTransId="{DFE7FB51-40C6-4B1B-8418-9E5854EB054F}"/>
    <dgm:cxn modelId="{D648FB58-73B2-424B-BEC3-616DF2D1E7CD}" type="presOf" srcId="{7C210D10-CD61-41B0-B29B-674696F0B1D5}" destId="{963DC5C4-E414-4B34-8116-E2D96C196781}" srcOrd="0" destOrd="0" presId="urn:microsoft.com/office/officeart/2005/8/layout/pyramid2"/>
    <dgm:cxn modelId="{7438EC97-D724-469F-AEFC-BDE61AF659FC}" type="presOf" srcId="{C1F691FF-23D4-4DCD-83B6-73BB2E2C58D6}" destId="{F34F9326-C61A-45CF-A05F-08E861D524CF}" srcOrd="0" destOrd="0" presId="urn:microsoft.com/office/officeart/2005/8/layout/pyramid2"/>
    <dgm:cxn modelId="{D38EE49C-630A-4F05-BC08-FC50E7EFF40B}" type="presOf" srcId="{A8DCBDD4-4B68-44F4-8A9A-58F8FF7643E3}" destId="{2CFE146C-C631-44F1-8F15-C40D24C5CA5F}" srcOrd="0" destOrd="0" presId="urn:microsoft.com/office/officeart/2005/8/layout/pyramid2"/>
    <dgm:cxn modelId="{706CE99F-6202-455C-812F-3FEA522A4953}" type="presOf" srcId="{7EC9AF6A-6D7D-4E8D-B4D5-CF4CDFB01CBB}" destId="{E49D24A0-0F69-4C17-B5F4-FC6609615F2C}" srcOrd="0" destOrd="0" presId="urn:microsoft.com/office/officeart/2005/8/layout/pyramid2"/>
    <dgm:cxn modelId="{8027B2D3-5654-49E5-BC03-301BB91B34E7}" srcId="{C1F691FF-23D4-4DCD-83B6-73BB2E2C58D6}" destId="{7C210D10-CD61-41B0-B29B-674696F0B1D5}" srcOrd="1" destOrd="0" parTransId="{17A2C10E-ECD8-4E68-A6DA-8DE0AF06AAE4}" sibTransId="{42D8AA7B-AF92-42AD-8CFF-BE5949469487}"/>
    <dgm:cxn modelId="{9B4211F6-3DC4-4AE3-89C3-95C94E98A3BC}" srcId="{C1F691FF-23D4-4DCD-83B6-73BB2E2C58D6}" destId="{B8BBBB3F-3811-4F2D-A2E7-04187343C53D}" srcOrd="3" destOrd="0" parTransId="{2181430E-E6E1-43E1-AF96-79AF2AF8A03B}" sibTransId="{EDE98C09-55D8-40CE-A059-19A2702E97ED}"/>
    <dgm:cxn modelId="{6B0C18FC-309B-4868-B156-CCCDFCEE775D}" srcId="{C1F691FF-23D4-4DCD-83B6-73BB2E2C58D6}" destId="{A8DCBDD4-4B68-44F4-8A9A-58F8FF7643E3}" srcOrd="2" destOrd="0" parTransId="{1DA33DEC-8F57-4564-B2A1-9CEA5E76C31A}" sibTransId="{23903554-DBD7-443C-8FF4-7AACB2C79C21}"/>
    <dgm:cxn modelId="{A2C17956-5FDE-4FD7-97A0-094E2BA19324}" type="presParOf" srcId="{F34F9326-C61A-45CF-A05F-08E861D524CF}" destId="{5248BBC6-9A9E-4267-AF27-7A0249C7B68C}" srcOrd="0" destOrd="0" presId="urn:microsoft.com/office/officeart/2005/8/layout/pyramid2"/>
    <dgm:cxn modelId="{912E7F0A-31D4-4199-902D-F584A768581A}" type="presParOf" srcId="{F34F9326-C61A-45CF-A05F-08E861D524CF}" destId="{CF14A010-706B-4D37-9450-BE1CE3BFF274}" srcOrd="1" destOrd="0" presId="urn:microsoft.com/office/officeart/2005/8/layout/pyramid2"/>
    <dgm:cxn modelId="{BA8820F8-3FEE-4DCB-8D3A-FA0D712C5987}" type="presParOf" srcId="{CF14A010-706B-4D37-9450-BE1CE3BFF274}" destId="{E49D24A0-0F69-4C17-B5F4-FC6609615F2C}" srcOrd="0" destOrd="0" presId="urn:microsoft.com/office/officeart/2005/8/layout/pyramid2"/>
    <dgm:cxn modelId="{7A2304D2-9311-4D44-9BCF-52F3B9AE09D6}" type="presParOf" srcId="{CF14A010-706B-4D37-9450-BE1CE3BFF274}" destId="{56ED28A6-7ACA-44F7-A1A4-C7306893B29D}" srcOrd="1" destOrd="0" presId="urn:microsoft.com/office/officeart/2005/8/layout/pyramid2"/>
    <dgm:cxn modelId="{A80932F9-1EA8-4AC1-BB54-B9F6EC77C728}" type="presParOf" srcId="{CF14A010-706B-4D37-9450-BE1CE3BFF274}" destId="{963DC5C4-E414-4B34-8116-E2D96C196781}" srcOrd="2" destOrd="0" presId="urn:microsoft.com/office/officeart/2005/8/layout/pyramid2"/>
    <dgm:cxn modelId="{5E18A667-9C17-4558-A6D6-D22C340AD5C0}" type="presParOf" srcId="{CF14A010-706B-4D37-9450-BE1CE3BFF274}" destId="{D9A7973F-E2F2-465E-B879-551839ACF669}" srcOrd="3" destOrd="0" presId="urn:microsoft.com/office/officeart/2005/8/layout/pyramid2"/>
    <dgm:cxn modelId="{7EBCABFE-F168-487F-B8CB-0556CCBE37D1}" type="presParOf" srcId="{CF14A010-706B-4D37-9450-BE1CE3BFF274}" destId="{2CFE146C-C631-44F1-8F15-C40D24C5CA5F}" srcOrd="4" destOrd="0" presId="urn:microsoft.com/office/officeart/2005/8/layout/pyramid2"/>
    <dgm:cxn modelId="{AF84F7BA-7A5A-4B59-906C-9AF778B70611}" type="presParOf" srcId="{CF14A010-706B-4D37-9450-BE1CE3BFF274}" destId="{2B0EED93-5965-49D1-AB15-9EDDA3A6ECDB}" srcOrd="5" destOrd="0" presId="urn:microsoft.com/office/officeart/2005/8/layout/pyramid2"/>
    <dgm:cxn modelId="{02EB67CC-AF02-480E-96FA-44934C165C74}" type="presParOf" srcId="{CF14A010-706B-4D37-9450-BE1CE3BFF274}" destId="{BA43D5EC-38A1-4646-8D53-7DCECA451354}" srcOrd="6" destOrd="0" presId="urn:microsoft.com/office/officeart/2005/8/layout/pyramid2"/>
    <dgm:cxn modelId="{4B07A210-B562-4BD8-B68E-525BF4900E7C}" type="presParOf" srcId="{CF14A010-706B-4D37-9450-BE1CE3BFF274}" destId="{A52B6BCA-78FA-4A7E-9551-B4BE7D30567D}"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A2827260-7B05-4766-9103-F31400C21E8E}" type="doc">
      <dgm:prSet loTypeId="urn:microsoft.com/office/officeart/2005/8/layout/hList7#1" loCatId="list" qsTypeId="urn:microsoft.com/office/officeart/2005/8/quickstyle/simple1" qsCatId="simple" csTypeId="urn:microsoft.com/office/officeart/2005/8/colors/accent0_1" csCatId="mainScheme" phldr="1"/>
      <dgm:spPr/>
      <dgm:t>
        <a:bodyPr/>
        <a:lstStyle/>
        <a:p>
          <a:endParaRPr lang="en-US"/>
        </a:p>
      </dgm:t>
    </dgm:pt>
    <dgm:pt modelId="{D7E3D01B-D41B-45EC-B591-8CC8B3BA6EED}">
      <dgm:prSet/>
      <dgm:spPr/>
      <dgm:t>
        <a:bodyPr/>
        <a:lstStyle/>
        <a:p>
          <a:pPr rtl="0"/>
          <a:r>
            <a:rPr lang="hi-IN"/>
            <a:t>माँ</a:t>
          </a:r>
          <a:endParaRPr lang="en-US"/>
        </a:p>
      </dgm:t>
    </dgm:pt>
    <dgm:pt modelId="{FD3E7634-F34B-4B3E-B197-612ABBC7DDD6}" type="parTrans" cxnId="{1E3FE03E-81A1-4670-8FF7-5C63BC100F12}">
      <dgm:prSet/>
      <dgm:spPr/>
      <dgm:t>
        <a:bodyPr/>
        <a:lstStyle/>
        <a:p>
          <a:endParaRPr lang="en-US"/>
        </a:p>
      </dgm:t>
    </dgm:pt>
    <dgm:pt modelId="{04C653DA-EC06-4C68-B1C4-DBACB8527AEB}" type="sibTrans" cxnId="{1E3FE03E-81A1-4670-8FF7-5C63BC100F12}">
      <dgm:prSet/>
      <dgm:spPr/>
      <dgm:t>
        <a:bodyPr/>
        <a:lstStyle/>
        <a:p>
          <a:endParaRPr lang="en-US"/>
        </a:p>
      </dgm:t>
    </dgm:pt>
    <dgm:pt modelId="{670A6FC1-06A0-4A55-B9BB-F77366294A02}">
      <dgm:prSet/>
      <dgm:spPr/>
      <dgm:t>
        <a:bodyPr/>
        <a:lstStyle/>
        <a:p>
          <a:pPr rtl="0"/>
          <a:r>
            <a:rPr lang="hi-IN"/>
            <a:t>पिता</a:t>
          </a:r>
          <a:endParaRPr lang="en-US"/>
        </a:p>
      </dgm:t>
    </dgm:pt>
    <dgm:pt modelId="{7AC4384A-AAA6-4A50-A4D1-EB0BB216D3F1}" type="parTrans" cxnId="{1501F359-27E6-4000-A8A6-793C89BECEED}">
      <dgm:prSet/>
      <dgm:spPr/>
      <dgm:t>
        <a:bodyPr/>
        <a:lstStyle/>
        <a:p>
          <a:endParaRPr lang="en-US"/>
        </a:p>
      </dgm:t>
    </dgm:pt>
    <dgm:pt modelId="{491F1CE0-980E-4612-BC81-1D5C89A4B4EC}" type="sibTrans" cxnId="{1501F359-27E6-4000-A8A6-793C89BECEED}">
      <dgm:prSet/>
      <dgm:spPr/>
      <dgm:t>
        <a:bodyPr/>
        <a:lstStyle/>
        <a:p>
          <a:endParaRPr lang="en-US"/>
        </a:p>
      </dgm:t>
    </dgm:pt>
    <dgm:pt modelId="{7FB070F2-3B79-4562-B7DB-14872AEF82AC}">
      <dgm:prSet/>
      <dgm:spPr/>
      <dgm:t>
        <a:bodyPr/>
        <a:lstStyle/>
        <a:p>
          <a:pPr rtl="0"/>
          <a:r>
            <a:rPr lang="hi-IN"/>
            <a:t>पत्नी</a:t>
          </a:r>
          <a:endParaRPr lang="en-US"/>
        </a:p>
      </dgm:t>
    </dgm:pt>
    <dgm:pt modelId="{BFBE6598-1852-444C-818E-F5532C0BC6E1}" type="parTrans" cxnId="{DC33CA7D-7651-43E8-988E-95A848126F3C}">
      <dgm:prSet/>
      <dgm:spPr/>
      <dgm:t>
        <a:bodyPr/>
        <a:lstStyle/>
        <a:p>
          <a:endParaRPr lang="en-US"/>
        </a:p>
      </dgm:t>
    </dgm:pt>
    <dgm:pt modelId="{89847041-024B-4364-8345-6E80B6ABD225}" type="sibTrans" cxnId="{DC33CA7D-7651-43E8-988E-95A848126F3C}">
      <dgm:prSet/>
      <dgm:spPr/>
      <dgm:t>
        <a:bodyPr/>
        <a:lstStyle/>
        <a:p>
          <a:endParaRPr lang="en-US"/>
        </a:p>
      </dgm:t>
    </dgm:pt>
    <dgm:pt modelId="{FC1EC86E-E8C6-415E-9106-12AD18A71D22}">
      <dgm:prSet/>
      <dgm:spPr/>
      <dgm:t>
        <a:bodyPr/>
        <a:lstStyle/>
        <a:p>
          <a:pPr rtl="0"/>
          <a:r>
            <a:rPr lang="hi-IN"/>
            <a:t>बेटा</a:t>
          </a:r>
          <a:endParaRPr lang="en-US"/>
        </a:p>
      </dgm:t>
    </dgm:pt>
    <dgm:pt modelId="{859E0B10-6A75-4B4A-9562-39CAE387E66B}" type="parTrans" cxnId="{A33BC18C-1D55-43AE-99EA-42D48E2175BE}">
      <dgm:prSet/>
      <dgm:spPr/>
      <dgm:t>
        <a:bodyPr/>
        <a:lstStyle/>
        <a:p>
          <a:endParaRPr lang="en-US"/>
        </a:p>
      </dgm:t>
    </dgm:pt>
    <dgm:pt modelId="{F9B4CAED-E8EB-4AD4-9A03-B460ED815BEF}" type="sibTrans" cxnId="{A33BC18C-1D55-43AE-99EA-42D48E2175BE}">
      <dgm:prSet/>
      <dgm:spPr/>
      <dgm:t>
        <a:bodyPr/>
        <a:lstStyle/>
        <a:p>
          <a:endParaRPr lang="en-US"/>
        </a:p>
      </dgm:t>
    </dgm:pt>
    <dgm:pt modelId="{47ECE5D5-2F1D-45AA-8A1E-53AC5C6F57BB}">
      <dgm:prSet/>
      <dgm:spPr/>
      <dgm:t>
        <a:bodyPr/>
        <a:lstStyle/>
        <a:p>
          <a:pPr rtl="0"/>
          <a:r>
            <a:rPr lang="hi-IN"/>
            <a:t>बेटी</a:t>
          </a:r>
          <a:endParaRPr lang="en-US"/>
        </a:p>
      </dgm:t>
    </dgm:pt>
    <dgm:pt modelId="{B740C108-D64E-43CC-9CA7-F19151076360}" type="parTrans" cxnId="{8FC329C6-2264-4A4E-BCCA-D8357620F9D5}">
      <dgm:prSet/>
      <dgm:spPr/>
      <dgm:t>
        <a:bodyPr/>
        <a:lstStyle/>
        <a:p>
          <a:endParaRPr lang="en-US"/>
        </a:p>
      </dgm:t>
    </dgm:pt>
    <dgm:pt modelId="{258109E5-9086-4336-BE1E-846FFF700324}" type="sibTrans" cxnId="{8FC329C6-2264-4A4E-BCCA-D8357620F9D5}">
      <dgm:prSet/>
      <dgm:spPr/>
      <dgm:t>
        <a:bodyPr/>
        <a:lstStyle/>
        <a:p>
          <a:endParaRPr lang="en-US"/>
        </a:p>
      </dgm:t>
    </dgm:pt>
    <dgm:pt modelId="{F52FA10D-AD9E-437C-A9B4-6DCC48E27E53}">
      <dgm:prSet/>
      <dgm:spPr/>
      <dgm:t>
        <a:bodyPr/>
        <a:lstStyle/>
        <a:p>
          <a:pPr rtl="0"/>
          <a:r>
            <a:rPr lang="hi-IN"/>
            <a:t>बहु</a:t>
          </a:r>
          <a:endParaRPr lang="en-US"/>
        </a:p>
      </dgm:t>
    </dgm:pt>
    <dgm:pt modelId="{F4FF545A-8242-45E6-8279-E8F7F5073555}" type="parTrans" cxnId="{6854F9BD-7D01-4C64-AB84-75945AFD25AC}">
      <dgm:prSet/>
      <dgm:spPr/>
      <dgm:t>
        <a:bodyPr/>
        <a:lstStyle/>
        <a:p>
          <a:endParaRPr lang="en-US"/>
        </a:p>
      </dgm:t>
    </dgm:pt>
    <dgm:pt modelId="{2BFD3891-CA8D-4105-B3D2-D1274B134103}" type="sibTrans" cxnId="{6854F9BD-7D01-4C64-AB84-75945AFD25AC}">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CC07FFD0-2000-4973-853B-DE7A548E4BF1}" type="pres">
      <dgm:prSet presAssocID="{D7E3D01B-D41B-45EC-B591-8CC8B3BA6EED}" presName="compNode" presStyleCnt="0"/>
      <dgm:spPr/>
    </dgm:pt>
    <dgm:pt modelId="{BE7D5CDC-1249-415B-98B8-DD0D0B14F424}" type="pres">
      <dgm:prSet presAssocID="{D7E3D01B-D41B-45EC-B591-8CC8B3BA6EED}" presName="bkgdShape" presStyleLbl="node1" presStyleIdx="0" presStyleCnt="6"/>
      <dgm:spPr/>
    </dgm:pt>
    <dgm:pt modelId="{6DD7049D-9B9E-4532-8138-D5DAF83122E5}" type="pres">
      <dgm:prSet presAssocID="{D7E3D01B-D41B-45EC-B591-8CC8B3BA6EED}" presName="nodeTx" presStyleLbl="node1" presStyleIdx="0" presStyleCnt="6">
        <dgm:presLayoutVars>
          <dgm:bulletEnabled val="1"/>
        </dgm:presLayoutVars>
      </dgm:prSet>
      <dgm:spPr/>
    </dgm:pt>
    <dgm:pt modelId="{F9AADE64-21B7-4637-9C8A-75625531AE55}" type="pres">
      <dgm:prSet presAssocID="{D7E3D01B-D41B-45EC-B591-8CC8B3BA6EED}" presName="invisiNode" presStyleLbl="node1" presStyleIdx="0" presStyleCnt="6"/>
      <dgm:spPr/>
    </dgm:pt>
    <dgm:pt modelId="{4C8DB519-E4D0-4E6B-89D1-9F39B04B40E4}" type="pres">
      <dgm:prSet presAssocID="{D7E3D01B-D41B-45EC-B591-8CC8B3BA6EED}"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B90A01AB-EE20-4A73-B6C7-AE1FEA7443F1}" type="pres">
      <dgm:prSet presAssocID="{04C653DA-EC06-4C68-B1C4-DBACB8527AEB}" presName="sibTrans" presStyleLbl="sibTrans2D1" presStyleIdx="0"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1" presStyleCnt="6"/>
      <dgm:spPr/>
    </dgm:pt>
    <dgm:pt modelId="{598E56E6-6210-4F15-B47A-C89846C5C4E2}" type="pres">
      <dgm:prSet presAssocID="{670A6FC1-06A0-4A55-B9BB-F77366294A02}" presName="nodeTx" presStyleLbl="node1" presStyleIdx="1" presStyleCnt="6">
        <dgm:presLayoutVars>
          <dgm:bulletEnabled val="1"/>
        </dgm:presLayoutVars>
      </dgm:prSet>
      <dgm:spPr/>
    </dgm:pt>
    <dgm:pt modelId="{14797CA2-E44B-415B-8D0E-7EC87DB31A78}" type="pres">
      <dgm:prSet presAssocID="{670A6FC1-06A0-4A55-B9BB-F77366294A02}" presName="invisiNode" presStyleLbl="node1" presStyleIdx="1" presStyleCnt="6"/>
      <dgm:spPr/>
    </dgm:pt>
    <dgm:pt modelId="{B1913C0A-ECCC-4F91-942C-5F894CBF5762}" type="pres">
      <dgm:prSet presAssocID="{670A6FC1-06A0-4A55-B9BB-F77366294A02}" presName="imagNode" presStyleLbl="fgImgPlace1" presStyleIdx="1" presStyleCnt="6"/>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7FCCCCB1-113D-4409-A8D8-73D79E4DCE1A}" type="pres">
      <dgm:prSet presAssocID="{7FB070F2-3B79-4562-B7DB-14872AEF82AC}" presName="compNode" presStyleCnt="0"/>
      <dgm:spPr/>
    </dgm:pt>
    <dgm:pt modelId="{0AE63139-4DC7-4C58-A722-A05AA95E5116}" type="pres">
      <dgm:prSet presAssocID="{7FB070F2-3B79-4562-B7DB-14872AEF82AC}" presName="bkgdShape" presStyleLbl="node1" presStyleIdx="2" presStyleCnt="6"/>
      <dgm:spPr/>
    </dgm:pt>
    <dgm:pt modelId="{6C429ECE-B690-4311-BC9F-B11E9951885D}" type="pres">
      <dgm:prSet presAssocID="{7FB070F2-3B79-4562-B7DB-14872AEF82AC}" presName="nodeTx" presStyleLbl="node1" presStyleIdx="2" presStyleCnt="6">
        <dgm:presLayoutVars>
          <dgm:bulletEnabled val="1"/>
        </dgm:presLayoutVars>
      </dgm:prSet>
      <dgm:spPr/>
    </dgm:pt>
    <dgm:pt modelId="{17AE9C2E-F92A-4B61-8540-B79747B215DA}" type="pres">
      <dgm:prSet presAssocID="{7FB070F2-3B79-4562-B7DB-14872AEF82AC}" presName="invisiNode" presStyleLbl="node1" presStyleIdx="2" presStyleCnt="6"/>
      <dgm:spPr/>
    </dgm:pt>
    <dgm:pt modelId="{127CADE5-08B9-4647-B7CD-55B63B6E42FC}" type="pres">
      <dgm:prSet presAssocID="{7FB070F2-3B79-4562-B7DB-14872AEF82AC}" presName="imagNode" presStyleLbl="fg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dgm:spPr>
    </dgm:pt>
    <dgm:pt modelId="{E9DD20C8-883B-49FE-997A-282001182BD8}" type="pres">
      <dgm:prSet presAssocID="{89847041-024B-4364-8345-6E80B6ABD225}" presName="sibTrans" presStyleLbl="sibTrans2D1" presStyleIdx="0" presStyleCnt="0"/>
      <dgm:spPr/>
    </dgm:pt>
    <dgm:pt modelId="{770FFBC4-04D2-4F7B-9DDE-7AF767DCFD7E}" type="pres">
      <dgm:prSet presAssocID="{FC1EC86E-E8C6-415E-9106-12AD18A71D22}" presName="compNode" presStyleCnt="0"/>
      <dgm:spPr/>
    </dgm:pt>
    <dgm:pt modelId="{E822AE55-01A3-46CD-B730-2346142FB4CB}" type="pres">
      <dgm:prSet presAssocID="{FC1EC86E-E8C6-415E-9106-12AD18A71D22}" presName="bkgdShape" presStyleLbl="node1" presStyleIdx="3" presStyleCnt="6"/>
      <dgm:spPr/>
    </dgm:pt>
    <dgm:pt modelId="{D00A57B8-D885-4A38-9B91-3993B230BEA5}" type="pres">
      <dgm:prSet presAssocID="{FC1EC86E-E8C6-415E-9106-12AD18A71D22}" presName="nodeTx" presStyleLbl="node1" presStyleIdx="3" presStyleCnt="6">
        <dgm:presLayoutVars>
          <dgm:bulletEnabled val="1"/>
        </dgm:presLayoutVars>
      </dgm:prSet>
      <dgm:spPr/>
    </dgm:pt>
    <dgm:pt modelId="{592A438A-F1E9-4589-991A-4D71E4C79561}" type="pres">
      <dgm:prSet presAssocID="{FC1EC86E-E8C6-415E-9106-12AD18A71D22}" presName="invisiNode" presStyleLbl="node1" presStyleIdx="3" presStyleCnt="6"/>
      <dgm:spPr/>
    </dgm:pt>
    <dgm:pt modelId="{0AD25648-CC15-4B44-BA08-DD91F49FABB5}" type="pres">
      <dgm:prSet presAssocID="{FC1EC86E-E8C6-415E-9106-12AD18A71D22}"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dgm:spPr>
    </dgm:pt>
    <dgm:pt modelId="{463516E6-3E2F-4F5D-8171-962ED9AA3E22}" type="pres">
      <dgm:prSet presAssocID="{F9B4CAED-E8EB-4AD4-9A03-B460ED815BEF}" presName="sibTrans" presStyleLbl="sibTrans2D1" presStyleIdx="0" presStyleCnt="0"/>
      <dgm:spPr/>
    </dgm:pt>
    <dgm:pt modelId="{94D0A955-66BA-4F9C-B8ED-E6379BB838B2}" type="pres">
      <dgm:prSet presAssocID="{47ECE5D5-2F1D-45AA-8A1E-53AC5C6F57BB}" presName="compNode" presStyleCnt="0"/>
      <dgm:spPr/>
    </dgm:pt>
    <dgm:pt modelId="{466D6C1A-2D81-4DD9-828D-6AA121DF9D58}" type="pres">
      <dgm:prSet presAssocID="{47ECE5D5-2F1D-45AA-8A1E-53AC5C6F57BB}" presName="bkgdShape" presStyleLbl="node1" presStyleIdx="4" presStyleCnt="6"/>
      <dgm:spPr/>
    </dgm:pt>
    <dgm:pt modelId="{AE0191F0-3B99-40B2-990F-6CCA6CCF93B2}" type="pres">
      <dgm:prSet presAssocID="{47ECE5D5-2F1D-45AA-8A1E-53AC5C6F57BB}" presName="nodeTx" presStyleLbl="node1" presStyleIdx="4" presStyleCnt="6">
        <dgm:presLayoutVars>
          <dgm:bulletEnabled val="1"/>
        </dgm:presLayoutVars>
      </dgm:prSet>
      <dgm:spPr/>
    </dgm:pt>
    <dgm:pt modelId="{13ABCAE4-8AD0-451C-AE62-0192B7CA84F8}" type="pres">
      <dgm:prSet presAssocID="{47ECE5D5-2F1D-45AA-8A1E-53AC5C6F57BB}" presName="invisiNode" presStyleLbl="node1" presStyleIdx="4" presStyleCnt="6"/>
      <dgm:spPr/>
    </dgm:pt>
    <dgm:pt modelId="{A261640A-E713-45DD-A9FA-C0EEECD214A6}" type="pres">
      <dgm:prSet presAssocID="{47ECE5D5-2F1D-45AA-8A1E-53AC5C6F57BB}" presName="imagNode" presStyleLbl="fg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dgm:spPr>
    </dgm:pt>
    <dgm:pt modelId="{D1A47079-9658-458A-B66B-A2A350D75799}" type="pres">
      <dgm:prSet presAssocID="{258109E5-9086-4336-BE1E-846FFF700324}" presName="sibTrans" presStyleLbl="sibTrans2D1" presStyleIdx="0" presStyleCnt="0"/>
      <dgm:spPr/>
    </dgm:pt>
    <dgm:pt modelId="{CD850A26-4CD8-4162-95C1-EACD446E5BE1}" type="pres">
      <dgm:prSet presAssocID="{F52FA10D-AD9E-437C-A9B4-6DCC48E27E53}" presName="compNode" presStyleCnt="0"/>
      <dgm:spPr/>
    </dgm:pt>
    <dgm:pt modelId="{F2411CF3-329C-433A-A15C-962E95023A5F}" type="pres">
      <dgm:prSet presAssocID="{F52FA10D-AD9E-437C-A9B4-6DCC48E27E53}" presName="bkgdShape" presStyleLbl="node1" presStyleIdx="5" presStyleCnt="6"/>
      <dgm:spPr/>
    </dgm:pt>
    <dgm:pt modelId="{FCAAC0D7-9C9F-415A-93B5-8482FA5BE1CA}" type="pres">
      <dgm:prSet presAssocID="{F52FA10D-AD9E-437C-A9B4-6DCC48E27E53}" presName="nodeTx" presStyleLbl="node1" presStyleIdx="5" presStyleCnt="6">
        <dgm:presLayoutVars>
          <dgm:bulletEnabled val="1"/>
        </dgm:presLayoutVars>
      </dgm:prSet>
      <dgm:spPr/>
    </dgm:pt>
    <dgm:pt modelId="{B1C17CE2-1E9E-470A-9806-A457999E0690}" type="pres">
      <dgm:prSet presAssocID="{F52FA10D-AD9E-437C-A9B4-6DCC48E27E53}" presName="invisiNode" presStyleLbl="node1" presStyleIdx="5" presStyleCnt="6"/>
      <dgm:spPr/>
    </dgm:pt>
    <dgm:pt modelId="{59EC0BA4-FD83-46A4-BA18-3F8D0555F619}" type="pres">
      <dgm:prSet presAssocID="{F52FA10D-AD9E-437C-A9B4-6DCC48E27E53}" presName="imagNode"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dgm:spPr>
    </dgm:pt>
  </dgm:ptLst>
  <dgm:cxnLst>
    <dgm:cxn modelId="{9439351D-FFCC-4030-93F7-46B94B05EE93}" type="presOf" srcId="{F52FA10D-AD9E-437C-A9B4-6DCC48E27E53}" destId="{FCAAC0D7-9C9F-415A-93B5-8482FA5BE1CA}" srcOrd="1" destOrd="0" presId="urn:microsoft.com/office/officeart/2005/8/layout/hList7#1"/>
    <dgm:cxn modelId="{D3110626-0C00-4B19-A615-7B55AE5E4B29}" type="presOf" srcId="{FC1EC86E-E8C6-415E-9106-12AD18A71D22}" destId="{E822AE55-01A3-46CD-B730-2346142FB4CB}" srcOrd="0" destOrd="0" presId="urn:microsoft.com/office/officeart/2005/8/layout/hList7#1"/>
    <dgm:cxn modelId="{1E3FE03E-81A1-4670-8FF7-5C63BC100F12}" srcId="{A2827260-7B05-4766-9103-F31400C21E8E}" destId="{D7E3D01B-D41B-45EC-B591-8CC8B3BA6EED}" srcOrd="0" destOrd="0" parTransId="{FD3E7634-F34B-4B3E-B197-612ABBC7DDD6}" sibTransId="{04C653DA-EC06-4C68-B1C4-DBACB8527AEB}"/>
    <dgm:cxn modelId="{E85A2647-B577-4C60-8366-B7ED11A48C2B}" type="presOf" srcId="{7FB070F2-3B79-4562-B7DB-14872AEF82AC}" destId="{6C429ECE-B690-4311-BC9F-B11E9951885D}" srcOrd="1" destOrd="0" presId="urn:microsoft.com/office/officeart/2005/8/layout/hList7#1"/>
    <dgm:cxn modelId="{1A874167-7B39-4F8C-AB78-DA564753415B}" type="presOf" srcId="{7FB070F2-3B79-4562-B7DB-14872AEF82AC}" destId="{0AE63139-4DC7-4C58-A722-A05AA95E5116}" srcOrd="0" destOrd="0" presId="urn:microsoft.com/office/officeart/2005/8/layout/hList7#1"/>
    <dgm:cxn modelId="{E531E468-8283-463D-BF6E-866DC7018C91}" type="presOf" srcId="{47ECE5D5-2F1D-45AA-8A1E-53AC5C6F57BB}" destId="{466D6C1A-2D81-4DD9-828D-6AA121DF9D58}" srcOrd="0" destOrd="0" presId="urn:microsoft.com/office/officeart/2005/8/layout/hList7#1"/>
    <dgm:cxn modelId="{2F53E869-0860-4ABB-A563-8C8CCAB33A44}" type="presOf" srcId="{FC1EC86E-E8C6-415E-9106-12AD18A71D22}" destId="{D00A57B8-D885-4A38-9B91-3993B230BEA5}" srcOrd="1" destOrd="0" presId="urn:microsoft.com/office/officeart/2005/8/layout/hList7#1"/>
    <dgm:cxn modelId="{0205B957-ADD2-478F-8FFD-8909C4837BB8}" type="presOf" srcId="{670A6FC1-06A0-4A55-B9BB-F77366294A02}" destId="{1AB6AFDB-BC04-4507-82B5-6E6F5831BEA9}" srcOrd="0" destOrd="0" presId="urn:microsoft.com/office/officeart/2005/8/layout/hList7#1"/>
    <dgm:cxn modelId="{1501F359-27E6-4000-A8A6-793C89BECEED}" srcId="{A2827260-7B05-4766-9103-F31400C21E8E}" destId="{670A6FC1-06A0-4A55-B9BB-F77366294A02}" srcOrd="1" destOrd="0" parTransId="{7AC4384A-AAA6-4A50-A4D1-EB0BB216D3F1}" sibTransId="{491F1CE0-980E-4612-BC81-1D5C89A4B4EC}"/>
    <dgm:cxn modelId="{DC33CA7D-7651-43E8-988E-95A848126F3C}" srcId="{A2827260-7B05-4766-9103-F31400C21E8E}" destId="{7FB070F2-3B79-4562-B7DB-14872AEF82AC}" srcOrd="2" destOrd="0" parTransId="{BFBE6598-1852-444C-818E-F5532C0BC6E1}" sibTransId="{89847041-024B-4364-8345-6E80B6ABD225}"/>
    <dgm:cxn modelId="{A33BC18C-1D55-43AE-99EA-42D48E2175BE}" srcId="{A2827260-7B05-4766-9103-F31400C21E8E}" destId="{FC1EC86E-E8C6-415E-9106-12AD18A71D22}" srcOrd="3" destOrd="0" parTransId="{859E0B10-6A75-4B4A-9562-39CAE387E66B}" sibTransId="{F9B4CAED-E8EB-4AD4-9A03-B460ED815BEF}"/>
    <dgm:cxn modelId="{84E70C8E-ECDE-45E5-B987-EF970FDC290E}" type="presOf" srcId="{258109E5-9086-4336-BE1E-846FFF700324}" destId="{D1A47079-9658-458A-B66B-A2A350D75799}" srcOrd="0" destOrd="0" presId="urn:microsoft.com/office/officeart/2005/8/layout/hList7#1"/>
    <dgm:cxn modelId="{66627494-CB4A-4FD3-9E87-DC6F23F879D4}" type="presOf" srcId="{89847041-024B-4364-8345-6E80B6ABD225}" destId="{E9DD20C8-883B-49FE-997A-282001182BD8}" srcOrd="0" destOrd="0" presId="urn:microsoft.com/office/officeart/2005/8/layout/hList7#1"/>
    <dgm:cxn modelId="{814C4299-F1FB-4DF8-9811-BCA8D456EF76}" type="presOf" srcId="{A2827260-7B05-4766-9103-F31400C21E8E}" destId="{E39B4A44-AA36-40FD-ADC1-9BA5EF26A1BA}" srcOrd="0" destOrd="0" presId="urn:microsoft.com/office/officeart/2005/8/layout/hList7#1"/>
    <dgm:cxn modelId="{E7DB27AE-F69F-462B-AD31-9385257176AA}" type="presOf" srcId="{D7E3D01B-D41B-45EC-B591-8CC8B3BA6EED}" destId="{6DD7049D-9B9E-4532-8138-D5DAF83122E5}" srcOrd="1" destOrd="0" presId="urn:microsoft.com/office/officeart/2005/8/layout/hList7#1"/>
    <dgm:cxn modelId="{EDD641AF-0B13-4617-9C80-A746DA6C83DB}" type="presOf" srcId="{F52FA10D-AD9E-437C-A9B4-6DCC48E27E53}" destId="{F2411CF3-329C-433A-A15C-962E95023A5F}" srcOrd="0" destOrd="0" presId="urn:microsoft.com/office/officeart/2005/8/layout/hList7#1"/>
    <dgm:cxn modelId="{6854F9BD-7D01-4C64-AB84-75945AFD25AC}" srcId="{A2827260-7B05-4766-9103-F31400C21E8E}" destId="{F52FA10D-AD9E-437C-A9B4-6DCC48E27E53}" srcOrd="5" destOrd="0" parTransId="{F4FF545A-8242-45E6-8279-E8F7F5073555}" sibTransId="{2BFD3891-CA8D-4105-B3D2-D1274B134103}"/>
    <dgm:cxn modelId="{8A8830C1-E875-4C99-9E7A-BBDC5F797A4A}" type="presOf" srcId="{D7E3D01B-D41B-45EC-B591-8CC8B3BA6EED}" destId="{BE7D5CDC-1249-415B-98B8-DD0D0B14F424}" srcOrd="0" destOrd="0" presId="urn:microsoft.com/office/officeart/2005/8/layout/hList7#1"/>
    <dgm:cxn modelId="{8FC329C6-2264-4A4E-BCCA-D8357620F9D5}" srcId="{A2827260-7B05-4766-9103-F31400C21E8E}" destId="{47ECE5D5-2F1D-45AA-8A1E-53AC5C6F57BB}" srcOrd="4" destOrd="0" parTransId="{B740C108-D64E-43CC-9CA7-F19151076360}" sibTransId="{258109E5-9086-4336-BE1E-846FFF700324}"/>
    <dgm:cxn modelId="{52A3B9D7-1183-4FD7-846B-89FBB31DF9F2}" type="presOf" srcId="{04C653DA-EC06-4C68-B1C4-DBACB8527AEB}" destId="{B90A01AB-EE20-4A73-B6C7-AE1FEA7443F1}" srcOrd="0" destOrd="0" presId="urn:microsoft.com/office/officeart/2005/8/layout/hList7#1"/>
    <dgm:cxn modelId="{CCB56FE1-800D-4CFE-AC07-75CF15397CA5}" type="presOf" srcId="{F9B4CAED-E8EB-4AD4-9A03-B460ED815BEF}" destId="{463516E6-3E2F-4F5D-8171-962ED9AA3E22}" srcOrd="0" destOrd="0" presId="urn:microsoft.com/office/officeart/2005/8/layout/hList7#1"/>
    <dgm:cxn modelId="{398E46E5-91B6-43A1-9872-2B7376D1C6CC}" type="presOf" srcId="{670A6FC1-06A0-4A55-B9BB-F77366294A02}" destId="{598E56E6-6210-4F15-B47A-C89846C5C4E2}" srcOrd="1" destOrd="0" presId="urn:microsoft.com/office/officeart/2005/8/layout/hList7#1"/>
    <dgm:cxn modelId="{AEE444ED-8D06-44F0-89D3-838E9FDDB954}" type="presOf" srcId="{491F1CE0-980E-4612-BC81-1D5C89A4B4EC}" destId="{7DE767C4-948E-411A-9195-1E0087AA6663}" srcOrd="0" destOrd="0" presId="urn:microsoft.com/office/officeart/2005/8/layout/hList7#1"/>
    <dgm:cxn modelId="{159E13F1-78DB-40AA-9446-493D62B28F88}" type="presOf" srcId="{47ECE5D5-2F1D-45AA-8A1E-53AC5C6F57BB}" destId="{AE0191F0-3B99-40B2-990F-6CCA6CCF93B2}" srcOrd="1" destOrd="0" presId="urn:microsoft.com/office/officeart/2005/8/layout/hList7#1"/>
    <dgm:cxn modelId="{DA2234DF-7D6C-479B-82C4-DE5AB22C5A24}" type="presParOf" srcId="{E39B4A44-AA36-40FD-ADC1-9BA5EF26A1BA}" destId="{C44338C5-4682-4265-8250-B9F9020E04D6}" srcOrd="0" destOrd="0" presId="urn:microsoft.com/office/officeart/2005/8/layout/hList7#1"/>
    <dgm:cxn modelId="{E47501EB-8D1B-4C20-857D-052064FB0DBE}" type="presParOf" srcId="{E39B4A44-AA36-40FD-ADC1-9BA5EF26A1BA}" destId="{8C2BBD51-AADE-4F34-84B8-7CCC71179565}" srcOrd="1" destOrd="0" presId="urn:microsoft.com/office/officeart/2005/8/layout/hList7#1"/>
    <dgm:cxn modelId="{BCF07868-F5FD-4E06-BDBB-6834AF5AEDDA}" type="presParOf" srcId="{8C2BBD51-AADE-4F34-84B8-7CCC71179565}" destId="{CC07FFD0-2000-4973-853B-DE7A548E4BF1}" srcOrd="0" destOrd="0" presId="urn:microsoft.com/office/officeart/2005/8/layout/hList7#1"/>
    <dgm:cxn modelId="{AADBA49E-4491-4435-B542-666556EFC5D5}" type="presParOf" srcId="{CC07FFD0-2000-4973-853B-DE7A548E4BF1}" destId="{BE7D5CDC-1249-415B-98B8-DD0D0B14F424}" srcOrd="0" destOrd="0" presId="urn:microsoft.com/office/officeart/2005/8/layout/hList7#1"/>
    <dgm:cxn modelId="{F2BC94A5-FF05-4010-BDCB-D7944D541863}" type="presParOf" srcId="{CC07FFD0-2000-4973-853B-DE7A548E4BF1}" destId="{6DD7049D-9B9E-4532-8138-D5DAF83122E5}" srcOrd="1" destOrd="0" presId="urn:microsoft.com/office/officeart/2005/8/layout/hList7#1"/>
    <dgm:cxn modelId="{A7D4D1BC-6913-41B0-80F7-DC96B586B504}" type="presParOf" srcId="{CC07FFD0-2000-4973-853B-DE7A548E4BF1}" destId="{F9AADE64-21B7-4637-9C8A-75625531AE55}" srcOrd="2" destOrd="0" presId="urn:microsoft.com/office/officeart/2005/8/layout/hList7#1"/>
    <dgm:cxn modelId="{114A41DA-B106-44A9-8E0A-8C23B205994D}" type="presParOf" srcId="{CC07FFD0-2000-4973-853B-DE7A548E4BF1}" destId="{4C8DB519-E4D0-4E6B-89D1-9F39B04B40E4}" srcOrd="3" destOrd="0" presId="urn:microsoft.com/office/officeart/2005/8/layout/hList7#1"/>
    <dgm:cxn modelId="{55D359CD-0E24-4091-9328-B1694D7315B9}" type="presParOf" srcId="{8C2BBD51-AADE-4F34-84B8-7CCC71179565}" destId="{B90A01AB-EE20-4A73-B6C7-AE1FEA7443F1}" srcOrd="1" destOrd="0" presId="urn:microsoft.com/office/officeart/2005/8/layout/hList7#1"/>
    <dgm:cxn modelId="{27690476-9B91-4252-92BE-4FAA6913D63B}" type="presParOf" srcId="{8C2BBD51-AADE-4F34-84B8-7CCC71179565}" destId="{2F2DAC37-078D-4860-9ADB-CD4C065B55D3}" srcOrd="2" destOrd="0" presId="urn:microsoft.com/office/officeart/2005/8/layout/hList7#1"/>
    <dgm:cxn modelId="{53A7EA88-8A16-469E-8302-42319F3885F7}" type="presParOf" srcId="{2F2DAC37-078D-4860-9ADB-CD4C065B55D3}" destId="{1AB6AFDB-BC04-4507-82B5-6E6F5831BEA9}" srcOrd="0" destOrd="0" presId="urn:microsoft.com/office/officeart/2005/8/layout/hList7#1"/>
    <dgm:cxn modelId="{7133FBF2-5925-403F-B724-76F69B4DBD62}" type="presParOf" srcId="{2F2DAC37-078D-4860-9ADB-CD4C065B55D3}" destId="{598E56E6-6210-4F15-B47A-C89846C5C4E2}" srcOrd="1" destOrd="0" presId="urn:microsoft.com/office/officeart/2005/8/layout/hList7#1"/>
    <dgm:cxn modelId="{FC155E8F-CA33-4B46-BA5A-20802777EA01}" type="presParOf" srcId="{2F2DAC37-078D-4860-9ADB-CD4C065B55D3}" destId="{14797CA2-E44B-415B-8D0E-7EC87DB31A78}" srcOrd="2" destOrd="0" presId="urn:microsoft.com/office/officeart/2005/8/layout/hList7#1"/>
    <dgm:cxn modelId="{9ED4547D-EA01-432D-A288-85D0908A9C1A}" type="presParOf" srcId="{2F2DAC37-078D-4860-9ADB-CD4C065B55D3}" destId="{B1913C0A-ECCC-4F91-942C-5F894CBF5762}" srcOrd="3" destOrd="0" presId="urn:microsoft.com/office/officeart/2005/8/layout/hList7#1"/>
    <dgm:cxn modelId="{286EEA04-7BD9-4997-8FB3-DEFCB0151E4F}" type="presParOf" srcId="{8C2BBD51-AADE-4F34-84B8-7CCC71179565}" destId="{7DE767C4-948E-411A-9195-1E0087AA6663}" srcOrd="3" destOrd="0" presId="urn:microsoft.com/office/officeart/2005/8/layout/hList7#1"/>
    <dgm:cxn modelId="{2163A295-C144-4765-9C67-3E31CC41ED2B}" type="presParOf" srcId="{8C2BBD51-AADE-4F34-84B8-7CCC71179565}" destId="{7FCCCCB1-113D-4409-A8D8-73D79E4DCE1A}" srcOrd="4" destOrd="0" presId="urn:microsoft.com/office/officeart/2005/8/layout/hList7#1"/>
    <dgm:cxn modelId="{85A22B6E-0725-470C-BB12-F9698AE429C0}" type="presParOf" srcId="{7FCCCCB1-113D-4409-A8D8-73D79E4DCE1A}" destId="{0AE63139-4DC7-4C58-A722-A05AA95E5116}" srcOrd="0" destOrd="0" presId="urn:microsoft.com/office/officeart/2005/8/layout/hList7#1"/>
    <dgm:cxn modelId="{42C8DCA2-D9DC-4D1C-8FEC-B68FFE8078A9}" type="presParOf" srcId="{7FCCCCB1-113D-4409-A8D8-73D79E4DCE1A}" destId="{6C429ECE-B690-4311-BC9F-B11E9951885D}" srcOrd="1" destOrd="0" presId="urn:microsoft.com/office/officeart/2005/8/layout/hList7#1"/>
    <dgm:cxn modelId="{04E0FBBC-088C-438E-BD2E-4D5E448E6F9A}" type="presParOf" srcId="{7FCCCCB1-113D-4409-A8D8-73D79E4DCE1A}" destId="{17AE9C2E-F92A-4B61-8540-B79747B215DA}" srcOrd="2" destOrd="0" presId="urn:microsoft.com/office/officeart/2005/8/layout/hList7#1"/>
    <dgm:cxn modelId="{AE9C82FD-B891-4BBC-A096-3693955D85A1}" type="presParOf" srcId="{7FCCCCB1-113D-4409-A8D8-73D79E4DCE1A}" destId="{127CADE5-08B9-4647-B7CD-55B63B6E42FC}" srcOrd="3" destOrd="0" presId="urn:microsoft.com/office/officeart/2005/8/layout/hList7#1"/>
    <dgm:cxn modelId="{2062B3EB-E1AE-4ECA-8173-54890BD8D326}" type="presParOf" srcId="{8C2BBD51-AADE-4F34-84B8-7CCC71179565}" destId="{E9DD20C8-883B-49FE-997A-282001182BD8}" srcOrd="5" destOrd="0" presId="urn:microsoft.com/office/officeart/2005/8/layout/hList7#1"/>
    <dgm:cxn modelId="{FA5974A3-FE77-4D31-B508-B646EA1E7A5C}" type="presParOf" srcId="{8C2BBD51-AADE-4F34-84B8-7CCC71179565}" destId="{770FFBC4-04D2-4F7B-9DDE-7AF767DCFD7E}" srcOrd="6" destOrd="0" presId="urn:microsoft.com/office/officeart/2005/8/layout/hList7#1"/>
    <dgm:cxn modelId="{A4732274-4E8A-4AE9-8C05-66645AB83D9E}" type="presParOf" srcId="{770FFBC4-04D2-4F7B-9DDE-7AF767DCFD7E}" destId="{E822AE55-01A3-46CD-B730-2346142FB4CB}" srcOrd="0" destOrd="0" presId="urn:microsoft.com/office/officeart/2005/8/layout/hList7#1"/>
    <dgm:cxn modelId="{734087B8-03E6-48B6-9386-2CA991C18AEA}" type="presParOf" srcId="{770FFBC4-04D2-4F7B-9DDE-7AF767DCFD7E}" destId="{D00A57B8-D885-4A38-9B91-3993B230BEA5}" srcOrd="1" destOrd="0" presId="urn:microsoft.com/office/officeart/2005/8/layout/hList7#1"/>
    <dgm:cxn modelId="{453E46A9-EC09-4B5A-B124-D74B54A3095B}" type="presParOf" srcId="{770FFBC4-04D2-4F7B-9DDE-7AF767DCFD7E}" destId="{592A438A-F1E9-4589-991A-4D71E4C79561}" srcOrd="2" destOrd="0" presId="urn:microsoft.com/office/officeart/2005/8/layout/hList7#1"/>
    <dgm:cxn modelId="{7454E05E-D2B8-4593-AB4C-5D73A2916AE3}" type="presParOf" srcId="{770FFBC4-04D2-4F7B-9DDE-7AF767DCFD7E}" destId="{0AD25648-CC15-4B44-BA08-DD91F49FABB5}" srcOrd="3" destOrd="0" presId="urn:microsoft.com/office/officeart/2005/8/layout/hList7#1"/>
    <dgm:cxn modelId="{A5885F3A-A7AD-42A0-8CC6-0131AFBE48E6}" type="presParOf" srcId="{8C2BBD51-AADE-4F34-84B8-7CCC71179565}" destId="{463516E6-3E2F-4F5D-8171-962ED9AA3E22}" srcOrd="7" destOrd="0" presId="urn:microsoft.com/office/officeart/2005/8/layout/hList7#1"/>
    <dgm:cxn modelId="{A6B993BC-DCB0-41DA-99AA-95368D93D178}" type="presParOf" srcId="{8C2BBD51-AADE-4F34-84B8-7CCC71179565}" destId="{94D0A955-66BA-4F9C-B8ED-E6379BB838B2}" srcOrd="8" destOrd="0" presId="urn:microsoft.com/office/officeart/2005/8/layout/hList7#1"/>
    <dgm:cxn modelId="{BD482DFE-0E5B-4780-B10F-E356464171B3}" type="presParOf" srcId="{94D0A955-66BA-4F9C-B8ED-E6379BB838B2}" destId="{466D6C1A-2D81-4DD9-828D-6AA121DF9D58}" srcOrd="0" destOrd="0" presId="urn:microsoft.com/office/officeart/2005/8/layout/hList7#1"/>
    <dgm:cxn modelId="{7426FBB4-4349-4137-9A34-B80AE82D9099}" type="presParOf" srcId="{94D0A955-66BA-4F9C-B8ED-E6379BB838B2}" destId="{AE0191F0-3B99-40B2-990F-6CCA6CCF93B2}" srcOrd="1" destOrd="0" presId="urn:microsoft.com/office/officeart/2005/8/layout/hList7#1"/>
    <dgm:cxn modelId="{51BA2CFD-C3A5-4B08-B2DF-A98B4DF30AE9}" type="presParOf" srcId="{94D0A955-66BA-4F9C-B8ED-E6379BB838B2}" destId="{13ABCAE4-8AD0-451C-AE62-0192B7CA84F8}" srcOrd="2" destOrd="0" presId="urn:microsoft.com/office/officeart/2005/8/layout/hList7#1"/>
    <dgm:cxn modelId="{CE468E87-C0DB-47E2-9B4D-F5762AB306BC}" type="presParOf" srcId="{94D0A955-66BA-4F9C-B8ED-E6379BB838B2}" destId="{A261640A-E713-45DD-A9FA-C0EEECD214A6}" srcOrd="3" destOrd="0" presId="urn:microsoft.com/office/officeart/2005/8/layout/hList7#1"/>
    <dgm:cxn modelId="{C514B6A1-96B2-41CF-9C18-7C2B18ACBBD2}" type="presParOf" srcId="{8C2BBD51-AADE-4F34-84B8-7CCC71179565}" destId="{D1A47079-9658-458A-B66B-A2A350D75799}" srcOrd="9" destOrd="0" presId="urn:microsoft.com/office/officeart/2005/8/layout/hList7#1"/>
    <dgm:cxn modelId="{B8421D51-B1A4-4EA3-BAB3-6F86959B3929}" type="presParOf" srcId="{8C2BBD51-AADE-4F34-84B8-7CCC71179565}" destId="{CD850A26-4CD8-4162-95C1-EACD446E5BE1}" srcOrd="10" destOrd="0" presId="urn:microsoft.com/office/officeart/2005/8/layout/hList7#1"/>
    <dgm:cxn modelId="{1E030940-42E5-4161-AA50-2778566A94F4}" type="presParOf" srcId="{CD850A26-4CD8-4162-95C1-EACD446E5BE1}" destId="{F2411CF3-329C-433A-A15C-962E95023A5F}" srcOrd="0" destOrd="0" presId="urn:microsoft.com/office/officeart/2005/8/layout/hList7#1"/>
    <dgm:cxn modelId="{C0C3000D-BB1B-476A-BBC4-4F31F20574C1}" type="presParOf" srcId="{CD850A26-4CD8-4162-95C1-EACD446E5BE1}" destId="{FCAAC0D7-9C9F-415A-93B5-8482FA5BE1CA}" srcOrd="1" destOrd="0" presId="urn:microsoft.com/office/officeart/2005/8/layout/hList7#1"/>
    <dgm:cxn modelId="{28F6246A-0306-4A82-A292-C250DD1F5533}" type="presParOf" srcId="{CD850A26-4CD8-4162-95C1-EACD446E5BE1}" destId="{B1C17CE2-1E9E-470A-9806-A457999E0690}" srcOrd="2" destOrd="0" presId="urn:microsoft.com/office/officeart/2005/8/layout/hList7#1"/>
    <dgm:cxn modelId="{DC3468FB-F651-4371-95A3-BAD7B8AB05A3}" type="presParOf" srcId="{CD850A26-4CD8-4162-95C1-EACD446E5BE1}" destId="{59EC0BA4-FD83-46A4-BA18-3F8D0555F619}"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A2827260-7B05-4766-9103-F31400C21E8E}" type="doc">
      <dgm:prSet loTypeId="urn:microsoft.com/office/officeart/2005/8/layout/hList7#2" loCatId="list" qsTypeId="urn:microsoft.com/office/officeart/2005/8/quickstyle/simple1" qsCatId="simple" csTypeId="urn:microsoft.com/office/officeart/2005/8/colors/accent0_1" csCatId="mainScheme" phldr="1"/>
      <dgm:spPr/>
      <dgm:t>
        <a:bodyPr/>
        <a:lstStyle/>
        <a:p>
          <a:endParaRPr lang="en-US"/>
        </a:p>
      </dgm:t>
    </dgm:pt>
    <dgm:pt modelId="{D7E3D01B-D41B-45EC-B591-8CC8B3BA6EED}">
      <dgm:prSet/>
      <dgm:spPr/>
      <dgm:t>
        <a:bodyPr/>
        <a:lstStyle/>
        <a:p>
          <a:pPr rtl="0"/>
          <a:r>
            <a:rPr lang="hi-IN" dirty="0"/>
            <a:t>पत्नी</a:t>
          </a:r>
          <a:endParaRPr lang="en-US" dirty="0"/>
        </a:p>
      </dgm:t>
    </dgm:pt>
    <dgm:pt modelId="{FD3E7634-F34B-4B3E-B197-612ABBC7DDD6}" type="parTrans" cxnId="{1E3FE03E-81A1-4670-8FF7-5C63BC100F12}">
      <dgm:prSet/>
      <dgm:spPr/>
      <dgm:t>
        <a:bodyPr/>
        <a:lstStyle/>
        <a:p>
          <a:endParaRPr lang="en-US"/>
        </a:p>
      </dgm:t>
    </dgm:pt>
    <dgm:pt modelId="{04C653DA-EC06-4C68-B1C4-DBACB8527AEB}" type="sibTrans" cxnId="{1E3FE03E-81A1-4670-8FF7-5C63BC100F12}">
      <dgm:prSet/>
      <dgm:spPr/>
      <dgm:t>
        <a:bodyPr/>
        <a:lstStyle/>
        <a:p>
          <a:endParaRPr lang="en-US"/>
        </a:p>
      </dgm:t>
    </dgm:pt>
    <dgm:pt modelId="{7FB070F2-3B79-4562-B7DB-14872AEF82AC}">
      <dgm:prSet/>
      <dgm:spPr/>
      <dgm:t>
        <a:bodyPr/>
        <a:lstStyle/>
        <a:p>
          <a:pPr rtl="0"/>
          <a:r>
            <a:rPr lang="hi-IN" dirty="0"/>
            <a:t>विधवा बहु </a:t>
          </a:r>
          <a:endParaRPr lang="en-US" dirty="0"/>
        </a:p>
      </dgm:t>
    </dgm:pt>
    <dgm:pt modelId="{BFBE6598-1852-444C-818E-F5532C0BC6E1}" type="parTrans" cxnId="{DC33CA7D-7651-43E8-988E-95A848126F3C}">
      <dgm:prSet/>
      <dgm:spPr/>
      <dgm:t>
        <a:bodyPr/>
        <a:lstStyle/>
        <a:p>
          <a:endParaRPr lang="en-US"/>
        </a:p>
      </dgm:t>
    </dgm:pt>
    <dgm:pt modelId="{89847041-024B-4364-8345-6E80B6ABD225}" type="sibTrans" cxnId="{DC33CA7D-7651-43E8-988E-95A848126F3C}">
      <dgm:prSet/>
      <dgm:spPr/>
      <dgm:t>
        <a:bodyPr/>
        <a:lstStyle/>
        <a:p>
          <a:endParaRPr lang="en-US"/>
        </a:p>
      </dgm:t>
    </dgm:pt>
    <dgm:pt modelId="{20F6FC36-34B2-4EAF-9449-4AAF155B2922}">
      <dgm:prSet/>
      <dgm:spPr/>
      <dgm:t>
        <a:bodyPr/>
        <a:lstStyle/>
        <a:p>
          <a:pPr rtl="0"/>
          <a:r>
            <a:rPr lang="hi-IN" dirty="0"/>
            <a:t>बहन</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भाई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FC1EC86E-E8C6-415E-9106-12AD18A71D22}">
      <dgm:prSet/>
      <dgm:spPr/>
      <dgm:t>
        <a:bodyPr/>
        <a:lstStyle/>
        <a:p>
          <a:pPr rtl="0"/>
          <a:r>
            <a:rPr lang="hi-IN" dirty="0"/>
            <a:t>स्वर्गवासी बेटी का बेटा (नवासा)</a:t>
          </a:r>
          <a:endParaRPr lang="en-US" dirty="0"/>
        </a:p>
      </dgm:t>
    </dgm:pt>
    <dgm:pt modelId="{F9B4CAED-E8EB-4AD4-9A03-B460ED815BEF}" type="sibTrans" cxnId="{A33BC18C-1D55-43AE-99EA-42D48E2175BE}">
      <dgm:prSet/>
      <dgm:spPr/>
      <dgm:t>
        <a:bodyPr/>
        <a:lstStyle/>
        <a:p>
          <a:endParaRPr lang="en-US"/>
        </a:p>
      </dgm:t>
    </dgm:pt>
    <dgm:pt modelId="{859E0B10-6A75-4B4A-9562-39CAE387E66B}" type="parTrans" cxnId="{A33BC18C-1D55-43AE-99EA-42D48E2175BE}">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CC07FFD0-2000-4973-853B-DE7A548E4BF1}" type="pres">
      <dgm:prSet presAssocID="{D7E3D01B-D41B-45EC-B591-8CC8B3BA6EED}" presName="compNode" presStyleCnt="0"/>
      <dgm:spPr/>
    </dgm:pt>
    <dgm:pt modelId="{BE7D5CDC-1249-415B-98B8-DD0D0B14F424}" type="pres">
      <dgm:prSet presAssocID="{D7E3D01B-D41B-45EC-B591-8CC8B3BA6EED}" presName="bkgdShape" presStyleLbl="node1" presStyleIdx="0" presStyleCnt="5"/>
      <dgm:spPr/>
    </dgm:pt>
    <dgm:pt modelId="{6DD7049D-9B9E-4532-8138-D5DAF83122E5}" type="pres">
      <dgm:prSet presAssocID="{D7E3D01B-D41B-45EC-B591-8CC8B3BA6EED}" presName="nodeTx" presStyleLbl="node1" presStyleIdx="0" presStyleCnt="5">
        <dgm:presLayoutVars>
          <dgm:bulletEnabled val="1"/>
        </dgm:presLayoutVars>
      </dgm:prSet>
      <dgm:spPr/>
    </dgm:pt>
    <dgm:pt modelId="{F9AADE64-21B7-4637-9C8A-75625531AE55}" type="pres">
      <dgm:prSet presAssocID="{D7E3D01B-D41B-45EC-B591-8CC8B3BA6EED}" presName="invisiNode" presStyleLbl="node1" presStyleIdx="0" presStyleCnt="5"/>
      <dgm:spPr/>
    </dgm:pt>
    <dgm:pt modelId="{4C8DB519-E4D0-4E6B-89D1-9F39B04B40E4}" type="pres">
      <dgm:prSet presAssocID="{D7E3D01B-D41B-45EC-B591-8CC8B3BA6EED}"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B90A01AB-EE20-4A73-B6C7-AE1FEA7443F1}" type="pres">
      <dgm:prSet presAssocID="{04C653DA-EC06-4C68-B1C4-DBACB8527AEB}" presName="sibTrans" presStyleLbl="sibTrans2D1" presStyleIdx="0"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1" presStyleCnt="5"/>
      <dgm:spPr/>
    </dgm:pt>
    <dgm:pt modelId="{598E56E6-6210-4F15-B47A-C89846C5C4E2}" type="pres">
      <dgm:prSet presAssocID="{670A6FC1-06A0-4A55-B9BB-F77366294A02}" presName="nodeTx" presStyleLbl="node1" presStyleIdx="1" presStyleCnt="5">
        <dgm:presLayoutVars>
          <dgm:bulletEnabled val="1"/>
        </dgm:presLayoutVars>
      </dgm:prSet>
      <dgm:spPr/>
    </dgm:pt>
    <dgm:pt modelId="{14797CA2-E44B-415B-8D0E-7EC87DB31A78}" type="pres">
      <dgm:prSet presAssocID="{670A6FC1-06A0-4A55-B9BB-F77366294A02}" presName="invisiNode" presStyleLbl="node1" presStyleIdx="1" presStyleCnt="5"/>
      <dgm:spPr/>
    </dgm:pt>
    <dgm:pt modelId="{B1913C0A-ECCC-4F91-942C-5F894CBF5762}" type="pres">
      <dgm:prSet presAssocID="{670A6FC1-06A0-4A55-B9BB-F77366294A02}"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2" presStyleCnt="5"/>
      <dgm:spPr/>
    </dgm:pt>
    <dgm:pt modelId="{805F2579-DCDA-40E5-AD32-B88DC67CDC1D}" type="pres">
      <dgm:prSet presAssocID="{20F6FC36-34B2-4EAF-9449-4AAF155B2922}" presName="nodeTx" presStyleLbl="node1" presStyleIdx="2" presStyleCnt="5">
        <dgm:presLayoutVars>
          <dgm:bulletEnabled val="1"/>
        </dgm:presLayoutVars>
      </dgm:prSet>
      <dgm:spPr/>
    </dgm:pt>
    <dgm:pt modelId="{BC509031-77D0-4AFF-A5E1-C9AFF2E4E700}" type="pres">
      <dgm:prSet presAssocID="{20F6FC36-34B2-4EAF-9449-4AAF155B2922}" presName="invisiNode" presStyleLbl="node1" presStyleIdx="2" presStyleCnt="5"/>
      <dgm:spPr/>
    </dgm:pt>
    <dgm:pt modelId="{387DE592-E0B1-4BF7-B5C0-1CF827B7ECCA}" type="pres">
      <dgm:prSet presAssocID="{20F6FC36-34B2-4EAF-9449-4AAF155B2922}"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 modelId="{C2CE7EBD-9CF0-4AE9-AE54-485E672F96AC}" type="pres">
      <dgm:prSet presAssocID="{15F91589-44C1-4637-8A7D-EDA4E574CEB6}" presName="sibTrans" presStyleLbl="sibTrans2D1" presStyleIdx="0" presStyleCnt="0"/>
      <dgm:spPr/>
    </dgm:pt>
    <dgm:pt modelId="{7FCCCCB1-113D-4409-A8D8-73D79E4DCE1A}" type="pres">
      <dgm:prSet presAssocID="{7FB070F2-3B79-4562-B7DB-14872AEF82AC}" presName="compNode" presStyleCnt="0"/>
      <dgm:spPr/>
    </dgm:pt>
    <dgm:pt modelId="{0AE63139-4DC7-4C58-A722-A05AA95E5116}" type="pres">
      <dgm:prSet presAssocID="{7FB070F2-3B79-4562-B7DB-14872AEF82AC}" presName="bkgdShape" presStyleLbl="node1" presStyleIdx="3" presStyleCnt="5"/>
      <dgm:spPr/>
    </dgm:pt>
    <dgm:pt modelId="{6C429ECE-B690-4311-BC9F-B11E9951885D}" type="pres">
      <dgm:prSet presAssocID="{7FB070F2-3B79-4562-B7DB-14872AEF82AC}" presName="nodeTx" presStyleLbl="node1" presStyleIdx="3" presStyleCnt="5">
        <dgm:presLayoutVars>
          <dgm:bulletEnabled val="1"/>
        </dgm:presLayoutVars>
      </dgm:prSet>
      <dgm:spPr/>
    </dgm:pt>
    <dgm:pt modelId="{17AE9C2E-F92A-4B61-8540-B79747B215DA}" type="pres">
      <dgm:prSet presAssocID="{7FB070F2-3B79-4562-B7DB-14872AEF82AC}" presName="invisiNode" presStyleLbl="node1" presStyleIdx="3" presStyleCnt="5"/>
      <dgm:spPr/>
    </dgm:pt>
    <dgm:pt modelId="{127CADE5-08B9-4647-B7CD-55B63B6E42FC}" type="pres">
      <dgm:prSet presAssocID="{7FB070F2-3B79-4562-B7DB-14872AEF82AC}"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dgm:spPr>
    </dgm:pt>
    <dgm:pt modelId="{E9DD20C8-883B-49FE-997A-282001182BD8}" type="pres">
      <dgm:prSet presAssocID="{89847041-024B-4364-8345-6E80B6ABD225}" presName="sibTrans" presStyleLbl="sibTrans2D1" presStyleIdx="0" presStyleCnt="0"/>
      <dgm:spPr/>
    </dgm:pt>
    <dgm:pt modelId="{770FFBC4-04D2-4F7B-9DDE-7AF767DCFD7E}" type="pres">
      <dgm:prSet presAssocID="{FC1EC86E-E8C6-415E-9106-12AD18A71D22}" presName="compNode" presStyleCnt="0"/>
      <dgm:spPr/>
    </dgm:pt>
    <dgm:pt modelId="{E822AE55-01A3-46CD-B730-2346142FB4CB}" type="pres">
      <dgm:prSet presAssocID="{FC1EC86E-E8C6-415E-9106-12AD18A71D22}" presName="bkgdShape" presStyleLbl="node1" presStyleIdx="4" presStyleCnt="5"/>
      <dgm:spPr/>
    </dgm:pt>
    <dgm:pt modelId="{D00A57B8-D885-4A38-9B91-3993B230BEA5}" type="pres">
      <dgm:prSet presAssocID="{FC1EC86E-E8C6-415E-9106-12AD18A71D22}" presName="nodeTx" presStyleLbl="node1" presStyleIdx="4" presStyleCnt="5">
        <dgm:presLayoutVars>
          <dgm:bulletEnabled val="1"/>
        </dgm:presLayoutVars>
      </dgm:prSet>
      <dgm:spPr/>
    </dgm:pt>
    <dgm:pt modelId="{592A438A-F1E9-4589-991A-4D71E4C79561}" type="pres">
      <dgm:prSet presAssocID="{FC1EC86E-E8C6-415E-9106-12AD18A71D22}" presName="invisiNode" presStyleLbl="node1" presStyleIdx="4" presStyleCnt="5"/>
      <dgm:spPr/>
    </dgm:pt>
    <dgm:pt modelId="{0AD25648-CC15-4B44-BA08-DD91F49FABB5}" type="pres">
      <dgm:prSet presAssocID="{FC1EC86E-E8C6-415E-9106-12AD18A71D22}"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6000" r="-6000"/>
          </a:stretch>
        </a:blipFill>
      </dgm:spPr>
    </dgm:pt>
  </dgm:ptLst>
  <dgm:cxnLst>
    <dgm:cxn modelId="{84655F11-A9D0-4149-9685-FFD302F833AF}" type="presOf" srcId="{FC1EC86E-E8C6-415E-9106-12AD18A71D22}" destId="{E822AE55-01A3-46CD-B730-2346142FB4CB}" srcOrd="0" destOrd="0" presId="urn:microsoft.com/office/officeart/2005/8/layout/hList7#2"/>
    <dgm:cxn modelId="{1E3FE03E-81A1-4670-8FF7-5C63BC100F12}" srcId="{A2827260-7B05-4766-9103-F31400C21E8E}" destId="{D7E3D01B-D41B-45EC-B591-8CC8B3BA6EED}" srcOrd="0" destOrd="0" parTransId="{FD3E7634-F34B-4B3E-B197-612ABBC7DDD6}" sibTransId="{04C653DA-EC06-4C68-B1C4-DBACB8527AEB}"/>
    <dgm:cxn modelId="{C7F5B55B-2D75-423C-9A7E-B931B6AA156E}" type="presOf" srcId="{04C653DA-EC06-4C68-B1C4-DBACB8527AEB}" destId="{B90A01AB-EE20-4A73-B6C7-AE1FEA7443F1}" srcOrd="0" destOrd="0" presId="urn:microsoft.com/office/officeart/2005/8/layout/hList7#2"/>
    <dgm:cxn modelId="{B8A27767-79C6-4062-82D3-EAFF6F2A5F7F}" type="presOf" srcId="{89847041-024B-4364-8345-6E80B6ABD225}" destId="{E9DD20C8-883B-49FE-997A-282001182BD8}" srcOrd="0" destOrd="0" presId="urn:microsoft.com/office/officeart/2005/8/layout/hList7#2"/>
    <dgm:cxn modelId="{A7AF7F6D-F233-475F-8CB4-C6ACE3358D1A}" type="presOf" srcId="{670A6FC1-06A0-4A55-B9BB-F77366294A02}" destId="{1AB6AFDB-BC04-4507-82B5-6E6F5831BEA9}" srcOrd="0" destOrd="0" presId="urn:microsoft.com/office/officeart/2005/8/layout/hList7#2"/>
    <dgm:cxn modelId="{344E644E-0D8C-42E9-805A-2B8FBCFF5858}" srcId="{A2827260-7B05-4766-9103-F31400C21E8E}" destId="{20F6FC36-34B2-4EAF-9449-4AAF155B2922}" srcOrd="2" destOrd="0" parTransId="{AD06FB1A-9AB9-425A-862D-A630BD1CC242}" sibTransId="{15F91589-44C1-4637-8A7D-EDA4E574CEB6}"/>
    <dgm:cxn modelId="{1501F359-27E6-4000-A8A6-793C89BECEED}" srcId="{A2827260-7B05-4766-9103-F31400C21E8E}" destId="{670A6FC1-06A0-4A55-B9BB-F77366294A02}" srcOrd="1" destOrd="0" parTransId="{7AC4384A-AAA6-4A50-A4D1-EB0BB216D3F1}" sibTransId="{491F1CE0-980E-4612-BC81-1D5C89A4B4EC}"/>
    <dgm:cxn modelId="{DC33CA7D-7651-43E8-988E-95A848126F3C}" srcId="{A2827260-7B05-4766-9103-F31400C21E8E}" destId="{7FB070F2-3B79-4562-B7DB-14872AEF82AC}" srcOrd="3" destOrd="0" parTransId="{BFBE6598-1852-444C-818E-F5532C0BC6E1}" sibTransId="{89847041-024B-4364-8345-6E80B6ABD225}"/>
    <dgm:cxn modelId="{369AAE85-EF50-40B7-A784-90F9C0DF7F49}" type="presOf" srcId="{20F6FC36-34B2-4EAF-9449-4AAF155B2922}" destId="{FC86E718-A7D8-4566-88DA-AE03937208E4}" srcOrd="0" destOrd="0" presId="urn:microsoft.com/office/officeart/2005/8/layout/hList7#2"/>
    <dgm:cxn modelId="{A33BC18C-1D55-43AE-99EA-42D48E2175BE}" srcId="{A2827260-7B05-4766-9103-F31400C21E8E}" destId="{FC1EC86E-E8C6-415E-9106-12AD18A71D22}" srcOrd="4" destOrd="0" parTransId="{859E0B10-6A75-4B4A-9562-39CAE387E66B}" sibTransId="{F9B4CAED-E8EB-4AD4-9A03-B460ED815BEF}"/>
    <dgm:cxn modelId="{81782493-3AD2-4614-865D-BF3961667F06}" type="presOf" srcId="{7FB070F2-3B79-4562-B7DB-14872AEF82AC}" destId="{0AE63139-4DC7-4C58-A722-A05AA95E5116}" srcOrd="0" destOrd="0" presId="urn:microsoft.com/office/officeart/2005/8/layout/hList7#2"/>
    <dgm:cxn modelId="{CC7EA6A3-B4BC-47E3-AB13-72A8728E7FA4}" type="presOf" srcId="{D7E3D01B-D41B-45EC-B591-8CC8B3BA6EED}" destId="{BE7D5CDC-1249-415B-98B8-DD0D0B14F424}" srcOrd="0" destOrd="0" presId="urn:microsoft.com/office/officeart/2005/8/layout/hList7#2"/>
    <dgm:cxn modelId="{39AEFBAC-BEF7-4ED8-979D-59A6C744B508}" type="presOf" srcId="{491F1CE0-980E-4612-BC81-1D5C89A4B4EC}" destId="{7DE767C4-948E-411A-9195-1E0087AA6663}" srcOrd="0" destOrd="0" presId="urn:microsoft.com/office/officeart/2005/8/layout/hList7#2"/>
    <dgm:cxn modelId="{9D8D5DB1-5754-433E-AA20-C745C019A82D}" type="presOf" srcId="{15F91589-44C1-4637-8A7D-EDA4E574CEB6}" destId="{C2CE7EBD-9CF0-4AE9-AE54-485E672F96AC}" srcOrd="0" destOrd="0" presId="urn:microsoft.com/office/officeart/2005/8/layout/hList7#2"/>
    <dgm:cxn modelId="{7AEF63BA-AACA-4284-9D50-2CA3A7885B68}" type="presOf" srcId="{20F6FC36-34B2-4EAF-9449-4AAF155B2922}" destId="{805F2579-DCDA-40E5-AD32-B88DC67CDC1D}" srcOrd="1" destOrd="0" presId="urn:microsoft.com/office/officeart/2005/8/layout/hList7#2"/>
    <dgm:cxn modelId="{B004A4C5-47BE-4E32-8BD8-F2D17207E26D}" type="presOf" srcId="{FC1EC86E-E8C6-415E-9106-12AD18A71D22}" destId="{D00A57B8-D885-4A38-9B91-3993B230BEA5}" srcOrd="1" destOrd="0" presId="urn:microsoft.com/office/officeart/2005/8/layout/hList7#2"/>
    <dgm:cxn modelId="{4EA44FD5-7D6F-499F-ADAB-5C42E184BF30}" type="presOf" srcId="{7FB070F2-3B79-4562-B7DB-14872AEF82AC}" destId="{6C429ECE-B690-4311-BC9F-B11E9951885D}" srcOrd="1" destOrd="0" presId="urn:microsoft.com/office/officeart/2005/8/layout/hList7#2"/>
    <dgm:cxn modelId="{6253D1D8-D126-4010-B639-5788983A1EF1}" type="presOf" srcId="{A2827260-7B05-4766-9103-F31400C21E8E}" destId="{E39B4A44-AA36-40FD-ADC1-9BA5EF26A1BA}" srcOrd="0" destOrd="0" presId="urn:microsoft.com/office/officeart/2005/8/layout/hList7#2"/>
    <dgm:cxn modelId="{A19B2DD9-F4C4-462C-AA2F-E675B90E96A7}" type="presOf" srcId="{670A6FC1-06A0-4A55-B9BB-F77366294A02}" destId="{598E56E6-6210-4F15-B47A-C89846C5C4E2}" srcOrd="1" destOrd="0" presId="urn:microsoft.com/office/officeart/2005/8/layout/hList7#2"/>
    <dgm:cxn modelId="{7863A1FD-E62B-4A19-A843-A7DB012489A3}" type="presOf" srcId="{D7E3D01B-D41B-45EC-B591-8CC8B3BA6EED}" destId="{6DD7049D-9B9E-4532-8138-D5DAF83122E5}" srcOrd="1" destOrd="0" presId="urn:microsoft.com/office/officeart/2005/8/layout/hList7#2"/>
    <dgm:cxn modelId="{D5ED503D-83C7-425F-B2C1-CECC8EF6177D}" type="presParOf" srcId="{E39B4A44-AA36-40FD-ADC1-9BA5EF26A1BA}" destId="{C44338C5-4682-4265-8250-B9F9020E04D6}" srcOrd="0" destOrd="0" presId="urn:microsoft.com/office/officeart/2005/8/layout/hList7#2"/>
    <dgm:cxn modelId="{FF23FD76-F9A4-425A-85F3-1D885997FFC9}" type="presParOf" srcId="{E39B4A44-AA36-40FD-ADC1-9BA5EF26A1BA}" destId="{8C2BBD51-AADE-4F34-84B8-7CCC71179565}" srcOrd="1" destOrd="0" presId="urn:microsoft.com/office/officeart/2005/8/layout/hList7#2"/>
    <dgm:cxn modelId="{0B53A052-3CE5-484A-885B-820AE5EC9FBE}" type="presParOf" srcId="{8C2BBD51-AADE-4F34-84B8-7CCC71179565}" destId="{CC07FFD0-2000-4973-853B-DE7A548E4BF1}" srcOrd="0" destOrd="0" presId="urn:microsoft.com/office/officeart/2005/8/layout/hList7#2"/>
    <dgm:cxn modelId="{0B0B823E-8898-43B3-BF21-E2B8F83CDE56}" type="presParOf" srcId="{CC07FFD0-2000-4973-853B-DE7A548E4BF1}" destId="{BE7D5CDC-1249-415B-98B8-DD0D0B14F424}" srcOrd="0" destOrd="0" presId="urn:microsoft.com/office/officeart/2005/8/layout/hList7#2"/>
    <dgm:cxn modelId="{24C48C7C-E7F9-4C55-B012-1CB4364B06D2}" type="presParOf" srcId="{CC07FFD0-2000-4973-853B-DE7A548E4BF1}" destId="{6DD7049D-9B9E-4532-8138-D5DAF83122E5}" srcOrd="1" destOrd="0" presId="urn:microsoft.com/office/officeart/2005/8/layout/hList7#2"/>
    <dgm:cxn modelId="{43372992-2C0A-472F-8A8C-D2A8B2DE04D4}" type="presParOf" srcId="{CC07FFD0-2000-4973-853B-DE7A548E4BF1}" destId="{F9AADE64-21B7-4637-9C8A-75625531AE55}" srcOrd="2" destOrd="0" presId="urn:microsoft.com/office/officeart/2005/8/layout/hList7#2"/>
    <dgm:cxn modelId="{C69F06B2-F4AF-4D0E-943E-682BA18F9894}" type="presParOf" srcId="{CC07FFD0-2000-4973-853B-DE7A548E4BF1}" destId="{4C8DB519-E4D0-4E6B-89D1-9F39B04B40E4}" srcOrd="3" destOrd="0" presId="urn:microsoft.com/office/officeart/2005/8/layout/hList7#2"/>
    <dgm:cxn modelId="{751C23C1-847F-4BDD-8815-81E1788CC61B}" type="presParOf" srcId="{8C2BBD51-AADE-4F34-84B8-7CCC71179565}" destId="{B90A01AB-EE20-4A73-B6C7-AE1FEA7443F1}" srcOrd="1" destOrd="0" presId="urn:microsoft.com/office/officeart/2005/8/layout/hList7#2"/>
    <dgm:cxn modelId="{55DE71CB-084C-45AA-8E64-5BF5B7380373}" type="presParOf" srcId="{8C2BBD51-AADE-4F34-84B8-7CCC71179565}" destId="{2F2DAC37-078D-4860-9ADB-CD4C065B55D3}" srcOrd="2" destOrd="0" presId="urn:microsoft.com/office/officeart/2005/8/layout/hList7#2"/>
    <dgm:cxn modelId="{56DEB679-3927-4F04-B3EC-0453C9F84939}" type="presParOf" srcId="{2F2DAC37-078D-4860-9ADB-CD4C065B55D3}" destId="{1AB6AFDB-BC04-4507-82B5-6E6F5831BEA9}" srcOrd="0" destOrd="0" presId="urn:microsoft.com/office/officeart/2005/8/layout/hList7#2"/>
    <dgm:cxn modelId="{773B9A12-9978-4562-85E3-C6133AAABA19}" type="presParOf" srcId="{2F2DAC37-078D-4860-9ADB-CD4C065B55D3}" destId="{598E56E6-6210-4F15-B47A-C89846C5C4E2}" srcOrd="1" destOrd="0" presId="urn:microsoft.com/office/officeart/2005/8/layout/hList7#2"/>
    <dgm:cxn modelId="{19C98B4F-7F03-452F-B4BA-82AD42CAD032}" type="presParOf" srcId="{2F2DAC37-078D-4860-9ADB-CD4C065B55D3}" destId="{14797CA2-E44B-415B-8D0E-7EC87DB31A78}" srcOrd="2" destOrd="0" presId="urn:microsoft.com/office/officeart/2005/8/layout/hList7#2"/>
    <dgm:cxn modelId="{F11E2516-3F0F-4D0D-8ED3-78DAE93B7B1E}" type="presParOf" srcId="{2F2DAC37-078D-4860-9ADB-CD4C065B55D3}" destId="{B1913C0A-ECCC-4F91-942C-5F894CBF5762}" srcOrd="3" destOrd="0" presId="urn:microsoft.com/office/officeart/2005/8/layout/hList7#2"/>
    <dgm:cxn modelId="{84FF63CE-6A22-4C1B-A519-55ECE912CE54}" type="presParOf" srcId="{8C2BBD51-AADE-4F34-84B8-7CCC71179565}" destId="{7DE767C4-948E-411A-9195-1E0087AA6663}" srcOrd="3" destOrd="0" presId="urn:microsoft.com/office/officeart/2005/8/layout/hList7#2"/>
    <dgm:cxn modelId="{43FB8E62-3846-4D92-8CDE-F5233C4CCD19}" type="presParOf" srcId="{8C2BBD51-AADE-4F34-84B8-7CCC71179565}" destId="{7489BF0A-77D9-4B62-B0CB-006430854AA2}" srcOrd="4" destOrd="0" presId="urn:microsoft.com/office/officeart/2005/8/layout/hList7#2"/>
    <dgm:cxn modelId="{118AAE02-A5D8-4B20-9CCD-C07A39260EDC}" type="presParOf" srcId="{7489BF0A-77D9-4B62-B0CB-006430854AA2}" destId="{FC86E718-A7D8-4566-88DA-AE03937208E4}" srcOrd="0" destOrd="0" presId="urn:microsoft.com/office/officeart/2005/8/layout/hList7#2"/>
    <dgm:cxn modelId="{C95ED473-3D94-4870-B26E-F44A7C318459}" type="presParOf" srcId="{7489BF0A-77D9-4B62-B0CB-006430854AA2}" destId="{805F2579-DCDA-40E5-AD32-B88DC67CDC1D}" srcOrd="1" destOrd="0" presId="urn:microsoft.com/office/officeart/2005/8/layout/hList7#2"/>
    <dgm:cxn modelId="{3046C203-0C01-454D-BE32-74A92A7E2EC8}" type="presParOf" srcId="{7489BF0A-77D9-4B62-B0CB-006430854AA2}" destId="{BC509031-77D0-4AFF-A5E1-C9AFF2E4E700}" srcOrd="2" destOrd="0" presId="urn:microsoft.com/office/officeart/2005/8/layout/hList7#2"/>
    <dgm:cxn modelId="{5A95C0F1-C9BC-4E1D-8C94-1A981A633214}" type="presParOf" srcId="{7489BF0A-77D9-4B62-B0CB-006430854AA2}" destId="{387DE592-E0B1-4BF7-B5C0-1CF827B7ECCA}" srcOrd="3" destOrd="0" presId="urn:microsoft.com/office/officeart/2005/8/layout/hList7#2"/>
    <dgm:cxn modelId="{13ECCEF0-8CE8-4971-9507-0BBE2DC2FF34}" type="presParOf" srcId="{8C2BBD51-AADE-4F34-84B8-7CCC71179565}" destId="{C2CE7EBD-9CF0-4AE9-AE54-485E672F96AC}" srcOrd="5" destOrd="0" presId="urn:microsoft.com/office/officeart/2005/8/layout/hList7#2"/>
    <dgm:cxn modelId="{E75B8FB0-1FAB-4F0B-A27A-0AA38DF34B25}" type="presParOf" srcId="{8C2BBD51-AADE-4F34-84B8-7CCC71179565}" destId="{7FCCCCB1-113D-4409-A8D8-73D79E4DCE1A}" srcOrd="6" destOrd="0" presId="urn:microsoft.com/office/officeart/2005/8/layout/hList7#2"/>
    <dgm:cxn modelId="{5408B1FA-BEA7-4BA8-A75A-50AF1B78E186}" type="presParOf" srcId="{7FCCCCB1-113D-4409-A8D8-73D79E4DCE1A}" destId="{0AE63139-4DC7-4C58-A722-A05AA95E5116}" srcOrd="0" destOrd="0" presId="urn:microsoft.com/office/officeart/2005/8/layout/hList7#2"/>
    <dgm:cxn modelId="{F7212F56-EE20-4636-AAB0-91DD9C3205FA}" type="presParOf" srcId="{7FCCCCB1-113D-4409-A8D8-73D79E4DCE1A}" destId="{6C429ECE-B690-4311-BC9F-B11E9951885D}" srcOrd="1" destOrd="0" presId="urn:microsoft.com/office/officeart/2005/8/layout/hList7#2"/>
    <dgm:cxn modelId="{5A0FB9FB-3973-4977-BDDF-0609F1669382}" type="presParOf" srcId="{7FCCCCB1-113D-4409-A8D8-73D79E4DCE1A}" destId="{17AE9C2E-F92A-4B61-8540-B79747B215DA}" srcOrd="2" destOrd="0" presId="urn:microsoft.com/office/officeart/2005/8/layout/hList7#2"/>
    <dgm:cxn modelId="{513F4729-481E-4B4B-ACF8-BC345AA09E58}" type="presParOf" srcId="{7FCCCCB1-113D-4409-A8D8-73D79E4DCE1A}" destId="{127CADE5-08B9-4647-B7CD-55B63B6E42FC}" srcOrd="3" destOrd="0" presId="urn:microsoft.com/office/officeart/2005/8/layout/hList7#2"/>
    <dgm:cxn modelId="{2357F6DB-BD59-42CC-9B4B-E271AE54A03E}" type="presParOf" srcId="{8C2BBD51-AADE-4F34-84B8-7CCC71179565}" destId="{E9DD20C8-883B-49FE-997A-282001182BD8}" srcOrd="7" destOrd="0" presId="urn:microsoft.com/office/officeart/2005/8/layout/hList7#2"/>
    <dgm:cxn modelId="{25945271-1D24-4DBA-A0A5-3B9ED578B575}" type="presParOf" srcId="{8C2BBD51-AADE-4F34-84B8-7CCC71179565}" destId="{770FFBC4-04D2-4F7B-9DDE-7AF767DCFD7E}" srcOrd="8" destOrd="0" presId="urn:microsoft.com/office/officeart/2005/8/layout/hList7#2"/>
    <dgm:cxn modelId="{97AB7C6F-63D1-4A6A-AEC3-77E67F271EF5}" type="presParOf" srcId="{770FFBC4-04D2-4F7B-9DDE-7AF767DCFD7E}" destId="{E822AE55-01A3-46CD-B730-2346142FB4CB}" srcOrd="0" destOrd="0" presId="urn:microsoft.com/office/officeart/2005/8/layout/hList7#2"/>
    <dgm:cxn modelId="{BAEECF7E-887C-41F4-853E-BF3B1F043DA5}" type="presParOf" srcId="{770FFBC4-04D2-4F7B-9DDE-7AF767DCFD7E}" destId="{D00A57B8-D885-4A38-9B91-3993B230BEA5}" srcOrd="1" destOrd="0" presId="urn:microsoft.com/office/officeart/2005/8/layout/hList7#2"/>
    <dgm:cxn modelId="{A312B7EC-06B9-44DF-8EA2-57F64A91C877}" type="presParOf" srcId="{770FFBC4-04D2-4F7B-9DDE-7AF767DCFD7E}" destId="{592A438A-F1E9-4589-991A-4D71E4C79561}" srcOrd="2" destOrd="0" presId="urn:microsoft.com/office/officeart/2005/8/layout/hList7#2"/>
    <dgm:cxn modelId="{AADC63D6-E7A1-4132-8883-3C8A49A082B4}" type="presParOf" srcId="{770FFBC4-04D2-4F7B-9DDE-7AF767DCFD7E}" destId="{0AD25648-CC15-4B44-BA08-DD91F49FABB5}"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A2827260-7B05-4766-9103-F31400C21E8E}" type="doc">
      <dgm:prSet loTypeId="urn:microsoft.com/office/officeart/2005/8/layout/hList7#3" loCatId="list" qsTypeId="urn:microsoft.com/office/officeart/2005/8/quickstyle/simple1" qsCatId="simple" csTypeId="urn:microsoft.com/office/officeart/2005/8/colors/accent0_1" csCatId="mainScheme" phldr="1"/>
      <dgm:spPr/>
      <dgm:t>
        <a:bodyPr/>
        <a:lstStyle/>
        <a:p>
          <a:endParaRPr lang="en-US"/>
        </a:p>
      </dgm:t>
    </dgm:pt>
    <dgm:pt modelId="{D7E3D01B-D41B-45EC-B591-8CC8B3BA6EED}">
      <dgm:prSet/>
      <dgm:spPr/>
      <dgm:t>
        <a:bodyPr/>
        <a:lstStyle/>
        <a:p>
          <a:pPr rtl="0"/>
          <a:r>
            <a:rPr lang="hi-IN" dirty="0"/>
            <a:t>भाई </a:t>
          </a:r>
          <a:endParaRPr lang="en-US" dirty="0"/>
        </a:p>
      </dgm:t>
    </dgm:pt>
    <dgm:pt modelId="{FD3E7634-F34B-4B3E-B197-612ABBC7DDD6}" type="parTrans" cxnId="{1E3FE03E-81A1-4670-8FF7-5C63BC100F12}">
      <dgm:prSet/>
      <dgm:spPr/>
      <dgm:t>
        <a:bodyPr/>
        <a:lstStyle/>
        <a:p>
          <a:endParaRPr lang="en-US"/>
        </a:p>
      </dgm:t>
    </dgm:pt>
    <dgm:pt modelId="{04C653DA-EC06-4C68-B1C4-DBACB8527AEB}" type="sibTrans" cxnId="{1E3FE03E-81A1-4670-8FF7-5C63BC100F12}">
      <dgm:prSet/>
      <dgm:spPr/>
      <dgm:t>
        <a:bodyPr/>
        <a:lstStyle/>
        <a:p>
          <a:endParaRPr lang="en-US"/>
        </a:p>
      </dgm:t>
    </dgm:pt>
    <dgm:pt modelId="{7FB070F2-3B79-4562-B7DB-14872AEF82AC}">
      <dgm:prSet/>
      <dgm:spPr/>
      <dgm:t>
        <a:bodyPr/>
        <a:lstStyle/>
        <a:p>
          <a:pPr rtl="0"/>
          <a:r>
            <a:rPr lang="hi-IN" dirty="0"/>
            <a:t>बहन</a:t>
          </a:r>
          <a:endParaRPr lang="en-US" dirty="0"/>
        </a:p>
      </dgm:t>
    </dgm:pt>
    <dgm:pt modelId="{BFBE6598-1852-444C-818E-F5532C0BC6E1}" type="parTrans" cxnId="{DC33CA7D-7651-43E8-988E-95A848126F3C}">
      <dgm:prSet/>
      <dgm:spPr/>
      <dgm:t>
        <a:bodyPr/>
        <a:lstStyle/>
        <a:p>
          <a:endParaRPr lang="en-US"/>
        </a:p>
      </dgm:t>
    </dgm:pt>
    <dgm:pt modelId="{89847041-024B-4364-8345-6E80B6ABD225}" type="sibTrans" cxnId="{DC33CA7D-7651-43E8-988E-95A848126F3C}">
      <dgm:prSet/>
      <dgm:spPr/>
      <dgm:t>
        <a:bodyPr/>
        <a:lstStyle/>
        <a:p>
          <a:endParaRPr lang="en-US"/>
        </a:p>
      </dgm:t>
    </dgm:pt>
    <dgm:pt modelId="{20F6FC36-34B2-4EAF-9449-4AAF155B2922}">
      <dgm:prSet/>
      <dgm:spPr/>
      <dgm:t>
        <a:bodyPr/>
        <a:lstStyle/>
        <a:p>
          <a:pPr rtl="0"/>
          <a:r>
            <a:rPr lang="hi-IN" dirty="0"/>
            <a:t>बहन</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भाई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FC1EC86E-E8C6-415E-9106-12AD18A71D22}">
      <dgm:prSet/>
      <dgm:spPr/>
      <dgm:t>
        <a:bodyPr/>
        <a:lstStyle/>
        <a:p>
          <a:pPr rtl="0"/>
          <a:r>
            <a:rPr lang="hi-IN" dirty="0"/>
            <a:t>नाना</a:t>
          </a:r>
          <a:endParaRPr lang="en-US" dirty="0"/>
        </a:p>
      </dgm:t>
    </dgm:pt>
    <dgm:pt modelId="{F9B4CAED-E8EB-4AD4-9A03-B460ED815BEF}" type="sibTrans" cxnId="{A33BC18C-1D55-43AE-99EA-42D48E2175BE}">
      <dgm:prSet/>
      <dgm:spPr/>
      <dgm:t>
        <a:bodyPr/>
        <a:lstStyle/>
        <a:p>
          <a:endParaRPr lang="en-US"/>
        </a:p>
      </dgm:t>
    </dgm:pt>
    <dgm:pt modelId="{859E0B10-6A75-4B4A-9562-39CAE387E66B}" type="parTrans" cxnId="{A33BC18C-1D55-43AE-99EA-42D48E2175BE}">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CC07FFD0-2000-4973-853B-DE7A548E4BF1}" type="pres">
      <dgm:prSet presAssocID="{D7E3D01B-D41B-45EC-B591-8CC8B3BA6EED}" presName="compNode" presStyleCnt="0"/>
      <dgm:spPr/>
    </dgm:pt>
    <dgm:pt modelId="{BE7D5CDC-1249-415B-98B8-DD0D0B14F424}" type="pres">
      <dgm:prSet presAssocID="{D7E3D01B-D41B-45EC-B591-8CC8B3BA6EED}" presName="bkgdShape" presStyleLbl="node1" presStyleIdx="0" presStyleCnt="5"/>
      <dgm:spPr/>
    </dgm:pt>
    <dgm:pt modelId="{6DD7049D-9B9E-4532-8138-D5DAF83122E5}" type="pres">
      <dgm:prSet presAssocID="{D7E3D01B-D41B-45EC-B591-8CC8B3BA6EED}" presName="nodeTx" presStyleLbl="node1" presStyleIdx="0" presStyleCnt="5">
        <dgm:presLayoutVars>
          <dgm:bulletEnabled val="1"/>
        </dgm:presLayoutVars>
      </dgm:prSet>
      <dgm:spPr/>
    </dgm:pt>
    <dgm:pt modelId="{F9AADE64-21B7-4637-9C8A-75625531AE55}" type="pres">
      <dgm:prSet presAssocID="{D7E3D01B-D41B-45EC-B591-8CC8B3BA6EED}" presName="invisiNode" presStyleLbl="node1" presStyleIdx="0" presStyleCnt="5"/>
      <dgm:spPr/>
    </dgm:pt>
    <dgm:pt modelId="{4C8DB519-E4D0-4E6B-89D1-9F39B04B40E4}" type="pres">
      <dgm:prSet presAssocID="{D7E3D01B-D41B-45EC-B591-8CC8B3BA6EED}"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B90A01AB-EE20-4A73-B6C7-AE1FEA7443F1}" type="pres">
      <dgm:prSet presAssocID="{04C653DA-EC06-4C68-B1C4-DBACB8527AEB}" presName="sibTrans" presStyleLbl="sibTrans2D1" presStyleIdx="0"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1" presStyleCnt="5"/>
      <dgm:spPr/>
    </dgm:pt>
    <dgm:pt modelId="{598E56E6-6210-4F15-B47A-C89846C5C4E2}" type="pres">
      <dgm:prSet presAssocID="{670A6FC1-06A0-4A55-B9BB-F77366294A02}" presName="nodeTx" presStyleLbl="node1" presStyleIdx="1" presStyleCnt="5">
        <dgm:presLayoutVars>
          <dgm:bulletEnabled val="1"/>
        </dgm:presLayoutVars>
      </dgm:prSet>
      <dgm:spPr/>
    </dgm:pt>
    <dgm:pt modelId="{14797CA2-E44B-415B-8D0E-7EC87DB31A78}" type="pres">
      <dgm:prSet presAssocID="{670A6FC1-06A0-4A55-B9BB-F77366294A02}" presName="invisiNode" presStyleLbl="node1" presStyleIdx="1" presStyleCnt="5"/>
      <dgm:spPr/>
    </dgm:pt>
    <dgm:pt modelId="{B1913C0A-ECCC-4F91-942C-5F894CBF5762}" type="pres">
      <dgm:prSet presAssocID="{670A6FC1-06A0-4A55-B9BB-F77366294A02}" presName="imagNode" presStyleLbl="fgImgPlace1" presStyleIdx="1"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2" presStyleCnt="5"/>
      <dgm:spPr/>
    </dgm:pt>
    <dgm:pt modelId="{805F2579-DCDA-40E5-AD32-B88DC67CDC1D}" type="pres">
      <dgm:prSet presAssocID="{20F6FC36-34B2-4EAF-9449-4AAF155B2922}" presName="nodeTx" presStyleLbl="node1" presStyleIdx="2" presStyleCnt="5">
        <dgm:presLayoutVars>
          <dgm:bulletEnabled val="1"/>
        </dgm:presLayoutVars>
      </dgm:prSet>
      <dgm:spPr/>
    </dgm:pt>
    <dgm:pt modelId="{BC509031-77D0-4AFF-A5E1-C9AFF2E4E700}" type="pres">
      <dgm:prSet presAssocID="{20F6FC36-34B2-4EAF-9449-4AAF155B2922}" presName="invisiNode" presStyleLbl="node1" presStyleIdx="2" presStyleCnt="5"/>
      <dgm:spPr/>
    </dgm:pt>
    <dgm:pt modelId="{387DE592-E0B1-4BF7-B5C0-1CF827B7ECCA}" type="pres">
      <dgm:prSet presAssocID="{20F6FC36-34B2-4EAF-9449-4AAF155B2922}" presName="imagNode" presStyleLbl="fgImgPlace1" presStyleIdx="2"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pt>
    <dgm:pt modelId="{C2CE7EBD-9CF0-4AE9-AE54-485E672F96AC}" type="pres">
      <dgm:prSet presAssocID="{15F91589-44C1-4637-8A7D-EDA4E574CEB6}" presName="sibTrans" presStyleLbl="sibTrans2D1" presStyleIdx="0" presStyleCnt="0"/>
      <dgm:spPr/>
    </dgm:pt>
    <dgm:pt modelId="{7FCCCCB1-113D-4409-A8D8-73D79E4DCE1A}" type="pres">
      <dgm:prSet presAssocID="{7FB070F2-3B79-4562-B7DB-14872AEF82AC}" presName="compNode" presStyleCnt="0"/>
      <dgm:spPr/>
    </dgm:pt>
    <dgm:pt modelId="{0AE63139-4DC7-4C58-A722-A05AA95E5116}" type="pres">
      <dgm:prSet presAssocID="{7FB070F2-3B79-4562-B7DB-14872AEF82AC}" presName="bkgdShape" presStyleLbl="node1" presStyleIdx="3" presStyleCnt="5"/>
      <dgm:spPr/>
    </dgm:pt>
    <dgm:pt modelId="{6C429ECE-B690-4311-BC9F-B11E9951885D}" type="pres">
      <dgm:prSet presAssocID="{7FB070F2-3B79-4562-B7DB-14872AEF82AC}" presName="nodeTx" presStyleLbl="node1" presStyleIdx="3" presStyleCnt="5">
        <dgm:presLayoutVars>
          <dgm:bulletEnabled val="1"/>
        </dgm:presLayoutVars>
      </dgm:prSet>
      <dgm:spPr/>
    </dgm:pt>
    <dgm:pt modelId="{17AE9C2E-F92A-4B61-8540-B79747B215DA}" type="pres">
      <dgm:prSet presAssocID="{7FB070F2-3B79-4562-B7DB-14872AEF82AC}" presName="invisiNode" presStyleLbl="node1" presStyleIdx="3" presStyleCnt="5"/>
      <dgm:spPr/>
    </dgm:pt>
    <dgm:pt modelId="{127CADE5-08B9-4647-B7CD-55B63B6E42FC}" type="pres">
      <dgm:prSet presAssocID="{7FB070F2-3B79-4562-B7DB-14872AEF82AC}" presName="imagNode" presStyleLbl="fgImgPlace1" presStyleIdx="3"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dgm:spPr>
    </dgm:pt>
    <dgm:pt modelId="{E9DD20C8-883B-49FE-997A-282001182BD8}" type="pres">
      <dgm:prSet presAssocID="{89847041-024B-4364-8345-6E80B6ABD225}" presName="sibTrans" presStyleLbl="sibTrans2D1" presStyleIdx="0" presStyleCnt="0"/>
      <dgm:spPr/>
    </dgm:pt>
    <dgm:pt modelId="{770FFBC4-04D2-4F7B-9DDE-7AF767DCFD7E}" type="pres">
      <dgm:prSet presAssocID="{FC1EC86E-E8C6-415E-9106-12AD18A71D22}" presName="compNode" presStyleCnt="0"/>
      <dgm:spPr/>
    </dgm:pt>
    <dgm:pt modelId="{E822AE55-01A3-46CD-B730-2346142FB4CB}" type="pres">
      <dgm:prSet presAssocID="{FC1EC86E-E8C6-415E-9106-12AD18A71D22}" presName="bkgdShape" presStyleLbl="node1" presStyleIdx="4" presStyleCnt="5"/>
      <dgm:spPr/>
    </dgm:pt>
    <dgm:pt modelId="{D00A57B8-D885-4A38-9B91-3993B230BEA5}" type="pres">
      <dgm:prSet presAssocID="{FC1EC86E-E8C6-415E-9106-12AD18A71D22}" presName="nodeTx" presStyleLbl="node1" presStyleIdx="4" presStyleCnt="5">
        <dgm:presLayoutVars>
          <dgm:bulletEnabled val="1"/>
        </dgm:presLayoutVars>
      </dgm:prSet>
      <dgm:spPr/>
    </dgm:pt>
    <dgm:pt modelId="{592A438A-F1E9-4589-991A-4D71E4C79561}" type="pres">
      <dgm:prSet presAssocID="{FC1EC86E-E8C6-415E-9106-12AD18A71D22}" presName="invisiNode" presStyleLbl="node1" presStyleIdx="4" presStyleCnt="5"/>
      <dgm:spPr/>
    </dgm:pt>
    <dgm:pt modelId="{0AD25648-CC15-4B44-BA08-DD91F49FABB5}" type="pres">
      <dgm:prSet presAssocID="{FC1EC86E-E8C6-415E-9106-12AD18A71D22}" presName="imagNode" presStyleLbl="fgImgPlace1" presStyleIdx="4"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dgm:spPr>
    </dgm:pt>
  </dgm:ptLst>
  <dgm:cxnLst>
    <dgm:cxn modelId="{505D3B03-108B-4D26-B61D-A09DD771AB0F}" type="presOf" srcId="{7FB070F2-3B79-4562-B7DB-14872AEF82AC}" destId="{6C429ECE-B690-4311-BC9F-B11E9951885D}" srcOrd="1" destOrd="0" presId="urn:microsoft.com/office/officeart/2005/8/layout/hList7#3"/>
    <dgm:cxn modelId="{D9EF0108-08A8-42CB-92FA-A204630E30E9}" type="presOf" srcId="{04C653DA-EC06-4C68-B1C4-DBACB8527AEB}" destId="{B90A01AB-EE20-4A73-B6C7-AE1FEA7443F1}" srcOrd="0" destOrd="0" presId="urn:microsoft.com/office/officeart/2005/8/layout/hList7#3"/>
    <dgm:cxn modelId="{8984E41F-2BED-41BE-88F4-604D7CF8F8A7}" type="presOf" srcId="{20F6FC36-34B2-4EAF-9449-4AAF155B2922}" destId="{FC86E718-A7D8-4566-88DA-AE03937208E4}" srcOrd="0" destOrd="0" presId="urn:microsoft.com/office/officeart/2005/8/layout/hList7#3"/>
    <dgm:cxn modelId="{87B3F721-30F0-4617-AAAF-CB0EEABE07A7}" type="presOf" srcId="{FC1EC86E-E8C6-415E-9106-12AD18A71D22}" destId="{E822AE55-01A3-46CD-B730-2346142FB4CB}" srcOrd="0" destOrd="0" presId="urn:microsoft.com/office/officeart/2005/8/layout/hList7#3"/>
    <dgm:cxn modelId="{98FCA936-FFB7-44D3-9D22-756700C3C0C3}" type="presOf" srcId="{89847041-024B-4364-8345-6E80B6ABD225}" destId="{E9DD20C8-883B-49FE-997A-282001182BD8}" srcOrd="0" destOrd="0" presId="urn:microsoft.com/office/officeart/2005/8/layout/hList7#3"/>
    <dgm:cxn modelId="{1E3FE03E-81A1-4670-8FF7-5C63BC100F12}" srcId="{A2827260-7B05-4766-9103-F31400C21E8E}" destId="{D7E3D01B-D41B-45EC-B591-8CC8B3BA6EED}" srcOrd="0" destOrd="0" parTransId="{FD3E7634-F34B-4B3E-B197-612ABBC7DDD6}" sibTransId="{04C653DA-EC06-4C68-B1C4-DBACB8527AEB}"/>
    <dgm:cxn modelId="{127E0360-EF27-4112-93D9-98ACA1C99AA0}" type="presOf" srcId="{A2827260-7B05-4766-9103-F31400C21E8E}" destId="{E39B4A44-AA36-40FD-ADC1-9BA5EF26A1BA}" srcOrd="0" destOrd="0" presId="urn:microsoft.com/office/officeart/2005/8/layout/hList7#3"/>
    <dgm:cxn modelId="{344E644E-0D8C-42E9-805A-2B8FBCFF5858}" srcId="{A2827260-7B05-4766-9103-F31400C21E8E}" destId="{20F6FC36-34B2-4EAF-9449-4AAF155B2922}" srcOrd="2" destOrd="0" parTransId="{AD06FB1A-9AB9-425A-862D-A630BD1CC242}" sibTransId="{15F91589-44C1-4637-8A7D-EDA4E574CEB6}"/>
    <dgm:cxn modelId="{6DA4FD56-CE10-4CBF-B05D-6EDD56FDD9ED}" type="presOf" srcId="{491F1CE0-980E-4612-BC81-1D5C89A4B4EC}" destId="{7DE767C4-948E-411A-9195-1E0087AA6663}" srcOrd="0" destOrd="0" presId="urn:microsoft.com/office/officeart/2005/8/layout/hList7#3"/>
    <dgm:cxn modelId="{1501F359-27E6-4000-A8A6-793C89BECEED}" srcId="{A2827260-7B05-4766-9103-F31400C21E8E}" destId="{670A6FC1-06A0-4A55-B9BB-F77366294A02}" srcOrd="1" destOrd="0" parTransId="{7AC4384A-AAA6-4A50-A4D1-EB0BB216D3F1}" sibTransId="{491F1CE0-980E-4612-BC81-1D5C89A4B4EC}"/>
    <dgm:cxn modelId="{C62E067C-E5D6-4BE2-AC78-C7DFE9318508}" type="presOf" srcId="{FC1EC86E-E8C6-415E-9106-12AD18A71D22}" destId="{D00A57B8-D885-4A38-9B91-3993B230BEA5}" srcOrd="1" destOrd="0" presId="urn:microsoft.com/office/officeart/2005/8/layout/hList7#3"/>
    <dgm:cxn modelId="{DC33CA7D-7651-43E8-988E-95A848126F3C}" srcId="{A2827260-7B05-4766-9103-F31400C21E8E}" destId="{7FB070F2-3B79-4562-B7DB-14872AEF82AC}" srcOrd="3" destOrd="0" parTransId="{BFBE6598-1852-444C-818E-F5532C0BC6E1}" sibTransId="{89847041-024B-4364-8345-6E80B6ABD225}"/>
    <dgm:cxn modelId="{0A964B8C-0775-47D5-9649-57B46151E29D}" type="presOf" srcId="{670A6FC1-06A0-4A55-B9BB-F77366294A02}" destId="{1AB6AFDB-BC04-4507-82B5-6E6F5831BEA9}" srcOrd="0" destOrd="0" presId="urn:microsoft.com/office/officeart/2005/8/layout/hList7#3"/>
    <dgm:cxn modelId="{A33BC18C-1D55-43AE-99EA-42D48E2175BE}" srcId="{A2827260-7B05-4766-9103-F31400C21E8E}" destId="{FC1EC86E-E8C6-415E-9106-12AD18A71D22}" srcOrd="4" destOrd="0" parTransId="{859E0B10-6A75-4B4A-9562-39CAE387E66B}" sibTransId="{F9B4CAED-E8EB-4AD4-9A03-B460ED815BEF}"/>
    <dgm:cxn modelId="{395B6290-04D0-49E1-A8A4-AF07690D6EA7}" type="presOf" srcId="{670A6FC1-06A0-4A55-B9BB-F77366294A02}" destId="{598E56E6-6210-4F15-B47A-C89846C5C4E2}" srcOrd="1" destOrd="0" presId="urn:microsoft.com/office/officeart/2005/8/layout/hList7#3"/>
    <dgm:cxn modelId="{441195B3-B75E-4501-8C29-DA6571467604}" type="presOf" srcId="{D7E3D01B-D41B-45EC-B591-8CC8B3BA6EED}" destId="{6DD7049D-9B9E-4532-8138-D5DAF83122E5}" srcOrd="1" destOrd="0" presId="urn:microsoft.com/office/officeart/2005/8/layout/hList7#3"/>
    <dgm:cxn modelId="{2AC9E6C5-A8E7-4B58-8D06-356B969D2605}" type="presOf" srcId="{20F6FC36-34B2-4EAF-9449-4AAF155B2922}" destId="{805F2579-DCDA-40E5-AD32-B88DC67CDC1D}" srcOrd="1" destOrd="0" presId="urn:microsoft.com/office/officeart/2005/8/layout/hList7#3"/>
    <dgm:cxn modelId="{719327D9-7C57-4E3E-AFB5-90405F74E1B7}" type="presOf" srcId="{D7E3D01B-D41B-45EC-B591-8CC8B3BA6EED}" destId="{BE7D5CDC-1249-415B-98B8-DD0D0B14F424}" srcOrd="0" destOrd="0" presId="urn:microsoft.com/office/officeart/2005/8/layout/hList7#3"/>
    <dgm:cxn modelId="{91A8A2DC-6EDD-4C50-878D-B5D86199664C}" type="presOf" srcId="{7FB070F2-3B79-4562-B7DB-14872AEF82AC}" destId="{0AE63139-4DC7-4C58-A722-A05AA95E5116}" srcOrd="0" destOrd="0" presId="urn:microsoft.com/office/officeart/2005/8/layout/hList7#3"/>
    <dgm:cxn modelId="{DC3673EB-5F5F-477E-ACBC-CB28A340FE87}" type="presOf" srcId="{15F91589-44C1-4637-8A7D-EDA4E574CEB6}" destId="{C2CE7EBD-9CF0-4AE9-AE54-485E672F96AC}" srcOrd="0" destOrd="0" presId="urn:microsoft.com/office/officeart/2005/8/layout/hList7#3"/>
    <dgm:cxn modelId="{219AC835-1D91-4776-981B-0F558462C2B3}" type="presParOf" srcId="{E39B4A44-AA36-40FD-ADC1-9BA5EF26A1BA}" destId="{C44338C5-4682-4265-8250-B9F9020E04D6}" srcOrd="0" destOrd="0" presId="urn:microsoft.com/office/officeart/2005/8/layout/hList7#3"/>
    <dgm:cxn modelId="{7CE1D21B-2361-42FB-B97B-ABCD2CB37BB6}" type="presParOf" srcId="{E39B4A44-AA36-40FD-ADC1-9BA5EF26A1BA}" destId="{8C2BBD51-AADE-4F34-84B8-7CCC71179565}" srcOrd="1" destOrd="0" presId="urn:microsoft.com/office/officeart/2005/8/layout/hList7#3"/>
    <dgm:cxn modelId="{B09A56A5-C250-4AAF-84A0-F1A54624DBA6}" type="presParOf" srcId="{8C2BBD51-AADE-4F34-84B8-7CCC71179565}" destId="{CC07FFD0-2000-4973-853B-DE7A548E4BF1}" srcOrd="0" destOrd="0" presId="urn:microsoft.com/office/officeart/2005/8/layout/hList7#3"/>
    <dgm:cxn modelId="{D165DC95-DE77-4C13-B607-F38E34FD52A4}" type="presParOf" srcId="{CC07FFD0-2000-4973-853B-DE7A548E4BF1}" destId="{BE7D5CDC-1249-415B-98B8-DD0D0B14F424}" srcOrd="0" destOrd="0" presId="urn:microsoft.com/office/officeart/2005/8/layout/hList7#3"/>
    <dgm:cxn modelId="{2C73010C-1412-4D2D-9B86-39A1BF21EA73}" type="presParOf" srcId="{CC07FFD0-2000-4973-853B-DE7A548E4BF1}" destId="{6DD7049D-9B9E-4532-8138-D5DAF83122E5}" srcOrd="1" destOrd="0" presId="urn:microsoft.com/office/officeart/2005/8/layout/hList7#3"/>
    <dgm:cxn modelId="{54CFD5BD-1CE0-48E5-9087-DFA35045EF61}" type="presParOf" srcId="{CC07FFD0-2000-4973-853B-DE7A548E4BF1}" destId="{F9AADE64-21B7-4637-9C8A-75625531AE55}" srcOrd="2" destOrd="0" presId="urn:microsoft.com/office/officeart/2005/8/layout/hList7#3"/>
    <dgm:cxn modelId="{0A7C2203-4D1F-4801-8D3B-CAF755C67395}" type="presParOf" srcId="{CC07FFD0-2000-4973-853B-DE7A548E4BF1}" destId="{4C8DB519-E4D0-4E6B-89D1-9F39B04B40E4}" srcOrd="3" destOrd="0" presId="urn:microsoft.com/office/officeart/2005/8/layout/hList7#3"/>
    <dgm:cxn modelId="{3E07E4B9-3DFD-4FA3-BD57-5345F3642BA9}" type="presParOf" srcId="{8C2BBD51-AADE-4F34-84B8-7CCC71179565}" destId="{B90A01AB-EE20-4A73-B6C7-AE1FEA7443F1}" srcOrd="1" destOrd="0" presId="urn:microsoft.com/office/officeart/2005/8/layout/hList7#3"/>
    <dgm:cxn modelId="{8E1DD6BD-70A1-493D-BF23-B40A2631283C}" type="presParOf" srcId="{8C2BBD51-AADE-4F34-84B8-7CCC71179565}" destId="{2F2DAC37-078D-4860-9ADB-CD4C065B55D3}" srcOrd="2" destOrd="0" presId="urn:microsoft.com/office/officeart/2005/8/layout/hList7#3"/>
    <dgm:cxn modelId="{8FA016EC-343E-49C4-ACED-81A6D01BFE7E}" type="presParOf" srcId="{2F2DAC37-078D-4860-9ADB-CD4C065B55D3}" destId="{1AB6AFDB-BC04-4507-82B5-6E6F5831BEA9}" srcOrd="0" destOrd="0" presId="urn:microsoft.com/office/officeart/2005/8/layout/hList7#3"/>
    <dgm:cxn modelId="{6C568FCA-374B-4BFF-9130-D3D243C3ABA9}" type="presParOf" srcId="{2F2DAC37-078D-4860-9ADB-CD4C065B55D3}" destId="{598E56E6-6210-4F15-B47A-C89846C5C4E2}" srcOrd="1" destOrd="0" presId="urn:microsoft.com/office/officeart/2005/8/layout/hList7#3"/>
    <dgm:cxn modelId="{C3D9A537-27E1-4D18-A3D6-3044DD4B0875}" type="presParOf" srcId="{2F2DAC37-078D-4860-9ADB-CD4C065B55D3}" destId="{14797CA2-E44B-415B-8D0E-7EC87DB31A78}" srcOrd="2" destOrd="0" presId="urn:microsoft.com/office/officeart/2005/8/layout/hList7#3"/>
    <dgm:cxn modelId="{48B343B7-211C-4BBF-93B7-FD147149F6A8}" type="presParOf" srcId="{2F2DAC37-078D-4860-9ADB-CD4C065B55D3}" destId="{B1913C0A-ECCC-4F91-942C-5F894CBF5762}" srcOrd="3" destOrd="0" presId="urn:microsoft.com/office/officeart/2005/8/layout/hList7#3"/>
    <dgm:cxn modelId="{10383715-5929-4522-9622-9671116FCE4E}" type="presParOf" srcId="{8C2BBD51-AADE-4F34-84B8-7CCC71179565}" destId="{7DE767C4-948E-411A-9195-1E0087AA6663}" srcOrd="3" destOrd="0" presId="urn:microsoft.com/office/officeart/2005/8/layout/hList7#3"/>
    <dgm:cxn modelId="{9A5B422F-E731-443D-8652-524076561D38}" type="presParOf" srcId="{8C2BBD51-AADE-4F34-84B8-7CCC71179565}" destId="{7489BF0A-77D9-4B62-B0CB-006430854AA2}" srcOrd="4" destOrd="0" presId="urn:microsoft.com/office/officeart/2005/8/layout/hList7#3"/>
    <dgm:cxn modelId="{BEA39793-2690-48A0-A0BB-7B29739594D5}" type="presParOf" srcId="{7489BF0A-77D9-4B62-B0CB-006430854AA2}" destId="{FC86E718-A7D8-4566-88DA-AE03937208E4}" srcOrd="0" destOrd="0" presId="urn:microsoft.com/office/officeart/2005/8/layout/hList7#3"/>
    <dgm:cxn modelId="{45FC4C1A-BE7E-4085-8A9A-C186F8FF1961}" type="presParOf" srcId="{7489BF0A-77D9-4B62-B0CB-006430854AA2}" destId="{805F2579-DCDA-40E5-AD32-B88DC67CDC1D}" srcOrd="1" destOrd="0" presId="urn:microsoft.com/office/officeart/2005/8/layout/hList7#3"/>
    <dgm:cxn modelId="{85D32302-BC6E-433E-89AE-C3891E1D1E1A}" type="presParOf" srcId="{7489BF0A-77D9-4B62-B0CB-006430854AA2}" destId="{BC509031-77D0-4AFF-A5E1-C9AFF2E4E700}" srcOrd="2" destOrd="0" presId="urn:microsoft.com/office/officeart/2005/8/layout/hList7#3"/>
    <dgm:cxn modelId="{728E0F7A-A38F-4FD7-93DC-B7B1E6C6AFBA}" type="presParOf" srcId="{7489BF0A-77D9-4B62-B0CB-006430854AA2}" destId="{387DE592-E0B1-4BF7-B5C0-1CF827B7ECCA}" srcOrd="3" destOrd="0" presId="urn:microsoft.com/office/officeart/2005/8/layout/hList7#3"/>
    <dgm:cxn modelId="{77D04F97-AC14-4D5E-BED8-0BBB4B0BE213}" type="presParOf" srcId="{8C2BBD51-AADE-4F34-84B8-7CCC71179565}" destId="{C2CE7EBD-9CF0-4AE9-AE54-485E672F96AC}" srcOrd="5" destOrd="0" presId="urn:microsoft.com/office/officeart/2005/8/layout/hList7#3"/>
    <dgm:cxn modelId="{396B6B97-11F7-4C35-A764-2CFB74F2BD23}" type="presParOf" srcId="{8C2BBD51-AADE-4F34-84B8-7CCC71179565}" destId="{7FCCCCB1-113D-4409-A8D8-73D79E4DCE1A}" srcOrd="6" destOrd="0" presId="urn:microsoft.com/office/officeart/2005/8/layout/hList7#3"/>
    <dgm:cxn modelId="{E20BD0A7-82B0-4596-A9CC-2DDE91A12C80}" type="presParOf" srcId="{7FCCCCB1-113D-4409-A8D8-73D79E4DCE1A}" destId="{0AE63139-4DC7-4C58-A722-A05AA95E5116}" srcOrd="0" destOrd="0" presId="urn:microsoft.com/office/officeart/2005/8/layout/hList7#3"/>
    <dgm:cxn modelId="{CF3EF4BC-B533-4A37-A68A-8D8D09D21132}" type="presParOf" srcId="{7FCCCCB1-113D-4409-A8D8-73D79E4DCE1A}" destId="{6C429ECE-B690-4311-BC9F-B11E9951885D}" srcOrd="1" destOrd="0" presId="urn:microsoft.com/office/officeart/2005/8/layout/hList7#3"/>
    <dgm:cxn modelId="{7B333A37-BEE9-43B7-8D99-E3ACF72A12B1}" type="presParOf" srcId="{7FCCCCB1-113D-4409-A8D8-73D79E4DCE1A}" destId="{17AE9C2E-F92A-4B61-8540-B79747B215DA}" srcOrd="2" destOrd="0" presId="urn:microsoft.com/office/officeart/2005/8/layout/hList7#3"/>
    <dgm:cxn modelId="{A52BE9F1-7342-4473-A649-6D3507F2AE17}" type="presParOf" srcId="{7FCCCCB1-113D-4409-A8D8-73D79E4DCE1A}" destId="{127CADE5-08B9-4647-B7CD-55B63B6E42FC}" srcOrd="3" destOrd="0" presId="urn:microsoft.com/office/officeart/2005/8/layout/hList7#3"/>
    <dgm:cxn modelId="{E2586183-24CB-44D8-BCF0-A0BDDF1DA94C}" type="presParOf" srcId="{8C2BBD51-AADE-4F34-84B8-7CCC71179565}" destId="{E9DD20C8-883B-49FE-997A-282001182BD8}" srcOrd="7" destOrd="0" presId="urn:microsoft.com/office/officeart/2005/8/layout/hList7#3"/>
    <dgm:cxn modelId="{E0C05F25-B1D9-41D8-A62F-F2DBAE37C51E}" type="presParOf" srcId="{8C2BBD51-AADE-4F34-84B8-7CCC71179565}" destId="{770FFBC4-04D2-4F7B-9DDE-7AF767DCFD7E}" srcOrd="8" destOrd="0" presId="urn:microsoft.com/office/officeart/2005/8/layout/hList7#3"/>
    <dgm:cxn modelId="{3DC3B0CD-6A23-4EA4-BED9-485D7E016D65}" type="presParOf" srcId="{770FFBC4-04D2-4F7B-9DDE-7AF767DCFD7E}" destId="{E822AE55-01A3-46CD-B730-2346142FB4CB}" srcOrd="0" destOrd="0" presId="urn:microsoft.com/office/officeart/2005/8/layout/hList7#3"/>
    <dgm:cxn modelId="{A061D82F-5CCA-4708-8DB6-D7E4862AD318}" type="presParOf" srcId="{770FFBC4-04D2-4F7B-9DDE-7AF767DCFD7E}" destId="{D00A57B8-D885-4A38-9B91-3993B230BEA5}" srcOrd="1" destOrd="0" presId="urn:microsoft.com/office/officeart/2005/8/layout/hList7#3"/>
    <dgm:cxn modelId="{2B891DC4-EB95-4913-886E-92E0552BC17C}" type="presParOf" srcId="{770FFBC4-04D2-4F7B-9DDE-7AF767DCFD7E}" destId="{592A438A-F1E9-4589-991A-4D71E4C79561}" srcOrd="2" destOrd="0" presId="urn:microsoft.com/office/officeart/2005/8/layout/hList7#3"/>
    <dgm:cxn modelId="{2210D26E-90A7-41F0-90FE-0310C4915E79}" type="presParOf" srcId="{770FFBC4-04D2-4F7B-9DDE-7AF767DCFD7E}" destId="{0AD25648-CC15-4B44-BA08-DD91F49FABB5}" srcOrd="3" destOrd="0" presId="urn:microsoft.com/office/officeart/2005/8/layout/hList7#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A2827260-7B05-4766-9103-F31400C21E8E}" type="doc">
      <dgm:prSet loTypeId="urn:microsoft.com/office/officeart/2005/8/layout/hList7#4"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hi-IN" dirty="0"/>
            <a:t>चाचा की बेटी </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मामा का बेटा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2"/>
      <dgm:spPr/>
    </dgm:pt>
    <dgm:pt modelId="{598E56E6-6210-4F15-B47A-C89846C5C4E2}" type="pres">
      <dgm:prSet presAssocID="{670A6FC1-06A0-4A55-B9BB-F77366294A02}" presName="nodeTx" presStyleLbl="node1" presStyleIdx="0" presStyleCnt="2">
        <dgm:presLayoutVars>
          <dgm:bulletEnabled val="1"/>
        </dgm:presLayoutVars>
      </dgm:prSet>
      <dgm:spPr/>
    </dgm:pt>
    <dgm:pt modelId="{14797CA2-E44B-415B-8D0E-7EC87DB31A78}" type="pres">
      <dgm:prSet presAssocID="{670A6FC1-06A0-4A55-B9BB-F77366294A02}" presName="invisiNode" presStyleLbl="node1" presStyleIdx="0" presStyleCnt="2"/>
      <dgm:spPr/>
    </dgm:pt>
    <dgm:pt modelId="{B1913C0A-ECCC-4F91-942C-5F894CBF5762}" type="pres">
      <dgm:prSet presAssocID="{670A6FC1-06A0-4A55-B9BB-F77366294A02}"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2"/>
      <dgm:spPr/>
    </dgm:pt>
    <dgm:pt modelId="{805F2579-DCDA-40E5-AD32-B88DC67CDC1D}" type="pres">
      <dgm:prSet presAssocID="{20F6FC36-34B2-4EAF-9449-4AAF155B2922}" presName="nodeTx" presStyleLbl="node1" presStyleIdx="1" presStyleCnt="2">
        <dgm:presLayoutVars>
          <dgm:bulletEnabled val="1"/>
        </dgm:presLayoutVars>
      </dgm:prSet>
      <dgm:spPr/>
    </dgm:pt>
    <dgm:pt modelId="{BC509031-77D0-4AFF-A5E1-C9AFF2E4E700}" type="pres">
      <dgm:prSet presAssocID="{20F6FC36-34B2-4EAF-9449-4AAF155B2922}" presName="invisiNode" presStyleLbl="node1" presStyleIdx="1" presStyleCnt="2"/>
      <dgm:spPr/>
    </dgm:pt>
    <dgm:pt modelId="{387DE592-E0B1-4BF7-B5C0-1CF827B7ECCA}" type="pres">
      <dgm:prSet presAssocID="{20F6FC36-34B2-4EAF-9449-4AAF155B2922}"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pt>
  </dgm:ptLst>
  <dgm:cxnLst>
    <dgm:cxn modelId="{B6F9440A-31DD-4C42-9478-DB5F356AF862}" type="presOf" srcId="{491F1CE0-980E-4612-BC81-1D5C89A4B4EC}" destId="{7DE767C4-948E-411A-9195-1E0087AA6663}" srcOrd="0" destOrd="0" presId="urn:microsoft.com/office/officeart/2005/8/layout/hList7#4"/>
    <dgm:cxn modelId="{0B54D84B-99AB-4E28-9A3B-BBF8F38060D5}" type="presOf" srcId="{A2827260-7B05-4766-9103-F31400C21E8E}" destId="{E39B4A44-AA36-40FD-ADC1-9BA5EF26A1BA}" srcOrd="0" destOrd="0" presId="urn:microsoft.com/office/officeart/2005/8/layout/hList7#4"/>
    <dgm:cxn modelId="{344E644E-0D8C-42E9-805A-2B8FBCFF5858}" srcId="{A2827260-7B05-4766-9103-F31400C21E8E}" destId="{20F6FC36-34B2-4EAF-9449-4AAF155B2922}" srcOrd="1" destOrd="0" parTransId="{AD06FB1A-9AB9-425A-862D-A630BD1CC242}" sibTransId="{15F91589-44C1-4637-8A7D-EDA4E574CEB6}"/>
    <dgm:cxn modelId="{E3AE1952-EAE5-4020-8BDA-B3060843DFE4}" type="presOf" srcId="{670A6FC1-06A0-4A55-B9BB-F77366294A02}" destId="{1AB6AFDB-BC04-4507-82B5-6E6F5831BEA9}" srcOrd="0" destOrd="0" presId="urn:microsoft.com/office/officeart/2005/8/layout/hList7#4"/>
    <dgm:cxn modelId="{60741273-05D2-499D-BA82-AC8C99DABD9D}" type="presOf" srcId="{20F6FC36-34B2-4EAF-9449-4AAF155B2922}" destId="{805F2579-DCDA-40E5-AD32-B88DC67CDC1D}" srcOrd="1" destOrd="0" presId="urn:microsoft.com/office/officeart/2005/8/layout/hList7#4"/>
    <dgm:cxn modelId="{E9BF3979-549D-4D08-AABF-5E4C9D5D8925}" type="presOf" srcId="{20F6FC36-34B2-4EAF-9449-4AAF155B2922}" destId="{FC86E718-A7D8-4566-88DA-AE03937208E4}" srcOrd="0" destOrd="0" presId="urn:microsoft.com/office/officeart/2005/8/layout/hList7#4"/>
    <dgm:cxn modelId="{1501F359-27E6-4000-A8A6-793C89BECEED}" srcId="{A2827260-7B05-4766-9103-F31400C21E8E}" destId="{670A6FC1-06A0-4A55-B9BB-F77366294A02}" srcOrd="0" destOrd="0" parTransId="{7AC4384A-AAA6-4A50-A4D1-EB0BB216D3F1}" sibTransId="{491F1CE0-980E-4612-BC81-1D5C89A4B4EC}"/>
    <dgm:cxn modelId="{F299758F-D118-4082-BB68-80B20815DDD1}" type="presOf" srcId="{670A6FC1-06A0-4A55-B9BB-F77366294A02}" destId="{598E56E6-6210-4F15-B47A-C89846C5C4E2}" srcOrd="1" destOrd="0" presId="urn:microsoft.com/office/officeart/2005/8/layout/hList7#4"/>
    <dgm:cxn modelId="{A122C8EE-298A-4DAC-AE6B-EFC9ABAD8443}" type="presParOf" srcId="{E39B4A44-AA36-40FD-ADC1-9BA5EF26A1BA}" destId="{C44338C5-4682-4265-8250-B9F9020E04D6}" srcOrd="0" destOrd="0" presId="urn:microsoft.com/office/officeart/2005/8/layout/hList7#4"/>
    <dgm:cxn modelId="{4B6EC062-3C9B-4730-BD49-A4ECE9CFC4FC}" type="presParOf" srcId="{E39B4A44-AA36-40FD-ADC1-9BA5EF26A1BA}" destId="{8C2BBD51-AADE-4F34-84B8-7CCC71179565}" srcOrd="1" destOrd="0" presId="urn:microsoft.com/office/officeart/2005/8/layout/hList7#4"/>
    <dgm:cxn modelId="{2DBED0C5-A647-413E-AE8D-B3CADA123C9C}" type="presParOf" srcId="{8C2BBD51-AADE-4F34-84B8-7CCC71179565}" destId="{2F2DAC37-078D-4860-9ADB-CD4C065B55D3}" srcOrd="0" destOrd="0" presId="urn:microsoft.com/office/officeart/2005/8/layout/hList7#4"/>
    <dgm:cxn modelId="{43CD66BC-E834-467D-BF57-77346F3FA5CD}" type="presParOf" srcId="{2F2DAC37-078D-4860-9ADB-CD4C065B55D3}" destId="{1AB6AFDB-BC04-4507-82B5-6E6F5831BEA9}" srcOrd="0" destOrd="0" presId="urn:microsoft.com/office/officeart/2005/8/layout/hList7#4"/>
    <dgm:cxn modelId="{161CC316-7F38-49A0-9ECD-1179F9731BA4}" type="presParOf" srcId="{2F2DAC37-078D-4860-9ADB-CD4C065B55D3}" destId="{598E56E6-6210-4F15-B47A-C89846C5C4E2}" srcOrd="1" destOrd="0" presId="urn:microsoft.com/office/officeart/2005/8/layout/hList7#4"/>
    <dgm:cxn modelId="{5013B9B3-C6BC-4F30-B660-9C22A8312FED}" type="presParOf" srcId="{2F2DAC37-078D-4860-9ADB-CD4C065B55D3}" destId="{14797CA2-E44B-415B-8D0E-7EC87DB31A78}" srcOrd="2" destOrd="0" presId="urn:microsoft.com/office/officeart/2005/8/layout/hList7#4"/>
    <dgm:cxn modelId="{C390B72A-D05C-432B-AB50-D0C97F97482A}" type="presParOf" srcId="{2F2DAC37-078D-4860-9ADB-CD4C065B55D3}" destId="{B1913C0A-ECCC-4F91-942C-5F894CBF5762}" srcOrd="3" destOrd="0" presId="urn:microsoft.com/office/officeart/2005/8/layout/hList7#4"/>
    <dgm:cxn modelId="{7990F58B-908A-4B9F-BEB9-FDE21BA2179F}" type="presParOf" srcId="{8C2BBD51-AADE-4F34-84B8-7CCC71179565}" destId="{7DE767C4-948E-411A-9195-1E0087AA6663}" srcOrd="1" destOrd="0" presId="urn:microsoft.com/office/officeart/2005/8/layout/hList7#4"/>
    <dgm:cxn modelId="{3AFE046D-1D1C-4010-9556-40AABF5A1C25}" type="presParOf" srcId="{8C2BBD51-AADE-4F34-84B8-7CCC71179565}" destId="{7489BF0A-77D9-4B62-B0CB-006430854AA2}" srcOrd="2" destOrd="0" presId="urn:microsoft.com/office/officeart/2005/8/layout/hList7#4"/>
    <dgm:cxn modelId="{BA26FF77-5E97-434F-B986-7FCF65C984BA}" type="presParOf" srcId="{7489BF0A-77D9-4B62-B0CB-006430854AA2}" destId="{FC86E718-A7D8-4566-88DA-AE03937208E4}" srcOrd="0" destOrd="0" presId="urn:microsoft.com/office/officeart/2005/8/layout/hList7#4"/>
    <dgm:cxn modelId="{415EF447-6104-4B9C-A35D-0FC9B153FF99}" type="presParOf" srcId="{7489BF0A-77D9-4B62-B0CB-006430854AA2}" destId="{805F2579-DCDA-40E5-AD32-B88DC67CDC1D}" srcOrd="1" destOrd="0" presId="urn:microsoft.com/office/officeart/2005/8/layout/hList7#4"/>
    <dgm:cxn modelId="{3245030E-C006-447B-BB6D-474E7121C550}" type="presParOf" srcId="{7489BF0A-77D9-4B62-B0CB-006430854AA2}" destId="{BC509031-77D0-4AFF-A5E1-C9AFF2E4E700}" srcOrd="2" destOrd="0" presId="urn:microsoft.com/office/officeart/2005/8/layout/hList7#4"/>
    <dgm:cxn modelId="{CFD8CFA1-0D8C-431C-A8C2-139B745AD0D4}" type="presParOf" srcId="{7489BF0A-77D9-4B62-B0CB-006430854AA2}" destId="{387DE592-E0B1-4BF7-B5C0-1CF827B7ECCA}" srcOrd="3" destOrd="0" presId="urn:microsoft.com/office/officeart/2005/8/layout/hList7#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FB9F5E1-69A8-47EC-A344-06C206FE9FF7}" type="doc">
      <dgm:prSet loTypeId="urn:microsoft.com/office/officeart/2005/8/layout/chevron2" loCatId="process" qsTypeId="urn:microsoft.com/office/officeart/2005/8/quickstyle/simple1" qsCatId="simple" csTypeId="urn:microsoft.com/office/officeart/2005/8/colors/colorful1#17" csCatId="colorful"/>
      <dgm:spPr/>
      <dgm:t>
        <a:bodyPr/>
        <a:lstStyle/>
        <a:p>
          <a:endParaRPr lang="en-US"/>
        </a:p>
      </dgm:t>
    </dgm:pt>
    <dgm:pt modelId="{8A2282C7-58D4-423E-8109-04CF994D705C}">
      <dgm:prSet/>
      <dgm:spPr/>
      <dgm:t>
        <a:bodyPr/>
        <a:lstStyle/>
        <a:p>
          <a:pPr rtl="0"/>
          <a:r>
            <a:rPr lang="en-US"/>
            <a:t>Is a step son Class I heir?</a:t>
          </a:r>
        </a:p>
      </dgm:t>
    </dgm:pt>
    <dgm:pt modelId="{FC77EF96-8752-4C64-B6F0-4C4C4C91E94D}" type="parTrans" cxnId="{1BFA9FD5-EABA-4246-8109-3CA49CCE35BF}">
      <dgm:prSet/>
      <dgm:spPr/>
      <dgm:t>
        <a:bodyPr/>
        <a:lstStyle/>
        <a:p>
          <a:endParaRPr lang="en-US"/>
        </a:p>
      </dgm:t>
    </dgm:pt>
    <dgm:pt modelId="{1A081006-E435-43F6-9FD3-B04ADC65442C}" type="sibTrans" cxnId="{1BFA9FD5-EABA-4246-8109-3CA49CCE35BF}">
      <dgm:prSet/>
      <dgm:spPr/>
      <dgm:t>
        <a:bodyPr/>
        <a:lstStyle/>
        <a:p>
          <a:endParaRPr lang="en-US"/>
        </a:p>
      </dgm:t>
    </dgm:pt>
    <dgm:pt modelId="{C4D9516A-7B3D-4289-8519-5038EE25E7D1}">
      <dgm:prSet/>
      <dgm:spPr/>
      <dgm:t>
        <a:bodyPr/>
        <a:lstStyle/>
        <a:p>
          <a:pPr rtl="0"/>
          <a:r>
            <a:rPr lang="en-US"/>
            <a:t>Income tax Act</a:t>
          </a:r>
        </a:p>
      </dgm:t>
    </dgm:pt>
    <dgm:pt modelId="{032C6706-E6BA-4982-9C50-7D78C696A193}" type="parTrans" cxnId="{43C78D1B-100D-4CCD-8076-F1E7E977B0EB}">
      <dgm:prSet/>
      <dgm:spPr/>
      <dgm:t>
        <a:bodyPr/>
        <a:lstStyle/>
        <a:p>
          <a:endParaRPr lang="en-US"/>
        </a:p>
      </dgm:t>
    </dgm:pt>
    <dgm:pt modelId="{03AF245C-5980-4A64-B06D-8BF796193CD6}" type="sibTrans" cxnId="{43C78D1B-100D-4CCD-8076-F1E7E977B0EB}">
      <dgm:prSet/>
      <dgm:spPr/>
      <dgm:t>
        <a:bodyPr/>
        <a:lstStyle/>
        <a:p>
          <a:endParaRPr lang="en-US"/>
        </a:p>
      </dgm:t>
    </dgm:pt>
    <dgm:pt modelId="{258CD9EC-3197-4106-8384-4484557646C8}">
      <dgm:prSet/>
      <dgm:spPr/>
      <dgm:t>
        <a:bodyPr/>
        <a:lstStyle/>
        <a:p>
          <a:pPr rtl="0"/>
          <a:r>
            <a:rPr lang="en-US"/>
            <a:t>Child includes Step and adopted</a:t>
          </a:r>
        </a:p>
      </dgm:t>
    </dgm:pt>
    <dgm:pt modelId="{7FE76FF2-31CB-4B86-B629-57891AE89D2F}" type="parTrans" cxnId="{FADDE3E2-8D12-454D-AB20-7D3D70566259}">
      <dgm:prSet/>
      <dgm:spPr/>
      <dgm:t>
        <a:bodyPr/>
        <a:lstStyle/>
        <a:p>
          <a:endParaRPr lang="en-US"/>
        </a:p>
      </dgm:t>
    </dgm:pt>
    <dgm:pt modelId="{1620EC5A-AE53-43D3-B7FB-A2E2FFFCD072}" type="sibTrans" cxnId="{FADDE3E2-8D12-454D-AB20-7D3D70566259}">
      <dgm:prSet/>
      <dgm:spPr/>
      <dgm:t>
        <a:bodyPr/>
        <a:lstStyle/>
        <a:p>
          <a:endParaRPr lang="en-US"/>
        </a:p>
      </dgm:t>
    </dgm:pt>
    <dgm:pt modelId="{153B7F35-86D1-4676-B547-169B23D534DA}">
      <dgm:prSet/>
      <dgm:spPr/>
      <dgm:t>
        <a:bodyPr/>
        <a:lstStyle/>
        <a:p>
          <a:pPr rtl="0"/>
          <a:r>
            <a:rPr lang="en-US"/>
            <a:t>Hindu Succession Act</a:t>
          </a:r>
        </a:p>
      </dgm:t>
    </dgm:pt>
    <dgm:pt modelId="{D58BFB6F-787C-4250-B1D3-84ACA95A784E}" type="parTrans" cxnId="{BF72A006-CAE2-41A1-BA98-78CEF16454BE}">
      <dgm:prSet/>
      <dgm:spPr/>
      <dgm:t>
        <a:bodyPr/>
        <a:lstStyle/>
        <a:p>
          <a:endParaRPr lang="en-US"/>
        </a:p>
      </dgm:t>
    </dgm:pt>
    <dgm:pt modelId="{AD3DD527-94B3-4819-B144-C1EF7C0419CD}" type="sibTrans" cxnId="{BF72A006-CAE2-41A1-BA98-78CEF16454BE}">
      <dgm:prSet/>
      <dgm:spPr/>
      <dgm:t>
        <a:bodyPr/>
        <a:lstStyle/>
        <a:p>
          <a:endParaRPr lang="en-US"/>
        </a:p>
      </dgm:t>
    </dgm:pt>
    <dgm:pt modelId="{12EBF88F-5DD9-403A-B17D-CBD5D3A3476E}">
      <dgm:prSet/>
      <dgm:spPr/>
      <dgm:t>
        <a:bodyPr/>
        <a:lstStyle/>
        <a:p>
          <a:pPr rtl="0"/>
          <a:r>
            <a:rPr lang="en-US" dirty="0"/>
            <a:t>Natural born son</a:t>
          </a:r>
        </a:p>
      </dgm:t>
    </dgm:pt>
    <dgm:pt modelId="{780BBBFF-B77C-4D32-9FC0-808C931338FE}" type="parTrans" cxnId="{0A43920B-A207-4CC2-9B05-879F3FE4FCF8}">
      <dgm:prSet/>
      <dgm:spPr/>
      <dgm:t>
        <a:bodyPr/>
        <a:lstStyle/>
        <a:p>
          <a:endParaRPr lang="en-US"/>
        </a:p>
      </dgm:t>
    </dgm:pt>
    <dgm:pt modelId="{EA09BA39-038F-4E4D-84B7-03B9AA83BF1D}" type="sibTrans" cxnId="{0A43920B-A207-4CC2-9B05-879F3FE4FCF8}">
      <dgm:prSet/>
      <dgm:spPr/>
      <dgm:t>
        <a:bodyPr/>
        <a:lstStyle/>
        <a:p>
          <a:endParaRPr lang="en-US"/>
        </a:p>
      </dgm:t>
    </dgm:pt>
    <dgm:pt modelId="{C6353B87-1A5A-4430-9295-346112096052}">
      <dgm:prSet/>
      <dgm:spPr/>
      <dgm:t>
        <a:bodyPr/>
        <a:lstStyle/>
        <a:p>
          <a:pPr rtl="0"/>
          <a:r>
            <a:rPr lang="en-US" dirty="0"/>
            <a:t>Adopted son</a:t>
          </a:r>
        </a:p>
      </dgm:t>
    </dgm:pt>
    <dgm:pt modelId="{F5C38F9E-5035-475E-9091-8F5679EEA5F3}" type="parTrans" cxnId="{487B75BA-EB66-4BD9-AE0F-ABBEDFDCABAC}">
      <dgm:prSet/>
      <dgm:spPr/>
      <dgm:t>
        <a:bodyPr/>
        <a:lstStyle/>
        <a:p>
          <a:endParaRPr lang="en-US"/>
        </a:p>
      </dgm:t>
    </dgm:pt>
    <dgm:pt modelId="{A030A780-4E4C-4684-AB24-45ECDFFE2839}" type="sibTrans" cxnId="{487B75BA-EB66-4BD9-AE0F-ABBEDFDCABAC}">
      <dgm:prSet/>
      <dgm:spPr/>
      <dgm:t>
        <a:bodyPr/>
        <a:lstStyle/>
        <a:p>
          <a:endParaRPr lang="en-US"/>
        </a:p>
      </dgm:t>
    </dgm:pt>
    <dgm:pt modelId="{3E1BC981-BFCE-4B73-9B93-193DC1C3323F}">
      <dgm:prSet/>
      <dgm:spPr/>
      <dgm:t>
        <a:bodyPr/>
        <a:lstStyle/>
        <a:p>
          <a:pPr rtl="0"/>
          <a:r>
            <a:rPr lang="en-US"/>
            <a:t>Step son through first marriage of wife cannot suceed as legal heir to estate of male</a:t>
          </a:r>
        </a:p>
      </dgm:t>
    </dgm:pt>
    <dgm:pt modelId="{1DDFFDC3-AC08-4578-BF94-FB344AD6E65F}" type="parTrans" cxnId="{59EB9DFB-3CE6-439A-B6C8-6F0E0930EA71}">
      <dgm:prSet/>
      <dgm:spPr/>
      <dgm:t>
        <a:bodyPr/>
        <a:lstStyle/>
        <a:p>
          <a:endParaRPr lang="en-US"/>
        </a:p>
      </dgm:t>
    </dgm:pt>
    <dgm:pt modelId="{F49984F4-AAA2-4479-8D5E-9D8D6E83D965}" type="sibTrans" cxnId="{59EB9DFB-3CE6-439A-B6C8-6F0E0930EA71}">
      <dgm:prSet/>
      <dgm:spPr/>
      <dgm:t>
        <a:bodyPr/>
        <a:lstStyle/>
        <a:p>
          <a:endParaRPr lang="en-US"/>
        </a:p>
      </dgm:t>
    </dgm:pt>
    <dgm:pt modelId="{E0B62875-99AA-4DA9-9D0F-325E3C5FFC73}" type="pres">
      <dgm:prSet presAssocID="{7FB9F5E1-69A8-47EC-A344-06C206FE9FF7}" presName="linearFlow" presStyleCnt="0">
        <dgm:presLayoutVars>
          <dgm:dir/>
          <dgm:animLvl val="lvl"/>
          <dgm:resizeHandles val="exact"/>
        </dgm:presLayoutVars>
      </dgm:prSet>
      <dgm:spPr/>
    </dgm:pt>
    <dgm:pt modelId="{6683EE89-7644-45F1-B6BE-53A0F48CDB55}" type="pres">
      <dgm:prSet presAssocID="{8A2282C7-58D4-423E-8109-04CF994D705C}" presName="composite" presStyleCnt="0"/>
      <dgm:spPr/>
    </dgm:pt>
    <dgm:pt modelId="{197EA089-AF49-4BE7-A859-72F94C5C41BE}" type="pres">
      <dgm:prSet presAssocID="{8A2282C7-58D4-423E-8109-04CF994D705C}" presName="parentText" presStyleLbl="alignNode1" presStyleIdx="0" presStyleCnt="1">
        <dgm:presLayoutVars>
          <dgm:chMax val="1"/>
          <dgm:bulletEnabled val="1"/>
        </dgm:presLayoutVars>
      </dgm:prSet>
      <dgm:spPr/>
    </dgm:pt>
    <dgm:pt modelId="{6FF36E79-E930-4761-B63D-F9E21D18AA7B}" type="pres">
      <dgm:prSet presAssocID="{8A2282C7-58D4-423E-8109-04CF994D705C}" presName="descendantText" presStyleLbl="alignAcc1" presStyleIdx="0" presStyleCnt="1">
        <dgm:presLayoutVars>
          <dgm:bulletEnabled val="1"/>
        </dgm:presLayoutVars>
      </dgm:prSet>
      <dgm:spPr/>
    </dgm:pt>
  </dgm:ptLst>
  <dgm:cxnLst>
    <dgm:cxn modelId="{BF72A006-CAE2-41A1-BA98-78CEF16454BE}" srcId="{8A2282C7-58D4-423E-8109-04CF994D705C}" destId="{153B7F35-86D1-4676-B547-169B23D534DA}" srcOrd="1" destOrd="0" parTransId="{D58BFB6F-787C-4250-B1D3-84ACA95A784E}" sibTransId="{AD3DD527-94B3-4819-B144-C1EF7C0419CD}"/>
    <dgm:cxn modelId="{0A43920B-A207-4CC2-9B05-879F3FE4FCF8}" srcId="{153B7F35-86D1-4676-B547-169B23D534DA}" destId="{12EBF88F-5DD9-403A-B17D-CBD5D3A3476E}" srcOrd="0" destOrd="0" parTransId="{780BBBFF-B77C-4D32-9FC0-808C931338FE}" sibTransId="{EA09BA39-038F-4E4D-84B7-03B9AA83BF1D}"/>
    <dgm:cxn modelId="{43C78D1B-100D-4CCD-8076-F1E7E977B0EB}" srcId="{8A2282C7-58D4-423E-8109-04CF994D705C}" destId="{C4D9516A-7B3D-4289-8519-5038EE25E7D1}" srcOrd="0" destOrd="0" parTransId="{032C6706-E6BA-4982-9C50-7D78C696A193}" sibTransId="{03AF245C-5980-4A64-B06D-8BF796193CD6}"/>
    <dgm:cxn modelId="{A628622F-5257-4DA6-A5AA-B131980AA290}" type="presOf" srcId="{C4D9516A-7B3D-4289-8519-5038EE25E7D1}" destId="{6FF36E79-E930-4761-B63D-F9E21D18AA7B}" srcOrd="0" destOrd="0" presId="urn:microsoft.com/office/officeart/2005/8/layout/chevron2"/>
    <dgm:cxn modelId="{40D4A15D-5A67-4DC9-BA43-9145449F39A4}" type="presOf" srcId="{8A2282C7-58D4-423E-8109-04CF994D705C}" destId="{197EA089-AF49-4BE7-A859-72F94C5C41BE}" srcOrd="0" destOrd="0" presId="urn:microsoft.com/office/officeart/2005/8/layout/chevron2"/>
    <dgm:cxn modelId="{06B84643-60A6-4ECB-A1ED-5217666E3764}" type="presOf" srcId="{12EBF88F-5DD9-403A-B17D-CBD5D3A3476E}" destId="{6FF36E79-E930-4761-B63D-F9E21D18AA7B}" srcOrd="0" destOrd="3" presId="urn:microsoft.com/office/officeart/2005/8/layout/chevron2"/>
    <dgm:cxn modelId="{9F29896A-4BC5-405E-9F33-A0F1FC7F78B1}" type="presOf" srcId="{C6353B87-1A5A-4430-9295-346112096052}" destId="{6FF36E79-E930-4761-B63D-F9E21D18AA7B}" srcOrd="0" destOrd="4" presId="urn:microsoft.com/office/officeart/2005/8/layout/chevron2"/>
    <dgm:cxn modelId="{FCE17F78-FAF5-46D9-B01D-A41C4874E345}" type="presOf" srcId="{153B7F35-86D1-4676-B547-169B23D534DA}" destId="{6FF36E79-E930-4761-B63D-F9E21D18AA7B}" srcOrd="0" destOrd="2" presId="urn:microsoft.com/office/officeart/2005/8/layout/chevron2"/>
    <dgm:cxn modelId="{8A70578B-91E5-48F0-8D56-3C85BE059E4C}" type="presOf" srcId="{3E1BC981-BFCE-4B73-9B93-193DC1C3323F}" destId="{6FF36E79-E930-4761-B63D-F9E21D18AA7B}" srcOrd="0" destOrd="5" presId="urn:microsoft.com/office/officeart/2005/8/layout/chevron2"/>
    <dgm:cxn modelId="{487B75BA-EB66-4BD9-AE0F-ABBEDFDCABAC}" srcId="{153B7F35-86D1-4676-B547-169B23D534DA}" destId="{C6353B87-1A5A-4430-9295-346112096052}" srcOrd="1" destOrd="0" parTransId="{F5C38F9E-5035-475E-9091-8F5679EEA5F3}" sibTransId="{A030A780-4E4C-4684-AB24-45ECDFFE2839}"/>
    <dgm:cxn modelId="{1BFA9FD5-EABA-4246-8109-3CA49CCE35BF}" srcId="{7FB9F5E1-69A8-47EC-A344-06C206FE9FF7}" destId="{8A2282C7-58D4-423E-8109-04CF994D705C}" srcOrd="0" destOrd="0" parTransId="{FC77EF96-8752-4C64-B6F0-4C4C4C91E94D}" sibTransId="{1A081006-E435-43F6-9FD3-B04ADC65442C}"/>
    <dgm:cxn modelId="{FADDE3E2-8D12-454D-AB20-7D3D70566259}" srcId="{C4D9516A-7B3D-4289-8519-5038EE25E7D1}" destId="{258CD9EC-3197-4106-8384-4484557646C8}" srcOrd="0" destOrd="0" parTransId="{7FE76FF2-31CB-4B86-B629-57891AE89D2F}" sibTransId="{1620EC5A-AE53-43D3-B7FB-A2E2FFFCD072}"/>
    <dgm:cxn modelId="{C2B621F1-1D12-402C-89B0-280A6D804F9E}" type="presOf" srcId="{258CD9EC-3197-4106-8384-4484557646C8}" destId="{6FF36E79-E930-4761-B63D-F9E21D18AA7B}" srcOrd="0" destOrd="1" presId="urn:microsoft.com/office/officeart/2005/8/layout/chevron2"/>
    <dgm:cxn modelId="{AC656FF2-9862-4DFB-8FF0-33AABDC15B5E}" type="presOf" srcId="{7FB9F5E1-69A8-47EC-A344-06C206FE9FF7}" destId="{E0B62875-99AA-4DA9-9D0F-325E3C5FFC73}" srcOrd="0" destOrd="0" presId="urn:microsoft.com/office/officeart/2005/8/layout/chevron2"/>
    <dgm:cxn modelId="{59EB9DFB-3CE6-439A-B6C8-6F0E0930EA71}" srcId="{8A2282C7-58D4-423E-8109-04CF994D705C}" destId="{3E1BC981-BFCE-4B73-9B93-193DC1C3323F}" srcOrd="2" destOrd="0" parTransId="{1DDFFDC3-AC08-4578-BF94-FB344AD6E65F}" sibTransId="{F49984F4-AAA2-4479-8D5E-9D8D6E83D965}"/>
    <dgm:cxn modelId="{9B61B883-2A50-4879-8939-7FD6374F3DB2}" type="presParOf" srcId="{E0B62875-99AA-4DA9-9D0F-325E3C5FFC73}" destId="{6683EE89-7644-45F1-B6BE-53A0F48CDB55}" srcOrd="0" destOrd="0" presId="urn:microsoft.com/office/officeart/2005/8/layout/chevron2"/>
    <dgm:cxn modelId="{CCF4B6F1-F6E4-49BC-B2DC-C3B449ED4754}" type="presParOf" srcId="{6683EE89-7644-45F1-B6BE-53A0F48CDB55}" destId="{197EA089-AF49-4BE7-A859-72F94C5C41BE}" srcOrd="0" destOrd="0" presId="urn:microsoft.com/office/officeart/2005/8/layout/chevron2"/>
    <dgm:cxn modelId="{E604A0AA-6F7F-43B0-9511-93709ECD25F4}" type="presParOf" srcId="{6683EE89-7644-45F1-B6BE-53A0F48CDB55}" destId="{6FF36E79-E930-4761-B63D-F9E21D18AA7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3595DCE-7980-4D32-8830-EB33E54EB1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0C32B32-0AF8-435F-81D1-BD396C7FF6E7}">
      <dgm:prSet/>
      <dgm:spPr/>
      <dgm:t>
        <a:bodyPr/>
        <a:lstStyle/>
        <a:p>
          <a:pPr algn="just"/>
          <a:r>
            <a:rPr lang="en-US"/>
            <a:t>Live in</a:t>
          </a:r>
        </a:p>
      </dgm:t>
    </dgm:pt>
    <dgm:pt modelId="{2FC3A864-03BB-4651-945F-C1F1184DF198}" type="parTrans" cxnId="{32F5CCA2-45B6-4B5A-A9BC-D5978EB38E40}">
      <dgm:prSet/>
      <dgm:spPr/>
      <dgm:t>
        <a:bodyPr/>
        <a:lstStyle/>
        <a:p>
          <a:endParaRPr lang="en-US"/>
        </a:p>
      </dgm:t>
    </dgm:pt>
    <dgm:pt modelId="{150EADCE-58F5-458A-91CA-C4B611E2F5D1}" type="sibTrans" cxnId="{32F5CCA2-45B6-4B5A-A9BC-D5978EB38E40}">
      <dgm:prSet/>
      <dgm:spPr/>
      <dgm:t>
        <a:bodyPr/>
        <a:lstStyle/>
        <a:p>
          <a:endParaRPr lang="en-US"/>
        </a:p>
      </dgm:t>
    </dgm:pt>
    <dgm:pt modelId="{E58A17B1-8EB7-402A-83AA-5546AE3B5F59}">
      <dgm:prSet/>
      <dgm:spPr/>
      <dgm:t>
        <a:bodyPr/>
        <a:lstStyle/>
        <a:p>
          <a:pPr algn="just"/>
          <a:r>
            <a:rPr lang="en-US"/>
            <a:t>"an arrangement of living under which the couples which are unmarried live together to conduct a long-going relationship similarly as in marriage“</a:t>
          </a:r>
        </a:p>
      </dgm:t>
    </dgm:pt>
    <dgm:pt modelId="{B0AB9EBB-126D-4923-AB95-6C8798D53CBE}" type="parTrans" cxnId="{401473E8-DE61-4E33-AE3E-3857AFDFBBF1}">
      <dgm:prSet/>
      <dgm:spPr/>
      <dgm:t>
        <a:bodyPr/>
        <a:lstStyle/>
        <a:p>
          <a:endParaRPr lang="en-US"/>
        </a:p>
      </dgm:t>
    </dgm:pt>
    <dgm:pt modelId="{BEDF3309-D9E1-4E3F-B3A9-2F33D3719BDB}" type="sibTrans" cxnId="{401473E8-DE61-4E33-AE3E-3857AFDFBBF1}">
      <dgm:prSet/>
      <dgm:spPr/>
      <dgm:t>
        <a:bodyPr/>
        <a:lstStyle/>
        <a:p>
          <a:endParaRPr lang="en-US"/>
        </a:p>
      </dgm:t>
    </dgm:pt>
    <dgm:pt modelId="{D1ED90FC-F640-4B46-A377-B2826713FFD9}">
      <dgm:prSet/>
      <dgm:spPr/>
      <dgm:t>
        <a:bodyPr/>
        <a:lstStyle/>
        <a:p>
          <a:pPr algn="just"/>
          <a:r>
            <a:rPr lang="en-US"/>
            <a:t>Radhika v. State of M.P. (SC)</a:t>
          </a:r>
        </a:p>
      </dgm:t>
    </dgm:pt>
    <dgm:pt modelId="{55DE5E0D-8526-4277-80D5-ACF025E9F73B}" type="parTrans" cxnId="{DD717A8A-E1E9-4C66-841C-CDC76CC23B70}">
      <dgm:prSet/>
      <dgm:spPr/>
      <dgm:t>
        <a:bodyPr/>
        <a:lstStyle/>
        <a:p>
          <a:endParaRPr lang="en-US"/>
        </a:p>
      </dgm:t>
    </dgm:pt>
    <dgm:pt modelId="{C894D427-B64D-40A6-9623-D742D044C553}" type="sibTrans" cxnId="{DD717A8A-E1E9-4C66-841C-CDC76CC23B70}">
      <dgm:prSet/>
      <dgm:spPr/>
      <dgm:t>
        <a:bodyPr/>
        <a:lstStyle/>
        <a:p>
          <a:endParaRPr lang="en-US"/>
        </a:p>
      </dgm:t>
    </dgm:pt>
    <dgm:pt modelId="{BD729D94-7116-4701-8C20-37B871552683}">
      <dgm:prSet/>
      <dgm:spPr/>
      <dgm:t>
        <a:bodyPr/>
        <a:lstStyle/>
        <a:p>
          <a:pPr algn="just"/>
          <a:r>
            <a:rPr lang="en-US" dirty="0"/>
            <a:t>a man and woman are involved in live in relationship for a long period, they will treat as a married couple and their child would be called legitimate.</a:t>
          </a:r>
        </a:p>
      </dgm:t>
    </dgm:pt>
    <dgm:pt modelId="{25C941AA-8F35-4B38-936A-A1F171CEB368}" type="parTrans" cxnId="{2724CD86-1268-4A71-9329-2582779A34EC}">
      <dgm:prSet/>
      <dgm:spPr/>
      <dgm:t>
        <a:bodyPr/>
        <a:lstStyle/>
        <a:p>
          <a:endParaRPr lang="en-US"/>
        </a:p>
      </dgm:t>
    </dgm:pt>
    <dgm:pt modelId="{B84450C7-9347-40CA-9890-00EC782ED5F4}" type="sibTrans" cxnId="{2724CD86-1268-4A71-9329-2582779A34EC}">
      <dgm:prSet/>
      <dgm:spPr/>
      <dgm:t>
        <a:bodyPr/>
        <a:lstStyle/>
        <a:p>
          <a:endParaRPr lang="en-US"/>
        </a:p>
      </dgm:t>
    </dgm:pt>
    <dgm:pt modelId="{A38CA0AB-B18F-4A80-A1F5-98A04E11CF76}">
      <dgm:prSet/>
      <dgm:spPr/>
      <dgm:t>
        <a:bodyPr/>
        <a:lstStyle/>
        <a:p>
          <a:pPr algn="just"/>
          <a:r>
            <a:rPr lang="en-US" b="0" i="0" dirty="0"/>
            <a:t>125 Criminal Procedure Code</a:t>
          </a:r>
          <a:endParaRPr lang="en-US" dirty="0"/>
        </a:p>
      </dgm:t>
    </dgm:pt>
    <dgm:pt modelId="{F113DD76-87EB-4480-8C16-875E6DFAEB35}" type="parTrans" cxnId="{6B0B6D06-FCD5-418E-AB6A-94DBEC0DEDFB}">
      <dgm:prSet/>
      <dgm:spPr/>
      <dgm:t>
        <a:bodyPr/>
        <a:lstStyle/>
        <a:p>
          <a:endParaRPr lang="en-US"/>
        </a:p>
      </dgm:t>
    </dgm:pt>
    <dgm:pt modelId="{8516E703-8E6D-4536-B483-96BBB4B4687F}" type="sibTrans" cxnId="{6B0B6D06-FCD5-418E-AB6A-94DBEC0DEDFB}">
      <dgm:prSet/>
      <dgm:spPr/>
      <dgm:t>
        <a:bodyPr/>
        <a:lstStyle/>
        <a:p>
          <a:endParaRPr lang="en-US"/>
        </a:p>
      </dgm:t>
    </dgm:pt>
    <dgm:pt modelId="{1E468D94-E284-4B78-8D3A-63688B586090}">
      <dgm:prSet/>
      <dgm:spPr/>
      <dgm:t>
        <a:bodyPr/>
        <a:lstStyle/>
        <a:p>
          <a:pPr algn="just"/>
          <a:r>
            <a:rPr lang="en-US" b="0" i="0" dirty="0"/>
            <a:t>A woman living in relationship may also claim maintenance</a:t>
          </a:r>
          <a:endParaRPr lang="en-US" dirty="0"/>
        </a:p>
      </dgm:t>
    </dgm:pt>
    <dgm:pt modelId="{055BEE31-5C22-4D4B-A2D5-A0C77895C597}" type="parTrans" cxnId="{ED69AA1E-ED0F-492E-8D70-EFD15E36E72C}">
      <dgm:prSet/>
      <dgm:spPr/>
      <dgm:t>
        <a:bodyPr/>
        <a:lstStyle/>
        <a:p>
          <a:endParaRPr lang="en-US"/>
        </a:p>
      </dgm:t>
    </dgm:pt>
    <dgm:pt modelId="{BD8C141F-5EDA-4D1E-8E49-FD7F565A879D}" type="sibTrans" cxnId="{ED69AA1E-ED0F-492E-8D70-EFD15E36E72C}">
      <dgm:prSet/>
      <dgm:spPr/>
      <dgm:t>
        <a:bodyPr/>
        <a:lstStyle/>
        <a:p>
          <a:endParaRPr lang="en-US"/>
        </a:p>
      </dgm:t>
    </dgm:pt>
    <dgm:pt modelId="{14DD4251-507C-43CB-B499-69818758C7AC}" type="pres">
      <dgm:prSet presAssocID="{73595DCE-7980-4D32-8830-EB33E54EB133}" presName="linear" presStyleCnt="0">
        <dgm:presLayoutVars>
          <dgm:animLvl val="lvl"/>
          <dgm:resizeHandles val="exact"/>
        </dgm:presLayoutVars>
      </dgm:prSet>
      <dgm:spPr/>
    </dgm:pt>
    <dgm:pt modelId="{CA92AE60-2032-4E48-9550-91C5D59CC03F}" type="pres">
      <dgm:prSet presAssocID="{F0C32B32-0AF8-435F-81D1-BD396C7FF6E7}" presName="parentText" presStyleLbl="node1" presStyleIdx="0" presStyleCnt="3">
        <dgm:presLayoutVars>
          <dgm:chMax val="0"/>
          <dgm:bulletEnabled val="1"/>
        </dgm:presLayoutVars>
      </dgm:prSet>
      <dgm:spPr/>
    </dgm:pt>
    <dgm:pt modelId="{1E2B4472-5CB0-4359-A490-2242EF642613}" type="pres">
      <dgm:prSet presAssocID="{F0C32B32-0AF8-435F-81D1-BD396C7FF6E7}" presName="childText" presStyleLbl="revTx" presStyleIdx="0" presStyleCnt="3">
        <dgm:presLayoutVars>
          <dgm:bulletEnabled val="1"/>
        </dgm:presLayoutVars>
      </dgm:prSet>
      <dgm:spPr/>
    </dgm:pt>
    <dgm:pt modelId="{9E1E8D02-3DC9-45C3-81DD-385E5309D8AE}" type="pres">
      <dgm:prSet presAssocID="{D1ED90FC-F640-4B46-A377-B2826713FFD9}" presName="parentText" presStyleLbl="node1" presStyleIdx="1" presStyleCnt="3">
        <dgm:presLayoutVars>
          <dgm:chMax val="0"/>
          <dgm:bulletEnabled val="1"/>
        </dgm:presLayoutVars>
      </dgm:prSet>
      <dgm:spPr/>
    </dgm:pt>
    <dgm:pt modelId="{6C746F8E-E993-4139-A220-B852E8712496}" type="pres">
      <dgm:prSet presAssocID="{D1ED90FC-F640-4B46-A377-B2826713FFD9}" presName="childText" presStyleLbl="revTx" presStyleIdx="1" presStyleCnt="3">
        <dgm:presLayoutVars>
          <dgm:bulletEnabled val="1"/>
        </dgm:presLayoutVars>
      </dgm:prSet>
      <dgm:spPr/>
    </dgm:pt>
    <dgm:pt modelId="{64BCDCA8-8A97-44B1-A8ED-95D309F501FA}" type="pres">
      <dgm:prSet presAssocID="{A38CA0AB-B18F-4A80-A1F5-98A04E11CF76}" presName="parentText" presStyleLbl="node1" presStyleIdx="2" presStyleCnt="3">
        <dgm:presLayoutVars>
          <dgm:chMax val="0"/>
          <dgm:bulletEnabled val="1"/>
        </dgm:presLayoutVars>
      </dgm:prSet>
      <dgm:spPr/>
    </dgm:pt>
    <dgm:pt modelId="{32D819F7-7EAF-4932-8606-7ED5C51E4B0A}" type="pres">
      <dgm:prSet presAssocID="{A38CA0AB-B18F-4A80-A1F5-98A04E11CF76}" presName="childText" presStyleLbl="revTx" presStyleIdx="2" presStyleCnt="3">
        <dgm:presLayoutVars>
          <dgm:bulletEnabled val="1"/>
        </dgm:presLayoutVars>
      </dgm:prSet>
      <dgm:spPr/>
    </dgm:pt>
  </dgm:ptLst>
  <dgm:cxnLst>
    <dgm:cxn modelId="{6B0B6D06-FCD5-418E-AB6A-94DBEC0DEDFB}" srcId="{73595DCE-7980-4D32-8830-EB33E54EB133}" destId="{A38CA0AB-B18F-4A80-A1F5-98A04E11CF76}" srcOrd="2" destOrd="0" parTransId="{F113DD76-87EB-4480-8C16-875E6DFAEB35}" sibTransId="{8516E703-8E6D-4536-B483-96BBB4B4687F}"/>
    <dgm:cxn modelId="{A3688310-47B0-4126-84E2-AE4A4DE87133}" type="presOf" srcId="{F0C32B32-0AF8-435F-81D1-BD396C7FF6E7}" destId="{CA92AE60-2032-4E48-9550-91C5D59CC03F}" srcOrd="0" destOrd="0" presId="urn:microsoft.com/office/officeart/2005/8/layout/vList2"/>
    <dgm:cxn modelId="{ED69AA1E-ED0F-492E-8D70-EFD15E36E72C}" srcId="{A38CA0AB-B18F-4A80-A1F5-98A04E11CF76}" destId="{1E468D94-E284-4B78-8D3A-63688B586090}" srcOrd="0" destOrd="0" parTransId="{055BEE31-5C22-4D4B-A2D5-A0C77895C597}" sibTransId="{BD8C141F-5EDA-4D1E-8E49-FD7F565A879D}"/>
    <dgm:cxn modelId="{97904421-4E1E-4556-8C3D-952B3E0C7D2E}" type="presOf" srcId="{A38CA0AB-B18F-4A80-A1F5-98A04E11CF76}" destId="{64BCDCA8-8A97-44B1-A8ED-95D309F501FA}" srcOrd="0" destOrd="0" presId="urn:microsoft.com/office/officeart/2005/8/layout/vList2"/>
    <dgm:cxn modelId="{3A876629-3C8F-450D-BBE8-EC72ABFB85F4}" type="presOf" srcId="{73595DCE-7980-4D32-8830-EB33E54EB133}" destId="{14DD4251-507C-43CB-B499-69818758C7AC}" srcOrd="0" destOrd="0" presId="urn:microsoft.com/office/officeart/2005/8/layout/vList2"/>
    <dgm:cxn modelId="{565B3572-43B9-411A-8286-4567B2E975A1}" type="presOf" srcId="{1E468D94-E284-4B78-8D3A-63688B586090}" destId="{32D819F7-7EAF-4932-8606-7ED5C51E4B0A}" srcOrd="0" destOrd="0" presId="urn:microsoft.com/office/officeart/2005/8/layout/vList2"/>
    <dgm:cxn modelId="{28CBC354-6098-4C91-9927-391F7F26C664}" type="presOf" srcId="{BD729D94-7116-4701-8C20-37B871552683}" destId="{6C746F8E-E993-4139-A220-B852E8712496}" srcOrd="0" destOrd="0" presId="urn:microsoft.com/office/officeart/2005/8/layout/vList2"/>
    <dgm:cxn modelId="{2724CD86-1268-4A71-9329-2582779A34EC}" srcId="{D1ED90FC-F640-4B46-A377-B2826713FFD9}" destId="{BD729D94-7116-4701-8C20-37B871552683}" srcOrd="0" destOrd="0" parTransId="{25C941AA-8F35-4B38-936A-A1F171CEB368}" sibTransId="{B84450C7-9347-40CA-9890-00EC782ED5F4}"/>
    <dgm:cxn modelId="{DD717A8A-E1E9-4C66-841C-CDC76CC23B70}" srcId="{73595DCE-7980-4D32-8830-EB33E54EB133}" destId="{D1ED90FC-F640-4B46-A377-B2826713FFD9}" srcOrd="1" destOrd="0" parTransId="{55DE5E0D-8526-4277-80D5-ACF025E9F73B}" sibTransId="{C894D427-B64D-40A6-9623-D742D044C553}"/>
    <dgm:cxn modelId="{4893D08B-0FD8-4839-B081-F91350D58A8F}" type="presOf" srcId="{D1ED90FC-F640-4B46-A377-B2826713FFD9}" destId="{9E1E8D02-3DC9-45C3-81DD-385E5309D8AE}" srcOrd="0" destOrd="0" presId="urn:microsoft.com/office/officeart/2005/8/layout/vList2"/>
    <dgm:cxn modelId="{32F5CCA2-45B6-4B5A-A9BC-D5978EB38E40}" srcId="{73595DCE-7980-4D32-8830-EB33E54EB133}" destId="{F0C32B32-0AF8-435F-81D1-BD396C7FF6E7}" srcOrd="0" destOrd="0" parTransId="{2FC3A864-03BB-4651-945F-C1F1184DF198}" sibTransId="{150EADCE-58F5-458A-91CA-C4B611E2F5D1}"/>
    <dgm:cxn modelId="{7D7069A4-4944-49CB-9524-DAC9125E8292}" type="presOf" srcId="{E58A17B1-8EB7-402A-83AA-5546AE3B5F59}" destId="{1E2B4472-5CB0-4359-A490-2242EF642613}" srcOrd="0" destOrd="0" presId="urn:microsoft.com/office/officeart/2005/8/layout/vList2"/>
    <dgm:cxn modelId="{401473E8-DE61-4E33-AE3E-3857AFDFBBF1}" srcId="{F0C32B32-0AF8-435F-81D1-BD396C7FF6E7}" destId="{E58A17B1-8EB7-402A-83AA-5546AE3B5F59}" srcOrd="0" destOrd="0" parTransId="{B0AB9EBB-126D-4923-AB95-6C8798D53CBE}" sibTransId="{BEDF3309-D9E1-4E3F-B3A9-2F33D3719BDB}"/>
    <dgm:cxn modelId="{6BE7F236-8BAC-409F-A1AC-67FAE153B815}" type="presParOf" srcId="{14DD4251-507C-43CB-B499-69818758C7AC}" destId="{CA92AE60-2032-4E48-9550-91C5D59CC03F}" srcOrd="0" destOrd="0" presId="urn:microsoft.com/office/officeart/2005/8/layout/vList2"/>
    <dgm:cxn modelId="{721D28F4-36B4-45E6-B204-218C2E1BEC46}" type="presParOf" srcId="{14DD4251-507C-43CB-B499-69818758C7AC}" destId="{1E2B4472-5CB0-4359-A490-2242EF642613}" srcOrd="1" destOrd="0" presId="urn:microsoft.com/office/officeart/2005/8/layout/vList2"/>
    <dgm:cxn modelId="{BA2E6B29-665C-42EE-ACA5-D5F83C389A29}" type="presParOf" srcId="{14DD4251-507C-43CB-B499-69818758C7AC}" destId="{9E1E8D02-3DC9-45C3-81DD-385E5309D8AE}" srcOrd="2" destOrd="0" presId="urn:microsoft.com/office/officeart/2005/8/layout/vList2"/>
    <dgm:cxn modelId="{30A77DE9-19D9-4031-9DA2-862BE380414B}" type="presParOf" srcId="{14DD4251-507C-43CB-B499-69818758C7AC}" destId="{6C746F8E-E993-4139-A220-B852E8712496}" srcOrd="3" destOrd="0" presId="urn:microsoft.com/office/officeart/2005/8/layout/vList2"/>
    <dgm:cxn modelId="{229D27E6-F577-4F36-9175-25C4B3C2FCD5}" type="presParOf" srcId="{14DD4251-507C-43CB-B499-69818758C7AC}" destId="{64BCDCA8-8A97-44B1-A8ED-95D309F501FA}" srcOrd="4" destOrd="0" presId="urn:microsoft.com/office/officeart/2005/8/layout/vList2"/>
    <dgm:cxn modelId="{80899967-34F4-4A46-BC1D-C9D047F78FD1}" type="presParOf" srcId="{14DD4251-507C-43CB-B499-69818758C7AC}" destId="{32D819F7-7EAF-4932-8606-7ED5C51E4B0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0DD08F13-F508-4E71-A027-8B6BEE4ABD6D}" type="doc">
      <dgm:prSet loTypeId="urn:microsoft.com/office/officeart/2005/8/layout/StepDownProcess" loCatId="process" qsTypeId="urn:microsoft.com/office/officeart/2005/8/quickstyle/simple5" qsCatId="simple" csTypeId="urn:microsoft.com/office/officeart/2005/8/colors/colorful3" csCatId="colorful" phldr="1"/>
      <dgm:spPr/>
      <dgm:t>
        <a:bodyPr/>
        <a:lstStyle/>
        <a:p>
          <a:endParaRPr lang="en-US"/>
        </a:p>
      </dgm:t>
    </dgm:pt>
    <dgm:pt modelId="{44059071-BF72-47F6-9423-E2BD1CACB8DE}">
      <dgm:prSet/>
      <dgm:spPr/>
      <dgm:t>
        <a:bodyPr/>
        <a:lstStyle/>
        <a:p>
          <a:pPr rtl="0"/>
          <a:r>
            <a:rPr lang="en-US" dirty="0"/>
            <a:t>Son, daughter, husband</a:t>
          </a:r>
        </a:p>
      </dgm:t>
    </dgm:pt>
    <dgm:pt modelId="{5DF275A9-F5FA-4FA5-BEB5-71678449B1D4}" type="parTrans" cxnId="{38050A86-99F4-43FC-9CE0-7BE24574135D}">
      <dgm:prSet/>
      <dgm:spPr/>
      <dgm:t>
        <a:bodyPr/>
        <a:lstStyle/>
        <a:p>
          <a:endParaRPr lang="en-US"/>
        </a:p>
      </dgm:t>
    </dgm:pt>
    <dgm:pt modelId="{516174B8-1306-4595-B87A-40C79A0076EE}" type="sibTrans" cxnId="{38050A86-99F4-43FC-9CE0-7BE24574135D}">
      <dgm:prSet/>
      <dgm:spPr/>
      <dgm:t>
        <a:bodyPr/>
        <a:lstStyle/>
        <a:p>
          <a:endParaRPr lang="en-US"/>
        </a:p>
      </dgm:t>
    </dgm:pt>
    <dgm:pt modelId="{7945DF2D-E81D-4E7B-9BDB-39339E605294}">
      <dgm:prSet/>
      <dgm:spPr/>
      <dgm:t>
        <a:bodyPr/>
        <a:lstStyle/>
        <a:p>
          <a:pPr rtl="0"/>
          <a:r>
            <a:rPr lang="en-US"/>
            <a:t>Heirs of husband</a:t>
          </a:r>
        </a:p>
      </dgm:t>
    </dgm:pt>
    <dgm:pt modelId="{C1019F34-12A2-4FD7-BB1F-3C676D6A26FB}" type="parTrans" cxnId="{A22D9092-B3D9-4D58-B624-F461BFE5C753}">
      <dgm:prSet/>
      <dgm:spPr/>
      <dgm:t>
        <a:bodyPr/>
        <a:lstStyle/>
        <a:p>
          <a:endParaRPr lang="en-US"/>
        </a:p>
      </dgm:t>
    </dgm:pt>
    <dgm:pt modelId="{7E2FA93F-F8CA-4033-A0E0-C04CF804CF01}" type="sibTrans" cxnId="{A22D9092-B3D9-4D58-B624-F461BFE5C753}">
      <dgm:prSet/>
      <dgm:spPr/>
      <dgm:t>
        <a:bodyPr/>
        <a:lstStyle/>
        <a:p>
          <a:endParaRPr lang="en-US"/>
        </a:p>
      </dgm:t>
    </dgm:pt>
    <dgm:pt modelId="{C968BB6D-0C26-431A-956F-D29413EDBDF9}">
      <dgm:prSet/>
      <dgm:spPr/>
      <dgm:t>
        <a:bodyPr/>
        <a:lstStyle/>
        <a:p>
          <a:pPr rtl="0"/>
          <a:r>
            <a:rPr lang="en-US"/>
            <a:t>Her Parents</a:t>
          </a:r>
        </a:p>
      </dgm:t>
    </dgm:pt>
    <dgm:pt modelId="{76A7EE96-F01A-44E5-B5BF-EFC1963F7FAA}" type="parTrans" cxnId="{1D81DE48-B051-431E-AE4F-970D8DD33F98}">
      <dgm:prSet/>
      <dgm:spPr/>
      <dgm:t>
        <a:bodyPr/>
        <a:lstStyle/>
        <a:p>
          <a:endParaRPr lang="en-US"/>
        </a:p>
      </dgm:t>
    </dgm:pt>
    <dgm:pt modelId="{AB0851F9-10C6-49EA-8FEA-97AD91604BBC}" type="sibTrans" cxnId="{1D81DE48-B051-431E-AE4F-970D8DD33F98}">
      <dgm:prSet/>
      <dgm:spPr/>
      <dgm:t>
        <a:bodyPr/>
        <a:lstStyle/>
        <a:p>
          <a:endParaRPr lang="en-US"/>
        </a:p>
      </dgm:t>
    </dgm:pt>
    <dgm:pt modelId="{1C3C64AE-5BDF-43FA-8AD3-1B0231915F6A}">
      <dgm:prSet/>
      <dgm:spPr/>
      <dgm:t>
        <a:bodyPr/>
        <a:lstStyle/>
        <a:p>
          <a:pPr rtl="0"/>
          <a:r>
            <a:rPr lang="en-US"/>
            <a:t>Heirs of father</a:t>
          </a:r>
        </a:p>
      </dgm:t>
    </dgm:pt>
    <dgm:pt modelId="{285F8AB4-A969-4314-B47F-EFAD451A35C2}" type="parTrans" cxnId="{FAB713F8-5AA5-4F87-9A55-21B54A4B91E1}">
      <dgm:prSet/>
      <dgm:spPr/>
      <dgm:t>
        <a:bodyPr/>
        <a:lstStyle/>
        <a:p>
          <a:endParaRPr lang="en-US"/>
        </a:p>
      </dgm:t>
    </dgm:pt>
    <dgm:pt modelId="{8A1ED88A-877C-4103-B87A-E2837660F138}" type="sibTrans" cxnId="{FAB713F8-5AA5-4F87-9A55-21B54A4B91E1}">
      <dgm:prSet/>
      <dgm:spPr/>
      <dgm:t>
        <a:bodyPr/>
        <a:lstStyle/>
        <a:p>
          <a:endParaRPr lang="en-US"/>
        </a:p>
      </dgm:t>
    </dgm:pt>
    <dgm:pt modelId="{2643F3F9-FC66-4261-9BD0-E31A7E7D0726}">
      <dgm:prSet/>
      <dgm:spPr/>
      <dgm:t>
        <a:bodyPr/>
        <a:lstStyle/>
        <a:p>
          <a:pPr rtl="0"/>
          <a:r>
            <a:rPr lang="en-US"/>
            <a:t>Heirs of mother</a:t>
          </a:r>
        </a:p>
      </dgm:t>
    </dgm:pt>
    <dgm:pt modelId="{B69077DA-289C-4653-A87D-1D68BBAA62A0}" type="parTrans" cxnId="{6E0B62FB-B51B-4C94-BEE9-037A4776EDFD}">
      <dgm:prSet/>
      <dgm:spPr/>
      <dgm:t>
        <a:bodyPr/>
        <a:lstStyle/>
        <a:p>
          <a:endParaRPr lang="en-US"/>
        </a:p>
      </dgm:t>
    </dgm:pt>
    <dgm:pt modelId="{54E395E2-F5B0-4E54-BEA0-425142345821}" type="sibTrans" cxnId="{6E0B62FB-B51B-4C94-BEE9-037A4776EDFD}">
      <dgm:prSet/>
      <dgm:spPr/>
      <dgm:t>
        <a:bodyPr/>
        <a:lstStyle/>
        <a:p>
          <a:endParaRPr lang="en-US"/>
        </a:p>
      </dgm:t>
    </dgm:pt>
    <dgm:pt modelId="{012906FC-CEDC-4300-B396-F8668784FE43}" type="pres">
      <dgm:prSet presAssocID="{0DD08F13-F508-4E71-A027-8B6BEE4ABD6D}" presName="rootnode" presStyleCnt="0">
        <dgm:presLayoutVars>
          <dgm:chMax/>
          <dgm:chPref/>
          <dgm:dir/>
          <dgm:animLvl val="lvl"/>
        </dgm:presLayoutVars>
      </dgm:prSet>
      <dgm:spPr/>
    </dgm:pt>
    <dgm:pt modelId="{D290D304-9657-40C7-82BF-CC54B3F192FE}" type="pres">
      <dgm:prSet presAssocID="{44059071-BF72-47F6-9423-E2BD1CACB8DE}" presName="composite" presStyleCnt="0"/>
      <dgm:spPr/>
    </dgm:pt>
    <dgm:pt modelId="{7434948F-AB03-437A-946D-F2E651F855E1}" type="pres">
      <dgm:prSet presAssocID="{44059071-BF72-47F6-9423-E2BD1CACB8DE}" presName="bentUpArrow1" presStyleLbl="alignImgPlace1" presStyleIdx="0" presStyleCnt="4" custLinFactNeighborX="-36261" custLinFactNeighborY="-7245"/>
      <dgm:spPr/>
    </dgm:pt>
    <dgm:pt modelId="{1B9D1D0F-4CFE-420C-A003-EFAC382F679E}" type="pres">
      <dgm:prSet presAssocID="{44059071-BF72-47F6-9423-E2BD1CACB8DE}" presName="ParentText" presStyleLbl="node1" presStyleIdx="0" presStyleCnt="5" custScaleX="214359" custScaleY="75132">
        <dgm:presLayoutVars>
          <dgm:chMax val="1"/>
          <dgm:chPref val="1"/>
          <dgm:bulletEnabled val="1"/>
        </dgm:presLayoutVars>
      </dgm:prSet>
      <dgm:spPr/>
    </dgm:pt>
    <dgm:pt modelId="{0FA20110-F675-4F7D-8D6B-35279D532D17}" type="pres">
      <dgm:prSet presAssocID="{44059071-BF72-47F6-9423-E2BD1CACB8DE}" presName="ChildText" presStyleLbl="revTx" presStyleIdx="0" presStyleCnt="4">
        <dgm:presLayoutVars>
          <dgm:chMax val="0"/>
          <dgm:chPref val="0"/>
          <dgm:bulletEnabled val="1"/>
        </dgm:presLayoutVars>
      </dgm:prSet>
      <dgm:spPr/>
    </dgm:pt>
    <dgm:pt modelId="{E4B41DA3-7DE1-468B-B05F-EAF2DE0BC397}" type="pres">
      <dgm:prSet presAssocID="{516174B8-1306-4595-B87A-40C79A0076EE}" presName="sibTrans" presStyleCnt="0"/>
      <dgm:spPr/>
    </dgm:pt>
    <dgm:pt modelId="{325FD5A8-8488-4995-A654-AF86FE9A74D2}" type="pres">
      <dgm:prSet presAssocID="{7945DF2D-E81D-4E7B-9BDB-39339E605294}" presName="composite" presStyleCnt="0"/>
      <dgm:spPr/>
    </dgm:pt>
    <dgm:pt modelId="{FAB27E15-DAE4-42A5-98AA-B1E972394AF0}" type="pres">
      <dgm:prSet presAssocID="{7945DF2D-E81D-4E7B-9BDB-39339E605294}" presName="bentUpArrow1" presStyleLbl="alignImgPlace1" presStyleIdx="1" presStyleCnt="4" custLinFactNeighborX="-34985" custLinFactNeighborY="2687"/>
      <dgm:spPr/>
    </dgm:pt>
    <dgm:pt modelId="{4E30A87F-DB0C-48BA-9BBA-5B0959C061DC}" type="pres">
      <dgm:prSet presAssocID="{7945DF2D-E81D-4E7B-9BDB-39339E605294}" presName="ParentText" presStyleLbl="node1" presStyleIdx="1" presStyleCnt="5" custScaleX="214359" custScaleY="75132">
        <dgm:presLayoutVars>
          <dgm:chMax val="1"/>
          <dgm:chPref val="1"/>
          <dgm:bulletEnabled val="1"/>
        </dgm:presLayoutVars>
      </dgm:prSet>
      <dgm:spPr/>
    </dgm:pt>
    <dgm:pt modelId="{EF56DE60-3DF6-4564-B8FD-70ACB17CBBD1}" type="pres">
      <dgm:prSet presAssocID="{7945DF2D-E81D-4E7B-9BDB-39339E605294}" presName="ChildText" presStyleLbl="revTx" presStyleIdx="1" presStyleCnt="4">
        <dgm:presLayoutVars>
          <dgm:chMax val="0"/>
          <dgm:chPref val="0"/>
          <dgm:bulletEnabled val="1"/>
        </dgm:presLayoutVars>
      </dgm:prSet>
      <dgm:spPr/>
    </dgm:pt>
    <dgm:pt modelId="{544AFA0B-B88B-4294-BF27-C4ADEC5C7FE5}" type="pres">
      <dgm:prSet presAssocID="{7E2FA93F-F8CA-4033-A0E0-C04CF804CF01}" presName="sibTrans" presStyleCnt="0"/>
      <dgm:spPr/>
    </dgm:pt>
    <dgm:pt modelId="{2769FC00-D6B4-4A4A-ABD0-31275441BFF6}" type="pres">
      <dgm:prSet presAssocID="{C968BB6D-0C26-431A-956F-D29413EDBDF9}" presName="composite" presStyleCnt="0"/>
      <dgm:spPr/>
    </dgm:pt>
    <dgm:pt modelId="{F2C3C0FD-20C6-4477-94A9-430243ABD5EA}" type="pres">
      <dgm:prSet presAssocID="{C968BB6D-0C26-431A-956F-D29413EDBDF9}" presName="bentUpArrow1" presStyleLbl="alignImgPlace1" presStyleIdx="2" presStyleCnt="4" custLinFactNeighborX="-33709" custLinFactNeighborY="3258"/>
      <dgm:spPr/>
    </dgm:pt>
    <dgm:pt modelId="{4C1E70C4-95F4-4867-8EFE-6F99E341F5A5}" type="pres">
      <dgm:prSet presAssocID="{C968BB6D-0C26-431A-956F-D29413EDBDF9}" presName="ParentText" presStyleLbl="node1" presStyleIdx="2" presStyleCnt="5" custScaleX="214359" custScaleY="75132">
        <dgm:presLayoutVars>
          <dgm:chMax val="1"/>
          <dgm:chPref val="1"/>
          <dgm:bulletEnabled val="1"/>
        </dgm:presLayoutVars>
      </dgm:prSet>
      <dgm:spPr/>
    </dgm:pt>
    <dgm:pt modelId="{00CEB273-18C5-4C14-B46E-C9C53F857106}" type="pres">
      <dgm:prSet presAssocID="{C968BB6D-0C26-431A-956F-D29413EDBDF9}" presName="ChildText" presStyleLbl="revTx" presStyleIdx="2" presStyleCnt="4">
        <dgm:presLayoutVars>
          <dgm:chMax val="0"/>
          <dgm:chPref val="0"/>
          <dgm:bulletEnabled val="1"/>
        </dgm:presLayoutVars>
      </dgm:prSet>
      <dgm:spPr/>
    </dgm:pt>
    <dgm:pt modelId="{6E1CCB38-4C3F-4F93-BAE3-B985090D9310}" type="pres">
      <dgm:prSet presAssocID="{AB0851F9-10C6-49EA-8FEA-97AD91604BBC}" presName="sibTrans" presStyleCnt="0"/>
      <dgm:spPr/>
    </dgm:pt>
    <dgm:pt modelId="{7068AD0C-FE05-4D82-8D2D-6BC779CF3712}" type="pres">
      <dgm:prSet presAssocID="{1C3C64AE-5BDF-43FA-8AD3-1B0231915F6A}" presName="composite" presStyleCnt="0"/>
      <dgm:spPr/>
    </dgm:pt>
    <dgm:pt modelId="{E4935537-3488-4013-BE1C-E2896A29DECF}" type="pres">
      <dgm:prSet presAssocID="{1C3C64AE-5BDF-43FA-8AD3-1B0231915F6A}" presName="bentUpArrow1" presStyleLbl="alignImgPlace1" presStyleIdx="3" presStyleCnt="4" custLinFactNeighborX="-40655" custLinFactNeighborY="3830"/>
      <dgm:spPr/>
    </dgm:pt>
    <dgm:pt modelId="{80C729DE-08CD-46B6-A0F8-AA9966AB410D}" type="pres">
      <dgm:prSet presAssocID="{1C3C64AE-5BDF-43FA-8AD3-1B0231915F6A}" presName="ParentText" presStyleLbl="node1" presStyleIdx="3" presStyleCnt="5" custScaleX="214359" custScaleY="75132">
        <dgm:presLayoutVars>
          <dgm:chMax val="1"/>
          <dgm:chPref val="1"/>
          <dgm:bulletEnabled val="1"/>
        </dgm:presLayoutVars>
      </dgm:prSet>
      <dgm:spPr/>
    </dgm:pt>
    <dgm:pt modelId="{F78D690F-5761-4751-83CE-913E97932C60}" type="pres">
      <dgm:prSet presAssocID="{1C3C64AE-5BDF-43FA-8AD3-1B0231915F6A}" presName="ChildText" presStyleLbl="revTx" presStyleIdx="3" presStyleCnt="4">
        <dgm:presLayoutVars>
          <dgm:chMax val="0"/>
          <dgm:chPref val="0"/>
          <dgm:bulletEnabled val="1"/>
        </dgm:presLayoutVars>
      </dgm:prSet>
      <dgm:spPr/>
    </dgm:pt>
    <dgm:pt modelId="{0B667439-002F-4C88-87DC-0757985BCC09}" type="pres">
      <dgm:prSet presAssocID="{8A1ED88A-877C-4103-B87A-E2837660F138}" presName="sibTrans" presStyleCnt="0"/>
      <dgm:spPr/>
    </dgm:pt>
    <dgm:pt modelId="{A721B6B4-D559-4BAC-8837-B33EF6655F92}" type="pres">
      <dgm:prSet presAssocID="{2643F3F9-FC66-4261-9BD0-E31A7E7D0726}" presName="composite" presStyleCnt="0"/>
      <dgm:spPr/>
    </dgm:pt>
    <dgm:pt modelId="{9768058A-AD4D-4435-80CA-0AD647A4ECDC}" type="pres">
      <dgm:prSet presAssocID="{2643F3F9-FC66-4261-9BD0-E31A7E7D0726}" presName="ParentText" presStyleLbl="node1" presStyleIdx="4" presStyleCnt="5" custScaleX="214359" custScaleY="75132" custLinFactNeighborX="-2314">
        <dgm:presLayoutVars>
          <dgm:chMax val="1"/>
          <dgm:chPref val="1"/>
          <dgm:bulletEnabled val="1"/>
        </dgm:presLayoutVars>
      </dgm:prSet>
      <dgm:spPr/>
    </dgm:pt>
  </dgm:ptLst>
  <dgm:cxnLst>
    <dgm:cxn modelId="{57EF9E24-A1A5-4587-A0CC-0C689919D291}" type="presOf" srcId="{C968BB6D-0C26-431A-956F-D29413EDBDF9}" destId="{4C1E70C4-95F4-4867-8EFE-6F99E341F5A5}" srcOrd="0" destOrd="0" presId="urn:microsoft.com/office/officeart/2005/8/layout/StepDownProcess"/>
    <dgm:cxn modelId="{BCD9F644-69C6-4CBE-97DC-4FBA0AD4F2EE}" type="presOf" srcId="{44059071-BF72-47F6-9423-E2BD1CACB8DE}" destId="{1B9D1D0F-4CFE-420C-A003-EFAC382F679E}" srcOrd="0" destOrd="0" presId="urn:microsoft.com/office/officeart/2005/8/layout/StepDownProcess"/>
    <dgm:cxn modelId="{1D81DE48-B051-431E-AE4F-970D8DD33F98}" srcId="{0DD08F13-F508-4E71-A027-8B6BEE4ABD6D}" destId="{C968BB6D-0C26-431A-956F-D29413EDBDF9}" srcOrd="2" destOrd="0" parTransId="{76A7EE96-F01A-44E5-B5BF-EFC1963F7FAA}" sibTransId="{AB0851F9-10C6-49EA-8FEA-97AD91604BBC}"/>
    <dgm:cxn modelId="{38050A86-99F4-43FC-9CE0-7BE24574135D}" srcId="{0DD08F13-F508-4E71-A027-8B6BEE4ABD6D}" destId="{44059071-BF72-47F6-9423-E2BD1CACB8DE}" srcOrd="0" destOrd="0" parTransId="{5DF275A9-F5FA-4FA5-BEB5-71678449B1D4}" sibTransId="{516174B8-1306-4595-B87A-40C79A0076EE}"/>
    <dgm:cxn modelId="{A22D9092-B3D9-4D58-B624-F461BFE5C753}" srcId="{0DD08F13-F508-4E71-A027-8B6BEE4ABD6D}" destId="{7945DF2D-E81D-4E7B-9BDB-39339E605294}" srcOrd="1" destOrd="0" parTransId="{C1019F34-12A2-4FD7-BB1F-3C676D6A26FB}" sibTransId="{7E2FA93F-F8CA-4033-A0E0-C04CF804CF01}"/>
    <dgm:cxn modelId="{9F5BADA7-1F73-4D6F-B94A-E7F01BF2FAA1}" type="presOf" srcId="{2643F3F9-FC66-4261-9BD0-E31A7E7D0726}" destId="{9768058A-AD4D-4435-80CA-0AD647A4ECDC}" srcOrd="0" destOrd="0" presId="urn:microsoft.com/office/officeart/2005/8/layout/StepDownProcess"/>
    <dgm:cxn modelId="{AE972CB6-C0B2-4AF5-B36D-EB2D6520E994}" type="presOf" srcId="{1C3C64AE-5BDF-43FA-8AD3-1B0231915F6A}" destId="{80C729DE-08CD-46B6-A0F8-AA9966AB410D}" srcOrd="0" destOrd="0" presId="urn:microsoft.com/office/officeart/2005/8/layout/StepDownProcess"/>
    <dgm:cxn modelId="{B74231D3-04ED-42D3-8F02-F5A394930AD0}" type="presOf" srcId="{7945DF2D-E81D-4E7B-9BDB-39339E605294}" destId="{4E30A87F-DB0C-48BA-9BBA-5B0959C061DC}" srcOrd="0" destOrd="0" presId="urn:microsoft.com/office/officeart/2005/8/layout/StepDownProcess"/>
    <dgm:cxn modelId="{6E741DDC-5B59-4B7B-A426-F9D1426B2751}" type="presOf" srcId="{0DD08F13-F508-4E71-A027-8B6BEE4ABD6D}" destId="{012906FC-CEDC-4300-B396-F8668784FE43}" srcOrd="0" destOrd="0" presId="urn:microsoft.com/office/officeart/2005/8/layout/StepDownProcess"/>
    <dgm:cxn modelId="{FAB713F8-5AA5-4F87-9A55-21B54A4B91E1}" srcId="{0DD08F13-F508-4E71-A027-8B6BEE4ABD6D}" destId="{1C3C64AE-5BDF-43FA-8AD3-1B0231915F6A}" srcOrd="3" destOrd="0" parTransId="{285F8AB4-A969-4314-B47F-EFAD451A35C2}" sibTransId="{8A1ED88A-877C-4103-B87A-E2837660F138}"/>
    <dgm:cxn modelId="{6E0B62FB-B51B-4C94-BEE9-037A4776EDFD}" srcId="{0DD08F13-F508-4E71-A027-8B6BEE4ABD6D}" destId="{2643F3F9-FC66-4261-9BD0-E31A7E7D0726}" srcOrd="4" destOrd="0" parTransId="{B69077DA-289C-4653-A87D-1D68BBAA62A0}" sibTransId="{54E395E2-F5B0-4E54-BEA0-425142345821}"/>
    <dgm:cxn modelId="{55BA4E9B-A230-4712-9AF9-AB9AF2784F6F}" type="presParOf" srcId="{012906FC-CEDC-4300-B396-F8668784FE43}" destId="{D290D304-9657-40C7-82BF-CC54B3F192FE}" srcOrd="0" destOrd="0" presId="urn:microsoft.com/office/officeart/2005/8/layout/StepDownProcess"/>
    <dgm:cxn modelId="{16844312-8D0E-404F-BC14-037392118A5A}" type="presParOf" srcId="{D290D304-9657-40C7-82BF-CC54B3F192FE}" destId="{7434948F-AB03-437A-946D-F2E651F855E1}" srcOrd="0" destOrd="0" presId="urn:microsoft.com/office/officeart/2005/8/layout/StepDownProcess"/>
    <dgm:cxn modelId="{26832316-2BE1-4237-A56A-2FD3F2FE7FA5}" type="presParOf" srcId="{D290D304-9657-40C7-82BF-CC54B3F192FE}" destId="{1B9D1D0F-4CFE-420C-A003-EFAC382F679E}" srcOrd="1" destOrd="0" presId="urn:microsoft.com/office/officeart/2005/8/layout/StepDownProcess"/>
    <dgm:cxn modelId="{B3A10C4F-2CA4-463B-AEB6-EF456C572B95}" type="presParOf" srcId="{D290D304-9657-40C7-82BF-CC54B3F192FE}" destId="{0FA20110-F675-4F7D-8D6B-35279D532D17}" srcOrd="2" destOrd="0" presId="urn:microsoft.com/office/officeart/2005/8/layout/StepDownProcess"/>
    <dgm:cxn modelId="{6F86EB3D-8871-43E9-989F-3E2F08F9A946}" type="presParOf" srcId="{012906FC-CEDC-4300-B396-F8668784FE43}" destId="{E4B41DA3-7DE1-468B-B05F-EAF2DE0BC397}" srcOrd="1" destOrd="0" presId="urn:microsoft.com/office/officeart/2005/8/layout/StepDownProcess"/>
    <dgm:cxn modelId="{8EECF93E-2C16-497A-B0D6-6EF747D8492C}" type="presParOf" srcId="{012906FC-CEDC-4300-B396-F8668784FE43}" destId="{325FD5A8-8488-4995-A654-AF86FE9A74D2}" srcOrd="2" destOrd="0" presId="urn:microsoft.com/office/officeart/2005/8/layout/StepDownProcess"/>
    <dgm:cxn modelId="{87DA702E-81DD-43A4-8372-328C2FA01159}" type="presParOf" srcId="{325FD5A8-8488-4995-A654-AF86FE9A74D2}" destId="{FAB27E15-DAE4-42A5-98AA-B1E972394AF0}" srcOrd="0" destOrd="0" presId="urn:microsoft.com/office/officeart/2005/8/layout/StepDownProcess"/>
    <dgm:cxn modelId="{985ADBC8-25D6-4E35-8140-CEA9670967F3}" type="presParOf" srcId="{325FD5A8-8488-4995-A654-AF86FE9A74D2}" destId="{4E30A87F-DB0C-48BA-9BBA-5B0959C061DC}" srcOrd="1" destOrd="0" presId="urn:microsoft.com/office/officeart/2005/8/layout/StepDownProcess"/>
    <dgm:cxn modelId="{2EF479D5-402F-410A-A384-403C123CD4B5}" type="presParOf" srcId="{325FD5A8-8488-4995-A654-AF86FE9A74D2}" destId="{EF56DE60-3DF6-4564-B8FD-70ACB17CBBD1}" srcOrd="2" destOrd="0" presId="urn:microsoft.com/office/officeart/2005/8/layout/StepDownProcess"/>
    <dgm:cxn modelId="{50C37825-E18E-4F9A-BD20-23E0D7FAA211}" type="presParOf" srcId="{012906FC-CEDC-4300-B396-F8668784FE43}" destId="{544AFA0B-B88B-4294-BF27-C4ADEC5C7FE5}" srcOrd="3" destOrd="0" presId="urn:microsoft.com/office/officeart/2005/8/layout/StepDownProcess"/>
    <dgm:cxn modelId="{E68AD796-D610-4568-AEBC-D277ABDC4A5E}" type="presParOf" srcId="{012906FC-CEDC-4300-B396-F8668784FE43}" destId="{2769FC00-D6B4-4A4A-ABD0-31275441BFF6}" srcOrd="4" destOrd="0" presId="urn:microsoft.com/office/officeart/2005/8/layout/StepDownProcess"/>
    <dgm:cxn modelId="{0E7D768C-93F0-4261-846E-F66E52D8F7A5}" type="presParOf" srcId="{2769FC00-D6B4-4A4A-ABD0-31275441BFF6}" destId="{F2C3C0FD-20C6-4477-94A9-430243ABD5EA}" srcOrd="0" destOrd="0" presId="urn:microsoft.com/office/officeart/2005/8/layout/StepDownProcess"/>
    <dgm:cxn modelId="{115BACB3-309E-4FD2-A90C-6CA977066C71}" type="presParOf" srcId="{2769FC00-D6B4-4A4A-ABD0-31275441BFF6}" destId="{4C1E70C4-95F4-4867-8EFE-6F99E341F5A5}" srcOrd="1" destOrd="0" presId="urn:microsoft.com/office/officeart/2005/8/layout/StepDownProcess"/>
    <dgm:cxn modelId="{F2AFA7B2-58D5-4177-98C7-6B4696F2010F}" type="presParOf" srcId="{2769FC00-D6B4-4A4A-ABD0-31275441BFF6}" destId="{00CEB273-18C5-4C14-B46E-C9C53F857106}" srcOrd="2" destOrd="0" presId="urn:microsoft.com/office/officeart/2005/8/layout/StepDownProcess"/>
    <dgm:cxn modelId="{D461DC74-51F5-4E1E-9DC5-EF021FE1B41A}" type="presParOf" srcId="{012906FC-CEDC-4300-B396-F8668784FE43}" destId="{6E1CCB38-4C3F-4F93-BAE3-B985090D9310}" srcOrd="5" destOrd="0" presId="urn:microsoft.com/office/officeart/2005/8/layout/StepDownProcess"/>
    <dgm:cxn modelId="{FE8FE7C3-547D-4DEF-924E-225E8DD3AF30}" type="presParOf" srcId="{012906FC-CEDC-4300-B396-F8668784FE43}" destId="{7068AD0C-FE05-4D82-8D2D-6BC779CF3712}" srcOrd="6" destOrd="0" presId="urn:microsoft.com/office/officeart/2005/8/layout/StepDownProcess"/>
    <dgm:cxn modelId="{521A9E2E-9C7F-4147-8877-4E9FFAA72D88}" type="presParOf" srcId="{7068AD0C-FE05-4D82-8D2D-6BC779CF3712}" destId="{E4935537-3488-4013-BE1C-E2896A29DECF}" srcOrd="0" destOrd="0" presId="urn:microsoft.com/office/officeart/2005/8/layout/StepDownProcess"/>
    <dgm:cxn modelId="{AFE42FCE-3E6D-4F61-BBA4-C6982543A235}" type="presParOf" srcId="{7068AD0C-FE05-4D82-8D2D-6BC779CF3712}" destId="{80C729DE-08CD-46B6-A0F8-AA9966AB410D}" srcOrd="1" destOrd="0" presId="urn:microsoft.com/office/officeart/2005/8/layout/StepDownProcess"/>
    <dgm:cxn modelId="{2FE93727-3241-4ECE-B990-BB30026705E2}" type="presParOf" srcId="{7068AD0C-FE05-4D82-8D2D-6BC779CF3712}" destId="{F78D690F-5761-4751-83CE-913E97932C60}" srcOrd="2" destOrd="0" presId="urn:microsoft.com/office/officeart/2005/8/layout/StepDownProcess"/>
    <dgm:cxn modelId="{131EC37F-F54E-474A-8126-1FB4AB1057F0}" type="presParOf" srcId="{012906FC-CEDC-4300-B396-F8668784FE43}" destId="{0B667439-002F-4C88-87DC-0757985BCC09}" srcOrd="7" destOrd="0" presId="urn:microsoft.com/office/officeart/2005/8/layout/StepDownProcess"/>
    <dgm:cxn modelId="{1362348F-D8B9-4D6D-AAF2-3B49E17204E7}" type="presParOf" srcId="{012906FC-CEDC-4300-B396-F8668784FE43}" destId="{A721B6B4-D559-4BAC-8837-B33EF6655F92}" srcOrd="8" destOrd="0" presId="urn:microsoft.com/office/officeart/2005/8/layout/StepDownProcess"/>
    <dgm:cxn modelId="{FFC5791F-6DDC-4918-B92E-49CF57FF5D2B}" type="presParOf" srcId="{A721B6B4-D559-4BAC-8837-B33EF6655F92}" destId="{9768058A-AD4D-4435-80CA-0AD647A4ECDC}"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07D88722-F878-426C-B29C-59A1BBF6D35F}" type="doc">
      <dgm:prSet loTypeId="urn:microsoft.com/office/officeart/2005/8/layout/hList6" loCatId="list" qsTypeId="urn:microsoft.com/office/officeart/2005/8/quickstyle/simple1" qsCatId="simple" csTypeId="urn:microsoft.com/office/officeart/2005/8/colors/colorful3" csCatId="colorful"/>
      <dgm:spPr/>
      <dgm:t>
        <a:bodyPr/>
        <a:lstStyle/>
        <a:p>
          <a:endParaRPr lang="en-US"/>
        </a:p>
      </dgm:t>
    </dgm:pt>
    <dgm:pt modelId="{44FBBE4D-9E2E-450C-8E74-4B7478D4CA4D}">
      <dgm:prSet/>
      <dgm:spPr/>
      <dgm:t>
        <a:bodyPr/>
        <a:lstStyle/>
        <a:p>
          <a:pPr rtl="0"/>
          <a:r>
            <a:rPr lang="en-US"/>
            <a:t>Absolute property</a:t>
          </a:r>
        </a:p>
      </dgm:t>
    </dgm:pt>
    <dgm:pt modelId="{9EB556B1-B455-4699-A3AD-FFBE4E1E645F}" type="parTrans" cxnId="{12360992-9215-4AC4-9F9E-DD7FF1FD2F99}">
      <dgm:prSet/>
      <dgm:spPr/>
      <dgm:t>
        <a:bodyPr/>
        <a:lstStyle/>
        <a:p>
          <a:endParaRPr lang="en-US"/>
        </a:p>
      </dgm:t>
    </dgm:pt>
    <dgm:pt modelId="{414744E2-EE75-477C-BCB7-15EAA2009E8A}" type="sibTrans" cxnId="{12360992-9215-4AC4-9F9E-DD7FF1FD2F99}">
      <dgm:prSet/>
      <dgm:spPr/>
      <dgm:t>
        <a:bodyPr/>
        <a:lstStyle/>
        <a:p>
          <a:endParaRPr lang="en-US"/>
        </a:p>
      </dgm:t>
    </dgm:pt>
    <dgm:pt modelId="{095163F0-99BE-41A6-BAFC-7B646C7F856F}">
      <dgm:prSet/>
      <dgm:spPr/>
      <dgm:t>
        <a:bodyPr/>
        <a:lstStyle/>
        <a:p>
          <a:pPr rtl="0"/>
          <a:r>
            <a:rPr lang="en-US"/>
            <a:t>Inheritance</a:t>
          </a:r>
        </a:p>
      </dgm:t>
    </dgm:pt>
    <dgm:pt modelId="{0DD31A86-CE15-43DC-9C82-B0A0FEA6E282}" type="parTrans" cxnId="{0932AEDF-E1C2-41C8-A009-E91B6556A1C0}">
      <dgm:prSet/>
      <dgm:spPr/>
      <dgm:t>
        <a:bodyPr/>
        <a:lstStyle/>
        <a:p>
          <a:endParaRPr lang="en-US"/>
        </a:p>
      </dgm:t>
    </dgm:pt>
    <dgm:pt modelId="{DAA20F2A-D62F-463D-A236-961395D83E90}" type="sibTrans" cxnId="{0932AEDF-E1C2-41C8-A009-E91B6556A1C0}">
      <dgm:prSet/>
      <dgm:spPr/>
      <dgm:t>
        <a:bodyPr/>
        <a:lstStyle/>
        <a:p>
          <a:endParaRPr lang="en-US"/>
        </a:p>
      </dgm:t>
    </dgm:pt>
    <dgm:pt modelId="{655D6E02-1702-4F9F-B19E-727A8853E331}">
      <dgm:prSet/>
      <dgm:spPr/>
      <dgm:t>
        <a:bodyPr/>
        <a:lstStyle/>
        <a:p>
          <a:pPr rtl="0"/>
          <a:r>
            <a:rPr lang="en-US"/>
            <a:t>Partition</a:t>
          </a:r>
        </a:p>
      </dgm:t>
    </dgm:pt>
    <dgm:pt modelId="{1F503FF9-C454-43E7-A260-19E2EF2CED8E}" type="parTrans" cxnId="{631483B9-DC36-4CB5-B6D2-7FEFD3FDB3AC}">
      <dgm:prSet/>
      <dgm:spPr/>
      <dgm:t>
        <a:bodyPr/>
        <a:lstStyle/>
        <a:p>
          <a:endParaRPr lang="en-US"/>
        </a:p>
      </dgm:t>
    </dgm:pt>
    <dgm:pt modelId="{5349F281-6EDA-49CA-9E49-CFAF85DD22ED}" type="sibTrans" cxnId="{631483B9-DC36-4CB5-B6D2-7FEFD3FDB3AC}">
      <dgm:prSet/>
      <dgm:spPr/>
      <dgm:t>
        <a:bodyPr/>
        <a:lstStyle/>
        <a:p>
          <a:endParaRPr lang="en-US"/>
        </a:p>
      </dgm:t>
    </dgm:pt>
    <dgm:pt modelId="{E49806F6-9093-4D4D-8B98-34354087929F}">
      <dgm:prSet/>
      <dgm:spPr/>
      <dgm:t>
        <a:bodyPr/>
        <a:lstStyle/>
        <a:p>
          <a:pPr rtl="0"/>
          <a:r>
            <a:rPr lang="en-US"/>
            <a:t>In lieu of maintenance</a:t>
          </a:r>
        </a:p>
      </dgm:t>
    </dgm:pt>
    <dgm:pt modelId="{B4A53C2E-77D6-4C5C-A61F-1DD9D77EA9B3}" type="parTrans" cxnId="{802DEA6C-83BC-49E8-A590-64B6B3B12496}">
      <dgm:prSet/>
      <dgm:spPr/>
      <dgm:t>
        <a:bodyPr/>
        <a:lstStyle/>
        <a:p>
          <a:endParaRPr lang="en-US"/>
        </a:p>
      </dgm:t>
    </dgm:pt>
    <dgm:pt modelId="{AFC44649-E5CE-445E-85F1-FE4F2E4A9410}" type="sibTrans" cxnId="{802DEA6C-83BC-49E8-A590-64B6B3B12496}">
      <dgm:prSet/>
      <dgm:spPr/>
      <dgm:t>
        <a:bodyPr/>
        <a:lstStyle/>
        <a:p>
          <a:endParaRPr lang="en-US"/>
        </a:p>
      </dgm:t>
    </dgm:pt>
    <dgm:pt modelId="{B61E527F-A5F7-4EF0-9CA6-E902B35D1732}">
      <dgm:prSet/>
      <dgm:spPr/>
      <dgm:t>
        <a:bodyPr/>
        <a:lstStyle/>
        <a:p>
          <a:pPr rtl="0"/>
          <a:r>
            <a:rPr lang="en-US"/>
            <a:t>By gift</a:t>
          </a:r>
        </a:p>
      </dgm:t>
    </dgm:pt>
    <dgm:pt modelId="{C00DEEC9-3172-4AB2-A194-3C34E4184BCD}" type="parTrans" cxnId="{278C4256-8C0D-40E6-91BD-3BC715AA443B}">
      <dgm:prSet/>
      <dgm:spPr/>
      <dgm:t>
        <a:bodyPr/>
        <a:lstStyle/>
        <a:p>
          <a:endParaRPr lang="en-US"/>
        </a:p>
      </dgm:t>
    </dgm:pt>
    <dgm:pt modelId="{4F8F8521-F913-4D8A-A13D-637559171601}" type="sibTrans" cxnId="{278C4256-8C0D-40E6-91BD-3BC715AA443B}">
      <dgm:prSet/>
      <dgm:spPr/>
      <dgm:t>
        <a:bodyPr/>
        <a:lstStyle/>
        <a:p>
          <a:endParaRPr lang="en-US"/>
        </a:p>
      </dgm:t>
    </dgm:pt>
    <dgm:pt modelId="{1FE1EC05-4E31-41CC-B00A-E2FB84BEDC80}">
      <dgm:prSet/>
      <dgm:spPr/>
      <dgm:t>
        <a:bodyPr/>
        <a:lstStyle/>
        <a:p>
          <a:pPr rtl="0"/>
          <a:r>
            <a:rPr lang="en-US"/>
            <a:t>Own skill</a:t>
          </a:r>
        </a:p>
      </dgm:t>
    </dgm:pt>
    <dgm:pt modelId="{20673F13-8AFF-4404-A338-0667644418EF}" type="parTrans" cxnId="{77A94A07-73A6-4281-815E-503E2B84CF0C}">
      <dgm:prSet/>
      <dgm:spPr/>
      <dgm:t>
        <a:bodyPr/>
        <a:lstStyle/>
        <a:p>
          <a:endParaRPr lang="en-US"/>
        </a:p>
      </dgm:t>
    </dgm:pt>
    <dgm:pt modelId="{2BA18331-6B0E-4CC5-8CC2-17CF30FB20FC}" type="sibTrans" cxnId="{77A94A07-73A6-4281-815E-503E2B84CF0C}">
      <dgm:prSet/>
      <dgm:spPr/>
      <dgm:t>
        <a:bodyPr/>
        <a:lstStyle/>
        <a:p>
          <a:endParaRPr lang="en-US"/>
        </a:p>
      </dgm:t>
    </dgm:pt>
    <dgm:pt modelId="{E8CF84DB-6700-4CCC-B629-8C2EB0CC4817}">
      <dgm:prSet/>
      <dgm:spPr/>
      <dgm:t>
        <a:bodyPr/>
        <a:lstStyle/>
        <a:p>
          <a:pPr rtl="0"/>
          <a:r>
            <a:rPr lang="en-US"/>
            <a:t>Purchase</a:t>
          </a:r>
        </a:p>
      </dgm:t>
    </dgm:pt>
    <dgm:pt modelId="{FBA71806-E8C9-40FF-976C-3426377DF24B}" type="parTrans" cxnId="{96674CB9-FE2F-4F9F-86D7-0325C7776061}">
      <dgm:prSet/>
      <dgm:spPr/>
      <dgm:t>
        <a:bodyPr/>
        <a:lstStyle/>
        <a:p>
          <a:endParaRPr lang="en-US"/>
        </a:p>
      </dgm:t>
    </dgm:pt>
    <dgm:pt modelId="{620E3978-B7C1-4545-8D07-7CC19653AC3F}" type="sibTrans" cxnId="{96674CB9-FE2F-4F9F-86D7-0325C7776061}">
      <dgm:prSet/>
      <dgm:spPr/>
      <dgm:t>
        <a:bodyPr/>
        <a:lstStyle/>
        <a:p>
          <a:endParaRPr lang="en-US"/>
        </a:p>
      </dgm:t>
    </dgm:pt>
    <dgm:pt modelId="{90E75B0C-687E-4016-8233-E55FF8562B56}">
      <dgm:prSet/>
      <dgm:spPr/>
      <dgm:t>
        <a:bodyPr/>
        <a:lstStyle/>
        <a:p>
          <a:pPr rtl="0"/>
          <a:r>
            <a:rPr lang="en-US"/>
            <a:t>Free to dispose such property</a:t>
          </a:r>
        </a:p>
      </dgm:t>
    </dgm:pt>
    <dgm:pt modelId="{59EA923E-695B-4E30-AB03-D783B865B386}" type="parTrans" cxnId="{0D07AF67-CAD6-45FA-BBA6-0E04C57BB514}">
      <dgm:prSet/>
      <dgm:spPr/>
      <dgm:t>
        <a:bodyPr/>
        <a:lstStyle/>
        <a:p>
          <a:endParaRPr lang="en-US"/>
        </a:p>
      </dgm:t>
    </dgm:pt>
    <dgm:pt modelId="{332564A3-1DA0-4F66-8772-0BFE842F168A}" type="sibTrans" cxnId="{0D07AF67-CAD6-45FA-BBA6-0E04C57BB514}">
      <dgm:prSet/>
      <dgm:spPr/>
      <dgm:t>
        <a:bodyPr/>
        <a:lstStyle/>
        <a:p>
          <a:endParaRPr lang="en-US"/>
        </a:p>
      </dgm:t>
    </dgm:pt>
    <dgm:pt modelId="{7C1E6348-928C-43EE-BDA8-60C0CA27764D}">
      <dgm:prSet/>
      <dgm:spPr/>
      <dgm:t>
        <a:bodyPr/>
        <a:lstStyle/>
        <a:p>
          <a:pPr rtl="0"/>
          <a:r>
            <a:rPr lang="en-US"/>
            <a:t>Can will away to whoever she likes</a:t>
          </a:r>
        </a:p>
      </dgm:t>
    </dgm:pt>
    <dgm:pt modelId="{D08B0E34-1577-4A34-BD78-B0E16C591E32}" type="parTrans" cxnId="{7580D8E9-9A81-4BF7-BF0D-1BE858798A5E}">
      <dgm:prSet/>
      <dgm:spPr/>
      <dgm:t>
        <a:bodyPr/>
        <a:lstStyle/>
        <a:p>
          <a:endParaRPr lang="en-US"/>
        </a:p>
      </dgm:t>
    </dgm:pt>
    <dgm:pt modelId="{75F076B9-AC2F-4968-9DCA-56E30A7E27A0}" type="sibTrans" cxnId="{7580D8E9-9A81-4BF7-BF0D-1BE858798A5E}">
      <dgm:prSet/>
      <dgm:spPr/>
      <dgm:t>
        <a:bodyPr/>
        <a:lstStyle/>
        <a:p>
          <a:endParaRPr lang="en-US"/>
        </a:p>
      </dgm:t>
    </dgm:pt>
    <dgm:pt modelId="{D6D70EF1-2EC6-4E4B-B375-13429FD3DE48}" type="pres">
      <dgm:prSet presAssocID="{07D88722-F878-426C-B29C-59A1BBF6D35F}" presName="Name0" presStyleCnt="0">
        <dgm:presLayoutVars>
          <dgm:dir/>
          <dgm:resizeHandles val="exact"/>
        </dgm:presLayoutVars>
      </dgm:prSet>
      <dgm:spPr/>
    </dgm:pt>
    <dgm:pt modelId="{54D16F97-8284-4855-9E39-4B99C08FBE75}" type="pres">
      <dgm:prSet presAssocID="{44FBBE4D-9E2E-450C-8E74-4B7478D4CA4D}" presName="node" presStyleLbl="node1" presStyleIdx="0" presStyleCnt="2">
        <dgm:presLayoutVars>
          <dgm:bulletEnabled val="1"/>
        </dgm:presLayoutVars>
      </dgm:prSet>
      <dgm:spPr/>
    </dgm:pt>
    <dgm:pt modelId="{C7614C9D-F68E-41B6-B4DF-674A336A12B8}" type="pres">
      <dgm:prSet presAssocID="{414744E2-EE75-477C-BCB7-15EAA2009E8A}" presName="sibTrans" presStyleCnt="0"/>
      <dgm:spPr/>
    </dgm:pt>
    <dgm:pt modelId="{FCEA91A5-3748-4491-A72B-641DC7B677B8}" type="pres">
      <dgm:prSet presAssocID="{90E75B0C-687E-4016-8233-E55FF8562B56}" presName="node" presStyleLbl="node1" presStyleIdx="1" presStyleCnt="2">
        <dgm:presLayoutVars>
          <dgm:bulletEnabled val="1"/>
        </dgm:presLayoutVars>
      </dgm:prSet>
      <dgm:spPr/>
    </dgm:pt>
  </dgm:ptLst>
  <dgm:cxnLst>
    <dgm:cxn modelId="{5D14CF06-D58C-4ACA-A3B7-2F381196CB50}" type="presOf" srcId="{B61E527F-A5F7-4EF0-9CA6-E902B35D1732}" destId="{54D16F97-8284-4855-9E39-4B99C08FBE75}" srcOrd="0" destOrd="4" presId="urn:microsoft.com/office/officeart/2005/8/layout/hList6"/>
    <dgm:cxn modelId="{77A94A07-73A6-4281-815E-503E2B84CF0C}" srcId="{44FBBE4D-9E2E-450C-8E74-4B7478D4CA4D}" destId="{1FE1EC05-4E31-41CC-B00A-E2FB84BEDC80}" srcOrd="4" destOrd="0" parTransId="{20673F13-8AFF-4404-A338-0667644418EF}" sibTransId="{2BA18331-6B0E-4CC5-8CC2-17CF30FB20FC}"/>
    <dgm:cxn modelId="{3E75391C-5163-428A-983F-B5621875C434}" type="presOf" srcId="{07D88722-F878-426C-B29C-59A1BBF6D35F}" destId="{D6D70EF1-2EC6-4E4B-B375-13429FD3DE48}" srcOrd="0" destOrd="0" presId="urn:microsoft.com/office/officeart/2005/8/layout/hList6"/>
    <dgm:cxn modelId="{79289A30-B571-4553-9BBB-57E0C88AD52E}" type="presOf" srcId="{095163F0-99BE-41A6-BAFC-7B646C7F856F}" destId="{54D16F97-8284-4855-9E39-4B99C08FBE75}" srcOrd="0" destOrd="1" presId="urn:microsoft.com/office/officeart/2005/8/layout/hList6"/>
    <dgm:cxn modelId="{EDD40632-FC3F-417F-BAB6-C36438AD94A8}" type="presOf" srcId="{90E75B0C-687E-4016-8233-E55FF8562B56}" destId="{FCEA91A5-3748-4491-A72B-641DC7B677B8}" srcOrd="0" destOrd="0" presId="urn:microsoft.com/office/officeart/2005/8/layout/hList6"/>
    <dgm:cxn modelId="{0D07AF67-CAD6-45FA-BBA6-0E04C57BB514}" srcId="{07D88722-F878-426C-B29C-59A1BBF6D35F}" destId="{90E75B0C-687E-4016-8233-E55FF8562B56}" srcOrd="1" destOrd="0" parTransId="{59EA923E-695B-4E30-AB03-D783B865B386}" sibTransId="{332564A3-1DA0-4F66-8772-0BFE842F168A}"/>
    <dgm:cxn modelId="{0F80784A-8A2E-498B-90C9-4C533B5B6C29}" type="presOf" srcId="{7C1E6348-928C-43EE-BDA8-60C0CA27764D}" destId="{FCEA91A5-3748-4491-A72B-641DC7B677B8}" srcOrd="0" destOrd="1" presId="urn:microsoft.com/office/officeart/2005/8/layout/hList6"/>
    <dgm:cxn modelId="{802DEA6C-83BC-49E8-A590-64B6B3B12496}" srcId="{44FBBE4D-9E2E-450C-8E74-4B7478D4CA4D}" destId="{E49806F6-9093-4D4D-8B98-34354087929F}" srcOrd="2" destOrd="0" parTransId="{B4A53C2E-77D6-4C5C-A61F-1DD9D77EA9B3}" sibTransId="{AFC44649-E5CE-445E-85F1-FE4F2E4A9410}"/>
    <dgm:cxn modelId="{278C4256-8C0D-40E6-91BD-3BC715AA443B}" srcId="{44FBBE4D-9E2E-450C-8E74-4B7478D4CA4D}" destId="{B61E527F-A5F7-4EF0-9CA6-E902B35D1732}" srcOrd="3" destOrd="0" parTransId="{C00DEEC9-3172-4AB2-A194-3C34E4184BCD}" sibTransId="{4F8F8521-F913-4D8A-A13D-637559171601}"/>
    <dgm:cxn modelId="{7389B183-5059-438F-A608-20108689C0B2}" type="presOf" srcId="{E8CF84DB-6700-4CCC-B629-8C2EB0CC4817}" destId="{54D16F97-8284-4855-9E39-4B99C08FBE75}" srcOrd="0" destOrd="6" presId="urn:microsoft.com/office/officeart/2005/8/layout/hList6"/>
    <dgm:cxn modelId="{C06A8C8F-0258-40F8-8789-99C5FE1FB5AD}" type="presOf" srcId="{655D6E02-1702-4F9F-B19E-727A8853E331}" destId="{54D16F97-8284-4855-9E39-4B99C08FBE75}" srcOrd="0" destOrd="2" presId="urn:microsoft.com/office/officeart/2005/8/layout/hList6"/>
    <dgm:cxn modelId="{12360992-9215-4AC4-9F9E-DD7FF1FD2F99}" srcId="{07D88722-F878-426C-B29C-59A1BBF6D35F}" destId="{44FBBE4D-9E2E-450C-8E74-4B7478D4CA4D}" srcOrd="0" destOrd="0" parTransId="{9EB556B1-B455-4699-A3AD-FFBE4E1E645F}" sibTransId="{414744E2-EE75-477C-BCB7-15EAA2009E8A}"/>
    <dgm:cxn modelId="{5C719EAC-7B3B-48BB-8DBD-5E810D080471}" type="presOf" srcId="{1FE1EC05-4E31-41CC-B00A-E2FB84BEDC80}" destId="{54D16F97-8284-4855-9E39-4B99C08FBE75}" srcOrd="0" destOrd="5" presId="urn:microsoft.com/office/officeart/2005/8/layout/hList6"/>
    <dgm:cxn modelId="{96674CB9-FE2F-4F9F-86D7-0325C7776061}" srcId="{44FBBE4D-9E2E-450C-8E74-4B7478D4CA4D}" destId="{E8CF84DB-6700-4CCC-B629-8C2EB0CC4817}" srcOrd="5" destOrd="0" parTransId="{FBA71806-E8C9-40FF-976C-3426377DF24B}" sibTransId="{620E3978-B7C1-4545-8D07-7CC19653AC3F}"/>
    <dgm:cxn modelId="{631483B9-DC36-4CB5-B6D2-7FEFD3FDB3AC}" srcId="{44FBBE4D-9E2E-450C-8E74-4B7478D4CA4D}" destId="{655D6E02-1702-4F9F-B19E-727A8853E331}" srcOrd="1" destOrd="0" parTransId="{1F503FF9-C454-43E7-A260-19E2EF2CED8E}" sibTransId="{5349F281-6EDA-49CA-9E49-CFAF85DD22ED}"/>
    <dgm:cxn modelId="{0932AEDF-E1C2-41C8-A009-E91B6556A1C0}" srcId="{44FBBE4D-9E2E-450C-8E74-4B7478D4CA4D}" destId="{095163F0-99BE-41A6-BAFC-7B646C7F856F}" srcOrd="0" destOrd="0" parTransId="{0DD31A86-CE15-43DC-9C82-B0A0FEA6E282}" sibTransId="{DAA20F2A-D62F-463D-A236-961395D83E90}"/>
    <dgm:cxn modelId="{2BC4BBE3-4EFB-4DAB-A269-F269464003D7}" type="presOf" srcId="{44FBBE4D-9E2E-450C-8E74-4B7478D4CA4D}" destId="{54D16F97-8284-4855-9E39-4B99C08FBE75}" srcOrd="0" destOrd="0" presId="urn:microsoft.com/office/officeart/2005/8/layout/hList6"/>
    <dgm:cxn modelId="{7580D8E9-9A81-4BF7-BF0D-1BE858798A5E}" srcId="{90E75B0C-687E-4016-8233-E55FF8562B56}" destId="{7C1E6348-928C-43EE-BDA8-60C0CA27764D}" srcOrd="0" destOrd="0" parTransId="{D08B0E34-1577-4A34-BD78-B0E16C591E32}" sibTransId="{75F076B9-AC2F-4968-9DCA-56E30A7E27A0}"/>
    <dgm:cxn modelId="{0CA7DEEA-6594-4591-9900-56341A3B41ED}" type="presOf" srcId="{E49806F6-9093-4D4D-8B98-34354087929F}" destId="{54D16F97-8284-4855-9E39-4B99C08FBE75}" srcOrd="0" destOrd="3" presId="urn:microsoft.com/office/officeart/2005/8/layout/hList6"/>
    <dgm:cxn modelId="{7CCB99BE-4E92-4E6F-A159-77A0E358BEC2}" type="presParOf" srcId="{D6D70EF1-2EC6-4E4B-B375-13429FD3DE48}" destId="{54D16F97-8284-4855-9E39-4B99C08FBE75}" srcOrd="0" destOrd="0" presId="urn:microsoft.com/office/officeart/2005/8/layout/hList6"/>
    <dgm:cxn modelId="{8B810EA3-E5A7-47D9-A501-01401854D0DE}" type="presParOf" srcId="{D6D70EF1-2EC6-4E4B-B375-13429FD3DE48}" destId="{C7614C9D-F68E-41B6-B4DF-674A336A12B8}" srcOrd="1" destOrd="0" presId="urn:microsoft.com/office/officeart/2005/8/layout/hList6"/>
    <dgm:cxn modelId="{8EF345BE-30C3-46A5-B054-2F2EFDFAB8B9}" type="presParOf" srcId="{D6D70EF1-2EC6-4E4B-B375-13429FD3DE48}" destId="{FCEA91A5-3748-4491-A72B-641DC7B677B8}"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EA3FA6-507E-4E20-9B15-261F65A66A06}" type="doc">
      <dgm:prSet loTypeId="urn:microsoft.com/office/officeart/2005/8/layout/vList2" loCatId="list" qsTypeId="urn:microsoft.com/office/officeart/2005/8/quickstyle/simple1" qsCatId="simple" csTypeId="urn:microsoft.com/office/officeart/2005/8/colors/colorful1#32" csCatId="colorful" phldr="1"/>
      <dgm:spPr/>
      <dgm:t>
        <a:bodyPr/>
        <a:lstStyle/>
        <a:p>
          <a:endParaRPr lang="en-US"/>
        </a:p>
      </dgm:t>
    </dgm:pt>
    <dgm:pt modelId="{01CABA03-B444-4AC7-BAFC-0559F875F075}">
      <dgm:prSet/>
      <dgm:spPr/>
      <dgm:t>
        <a:bodyPr/>
        <a:lstStyle/>
        <a:p>
          <a:pPr rtl="0"/>
          <a:r>
            <a:rPr lang="en-US" dirty="0"/>
            <a:t>Karta</a:t>
          </a:r>
        </a:p>
      </dgm:t>
    </dgm:pt>
    <dgm:pt modelId="{2C6A1A72-F957-456D-B18B-35ECB5195847}" type="parTrans" cxnId="{9AD50FFF-ED86-4DE3-88BB-8534EAEEAE74}">
      <dgm:prSet/>
      <dgm:spPr/>
      <dgm:t>
        <a:bodyPr/>
        <a:lstStyle/>
        <a:p>
          <a:endParaRPr lang="en-US"/>
        </a:p>
      </dgm:t>
    </dgm:pt>
    <dgm:pt modelId="{369245B0-B8B5-48B1-8106-9DC30172862B}" type="sibTrans" cxnId="{9AD50FFF-ED86-4DE3-88BB-8534EAEEAE74}">
      <dgm:prSet/>
      <dgm:spPr/>
      <dgm:t>
        <a:bodyPr/>
        <a:lstStyle/>
        <a:p>
          <a:endParaRPr lang="en-US"/>
        </a:p>
      </dgm:t>
    </dgm:pt>
    <dgm:pt modelId="{9FD0FFFD-33E5-462A-8DD2-2E4C92D9B480}">
      <dgm:prSet/>
      <dgm:spPr/>
      <dgm:t>
        <a:bodyPr/>
        <a:lstStyle/>
        <a:p>
          <a:pPr rtl="0"/>
          <a:r>
            <a:rPr lang="en-US" dirty="0"/>
            <a:t>Eldest child i.e. male or female</a:t>
          </a:r>
        </a:p>
      </dgm:t>
    </dgm:pt>
    <dgm:pt modelId="{8F591CB2-11B7-4262-BE8E-3B184ED5B17F}" type="parTrans" cxnId="{D908D7C5-47C3-434E-B0E9-D93F792AEDB0}">
      <dgm:prSet/>
      <dgm:spPr/>
      <dgm:t>
        <a:bodyPr/>
        <a:lstStyle/>
        <a:p>
          <a:endParaRPr lang="en-US"/>
        </a:p>
      </dgm:t>
    </dgm:pt>
    <dgm:pt modelId="{6059453E-3678-4981-8B79-0D2B7CC88689}" type="sibTrans" cxnId="{D908D7C5-47C3-434E-B0E9-D93F792AEDB0}">
      <dgm:prSet/>
      <dgm:spPr/>
      <dgm:t>
        <a:bodyPr/>
        <a:lstStyle/>
        <a:p>
          <a:endParaRPr lang="en-US"/>
        </a:p>
      </dgm:t>
    </dgm:pt>
    <dgm:pt modelId="{48B9B129-A75A-4C38-8DF6-A1643DAED450}">
      <dgm:prSet/>
      <dgm:spPr/>
      <dgm:t>
        <a:bodyPr/>
        <a:lstStyle/>
        <a:p>
          <a:pPr rtl="0"/>
          <a:r>
            <a:rPr lang="en-US" dirty="0"/>
            <a:t>Coparcener</a:t>
          </a:r>
        </a:p>
      </dgm:t>
    </dgm:pt>
    <dgm:pt modelId="{47FCBA4D-0F97-4F0D-9D2A-394221AAA9E6}" type="parTrans" cxnId="{F63E6B41-4BB8-4DB7-ACF1-1C8E4AD96E6C}">
      <dgm:prSet/>
      <dgm:spPr/>
      <dgm:t>
        <a:bodyPr/>
        <a:lstStyle/>
        <a:p>
          <a:endParaRPr lang="en-US"/>
        </a:p>
      </dgm:t>
    </dgm:pt>
    <dgm:pt modelId="{A9C7CED0-0ECF-4D2C-87E2-506C7E7DB70D}" type="sibTrans" cxnId="{F63E6B41-4BB8-4DB7-ACF1-1C8E4AD96E6C}">
      <dgm:prSet/>
      <dgm:spPr/>
      <dgm:t>
        <a:bodyPr/>
        <a:lstStyle/>
        <a:p>
          <a:endParaRPr lang="en-US"/>
        </a:p>
      </dgm:t>
    </dgm:pt>
    <dgm:pt modelId="{3CD1C951-F537-4979-8BCF-A133A2EC2668}">
      <dgm:prSet/>
      <dgm:spPr/>
      <dgm:t>
        <a:bodyPr/>
        <a:lstStyle/>
        <a:p>
          <a:pPr rtl="0"/>
          <a:r>
            <a:rPr lang="en-US" dirty="0"/>
            <a:t>By birth</a:t>
          </a:r>
        </a:p>
      </dgm:t>
    </dgm:pt>
    <dgm:pt modelId="{58650470-2A80-4CAF-A89F-92AC144A61D0}" type="parTrans" cxnId="{B523F904-D779-4912-925B-CF61AC2705AC}">
      <dgm:prSet/>
      <dgm:spPr/>
      <dgm:t>
        <a:bodyPr/>
        <a:lstStyle/>
        <a:p>
          <a:endParaRPr lang="en-US"/>
        </a:p>
      </dgm:t>
    </dgm:pt>
    <dgm:pt modelId="{E1AAE44E-4455-403D-9E75-95046870DB25}" type="sibTrans" cxnId="{B523F904-D779-4912-925B-CF61AC2705AC}">
      <dgm:prSet/>
      <dgm:spPr/>
      <dgm:t>
        <a:bodyPr/>
        <a:lstStyle/>
        <a:p>
          <a:endParaRPr lang="en-US"/>
        </a:p>
      </dgm:t>
    </dgm:pt>
    <dgm:pt modelId="{59FB5030-02DE-4B60-A322-A2A2E1279BFA}">
      <dgm:prSet/>
      <dgm:spPr/>
      <dgm:t>
        <a:bodyPr/>
        <a:lstStyle/>
        <a:p>
          <a:pPr rtl="0"/>
          <a:r>
            <a:rPr lang="en-US" dirty="0"/>
            <a:t>Member</a:t>
          </a:r>
        </a:p>
      </dgm:t>
    </dgm:pt>
    <dgm:pt modelId="{04DBFB18-0049-44D5-B1D7-5AEDA05F8410}" type="parTrans" cxnId="{335C2743-DA3C-4704-B7BC-D21E23E5993D}">
      <dgm:prSet/>
      <dgm:spPr/>
      <dgm:t>
        <a:bodyPr/>
        <a:lstStyle/>
        <a:p>
          <a:endParaRPr lang="en-US"/>
        </a:p>
      </dgm:t>
    </dgm:pt>
    <dgm:pt modelId="{10B96E61-266D-4A20-8EAD-92ED7D1C2855}" type="sibTrans" cxnId="{335C2743-DA3C-4704-B7BC-D21E23E5993D}">
      <dgm:prSet/>
      <dgm:spPr/>
      <dgm:t>
        <a:bodyPr/>
        <a:lstStyle/>
        <a:p>
          <a:endParaRPr lang="en-US"/>
        </a:p>
      </dgm:t>
    </dgm:pt>
    <dgm:pt modelId="{17AC89BC-B32A-4122-BA16-A99DBB282E3B}">
      <dgm:prSet/>
      <dgm:spPr/>
      <dgm:t>
        <a:bodyPr/>
        <a:lstStyle/>
        <a:p>
          <a:pPr rtl="0"/>
          <a:r>
            <a:rPr lang="en-US" dirty="0" err="1"/>
            <a:t>Eg</a:t>
          </a:r>
          <a:r>
            <a:rPr lang="en-US" dirty="0"/>
            <a:t>. Wife</a:t>
          </a:r>
        </a:p>
      </dgm:t>
    </dgm:pt>
    <dgm:pt modelId="{EEB483E2-A85F-4314-BDEB-59AE5AD514D7}" type="parTrans" cxnId="{390C68D6-1111-461D-A5CD-3269493D0519}">
      <dgm:prSet/>
      <dgm:spPr/>
      <dgm:t>
        <a:bodyPr/>
        <a:lstStyle/>
        <a:p>
          <a:endParaRPr lang="en-US"/>
        </a:p>
      </dgm:t>
    </dgm:pt>
    <dgm:pt modelId="{2A7180E2-29EC-4FD7-BE40-A858331DBA09}" type="sibTrans" cxnId="{390C68D6-1111-461D-A5CD-3269493D0519}">
      <dgm:prSet/>
      <dgm:spPr/>
      <dgm:t>
        <a:bodyPr/>
        <a:lstStyle/>
        <a:p>
          <a:endParaRPr lang="en-US"/>
        </a:p>
      </dgm:t>
    </dgm:pt>
    <dgm:pt modelId="{9F86E30E-D71D-40F1-8B2A-C2CC589E5E9E}">
      <dgm:prSet/>
      <dgm:spPr/>
      <dgm:t>
        <a:bodyPr/>
        <a:lstStyle/>
        <a:p>
          <a:pPr rtl="0"/>
          <a:r>
            <a:rPr lang="en-US" dirty="0"/>
            <a:t>Cannot demand partition</a:t>
          </a:r>
        </a:p>
      </dgm:t>
    </dgm:pt>
    <dgm:pt modelId="{26ABAFD9-B797-4565-9CCC-A8AA00679112}" type="parTrans" cxnId="{E3E69417-AD2F-456D-B855-36E5CB8BFF68}">
      <dgm:prSet/>
      <dgm:spPr/>
      <dgm:t>
        <a:bodyPr/>
        <a:lstStyle/>
        <a:p>
          <a:endParaRPr lang="en-US"/>
        </a:p>
      </dgm:t>
    </dgm:pt>
    <dgm:pt modelId="{05691988-BD8B-490B-9DC9-36541019ADD6}" type="sibTrans" cxnId="{E3E69417-AD2F-456D-B855-36E5CB8BFF68}">
      <dgm:prSet/>
      <dgm:spPr/>
      <dgm:t>
        <a:bodyPr/>
        <a:lstStyle/>
        <a:p>
          <a:endParaRPr lang="en-US"/>
        </a:p>
      </dgm:t>
    </dgm:pt>
    <dgm:pt modelId="{6463D0C3-44B9-4B0C-90D2-253E5CA3DAD7}" type="pres">
      <dgm:prSet presAssocID="{02EA3FA6-507E-4E20-9B15-261F65A66A06}" presName="linear" presStyleCnt="0">
        <dgm:presLayoutVars>
          <dgm:animLvl val="lvl"/>
          <dgm:resizeHandles val="exact"/>
        </dgm:presLayoutVars>
      </dgm:prSet>
      <dgm:spPr/>
    </dgm:pt>
    <dgm:pt modelId="{2188B076-F93C-4672-B4A6-8A3BF677F124}" type="pres">
      <dgm:prSet presAssocID="{01CABA03-B444-4AC7-BAFC-0559F875F075}" presName="parentText" presStyleLbl="node1" presStyleIdx="0" presStyleCnt="3">
        <dgm:presLayoutVars>
          <dgm:chMax val="0"/>
          <dgm:bulletEnabled val="1"/>
        </dgm:presLayoutVars>
      </dgm:prSet>
      <dgm:spPr/>
    </dgm:pt>
    <dgm:pt modelId="{D032272E-EFCA-4B93-AE64-B4F1279A3640}" type="pres">
      <dgm:prSet presAssocID="{01CABA03-B444-4AC7-BAFC-0559F875F075}" presName="childText" presStyleLbl="revTx" presStyleIdx="0" presStyleCnt="3">
        <dgm:presLayoutVars>
          <dgm:bulletEnabled val="1"/>
        </dgm:presLayoutVars>
      </dgm:prSet>
      <dgm:spPr/>
    </dgm:pt>
    <dgm:pt modelId="{1AEC3ADB-20FE-4654-80D0-4EC4FA2A6AF5}" type="pres">
      <dgm:prSet presAssocID="{48B9B129-A75A-4C38-8DF6-A1643DAED450}" presName="parentText" presStyleLbl="node1" presStyleIdx="1" presStyleCnt="3">
        <dgm:presLayoutVars>
          <dgm:chMax val="0"/>
          <dgm:bulletEnabled val="1"/>
        </dgm:presLayoutVars>
      </dgm:prSet>
      <dgm:spPr/>
    </dgm:pt>
    <dgm:pt modelId="{8843B6D1-41D0-4952-AC79-9BE087F2BAD7}" type="pres">
      <dgm:prSet presAssocID="{48B9B129-A75A-4C38-8DF6-A1643DAED450}" presName="childText" presStyleLbl="revTx" presStyleIdx="1" presStyleCnt="3">
        <dgm:presLayoutVars>
          <dgm:bulletEnabled val="1"/>
        </dgm:presLayoutVars>
      </dgm:prSet>
      <dgm:spPr/>
    </dgm:pt>
    <dgm:pt modelId="{CD096A17-A883-4BA1-96F3-CD7F0AC499B2}" type="pres">
      <dgm:prSet presAssocID="{59FB5030-02DE-4B60-A322-A2A2E1279BFA}" presName="parentText" presStyleLbl="node1" presStyleIdx="2" presStyleCnt="3">
        <dgm:presLayoutVars>
          <dgm:chMax val="0"/>
          <dgm:bulletEnabled val="1"/>
        </dgm:presLayoutVars>
      </dgm:prSet>
      <dgm:spPr/>
    </dgm:pt>
    <dgm:pt modelId="{689F2F22-9A41-496E-B081-0616FC13D9F1}" type="pres">
      <dgm:prSet presAssocID="{59FB5030-02DE-4B60-A322-A2A2E1279BFA}" presName="childText" presStyleLbl="revTx" presStyleIdx="2" presStyleCnt="3">
        <dgm:presLayoutVars>
          <dgm:bulletEnabled val="1"/>
        </dgm:presLayoutVars>
      </dgm:prSet>
      <dgm:spPr/>
    </dgm:pt>
  </dgm:ptLst>
  <dgm:cxnLst>
    <dgm:cxn modelId="{56865E02-05F5-47FA-8B22-1EC609243B51}" type="presOf" srcId="{3CD1C951-F537-4979-8BCF-A133A2EC2668}" destId="{8843B6D1-41D0-4952-AC79-9BE087F2BAD7}" srcOrd="0" destOrd="0" presId="urn:microsoft.com/office/officeart/2005/8/layout/vList2"/>
    <dgm:cxn modelId="{B523F904-D779-4912-925B-CF61AC2705AC}" srcId="{48B9B129-A75A-4C38-8DF6-A1643DAED450}" destId="{3CD1C951-F537-4979-8BCF-A133A2EC2668}" srcOrd="0" destOrd="0" parTransId="{58650470-2A80-4CAF-A89F-92AC144A61D0}" sibTransId="{E1AAE44E-4455-403D-9E75-95046870DB25}"/>
    <dgm:cxn modelId="{E3E69417-AD2F-456D-B855-36E5CB8BFF68}" srcId="{59FB5030-02DE-4B60-A322-A2A2E1279BFA}" destId="{9F86E30E-D71D-40F1-8B2A-C2CC589E5E9E}" srcOrd="1" destOrd="0" parTransId="{26ABAFD9-B797-4565-9CCC-A8AA00679112}" sibTransId="{05691988-BD8B-490B-9DC9-36541019ADD6}"/>
    <dgm:cxn modelId="{2FA04C1D-6669-4A39-A132-E231946BA4F6}" type="presOf" srcId="{9FD0FFFD-33E5-462A-8DD2-2E4C92D9B480}" destId="{D032272E-EFCA-4B93-AE64-B4F1279A3640}" srcOrd="0" destOrd="0" presId="urn:microsoft.com/office/officeart/2005/8/layout/vList2"/>
    <dgm:cxn modelId="{69FA0C26-CE5E-4EB0-A500-430DB72D19BF}" type="presOf" srcId="{59FB5030-02DE-4B60-A322-A2A2E1279BFA}" destId="{CD096A17-A883-4BA1-96F3-CD7F0AC499B2}" srcOrd="0" destOrd="0" presId="urn:microsoft.com/office/officeart/2005/8/layout/vList2"/>
    <dgm:cxn modelId="{0B8C1B29-EBDB-4688-ABF4-93940C505B70}" type="presOf" srcId="{9F86E30E-D71D-40F1-8B2A-C2CC589E5E9E}" destId="{689F2F22-9A41-496E-B081-0616FC13D9F1}" srcOrd="0" destOrd="1" presId="urn:microsoft.com/office/officeart/2005/8/layout/vList2"/>
    <dgm:cxn modelId="{AB9D213B-64B8-454A-9D88-0E75E0B81EBE}" type="presOf" srcId="{48B9B129-A75A-4C38-8DF6-A1643DAED450}" destId="{1AEC3ADB-20FE-4654-80D0-4EC4FA2A6AF5}" srcOrd="0" destOrd="0" presId="urn:microsoft.com/office/officeart/2005/8/layout/vList2"/>
    <dgm:cxn modelId="{6083D75D-B3D6-4347-8AD5-2AA46883325A}" type="presOf" srcId="{02EA3FA6-507E-4E20-9B15-261F65A66A06}" destId="{6463D0C3-44B9-4B0C-90D2-253E5CA3DAD7}" srcOrd="0" destOrd="0" presId="urn:microsoft.com/office/officeart/2005/8/layout/vList2"/>
    <dgm:cxn modelId="{F63E6B41-4BB8-4DB7-ACF1-1C8E4AD96E6C}" srcId="{02EA3FA6-507E-4E20-9B15-261F65A66A06}" destId="{48B9B129-A75A-4C38-8DF6-A1643DAED450}" srcOrd="1" destOrd="0" parTransId="{47FCBA4D-0F97-4F0D-9D2A-394221AAA9E6}" sibTransId="{A9C7CED0-0ECF-4D2C-87E2-506C7E7DB70D}"/>
    <dgm:cxn modelId="{335C2743-DA3C-4704-B7BC-D21E23E5993D}" srcId="{02EA3FA6-507E-4E20-9B15-261F65A66A06}" destId="{59FB5030-02DE-4B60-A322-A2A2E1279BFA}" srcOrd="2" destOrd="0" parTransId="{04DBFB18-0049-44D5-B1D7-5AEDA05F8410}" sibTransId="{10B96E61-266D-4A20-8EAD-92ED7D1C2855}"/>
    <dgm:cxn modelId="{D908D7C5-47C3-434E-B0E9-D93F792AEDB0}" srcId="{01CABA03-B444-4AC7-BAFC-0559F875F075}" destId="{9FD0FFFD-33E5-462A-8DD2-2E4C92D9B480}" srcOrd="0" destOrd="0" parTransId="{8F591CB2-11B7-4262-BE8E-3B184ED5B17F}" sibTransId="{6059453E-3678-4981-8B79-0D2B7CC88689}"/>
    <dgm:cxn modelId="{390C68D6-1111-461D-A5CD-3269493D0519}" srcId="{59FB5030-02DE-4B60-A322-A2A2E1279BFA}" destId="{17AC89BC-B32A-4122-BA16-A99DBB282E3B}" srcOrd="0" destOrd="0" parTransId="{EEB483E2-A85F-4314-BDEB-59AE5AD514D7}" sibTransId="{2A7180E2-29EC-4FD7-BE40-A858331DBA09}"/>
    <dgm:cxn modelId="{15B682E8-0DB8-4334-97E4-D183AD2CCF55}" type="presOf" srcId="{01CABA03-B444-4AC7-BAFC-0559F875F075}" destId="{2188B076-F93C-4672-B4A6-8A3BF677F124}" srcOrd="0" destOrd="0" presId="urn:microsoft.com/office/officeart/2005/8/layout/vList2"/>
    <dgm:cxn modelId="{BDE9C2EC-4FA0-478D-AE6A-FA9D60A4C335}" type="presOf" srcId="{17AC89BC-B32A-4122-BA16-A99DBB282E3B}" destId="{689F2F22-9A41-496E-B081-0616FC13D9F1}" srcOrd="0" destOrd="0" presId="urn:microsoft.com/office/officeart/2005/8/layout/vList2"/>
    <dgm:cxn modelId="{9AD50FFF-ED86-4DE3-88BB-8534EAEEAE74}" srcId="{02EA3FA6-507E-4E20-9B15-261F65A66A06}" destId="{01CABA03-B444-4AC7-BAFC-0559F875F075}" srcOrd="0" destOrd="0" parTransId="{2C6A1A72-F957-456D-B18B-35ECB5195847}" sibTransId="{369245B0-B8B5-48B1-8106-9DC30172862B}"/>
    <dgm:cxn modelId="{0B7B3024-CDD7-4F3C-ADD5-59ABB6576AA1}" type="presParOf" srcId="{6463D0C3-44B9-4B0C-90D2-253E5CA3DAD7}" destId="{2188B076-F93C-4672-B4A6-8A3BF677F124}" srcOrd="0" destOrd="0" presId="urn:microsoft.com/office/officeart/2005/8/layout/vList2"/>
    <dgm:cxn modelId="{4DD1E1BE-EB74-42ED-A6C9-2B8FD3CCF1E9}" type="presParOf" srcId="{6463D0C3-44B9-4B0C-90D2-253E5CA3DAD7}" destId="{D032272E-EFCA-4B93-AE64-B4F1279A3640}" srcOrd="1" destOrd="0" presId="urn:microsoft.com/office/officeart/2005/8/layout/vList2"/>
    <dgm:cxn modelId="{14588255-13F4-4150-B635-904CEB244EA7}" type="presParOf" srcId="{6463D0C3-44B9-4B0C-90D2-253E5CA3DAD7}" destId="{1AEC3ADB-20FE-4654-80D0-4EC4FA2A6AF5}" srcOrd="2" destOrd="0" presId="urn:microsoft.com/office/officeart/2005/8/layout/vList2"/>
    <dgm:cxn modelId="{528262C0-0562-4CC5-A2D6-D6CE8A4C34AC}" type="presParOf" srcId="{6463D0C3-44B9-4B0C-90D2-253E5CA3DAD7}" destId="{8843B6D1-41D0-4952-AC79-9BE087F2BAD7}" srcOrd="3" destOrd="0" presId="urn:microsoft.com/office/officeart/2005/8/layout/vList2"/>
    <dgm:cxn modelId="{1568795C-C245-4518-90D2-4D84A62407DE}" type="presParOf" srcId="{6463D0C3-44B9-4B0C-90D2-253E5CA3DAD7}" destId="{CD096A17-A883-4BA1-96F3-CD7F0AC499B2}" srcOrd="4" destOrd="0" presId="urn:microsoft.com/office/officeart/2005/8/layout/vList2"/>
    <dgm:cxn modelId="{0A777672-0BF3-457D-91C0-112C6DE1C677}" type="presParOf" srcId="{6463D0C3-44B9-4B0C-90D2-253E5CA3DAD7}" destId="{689F2F22-9A41-496E-B081-0616FC13D9F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E94C2357-15C6-40DC-8702-A96D5E6E5981}" type="doc">
      <dgm:prSet loTypeId="urn:microsoft.com/office/officeart/2005/8/layout/cycle3" loCatId="cycle" qsTypeId="urn:microsoft.com/office/officeart/2005/8/quickstyle/simple1" qsCatId="simple" csTypeId="urn:microsoft.com/office/officeart/2005/8/colors/colorful3" csCatId="colorful" phldr="1"/>
      <dgm:spPr/>
      <dgm:t>
        <a:bodyPr/>
        <a:lstStyle/>
        <a:p>
          <a:endParaRPr lang="en-US"/>
        </a:p>
      </dgm:t>
    </dgm:pt>
    <dgm:pt modelId="{2C20976F-AB44-4122-BED6-8ABC57E338CF}">
      <dgm:prSet/>
      <dgm:spPr/>
      <dgm:t>
        <a:bodyPr/>
        <a:lstStyle/>
        <a:p>
          <a:pPr rtl="0"/>
          <a:r>
            <a:rPr lang="en-US" dirty="0"/>
            <a:t>Husband gave life interest right to wife in a house property</a:t>
          </a:r>
        </a:p>
      </dgm:t>
    </dgm:pt>
    <dgm:pt modelId="{3EEA0F22-FA56-43BE-B9A1-1D2CF6F197BC}" type="parTrans" cxnId="{45851CC5-2B26-4DC1-99F3-97E73D33EAFF}">
      <dgm:prSet/>
      <dgm:spPr/>
      <dgm:t>
        <a:bodyPr/>
        <a:lstStyle/>
        <a:p>
          <a:endParaRPr lang="en-US"/>
        </a:p>
      </dgm:t>
    </dgm:pt>
    <dgm:pt modelId="{54C2153B-154B-4775-9BC7-892DAF2F8BAA}" type="sibTrans" cxnId="{45851CC5-2B26-4DC1-99F3-97E73D33EAFF}">
      <dgm:prSet/>
      <dgm:spPr/>
      <dgm:t>
        <a:bodyPr/>
        <a:lstStyle/>
        <a:p>
          <a:endParaRPr lang="en-US"/>
        </a:p>
      </dgm:t>
    </dgm:pt>
    <dgm:pt modelId="{1210F519-E575-4656-AAF7-5CBEE2B02DF0}">
      <dgm:prSet/>
      <dgm:spPr/>
      <dgm:t>
        <a:bodyPr/>
        <a:lstStyle/>
        <a:p>
          <a:pPr algn="just" rtl="0"/>
          <a:r>
            <a:rPr lang="en-US" dirty="0"/>
            <a:t>After wife it was stated to devolve to his nephews</a:t>
          </a:r>
        </a:p>
      </dgm:t>
    </dgm:pt>
    <dgm:pt modelId="{61ED15BC-98FD-48AD-9D57-3206ADDC32D3}" type="parTrans" cxnId="{F2DE7A73-2D2B-42D4-8282-4441F2E9A0AD}">
      <dgm:prSet/>
      <dgm:spPr/>
      <dgm:t>
        <a:bodyPr/>
        <a:lstStyle/>
        <a:p>
          <a:endParaRPr lang="en-US"/>
        </a:p>
      </dgm:t>
    </dgm:pt>
    <dgm:pt modelId="{D3BB2AFA-F9AD-47AA-AF73-06F1C82362E6}" type="sibTrans" cxnId="{F2DE7A73-2D2B-42D4-8282-4441F2E9A0AD}">
      <dgm:prSet/>
      <dgm:spPr/>
      <dgm:t>
        <a:bodyPr/>
        <a:lstStyle/>
        <a:p>
          <a:endParaRPr lang="en-US"/>
        </a:p>
      </dgm:t>
    </dgm:pt>
    <dgm:pt modelId="{E81D3E19-A0D4-4951-BBED-CA685D4CE87C}">
      <dgm:prSet/>
      <dgm:spPr/>
      <dgm:t>
        <a:bodyPr/>
        <a:lstStyle/>
        <a:p>
          <a:pPr algn="just" rtl="0"/>
          <a:r>
            <a:rPr lang="en-US" dirty="0"/>
            <a:t>It was not absolute property of wife and she was not allowed to donate it to </a:t>
          </a:r>
          <a:r>
            <a:rPr lang="en-US" dirty="0" err="1"/>
            <a:t>Gurudwara</a:t>
          </a:r>
          <a:endParaRPr lang="en-US" dirty="0"/>
        </a:p>
      </dgm:t>
    </dgm:pt>
    <dgm:pt modelId="{1EE9B026-626B-4C85-A5BF-CC42D177936A}" type="parTrans" cxnId="{921D1DF7-4DDE-431F-AA53-350F036987A0}">
      <dgm:prSet/>
      <dgm:spPr/>
      <dgm:t>
        <a:bodyPr/>
        <a:lstStyle/>
        <a:p>
          <a:endParaRPr lang="en-US"/>
        </a:p>
      </dgm:t>
    </dgm:pt>
    <dgm:pt modelId="{224D5AF6-90A7-448D-818C-F41E62C4389D}" type="sibTrans" cxnId="{921D1DF7-4DDE-431F-AA53-350F036987A0}">
      <dgm:prSet/>
      <dgm:spPr/>
      <dgm:t>
        <a:bodyPr/>
        <a:lstStyle/>
        <a:p>
          <a:endParaRPr lang="en-US"/>
        </a:p>
      </dgm:t>
    </dgm:pt>
    <dgm:pt modelId="{5D2DECC1-4902-4178-A87C-FC4BE5D67EBC}">
      <dgm:prSet/>
      <dgm:spPr/>
      <dgm:t>
        <a:bodyPr/>
        <a:lstStyle/>
        <a:p>
          <a:pPr algn="just" rtl="0"/>
          <a:r>
            <a:rPr lang="en-US" dirty="0"/>
            <a:t>Restricted right of enjoyment so she could not gift it as the property was not absolute property</a:t>
          </a:r>
        </a:p>
      </dgm:t>
    </dgm:pt>
    <dgm:pt modelId="{BF87CBB2-A791-4753-A88E-8676E895AC59}" type="parTrans" cxnId="{A8C712F9-22CB-4371-9A27-FFEE0AFE6693}">
      <dgm:prSet/>
      <dgm:spPr/>
      <dgm:t>
        <a:bodyPr/>
        <a:lstStyle/>
        <a:p>
          <a:endParaRPr lang="en-US"/>
        </a:p>
      </dgm:t>
    </dgm:pt>
    <dgm:pt modelId="{53089CD6-35C8-4744-A536-9AA2691EEB1C}" type="sibTrans" cxnId="{A8C712F9-22CB-4371-9A27-FFEE0AFE6693}">
      <dgm:prSet/>
      <dgm:spPr/>
      <dgm:t>
        <a:bodyPr/>
        <a:lstStyle/>
        <a:p>
          <a:endParaRPr lang="en-US"/>
        </a:p>
      </dgm:t>
    </dgm:pt>
    <dgm:pt modelId="{2A7EA26E-3CCE-46A7-9470-0793993F2A4D}" type="pres">
      <dgm:prSet presAssocID="{E94C2357-15C6-40DC-8702-A96D5E6E5981}" presName="Name0" presStyleCnt="0">
        <dgm:presLayoutVars>
          <dgm:dir/>
          <dgm:resizeHandles val="exact"/>
        </dgm:presLayoutVars>
      </dgm:prSet>
      <dgm:spPr/>
    </dgm:pt>
    <dgm:pt modelId="{4E302616-55D0-46C4-9357-084A5A3C7269}" type="pres">
      <dgm:prSet presAssocID="{E94C2357-15C6-40DC-8702-A96D5E6E5981}" presName="cycle" presStyleCnt="0"/>
      <dgm:spPr/>
    </dgm:pt>
    <dgm:pt modelId="{35ABCC40-CF70-44EF-B21C-B2354A2E2D69}" type="pres">
      <dgm:prSet presAssocID="{2C20976F-AB44-4122-BED6-8ABC57E338CF}" presName="nodeFirstNode" presStyleLbl="node1" presStyleIdx="0" presStyleCnt="4">
        <dgm:presLayoutVars>
          <dgm:bulletEnabled val="1"/>
        </dgm:presLayoutVars>
      </dgm:prSet>
      <dgm:spPr/>
    </dgm:pt>
    <dgm:pt modelId="{A23B8326-8CE5-4732-93B9-4B3C1527F1D0}" type="pres">
      <dgm:prSet presAssocID="{54C2153B-154B-4775-9BC7-892DAF2F8BAA}" presName="sibTransFirstNode" presStyleLbl="bgShp" presStyleIdx="0" presStyleCnt="1"/>
      <dgm:spPr/>
    </dgm:pt>
    <dgm:pt modelId="{1C10B431-746D-474B-9621-CAEBBC51B4DB}" type="pres">
      <dgm:prSet presAssocID="{1210F519-E575-4656-AAF7-5CBEE2B02DF0}" presName="nodeFollowingNodes" presStyleLbl="node1" presStyleIdx="1" presStyleCnt="4">
        <dgm:presLayoutVars>
          <dgm:bulletEnabled val="1"/>
        </dgm:presLayoutVars>
      </dgm:prSet>
      <dgm:spPr/>
    </dgm:pt>
    <dgm:pt modelId="{E3AFCFF1-08A2-4C4D-A207-9D6C936F89EA}" type="pres">
      <dgm:prSet presAssocID="{E81D3E19-A0D4-4951-BBED-CA685D4CE87C}" presName="nodeFollowingNodes" presStyleLbl="node1" presStyleIdx="2" presStyleCnt="4">
        <dgm:presLayoutVars>
          <dgm:bulletEnabled val="1"/>
        </dgm:presLayoutVars>
      </dgm:prSet>
      <dgm:spPr/>
    </dgm:pt>
    <dgm:pt modelId="{89EF0E42-4E9F-4082-BAEF-BC86E48B4484}" type="pres">
      <dgm:prSet presAssocID="{5D2DECC1-4902-4178-A87C-FC4BE5D67EBC}" presName="nodeFollowingNodes" presStyleLbl="node1" presStyleIdx="3" presStyleCnt="4">
        <dgm:presLayoutVars>
          <dgm:bulletEnabled val="1"/>
        </dgm:presLayoutVars>
      </dgm:prSet>
      <dgm:spPr/>
    </dgm:pt>
  </dgm:ptLst>
  <dgm:cxnLst>
    <dgm:cxn modelId="{B0D8FF39-062C-4780-BB11-48C02818DE6F}" type="presOf" srcId="{2C20976F-AB44-4122-BED6-8ABC57E338CF}" destId="{35ABCC40-CF70-44EF-B21C-B2354A2E2D69}" srcOrd="0" destOrd="0" presId="urn:microsoft.com/office/officeart/2005/8/layout/cycle3"/>
    <dgm:cxn modelId="{6444E65F-8AF2-4B56-8B84-7DC5A5FD01DD}" type="presOf" srcId="{E81D3E19-A0D4-4951-BBED-CA685D4CE87C}" destId="{E3AFCFF1-08A2-4C4D-A207-9D6C936F89EA}" srcOrd="0" destOrd="0" presId="urn:microsoft.com/office/officeart/2005/8/layout/cycle3"/>
    <dgm:cxn modelId="{F2DE7A73-2D2B-42D4-8282-4441F2E9A0AD}" srcId="{E94C2357-15C6-40DC-8702-A96D5E6E5981}" destId="{1210F519-E575-4656-AAF7-5CBEE2B02DF0}" srcOrd="1" destOrd="0" parTransId="{61ED15BC-98FD-48AD-9D57-3206ADDC32D3}" sibTransId="{D3BB2AFA-F9AD-47AA-AF73-06F1C82362E6}"/>
    <dgm:cxn modelId="{11888481-BE07-4F08-B23A-296A1D37054B}" type="presOf" srcId="{E94C2357-15C6-40DC-8702-A96D5E6E5981}" destId="{2A7EA26E-3CCE-46A7-9470-0793993F2A4D}" srcOrd="0" destOrd="0" presId="urn:microsoft.com/office/officeart/2005/8/layout/cycle3"/>
    <dgm:cxn modelId="{B33E19B6-0D07-4EFF-BF87-A6087EA17132}" type="presOf" srcId="{54C2153B-154B-4775-9BC7-892DAF2F8BAA}" destId="{A23B8326-8CE5-4732-93B9-4B3C1527F1D0}" srcOrd="0" destOrd="0" presId="urn:microsoft.com/office/officeart/2005/8/layout/cycle3"/>
    <dgm:cxn modelId="{45851CC5-2B26-4DC1-99F3-97E73D33EAFF}" srcId="{E94C2357-15C6-40DC-8702-A96D5E6E5981}" destId="{2C20976F-AB44-4122-BED6-8ABC57E338CF}" srcOrd="0" destOrd="0" parTransId="{3EEA0F22-FA56-43BE-B9A1-1D2CF6F197BC}" sibTransId="{54C2153B-154B-4775-9BC7-892DAF2F8BAA}"/>
    <dgm:cxn modelId="{18BC4CDD-9BB1-4A8B-8801-E499347AB2CF}" type="presOf" srcId="{1210F519-E575-4656-AAF7-5CBEE2B02DF0}" destId="{1C10B431-746D-474B-9621-CAEBBC51B4DB}" srcOrd="0" destOrd="0" presId="urn:microsoft.com/office/officeart/2005/8/layout/cycle3"/>
    <dgm:cxn modelId="{26A584E8-43BD-45D6-8584-701F1024489B}" type="presOf" srcId="{5D2DECC1-4902-4178-A87C-FC4BE5D67EBC}" destId="{89EF0E42-4E9F-4082-BAEF-BC86E48B4484}" srcOrd="0" destOrd="0" presId="urn:microsoft.com/office/officeart/2005/8/layout/cycle3"/>
    <dgm:cxn modelId="{921D1DF7-4DDE-431F-AA53-350F036987A0}" srcId="{E94C2357-15C6-40DC-8702-A96D5E6E5981}" destId="{E81D3E19-A0D4-4951-BBED-CA685D4CE87C}" srcOrd="2" destOrd="0" parTransId="{1EE9B026-626B-4C85-A5BF-CC42D177936A}" sibTransId="{224D5AF6-90A7-448D-818C-F41E62C4389D}"/>
    <dgm:cxn modelId="{A8C712F9-22CB-4371-9A27-FFEE0AFE6693}" srcId="{E94C2357-15C6-40DC-8702-A96D5E6E5981}" destId="{5D2DECC1-4902-4178-A87C-FC4BE5D67EBC}" srcOrd="3" destOrd="0" parTransId="{BF87CBB2-A791-4753-A88E-8676E895AC59}" sibTransId="{53089CD6-35C8-4744-A536-9AA2691EEB1C}"/>
    <dgm:cxn modelId="{1E19FED4-9D0D-4ABF-B692-D0649CB432B9}" type="presParOf" srcId="{2A7EA26E-3CCE-46A7-9470-0793993F2A4D}" destId="{4E302616-55D0-46C4-9357-084A5A3C7269}" srcOrd="0" destOrd="0" presId="urn:microsoft.com/office/officeart/2005/8/layout/cycle3"/>
    <dgm:cxn modelId="{CE15D9D6-D8DE-473F-B2FF-F272F8A2D404}" type="presParOf" srcId="{4E302616-55D0-46C4-9357-084A5A3C7269}" destId="{35ABCC40-CF70-44EF-B21C-B2354A2E2D69}" srcOrd="0" destOrd="0" presId="urn:microsoft.com/office/officeart/2005/8/layout/cycle3"/>
    <dgm:cxn modelId="{C3348218-2812-4804-ADBC-6BC7CF6C7518}" type="presParOf" srcId="{4E302616-55D0-46C4-9357-084A5A3C7269}" destId="{A23B8326-8CE5-4732-93B9-4B3C1527F1D0}" srcOrd="1" destOrd="0" presId="urn:microsoft.com/office/officeart/2005/8/layout/cycle3"/>
    <dgm:cxn modelId="{9A3D0956-E206-4425-B1AD-12ACE2675F5B}" type="presParOf" srcId="{4E302616-55D0-46C4-9357-084A5A3C7269}" destId="{1C10B431-746D-474B-9621-CAEBBC51B4DB}" srcOrd="2" destOrd="0" presId="urn:microsoft.com/office/officeart/2005/8/layout/cycle3"/>
    <dgm:cxn modelId="{2C58A2DC-107C-4D9C-9AAD-2CD5B575847E}" type="presParOf" srcId="{4E302616-55D0-46C4-9357-084A5A3C7269}" destId="{E3AFCFF1-08A2-4C4D-A207-9D6C936F89EA}" srcOrd="3" destOrd="0" presId="urn:microsoft.com/office/officeart/2005/8/layout/cycle3"/>
    <dgm:cxn modelId="{24B53606-9E9C-4A51-AFCD-C5FEED1D0674}" type="presParOf" srcId="{4E302616-55D0-46C4-9357-084A5A3C7269}" destId="{89EF0E42-4E9F-4082-BAEF-BC86E48B4484}"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D4A8CA10-8BCB-465F-9F70-F26209CBDC83}" type="doc">
      <dgm:prSet loTypeId="urn:microsoft.com/office/officeart/2005/8/layout/hierarchy3" loCatId="hierarchy" qsTypeId="urn:microsoft.com/office/officeart/2005/8/quickstyle/simple1" qsCatId="simple" csTypeId="urn:microsoft.com/office/officeart/2005/8/colors/colorful3" csCatId="colorful" phldr="1"/>
      <dgm:spPr/>
      <dgm:t>
        <a:bodyPr/>
        <a:lstStyle/>
        <a:p>
          <a:endParaRPr lang="en-US"/>
        </a:p>
      </dgm:t>
    </dgm:pt>
    <dgm:pt modelId="{D13D0F57-3946-4E8D-B170-03F5A68C0D71}">
      <dgm:prSet/>
      <dgm:spPr/>
      <dgm:t>
        <a:bodyPr/>
        <a:lstStyle/>
        <a:p>
          <a:pPr rtl="0"/>
          <a:r>
            <a:rPr lang="en-US"/>
            <a:t>Property inherited from parents</a:t>
          </a:r>
        </a:p>
      </dgm:t>
    </dgm:pt>
    <dgm:pt modelId="{34FB430B-62B2-4C7B-A75E-7BB8036923D4}" type="parTrans" cxnId="{F2C41C5E-5E65-4BEE-A18B-2A930BB8A922}">
      <dgm:prSet/>
      <dgm:spPr/>
      <dgm:t>
        <a:bodyPr/>
        <a:lstStyle/>
        <a:p>
          <a:endParaRPr lang="en-US"/>
        </a:p>
      </dgm:t>
    </dgm:pt>
    <dgm:pt modelId="{7489F573-FFC7-479D-9E29-D79EAD06CAE2}" type="sibTrans" cxnId="{F2C41C5E-5E65-4BEE-A18B-2A930BB8A922}">
      <dgm:prSet/>
      <dgm:spPr/>
      <dgm:t>
        <a:bodyPr/>
        <a:lstStyle/>
        <a:p>
          <a:endParaRPr lang="en-US"/>
        </a:p>
      </dgm:t>
    </dgm:pt>
    <dgm:pt modelId="{8E1B8AB3-C643-44CB-AC11-C95B85408945}">
      <dgm:prSet/>
      <dgm:spPr/>
      <dgm:t>
        <a:bodyPr/>
        <a:lstStyle/>
        <a:p>
          <a:pPr rtl="0"/>
          <a:r>
            <a:rPr lang="en-US"/>
            <a:t>Dies without children</a:t>
          </a:r>
        </a:p>
      </dgm:t>
    </dgm:pt>
    <dgm:pt modelId="{63B9521A-05DA-49CB-A1AB-47C3EF549F0C}" type="parTrans" cxnId="{D1CDC308-27FF-4861-AB74-2D0630839755}">
      <dgm:prSet/>
      <dgm:spPr/>
      <dgm:t>
        <a:bodyPr/>
        <a:lstStyle/>
        <a:p>
          <a:endParaRPr lang="en-US"/>
        </a:p>
      </dgm:t>
    </dgm:pt>
    <dgm:pt modelId="{6D05CB6C-A372-4D8A-867C-416649A9492F}" type="sibTrans" cxnId="{D1CDC308-27FF-4861-AB74-2D0630839755}">
      <dgm:prSet/>
      <dgm:spPr/>
      <dgm:t>
        <a:bodyPr/>
        <a:lstStyle/>
        <a:p>
          <a:endParaRPr lang="en-US"/>
        </a:p>
      </dgm:t>
    </dgm:pt>
    <dgm:pt modelId="{96C5BA9B-7B57-4306-ABC6-3E4ADEE6AFAE}">
      <dgm:prSet/>
      <dgm:spPr/>
      <dgm:t>
        <a:bodyPr/>
        <a:lstStyle/>
        <a:p>
          <a:pPr rtl="0"/>
          <a:r>
            <a:rPr lang="en-US"/>
            <a:t>Property will revert to father’s heirs</a:t>
          </a:r>
        </a:p>
      </dgm:t>
    </dgm:pt>
    <dgm:pt modelId="{88A0BD9C-B79C-4331-B4A3-68C724D7F32D}" type="parTrans" cxnId="{CEF3A4C7-2861-4DC2-9C68-7761C35E9464}">
      <dgm:prSet/>
      <dgm:spPr/>
      <dgm:t>
        <a:bodyPr/>
        <a:lstStyle/>
        <a:p>
          <a:endParaRPr lang="en-US"/>
        </a:p>
      </dgm:t>
    </dgm:pt>
    <dgm:pt modelId="{50BDAE23-5C19-4A94-BBAE-BB20038193B9}" type="sibTrans" cxnId="{CEF3A4C7-2861-4DC2-9C68-7761C35E9464}">
      <dgm:prSet/>
      <dgm:spPr/>
      <dgm:t>
        <a:bodyPr/>
        <a:lstStyle/>
        <a:p>
          <a:endParaRPr lang="en-US"/>
        </a:p>
      </dgm:t>
    </dgm:pt>
    <dgm:pt modelId="{BBF89592-5982-4D17-9ADB-74B75560F7C1}">
      <dgm:prSet/>
      <dgm:spPr/>
      <dgm:t>
        <a:bodyPr/>
        <a:lstStyle/>
        <a:p>
          <a:pPr rtl="0"/>
          <a:r>
            <a:rPr lang="en-US" dirty="0"/>
            <a:t>Property inherited from husband side</a:t>
          </a:r>
        </a:p>
      </dgm:t>
    </dgm:pt>
    <dgm:pt modelId="{E95C802E-BAB6-4890-A3AC-44A74C440CA4}" type="parTrans" cxnId="{9535C624-F7A9-453F-90D8-F51DE0F4087A}">
      <dgm:prSet/>
      <dgm:spPr/>
      <dgm:t>
        <a:bodyPr/>
        <a:lstStyle/>
        <a:p>
          <a:endParaRPr lang="en-US"/>
        </a:p>
      </dgm:t>
    </dgm:pt>
    <dgm:pt modelId="{5505B378-FDEB-461B-B8E2-1B9B5F886DA5}" type="sibTrans" cxnId="{9535C624-F7A9-453F-90D8-F51DE0F4087A}">
      <dgm:prSet/>
      <dgm:spPr/>
      <dgm:t>
        <a:bodyPr/>
        <a:lstStyle/>
        <a:p>
          <a:endParaRPr lang="en-US"/>
        </a:p>
      </dgm:t>
    </dgm:pt>
    <dgm:pt modelId="{752B7F45-B877-494D-A1AC-5BF4E2D5F4A7}">
      <dgm:prSet/>
      <dgm:spPr/>
      <dgm:t>
        <a:bodyPr/>
        <a:lstStyle/>
        <a:p>
          <a:pPr rtl="0"/>
          <a:r>
            <a:rPr lang="en-US"/>
            <a:t>Dies without children</a:t>
          </a:r>
        </a:p>
      </dgm:t>
    </dgm:pt>
    <dgm:pt modelId="{75086EDB-8341-4990-8910-70AE89071F1D}" type="parTrans" cxnId="{B7DEC119-980C-449F-BD29-8E1F9B74F02A}">
      <dgm:prSet/>
      <dgm:spPr/>
      <dgm:t>
        <a:bodyPr/>
        <a:lstStyle/>
        <a:p>
          <a:endParaRPr lang="en-US"/>
        </a:p>
      </dgm:t>
    </dgm:pt>
    <dgm:pt modelId="{5683066E-28EB-4CE5-A489-62D8AFC31471}" type="sibTrans" cxnId="{B7DEC119-980C-449F-BD29-8E1F9B74F02A}">
      <dgm:prSet/>
      <dgm:spPr/>
      <dgm:t>
        <a:bodyPr/>
        <a:lstStyle/>
        <a:p>
          <a:endParaRPr lang="en-US"/>
        </a:p>
      </dgm:t>
    </dgm:pt>
    <dgm:pt modelId="{045F92A4-88E4-4332-ADC0-D3ECCA576146}">
      <dgm:prSet/>
      <dgm:spPr/>
      <dgm:t>
        <a:bodyPr/>
        <a:lstStyle/>
        <a:p>
          <a:pPr rtl="0"/>
          <a:r>
            <a:rPr lang="en-US"/>
            <a:t>Property reverts to husband’s heirs</a:t>
          </a:r>
        </a:p>
      </dgm:t>
    </dgm:pt>
    <dgm:pt modelId="{E572EF80-2B9D-4F17-A1D1-F0F1268DF705}" type="parTrans" cxnId="{D9B1B1C8-E376-4001-9DAB-B049B9853A49}">
      <dgm:prSet/>
      <dgm:spPr/>
      <dgm:t>
        <a:bodyPr/>
        <a:lstStyle/>
        <a:p>
          <a:endParaRPr lang="en-US"/>
        </a:p>
      </dgm:t>
    </dgm:pt>
    <dgm:pt modelId="{C288077C-7118-477F-B4D0-45CE0FA65942}" type="sibTrans" cxnId="{D9B1B1C8-E376-4001-9DAB-B049B9853A49}">
      <dgm:prSet/>
      <dgm:spPr/>
      <dgm:t>
        <a:bodyPr/>
        <a:lstStyle/>
        <a:p>
          <a:endParaRPr lang="en-US"/>
        </a:p>
      </dgm:t>
    </dgm:pt>
    <dgm:pt modelId="{3B755ED6-7934-46BE-97A2-6BCDF5C9A45D}" type="pres">
      <dgm:prSet presAssocID="{D4A8CA10-8BCB-465F-9F70-F26209CBDC83}" presName="diagram" presStyleCnt="0">
        <dgm:presLayoutVars>
          <dgm:chPref val="1"/>
          <dgm:dir/>
          <dgm:animOne val="branch"/>
          <dgm:animLvl val="lvl"/>
          <dgm:resizeHandles/>
        </dgm:presLayoutVars>
      </dgm:prSet>
      <dgm:spPr/>
    </dgm:pt>
    <dgm:pt modelId="{ECB57335-3F22-4C37-9FF8-6238BD881D68}" type="pres">
      <dgm:prSet presAssocID="{D13D0F57-3946-4E8D-B170-03F5A68C0D71}" presName="root" presStyleCnt="0"/>
      <dgm:spPr/>
    </dgm:pt>
    <dgm:pt modelId="{A7D94A8D-4365-4F73-8BDC-7F7A6CD75D41}" type="pres">
      <dgm:prSet presAssocID="{D13D0F57-3946-4E8D-B170-03F5A68C0D71}" presName="rootComposite" presStyleCnt="0"/>
      <dgm:spPr/>
    </dgm:pt>
    <dgm:pt modelId="{28A233D1-E3DD-4BB7-89E9-65E75D5199EC}" type="pres">
      <dgm:prSet presAssocID="{D13D0F57-3946-4E8D-B170-03F5A68C0D71}" presName="rootText" presStyleLbl="node1" presStyleIdx="0" presStyleCnt="2"/>
      <dgm:spPr/>
    </dgm:pt>
    <dgm:pt modelId="{17EF70A6-FCD9-4619-888E-CA914A62404D}" type="pres">
      <dgm:prSet presAssocID="{D13D0F57-3946-4E8D-B170-03F5A68C0D71}" presName="rootConnector" presStyleLbl="node1" presStyleIdx="0" presStyleCnt="2"/>
      <dgm:spPr/>
    </dgm:pt>
    <dgm:pt modelId="{C4600E88-1284-49C2-A24F-E3CF75FEEBD0}" type="pres">
      <dgm:prSet presAssocID="{D13D0F57-3946-4E8D-B170-03F5A68C0D71}" presName="childShape" presStyleCnt="0"/>
      <dgm:spPr/>
    </dgm:pt>
    <dgm:pt modelId="{38528A8F-B5D2-431C-B436-BE344A9C3D1C}" type="pres">
      <dgm:prSet presAssocID="{63B9521A-05DA-49CB-A1AB-47C3EF549F0C}" presName="Name13" presStyleLbl="parChTrans1D2" presStyleIdx="0" presStyleCnt="2"/>
      <dgm:spPr/>
    </dgm:pt>
    <dgm:pt modelId="{6F0C9EA6-A3D8-48DC-A268-06AB51C52BD6}" type="pres">
      <dgm:prSet presAssocID="{8E1B8AB3-C643-44CB-AC11-C95B85408945}" presName="childText" presStyleLbl="bgAcc1" presStyleIdx="0" presStyleCnt="2">
        <dgm:presLayoutVars>
          <dgm:bulletEnabled val="1"/>
        </dgm:presLayoutVars>
      </dgm:prSet>
      <dgm:spPr/>
    </dgm:pt>
    <dgm:pt modelId="{1A594ECB-E196-4D93-B124-4D410BC15E86}" type="pres">
      <dgm:prSet presAssocID="{BBF89592-5982-4D17-9ADB-74B75560F7C1}" presName="root" presStyleCnt="0"/>
      <dgm:spPr/>
    </dgm:pt>
    <dgm:pt modelId="{88684615-B8EB-4B36-BA7A-2561950C7CCF}" type="pres">
      <dgm:prSet presAssocID="{BBF89592-5982-4D17-9ADB-74B75560F7C1}" presName="rootComposite" presStyleCnt="0"/>
      <dgm:spPr/>
    </dgm:pt>
    <dgm:pt modelId="{8B1E3EFE-F0C2-40E0-8700-48509A0A8C2E}" type="pres">
      <dgm:prSet presAssocID="{BBF89592-5982-4D17-9ADB-74B75560F7C1}" presName="rootText" presStyleLbl="node1" presStyleIdx="1" presStyleCnt="2"/>
      <dgm:spPr/>
    </dgm:pt>
    <dgm:pt modelId="{DFCCE9DA-3E7D-4BF6-9702-530BDAFBE5AD}" type="pres">
      <dgm:prSet presAssocID="{BBF89592-5982-4D17-9ADB-74B75560F7C1}" presName="rootConnector" presStyleLbl="node1" presStyleIdx="1" presStyleCnt="2"/>
      <dgm:spPr/>
    </dgm:pt>
    <dgm:pt modelId="{252FBFA5-D064-49C4-B1C0-A56A7835DC03}" type="pres">
      <dgm:prSet presAssocID="{BBF89592-5982-4D17-9ADB-74B75560F7C1}" presName="childShape" presStyleCnt="0"/>
      <dgm:spPr/>
    </dgm:pt>
    <dgm:pt modelId="{BCEA0954-AFE2-4C45-820A-93B7BC57342D}" type="pres">
      <dgm:prSet presAssocID="{75086EDB-8341-4990-8910-70AE89071F1D}" presName="Name13" presStyleLbl="parChTrans1D2" presStyleIdx="1" presStyleCnt="2"/>
      <dgm:spPr/>
    </dgm:pt>
    <dgm:pt modelId="{D7C2D5A5-D7D0-44D0-A4C0-FB1E0784369C}" type="pres">
      <dgm:prSet presAssocID="{752B7F45-B877-494D-A1AC-5BF4E2D5F4A7}" presName="childText" presStyleLbl="bgAcc1" presStyleIdx="1" presStyleCnt="2">
        <dgm:presLayoutVars>
          <dgm:bulletEnabled val="1"/>
        </dgm:presLayoutVars>
      </dgm:prSet>
      <dgm:spPr/>
    </dgm:pt>
  </dgm:ptLst>
  <dgm:cxnLst>
    <dgm:cxn modelId="{D1CDC308-27FF-4861-AB74-2D0630839755}" srcId="{D13D0F57-3946-4E8D-B170-03F5A68C0D71}" destId="{8E1B8AB3-C643-44CB-AC11-C95B85408945}" srcOrd="0" destOrd="0" parTransId="{63B9521A-05DA-49CB-A1AB-47C3EF549F0C}" sibTransId="{6D05CB6C-A372-4D8A-867C-416649A9492F}"/>
    <dgm:cxn modelId="{B7DEC119-980C-449F-BD29-8E1F9B74F02A}" srcId="{BBF89592-5982-4D17-9ADB-74B75560F7C1}" destId="{752B7F45-B877-494D-A1AC-5BF4E2D5F4A7}" srcOrd="0" destOrd="0" parTransId="{75086EDB-8341-4990-8910-70AE89071F1D}" sibTransId="{5683066E-28EB-4CE5-A489-62D8AFC31471}"/>
    <dgm:cxn modelId="{2AF2E61F-FFE7-46EF-A91D-6A3640C0D3E7}" type="presOf" srcId="{D13D0F57-3946-4E8D-B170-03F5A68C0D71}" destId="{17EF70A6-FCD9-4619-888E-CA914A62404D}" srcOrd="1" destOrd="0" presId="urn:microsoft.com/office/officeart/2005/8/layout/hierarchy3"/>
    <dgm:cxn modelId="{9535C624-F7A9-453F-90D8-F51DE0F4087A}" srcId="{D4A8CA10-8BCB-465F-9F70-F26209CBDC83}" destId="{BBF89592-5982-4D17-9ADB-74B75560F7C1}" srcOrd="1" destOrd="0" parTransId="{E95C802E-BAB6-4890-A3AC-44A74C440CA4}" sibTransId="{5505B378-FDEB-461B-B8E2-1B9B5F886DA5}"/>
    <dgm:cxn modelId="{CF75842E-45C9-4859-B04C-D123E8610B2B}" type="presOf" srcId="{63B9521A-05DA-49CB-A1AB-47C3EF549F0C}" destId="{38528A8F-B5D2-431C-B436-BE344A9C3D1C}" srcOrd="0" destOrd="0" presId="urn:microsoft.com/office/officeart/2005/8/layout/hierarchy3"/>
    <dgm:cxn modelId="{F2C41C5E-5E65-4BEE-A18B-2A930BB8A922}" srcId="{D4A8CA10-8BCB-465F-9F70-F26209CBDC83}" destId="{D13D0F57-3946-4E8D-B170-03F5A68C0D71}" srcOrd="0" destOrd="0" parTransId="{34FB430B-62B2-4C7B-A75E-7BB8036923D4}" sibTransId="{7489F573-FFC7-479D-9E29-D79EAD06CAE2}"/>
    <dgm:cxn modelId="{90F55674-A848-47EE-B982-A2153D96A90A}" type="presOf" srcId="{752B7F45-B877-494D-A1AC-5BF4E2D5F4A7}" destId="{D7C2D5A5-D7D0-44D0-A4C0-FB1E0784369C}" srcOrd="0" destOrd="0" presId="urn:microsoft.com/office/officeart/2005/8/layout/hierarchy3"/>
    <dgm:cxn modelId="{CA708454-2CC6-4DAB-825E-D00E3C330EAC}" type="presOf" srcId="{8E1B8AB3-C643-44CB-AC11-C95B85408945}" destId="{6F0C9EA6-A3D8-48DC-A268-06AB51C52BD6}" srcOrd="0" destOrd="0" presId="urn:microsoft.com/office/officeart/2005/8/layout/hierarchy3"/>
    <dgm:cxn modelId="{3C3A2258-B9AC-4DE5-B61E-0E6BB92A03DA}" type="presOf" srcId="{75086EDB-8341-4990-8910-70AE89071F1D}" destId="{BCEA0954-AFE2-4C45-820A-93B7BC57342D}" srcOrd="0" destOrd="0" presId="urn:microsoft.com/office/officeart/2005/8/layout/hierarchy3"/>
    <dgm:cxn modelId="{004A887E-5766-4621-82B7-68950872F40F}" type="presOf" srcId="{D13D0F57-3946-4E8D-B170-03F5A68C0D71}" destId="{28A233D1-E3DD-4BB7-89E9-65E75D5199EC}" srcOrd="0" destOrd="0" presId="urn:microsoft.com/office/officeart/2005/8/layout/hierarchy3"/>
    <dgm:cxn modelId="{D0AB048A-2D10-4BDE-944C-31A0333DC8DE}" type="presOf" srcId="{96C5BA9B-7B57-4306-ABC6-3E4ADEE6AFAE}" destId="{6F0C9EA6-A3D8-48DC-A268-06AB51C52BD6}" srcOrd="0" destOrd="1" presId="urn:microsoft.com/office/officeart/2005/8/layout/hierarchy3"/>
    <dgm:cxn modelId="{65EF9F8B-BA24-4BF4-92A3-5BC745E25C1E}" type="presOf" srcId="{BBF89592-5982-4D17-9ADB-74B75560F7C1}" destId="{8B1E3EFE-F0C2-40E0-8700-48509A0A8C2E}" srcOrd="0" destOrd="0" presId="urn:microsoft.com/office/officeart/2005/8/layout/hierarchy3"/>
    <dgm:cxn modelId="{8B17F69A-6E1E-4D1F-95FE-7D63C68335D7}" type="presOf" srcId="{D4A8CA10-8BCB-465F-9F70-F26209CBDC83}" destId="{3B755ED6-7934-46BE-97A2-6BCDF5C9A45D}" srcOrd="0" destOrd="0" presId="urn:microsoft.com/office/officeart/2005/8/layout/hierarchy3"/>
    <dgm:cxn modelId="{CEF3A4C7-2861-4DC2-9C68-7761C35E9464}" srcId="{8E1B8AB3-C643-44CB-AC11-C95B85408945}" destId="{96C5BA9B-7B57-4306-ABC6-3E4ADEE6AFAE}" srcOrd="0" destOrd="0" parTransId="{88A0BD9C-B79C-4331-B4A3-68C724D7F32D}" sibTransId="{50BDAE23-5C19-4A94-BBAE-BB20038193B9}"/>
    <dgm:cxn modelId="{D9B1B1C8-E376-4001-9DAB-B049B9853A49}" srcId="{752B7F45-B877-494D-A1AC-5BF4E2D5F4A7}" destId="{045F92A4-88E4-4332-ADC0-D3ECCA576146}" srcOrd="0" destOrd="0" parTransId="{E572EF80-2B9D-4F17-A1D1-F0F1268DF705}" sibTransId="{C288077C-7118-477F-B4D0-45CE0FA65942}"/>
    <dgm:cxn modelId="{5DC62DCC-20AC-46F2-A800-47E8E1FE90BE}" type="presOf" srcId="{BBF89592-5982-4D17-9ADB-74B75560F7C1}" destId="{DFCCE9DA-3E7D-4BF6-9702-530BDAFBE5AD}" srcOrd="1" destOrd="0" presId="urn:microsoft.com/office/officeart/2005/8/layout/hierarchy3"/>
    <dgm:cxn modelId="{8FFFC7EA-B5F5-410D-9508-93F676E41CBE}" type="presOf" srcId="{045F92A4-88E4-4332-ADC0-D3ECCA576146}" destId="{D7C2D5A5-D7D0-44D0-A4C0-FB1E0784369C}" srcOrd="0" destOrd="1" presId="urn:microsoft.com/office/officeart/2005/8/layout/hierarchy3"/>
    <dgm:cxn modelId="{1F4B06DD-8148-4496-94F1-B464CA7AC5B4}" type="presParOf" srcId="{3B755ED6-7934-46BE-97A2-6BCDF5C9A45D}" destId="{ECB57335-3F22-4C37-9FF8-6238BD881D68}" srcOrd="0" destOrd="0" presId="urn:microsoft.com/office/officeart/2005/8/layout/hierarchy3"/>
    <dgm:cxn modelId="{196F395E-A64C-46C2-87E6-8FB32D7638C8}" type="presParOf" srcId="{ECB57335-3F22-4C37-9FF8-6238BD881D68}" destId="{A7D94A8D-4365-4F73-8BDC-7F7A6CD75D41}" srcOrd="0" destOrd="0" presId="urn:microsoft.com/office/officeart/2005/8/layout/hierarchy3"/>
    <dgm:cxn modelId="{8B1B4D37-E49E-4525-A7A4-1E9A6129C815}" type="presParOf" srcId="{A7D94A8D-4365-4F73-8BDC-7F7A6CD75D41}" destId="{28A233D1-E3DD-4BB7-89E9-65E75D5199EC}" srcOrd="0" destOrd="0" presId="urn:microsoft.com/office/officeart/2005/8/layout/hierarchy3"/>
    <dgm:cxn modelId="{2835920E-40DB-40D3-B7FE-1DD14724CA3C}" type="presParOf" srcId="{A7D94A8D-4365-4F73-8BDC-7F7A6CD75D41}" destId="{17EF70A6-FCD9-4619-888E-CA914A62404D}" srcOrd="1" destOrd="0" presId="urn:microsoft.com/office/officeart/2005/8/layout/hierarchy3"/>
    <dgm:cxn modelId="{B506F223-C2F9-48C9-8FF9-EC6D1B05A271}" type="presParOf" srcId="{ECB57335-3F22-4C37-9FF8-6238BD881D68}" destId="{C4600E88-1284-49C2-A24F-E3CF75FEEBD0}" srcOrd="1" destOrd="0" presId="urn:microsoft.com/office/officeart/2005/8/layout/hierarchy3"/>
    <dgm:cxn modelId="{307DD09F-DCC4-4D26-BCA6-94C5E19B2D32}" type="presParOf" srcId="{C4600E88-1284-49C2-A24F-E3CF75FEEBD0}" destId="{38528A8F-B5D2-431C-B436-BE344A9C3D1C}" srcOrd="0" destOrd="0" presId="urn:microsoft.com/office/officeart/2005/8/layout/hierarchy3"/>
    <dgm:cxn modelId="{F1D81018-BF38-47C3-966D-4720DCA5E291}" type="presParOf" srcId="{C4600E88-1284-49C2-A24F-E3CF75FEEBD0}" destId="{6F0C9EA6-A3D8-48DC-A268-06AB51C52BD6}" srcOrd="1" destOrd="0" presId="urn:microsoft.com/office/officeart/2005/8/layout/hierarchy3"/>
    <dgm:cxn modelId="{CE27F6EC-E6A5-40FC-8CE9-DCBE5F0AB114}" type="presParOf" srcId="{3B755ED6-7934-46BE-97A2-6BCDF5C9A45D}" destId="{1A594ECB-E196-4D93-B124-4D410BC15E86}" srcOrd="1" destOrd="0" presId="urn:microsoft.com/office/officeart/2005/8/layout/hierarchy3"/>
    <dgm:cxn modelId="{EB14CE0E-23A8-43B6-A313-2D464AE1EA53}" type="presParOf" srcId="{1A594ECB-E196-4D93-B124-4D410BC15E86}" destId="{88684615-B8EB-4B36-BA7A-2561950C7CCF}" srcOrd="0" destOrd="0" presId="urn:microsoft.com/office/officeart/2005/8/layout/hierarchy3"/>
    <dgm:cxn modelId="{64A38535-1295-4EAE-9F43-08F597F06C0C}" type="presParOf" srcId="{88684615-B8EB-4B36-BA7A-2561950C7CCF}" destId="{8B1E3EFE-F0C2-40E0-8700-48509A0A8C2E}" srcOrd="0" destOrd="0" presId="urn:microsoft.com/office/officeart/2005/8/layout/hierarchy3"/>
    <dgm:cxn modelId="{C84913C4-94DD-4A87-8B78-72A817C4DD2C}" type="presParOf" srcId="{88684615-B8EB-4B36-BA7A-2561950C7CCF}" destId="{DFCCE9DA-3E7D-4BF6-9702-530BDAFBE5AD}" srcOrd="1" destOrd="0" presId="urn:microsoft.com/office/officeart/2005/8/layout/hierarchy3"/>
    <dgm:cxn modelId="{98C396BD-7BC4-479E-BB8F-BCB8D9B7C43F}" type="presParOf" srcId="{1A594ECB-E196-4D93-B124-4D410BC15E86}" destId="{252FBFA5-D064-49C4-B1C0-A56A7835DC03}" srcOrd="1" destOrd="0" presId="urn:microsoft.com/office/officeart/2005/8/layout/hierarchy3"/>
    <dgm:cxn modelId="{D6C3C568-CF67-456D-A975-EF02E5FC7255}" type="presParOf" srcId="{252FBFA5-D064-49C4-B1C0-A56A7835DC03}" destId="{BCEA0954-AFE2-4C45-820A-93B7BC57342D}" srcOrd="0" destOrd="0" presId="urn:microsoft.com/office/officeart/2005/8/layout/hierarchy3"/>
    <dgm:cxn modelId="{517FB04B-C49F-419D-9FB8-21B7BD27577B}" type="presParOf" srcId="{252FBFA5-D064-49C4-B1C0-A56A7835DC03}" destId="{D7C2D5A5-D7D0-44D0-A4C0-FB1E0784369C}"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A2827260-7B05-4766-9103-F31400C21E8E}" type="doc">
      <dgm:prSet loTypeId="urn:microsoft.com/office/officeart/2005/8/layout/hList7#5"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en-US" dirty="0"/>
            <a:t>Son</a:t>
          </a:r>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en-US" dirty="0"/>
            <a:t>Husband</a:t>
          </a:r>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6B45D20F-FD23-425C-A2DA-2ED68A918867}">
      <dgm:prSet/>
      <dgm:spPr/>
      <dgm:t>
        <a:bodyPr/>
        <a:lstStyle/>
        <a:p>
          <a:pPr rtl="0"/>
          <a:r>
            <a:rPr lang="en-US" dirty="0"/>
            <a:t>Mother and Father</a:t>
          </a:r>
        </a:p>
      </dgm:t>
    </dgm:pt>
    <dgm:pt modelId="{D4FFF688-6AB9-4E79-B948-E4690680CCF6}" type="parTrans" cxnId="{3D577D47-055E-4873-B7B3-C6CCB944122E}">
      <dgm:prSet/>
      <dgm:spPr/>
      <dgm:t>
        <a:bodyPr/>
        <a:lstStyle/>
        <a:p>
          <a:endParaRPr lang="en-US"/>
        </a:p>
      </dgm:t>
    </dgm:pt>
    <dgm:pt modelId="{FBA457C4-20C2-43F5-A3C0-F8EF0401A6BC}" type="sibTrans" cxnId="{3D577D47-055E-4873-B7B3-C6CCB944122E}">
      <dgm:prSet/>
      <dgm:spPr/>
      <dgm:t>
        <a:bodyPr/>
        <a:lstStyle/>
        <a:p>
          <a:endParaRPr lang="en-US"/>
        </a:p>
      </dgm:t>
    </dgm:pt>
    <dgm:pt modelId="{DDC1E29C-1ADA-486B-B80F-FC456E031650}">
      <dgm:prSet/>
      <dgm:spPr/>
      <dgm:t>
        <a:bodyPr/>
        <a:lstStyle/>
        <a:p>
          <a:pPr rtl="0"/>
          <a:r>
            <a:rPr lang="en-US" dirty="0"/>
            <a:t>daughter</a:t>
          </a:r>
        </a:p>
      </dgm:t>
    </dgm:pt>
    <dgm:pt modelId="{499A4FCE-D2ED-4F7A-A2AC-F832E7933FAA}" type="parTrans" cxnId="{14B65500-922A-4249-BC66-B140CA589C26}">
      <dgm:prSet/>
      <dgm:spPr/>
      <dgm:t>
        <a:bodyPr/>
        <a:lstStyle/>
        <a:p>
          <a:endParaRPr lang="en-US"/>
        </a:p>
      </dgm:t>
    </dgm:pt>
    <dgm:pt modelId="{9514DD77-6BC2-4CFB-AE4A-49DCED48CB24}" type="sibTrans" cxnId="{14B65500-922A-4249-BC66-B140CA589C26}">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4"/>
      <dgm:spPr/>
    </dgm:pt>
    <dgm:pt modelId="{598E56E6-6210-4F15-B47A-C89846C5C4E2}" type="pres">
      <dgm:prSet presAssocID="{670A6FC1-06A0-4A55-B9BB-F77366294A02}" presName="nodeTx" presStyleLbl="node1" presStyleIdx="0" presStyleCnt="4">
        <dgm:presLayoutVars>
          <dgm:bulletEnabled val="1"/>
        </dgm:presLayoutVars>
      </dgm:prSet>
      <dgm:spPr/>
    </dgm:pt>
    <dgm:pt modelId="{14797CA2-E44B-415B-8D0E-7EC87DB31A78}" type="pres">
      <dgm:prSet presAssocID="{670A6FC1-06A0-4A55-B9BB-F77366294A02}" presName="invisiNode" presStyleLbl="node1" presStyleIdx="0" presStyleCnt="4"/>
      <dgm:spPr/>
    </dgm:pt>
    <dgm:pt modelId="{B1913C0A-ECCC-4F91-942C-5F894CBF5762}" type="pres">
      <dgm:prSet presAssocID="{670A6FC1-06A0-4A55-B9BB-F77366294A02}"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4"/>
      <dgm:spPr/>
    </dgm:pt>
    <dgm:pt modelId="{805F2579-DCDA-40E5-AD32-B88DC67CDC1D}" type="pres">
      <dgm:prSet presAssocID="{20F6FC36-34B2-4EAF-9449-4AAF155B2922}" presName="nodeTx" presStyleLbl="node1" presStyleIdx="1" presStyleCnt="4">
        <dgm:presLayoutVars>
          <dgm:bulletEnabled val="1"/>
        </dgm:presLayoutVars>
      </dgm:prSet>
      <dgm:spPr/>
    </dgm:pt>
    <dgm:pt modelId="{BC509031-77D0-4AFF-A5E1-C9AFF2E4E700}" type="pres">
      <dgm:prSet presAssocID="{20F6FC36-34B2-4EAF-9449-4AAF155B2922}" presName="invisiNode" presStyleLbl="node1" presStyleIdx="1" presStyleCnt="4"/>
      <dgm:spPr/>
    </dgm:pt>
    <dgm:pt modelId="{387DE592-E0B1-4BF7-B5C0-1CF827B7ECCA}" type="pres">
      <dgm:prSet presAssocID="{20F6FC36-34B2-4EAF-9449-4AAF155B2922}"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 modelId="{C2CE7EBD-9CF0-4AE9-AE54-485E672F96AC}" type="pres">
      <dgm:prSet presAssocID="{15F91589-44C1-4637-8A7D-EDA4E574CEB6}" presName="sibTrans" presStyleLbl="sibTrans2D1" presStyleIdx="0" presStyleCnt="0"/>
      <dgm:spPr/>
    </dgm:pt>
    <dgm:pt modelId="{A1B4E8D5-324C-4672-8766-32C479903571}" type="pres">
      <dgm:prSet presAssocID="{DDC1E29C-1ADA-486B-B80F-FC456E031650}" presName="compNode" presStyleCnt="0"/>
      <dgm:spPr/>
    </dgm:pt>
    <dgm:pt modelId="{622FF064-AD49-4588-B9CB-17B024C75770}" type="pres">
      <dgm:prSet presAssocID="{DDC1E29C-1ADA-486B-B80F-FC456E031650}" presName="bkgdShape" presStyleLbl="node1" presStyleIdx="2" presStyleCnt="4"/>
      <dgm:spPr/>
    </dgm:pt>
    <dgm:pt modelId="{5132EE8A-CFE7-4737-898A-E9C37F877FAF}" type="pres">
      <dgm:prSet presAssocID="{DDC1E29C-1ADA-486B-B80F-FC456E031650}" presName="nodeTx" presStyleLbl="node1" presStyleIdx="2" presStyleCnt="4">
        <dgm:presLayoutVars>
          <dgm:bulletEnabled val="1"/>
        </dgm:presLayoutVars>
      </dgm:prSet>
      <dgm:spPr/>
    </dgm:pt>
    <dgm:pt modelId="{75C53AFB-0D12-47C2-ABB6-72329867FC03}" type="pres">
      <dgm:prSet presAssocID="{DDC1E29C-1ADA-486B-B80F-FC456E031650}" presName="invisiNode" presStyleLbl="node1" presStyleIdx="2" presStyleCnt="4"/>
      <dgm:spPr/>
    </dgm:pt>
    <dgm:pt modelId="{698A6786-A4BD-4DED-B8DC-D72D49D92704}" type="pres">
      <dgm:prSet presAssocID="{DDC1E29C-1ADA-486B-B80F-FC456E031650}"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dgm:spPr>
    </dgm:pt>
    <dgm:pt modelId="{B7DE0AE5-89C1-4A27-A309-B2ADD1A402E8}" type="pres">
      <dgm:prSet presAssocID="{9514DD77-6BC2-4CFB-AE4A-49DCED48CB24}" presName="sibTrans" presStyleLbl="sibTrans2D1" presStyleIdx="0" presStyleCnt="0"/>
      <dgm:spPr/>
    </dgm:pt>
    <dgm:pt modelId="{CDA9482B-44BC-419B-96B1-D331F72F62DC}" type="pres">
      <dgm:prSet presAssocID="{6B45D20F-FD23-425C-A2DA-2ED68A918867}" presName="compNode" presStyleCnt="0"/>
      <dgm:spPr/>
    </dgm:pt>
    <dgm:pt modelId="{E2CCA322-876D-4151-AAA8-B591D606BF29}" type="pres">
      <dgm:prSet presAssocID="{6B45D20F-FD23-425C-A2DA-2ED68A918867}" presName="bkgdShape" presStyleLbl="node1" presStyleIdx="3" presStyleCnt="4"/>
      <dgm:spPr/>
    </dgm:pt>
    <dgm:pt modelId="{92D2A38B-C8E2-4519-BD32-1FAF7EE39D58}" type="pres">
      <dgm:prSet presAssocID="{6B45D20F-FD23-425C-A2DA-2ED68A918867}" presName="nodeTx" presStyleLbl="node1" presStyleIdx="3" presStyleCnt="4">
        <dgm:presLayoutVars>
          <dgm:bulletEnabled val="1"/>
        </dgm:presLayoutVars>
      </dgm:prSet>
      <dgm:spPr/>
    </dgm:pt>
    <dgm:pt modelId="{79235016-4BDD-41F6-B2C9-0290F2DE001E}" type="pres">
      <dgm:prSet presAssocID="{6B45D20F-FD23-425C-A2DA-2ED68A918867}" presName="invisiNode" presStyleLbl="node1" presStyleIdx="3" presStyleCnt="4"/>
      <dgm:spPr/>
    </dgm:pt>
    <dgm:pt modelId="{EA3E8467-5B3F-4D21-877A-A63ADBE69D65}" type="pres">
      <dgm:prSet presAssocID="{6B45D20F-FD23-425C-A2DA-2ED68A918867}"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dgm:spPr>
    </dgm:pt>
  </dgm:ptLst>
  <dgm:cxnLst>
    <dgm:cxn modelId="{14B65500-922A-4249-BC66-B140CA589C26}" srcId="{A2827260-7B05-4766-9103-F31400C21E8E}" destId="{DDC1E29C-1ADA-486B-B80F-FC456E031650}" srcOrd="2" destOrd="0" parTransId="{499A4FCE-D2ED-4F7A-A2AC-F832E7933FAA}" sibTransId="{9514DD77-6BC2-4CFB-AE4A-49DCED48CB24}"/>
    <dgm:cxn modelId="{63CE090B-FBE4-4729-8881-8C53FCF6DD52}" type="presOf" srcId="{6B45D20F-FD23-425C-A2DA-2ED68A918867}" destId="{92D2A38B-C8E2-4519-BD32-1FAF7EE39D58}" srcOrd="1" destOrd="0" presId="urn:microsoft.com/office/officeart/2005/8/layout/hList7#5"/>
    <dgm:cxn modelId="{F9C7B80D-8DD8-41BA-8591-AE338693C00B}" type="presOf" srcId="{9514DD77-6BC2-4CFB-AE4A-49DCED48CB24}" destId="{B7DE0AE5-89C1-4A27-A309-B2ADD1A402E8}" srcOrd="0" destOrd="0" presId="urn:microsoft.com/office/officeart/2005/8/layout/hList7#5"/>
    <dgm:cxn modelId="{D5BACD2A-2C87-43C1-9EBA-8FA18F114400}" type="presOf" srcId="{6B45D20F-FD23-425C-A2DA-2ED68A918867}" destId="{E2CCA322-876D-4151-AAA8-B591D606BF29}" srcOrd="0" destOrd="0" presId="urn:microsoft.com/office/officeart/2005/8/layout/hList7#5"/>
    <dgm:cxn modelId="{3D577D47-055E-4873-B7B3-C6CCB944122E}" srcId="{A2827260-7B05-4766-9103-F31400C21E8E}" destId="{6B45D20F-FD23-425C-A2DA-2ED68A918867}" srcOrd="3" destOrd="0" parTransId="{D4FFF688-6AB9-4E79-B948-E4690680CCF6}" sibTransId="{FBA457C4-20C2-43F5-A3C0-F8EF0401A6BC}"/>
    <dgm:cxn modelId="{3335A36D-7B1D-4855-ACAD-AFCD0ACAD359}" type="presOf" srcId="{20F6FC36-34B2-4EAF-9449-4AAF155B2922}" destId="{FC86E718-A7D8-4566-88DA-AE03937208E4}" srcOrd="0" destOrd="0" presId="urn:microsoft.com/office/officeart/2005/8/layout/hList7#5"/>
    <dgm:cxn modelId="{344E644E-0D8C-42E9-805A-2B8FBCFF5858}" srcId="{A2827260-7B05-4766-9103-F31400C21E8E}" destId="{20F6FC36-34B2-4EAF-9449-4AAF155B2922}" srcOrd="1" destOrd="0" parTransId="{AD06FB1A-9AB9-425A-862D-A630BD1CC242}" sibTransId="{15F91589-44C1-4637-8A7D-EDA4E574CEB6}"/>
    <dgm:cxn modelId="{3D538F76-1AE7-4F89-878E-714615D5D123}" type="presOf" srcId="{15F91589-44C1-4637-8A7D-EDA4E574CEB6}" destId="{C2CE7EBD-9CF0-4AE9-AE54-485E672F96AC}" srcOrd="0" destOrd="0" presId="urn:microsoft.com/office/officeart/2005/8/layout/hList7#5"/>
    <dgm:cxn modelId="{8E31B877-22DD-4827-8900-4B9E315FF74A}" type="presOf" srcId="{DDC1E29C-1ADA-486B-B80F-FC456E031650}" destId="{622FF064-AD49-4588-B9CB-17B024C75770}" srcOrd="0" destOrd="0" presId="urn:microsoft.com/office/officeart/2005/8/layout/hList7#5"/>
    <dgm:cxn modelId="{1501F359-27E6-4000-A8A6-793C89BECEED}" srcId="{A2827260-7B05-4766-9103-F31400C21E8E}" destId="{670A6FC1-06A0-4A55-B9BB-F77366294A02}" srcOrd="0" destOrd="0" parTransId="{7AC4384A-AAA6-4A50-A4D1-EB0BB216D3F1}" sibTransId="{491F1CE0-980E-4612-BC81-1D5C89A4B4EC}"/>
    <dgm:cxn modelId="{AE04AF7A-F7CF-4162-8926-2861D24D986E}" type="presOf" srcId="{A2827260-7B05-4766-9103-F31400C21E8E}" destId="{E39B4A44-AA36-40FD-ADC1-9BA5EF26A1BA}" srcOrd="0" destOrd="0" presId="urn:microsoft.com/office/officeart/2005/8/layout/hList7#5"/>
    <dgm:cxn modelId="{D689F08C-43E3-4F67-B218-C02479A7C2FA}" type="presOf" srcId="{670A6FC1-06A0-4A55-B9BB-F77366294A02}" destId="{598E56E6-6210-4F15-B47A-C89846C5C4E2}" srcOrd="1" destOrd="0" presId="urn:microsoft.com/office/officeart/2005/8/layout/hList7#5"/>
    <dgm:cxn modelId="{D3AF278E-7F1D-471B-BE54-19CB64CB5014}" type="presOf" srcId="{DDC1E29C-1ADA-486B-B80F-FC456E031650}" destId="{5132EE8A-CFE7-4737-898A-E9C37F877FAF}" srcOrd="1" destOrd="0" presId="urn:microsoft.com/office/officeart/2005/8/layout/hList7#5"/>
    <dgm:cxn modelId="{7A73DB9C-7339-4909-90D9-CB19979EA808}" type="presOf" srcId="{670A6FC1-06A0-4A55-B9BB-F77366294A02}" destId="{1AB6AFDB-BC04-4507-82B5-6E6F5831BEA9}" srcOrd="0" destOrd="0" presId="urn:microsoft.com/office/officeart/2005/8/layout/hList7#5"/>
    <dgm:cxn modelId="{97833AB6-B54B-4975-9B7B-0C345E7F25C7}" type="presOf" srcId="{20F6FC36-34B2-4EAF-9449-4AAF155B2922}" destId="{805F2579-DCDA-40E5-AD32-B88DC67CDC1D}" srcOrd="1" destOrd="0" presId="urn:microsoft.com/office/officeart/2005/8/layout/hList7#5"/>
    <dgm:cxn modelId="{E84D70DC-A078-42C5-8203-046C45B5B0B6}" type="presOf" srcId="{491F1CE0-980E-4612-BC81-1D5C89A4B4EC}" destId="{7DE767C4-948E-411A-9195-1E0087AA6663}" srcOrd="0" destOrd="0" presId="urn:microsoft.com/office/officeart/2005/8/layout/hList7#5"/>
    <dgm:cxn modelId="{FEDA48E7-DB22-42E6-9F1D-4D7E110C12D8}" type="presParOf" srcId="{E39B4A44-AA36-40FD-ADC1-9BA5EF26A1BA}" destId="{C44338C5-4682-4265-8250-B9F9020E04D6}" srcOrd="0" destOrd="0" presId="urn:microsoft.com/office/officeart/2005/8/layout/hList7#5"/>
    <dgm:cxn modelId="{8305E9C6-4A97-4F7C-8B50-E7D1E0750093}" type="presParOf" srcId="{E39B4A44-AA36-40FD-ADC1-9BA5EF26A1BA}" destId="{8C2BBD51-AADE-4F34-84B8-7CCC71179565}" srcOrd="1" destOrd="0" presId="urn:microsoft.com/office/officeart/2005/8/layout/hList7#5"/>
    <dgm:cxn modelId="{54B37A99-CA89-421F-8D16-764D8AEF32CA}" type="presParOf" srcId="{8C2BBD51-AADE-4F34-84B8-7CCC71179565}" destId="{2F2DAC37-078D-4860-9ADB-CD4C065B55D3}" srcOrd="0" destOrd="0" presId="urn:microsoft.com/office/officeart/2005/8/layout/hList7#5"/>
    <dgm:cxn modelId="{1993020E-DB05-4639-8846-B873187E56A0}" type="presParOf" srcId="{2F2DAC37-078D-4860-9ADB-CD4C065B55D3}" destId="{1AB6AFDB-BC04-4507-82B5-6E6F5831BEA9}" srcOrd="0" destOrd="0" presId="urn:microsoft.com/office/officeart/2005/8/layout/hList7#5"/>
    <dgm:cxn modelId="{ACF42F93-9C09-453E-BA70-437C237CD703}" type="presParOf" srcId="{2F2DAC37-078D-4860-9ADB-CD4C065B55D3}" destId="{598E56E6-6210-4F15-B47A-C89846C5C4E2}" srcOrd="1" destOrd="0" presId="urn:microsoft.com/office/officeart/2005/8/layout/hList7#5"/>
    <dgm:cxn modelId="{28DCE3B1-4607-4547-8D06-27FB7B40D8C1}" type="presParOf" srcId="{2F2DAC37-078D-4860-9ADB-CD4C065B55D3}" destId="{14797CA2-E44B-415B-8D0E-7EC87DB31A78}" srcOrd="2" destOrd="0" presId="urn:microsoft.com/office/officeart/2005/8/layout/hList7#5"/>
    <dgm:cxn modelId="{0B21A895-B44B-47AE-8FBB-DC219D5E05AA}" type="presParOf" srcId="{2F2DAC37-078D-4860-9ADB-CD4C065B55D3}" destId="{B1913C0A-ECCC-4F91-942C-5F894CBF5762}" srcOrd="3" destOrd="0" presId="urn:microsoft.com/office/officeart/2005/8/layout/hList7#5"/>
    <dgm:cxn modelId="{C30E83CC-CEAA-4ADB-ACB1-41342FAA9080}" type="presParOf" srcId="{8C2BBD51-AADE-4F34-84B8-7CCC71179565}" destId="{7DE767C4-948E-411A-9195-1E0087AA6663}" srcOrd="1" destOrd="0" presId="urn:microsoft.com/office/officeart/2005/8/layout/hList7#5"/>
    <dgm:cxn modelId="{747E3773-B07E-454B-BC9F-B1D19C701FD3}" type="presParOf" srcId="{8C2BBD51-AADE-4F34-84B8-7CCC71179565}" destId="{7489BF0A-77D9-4B62-B0CB-006430854AA2}" srcOrd="2" destOrd="0" presId="urn:microsoft.com/office/officeart/2005/8/layout/hList7#5"/>
    <dgm:cxn modelId="{F21106AC-373B-48A4-920D-7CFE66719CC7}" type="presParOf" srcId="{7489BF0A-77D9-4B62-B0CB-006430854AA2}" destId="{FC86E718-A7D8-4566-88DA-AE03937208E4}" srcOrd="0" destOrd="0" presId="urn:microsoft.com/office/officeart/2005/8/layout/hList7#5"/>
    <dgm:cxn modelId="{52887157-F9BC-4CAA-98AD-1D8418DE9FF4}" type="presParOf" srcId="{7489BF0A-77D9-4B62-B0CB-006430854AA2}" destId="{805F2579-DCDA-40E5-AD32-B88DC67CDC1D}" srcOrd="1" destOrd="0" presId="urn:microsoft.com/office/officeart/2005/8/layout/hList7#5"/>
    <dgm:cxn modelId="{1FF28205-BFB9-4656-81B7-638C4C0DE847}" type="presParOf" srcId="{7489BF0A-77D9-4B62-B0CB-006430854AA2}" destId="{BC509031-77D0-4AFF-A5E1-C9AFF2E4E700}" srcOrd="2" destOrd="0" presId="urn:microsoft.com/office/officeart/2005/8/layout/hList7#5"/>
    <dgm:cxn modelId="{5E147EDC-C435-45E9-8260-6859E5AED96B}" type="presParOf" srcId="{7489BF0A-77D9-4B62-B0CB-006430854AA2}" destId="{387DE592-E0B1-4BF7-B5C0-1CF827B7ECCA}" srcOrd="3" destOrd="0" presId="urn:microsoft.com/office/officeart/2005/8/layout/hList7#5"/>
    <dgm:cxn modelId="{8E81939B-8AA0-4549-866E-4704DD7860B4}" type="presParOf" srcId="{8C2BBD51-AADE-4F34-84B8-7CCC71179565}" destId="{C2CE7EBD-9CF0-4AE9-AE54-485E672F96AC}" srcOrd="3" destOrd="0" presId="urn:microsoft.com/office/officeart/2005/8/layout/hList7#5"/>
    <dgm:cxn modelId="{427E12CE-070A-401F-B210-744D1D587F78}" type="presParOf" srcId="{8C2BBD51-AADE-4F34-84B8-7CCC71179565}" destId="{A1B4E8D5-324C-4672-8766-32C479903571}" srcOrd="4" destOrd="0" presId="urn:microsoft.com/office/officeart/2005/8/layout/hList7#5"/>
    <dgm:cxn modelId="{79460EEC-62CC-40BD-B476-9CF15DF688C3}" type="presParOf" srcId="{A1B4E8D5-324C-4672-8766-32C479903571}" destId="{622FF064-AD49-4588-B9CB-17B024C75770}" srcOrd="0" destOrd="0" presId="urn:microsoft.com/office/officeart/2005/8/layout/hList7#5"/>
    <dgm:cxn modelId="{F086E532-708F-4B1E-B458-A33D66DA76DB}" type="presParOf" srcId="{A1B4E8D5-324C-4672-8766-32C479903571}" destId="{5132EE8A-CFE7-4737-898A-E9C37F877FAF}" srcOrd="1" destOrd="0" presId="urn:microsoft.com/office/officeart/2005/8/layout/hList7#5"/>
    <dgm:cxn modelId="{FCD9069F-4E1C-401E-83AD-12B711A3D0C6}" type="presParOf" srcId="{A1B4E8D5-324C-4672-8766-32C479903571}" destId="{75C53AFB-0D12-47C2-ABB6-72329867FC03}" srcOrd="2" destOrd="0" presId="urn:microsoft.com/office/officeart/2005/8/layout/hList7#5"/>
    <dgm:cxn modelId="{6C0397CA-2297-491F-AA62-2520CACAB41B}" type="presParOf" srcId="{A1B4E8D5-324C-4672-8766-32C479903571}" destId="{698A6786-A4BD-4DED-B8DC-D72D49D92704}" srcOrd="3" destOrd="0" presId="urn:microsoft.com/office/officeart/2005/8/layout/hList7#5"/>
    <dgm:cxn modelId="{E9065046-12C9-4995-83C3-2D8BA00C4F7D}" type="presParOf" srcId="{8C2BBD51-AADE-4F34-84B8-7CCC71179565}" destId="{B7DE0AE5-89C1-4A27-A309-B2ADD1A402E8}" srcOrd="5" destOrd="0" presId="urn:microsoft.com/office/officeart/2005/8/layout/hList7#5"/>
    <dgm:cxn modelId="{B6B47B7B-D2C2-468D-A92E-3D7C851CEBA8}" type="presParOf" srcId="{8C2BBD51-AADE-4F34-84B8-7CCC71179565}" destId="{CDA9482B-44BC-419B-96B1-D331F72F62DC}" srcOrd="6" destOrd="0" presId="urn:microsoft.com/office/officeart/2005/8/layout/hList7#5"/>
    <dgm:cxn modelId="{42C7E2C2-D738-48A4-A713-9A640581F407}" type="presParOf" srcId="{CDA9482B-44BC-419B-96B1-D331F72F62DC}" destId="{E2CCA322-876D-4151-AAA8-B591D606BF29}" srcOrd="0" destOrd="0" presId="urn:microsoft.com/office/officeart/2005/8/layout/hList7#5"/>
    <dgm:cxn modelId="{4B167E0F-6137-493C-AF91-A7F03C9D80A7}" type="presParOf" srcId="{CDA9482B-44BC-419B-96B1-D331F72F62DC}" destId="{92D2A38B-C8E2-4519-BD32-1FAF7EE39D58}" srcOrd="1" destOrd="0" presId="urn:microsoft.com/office/officeart/2005/8/layout/hList7#5"/>
    <dgm:cxn modelId="{1F42E78C-6634-43F0-8A61-DFE45405E709}" type="presParOf" srcId="{CDA9482B-44BC-419B-96B1-D331F72F62DC}" destId="{79235016-4BDD-41F6-B2C9-0290F2DE001E}" srcOrd="2" destOrd="0" presId="urn:microsoft.com/office/officeart/2005/8/layout/hList7#5"/>
    <dgm:cxn modelId="{7600C477-FA2E-4771-A1D1-D6A27E596AC3}" type="presParOf" srcId="{CDA9482B-44BC-419B-96B1-D331F72F62DC}" destId="{EA3E8467-5B3F-4D21-877A-A63ADBE69D65}" srcOrd="3" destOrd="0" presId="urn:microsoft.com/office/officeart/2005/8/layout/hList7#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A2827260-7B05-4766-9103-F31400C21E8E}" type="doc">
      <dgm:prSet loTypeId="urn:microsoft.com/office/officeart/2005/8/layout/hList7#6" loCatId="list" qsTypeId="urn:microsoft.com/office/officeart/2005/8/quickstyle/simple1" qsCatId="simple" csTypeId="urn:microsoft.com/office/officeart/2005/8/colors/accent0_1" csCatId="mainScheme" phldr="1"/>
      <dgm:spPr/>
      <dgm:t>
        <a:bodyPr/>
        <a:lstStyle/>
        <a:p>
          <a:endParaRPr lang="en-US"/>
        </a:p>
      </dgm:t>
    </dgm:pt>
    <dgm:pt modelId="{670A6FC1-06A0-4A55-B9BB-F77366294A02}">
      <dgm:prSet/>
      <dgm:spPr/>
      <dgm:t>
        <a:bodyPr/>
        <a:lstStyle/>
        <a:p>
          <a:pPr rtl="0"/>
          <a:r>
            <a:rPr lang="en-US" dirty="0"/>
            <a:t>Ex Husband (</a:t>
          </a:r>
          <a:r>
            <a:rPr lang="en-US" dirty="0" err="1"/>
            <a:t>Divorsed</a:t>
          </a:r>
          <a:r>
            <a:rPr lang="en-US" dirty="0"/>
            <a:t>)</a:t>
          </a:r>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6B45D20F-FD23-425C-A2DA-2ED68A918867}">
      <dgm:prSet/>
      <dgm:spPr/>
      <dgm:t>
        <a:bodyPr/>
        <a:lstStyle/>
        <a:p>
          <a:pPr rtl="0"/>
          <a:r>
            <a:rPr lang="en-US" dirty="0"/>
            <a:t>Mother and Father</a:t>
          </a:r>
        </a:p>
      </dgm:t>
    </dgm:pt>
    <dgm:pt modelId="{D4FFF688-6AB9-4E79-B948-E4690680CCF6}" type="parTrans" cxnId="{3D577D47-055E-4873-B7B3-C6CCB944122E}">
      <dgm:prSet/>
      <dgm:spPr/>
      <dgm:t>
        <a:bodyPr/>
        <a:lstStyle/>
        <a:p>
          <a:endParaRPr lang="en-US"/>
        </a:p>
      </dgm:t>
    </dgm:pt>
    <dgm:pt modelId="{FBA457C4-20C2-43F5-A3C0-F8EF0401A6BC}" type="sibTrans" cxnId="{3D577D47-055E-4873-B7B3-C6CCB944122E}">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2"/>
      <dgm:spPr/>
    </dgm:pt>
    <dgm:pt modelId="{598E56E6-6210-4F15-B47A-C89846C5C4E2}" type="pres">
      <dgm:prSet presAssocID="{670A6FC1-06A0-4A55-B9BB-F77366294A02}" presName="nodeTx" presStyleLbl="node1" presStyleIdx="0" presStyleCnt="2">
        <dgm:presLayoutVars>
          <dgm:bulletEnabled val="1"/>
        </dgm:presLayoutVars>
      </dgm:prSet>
      <dgm:spPr/>
    </dgm:pt>
    <dgm:pt modelId="{14797CA2-E44B-415B-8D0E-7EC87DB31A78}" type="pres">
      <dgm:prSet presAssocID="{670A6FC1-06A0-4A55-B9BB-F77366294A02}" presName="invisiNode" presStyleLbl="node1" presStyleIdx="0" presStyleCnt="2"/>
      <dgm:spPr/>
    </dgm:pt>
    <dgm:pt modelId="{B1913C0A-ECCC-4F91-942C-5F894CBF5762}" type="pres">
      <dgm:prSet presAssocID="{670A6FC1-06A0-4A55-B9BB-F77366294A02}"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CDA9482B-44BC-419B-96B1-D331F72F62DC}" type="pres">
      <dgm:prSet presAssocID="{6B45D20F-FD23-425C-A2DA-2ED68A918867}" presName="compNode" presStyleCnt="0"/>
      <dgm:spPr/>
    </dgm:pt>
    <dgm:pt modelId="{E2CCA322-876D-4151-AAA8-B591D606BF29}" type="pres">
      <dgm:prSet presAssocID="{6B45D20F-FD23-425C-A2DA-2ED68A918867}" presName="bkgdShape" presStyleLbl="node1" presStyleIdx="1" presStyleCnt="2"/>
      <dgm:spPr/>
    </dgm:pt>
    <dgm:pt modelId="{92D2A38B-C8E2-4519-BD32-1FAF7EE39D58}" type="pres">
      <dgm:prSet presAssocID="{6B45D20F-FD23-425C-A2DA-2ED68A918867}" presName="nodeTx" presStyleLbl="node1" presStyleIdx="1" presStyleCnt="2">
        <dgm:presLayoutVars>
          <dgm:bulletEnabled val="1"/>
        </dgm:presLayoutVars>
      </dgm:prSet>
      <dgm:spPr/>
    </dgm:pt>
    <dgm:pt modelId="{79235016-4BDD-41F6-B2C9-0290F2DE001E}" type="pres">
      <dgm:prSet presAssocID="{6B45D20F-FD23-425C-A2DA-2ED68A918867}" presName="invisiNode" presStyleLbl="node1" presStyleIdx="1" presStyleCnt="2"/>
      <dgm:spPr/>
    </dgm:pt>
    <dgm:pt modelId="{EA3E8467-5B3F-4D21-877A-A63ADBE69D65}" type="pres">
      <dgm:prSet presAssocID="{6B45D20F-FD23-425C-A2DA-2ED68A918867}"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pt>
  </dgm:ptLst>
  <dgm:cxnLst>
    <dgm:cxn modelId="{F285D321-DF81-4C10-985B-F144D663A0A1}" type="presOf" srcId="{670A6FC1-06A0-4A55-B9BB-F77366294A02}" destId="{1AB6AFDB-BC04-4507-82B5-6E6F5831BEA9}" srcOrd="0" destOrd="0" presId="urn:microsoft.com/office/officeart/2005/8/layout/hList7#6"/>
    <dgm:cxn modelId="{3D577D47-055E-4873-B7B3-C6CCB944122E}" srcId="{A2827260-7B05-4766-9103-F31400C21E8E}" destId="{6B45D20F-FD23-425C-A2DA-2ED68A918867}" srcOrd="1" destOrd="0" parTransId="{D4FFF688-6AB9-4E79-B948-E4690680CCF6}" sibTransId="{FBA457C4-20C2-43F5-A3C0-F8EF0401A6BC}"/>
    <dgm:cxn modelId="{813A526E-1848-4BDB-AF05-06B500AE5AEF}" type="presOf" srcId="{491F1CE0-980E-4612-BC81-1D5C89A4B4EC}" destId="{7DE767C4-948E-411A-9195-1E0087AA6663}" srcOrd="0" destOrd="0" presId="urn:microsoft.com/office/officeart/2005/8/layout/hList7#6"/>
    <dgm:cxn modelId="{42E81B58-2AD4-47C6-85B4-56783BC1FB6F}" type="presOf" srcId="{A2827260-7B05-4766-9103-F31400C21E8E}" destId="{E39B4A44-AA36-40FD-ADC1-9BA5EF26A1BA}" srcOrd="0" destOrd="0" presId="urn:microsoft.com/office/officeart/2005/8/layout/hList7#6"/>
    <dgm:cxn modelId="{1501F359-27E6-4000-A8A6-793C89BECEED}" srcId="{A2827260-7B05-4766-9103-F31400C21E8E}" destId="{670A6FC1-06A0-4A55-B9BB-F77366294A02}" srcOrd="0" destOrd="0" parTransId="{7AC4384A-AAA6-4A50-A4D1-EB0BB216D3F1}" sibTransId="{491F1CE0-980E-4612-BC81-1D5C89A4B4EC}"/>
    <dgm:cxn modelId="{A0888FDD-891C-4B5C-81F0-893D06E6282B}" type="presOf" srcId="{6B45D20F-FD23-425C-A2DA-2ED68A918867}" destId="{E2CCA322-876D-4151-AAA8-B591D606BF29}" srcOrd="0" destOrd="0" presId="urn:microsoft.com/office/officeart/2005/8/layout/hList7#6"/>
    <dgm:cxn modelId="{B3DEB9DD-E24D-4591-B3F7-6BC03E655C53}" type="presOf" srcId="{6B45D20F-FD23-425C-A2DA-2ED68A918867}" destId="{92D2A38B-C8E2-4519-BD32-1FAF7EE39D58}" srcOrd="1" destOrd="0" presId="urn:microsoft.com/office/officeart/2005/8/layout/hList7#6"/>
    <dgm:cxn modelId="{4E2F22EB-79A1-444E-8445-1A3188747A04}" type="presOf" srcId="{670A6FC1-06A0-4A55-B9BB-F77366294A02}" destId="{598E56E6-6210-4F15-B47A-C89846C5C4E2}" srcOrd="1" destOrd="0" presId="urn:microsoft.com/office/officeart/2005/8/layout/hList7#6"/>
    <dgm:cxn modelId="{8C111A5C-0DD2-46F4-B840-0829D287186A}" type="presParOf" srcId="{E39B4A44-AA36-40FD-ADC1-9BA5EF26A1BA}" destId="{C44338C5-4682-4265-8250-B9F9020E04D6}" srcOrd="0" destOrd="0" presId="urn:microsoft.com/office/officeart/2005/8/layout/hList7#6"/>
    <dgm:cxn modelId="{FB43D8F1-5254-406F-9359-453E6B7474A7}" type="presParOf" srcId="{E39B4A44-AA36-40FD-ADC1-9BA5EF26A1BA}" destId="{8C2BBD51-AADE-4F34-84B8-7CCC71179565}" srcOrd="1" destOrd="0" presId="urn:microsoft.com/office/officeart/2005/8/layout/hList7#6"/>
    <dgm:cxn modelId="{59B2B114-0767-47F2-8FD2-1DD8B1266C5A}" type="presParOf" srcId="{8C2BBD51-AADE-4F34-84B8-7CCC71179565}" destId="{2F2DAC37-078D-4860-9ADB-CD4C065B55D3}" srcOrd="0" destOrd="0" presId="urn:microsoft.com/office/officeart/2005/8/layout/hList7#6"/>
    <dgm:cxn modelId="{835A0D50-C6E8-45D6-B610-936093ED471C}" type="presParOf" srcId="{2F2DAC37-078D-4860-9ADB-CD4C065B55D3}" destId="{1AB6AFDB-BC04-4507-82B5-6E6F5831BEA9}" srcOrd="0" destOrd="0" presId="urn:microsoft.com/office/officeart/2005/8/layout/hList7#6"/>
    <dgm:cxn modelId="{CE8CBC39-0509-4ABA-A7E3-6D145BA0B1B8}" type="presParOf" srcId="{2F2DAC37-078D-4860-9ADB-CD4C065B55D3}" destId="{598E56E6-6210-4F15-B47A-C89846C5C4E2}" srcOrd="1" destOrd="0" presId="urn:microsoft.com/office/officeart/2005/8/layout/hList7#6"/>
    <dgm:cxn modelId="{9C361B61-F73E-4E72-90C7-4829876EC0AC}" type="presParOf" srcId="{2F2DAC37-078D-4860-9ADB-CD4C065B55D3}" destId="{14797CA2-E44B-415B-8D0E-7EC87DB31A78}" srcOrd="2" destOrd="0" presId="urn:microsoft.com/office/officeart/2005/8/layout/hList7#6"/>
    <dgm:cxn modelId="{0A0E384D-0A7C-4944-A4BE-91127A300E78}" type="presParOf" srcId="{2F2DAC37-078D-4860-9ADB-CD4C065B55D3}" destId="{B1913C0A-ECCC-4F91-942C-5F894CBF5762}" srcOrd="3" destOrd="0" presId="urn:microsoft.com/office/officeart/2005/8/layout/hList7#6"/>
    <dgm:cxn modelId="{3EF03C89-0B37-49E9-8550-BC4089EDBF7D}" type="presParOf" srcId="{8C2BBD51-AADE-4F34-84B8-7CCC71179565}" destId="{7DE767C4-948E-411A-9195-1E0087AA6663}" srcOrd="1" destOrd="0" presId="urn:microsoft.com/office/officeart/2005/8/layout/hList7#6"/>
    <dgm:cxn modelId="{B99CA396-7273-46BC-9C79-4E61850C40CB}" type="presParOf" srcId="{8C2BBD51-AADE-4F34-84B8-7CCC71179565}" destId="{CDA9482B-44BC-419B-96B1-D331F72F62DC}" srcOrd="2" destOrd="0" presId="urn:microsoft.com/office/officeart/2005/8/layout/hList7#6"/>
    <dgm:cxn modelId="{04C41824-5DD3-4346-9F59-4E54E2B7D01B}" type="presParOf" srcId="{CDA9482B-44BC-419B-96B1-D331F72F62DC}" destId="{E2CCA322-876D-4151-AAA8-B591D606BF29}" srcOrd="0" destOrd="0" presId="urn:microsoft.com/office/officeart/2005/8/layout/hList7#6"/>
    <dgm:cxn modelId="{E8831836-5A48-4B1F-8F93-32A593D49111}" type="presParOf" srcId="{CDA9482B-44BC-419B-96B1-D331F72F62DC}" destId="{92D2A38B-C8E2-4519-BD32-1FAF7EE39D58}" srcOrd="1" destOrd="0" presId="urn:microsoft.com/office/officeart/2005/8/layout/hList7#6"/>
    <dgm:cxn modelId="{78418484-C858-47DE-BC1E-F2D91C44F851}" type="presParOf" srcId="{CDA9482B-44BC-419B-96B1-D331F72F62DC}" destId="{79235016-4BDD-41F6-B2C9-0290F2DE001E}" srcOrd="2" destOrd="0" presId="urn:microsoft.com/office/officeart/2005/8/layout/hList7#6"/>
    <dgm:cxn modelId="{0BB597D4-9EEF-45F5-A3FD-D622E61B0CFD}" type="presParOf" srcId="{CDA9482B-44BC-419B-96B1-D331F72F62DC}" destId="{EA3E8467-5B3F-4D21-877A-A63ADBE69D65}" srcOrd="3" destOrd="0" presId="urn:microsoft.com/office/officeart/2005/8/layout/hList7#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A2827260-7B05-4766-9103-F31400C21E8E}" type="doc">
      <dgm:prSet loTypeId="urn:microsoft.com/office/officeart/2005/8/layout/hList7#7"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hi-IN" dirty="0"/>
            <a:t>ननद का बेटा (भतीजा)</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देवर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2"/>
      <dgm:spPr/>
    </dgm:pt>
    <dgm:pt modelId="{598E56E6-6210-4F15-B47A-C89846C5C4E2}" type="pres">
      <dgm:prSet presAssocID="{670A6FC1-06A0-4A55-B9BB-F77366294A02}" presName="nodeTx" presStyleLbl="node1" presStyleIdx="0" presStyleCnt="2">
        <dgm:presLayoutVars>
          <dgm:bulletEnabled val="1"/>
        </dgm:presLayoutVars>
      </dgm:prSet>
      <dgm:spPr/>
    </dgm:pt>
    <dgm:pt modelId="{14797CA2-E44B-415B-8D0E-7EC87DB31A78}" type="pres">
      <dgm:prSet presAssocID="{670A6FC1-06A0-4A55-B9BB-F77366294A02}" presName="invisiNode" presStyleLbl="node1" presStyleIdx="0" presStyleCnt="2"/>
      <dgm:spPr/>
    </dgm:pt>
    <dgm:pt modelId="{B1913C0A-ECCC-4F91-942C-5F894CBF5762}" type="pres">
      <dgm:prSet presAssocID="{670A6FC1-06A0-4A55-B9BB-F77366294A02}"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2"/>
      <dgm:spPr/>
    </dgm:pt>
    <dgm:pt modelId="{805F2579-DCDA-40E5-AD32-B88DC67CDC1D}" type="pres">
      <dgm:prSet presAssocID="{20F6FC36-34B2-4EAF-9449-4AAF155B2922}" presName="nodeTx" presStyleLbl="node1" presStyleIdx="1" presStyleCnt="2">
        <dgm:presLayoutVars>
          <dgm:bulletEnabled val="1"/>
        </dgm:presLayoutVars>
      </dgm:prSet>
      <dgm:spPr/>
    </dgm:pt>
    <dgm:pt modelId="{BC509031-77D0-4AFF-A5E1-C9AFF2E4E700}" type="pres">
      <dgm:prSet presAssocID="{20F6FC36-34B2-4EAF-9449-4AAF155B2922}" presName="invisiNode" presStyleLbl="node1" presStyleIdx="1" presStyleCnt="2"/>
      <dgm:spPr/>
    </dgm:pt>
    <dgm:pt modelId="{387DE592-E0B1-4BF7-B5C0-1CF827B7ECCA}" type="pres">
      <dgm:prSet presAssocID="{20F6FC36-34B2-4EAF-9449-4AAF155B2922}"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Lst>
  <dgm:cxnLst>
    <dgm:cxn modelId="{BCCA2A02-44EF-422F-9637-A5E595D69C1D}" type="presOf" srcId="{670A6FC1-06A0-4A55-B9BB-F77366294A02}" destId="{598E56E6-6210-4F15-B47A-C89846C5C4E2}" srcOrd="1" destOrd="0" presId="urn:microsoft.com/office/officeart/2005/8/layout/hList7#7"/>
    <dgm:cxn modelId="{07B6B823-EB68-449C-8AED-46AC78FC9B2C}" type="presOf" srcId="{670A6FC1-06A0-4A55-B9BB-F77366294A02}" destId="{1AB6AFDB-BC04-4507-82B5-6E6F5831BEA9}" srcOrd="0" destOrd="0" presId="urn:microsoft.com/office/officeart/2005/8/layout/hList7#7"/>
    <dgm:cxn modelId="{6B09B724-3CBB-49F4-8D43-78655DECBD4F}" type="presOf" srcId="{491F1CE0-980E-4612-BC81-1D5C89A4B4EC}" destId="{7DE767C4-948E-411A-9195-1E0087AA6663}" srcOrd="0" destOrd="0" presId="urn:microsoft.com/office/officeart/2005/8/layout/hList7#7"/>
    <dgm:cxn modelId="{344E644E-0D8C-42E9-805A-2B8FBCFF5858}" srcId="{A2827260-7B05-4766-9103-F31400C21E8E}" destId="{20F6FC36-34B2-4EAF-9449-4AAF155B2922}" srcOrd="1" destOrd="0" parTransId="{AD06FB1A-9AB9-425A-862D-A630BD1CC242}" sibTransId="{15F91589-44C1-4637-8A7D-EDA4E574CEB6}"/>
    <dgm:cxn modelId="{0C053E57-608F-47A4-BD94-6C6A7086556B}" type="presOf" srcId="{A2827260-7B05-4766-9103-F31400C21E8E}" destId="{E39B4A44-AA36-40FD-ADC1-9BA5EF26A1BA}" srcOrd="0" destOrd="0" presId="urn:microsoft.com/office/officeart/2005/8/layout/hList7#7"/>
    <dgm:cxn modelId="{1501F359-27E6-4000-A8A6-793C89BECEED}" srcId="{A2827260-7B05-4766-9103-F31400C21E8E}" destId="{670A6FC1-06A0-4A55-B9BB-F77366294A02}" srcOrd="0" destOrd="0" parTransId="{7AC4384A-AAA6-4A50-A4D1-EB0BB216D3F1}" sibTransId="{491F1CE0-980E-4612-BC81-1D5C89A4B4EC}"/>
    <dgm:cxn modelId="{1B0F60B8-0732-44B6-8859-0F11DC90D1EE}" type="presOf" srcId="{20F6FC36-34B2-4EAF-9449-4AAF155B2922}" destId="{805F2579-DCDA-40E5-AD32-B88DC67CDC1D}" srcOrd="1" destOrd="0" presId="urn:microsoft.com/office/officeart/2005/8/layout/hList7#7"/>
    <dgm:cxn modelId="{362800C0-A436-4DE1-BCE9-ADC20A5B298A}" type="presOf" srcId="{20F6FC36-34B2-4EAF-9449-4AAF155B2922}" destId="{FC86E718-A7D8-4566-88DA-AE03937208E4}" srcOrd="0" destOrd="0" presId="urn:microsoft.com/office/officeart/2005/8/layout/hList7#7"/>
    <dgm:cxn modelId="{9DBED897-6BCD-407D-9B75-A6F8CE61F928}" type="presParOf" srcId="{E39B4A44-AA36-40FD-ADC1-9BA5EF26A1BA}" destId="{C44338C5-4682-4265-8250-B9F9020E04D6}" srcOrd="0" destOrd="0" presId="urn:microsoft.com/office/officeart/2005/8/layout/hList7#7"/>
    <dgm:cxn modelId="{318D948C-349C-4C85-B73E-06689A8891D5}" type="presParOf" srcId="{E39B4A44-AA36-40FD-ADC1-9BA5EF26A1BA}" destId="{8C2BBD51-AADE-4F34-84B8-7CCC71179565}" srcOrd="1" destOrd="0" presId="urn:microsoft.com/office/officeart/2005/8/layout/hList7#7"/>
    <dgm:cxn modelId="{B07A8241-3E41-40B2-9EF1-E2B5EB9CD84E}" type="presParOf" srcId="{8C2BBD51-AADE-4F34-84B8-7CCC71179565}" destId="{2F2DAC37-078D-4860-9ADB-CD4C065B55D3}" srcOrd="0" destOrd="0" presId="urn:microsoft.com/office/officeart/2005/8/layout/hList7#7"/>
    <dgm:cxn modelId="{03AA7432-4B61-43A8-843C-BD17DA63CF31}" type="presParOf" srcId="{2F2DAC37-078D-4860-9ADB-CD4C065B55D3}" destId="{1AB6AFDB-BC04-4507-82B5-6E6F5831BEA9}" srcOrd="0" destOrd="0" presId="urn:microsoft.com/office/officeart/2005/8/layout/hList7#7"/>
    <dgm:cxn modelId="{34431253-CA2F-4557-BB97-98F5DE77C71F}" type="presParOf" srcId="{2F2DAC37-078D-4860-9ADB-CD4C065B55D3}" destId="{598E56E6-6210-4F15-B47A-C89846C5C4E2}" srcOrd="1" destOrd="0" presId="urn:microsoft.com/office/officeart/2005/8/layout/hList7#7"/>
    <dgm:cxn modelId="{18006E09-9850-4952-9D55-7AC168306CCE}" type="presParOf" srcId="{2F2DAC37-078D-4860-9ADB-CD4C065B55D3}" destId="{14797CA2-E44B-415B-8D0E-7EC87DB31A78}" srcOrd="2" destOrd="0" presId="urn:microsoft.com/office/officeart/2005/8/layout/hList7#7"/>
    <dgm:cxn modelId="{8C633D54-C7A6-478C-BC21-87E78BB343A0}" type="presParOf" srcId="{2F2DAC37-078D-4860-9ADB-CD4C065B55D3}" destId="{B1913C0A-ECCC-4F91-942C-5F894CBF5762}" srcOrd="3" destOrd="0" presId="urn:microsoft.com/office/officeart/2005/8/layout/hList7#7"/>
    <dgm:cxn modelId="{2A31FC34-722C-49C4-A72D-9E3D86A671A8}" type="presParOf" srcId="{8C2BBD51-AADE-4F34-84B8-7CCC71179565}" destId="{7DE767C4-948E-411A-9195-1E0087AA6663}" srcOrd="1" destOrd="0" presId="urn:microsoft.com/office/officeart/2005/8/layout/hList7#7"/>
    <dgm:cxn modelId="{C830600B-F835-4479-9F26-B1ED504F2D73}" type="presParOf" srcId="{8C2BBD51-AADE-4F34-84B8-7CCC71179565}" destId="{7489BF0A-77D9-4B62-B0CB-006430854AA2}" srcOrd="2" destOrd="0" presId="urn:microsoft.com/office/officeart/2005/8/layout/hList7#7"/>
    <dgm:cxn modelId="{A93974CC-B93E-41B4-8C54-966FFC195C31}" type="presParOf" srcId="{7489BF0A-77D9-4B62-B0CB-006430854AA2}" destId="{FC86E718-A7D8-4566-88DA-AE03937208E4}" srcOrd="0" destOrd="0" presId="urn:microsoft.com/office/officeart/2005/8/layout/hList7#7"/>
    <dgm:cxn modelId="{A0E79FC6-36D9-49BB-A3B7-D92393214B51}" type="presParOf" srcId="{7489BF0A-77D9-4B62-B0CB-006430854AA2}" destId="{805F2579-DCDA-40E5-AD32-B88DC67CDC1D}" srcOrd="1" destOrd="0" presId="urn:microsoft.com/office/officeart/2005/8/layout/hList7#7"/>
    <dgm:cxn modelId="{41CF1103-C177-4E48-A83D-06ED6A572E3F}" type="presParOf" srcId="{7489BF0A-77D9-4B62-B0CB-006430854AA2}" destId="{BC509031-77D0-4AFF-A5E1-C9AFF2E4E700}" srcOrd="2" destOrd="0" presId="urn:microsoft.com/office/officeart/2005/8/layout/hList7#7"/>
    <dgm:cxn modelId="{5F31B679-A03E-4956-8F31-355C0B185EB5}" type="presParOf" srcId="{7489BF0A-77D9-4B62-B0CB-006430854AA2}" destId="{387DE592-E0B1-4BF7-B5C0-1CF827B7ECCA}" srcOrd="3" destOrd="0" presId="urn:microsoft.com/office/officeart/2005/8/layout/hList7#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A2827260-7B05-4766-9103-F31400C21E8E}" type="doc">
      <dgm:prSet loTypeId="urn:microsoft.com/office/officeart/2005/8/layout/hList7#8"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hi-IN" dirty="0"/>
            <a:t>चाचा</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पति</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63C1200E-C3E2-4C2B-A0F1-E3046DE0F737}">
      <dgm:prSet/>
      <dgm:spPr/>
      <dgm:t>
        <a:bodyPr/>
        <a:lstStyle/>
        <a:p>
          <a:pPr rtl="0"/>
          <a:r>
            <a:rPr lang="hi-IN" dirty="0"/>
            <a:t>बुआ</a:t>
          </a:r>
          <a:endParaRPr lang="en-US" dirty="0"/>
        </a:p>
      </dgm:t>
    </dgm:pt>
    <dgm:pt modelId="{909C51A9-F3A5-4DBE-9563-A632D0D2CBE4}" type="parTrans" cxnId="{291D2BC6-0101-4C84-BF78-831D34A6787D}">
      <dgm:prSet/>
      <dgm:spPr/>
      <dgm:t>
        <a:bodyPr/>
        <a:lstStyle/>
        <a:p>
          <a:endParaRPr lang="en-US"/>
        </a:p>
      </dgm:t>
    </dgm:pt>
    <dgm:pt modelId="{F2EF7199-E46C-4ED1-9F4D-34BE939C8988}" type="sibTrans" cxnId="{291D2BC6-0101-4C84-BF78-831D34A6787D}">
      <dgm:prSet/>
      <dgm:spPr/>
      <dgm:t>
        <a:bodyPr/>
        <a:lstStyle/>
        <a:p>
          <a:endParaRPr lang="en-US"/>
        </a:p>
      </dgm:t>
    </dgm:pt>
    <dgm:pt modelId="{E988ABFA-252F-41DC-97EB-290520A325A9}">
      <dgm:prSet/>
      <dgm:spPr/>
      <dgm:t>
        <a:bodyPr/>
        <a:lstStyle/>
        <a:p>
          <a:pPr rtl="0"/>
          <a:r>
            <a:rPr lang="hi-IN" dirty="0"/>
            <a:t>ननंद  </a:t>
          </a:r>
          <a:endParaRPr lang="en-US" dirty="0"/>
        </a:p>
      </dgm:t>
    </dgm:pt>
    <dgm:pt modelId="{D58D0B32-673A-497F-942B-3D519356A712}" type="parTrans" cxnId="{6E1D689B-2DD0-46EF-AD45-1D8676D3E3A1}">
      <dgm:prSet/>
      <dgm:spPr/>
      <dgm:t>
        <a:bodyPr/>
        <a:lstStyle/>
        <a:p>
          <a:endParaRPr lang="en-US"/>
        </a:p>
      </dgm:t>
    </dgm:pt>
    <dgm:pt modelId="{27BF9D60-73E8-4307-B31A-2D7B58575013}" type="sibTrans" cxnId="{6E1D689B-2DD0-46EF-AD45-1D8676D3E3A1}">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4"/>
      <dgm:spPr/>
    </dgm:pt>
    <dgm:pt modelId="{598E56E6-6210-4F15-B47A-C89846C5C4E2}" type="pres">
      <dgm:prSet presAssocID="{670A6FC1-06A0-4A55-B9BB-F77366294A02}" presName="nodeTx" presStyleLbl="node1" presStyleIdx="0" presStyleCnt="4">
        <dgm:presLayoutVars>
          <dgm:bulletEnabled val="1"/>
        </dgm:presLayoutVars>
      </dgm:prSet>
      <dgm:spPr/>
    </dgm:pt>
    <dgm:pt modelId="{14797CA2-E44B-415B-8D0E-7EC87DB31A78}" type="pres">
      <dgm:prSet presAssocID="{670A6FC1-06A0-4A55-B9BB-F77366294A02}" presName="invisiNode" presStyleLbl="node1" presStyleIdx="0" presStyleCnt="4"/>
      <dgm:spPr/>
    </dgm:pt>
    <dgm:pt modelId="{B1913C0A-ECCC-4F91-942C-5F894CBF5762}" type="pres">
      <dgm:prSet presAssocID="{670A6FC1-06A0-4A55-B9BB-F77366294A02}"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7DE767C4-948E-411A-9195-1E0087AA6663}" type="pres">
      <dgm:prSet presAssocID="{491F1CE0-980E-4612-BC81-1D5C89A4B4EC}" presName="sibTrans" presStyleLbl="sibTrans2D1" presStyleIdx="0" presStyleCnt="0"/>
      <dgm:spPr/>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4"/>
      <dgm:spPr/>
    </dgm:pt>
    <dgm:pt modelId="{805F2579-DCDA-40E5-AD32-B88DC67CDC1D}" type="pres">
      <dgm:prSet presAssocID="{20F6FC36-34B2-4EAF-9449-4AAF155B2922}" presName="nodeTx" presStyleLbl="node1" presStyleIdx="1" presStyleCnt="4">
        <dgm:presLayoutVars>
          <dgm:bulletEnabled val="1"/>
        </dgm:presLayoutVars>
      </dgm:prSet>
      <dgm:spPr/>
    </dgm:pt>
    <dgm:pt modelId="{BC509031-77D0-4AFF-A5E1-C9AFF2E4E700}" type="pres">
      <dgm:prSet presAssocID="{20F6FC36-34B2-4EAF-9449-4AAF155B2922}" presName="invisiNode" presStyleLbl="node1" presStyleIdx="1" presStyleCnt="4"/>
      <dgm:spPr/>
    </dgm:pt>
    <dgm:pt modelId="{387DE592-E0B1-4BF7-B5C0-1CF827B7ECCA}" type="pres">
      <dgm:prSet presAssocID="{20F6FC36-34B2-4EAF-9449-4AAF155B2922}"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 modelId="{C2CE7EBD-9CF0-4AE9-AE54-485E672F96AC}" type="pres">
      <dgm:prSet presAssocID="{15F91589-44C1-4637-8A7D-EDA4E574CEB6}" presName="sibTrans" presStyleLbl="sibTrans2D1" presStyleIdx="0" presStyleCnt="0"/>
      <dgm:spPr/>
    </dgm:pt>
    <dgm:pt modelId="{97DEB91C-68E4-4ADB-B7F2-7D77966C8812}" type="pres">
      <dgm:prSet presAssocID="{63C1200E-C3E2-4C2B-A0F1-E3046DE0F737}" presName="compNode" presStyleCnt="0"/>
      <dgm:spPr/>
    </dgm:pt>
    <dgm:pt modelId="{41E442BC-028D-4FB9-8917-8252BA8B9072}" type="pres">
      <dgm:prSet presAssocID="{63C1200E-C3E2-4C2B-A0F1-E3046DE0F737}" presName="bkgdShape" presStyleLbl="node1" presStyleIdx="2" presStyleCnt="4"/>
      <dgm:spPr/>
    </dgm:pt>
    <dgm:pt modelId="{997390B5-4DC7-4E11-8FB0-617648C90429}" type="pres">
      <dgm:prSet presAssocID="{63C1200E-C3E2-4C2B-A0F1-E3046DE0F737}" presName="nodeTx" presStyleLbl="node1" presStyleIdx="2" presStyleCnt="4">
        <dgm:presLayoutVars>
          <dgm:bulletEnabled val="1"/>
        </dgm:presLayoutVars>
      </dgm:prSet>
      <dgm:spPr/>
    </dgm:pt>
    <dgm:pt modelId="{5A3AFCC1-6135-41B8-92CB-9163E6EFEC7A}" type="pres">
      <dgm:prSet presAssocID="{63C1200E-C3E2-4C2B-A0F1-E3046DE0F737}" presName="invisiNode" presStyleLbl="node1" presStyleIdx="2" presStyleCnt="4"/>
      <dgm:spPr/>
    </dgm:pt>
    <dgm:pt modelId="{E6664C4A-B49F-4ED1-A659-E1E94651F9B8}" type="pres">
      <dgm:prSet presAssocID="{63C1200E-C3E2-4C2B-A0F1-E3046DE0F737}"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dgm:spPr>
    </dgm:pt>
    <dgm:pt modelId="{8F6DFFDD-B6BA-4BDA-8E6B-E63111C32F3E}" type="pres">
      <dgm:prSet presAssocID="{F2EF7199-E46C-4ED1-9F4D-34BE939C8988}" presName="sibTrans" presStyleLbl="sibTrans2D1" presStyleIdx="0" presStyleCnt="0"/>
      <dgm:spPr/>
    </dgm:pt>
    <dgm:pt modelId="{AB9A6A91-226E-40B9-9DB9-D1E5AE36C758}" type="pres">
      <dgm:prSet presAssocID="{E988ABFA-252F-41DC-97EB-290520A325A9}" presName="compNode" presStyleCnt="0"/>
      <dgm:spPr/>
    </dgm:pt>
    <dgm:pt modelId="{E27A0C2B-2612-4EAC-A25E-F1E480316B79}" type="pres">
      <dgm:prSet presAssocID="{E988ABFA-252F-41DC-97EB-290520A325A9}" presName="bkgdShape" presStyleLbl="node1" presStyleIdx="3" presStyleCnt="4"/>
      <dgm:spPr/>
    </dgm:pt>
    <dgm:pt modelId="{B78052DD-B33F-4DDD-8B9D-21C47E075D4A}" type="pres">
      <dgm:prSet presAssocID="{E988ABFA-252F-41DC-97EB-290520A325A9}" presName="nodeTx" presStyleLbl="node1" presStyleIdx="3" presStyleCnt="4">
        <dgm:presLayoutVars>
          <dgm:bulletEnabled val="1"/>
        </dgm:presLayoutVars>
      </dgm:prSet>
      <dgm:spPr/>
    </dgm:pt>
    <dgm:pt modelId="{A6CD6EE1-9BEF-4C17-B298-909112934653}" type="pres">
      <dgm:prSet presAssocID="{E988ABFA-252F-41DC-97EB-290520A325A9}" presName="invisiNode" presStyleLbl="node1" presStyleIdx="3" presStyleCnt="4"/>
      <dgm:spPr/>
    </dgm:pt>
    <dgm:pt modelId="{E5A431FE-45C5-4EAB-AE03-019DC58DD8AE}" type="pres">
      <dgm:prSet presAssocID="{E988ABFA-252F-41DC-97EB-290520A325A9}"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2000" b="-2000"/>
          </a:stretch>
        </a:blipFill>
      </dgm:spPr>
    </dgm:pt>
  </dgm:ptLst>
  <dgm:cxnLst>
    <dgm:cxn modelId="{D09DB42B-92D9-473B-8055-9FCFD0B107DF}" type="presOf" srcId="{20F6FC36-34B2-4EAF-9449-4AAF155B2922}" destId="{805F2579-DCDA-40E5-AD32-B88DC67CDC1D}" srcOrd="1" destOrd="0" presId="urn:microsoft.com/office/officeart/2005/8/layout/hList7#8"/>
    <dgm:cxn modelId="{2735533A-987C-4451-B2FC-34B8F37F92A5}" type="presOf" srcId="{E988ABFA-252F-41DC-97EB-290520A325A9}" destId="{B78052DD-B33F-4DDD-8B9D-21C47E075D4A}" srcOrd="1" destOrd="0" presId="urn:microsoft.com/office/officeart/2005/8/layout/hList7#8"/>
    <dgm:cxn modelId="{D6D4B441-FF40-4C6D-BC64-6F6EA74A06C1}" type="presOf" srcId="{491F1CE0-980E-4612-BC81-1D5C89A4B4EC}" destId="{7DE767C4-948E-411A-9195-1E0087AA6663}" srcOrd="0" destOrd="0" presId="urn:microsoft.com/office/officeart/2005/8/layout/hList7#8"/>
    <dgm:cxn modelId="{7784FA4B-C073-4798-8186-7F84AACC5A53}" type="presOf" srcId="{F2EF7199-E46C-4ED1-9F4D-34BE939C8988}" destId="{8F6DFFDD-B6BA-4BDA-8E6B-E63111C32F3E}" srcOrd="0" destOrd="0" presId="urn:microsoft.com/office/officeart/2005/8/layout/hList7#8"/>
    <dgm:cxn modelId="{344E644E-0D8C-42E9-805A-2B8FBCFF5858}" srcId="{A2827260-7B05-4766-9103-F31400C21E8E}" destId="{20F6FC36-34B2-4EAF-9449-4AAF155B2922}" srcOrd="1" destOrd="0" parTransId="{AD06FB1A-9AB9-425A-862D-A630BD1CC242}" sibTransId="{15F91589-44C1-4637-8A7D-EDA4E574CEB6}"/>
    <dgm:cxn modelId="{1CEF4E4E-4B5B-4720-B496-BAAEC1FF9461}" type="presOf" srcId="{63C1200E-C3E2-4C2B-A0F1-E3046DE0F737}" destId="{997390B5-4DC7-4E11-8FB0-617648C90429}" srcOrd="1" destOrd="0" presId="urn:microsoft.com/office/officeart/2005/8/layout/hList7#8"/>
    <dgm:cxn modelId="{8FBF1D75-7603-40DA-992B-2ABDA9975667}" type="presOf" srcId="{20F6FC36-34B2-4EAF-9449-4AAF155B2922}" destId="{FC86E718-A7D8-4566-88DA-AE03937208E4}" srcOrd="0" destOrd="0" presId="urn:microsoft.com/office/officeart/2005/8/layout/hList7#8"/>
    <dgm:cxn modelId="{1501F359-27E6-4000-A8A6-793C89BECEED}" srcId="{A2827260-7B05-4766-9103-F31400C21E8E}" destId="{670A6FC1-06A0-4A55-B9BB-F77366294A02}" srcOrd="0" destOrd="0" parTransId="{7AC4384A-AAA6-4A50-A4D1-EB0BB216D3F1}" sibTransId="{491F1CE0-980E-4612-BC81-1D5C89A4B4EC}"/>
    <dgm:cxn modelId="{D7611998-2BF1-40B1-A5FE-9CEC01B4E153}" type="presOf" srcId="{E988ABFA-252F-41DC-97EB-290520A325A9}" destId="{E27A0C2B-2612-4EAC-A25E-F1E480316B79}" srcOrd="0" destOrd="0" presId="urn:microsoft.com/office/officeart/2005/8/layout/hList7#8"/>
    <dgm:cxn modelId="{6E1D689B-2DD0-46EF-AD45-1D8676D3E3A1}" srcId="{A2827260-7B05-4766-9103-F31400C21E8E}" destId="{E988ABFA-252F-41DC-97EB-290520A325A9}" srcOrd="3" destOrd="0" parTransId="{D58D0B32-673A-497F-942B-3D519356A712}" sibTransId="{27BF9D60-73E8-4307-B31A-2D7B58575013}"/>
    <dgm:cxn modelId="{F5CC09A1-4F40-46C1-ADC4-CD7837D54704}" type="presOf" srcId="{15F91589-44C1-4637-8A7D-EDA4E574CEB6}" destId="{C2CE7EBD-9CF0-4AE9-AE54-485E672F96AC}" srcOrd="0" destOrd="0" presId="urn:microsoft.com/office/officeart/2005/8/layout/hList7#8"/>
    <dgm:cxn modelId="{450B60AB-292B-4541-87E7-E0B5861A4209}" type="presOf" srcId="{A2827260-7B05-4766-9103-F31400C21E8E}" destId="{E39B4A44-AA36-40FD-ADC1-9BA5EF26A1BA}" srcOrd="0" destOrd="0" presId="urn:microsoft.com/office/officeart/2005/8/layout/hList7#8"/>
    <dgm:cxn modelId="{EFA11BAD-0DDD-4B16-8B6F-38A7B370ED38}" type="presOf" srcId="{63C1200E-C3E2-4C2B-A0F1-E3046DE0F737}" destId="{41E442BC-028D-4FB9-8917-8252BA8B9072}" srcOrd="0" destOrd="0" presId="urn:microsoft.com/office/officeart/2005/8/layout/hList7#8"/>
    <dgm:cxn modelId="{7925D0B8-F8BF-4B02-9353-5AA34A468893}" type="presOf" srcId="{670A6FC1-06A0-4A55-B9BB-F77366294A02}" destId="{598E56E6-6210-4F15-B47A-C89846C5C4E2}" srcOrd="1" destOrd="0" presId="urn:microsoft.com/office/officeart/2005/8/layout/hList7#8"/>
    <dgm:cxn modelId="{291D2BC6-0101-4C84-BF78-831D34A6787D}" srcId="{A2827260-7B05-4766-9103-F31400C21E8E}" destId="{63C1200E-C3E2-4C2B-A0F1-E3046DE0F737}" srcOrd="2" destOrd="0" parTransId="{909C51A9-F3A5-4DBE-9563-A632D0D2CBE4}" sibTransId="{F2EF7199-E46C-4ED1-9F4D-34BE939C8988}"/>
    <dgm:cxn modelId="{34E715CC-A986-47DF-86DC-A6267B37F7EF}" type="presOf" srcId="{670A6FC1-06A0-4A55-B9BB-F77366294A02}" destId="{1AB6AFDB-BC04-4507-82B5-6E6F5831BEA9}" srcOrd="0" destOrd="0" presId="urn:microsoft.com/office/officeart/2005/8/layout/hList7#8"/>
    <dgm:cxn modelId="{A52AA834-06DB-4FB4-940D-98F3B0FAD0A2}" type="presParOf" srcId="{E39B4A44-AA36-40FD-ADC1-9BA5EF26A1BA}" destId="{C44338C5-4682-4265-8250-B9F9020E04D6}" srcOrd="0" destOrd="0" presId="urn:microsoft.com/office/officeart/2005/8/layout/hList7#8"/>
    <dgm:cxn modelId="{AB2E30F2-899C-428E-93C0-A1B2002CF779}" type="presParOf" srcId="{E39B4A44-AA36-40FD-ADC1-9BA5EF26A1BA}" destId="{8C2BBD51-AADE-4F34-84B8-7CCC71179565}" srcOrd="1" destOrd="0" presId="urn:microsoft.com/office/officeart/2005/8/layout/hList7#8"/>
    <dgm:cxn modelId="{2CF4D8A4-3CA7-4CF2-8F43-63A3C985F801}" type="presParOf" srcId="{8C2BBD51-AADE-4F34-84B8-7CCC71179565}" destId="{2F2DAC37-078D-4860-9ADB-CD4C065B55D3}" srcOrd="0" destOrd="0" presId="urn:microsoft.com/office/officeart/2005/8/layout/hList7#8"/>
    <dgm:cxn modelId="{142A60AA-7095-4CAF-99EB-6574D9425111}" type="presParOf" srcId="{2F2DAC37-078D-4860-9ADB-CD4C065B55D3}" destId="{1AB6AFDB-BC04-4507-82B5-6E6F5831BEA9}" srcOrd="0" destOrd="0" presId="urn:microsoft.com/office/officeart/2005/8/layout/hList7#8"/>
    <dgm:cxn modelId="{B297BC14-9B3C-4B27-91CE-C29242D369DF}" type="presParOf" srcId="{2F2DAC37-078D-4860-9ADB-CD4C065B55D3}" destId="{598E56E6-6210-4F15-B47A-C89846C5C4E2}" srcOrd="1" destOrd="0" presId="urn:microsoft.com/office/officeart/2005/8/layout/hList7#8"/>
    <dgm:cxn modelId="{3C4AFF3B-5254-43F2-ACF5-04B982A80922}" type="presParOf" srcId="{2F2DAC37-078D-4860-9ADB-CD4C065B55D3}" destId="{14797CA2-E44B-415B-8D0E-7EC87DB31A78}" srcOrd="2" destOrd="0" presId="urn:microsoft.com/office/officeart/2005/8/layout/hList7#8"/>
    <dgm:cxn modelId="{51CAB8DD-63A4-4F78-8B91-88F40607A83D}" type="presParOf" srcId="{2F2DAC37-078D-4860-9ADB-CD4C065B55D3}" destId="{B1913C0A-ECCC-4F91-942C-5F894CBF5762}" srcOrd="3" destOrd="0" presId="urn:microsoft.com/office/officeart/2005/8/layout/hList7#8"/>
    <dgm:cxn modelId="{FB09A50B-1497-483F-9A89-FAFF283AB8ED}" type="presParOf" srcId="{8C2BBD51-AADE-4F34-84B8-7CCC71179565}" destId="{7DE767C4-948E-411A-9195-1E0087AA6663}" srcOrd="1" destOrd="0" presId="urn:microsoft.com/office/officeart/2005/8/layout/hList7#8"/>
    <dgm:cxn modelId="{3C7E68E9-70E4-46D5-AB55-2AEDED9048AF}" type="presParOf" srcId="{8C2BBD51-AADE-4F34-84B8-7CCC71179565}" destId="{7489BF0A-77D9-4B62-B0CB-006430854AA2}" srcOrd="2" destOrd="0" presId="urn:microsoft.com/office/officeart/2005/8/layout/hList7#8"/>
    <dgm:cxn modelId="{71205D82-60AA-42C8-BA3E-F2DDC046C49D}" type="presParOf" srcId="{7489BF0A-77D9-4B62-B0CB-006430854AA2}" destId="{FC86E718-A7D8-4566-88DA-AE03937208E4}" srcOrd="0" destOrd="0" presId="urn:microsoft.com/office/officeart/2005/8/layout/hList7#8"/>
    <dgm:cxn modelId="{D910C2DA-AC40-48AA-9B6F-7ACB46ECF83C}" type="presParOf" srcId="{7489BF0A-77D9-4B62-B0CB-006430854AA2}" destId="{805F2579-DCDA-40E5-AD32-B88DC67CDC1D}" srcOrd="1" destOrd="0" presId="urn:microsoft.com/office/officeart/2005/8/layout/hList7#8"/>
    <dgm:cxn modelId="{30432766-FAEF-4934-8207-8B508837BD7D}" type="presParOf" srcId="{7489BF0A-77D9-4B62-B0CB-006430854AA2}" destId="{BC509031-77D0-4AFF-A5E1-C9AFF2E4E700}" srcOrd="2" destOrd="0" presId="urn:microsoft.com/office/officeart/2005/8/layout/hList7#8"/>
    <dgm:cxn modelId="{3D46039C-DFA8-4BC8-9160-1EB8A5400682}" type="presParOf" srcId="{7489BF0A-77D9-4B62-B0CB-006430854AA2}" destId="{387DE592-E0B1-4BF7-B5C0-1CF827B7ECCA}" srcOrd="3" destOrd="0" presId="urn:microsoft.com/office/officeart/2005/8/layout/hList7#8"/>
    <dgm:cxn modelId="{7E6C50D0-4C4C-4E27-BCD8-62F1E1B78B01}" type="presParOf" srcId="{8C2BBD51-AADE-4F34-84B8-7CCC71179565}" destId="{C2CE7EBD-9CF0-4AE9-AE54-485E672F96AC}" srcOrd="3" destOrd="0" presId="urn:microsoft.com/office/officeart/2005/8/layout/hList7#8"/>
    <dgm:cxn modelId="{8039984D-5361-4CED-8835-A34383D9834F}" type="presParOf" srcId="{8C2BBD51-AADE-4F34-84B8-7CCC71179565}" destId="{97DEB91C-68E4-4ADB-B7F2-7D77966C8812}" srcOrd="4" destOrd="0" presId="urn:microsoft.com/office/officeart/2005/8/layout/hList7#8"/>
    <dgm:cxn modelId="{41BC1098-53BB-4024-9D0D-7DED868526A9}" type="presParOf" srcId="{97DEB91C-68E4-4ADB-B7F2-7D77966C8812}" destId="{41E442BC-028D-4FB9-8917-8252BA8B9072}" srcOrd="0" destOrd="0" presId="urn:microsoft.com/office/officeart/2005/8/layout/hList7#8"/>
    <dgm:cxn modelId="{873AC0B9-56B9-4077-9F4E-6CE4E76D6B99}" type="presParOf" srcId="{97DEB91C-68E4-4ADB-B7F2-7D77966C8812}" destId="{997390B5-4DC7-4E11-8FB0-617648C90429}" srcOrd="1" destOrd="0" presId="urn:microsoft.com/office/officeart/2005/8/layout/hList7#8"/>
    <dgm:cxn modelId="{148027CD-D018-422A-B5EB-066510A49BE0}" type="presParOf" srcId="{97DEB91C-68E4-4ADB-B7F2-7D77966C8812}" destId="{5A3AFCC1-6135-41B8-92CB-9163E6EFEC7A}" srcOrd="2" destOrd="0" presId="urn:microsoft.com/office/officeart/2005/8/layout/hList7#8"/>
    <dgm:cxn modelId="{1045FA43-0DAC-4BA8-9F73-2554B7B65480}" type="presParOf" srcId="{97DEB91C-68E4-4ADB-B7F2-7D77966C8812}" destId="{E6664C4A-B49F-4ED1-A659-E1E94651F9B8}" srcOrd="3" destOrd="0" presId="urn:microsoft.com/office/officeart/2005/8/layout/hList7#8"/>
    <dgm:cxn modelId="{3298B7C4-FB44-4547-BC09-683F6B819E76}" type="presParOf" srcId="{8C2BBD51-AADE-4F34-84B8-7CCC71179565}" destId="{8F6DFFDD-B6BA-4BDA-8E6B-E63111C32F3E}" srcOrd="5" destOrd="0" presId="urn:microsoft.com/office/officeart/2005/8/layout/hList7#8"/>
    <dgm:cxn modelId="{7788E2B5-1CC1-45E8-9F22-2A00FCDF466A}" type="presParOf" srcId="{8C2BBD51-AADE-4F34-84B8-7CCC71179565}" destId="{AB9A6A91-226E-40B9-9DB9-D1E5AE36C758}" srcOrd="6" destOrd="0" presId="urn:microsoft.com/office/officeart/2005/8/layout/hList7#8"/>
    <dgm:cxn modelId="{C6BC94F4-9D77-45F3-9E9B-9D43B015A155}" type="presParOf" srcId="{AB9A6A91-226E-40B9-9DB9-D1E5AE36C758}" destId="{E27A0C2B-2612-4EAC-A25E-F1E480316B79}" srcOrd="0" destOrd="0" presId="urn:microsoft.com/office/officeart/2005/8/layout/hList7#8"/>
    <dgm:cxn modelId="{0471D789-BC26-4203-A711-6095E74718D1}" type="presParOf" srcId="{AB9A6A91-226E-40B9-9DB9-D1E5AE36C758}" destId="{B78052DD-B33F-4DDD-8B9D-21C47E075D4A}" srcOrd="1" destOrd="0" presId="urn:microsoft.com/office/officeart/2005/8/layout/hList7#8"/>
    <dgm:cxn modelId="{3A7A557B-21A5-4928-8EE6-72917B49B516}" type="presParOf" srcId="{AB9A6A91-226E-40B9-9DB9-D1E5AE36C758}" destId="{A6CD6EE1-9BEF-4C17-B298-909112934653}" srcOrd="2" destOrd="0" presId="urn:microsoft.com/office/officeart/2005/8/layout/hList7#8"/>
    <dgm:cxn modelId="{107A3720-169D-4D75-8917-7AEB0EAB7A3E}" type="presParOf" srcId="{AB9A6A91-226E-40B9-9DB9-D1E5AE36C758}" destId="{E5A431FE-45C5-4EAB-AE03-019DC58DD8AE}" srcOrd="3" destOrd="0" presId="urn:microsoft.com/office/officeart/2005/8/layout/hList7#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E7132D9D-F4EC-45D2-A3F2-F82FAE62CD48}" type="doc">
      <dgm:prSet loTypeId="urn:microsoft.com/office/officeart/2009/3/layout/RandomtoResultProcess" loCatId="process" qsTypeId="urn:microsoft.com/office/officeart/2005/8/quickstyle/simple1" qsCatId="simple" csTypeId="urn:microsoft.com/office/officeart/2005/8/colors/colorful2" csCatId="colorful"/>
      <dgm:spPr/>
      <dgm:t>
        <a:bodyPr/>
        <a:lstStyle/>
        <a:p>
          <a:endParaRPr lang="en-US"/>
        </a:p>
      </dgm:t>
    </dgm:pt>
    <dgm:pt modelId="{AD522EBD-0A5A-4810-8F35-834D8908F2BC}">
      <dgm:prSet/>
      <dgm:spPr/>
      <dgm:t>
        <a:bodyPr/>
        <a:lstStyle/>
        <a:p>
          <a:pPr rtl="0"/>
          <a:r>
            <a:rPr lang="en-US"/>
            <a:t>Property dwelves to the Government</a:t>
          </a:r>
        </a:p>
      </dgm:t>
    </dgm:pt>
    <dgm:pt modelId="{962ECBD8-B975-47FB-B6FC-5C1091B31BAC}" type="parTrans" cxnId="{76F92EF3-B814-4DD5-8113-75C8EFC69133}">
      <dgm:prSet/>
      <dgm:spPr/>
      <dgm:t>
        <a:bodyPr/>
        <a:lstStyle/>
        <a:p>
          <a:endParaRPr lang="en-US"/>
        </a:p>
      </dgm:t>
    </dgm:pt>
    <dgm:pt modelId="{AD7724FF-9CC7-4F11-84B2-D5C1C29E620B}" type="sibTrans" cxnId="{76F92EF3-B814-4DD5-8113-75C8EFC69133}">
      <dgm:prSet/>
      <dgm:spPr/>
      <dgm:t>
        <a:bodyPr/>
        <a:lstStyle/>
        <a:p>
          <a:endParaRPr lang="en-US"/>
        </a:p>
      </dgm:t>
    </dgm:pt>
    <dgm:pt modelId="{4E2ED4A4-751D-4E9E-855A-7CD9D5D6A1B3}">
      <dgm:prSet/>
      <dgm:spPr/>
      <dgm:t>
        <a:bodyPr/>
        <a:lstStyle/>
        <a:p>
          <a:pPr rtl="0"/>
          <a:r>
            <a:rPr lang="en-US"/>
            <a:t>In absence of legal heirs</a:t>
          </a:r>
        </a:p>
      </dgm:t>
    </dgm:pt>
    <dgm:pt modelId="{FE00D6DC-1827-49F0-88A6-6AC2D92BF5FA}" type="parTrans" cxnId="{6E71369D-7C53-4529-97EE-BBF039513B4D}">
      <dgm:prSet/>
      <dgm:spPr/>
      <dgm:t>
        <a:bodyPr/>
        <a:lstStyle/>
        <a:p>
          <a:endParaRPr lang="en-US"/>
        </a:p>
      </dgm:t>
    </dgm:pt>
    <dgm:pt modelId="{3402C9D7-FC78-455B-9F6C-7A6440EBC422}" type="sibTrans" cxnId="{6E71369D-7C53-4529-97EE-BBF039513B4D}">
      <dgm:prSet/>
      <dgm:spPr/>
      <dgm:t>
        <a:bodyPr/>
        <a:lstStyle/>
        <a:p>
          <a:endParaRPr lang="en-US"/>
        </a:p>
      </dgm:t>
    </dgm:pt>
    <dgm:pt modelId="{8B04B550-DE48-4E9F-83B2-6F8F87596376}" type="pres">
      <dgm:prSet presAssocID="{E7132D9D-F4EC-45D2-A3F2-F82FAE62CD48}" presName="Name0" presStyleCnt="0">
        <dgm:presLayoutVars>
          <dgm:dir/>
          <dgm:animOne val="branch"/>
          <dgm:animLvl val="lvl"/>
        </dgm:presLayoutVars>
      </dgm:prSet>
      <dgm:spPr/>
    </dgm:pt>
    <dgm:pt modelId="{ED9C69D3-C624-4C43-BBD1-7077802EC155}" type="pres">
      <dgm:prSet presAssocID="{AD522EBD-0A5A-4810-8F35-834D8908F2BC}" presName="chaos" presStyleCnt="0"/>
      <dgm:spPr/>
    </dgm:pt>
    <dgm:pt modelId="{A1D2A41F-4A9D-4C7E-B438-43AEDCB18542}" type="pres">
      <dgm:prSet presAssocID="{AD522EBD-0A5A-4810-8F35-834D8908F2BC}" presName="parTx1" presStyleLbl="revTx" presStyleIdx="0" presStyleCnt="1"/>
      <dgm:spPr/>
    </dgm:pt>
    <dgm:pt modelId="{D01A6FA8-3311-4209-835C-58CDB05ED70F}" type="pres">
      <dgm:prSet presAssocID="{AD522EBD-0A5A-4810-8F35-834D8908F2BC}" presName="c1" presStyleLbl="node1" presStyleIdx="0" presStyleCnt="19"/>
      <dgm:spPr/>
    </dgm:pt>
    <dgm:pt modelId="{67BF1D50-EA57-486F-992F-130A3F642396}" type="pres">
      <dgm:prSet presAssocID="{AD522EBD-0A5A-4810-8F35-834D8908F2BC}" presName="c2" presStyleLbl="node1" presStyleIdx="1" presStyleCnt="19"/>
      <dgm:spPr/>
    </dgm:pt>
    <dgm:pt modelId="{16B7E3B2-1FB4-4124-B789-6B9A908AA776}" type="pres">
      <dgm:prSet presAssocID="{AD522EBD-0A5A-4810-8F35-834D8908F2BC}" presName="c3" presStyleLbl="node1" presStyleIdx="2" presStyleCnt="19"/>
      <dgm:spPr/>
    </dgm:pt>
    <dgm:pt modelId="{84EAA9A4-A11C-48E7-B917-6A843AC518EF}" type="pres">
      <dgm:prSet presAssocID="{AD522EBD-0A5A-4810-8F35-834D8908F2BC}" presName="c4" presStyleLbl="node1" presStyleIdx="3" presStyleCnt="19"/>
      <dgm:spPr/>
    </dgm:pt>
    <dgm:pt modelId="{54BA454F-0514-41FE-970B-E1F2928C6714}" type="pres">
      <dgm:prSet presAssocID="{AD522EBD-0A5A-4810-8F35-834D8908F2BC}" presName="c5" presStyleLbl="node1" presStyleIdx="4" presStyleCnt="19"/>
      <dgm:spPr/>
    </dgm:pt>
    <dgm:pt modelId="{665A1ABF-9CD0-49E9-A072-481C755EED3E}" type="pres">
      <dgm:prSet presAssocID="{AD522EBD-0A5A-4810-8F35-834D8908F2BC}" presName="c6" presStyleLbl="node1" presStyleIdx="5" presStyleCnt="19"/>
      <dgm:spPr/>
    </dgm:pt>
    <dgm:pt modelId="{AE8CD2A8-4D0E-4D62-8AA3-524E345FE03B}" type="pres">
      <dgm:prSet presAssocID="{AD522EBD-0A5A-4810-8F35-834D8908F2BC}" presName="c7" presStyleLbl="node1" presStyleIdx="6" presStyleCnt="19"/>
      <dgm:spPr/>
    </dgm:pt>
    <dgm:pt modelId="{0A268A6D-38A1-4D9D-B603-404F9704D84C}" type="pres">
      <dgm:prSet presAssocID="{AD522EBD-0A5A-4810-8F35-834D8908F2BC}" presName="c8" presStyleLbl="node1" presStyleIdx="7" presStyleCnt="19"/>
      <dgm:spPr/>
    </dgm:pt>
    <dgm:pt modelId="{348A9B73-DB10-4A6B-A437-A477646010C9}" type="pres">
      <dgm:prSet presAssocID="{AD522EBD-0A5A-4810-8F35-834D8908F2BC}" presName="c9" presStyleLbl="node1" presStyleIdx="8" presStyleCnt="19"/>
      <dgm:spPr/>
    </dgm:pt>
    <dgm:pt modelId="{12C0FC80-C8EF-49D3-95A5-EF48B266D5EA}" type="pres">
      <dgm:prSet presAssocID="{AD522EBD-0A5A-4810-8F35-834D8908F2BC}" presName="c10" presStyleLbl="node1" presStyleIdx="9" presStyleCnt="19"/>
      <dgm:spPr/>
    </dgm:pt>
    <dgm:pt modelId="{5F52CA09-3FA6-4ADA-BE92-3A6F21B32522}" type="pres">
      <dgm:prSet presAssocID="{AD522EBD-0A5A-4810-8F35-834D8908F2BC}" presName="c11" presStyleLbl="node1" presStyleIdx="10" presStyleCnt="19"/>
      <dgm:spPr/>
    </dgm:pt>
    <dgm:pt modelId="{128E437B-1573-4512-9AD9-908591D9F64D}" type="pres">
      <dgm:prSet presAssocID="{AD522EBD-0A5A-4810-8F35-834D8908F2BC}" presName="c12" presStyleLbl="node1" presStyleIdx="11" presStyleCnt="19"/>
      <dgm:spPr/>
    </dgm:pt>
    <dgm:pt modelId="{FE37632A-66C9-4F8B-9098-7F1872E40981}" type="pres">
      <dgm:prSet presAssocID="{AD522EBD-0A5A-4810-8F35-834D8908F2BC}" presName="c13" presStyleLbl="node1" presStyleIdx="12" presStyleCnt="19"/>
      <dgm:spPr/>
    </dgm:pt>
    <dgm:pt modelId="{E1A83ADE-813A-4DF7-AC43-BDB11D616241}" type="pres">
      <dgm:prSet presAssocID="{AD522EBD-0A5A-4810-8F35-834D8908F2BC}" presName="c14" presStyleLbl="node1" presStyleIdx="13" presStyleCnt="19"/>
      <dgm:spPr/>
    </dgm:pt>
    <dgm:pt modelId="{F2E3EFC9-27FB-4C70-AA98-70DF8F22858C}" type="pres">
      <dgm:prSet presAssocID="{AD522EBD-0A5A-4810-8F35-834D8908F2BC}" presName="c15" presStyleLbl="node1" presStyleIdx="14" presStyleCnt="19"/>
      <dgm:spPr/>
    </dgm:pt>
    <dgm:pt modelId="{C76C6D68-AD39-428B-9BD1-63EC3FF02EBF}" type="pres">
      <dgm:prSet presAssocID="{AD522EBD-0A5A-4810-8F35-834D8908F2BC}" presName="c16" presStyleLbl="node1" presStyleIdx="15" presStyleCnt="19"/>
      <dgm:spPr/>
    </dgm:pt>
    <dgm:pt modelId="{62CA6B4E-C219-4B2A-AFB5-AF028CA8A75F}" type="pres">
      <dgm:prSet presAssocID="{AD522EBD-0A5A-4810-8F35-834D8908F2BC}" presName="c17" presStyleLbl="node1" presStyleIdx="16" presStyleCnt="19"/>
      <dgm:spPr/>
    </dgm:pt>
    <dgm:pt modelId="{DB7B0457-A60E-47E4-A062-C621C3BBF81D}" type="pres">
      <dgm:prSet presAssocID="{AD522EBD-0A5A-4810-8F35-834D8908F2BC}" presName="c18" presStyleLbl="node1" presStyleIdx="17" presStyleCnt="19"/>
      <dgm:spPr/>
    </dgm:pt>
    <dgm:pt modelId="{78CFE913-FE20-43D6-B308-2DD386E5E0C9}" type="pres">
      <dgm:prSet presAssocID="{AD7724FF-9CC7-4F11-84B2-D5C1C29E620B}" presName="chevronComposite1" presStyleCnt="0"/>
      <dgm:spPr/>
    </dgm:pt>
    <dgm:pt modelId="{9293F5CB-5617-44E9-9158-D6A5232DAAD2}" type="pres">
      <dgm:prSet presAssocID="{AD7724FF-9CC7-4F11-84B2-D5C1C29E620B}" presName="chevron1" presStyleLbl="sibTrans2D1" presStyleIdx="0" presStyleCnt="2"/>
      <dgm:spPr/>
    </dgm:pt>
    <dgm:pt modelId="{5C773C1E-1A29-4FD6-BF0B-704D0B3B9EC3}" type="pres">
      <dgm:prSet presAssocID="{AD7724FF-9CC7-4F11-84B2-D5C1C29E620B}" presName="spChevron1" presStyleCnt="0"/>
      <dgm:spPr/>
    </dgm:pt>
    <dgm:pt modelId="{C7F9DCDF-F781-4A0C-94A7-E795D34E69AB}" type="pres">
      <dgm:prSet presAssocID="{AD7724FF-9CC7-4F11-84B2-D5C1C29E620B}" presName="overlap" presStyleCnt="0"/>
      <dgm:spPr/>
    </dgm:pt>
    <dgm:pt modelId="{733AD120-0D80-4BD7-8E81-933784072C60}" type="pres">
      <dgm:prSet presAssocID="{AD7724FF-9CC7-4F11-84B2-D5C1C29E620B}" presName="chevronComposite2" presStyleCnt="0"/>
      <dgm:spPr/>
    </dgm:pt>
    <dgm:pt modelId="{F043CF83-850E-45EC-A437-5B70B0B64174}" type="pres">
      <dgm:prSet presAssocID="{AD7724FF-9CC7-4F11-84B2-D5C1C29E620B}" presName="chevron2" presStyleLbl="sibTrans2D1" presStyleIdx="1" presStyleCnt="2"/>
      <dgm:spPr/>
    </dgm:pt>
    <dgm:pt modelId="{8001ED33-7116-48E1-A765-D3D627AACD80}" type="pres">
      <dgm:prSet presAssocID="{AD7724FF-9CC7-4F11-84B2-D5C1C29E620B}" presName="spChevron2" presStyleCnt="0"/>
      <dgm:spPr/>
    </dgm:pt>
    <dgm:pt modelId="{BCD6C719-558D-4BBD-A541-EC17BB393083}" type="pres">
      <dgm:prSet presAssocID="{4E2ED4A4-751D-4E9E-855A-7CD9D5D6A1B3}" presName="last" presStyleCnt="0"/>
      <dgm:spPr/>
    </dgm:pt>
    <dgm:pt modelId="{0658825D-BE4A-40CE-92B5-13DA63746B49}" type="pres">
      <dgm:prSet presAssocID="{4E2ED4A4-751D-4E9E-855A-7CD9D5D6A1B3}" presName="circleTx" presStyleLbl="node1" presStyleIdx="18" presStyleCnt="19"/>
      <dgm:spPr/>
    </dgm:pt>
    <dgm:pt modelId="{709C0DBE-B463-48F9-B53B-8EC17470BD82}" type="pres">
      <dgm:prSet presAssocID="{4E2ED4A4-751D-4E9E-855A-7CD9D5D6A1B3}" presName="spN" presStyleCnt="0"/>
      <dgm:spPr/>
    </dgm:pt>
  </dgm:ptLst>
  <dgm:cxnLst>
    <dgm:cxn modelId="{35115D7D-3A75-413F-8FCE-7B9347B5BD02}" type="presOf" srcId="{E7132D9D-F4EC-45D2-A3F2-F82FAE62CD48}" destId="{8B04B550-DE48-4E9F-83B2-6F8F87596376}" srcOrd="0" destOrd="0" presId="urn:microsoft.com/office/officeart/2009/3/layout/RandomtoResultProcess"/>
    <dgm:cxn modelId="{56B08D7F-45A9-4332-B83D-CF8774B765C9}" type="presOf" srcId="{4E2ED4A4-751D-4E9E-855A-7CD9D5D6A1B3}" destId="{0658825D-BE4A-40CE-92B5-13DA63746B49}" srcOrd="0" destOrd="0" presId="urn:microsoft.com/office/officeart/2009/3/layout/RandomtoResultProcess"/>
    <dgm:cxn modelId="{6E71369D-7C53-4529-97EE-BBF039513B4D}" srcId="{E7132D9D-F4EC-45D2-A3F2-F82FAE62CD48}" destId="{4E2ED4A4-751D-4E9E-855A-7CD9D5D6A1B3}" srcOrd="1" destOrd="0" parTransId="{FE00D6DC-1827-49F0-88A6-6AC2D92BF5FA}" sibTransId="{3402C9D7-FC78-455B-9F6C-7A6440EBC422}"/>
    <dgm:cxn modelId="{72FB3EBA-296F-4C65-B442-F386885334A3}" type="presOf" srcId="{AD522EBD-0A5A-4810-8F35-834D8908F2BC}" destId="{A1D2A41F-4A9D-4C7E-B438-43AEDCB18542}" srcOrd="0" destOrd="0" presId="urn:microsoft.com/office/officeart/2009/3/layout/RandomtoResultProcess"/>
    <dgm:cxn modelId="{76F92EF3-B814-4DD5-8113-75C8EFC69133}" srcId="{E7132D9D-F4EC-45D2-A3F2-F82FAE62CD48}" destId="{AD522EBD-0A5A-4810-8F35-834D8908F2BC}" srcOrd="0" destOrd="0" parTransId="{962ECBD8-B975-47FB-B6FC-5C1091B31BAC}" sibTransId="{AD7724FF-9CC7-4F11-84B2-D5C1C29E620B}"/>
    <dgm:cxn modelId="{51C003EB-2699-4733-BE9E-659F8B6C3449}" type="presParOf" srcId="{8B04B550-DE48-4E9F-83B2-6F8F87596376}" destId="{ED9C69D3-C624-4C43-BBD1-7077802EC155}" srcOrd="0" destOrd="0" presId="urn:microsoft.com/office/officeart/2009/3/layout/RandomtoResultProcess"/>
    <dgm:cxn modelId="{B4C53871-E920-4FD1-8A80-C69FC2EAD8A8}" type="presParOf" srcId="{ED9C69D3-C624-4C43-BBD1-7077802EC155}" destId="{A1D2A41F-4A9D-4C7E-B438-43AEDCB18542}" srcOrd="0" destOrd="0" presId="urn:microsoft.com/office/officeart/2009/3/layout/RandomtoResultProcess"/>
    <dgm:cxn modelId="{8AB874B2-D863-4157-8994-DA41DBB31407}" type="presParOf" srcId="{ED9C69D3-C624-4C43-BBD1-7077802EC155}" destId="{D01A6FA8-3311-4209-835C-58CDB05ED70F}" srcOrd="1" destOrd="0" presId="urn:microsoft.com/office/officeart/2009/3/layout/RandomtoResultProcess"/>
    <dgm:cxn modelId="{3A18B216-5EDE-4DDD-A534-7F17837459A3}" type="presParOf" srcId="{ED9C69D3-C624-4C43-BBD1-7077802EC155}" destId="{67BF1D50-EA57-486F-992F-130A3F642396}" srcOrd="2" destOrd="0" presId="urn:microsoft.com/office/officeart/2009/3/layout/RandomtoResultProcess"/>
    <dgm:cxn modelId="{6009367F-4517-48E8-A10B-E41A30C395B9}" type="presParOf" srcId="{ED9C69D3-C624-4C43-BBD1-7077802EC155}" destId="{16B7E3B2-1FB4-4124-B789-6B9A908AA776}" srcOrd="3" destOrd="0" presId="urn:microsoft.com/office/officeart/2009/3/layout/RandomtoResultProcess"/>
    <dgm:cxn modelId="{D85667A2-3F9A-4004-8E79-5C743D2F3B63}" type="presParOf" srcId="{ED9C69D3-C624-4C43-BBD1-7077802EC155}" destId="{84EAA9A4-A11C-48E7-B917-6A843AC518EF}" srcOrd="4" destOrd="0" presId="urn:microsoft.com/office/officeart/2009/3/layout/RandomtoResultProcess"/>
    <dgm:cxn modelId="{8C3DD7F1-DF4E-4874-BBC2-48EF0EC7B61F}" type="presParOf" srcId="{ED9C69D3-C624-4C43-BBD1-7077802EC155}" destId="{54BA454F-0514-41FE-970B-E1F2928C6714}" srcOrd="5" destOrd="0" presId="urn:microsoft.com/office/officeart/2009/3/layout/RandomtoResultProcess"/>
    <dgm:cxn modelId="{89419EA6-0E32-4966-8FB2-179B33FAE77A}" type="presParOf" srcId="{ED9C69D3-C624-4C43-BBD1-7077802EC155}" destId="{665A1ABF-9CD0-49E9-A072-481C755EED3E}" srcOrd="6" destOrd="0" presId="urn:microsoft.com/office/officeart/2009/3/layout/RandomtoResultProcess"/>
    <dgm:cxn modelId="{E70DE09B-A6C7-4CB6-8080-49562DAC969E}" type="presParOf" srcId="{ED9C69D3-C624-4C43-BBD1-7077802EC155}" destId="{AE8CD2A8-4D0E-4D62-8AA3-524E345FE03B}" srcOrd="7" destOrd="0" presId="urn:microsoft.com/office/officeart/2009/3/layout/RandomtoResultProcess"/>
    <dgm:cxn modelId="{8004325B-839E-4928-A484-4A3A7D04EA22}" type="presParOf" srcId="{ED9C69D3-C624-4C43-BBD1-7077802EC155}" destId="{0A268A6D-38A1-4D9D-B603-404F9704D84C}" srcOrd="8" destOrd="0" presId="urn:microsoft.com/office/officeart/2009/3/layout/RandomtoResultProcess"/>
    <dgm:cxn modelId="{55472DA8-5D3E-4852-AE91-0202D5594D22}" type="presParOf" srcId="{ED9C69D3-C624-4C43-BBD1-7077802EC155}" destId="{348A9B73-DB10-4A6B-A437-A477646010C9}" srcOrd="9" destOrd="0" presId="urn:microsoft.com/office/officeart/2009/3/layout/RandomtoResultProcess"/>
    <dgm:cxn modelId="{1FC7C131-E7C5-4933-8585-ADD779AD12CE}" type="presParOf" srcId="{ED9C69D3-C624-4C43-BBD1-7077802EC155}" destId="{12C0FC80-C8EF-49D3-95A5-EF48B266D5EA}" srcOrd="10" destOrd="0" presId="urn:microsoft.com/office/officeart/2009/3/layout/RandomtoResultProcess"/>
    <dgm:cxn modelId="{8260D666-5F73-4FA1-B1BD-357B252E9F47}" type="presParOf" srcId="{ED9C69D3-C624-4C43-BBD1-7077802EC155}" destId="{5F52CA09-3FA6-4ADA-BE92-3A6F21B32522}" srcOrd="11" destOrd="0" presId="urn:microsoft.com/office/officeart/2009/3/layout/RandomtoResultProcess"/>
    <dgm:cxn modelId="{97A0FC5D-798C-4E74-9507-AE8265B17710}" type="presParOf" srcId="{ED9C69D3-C624-4C43-BBD1-7077802EC155}" destId="{128E437B-1573-4512-9AD9-908591D9F64D}" srcOrd="12" destOrd="0" presId="urn:microsoft.com/office/officeart/2009/3/layout/RandomtoResultProcess"/>
    <dgm:cxn modelId="{38109BC7-84AF-4496-A3B2-DC878689B1E3}" type="presParOf" srcId="{ED9C69D3-C624-4C43-BBD1-7077802EC155}" destId="{FE37632A-66C9-4F8B-9098-7F1872E40981}" srcOrd="13" destOrd="0" presId="urn:microsoft.com/office/officeart/2009/3/layout/RandomtoResultProcess"/>
    <dgm:cxn modelId="{E011773C-7DD5-448D-88D7-FC6AB1855890}" type="presParOf" srcId="{ED9C69D3-C624-4C43-BBD1-7077802EC155}" destId="{E1A83ADE-813A-4DF7-AC43-BDB11D616241}" srcOrd="14" destOrd="0" presId="urn:microsoft.com/office/officeart/2009/3/layout/RandomtoResultProcess"/>
    <dgm:cxn modelId="{D72A99F4-0F00-4007-8100-67516C25499A}" type="presParOf" srcId="{ED9C69D3-C624-4C43-BBD1-7077802EC155}" destId="{F2E3EFC9-27FB-4C70-AA98-70DF8F22858C}" srcOrd="15" destOrd="0" presId="urn:microsoft.com/office/officeart/2009/3/layout/RandomtoResultProcess"/>
    <dgm:cxn modelId="{DB424150-A580-4AEB-9261-C4D597B89D21}" type="presParOf" srcId="{ED9C69D3-C624-4C43-BBD1-7077802EC155}" destId="{C76C6D68-AD39-428B-9BD1-63EC3FF02EBF}" srcOrd="16" destOrd="0" presId="urn:microsoft.com/office/officeart/2009/3/layout/RandomtoResultProcess"/>
    <dgm:cxn modelId="{3C2D0B5E-2FAB-4113-9371-ED268FBEBBE8}" type="presParOf" srcId="{ED9C69D3-C624-4C43-BBD1-7077802EC155}" destId="{62CA6B4E-C219-4B2A-AFB5-AF028CA8A75F}" srcOrd="17" destOrd="0" presId="urn:microsoft.com/office/officeart/2009/3/layout/RandomtoResultProcess"/>
    <dgm:cxn modelId="{8F89F597-7857-40C3-85C4-E9763735A8E6}" type="presParOf" srcId="{ED9C69D3-C624-4C43-BBD1-7077802EC155}" destId="{DB7B0457-A60E-47E4-A062-C621C3BBF81D}" srcOrd="18" destOrd="0" presId="urn:microsoft.com/office/officeart/2009/3/layout/RandomtoResultProcess"/>
    <dgm:cxn modelId="{ACA6265B-7B15-462E-8DF1-7CC5CF2CB331}" type="presParOf" srcId="{8B04B550-DE48-4E9F-83B2-6F8F87596376}" destId="{78CFE913-FE20-43D6-B308-2DD386E5E0C9}" srcOrd="1" destOrd="0" presId="urn:microsoft.com/office/officeart/2009/3/layout/RandomtoResultProcess"/>
    <dgm:cxn modelId="{08FBE2A7-3821-464D-92AA-65B5CC83E0AB}" type="presParOf" srcId="{78CFE913-FE20-43D6-B308-2DD386E5E0C9}" destId="{9293F5CB-5617-44E9-9158-D6A5232DAAD2}" srcOrd="0" destOrd="0" presId="urn:microsoft.com/office/officeart/2009/3/layout/RandomtoResultProcess"/>
    <dgm:cxn modelId="{D2606392-D027-4783-85F3-EE7C50FF37D4}" type="presParOf" srcId="{78CFE913-FE20-43D6-B308-2DD386E5E0C9}" destId="{5C773C1E-1A29-4FD6-BF0B-704D0B3B9EC3}" srcOrd="1" destOrd="0" presId="urn:microsoft.com/office/officeart/2009/3/layout/RandomtoResultProcess"/>
    <dgm:cxn modelId="{8401B808-3610-475F-BBCB-30E5D9491C37}" type="presParOf" srcId="{8B04B550-DE48-4E9F-83B2-6F8F87596376}" destId="{C7F9DCDF-F781-4A0C-94A7-E795D34E69AB}" srcOrd="2" destOrd="0" presId="urn:microsoft.com/office/officeart/2009/3/layout/RandomtoResultProcess"/>
    <dgm:cxn modelId="{773F0E03-FB41-4428-8A09-DBF8A161EF1E}" type="presParOf" srcId="{8B04B550-DE48-4E9F-83B2-6F8F87596376}" destId="{733AD120-0D80-4BD7-8E81-933784072C60}" srcOrd="3" destOrd="0" presId="urn:microsoft.com/office/officeart/2009/3/layout/RandomtoResultProcess"/>
    <dgm:cxn modelId="{965A3988-A46D-4BC9-9CFD-77F264D26A91}" type="presParOf" srcId="{733AD120-0D80-4BD7-8E81-933784072C60}" destId="{F043CF83-850E-45EC-A437-5B70B0B64174}" srcOrd="0" destOrd="0" presId="urn:microsoft.com/office/officeart/2009/3/layout/RandomtoResultProcess"/>
    <dgm:cxn modelId="{464AC3C8-E872-4F8D-A4B9-531311F11AB6}" type="presParOf" srcId="{733AD120-0D80-4BD7-8E81-933784072C60}" destId="{8001ED33-7116-48E1-A765-D3D627AACD80}" srcOrd="1" destOrd="0" presId="urn:microsoft.com/office/officeart/2009/3/layout/RandomtoResultProcess"/>
    <dgm:cxn modelId="{4055BEAE-3DCA-4210-87EF-22BA7EA10406}" type="presParOf" srcId="{8B04B550-DE48-4E9F-83B2-6F8F87596376}" destId="{BCD6C719-558D-4BBD-A541-EC17BB393083}" srcOrd="4" destOrd="0" presId="urn:microsoft.com/office/officeart/2009/3/layout/RandomtoResultProcess"/>
    <dgm:cxn modelId="{3CB4FC57-FF50-40BF-AAF2-81A6B78C4512}" type="presParOf" srcId="{BCD6C719-558D-4BBD-A541-EC17BB393083}" destId="{0658825D-BE4A-40CE-92B5-13DA63746B49}" srcOrd="0" destOrd="0" presId="urn:microsoft.com/office/officeart/2009/3/layout/RandomtoResultProcess"/>
    <dgm:cxn modelId="{5C605454-DB28-40CD-AB50-98CD4497DC0D}" type="presParOf" srcId="{BCD6C719-558D-4BBD-A541-EC17BB393083}" destId="{709C0DBE-B463-48F9-B53B-8EC17470BD82}"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86369455-EF55-485E-B670-A4AE692A5B7A}" type="doc">
      <dgm:prSet loTypeId="urn:microsoft.com/office/officeart/2009/3/layout/SubStepProcess" loCatId="process" qsTypeId="urn:microsoft.com/office/officeart/2005/8/quickstyle/simple1" qsCatId="simple" csTypeId="urn:microsoft.com/office/officeart/2005/8/colors/colorful4" csCatId="colorful"/>
      <dgm:spPr/>
      <dgm:t>
        <a:bodyPr/>
        <a:lstStyle/>
        <a:p>
          <a:endParaRPr lang="en-US"/>
        </a:p>
      </dgm:t>
    </dgm:pt>
    <dgm:pt modelId="{3AF46B7D-8937-43D9-A3BE-FC86B89A2934}">
      <dgm:prSet/>
      <dgm:spPr/>
      <dgm:t>
        <a:bodyPr/>
        <a:lstStyle/>
        <a:p>
          <a:pPr rtl="0"/>
          <a:r>
            <a:rPr lang="en-US"/>
            <a:t>Intestate death</a:t>
          </a:r>
        </a:p>
      </dgm:t>
    </dgm:pt>
    <dgm:pt modelId="{E9578178-832C-472C-84A3-CC100DA83C9E}" type="parTrans" cxnId="{D41454C4-FAC8-4D8C-8CB8-4F806D232309}">
      <dgm:prSet/>
      <dgm:spPr/>
      <dgm:t>
        <a:bodyPr/>
        <a:lstStyle/>
        <a:p>
          <a:endParaRPr lang="en-US"/>
        </a:p>
      </dgm:t>
    </dgm:pt>
    <dgm:pt modelId="{1D982FEA-404D-410E-BCDE-692737531C46}" type="sibTrans" cxnId="{D41454C4-FAC8-4D8C-8CB8-4F806D232309}">
      <dgm:prSet/>
      <dgm:spPr/>
      <dgm:t>
        <a:bodyPr/>
        <a:lstStyle/>
        <a:p>
          <a:endParaRPr lang="en-US"/>
        </a:p>
      </dgm:t>
    </dgm:pt>
    <dgm:pt modelId="{A7561877-2C4F-49A4-926B-1DF38BFF32BE}">
      <dgm:prSet/>
      <dgm:spPr/>
      <dgm:t>
        <a:bodyPr/>
        <a:lstStyle/>
        <a:p>
          <a:pPr rtl="0"/>
          <a:r>
            <a:rPr lang="en-US"/>
            <a:t>Legal heirs to apply to court for LOA</a:t>
          </a:r>
        </a:p>
      </dgm:t>
    </dgm:pt>
    <dgm:pt modelId="{09105D91-D84D-4E06-B4F5-880CFAB1E505}" type="parTrans" cxnId="{3CCFDBFB-062E-408E-9D9F-9B0A6A3C7971}">
      <dgm:prSet/>
      <dgm:spPr/>
      <dgm:t>
        <a:bodyPr/>
        <a:lstStyle/>
        <a:p>
          <a:endParaRPr lang="en-US"/>
        </a:p>
      </dgm:t>
    </dgm:pt>
    <dgm:pt modelId="{BB2CBF0B-EEEF-442A-97C2-A94AFD73AEF9}" type="sibTrans" cxnId="{3CCFDBFB-062E-408E-9D9F-9B0A6A3C7971}">
      <dgm:prSet/>
      <dgm:spPr/>
      <dgm:t>
        <a:bodyPr/>
        <a:lstStyle/>
        <a:p>
          <a:endParaRPr lang="en-US"/>
        </a:p>
      </dgm:t>
    </dgm:pt>
    <dgm:pt modelId="{CB4F9188-0707-4A3C-9BFC-BB7849BCA3DE}">
      <dgm:prSet/>
      <dgm:spPr/>
      <dgm:t>
        <a:bodyPr/>
        <a:lstStyle/>
        <a:p>
          <a:pPr rtl="0"/>
          <a:r>
            <a:rPr lang="en-US" b="1" dirty="0"/>
            <a:t>Death certificate</a:t>
          </a:r>
        </a:p>
      </dgm:t>
    </dgm:pt>
    <dgm:pt modelId="{892B1C31-8655-49EB-B442-D137C12EFA30}" type="parTrans" cxnId="{79BED079-D84B-4E4E-805E-49E752AE8935}">
      <dgm:prSet/>
      <dgm:spPr/>
      <dgm:t>
        <a:bodyPr/>
        <a:lstStyle/>
        <a:p>
          <a:endParaRPr lang="en-US"/>
        </a:p>
      </dgm:t>
    </dgm:pt>
    <dgm:pt modelId="{E52A3E69-0F2F-4AC8-A32F-78A60657B2F0}" type="sibTrans" cxnId="{79BED079-D84B-4E4E-805E-49E752AE8935}">
      <dgm:prSet/>
      <dgm:spPr/>
      <dgm:t>
        <a:bodyPr/>
        <a:lstStyle/>
        <a:p>
          <a:endParaRPr lang="en-US"/>
        </a:p>
      </dgm:t>
    </dgm:pt>
    <dgm:pt modelId="{94138C32-A7C1-4174-8AAA-48E1B157A1D5}">
      <dgm:prSet/>
      <dgm:spPr/>
      <dgm:t>
        <a:bodyPr/>
        <a:lstStyle/>
        <a:p>
          <a:pPr rtl="0"/>
          <a:r>
            <a:rPr lang="en-US" b="1"/>
            <a:t>List of legal heirs as per HAS</a:t>
          </a:r>
        </a:p>
      </dgm:t>
    </dgm:pt>
    <dgm:pt modelId="{9F8F8C35-6433-4795-9795-FAFB9D23D819}" type="parTrans" cxnId="{131D5213-01A9-4B46-8008-8940766A9386}">
      <dgm:prSet/>
      <dgm:spPr/>
      <dgm:t>
        <a:bodyPr/>
        <a:lstStyle/>
        <a:p>
          <a:endParaRPr lang="en-US"/>
        </a:p>
      </dgm:t>
    </dgm:pt>
    <dgm:pt modelId="{0AA8F5E1-B438-4E2D-9234-B0202F5A5F9B}" type="sibTrans" cxnId="{131D5213-01A9-4B46-8008-8940766A9386}">
      <dgm:prSet/>
      <dgm:spPr/>
      <dgm:t>
        <a:bodyPr/>
        <a:lstStyle/>
        <a:p>
          <a:endParaRPr lang="en-US"/>
        </a:p>
      </dgm:t>
    </dgm:pt>
    <dgm:pt modelId="{A9C5A1D2-D8A3-473E-8F5A-610C30C1C989}">
      <dgm:prSet/>
      <dgm:spPr/>
      <dgm:t>
        <a:bodyPr/>
        <a:lstStyle/>
        <a:p>
          <a:pPr rtl="0"/>
          <a:r>
            <a:rPr lang="en-US" b="1"/>
            <a:t>Value of estate</a:t>
          </a:r>
        </a:p>
      </dgm:t>
    </dgm:pt>
    <dgm:pt modelId="{D95028F3-A782-4326-A26F-3D810AF4211B}" type="parTrans" cxnId="{BC8AB617-4CA8-490A-80D6-42713B34E581}">
      <dgm:prSet/>
      <dgm:spPr/>
      <dgm:t>
        <a:bodyPr/>
        <a:lstStyle/>
        <a:p>
          <a:endParaRPr lang="en-US"/>
        </a:p>
      </dgm:t>
    </dgm:pt>
    <dgm:pt modelId="{80AE607E-4BFD-4BE8-A264-F65A696E6A77}" type="sibTrans" cxnId="{BC8AB617-4CA8-490A-80D6-42713B34E581}">
      <dgm:prSet/>
      <dgm:spPr/>
      <dgm:t>
        <a:bodyPr/>
        <a:lstStyle/>
        <a:p>
          <a:endParaRPr lang="en-US"/>
        </a:p>
      </dgm:t>
    </dgm:pt>
    <dgm:pt modelId="{C208BE4A-94FC-421A-9E92-B8EC5C563011}">
      <dgm:prSet/>
      <dgm:spPr/>
      <dgm:t>
        <a:bodyPr/>
        <a:lstStyle/>
        <a:p>
          <a:pPr rtl="0"/>
          <a:r>
            <a:rPr lang="en-US" b="1"/>
            <a:t>Application statement through lawyer</a:t>
          </a:r>
        </a:p>
      </dgm:t>
    </dgm:pt>
    <dgm:pt modelId="{929C8B11-D8FB-4E50-AE75-080932F87CC7}" type="parTrans" cxnId="{B411F9D3-5751-4B2A-800F-9E9121202F6A}">
      <dgm:prSet/>
      <dgm:spPr/>
      <dgm:t>
        <a:bodyPr/>
        <a:lstStyle/>
        <a:p>
          <a:endParaRPr lang="en-US"/>
        </a:p>
      </dgm:t>
    </dgm:pt>
    <dgm:pt modelId="{4A612289-03E8-4547-A661-E729E69EE408}" type="sibTrans" cxnId="{B411F9D3-5751-4B2A-800F-9E9121202F6A}">
      <dgm:prSet/>
      <dgm:spPr/>
      <dgm:t>
        <a:bodyPr/>
        <a:lstStyle/>
        <a:p>
          <a:endParaRPr lang="en-US"/>
        </a:p>
      </dgm:t>
    </dgm:pt>
    <dgm:pt modelId="{63896287-FDE3-452C-8919-521AC42F7E8C}">
      <dgm:prSet/>
      <dgm:spPr/>
      <dgm:t>
        <a:bodyPr/>
        <a:lstStyle/>
        <a:p>
          <a:pPr rtl="0"/>
          <a:r>
            <a:rPr lang="en-US" b="1" dirty="0"/>
            <a:t>Public notice calling claims/objections</a:t>
          </a:r>
        </a:p>
      </dgm:t>
    </dgm:pt>
    <dgm:pt modelId="{BD8F3E37-E3A7-40B5-A01A-E60130379209}" type="parTrans" cxnId="{5B09445C-945A-43C5-9130-3DB28DC85748}">
      <dgm:prSet/>
      <dgm:spPr/>
      <dgm:t>
        <a:bodyPr/>
        <a:lstStyle/>
        <a:p>
          <a:endParaRPr lang="en-US"/>
        </a:p>
      </dgm:t>
    </dgm:pt>
    <dgm:pt modelId="{54F508E1-A250-46D0-8554-87B00F490C77}" type="sibTrans" cxnId="{5B09445C-945A-43C5-9130-3DB28DC85748}">
      <dgm:prSet/>
      <dgm:spPr/>
      <dgm:t>
        <a:bodyPr/>
        <a:lstStyle/>
        <a:p>
          <a:endParaRPr lang="en-US"/>
        </a:p>
      </dgm:t>
    </dgm:pt>
    <dgm:pt modelId="{4C3917B8-7B6B-4C26-977A-322F6AF2ABD8}" type="pres">
      <dgm:prSet presAssocID="{86369455-EF55-485E-B670-A4AE692A5B7A}" presName="Name0" presStyleCnt="0">
        <dgm:presLayoutVars>
          <dgm:chMax val="7"/>
          <dgm:dir/>
          <dgm:animOne val="branch"/>
        </dgm:presLayoutVars>
      </dgm:prSet>
      <dgm:spPr/>
    </dgm:pt>
    <dgm:pt modelId="{7259223E-8287-49F6-9183-4B6AC5246940}" type="pres">
      <dgm:prSet presAssocID="{3AF46B7D-8937-43D9-A3BE-FC86B89A2934}" presName="parTx1" presStyleLbl="node1" presStyleIdx="0" presStyleCnt="2"/>
      <dgm:spPr/>
    </dgm:pt>
    <dgm:pt modelId="{054D26E9-F8FF-424F-BC81-13F591BDF877}" type="pres">
      <dgm:prSet presAssocID="{A7561877-2C4F-49A4-926B-1DF38BFF32BE}" presName="parTx2" presStyleLbl="node1" presStyleIdx="1" presStyleCnt="2"/>
      <dgm:spPr/>
    </dgm:pt>
    <dgm:pt modelId="{C983097E-E64D-4914-AA6E-DBA273FA6509}" type="pres">
      <dgm:prSet presAssocID="{A7561877-2C4F-49A4-926B-1DF38BFF32BE}" presName="spPre2" presStyleCnt="0"/>
      <dgm:spPr/>
    </dgm:pt>
    <dgm:pt modelId="{4B77E262-46A4-4431-862F-406137E80373}" type="pres">
      <dgm:prSet presAssocID="{A7561877-2C4F-49A4-926B-1DF38BFF32BE}" presName="chLin2" presStyleCnt="0"/>
      <dgm:spPr/>
    </dgm:pt>
    <dgm:pt modelId="{FEDED7B5-08C0-4A6F-802C-46F9D49008DB}" type="pres">
      <dgm:prSet presAssocID="{892B1C31-8655-49EB-B442-D137C12EFA30}" presName="Name45" presStyleLbl="parChTrans1D1" presStyleIdx="0" presStyleCnt="10"/>
      <dgm:spPr/>
    </dgm:pt>
    <dgm:pt modelId="{FE9EEF5E-A115-45D2-ADE9-D2ECD1C8EC9A}" type="pres">
      <dgm:prSet presAssocID="{CB4F9188-0707-4A3C-9BFC-BB7849BCA3DE}" presName="txAndLines2" presStyleCnt="0"/>
      <dgm:spPr/>
    </dgm:pt>
    <dgm:pt modelId="{C88E1BDD-78B6-4566-866F-42C29A89608C}" type="pres">
      <dgm:prSet presAssocID="{CB4F9188-0707-4A3C-9BFC-BB7849BCA3DE}" presName="anchor2" presStyleCnt="0"/>
      <dgm:spPr/>
    </dgm:pt>
    <dgm:pt modelId="{054F9934-0FE1-4F3F-9A85-0CE232E75339}" type="pres">
      <dgm:prSet presAssocID="{CB4F9188-0707-4A3C-9BFC-BB7849BCA3DE}" presName="backup2" presStyleCnt="0"/>
      <dgm:spPr/>
    </dgm:pt>
    <dgm:pt modelId="{C6C85D0D-2B1D-429C-A130-2EE2D13B973A}" type="pres">
      <dgm:prSet presAssocID="{CB4F9188-0707-4A3C-9BFC-BB7849BCA3DE}" presName="preLine2" presStyleLbl="parChTrans1D1" presStyleIdx="1" presStyleCnt="10"/>
      <dgm:spPr/>
    </dgm:pt>
    <dgm:pt modelId="{4C6D4D2E-2445-49AB-AB1A-D266D18E67BD}" type="pres">
      <dgm:prSet presAssocID="{CB4F9188-0707-4A3C-9BFC-BB7849BCA3DE}" presName="desTx2" presStyleLbl="revTx" presStyleIdx="0" presStyleCnt="0">
        <dgm:presLayoutVars>
          <dgm:bulletEnabled val="1"/>
        </dgm:presLayoutVars>
      </dgm:prSet>
      <dgm:spPr/>
    </dgm:pt>
    <dgm:pt modelId="{243210F8-0766-4A90-826B-71C47C713E35}" type="pres">
      <dgm:prSet presAssocID="{9F8F8C35-6433-4795-9795-FAFB9D23D819}" presName="Name45" presStyleLbl="parChTrans1D1" presStyleIdx="2" presStyleCnt="10"/>
      <dgm:spPr/>
    </dgm:pt>
    <dgm:pt modelId="{DC7F52F7-035E-4801-A307-4AEE15C243F5}" type="pres">
      <dgm:prSet presAssocID="{94138C32-A7C1-4174-8AAA-48E1B157A1D5}" presName="txAndLines2" presStyleCnt="0"/>
      <dgm:spPr/>
    </dgm:pt>
    <dgm:pt modelId="{E0AE5166-6BB1-4398-AF30-940BDEC96DCA}" type="pres">
      <dgm:prSet presAssocID="{94138C32-A7C1-4174-8AAA-48E1B157A1D5}" presName="anchor2" presStyleCnt="0"/>
      <dgm:spPr/>
    </dgm:pt>
    <dgm:pt modelId="{A56E78A7-19A8-47D3-8F22-5907AF618C39}" type="pres">
      <dgm:prSet presAssocID="{94138C32-A7C1-4174-8AAA-48E1B157A1D5}" presName="backup2" presStyleCnt="0"/>
      <dgm:spPr/>
    </dgm:pt>
    <dgm:pt modelId="{56AD72E2-D538-49EE-9A4C-EF7EF97AFB91}" type="pres">
      <dgm:prSet presAssocID="{94138C32-A7C1-4174-8AAA-48E1B157A1D5}" presName="preLine2" presStyleLbl="parChTrans1D1" presStyleIdx="3" presStyleCnt="10"/>
      <dgm:spPr/>
    </dgm:pt>
    <dgm:pt modelId="{1807EEB7-593D-44ED-B881-B99557ACE0C8}" type="pres">
      <dgm:prSet presAssocID="{94138C32-A7C1-4174-8AAA-48E1B157A1D5}" presName="desTx2" presStyleLbl="revTx" presStyleIdx="0" presStyleCnt="0">
        <dgm:presLayoutVars>
          <dgm:bulletEnabled val="1"/>
        </dgm:presLayoutVars>
      </dgm:prSet>
      <dgm:spPr/>
    </dgm:pt>
    <dgm:pt modelId="{82849C08-9793-4AEE-8A9C-45C05EADA40F}" type="pres">
      <dgm:prSet presAssocID="{D95028F3-A782-4326-A26F-3D810AF4211B}" presName="Name45" presStyleLbl="parChTrans1D1" presStyleIdx="4" presStyleCnt="10"/>
      <dgm:spPr/>
    </dgm:pt>
    <dgm:pt modelId="{D0F48172-E46E-423B-91E7-E811C186D433}" type="pres">
      <dgm:prSet presAssocID="{A9C5A1D2-D8A3-473E-8F5A-610C30C1C989}" presName="txAndLines2" presStyleCnt="0"/>
      <dgm:spPr/>
    </dgm:pt>
    <dgm:pt modelId="{10AD7676-C079-48F6-8A74-3EE96890C2FC}" type="pres">
      <dgm:prSet presAssocID="{A9C5A1D2-D8A3-473E-8F5A-610C30C1C989}" presName="anchor2" presStyleCnt="0"/>
      <dgm:spPr/>
    </dgm:pt>
    <dgm:pt modelId="{2F2991A0-15F3-4867-8A68-AF8CFD6A8108}" type="pres">
      <dgm:prSet presAssocID="{A9C5A1D2-D8A3-473E-8F5A-610C30C1C989}" presName="backup2" presStyleCnt="0"/>
      <dgm:spPr/>
    </dgm:pt>
    <dgm:pt modelId="{C2D31B39-1618-4D2F-A631-F2670D78784D}" type="pres">
      <dgm:prSet presAssocID="{A9C5A1D2-D8A3-473E-8F5A-610C30C1C989}" presName="preLine2" presStyleLbl="parChTrans1D1" presStyleIdx="5" presStyleCnt="10"/>
      <dgm:spPr/>
    </dgm:pt>
    <dgm:pt modelId="{7AE9F0B4-663B-4743-88D2-A61CD447D3CF}" type="pres">
      <dgm:prSet presAssocID="{A9C5A1D2-D8A3-473E-8F5A-610C30C1C989}" presName="desTx2" presStyleLbl="revTx" presStyleIdx="0" presStyleCnt="0">
        <dgm:presLayoutVars>
          <dgm:bulletEnabled val="1"/>
        </dgm:presLayoutVars>
      </dgm:prSet>
      <dgm:spPr/>
    </dgm:pt>
    <dgm:pt modelId="{F070DBB8-25FB-43C9-ADB6-E24243BC4694}" type="pres">
      <dgm:prSet presAssocID="{929C8B11-D8FB-4E50-AE75-080932F87CC7}" presName="Name45" presStyleLbl="parChTrans1D1" presStyleIdx="6" presStyleCnt="10"/>
      <dgm:spPr/>
    </dgm:pt>
    <dgm:pt modelId="{4DA44D49-DD22-4E47-AFD8-43D818FF1A47}" type="pres">
      <dgm:prSet presAssocID="{C208BE4A-94FC-421A-9E92-B8EC5C563011}" presName="txAndLines2" presStyleCnt="0"/>
      <dgm:spPr/>
    </dgm:pt>
    <dgm:pt modelId="{E3998E9E-CE96-433A-8B56-7D5AA8A8834A}" type="pres">
      <dgm:prSet presAssocID="{C208BE4A-94FC-421A-9E92-B8EC5C563011}" presName="anchor2" presStyleCnt="0"/>
      <dgm:spPr/>
    </dgm:pt>
    <dgm:pt modelId="{AFE2354A-1E91-4A31-A201-15F102DC61BC}" type="pres">
      <dgm:prSet presAssocID="{C208BE4A-94FC-421A-9E92-B8EC5C563011}" presName="backup2" presStyleCnt="0"/>
      <dgm:spPr/>
    </dgm:pt>
    <dgm:pt modelId="{AE163A41-0E9D-4866-8CEE-F8B67790C452}" type="pres">
      <dgm:prSet presAssocID="{C208BE4A-94FC-421A-9E92-B8EC5C563011}" presName="preLine2" presStyleLbl="parChTrans1D1" presStyleIdx="7" presStyleCnt="10"/>
      <dgm:spPr/>
    </dgm:pt>
    <dgm:pt modelId="{01458980-655F-4858-9F37-F325660CC5B3}" type="pres">
      <dgm:prSet presAssocID="{C208BE4A-94FC-421A-9E92-B8EC5C563011}" presName="desTx2" presStyleLbl="revTx" presStyleIdx="0" presStyleCnt="0">
        <dgm:presLayoutVars>
          <dgm:bulletEnabled val="1"/>
        </dgm:presLayoutVars>
      </dgm:prSet>
      <dgm:spPr/>
    </dgm:pt>
    <dgm:pt modelId="{F5A9B80C-9C04-48E8-A2C5-FFC8C6BBBD3A}" type="pres">
      <dgm:prSet presAssocID="{BD8F3E37-E3A7-40B5-A01A-E60130379209}" presName="Name45" presStyleLbl="parChTrans1D1" presStyleIdx="8" presStyleCnt="10"/>
      <dgm:spPr/>
    </dgm:pt>
    <dgm:pt modelId="{A10D2A7F-91C6-427C-9C71-3768B2F731E6}" type="pres">
      <dgm:prSet presAssocID="{63896287-FDE3-452C-8919-521AC42F7E8C}" presName="txAndLines2" presStyleCnt="0"/>
      <dgm:spPr/>
    </dgm:pt>
    <dgm:pt modelId="{B80A6EA7-6657-4415-B9DC-F23464201DDA}" type="pres">
      <dgm:prSet presAssocID="{63896287-FDE3-452C-8919-521AC42F7E8C}" presName="anchor2" presStyleCnt="0"/>
      <dgm:spPr/>
    </dgm:pt>
    <dgm:pt modelId="{52CFB026-1631-4710-A210-00CC70216A73}" type="pres">
      <dgm:prSet presAssocID="{63896287-FDE3-452C-8919-521AC42F7E8C}" presName="backup2" presStyleCnt="0"/>
      <dgm:spPr/>
    </dgm:pt>
    <dgm:pt modelId="{26AA4818-45FB-43B6-94DF-9E77E67BE2BE}" type="pres">
      <dgm:prSet presAssocID="{63896287-FDE3-452C-8919-521AC42F7E8C}" presName="preLine2" presStyleLbl="parChTrans1D1" presStyleIdx="9" presStyleCnt="10"/>
      <dgm:spPr/>
    </dgm:pt>
    <dgm:pt modelId="{C1274F0F-B028-4513-BAEF-B53D5FD0D0F8}" type="pres">
      <dgm:prSet presAssocID="{63896287-FDE3-452C-8919-521AC42F7E8C}" presName="desTx2" presStyleLbl="revTx" presStyleIdx="0" presStyleCnt="0">
        <dgm:presLayoutVars>
          <dgm:bulletEnabled val="1"/>
        </dgm:presLayoutVars>
      </dgm:prSet>
      <dgm:spPr/>
    </dgm:pt>
  </dgm:ptLst>
  <dgm:cxnLst>
    <dgm:cxn modelId="{131D5213-01A9-4B46-8008-8940766A9386}" srcId="{A7561877-2C4F-49A4-926B-1DF38BFF32BE}" destId="{94138C32-A7C1-4174-8AAA-48E1B157A1D5}" srcOrd="1" destOrd="0" parTransId="{9F8F8C35-6433-4795-9795-FAFB9D23D819}" sibTransId="{0AA8F5E1-B438-4E2D-9234-B0202F5A5F9B}"/>
    <dgm:cxn modelId="{82F60A15-F25D-4E25-BD3E-D72048E858C4}" type="presOf" srcId="{3AF46B7D-8937-43D9-A3BE-FC86B89A2934}" destId="{7259223E-8287-49F6-9183-4B6AC5246940}" srcOrd="0" destOrd="0" presId="urn:microsoft.com/office/officeart/2009/3/layout/SubStepProcess"/>
    <dgm:cxn modelId="{BC8AB617-4CA8-490A-80D6-42713B34E581}" srcId="{A7561877-2C4F-49A4-926B-1DF38BFF32BE}" destId="{A9C5A1D2-D8A3-473E-8F5A-610C30C1C989}" srcOrd="2" destOrd="0" parTransId="{D95028F3-A782-4326-A26F-3D810AF4211B}" sibTransId="{80AE607E-4BFD-4BE8-A264-F65A696E6A77}"/>
    <dgm:cxn modelId="{EC966834-F1E2-43E1-91BE-97ACBA9B11B6}" type="presOf" srcId="{86369455-EF55-485E-B670-A4AE692A5B7A}" destId="{4C3917B8-7B6B-4C26-977A-322F6AF2ABD8}" srcOrd="0" destOrd="0" presId="urn:microsoft.com/office/officeart/2009/3/layout/SubStepProcess"/>
    <dgm:cxn modelId="{E1C87734-9D61-47D6-B9A1-94609A2A7615}" type="presOf" srcId="{CB4F9188-0707-4A3C-9BFC-BB7849BCA3DE}" destId="{4C6D4D2E-2445-49AB-AB1A-D266D18E67BD}" srcOrd="0" destOrd="0" presId="urn:microsoft.com/office/officeart/2009/3/layout/SubStepProcess"/>
    <dgm:cxn modelId="{5B09445C-945A-43C5-9130-3DB28DC85748}" srcId="{A7561877-2C4F-49A4-926B-1DF38BFF32BE}" destId="{63896287-FDE3-452C-8919-521AC42F7E8C}" srcOrd="4" destOrd="0" parTransId="{BD8F3E37-E3A7-40B5-A01A-E60130379209}" sibTransId="{54F508E1-A250-46D0-8554-87B00F490C77}"/>
    <dgm:cxn modelId="{94438958-8A1A-434B-BF31-08F907F839E6}" type="presOf" srcId="{A9C5A1D2-D8A3-473E-8F5A-610C30C1C989}" destId="{7AE9F0B4-663B-4743-88D2-A61CD447D3CF}" srcOrd="0" destOrd="0" presId="urn:microsoft.com/office/officeart/2009/3/layout/SubStepProcess"/>
    <dgm:cxn modelId="{79BED079-D84B-4E4E-805E-49E752AE8935}" srcId="{A7561877-2C4F-49A4-926B-1DF38BFF32BE}" destId="{CB4F9188-0707-4A3C-9BFC-BB7849BCA3DE}" srcOrd="0" destOrd="0" parTransId="{892B1C31-8655-49EB-B442-D137C12EFA30}" sibTransId="{E52A3E69-0F2F-4AC8-A32F-78A60657B2F0}"/>
    <dgm:cxn modelId="{F1F3F07D-A341-4145-81EE-3BA4C09E6729}" type="presOf" srcId="{94138C32-A7C1-4174-8AAA-48E1B157A1D5}" destId="{1807EEB7-593D-44ED-B881-B99557ACE0C8}" srcOrd="0" destOrd="0" presId="urn:microsoft.com/office/officeart/2009/3/layout/SubStepProcess"/>
    <dgm:cxn modelId="{3BDC9395-C09D-4624-9D8F-7C6B5146EB4F}" type="presOf" srcId="{63896287-FDE3-452C-8919-521AC42F7E8C}" destId="{C1274F0F-B028-4513-BAEF-B53D5FD0D0F8}" srcOrd="0" destOrd="0" presId="urn:microsoft.com/office/officeart/2009/3/layout/SubStepProcess"/>
    <dgm:cxn modelId="{B25B699F-0DEC-45E8-A702-78F019C3943F}" type="presOf" srcId="{C208BE4A-94FC-421A-9E92-B8EC5C563011}" destId="{01458980-655F-4858-9F37-F325660CC5B3}" srcOrd="0" destOrd="0" presId="urn:microsoft.com/office/officeart/2009/3/layout/SubStepProcess"/>
    <dgm:cxn modelId="{917122AA-CF38-47B2-AD29-FABED5FFB6D4}" type="presOf" srcId="{A7561877-2C4F-49A4-926B-1DF38BFF32BE}" destId="{054D26E9-F8FF-424F-BC81-13F591BDF877}" srcOrd="0" destOrd="0" presId="urn:microsoft.com/office/officeart/2009/3/layout/SubStepProcess"/>
    <dgm:cxn modelId="{D41454C4-FAC8-4D8C-8CB8-4F806D232309}" srcId="{86369455-EF55-485E-B670-A4AE692A5B7A}" destId="{3AF46B7D-8937-43D9-A3BE-FC86B89A2934}" srcOrd="0" destOrd="0" parTransId="{E9578178-832C-472C-84A3-CC100DA83C9E}" sibTransId="{1D982FEA-404D-410E-BCDE-692737531C46}"/>
    <dgm:cxn modelId="{B411F9D3-5751-4B2A-800F-9E9121202F6A}" srcId="{A7561877-2C4F-49A4-926B-1DF38BFF32BE}" destId="{C208BE4A-94FC-421A-9E92-B8EC5C563011}" srcOrd="3" destOrd="0" parTransId="{929C8B11-D8FB-4E50-AE75-080932F87CC7}" sibTransId="{4A612289-03E8-4547-A661-E729E69EE408}"/>
    <dgm:cxn modelId="{3CCFDBFB-062E-408E-9D9F-9B0A6A3C7971}" srcId="{86369455-EF55-485E-B670-A4AE692A5B7A}" destId="{A7561877-2C4F-49A4-926B-1DF38BFF32BE}" srcOrd="1" destOrd="0" parTransId="{09105D91-D84D-4E06-B4F5-880CFAB1E505}" sibTransId="{BB2CBF0B-EEEF-442A-97C2-A94AFD73AEF9}"/>
    <dgm:cxn modelId="{4D60D0C7-50AB-41AA-A4A8-3232FB4617E5}" type="presParOf" srcId="{4C3917B8-7B6B-4C26-977A-322F6AF2ABD8}" destId="{7259223E-8287-49F6-9183-4B6AC5246940}" srcOrd="0" destOrd="0" presId="urn:microsoft.com/office/officeart/2009/3/layout/SubStepProcess"/>
    <dgm:cxn modelId="{DA8CD963-040A-4C21-A318-825E6B7C8EEC}" type="presParOf" srcId="{4C3917B8-7B6B-4C26-977A-322F6AF2ABD8}" destId="{054D26E9-F8FF-424F-BC81-13F591BDF877}" srcOrd="1" destOrd="0" presId="urn:microsoft.com/office/officeart/2009/3/layout/SubStepProcess"/>
    <dgm:cxn modelId="{45D5DD13-88FC-40BA-B862-518079FD0990}" type="presParOf" srcId="{4C3917B8-7B6B-4C26-977A-322F6AF2ABD8}" destId="{C983097E-E64D-4914-AA6E-DBA273FA6509}" srcOrd="2" destOrd="0" presId="urn:microsoft.com/office/officeart/2009/3/layout/SubStepProcess"/>
    <dgm:cxn modelId="{7836BEA8-BDE1-4D25-AC4F-86C65A67EA44}" type="presParOf" srcId="{4C3917B8-7B6B-4C26-977A-322F6AF2ABD8}" destId="{4B77E262-46A4-4431-862F-406137E80373}" srcOrd="3" destOrd="0" presId="urn:microsoft.com/office/officeart/2009/3/layout/SubStepProcess"/>
    <dgm:cxn modelId="{0EDBA822-EADF-4952-86BA-6D01947AEFD8}" type="presParOf" srcId="{4B77E262-46A4-4431-862F-406137E80373}" destId="{FEDED7B5-08C0-4A6F-802C-46F9D49008DB}" srcOrd="0" destOrd="0" presId="urn:microsoft.com/office/officeart/2009/3/layout/SubStepProcess"/>
    <dgm:cxn modelId="{7766FFF6-51F3-4E1D-BDCB-AF8B5D3D9588}" type="presParOf" srcId="{4B77E262-46A4-4431-862F-406137E80373}" destId="{FE9EEF5E-A115-45D2-ADE9-D2ECD1C8EC9A}" srcOrd="1" destOrd="0" presId="urn:microsoft.com/office/officeart/2009/3/layout/SubStepProcess"/>
    <dgm:cxn modelId="{52AD81E3-6A93-4C0C-BD20-078D6323446E}" type="presParOf" srcId="{FE9EEF5E-A115-45D2-ADE9-D2ECD1C8EC9A}" destId="{C88E1BDD-78B6-4566-866F-42C29A89608C}" srcOrd="0" destOrd="0" presId="urn:microsoft.com/office/officeart/2009/3/layout/SubStepProcess"/>
    <dgm:cxn modelId="{797982BA-AE60-44D7-BA90-73DF074BB49C}" type="presParOf" srcId="{FE9EEF5E-A115-45D2-ADE9-D2ECD1C8EC9A}" destId="{054F9934-0FE1-4F3F-9A85-0CE232E75339}" srcOrd="1" destOrd="0" presId="urn:microsoft.com/office/officeart/2009/3/layout/SubStepProcess"/>
    <dgm:cxn modelId="{6EAB17A6-4F45-4D51-BCA9-AAC0ADEEAD7E}" type="presParOf" srcId="{FE9EEF5E-A115-45D2-ADE9-D2ECD1C8EC9A}" destId="{C6C85D0D-2B1D-429C-A130-2EE2D13B973A}" srcOrd="2" destOrd="0" presId="urn:microsoft.com/office/officeart/2009/3/layout/SubStepProcess"/>
    <dgm:cxn modelId="{1B7E2D29-8E56-4638-AD1D-7B0E79677A7A}" type="presParOf" srcId="{FE9EEF5E-A115-45D2-ADE9-D2ECD1C8EC9A}" destId="{4C6D4D2E-2445-49AB-AB1A-D266D18E67BD}" srcOrd="3" destOrd="0" presId="urn:microsoft.com/office/officeart/2009/3/layout/SubStepProcess"/>
    <dgm:cxn modelId="{6F22B79C-9E14-4B09-B67E-6C0F6C4AB7B1}" type="presParOf" srcId="{4B77E262-46A4-4431-862F-406137E80373}" destId="{243210F8-0766-4A90-826B-71C47C713E35}" srcOrd="2" destOrd="0" presId="urn:microsoft.com/office/officeart/2009/3/layout/SubStepProcess"/>
    <dgm:cxn modelId="{EDC90CAD-76FD-4E40-8127-2531FC5CF57B}" type="presParOf" srcId="{4B77E262-46A4-4431-862F-406137E80373}" destId="{DC7F52F7-035E-4801-A307-4AEE15C243F5}" srcOrd="3" destOrd="0" presId="urn:microsoft.com/office/officeart/2009/3/layout/SubStepProcess"/>
    <dgm:cxn modelId="{C64A737D-8878-4056-9DDA-3E5B832181A8}" type="presParOf" srcId="{DC7F52F7-035E-4801-A307-4AEE15C243F5}" destId="{E0AE5166-6BB1-4398-AF30-940BDEC96DCA}" srcOrd="0" destOrd="0" presId="urn:microsoft.com/office/officeart/2009/3/layout/SubStepProcess"/>
    <dgm:cxn modelId="{B6CE33C9-E039-49C3-8CAB-9E1576981D1A}" type="presParOf" srcId="{DC7F52F7-035E-4801-A307-4AEE15C243F5}" destId="{A56E78A7-19A8-47D3-8F22-5907AF618C39}" srcOrd="1" destOrd="0" presId="urn:microsoft.com/office/officeart/2009/3/layout/SubStepProcess"/>
    <dgm:cxn modelId="{A08A82E3-0901-4A2D-8687-200CFA4CB25E}" type="presParOf" srcId="{DC7F52F7-035E-4801-A307-4AEE15C243F5}" destId="{56AD72E2-D538-49EE-9A4C-EF7EF97AFB91}" srcOrd="2" destOrd="0" presId="urn:microsoft.com/office/officeart/2009/3/layout/SubStepProcess"/>
    <dgm:cxn modelId="{C826D33D-3D83-4B49-8462-3B01E823F0DF}" type="presParOf" srcId="{DC7F52F7-035E-4801-A307-4AEE15C243F5}" destId="{1807EEB7-593D-44ED-B881-B99557ACE0C8}" srcOrd="3" destOrd="0" presId="urn:microsoft.com/office/officeart/2009/3/layout/SubStepProcess"/>
    <dgm:cxn modelId="{DEC54AFF-E0C4-4C11-AF65-B10F44B21F18}" type="presParOf" srcId="{4B77E262-46A4-4431-862F-406137E80373}" destId="{82849C08-9793-4AEE-8A9C-45C05EADA40F}" srcOrd="4" destOrd="0" presId="urn:microsoft.com/office/officeart/2009/3/layout/SubStepProcess"/>
    <dgm:cxn modelId="{0D931192-3DE7-452A-80EF-B2E63FD138C2}" type="presParOf" srcId="{4B77E262-46A4-4431-862F-406137E80373}" destId="{D0F48172-E46E-423B-91E7-E811C186D433}" srcOrd="5" destOrd="0" presId="urn:microsoft.com/office/officeart/2009/3/layout/SubStepProcess"/>
    <dgm:cxn modelId="{426953F5-10C4-49AE-B02B-6366A474A3D5}" type="presParOf" srcId="{D0F48172-E46E-423B-91E7-E811C186D433}" destId="{10AD7676-C079-48F6-8A74-3EE96890C2FC}" srcOrd="0" destOrd="0" presId="urn:microsoft.com/office/officeart/2009/3/layout/SubStepProcess"/>
    <dgm:cxn modelId="{E4DDBBF4-BA36-4A9A-A11C-A03585EBBB90}" type="presParOf" srcId="{D0F48172-E46E-423B-91E7-E811C186D433}" destId="{2F2991A0-15F3-4867-8A68-AF8CFD6A8108}" srcOrd="1" destOrd="0" presId="urn:microsoft.com/office/officeart/2009/3/layout/SubStepProcess"/>
    <dgm:cxn modelId="{9F892B72-1CC3-47BB-9468-6B6627E40D0A}" type="presParOf" srcId="{D0F48172-E46E-423B-91E7-E811C186D433}" destId="{C2D31B39-1618-4D2F-A631-F2670D78784D}" srcOrd="2" destOrd="0" presId="urn:microsoft.com/office/officeart/2009/3/layout/SubStepProcess"/>
    <dgm:cxn modelId="{797D244C-86EE-448A-8367-FB0BA803B211}" type="presParOf" srcId="{D0F48172-E46E-423B-91E7-E811C186D433}" destId="{7AE9F0B4-663B-4743-88D2-A61CD447D3CF}" srcOrd="3" destOrd="0" presId="urn:microsoft.com/office/officeart/2009/3/layout/SubStepProcess"/>
    <dgm:cxn modelId="{F14BE3BF-4032-48DF-890C-0EE6EC33417A}" type="presParOf" srcId="{4B77E262-46A4-4431-862F-406137E80373}" destId="{F070DBB8-25FB-43C9-ADB6-E24243BC4694}" srcOrd="6" destOrd="0" presId="urn:microsoft.com/office/officeart/2009/3/layout/SubStepProcess"/>
    <dgm:cxn modelId="{7510731D-AADE-4634-B49B-57BD8BBF47F8}" type="presParOf" srcId="{4B77E262-46A4-4431-862F-406137E80373}" destId="{4DA44D49-DD22-4E47-AFD8-43D818FF1A47}" srcOrd="7" destOrd="0" presId="urn:microsoft.com/office/officeart/2009/3/layout/SubStepProcess"/>
    <dgm:cxn modelId="{1D78A11C-C899-4E1C-A029-BDBC7EB2FBB7}" type="presParOf" srcId="{4DA44D49-DD22-4E47-AFD8-43D818FF1A47}" destId="{E3998E9E-CE96-433A-8B56-7D5AA8A8834A}" srcOrd="0" destOrd="0" presId="urn:microsoft.com/office/officeart/2009/3/layout/SubStepProcess"/>
    <dgm:cxn modelId="{6A10014D-21DD-4AC5-8750-6AF8BB1FC576}" type="presParOf" srcId="{4DA44D49-DD22-4E47-AFD8-43D818FF1A47}" destId="{AFE2354A-1E91-4A31-A201-15F102DC61BC}" srcOrd="1" destOrd="0" presId="urn:microsoft.com/office/officeart/2009/3/layout/SubStepProcess"/>
    <dgm:cxn modelId="{C19B2D02-ABBB-46FE-8D17-0EA914702ED4}" type="presParOf" srcId="{4DA44D49-DD22-4E47-AFD8-43D818FF1A47}" destId="{AE163A41-0E9D-4866-8CEE-F8B67790C452}" srcOrd="2" destOrd="0" presId="urn:microsoft.com/office/officeart/2009/3/layout/SubStepProcess"/>
    <dgm:cxn modelId="{2ACC4BF6-E35F-444D-A7FA-513015E7F14E}" type="presParOf" srcId="{4DA44D49-DD22-4E47-AFD8-43D818FF1A47}" destId="{01458980-655F-4858-9F37-F325660CC5B3}" srcOrd="3" destOrd="0" presId="urn:microsoft.com/office/officeart/2009/3/layout/SubStepProcess"/>
    <dgm:cxn modelId="{09AA3C45-799A-4A5C-A209-5CAE61209BB5}" type="presParOf" srcId="{4B77E262-46A4-4431-862F-406137E80373}" destId="{F5A9B80C-9C04-48E8-A2C5-FFC8C6BBBD3A}" srcOrd="8" destOrd="0" presId="urn:microsoft.com/office/officeart/2009/3/layout/SubStepProcess"/>
    <dgm:cxn modelId="{37503C5E-2EC7-4794-937C-B02441A45611}" type="presParOf" srcId="{4B77E262-46A4-4431-862F-406137E80373}" destId="{A10D2A7F-91C6-427C-9C71-3768B2F731E6}" srcOrd="9" destOrd="0" presId="urn:microsoft.com/office/officeart/2009/3/layout/SubStepProcess"/>
    <dgm:cxn modelId="{6D619FB9-617A-4310-AE98-02522F5E91C0}" type="presParOf" srcId="{A10D2A7F-91C6-427C-9C71-3768B2F731E6}" destId="{B80A6EA7-6657-4415-B9DC-F23464201DDA}" srcOrd="0" destOrd="0" presId="urn:microsoft.com/office/officeart/2009/3/layout/SubStepProcess"/>
    <dgm:cxn modelId="{24A8C0E8-5317-4632-B3E7-F9DEDF12BC28}" type="presParOf" srcId="{A10D2A7F-91C6-427C-9C71-3768B2F731E6}" destId="{52CFB026-1631-4710-A210-00CC70216A73}" srcOrd="1" destOrd="0" presId="urn:microsoft.com/office/officeart/2009/3/layout/SubStepProcess"/>
    <dgm:cxn modelId="{65934D71-264D-4695-B1B9-976946D2660B}" type="presParOf" srcId="{A10D2A7F-91C6-427C-9C71-3768B2F731E6}" destId="{26AA4818-45FB-43B6-94DF-9E77E67BE2BE}" srcOrd="2" destOrd="0" presId="urn:microsoft.com/office/officeart/2009/3/layout/SubStepProcess"/>
    <dgm:cxn modelId="{286D2A8F-8D7C-4457-9A22-46148513EE04}" type="presParOf" srcId="{A10D2A7F-91C6-427C-9C71-3768B2F731E6}" destId="{C1274F0F-B028-4513-BAEF-B53D5FD0D0F8}"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E5D74047-58E1-4F93-BCEE-DB175C341834}" type="doc">
      <dgm:prSet loTypeId="urn:diagrams.loki3.com/VaryingWidthList+Icon" loCatId="list" qsTypeId="urn:microsoft.com/office/officeart/2005/8/quickstyle/simple1" qsCatId="simple" csTypeId="urn:microsoft.com/office/officeart/2005/8/colors/colorful1#7" csCatId="colorful" phldr="1"/>
      <dgm:spPr/>
      <dgm:t>
        <a:bodyPr/>
        <a:lstStyle/>
        <a:p>
          <a:endParaRPr lang="en-US"/>
        </a:p>
      </dgm:t>
    </dgm:pt>
    <dgm:pt modelId="{20B26B3B-CA30-44DF-813D-FDC9B785D1C3}">
      <dgm:prSet/>
      <dgm:spPr/>
      <dgm:t>
        <a:bodyPr/>
        <a:lstStyle/>
        <a:p>
          <a:pPr rtl="0"/>
          <a:r>
            <a:rPr lang="en-US"/>
            <a:t>Litigations amongst successors</a:t>
          </a:r>
        </a:p>
      </dgm:t>
    </dgm:pt>
    <dgm:pt modelId="{AF2716F7-17F4-44E1-9F39-A5BEDE61E75B}" type="parTrans" cxnId="{39EAE19D-938D-4C6C-A042-61CB2A7F4A63}">
      <dgm:prSet/>
      <dgm:spPr/>
      <dgm:t>
        <a:bodyPr/>
        <a:lstStyle/>
        <a:p>
          <a:endParaRPr lang="en-US"/>
        </a:p>
      </dgm:t>
    </dgm:pt>
    <dgm:pt modelId="{DF414737-6FA5-493A-A4C0-28E85F38AD50}" type="sibTrans" cxnId="{39EAE19D-938D-4C6C-A042-61CB2A7F4A63}">
      <dgm:prSet/>
      <dgm:spPr/>
      <dgm:t>
        <a:bodyPr/>
        <a:lstStyle/>
        <a:p>
          <a:endParaRPr lang="en-US"/>
        </a:p>
      </dgm:t>
    </dgm:pt>
    <dgm:pt modelId="{A70DFEAC-FFC9-4FD6-80F8-2E089A20BEE4}">
      <dgm:prSet/>
      <dgm:spPr/>
      <dgm:t>
        <a:bodyPr/>
        <a:lstStyle/>
        <a:p>
          <a:pPr rtl="0"/>
          <a:r>
            <a:rPr lang="en-US"/>
            <a:t>Difficulty in transmission due to lack of consensus</a:t>
          </a:r>
        </a:p>
      </dgm:t>
    </dgm:pt>
    <dgm:pt modelId="{2786F941-23B0-4DED-9903-1C7EF80790FC}" type="parTrans" cxnId="{5053D92F-500F-45F9-B2A2-37BC791693A7}">
      <dgm:prSet/>
      <dgm:spPr/>
      <dgm:t>
        <a:bodyPr/>
        <a:lstStyle/>
        <a:p>
          <a:endParaRPr lang="en-US"/>
        </a:p>
      </dgm:t>
    </dgm:pt>
    <dgm:pt modelId="{9FFC02AA-50B1-4C4F-A77A-A62ABD65D5D1}" type="sibTrans" cxnId="{5053D92F-500F-45F9-B2A2-37BC791693A7}">
      <dgm:prSet/>
      <dgm:spPr/>
      <dgm:t>
        <a:bodyPr/>
        <a:lstStyle/>
        <a:p>
          <a:endParaRPr lang="en-US"/>
        </a:p>
      </dgm:t>
    </dgm:pt>
    <dgm:pt modelId="{331B7819-493B-4B01-A38B-CCB58A51D05C}">
      <dgm:prSet/>
      <dgm:spPr/>
      <dgm:t>
        <a:bodyPr/>
        <a:lstStyle/>
        <a:p>
          <a:pPr rtl="0"/>
          <a:r>
            <a:rPr lang="en-US"/>
            <a:t>Cross ownerships of assets/business</a:t>
          </a:r>
        </a:p>
      </dgm:t>
    </dgm:pt>
    <dgm:pt modelId="{9CA5BE57-D78E-4A1A-8284-EA54991A5D53}" type="parTrans" cxnId="{F5C99F43-C611-4325-B3C0-C676821E170D}">
      <dgm:prSet/>
      <dgm:spPr/>
      <dgm:t>
        <a:bodyPr/>
        <a:lstStyle/>
        <a:p>
          <a:endParaRPr lang="en-US"/>
        </a:p>
      </dgm:t>
    </dgm:pt>
    <dgm:pt modelId="{84C06B9A-D396-4EFA-B12B-2B7A809D48D3}" type="sibTrans" cxnId="{F5C99F43-C611-4325-B3C0-C676821E170D}">
      <dgm:prSet/>
      <dgm:spPr/>
      <dgm:t>
        <a:bodyPr/>
        <a:lstStyle/>
        <a:p>
          <a:endParaRPr lang="en-US"/>
        </a:p>
      </dgm:t>
    </dgm:pt>
    <dgm:pt modelId="{1582636D-D5F5-4012-A9DA-FD2A320DDC30}">
      <dgm:prSet/>
      <dgm:spPr/>
      <dgm:t>
        <a:bodyPr/>
        <a:lstStyle/>
        <a:p>
          <a:pPr rtl="0"/>
          <a:r>
            <a:rPr lang="en-US"/>
            <a:t>Joint ownership only stop gap arrangement</a:t>
          </a:r>
        </a:p>
      </dgm:t>
    </dgm:pt>
    <dgm:pt modelId="{977F4292-4A03-4841-BB0C-DF47C7A9CD34}" type="parTrans" cxnId="{5E27AE2A-36C6-4E37-8C06-951B722CF2D4}">
      <dgm:prSet/>
      <dgm:spPr/>
      <dgm:t>
        <a:bodyPr/>
        <a:lstStyle/>
        <a:p>
          <a:endParaRPr lang="en-US"/>
        </a:p>
      </dgm:t>
    </dgm:pt>
    <dgm:pt modelId="{EFC43EE9-4E43-45EB-A94C-28A7E487B9B5}" type="sibTrans" cxnId="{5E27AE2A-36C6-4E37-8C06-951B722CF2D4}">
      <dgm:prSet/>
      <dgm:spPr/>
      <dgm:t>
        <a:bodyPr/>
        <a:lstStyle/>
        <a:p>
          <a:endParaRPr lang="en-US"/>
        </a:p>
      </dgm:t>
    </dgm:pt>
    <dgm:pt modelId="{D27BED02-2F30-441E-943A-8F0837324F08}">
      <dgm:prSet custT="1"/>
      <dgm:spPr>
        <a:noFill/>
      </dgm:spPr>
      <dgm:t>
        <a:bodyPr/>
        <a:lstStyle/>
        <a:p>
          <a:pPr rtl="0"/>
          <a:r>
            <a:rPr lang="en-US" sz="6000" dirty="0">
              <a:solidFill>
                <a:srgbClr val="FF0000"/>
              </a:solidFill>
              <a:latin typeface="French Script MT" pitchFamily="66" charset="0"/>
            </a:rPr>
            <a:t>Therefore Will</a:t>
          </a:r>
        </a:p>
      </dgm:t>
    </dgm:pt>
    <dgm:pt modelId="{458BA15D-743C-43EB-BB7A-E10ED9AB76B8}" type="parTrans" cxnId="{8B0F2AB0-7D3E-49C8-B65B-569E20D07647}">
      <dgm:prSet/>
      <dgm:spPr/>
      <dgm:t>
        <a:bodyPr/>
        <a:lstStyle/>
        <a:p>
          <a:endParaRPr lang="en-US"/>
        </a:p>
      </dgm:t>
    </dgm:pt>
    <dgm:pt modelId="{601F6DCE-4ED4-4FD2-BFB6-AFB9A1927777}" type="sibTrans" cxnId="{8B0F2AB0-7D3E-49C8-B65B-569E20D07647}">
      <dgm:prSet/>
      <dgm:spPr/>
      <dgm:t>
        <a:bodyPr/>
        <a:lstStyle/>
        <a:p>
          <a:endParaRPr lang="en-US"/>
        </a:p>
      </dgm:t>
    </dgm:pt>
    <dgm:pt modelId="{743D6E7C-7372-45C9-A729-F3DE8D2DE909}" type="pres">
      <dgm:prSet presAssocID="{E5D74047-58E1-4F93-BCEE-DB175C341834}" presName="Name0" presStyleCnt="0">
        <dgm:presLayoutVars>
          <dgm:resizeHandles/>
        </dgm:presLayoutVars>
      </dgm:prSet>
      <dgm:spPr/>
    </dgm:pt>
    <dgm:pt modelId="{D6210177-66A0-4B03-BB34-3AFAAC2EA106}" type="pres">
      <dgm:prSet presAssocID="{20B26B3B-CA30-44DF-813D-FDC9B785D1C3}" presName="text" presStyleLbl="node1" presStyleIdx="0" presStyleCnt="5">
        <dgm:presLayoutVars>
          <dgm:bulletEnabled val="1"/>
        </dgm:presLayoutVars>
      </dgm:prSet>
      <dgm:spPr/>
    </dgm:pt>
    <dgm:pt modelId="{CC0C3455-ECEA-4199-A65A-A25D1D9081F9}" type="pres">
      <dgm:prSet presAssocID="{DF414737-6FA5-493A-A4C0-28E85F38AD50}" presName="space" presStyleCnt="0"/>
      <dgm:spPr/>
    </dgm:pt>
    <dgm:pt modelId="{1CFF8EFC-2C79-47C5-8C11-F9B19CFD5AE9}" type="pres">
      <dgm:prSet presAssocID="{A70DFEAC-FFC9-4FD6-80F8-2E089A20BEE4}" presName="text" presStyleLbl="node1" presStyleIdx="1" presStyleCnt="5">
        <dgm:presLayoutVars>
          <dgm:bulletEnabled val="1"/>
        </dgm:presLayoutVars>
      </dgm:prSet>
      <dgm:spPr/>
    </dgm:pt>
    <dgm:pt modelId="{F0E10867-A57C-41B3-B049-3CA89D9D289C}" type="pres">
      <dgm:prSet presAssocID="{9FFC02AA-50B1-4C4F-A77A-A62ABD65D5D1}" presName="space" presStyleCnt="0"/>
      <dgm:spPr/>
    </dgm:pt>
    <dgm:pt modelId="{AEB2B0AE-A772-4B1C-90D4-66C8009F352B}" type="pres">
      <dgm:prSet presAssocID="{331B7819-493B-4B01-A38B-CCB58A51D05C}" presName="text" presStyleLbl="node1" presStyleIdx="2" presStyleCnt="5">
        <dgm:presLayoutVars>
          <dgm:bulletEnabled val="1"/>
        </dgm:presLayoutVars>
      </dgm:prSet>
      <dgm:spPr/>
    </dgm:pt>
    <dgm:pt modelId="{EAC81FD4-078B-4E1C-9290-F65DE08C8B96}" type="pres">
      <dgm:prSet presAssocID="{84C06B9A-D396-4EFA-B12B-2B7A809D48D3}" presName="space" presStyleCnt="0"/>
      <dgm:spPr/>
    </dgm:pt>
    <dgm:pt modelId="{DD89F01F-B055-4396-9E14-BB127F0DC28E}" type="pres">
      <dgm:prSet presAssocID="{1582636D-D5F5-4012-A9DA-FD2A320DDC30}" presName="text" presStyleLbl="node1" presStyleIdx="3" presStyleCnt="5">
        <dgm:presLayoutVars>
          <dgm:bulletEnabled val="1"/>
        </dgm:presLayoutVars>
      </dgm:prSet>
      <dgm:spPr/>
    </dgm:pt>
    <dgm:pt modelId="{23C1BA73-E452-4756-BBA3-C608661D1991}" type="pres">
      <dgm:prSet presAssocID="{EFC43EE9-4E43-45EB-A94C-28A7E487B9B5}" presName="space" presStyleCnt="0"/>
      <dgm:spPr/>
    </dgm:pt>
    <dgm:pt modelId="{9D80A14D-FBEA-4216-B379-AEA331422283}" type="pres">
      <dgm:prSet presAssocID="{D27BED02-2F30-441E-943A-8F0837324F08}" presName="text" presStyleLbl="node1" presStyleIdx="4" presStyleCnt="5" custScaleX="379749">
        <dgm:presLayoutVars>
          <dgm:bulletEnabled val="1"/>
        </dgm:presLayoutVars>
      </dgm:prSet>
      <dgm:spPr/>
    </dgm:pt>
  </dgm:ptLst>
  <dgm:cxnLst>
    <dgm:cxn modelId="{2E11800A-2A66-4D3E-B7FC-A33453673B3F}" type="presOf" srcId="{D27BED02-2F30-441E-943A-8F0837324F08}" destId="{9D80A14D-FBEA-4216-B379-AEA331422283}" srcOrd="0" destOrd="0" presId="urn:diagrams.loki3.com/VaryingWidthList+Icon"/>
    <dgm:cxn modelId="{5E27AE2A-36C6-4E37-8C06-951B722CF2D4}" srcId="{E5D74047-58E1-4F93-BCEE-DB175C341834}" destId="{1582636D-D5F5-4012-A9DA-FD2A320DDC30}" srcOrd="3" destOrd="0" parTransId="{977F4292-4A03-4841-BB0C-DF47C7A9CD34}" sibTransId="{EFC43EE9-4E43-45EB-A94C-28A7E487B9B5}"/>
    <dgm:cxn modelId="{5053D92F-500F-45F9-B2A2-37BC791693A7}" srcId="{E5D74047-58E1-4F93-BCEE-DB175C341834}" destId="{A70DFEAC-FFC9-4FD6-80F8-2E089A20BEE4}" srcOrd="1" destOrd="0" parTransId="{2786F941-23B0-4DED-9903-1C7EF80790FC}" sibTransId="{9FFC02AA-50B1-4C4F-A77A-A62ABD65D5D1}"/>
    <dgm:cxn modelId="{F5C99F43-C611-4325-B3C0-C676821E170D}" srcId="{E5D74047-58E1-4F93-BCEE-DB175C341834}" destId="{331B7819-493B-4B01-A38B-CCB58A51D05C}" srcOrd="2" destOrd="0" parTransId="{9CA5BE57-D78E-4A1A-8284-EA54991A5D53}" sibTransId="{84C06B9A-D396-4EFA-B12B-2B7A809D48D3}"/>
    <dgm:cxn modelId="{63C0EB74-B213-4670-8DA3-9110AA19443C}" type="presOf" srcId="{331B7819-493B-4B01-A38B-CCB58A51D05C}" destId="{AEB2B0AE-A772-4B1C-90D4-66C8009F352B}" srcOrd="0" destOrd="0" presId="urn:diagrams.loki3.com/VaryingWidthList+Icon"/>
    <dgm:cxn modelId="{4C9FE186-BD5E-4B6B-8A61-55930357FECE}" type="presOf" srcId="{A70DFEAC-FFC9-4FD6-80F8-2E089A20BEE4}" destId="{1CFF8EFC-2C79-47C5-8C11-F9B19CFD5AE9}" srcOrd="0" destOrd="0" presId="urn:diagrams.loki3.com/VaryingWidthList+Icon"/>
    <dgm:cxn modelId="{05E87D93-075F-4011-978A-57B074BA8F28}" type="presOf" srcId="{20B26B3B-CA30-44DF-813D-FDC9B785D1C3}" destId="{D6210177-66A0-4B03-BB34-3AFAAC2EA106}" srcOrd="0" destOrd="0" presId="urn:diagrams.loki3.com/VaryingWidthList+Icon"/>
    <dgm:cxn modelId="{39EAE19D-938D-4C6C-A042-61CB2A7F4A63}" srcId="{E5D74047-58E1-4F93-BCEE-DB175C341834}" destId="{20B26B3B-CA30-44DF-813D-FDC9B785D1C3}" srcOrd="0" destOrd="0" parTransId="{AF2716F7-17F4-44E1-9F39-A5BEDE61E75B}" sibTransId="{DF414737-6FA5-493A-A4C0-28E85F38AD50}"/>
    <dgm:cxn modelId="{8B0F2AB0-7D3E-49C8-B65B-569E20D07647}" srcId="{E5D74047-58E1-4F93-BCEE-DB175C341834}" destId="{D27BED02-2F30-441E-943A-8F0837324F08}" srcOrd="4" destOrd="0" parTransId="{458BA15D-743C-43EB-BB7A-E10ED9AB76B8}" sibTransId="{601F6DCE-4ED4-4FD2-BFB6-AFB9A1927777}"/>
    <dgm:cxn modelId="{9D0C89BB-8592-4409-82A7-975C4E0F7178}" type="presOf" srcId="{1582636D-D5F5-4012-A9DA-FD2A320DDC30}" destId="{DD89F01F-B055-4396-9E14-BB127F0DC28E}" srcOrd="0" destOrd="0" presId="urn:diagrams.loki3.com/VaryingWidthList+Icon"/>
    <dgm:cxn modelId="{CFCB6FE1-3A51-416C-A473-A1F9A24462B9}" type="presOf" srcId="{E5D74047-58E1-4F93-BCEE-DB175C341834}" destId="{743D6E7C-7372-45C9-A729-F3DE8D2DE909}" srcOrd="0" destOrd="0" presId="urn:diagrams.loki3.com/VaryingWidthList+Icon"/>
    <dgm:cxn modelId="{54DFCCAA-C13D-4A3F-AE6D-A36E24A497F8}" type="presParOf" srcId="{743D6E7C-7372-45C9-A729-F3DE8D2DE909}" destId="{D6210177-66A0-4B03-BB34-3AFAAC2EA106}" srcOrd="0" destOrd="0" presId="urn:diagrams.loki3.com/VaryingWidthList+Icon"/>
    <dgm:cxn modelId="{1D297F72-340D-4CE7-ACEF-BDE547A6A8CC}" type="presParOf" srcId="{743D6E7C-7372-45C9-A729-F3DE8D2DE909}" destId="{CC0C3455-ECEA-4199-A65A-A25D1D9081F9}" srcOrd="1" destOrd="0" presId="urn:diagrams.loki3.com/VaryingWidthList+Icon"/>
    <dgm:cxn modelId="{F3086B02-7329-4BD0-8680-7D6F602B1BDC}" type="presParOf" srcId="{743D6E7C-7372-45C9-A729-F3DE8D2DE909}" destId="{1CFF8EFC-2C79-47C5-8C11-F9B19CFD5AE9}" srcOrd="2" destOrd="0" presId="urn:diagrams.loki3.com/VaryingWidthList+Icon"/>
    <dgm:cxn modelId="{1B45EE0E-B870-4417-92C3-DD24A16B19C2}" type="presParOf" srcId="{743D6E7C-7372-45C9-A729-F3DE8D2DE909}" destId="{F0E10867-A57C-41B3-B049-3CA89D9D289C}" srcOrd="3" destOrd="0" presId="urn:diagrams.loki3.com/VaryingWidthList+Icon"/>
    <dgm:cxn modelId="{EA758A3E-00BC-443C-B8AF-83FFBDC55898}" type="presParOf" srcId="{743D6E7C-7372-45C9-A729-F3DE8D2DE909}" destId="{AEB2B0AE-A772-4B1C-90D4-66C8009F352B}" srcOrd="4" destOrd="0" presId="urn:diagrams.loki3.com/VaryingWidthList+Icon"/>
    <dgm:cxn modelId="{1DC709FC-A7B0-49FD-B92D-5BB47BD5A142}" type="presParOf" srcId="{743D6E7C-7372-45C9-A729-F3DE8D2DE909}" destId="{EAC81FD4-078B-4E1C-9290-F65DE08C8B96}" srcOrd="5" destOrd="0" presId="urn:diagrams.loki3.com/VaryingWidthList+Icon"/>
    <dgm:cxn modelId="{86646883-3141-4A7C-81C1-3201E5EB02E2}" type="presParOf" srcId="{743D6E7C-7372-45C9-A729-F3DE8D2DE909}" destId="{DD89F01F-B055-4396-9E14-BB127F0DC28E}" srcOrd="6" destOrd="0" presId="urn:diagrams.loki3.com/VaryingWidthList+Icon"/>
    <dgm:cxn modelId="{F2E7CFD9-0AA1-4DBB-A90D-4AEA656704CD}" type="presParOf" srcId="{743D6E7C-7372-45C9-A729-F3DE8D2DE909}" destId="{23C1BA73-E452-4756-BBA3-C608661D1991}" srcOrd="7" destOrd="0" presId="urn:diagrams.loki3.com/VaryingWidthList+Icon"/>
    <dgm:cxn modelId="{B4229DC5-02C4-4D01-A3C7-48CE2B585330}" type="presParOf" srcId="{743D6E7C-7372-45C9-A729-F3DE8D2DE909}" destId="{9D80A14D-FBEA-4216-B379-AEA331422283}" srcOrd="8"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79E36B62-A546-45CF-8E81-631E08E0732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A8ED1A2C-E414-4B9F-8B9E-BC7A5EEC2648}">
      <dgm:prSet/>
      <dgm:spPr/>
      <dgm:t>
        <a:bodyPr/>
        <a:lstStyle/>
        <a:p>
          <a:pPr algn="just"/>
          <a:r>
            <a:rPr lang="en-IN" dirty="0" err="1"/>
            <a:t>Sunitaji</a:t>
          </a:r>
          <a:r>
            <a:rPr lang="en-IN" dirty="0"/>
            <a:t> a widow having no children lived with her sisters children who took her care. </a:t>
          </a:r>
        </a:p>
      </dgm:t>
    </dgm:pt>
    <dgm:pt modelId="{58652738-C0EE-468A-9660-9CD9FC827F4C}" type="parTrans" cxnId="{56579388-0AA8-4062-BB13-1E24C4A33CFE}">
      <dgm:prSet/>
      <dgm:spPr/>
      <dgm:t>
        <a:bodyPr/>
        <a:lstStyle/>
        <a:p>
          <a:endParaRPr lang="en-IN"/>
        </a:p>
      </dgm:t>
    </dgm:pt>
    <dgm:pt modelId="{755C1434-AB83-4623-A462-03448E81F95A}" type="sibTrans" cxnId="{56579388-0AA8-4062-BB13-1E24C4A33CFE}">
      <dgm:prSet/>
      <dgm:spPr/>
      <dgm:t>
        <a:bodyPr/>
        <a:lstStyle/>
        <a:p>
          <a:endParaRPr lang="en-IN"/>
        </a:p>
      </dgm:t>
    </dgm:pt>
    <dgm:pt modelId="{33F8D7CC-7387-44EA-97FD-FB0CFB9967C7}">
      <dgm:prSet/>
      <dgm:spPr/>
      <dgm:t>
        <a:bodyPr/>
        <a:lstStyle/>
        <a:p>
          <a:r>
            <a:rPr lang="en-IN"/>
            <a:t>After her death her brother in law claimed her earned property</a:t>
          </a:r>
        </a:p>
      </dgm:t>
    </dgm:pt>
    <dgm:pt modelId="{C1098C2D-4F78-432B-9FA5-6C5C4109579A}" type="parTrans" cxnId="{B523ACF8-B517-44D4-A3FC-395981CFBFE3}">
      <dgm:prSet/>
      <dgm:spPr/>
      <dgm:t>
        <a:bodyPr/>
        <a:lstStyle/>
        <a:p>
          <a:endParaRPr lang="en-IN"/>
        </a:p>
      </dgm:t>
    </dgm:pt>
    <dgm:pt modelId="{584C2B69-721B-49B1-A12B-EEED42CD56A2}" type="sibTrans" cxnId="{B523ACF8-B517-44D4-A3FC-395981CFBFE3}">
      <dgm:prSet/>
      <dgm:spPr/>
      <dgm:t>
        <a:bodyPr/>
        <a:lstStyle/>
        <a:p>
          <a:endParaRPr lang="en-IN"/>
        </a:p>
      </dgm:t>
    </dgm:pt>
    <dgm:pt modelId="{E6699C50-18E2-41C6-B5C0-D0A48A3C9BC3}">
      <dgm:prSet/>
      <dgm:spPr/>
      <dgm:t>
        <a:bodyPr/>
        <a:lstStyle/>
        <a:p>
          <a:r>
            <a:rPr lang="en-IN"/>
            <a:t>Her sisters children whom she intended to give didn’t get anything in absence of will</a:t>
          </a:r>
        </a:p>
      </dgm:t>
    </dgm:pt>
    <dgm:pt modelId="{2702F962-4045-4A81-86E3-F2EC07D314F8}" type="parTrans" cxnId="{A801F476-C32A-4F92-9E2F-10E36CB04049}">
      <dgm:prSet/>
      <dgm:spPr/>
      <dgm:t>
        <a:bodyPr/>
        <a:lstStyle/>
        <a:p>
          <a:endParaRPr lang="en-IN"/>
        </a:p>
      </dgm:t>
    </dgm:pt>
    <dgm:pt modelId="{F744ACBF-2428-46DC-9ACB-B79A65E11013}" type="sibTrans" cxnId="{A801F476-C32A-4F92-9E2F-10E36CB04049}">
      <dgm:prSet/>
      <dgm:spPr/>
      <dgm:t>
        <a:bodyPr/>
        <a:lstStyle/>
        <a:p>
          <a:endParaRPr lang="en-IN"/>
        </a:p>
      </dgm:t>
    </dgm:pt>
    <dgm:pt modelId="{7689C7FA-F867-4F0F-A385-6354B57F92CA}" type="pres">
      <dgm:prSet presAssocID="{79E36B62-A546-45CF-8E81-631E08E07326}" presName="linear" presStyleCnt="0">
        <dgm:presLayoutVars>
          <dgm:animLvl val="lvl"/>
          <dgm:resizeHandles val="exact"/>
        </dgm:presLayoutVars>
      </dgm:prSet>
      <dgm:spPr/>
    </dgm:pt>
    <dgm:pt modelId="{82B13929-536B-41FF-92DB-FF01EA6E65B4}" type="pres">
      <dgm:prSet presAssocID="{A8ED1A2C-E414-4B9F-8B9E-BC7A5EEC2648}" presName="parentText" presStyleLbl="node1" presStyleIdx="0" presStyleCnt="1">
        <dgm:presLayoutVars>
          <dgm:chMax val="0"/>
          <dgm:bulletEnabled val="1"/>
        </dgm:presLayoutVars>
      </dgm:prSet>
      <dgm:spPr/>
    </dgm:pt>
    <dgm:pt modelId="{DA554264-25C5-4D60-B740-7E9156BFCD00}" type="pres">
      <dgm:prSet presAssocID="{A8ED1A2C-E414-4B9F-8B9E-BC7A5EEC2648}" presName="childText" presStyleLbl="revTx" presStyleIdx="0" presStyleCnt="1">
        <dgm:presLayoutVars>
          <dgm:bulletEnabled val="1"/>
        </dgm:presLayoutVars>
      </dgm:prSet>
      <dgm:spPr/>
    </dgm:pt>
  </dgm:ptLst>
  <dgm:cxnLst>
    <dgm:cxn modelId="{A801F476-C32A-4F92-9E2F-10E36CB04049}" srcId="{A8ED1A2C-E414-4B9F-8B9E-BC7A5EEC2648}" destId="{E6699C50-18E2-41C6-B5C0-D0A48A3C9BC3}" srcOrd="1" destOrd="0" parTransId="{2702F962-4045-4A81-86E3-F2EC07D314F8}" sibTransId="{F744ACBF-2428-46DC-9ACB-B79A65E11013}"/>
    <dgm:cxn modelId="{56579388-0AA8-4062-BB13-1E24C4A33CFE}" srcId="{79E36B62-A546-45CF-8E81-631E08E07326}" destId="{A8ED1A2C-E414-4B9F-8B9E-BC7A5EEC2648}" srcOrd="0" destOrd="0" parTransId="{58652738-C0EE-468A-9660-9CD9FC827F4C}" sibTransId="{755C1434-AB83-4623-A462-03448E81F95A}"/>
    <dgm:cxn modelId="{F6F9D991-6D89-4DAF-B21F-BCC5B9584B9A}" type="presOf" srcId="{E6699C50-18E2-41C6-B5C0-D0A48A3C9BC3}" destId="{DA554264-25C5-4D60-B740-7E9156BFCD00}" srcOrd="0" destOrd="1" presId="urn:microsoft.com/office/officeart/2005/8/layout/vList2"/>
    <dgm:cxn modelId="{D0323998-A59E-41E0-8E84-A92EF691AD8E}" type="presOf" srcId="{A8ED1A2C-E414-4B9F-8B9E-BC7A5EEC2648}" destId="{82B13929-536B-41FF-92DB-FF01EA6E65B4}" srcOrd="0" destOrd="0" presId="urn:microsoft.com/office/officeart/2005/8/layout/vList2"/>
    <dgm:cxn modelId="{4B15B5A2-4AA0-42A1-A9B0-66DC0F47FDC2}" type="presOf" srcId="{33F8D7CC-7387-44EA-97FD-FB0CFB9967C7}" destId="{DA554264-25C5-4D60-B740-7E9156BFCD00}" srcOrd="0" destOrd="0" presId="urn:microsoft.com/office/officeart/2005/8/layout/vList2"/>
    <dgm:cxn modelId="{B523ACF8-B517-44D4-A3FC-395981CFBFE3}" srcId="{A8ED1A2C-E414-4B9F-8B9E-BC7A5EEC2648}" destId="{33F8D7CC-7387-44EA-97FD-FB0CFB9967C7}" srcOrd="0" destOrd="0" parTransId="{C1098C2D-4F78-432B-9FA5-6C5C4109579A}" sibTransId="{584C2B69-721B-49B1-A12B-EEED42CD56A2}"/>
    <dgm:cxn modelId="{E80843FA-FF8F-4BA5-8506-617A8035907E}" type="presOf" srcId="{79E36B62-A546-45CF-8E81-631E08E07326}" destId="{7689C7FA-F867-4F0F-A385-6354B57F92CA}" srcOrd="0" destOrd="0" presId="urn:microsoft.com/office/officeart/2005/8/layout/vList2"/>
    <dgm:cxn modelId="{8A2F0081-3307-4CCD-91EB-247657D17D26}" type="presParOf" srcId="{7689C7FA-F867-4F0F-A385-6354B57F92CA}" destId="{82B13929-536B-41FF-92DB-FF01EA6E65B4}" srcOrd="0" destOrd="0" presId="urn:microsoft.com/office/officeart/2005/8/layout/vList2"/>
    <dgm:cxn modelId="{131E3E60-5552-49AB-A52D-B5FB0C52562D}" type="presParOf" srcId="{7689C7FA-F867-4F0F-A385-6354B57F92CA}" destId="{DA554264-25C5-4D60-B740-7E9156BFCD0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EBAB2C-A706-4644-BA20-766B2BC2E085}" type="doc">
      <dgm:prSet loTypeId="urn:microsoft.com/office/officeart/2005/8/layout/orgChart1" loCatId="hierarchy" qsTypeId="urn:microsoft.com/office/officeart/2005/8/quickstyle/simple1" qsCatId="simple" csTypeId="urn:microsoft.com/office/officeart/2005/8/colors/accent1_4" csCatId="accent1" phldr="1"/>
      <dgm:spPr/>
      <dgm:t>
        <a:bodyPr/>
        <a:lstStyle/>
        <a:p>
          <a:endParaRPr lang="en-US"/>
        </a:p>
      </dgm:t>
    </dgm:pt>
    <dgm:pt modelId="{9F06CD3A-B935-4D7E-AF2C-016152B73AE3}">
      <dgm:prSet/>
      <dgm:spPr/>
      <dgm:t>
        <a:bodyPr/>
        <a:lstStyle/>
        <a:p>
          <a:r>
            <a:rPr lang="en-US"/>
            <a:t>HUF</a:t>
          </a:r>
        </a:p>
      </dgm:t>
    </dgm:pt>
    <dgm:pt modelId="{0BEB88A7-C7E6-4094-8698-31A7B8996554}" type="parTrans" cxnId="{8D8D0AC9-C451-420F-8900-AAC67EACAFEC}">
      <dgm:prSet/>
      <dgm:spPr/>
      <dgm:t>
        <a:bodyPr/>
        <a:lstStyle/>
        <a:p>
          <a:endParaRPr lang="en-US"/>
        </a:p>
      </dgm:t>
    </dgm:pt>
    <dgm:pt modelId="{1CB97912-69E2-4EAA-8840-C2591D0EA788}" type="sibTrans" cxnId="{8D8D0AC9-C451-420F-8900-AAC67EACAFEC}">
      <dgm:prSet/>
      <dgm:spPr/>
      <dgm:t>
        <a:bodyPr/>
        <a:lstStyle/>
        <a:p>
          <a:endParaRPr lang="en-US"/>
        </a:p>
      </dgm:t>
    </dgm:pt>
    <dgm:pt modelId="{57D35ABB-55A3-4244-92B3-DB472456AC6A}">
      <dgm:prSet/>
      <dgm:spPr/>
      <dgm:t>
        <a:bodyPr/>
        <a:lstStyle/>
        <a:p>
          <a:r>
            <a:rPr lang="en-US" dirty="0"/>
            <a:t>Coparcener</a:t>
          </a:r>
        </a:p>
      </dgm:t>
    </dgm:pt>
    <dgm:pt modelId="{B848FB35-584F-4236-8B42-3C764F222CBE}" type="parTrans" cxnId="{3EE44F0A-980D-4B04-9482-8778FD2F2A77}">
      <dgm:prSet/>
      <dgm:spPr/>
      <dgm:t>
        <a:bodyPr/>
        <a:lstStyle/>
        <a:p>
          <a:endParaRPr lang="en-US"/>
        </a:p>
      </dgm:t>
    </dgm:pt>
    <dgm:pt modelId="{59B22824-839E-4928-A795-55112A288372}" type="sibTrans" cxnId="{3EE44F0A-980D-4B04-9482-8778FD2F2A77}">
      <dgm:prSet/>
      <dgm:spPr/>
      <dgm:t>
        <a:bodyPr/>
        <a:lstStyle/>
        <a:p>
          <a:endParaRPr lang="en-US"/>
        </a:p>
      </dgm:t>
    </dgm:pt>
    <dgm:pt modelId="{C89258B2-DF0B-4007-A7D2-25699F7862E5}">
      <dgm:prSet/>
      <dgm:spPr/>
      <dgm:t>
        <a:bodyPr/>
        <a:lstStyle/>
        <a:p>
          <a:r>
            <a:rPr lang="en-US" dirty="0"/>
            <a:t>Member</a:t>
          </a:r>
        </a:p>
      </dgm:t>
    </dgm:pt>
    <dgm:pt modelId="{D710C3AF-23FE-4922-924B-D34E21401522}" type="parTrans" cxnId="{41842FEA-D183-44B9-967C-A800436F1321}">
      <dgm:prSet/>
      <dgm:spPr/>
      <dgm:t>
        <a:bodyPr/>
        <a:lstStyle/>
        <a:p>
          <a:endParaRPr lang="en-US"/>
        </a:p>
      </dgm:t>
    </dgm:pt>
    <dgm:pt modelId="{5D534AE7-276A-4874-BF82-DD64686740E5}" type="sibTrans" cxnId="{41842FEA-D183-44B9-967C-A800436F1321}">
      <dgm:prSet/>
      <dgm:spPr/>
      <dgm:t>
        <a:bodyPr/>
        <a:lstStyle/>
        <a:p>
          <a:endParaRPr lang="en-US"/>
        </a:p>
      </dgm:t>
    </dgm:pt>
    <dgm:pt modelId="{E1E0FF02-73E5-4203-B7AA-F2CEB6522F14}">
      <dgm:prSet/>
      <dgm:spPr>
        <a:solidFill>
          <a:srgbClr val="00B0F0"/>
        </a:solidFill>
      </dgm:spPr>
      <dgm:t>
        <a:bodyPr/>
        <a:lstStyle/>
        <a:p>
          <a:r>
            <a:rPr lang="en-US" dirty="0"/>
            <a:t>Born in family</a:t>
          </a:r>
        </a:p>
      </dgm:t>
    </dgm:pt>
    <dgm:pt modelId="{7D023DF4-06BC-4AD8-AAB5-84B50AB272D8}" type="parTrans" cxnId="{79BF6C0D-C5EE-4422-84A0-148CBF10234F}">
      <dgm:prSet/>
      <dgm:spPr/>
      <dgm:t>
        <a:bodyPr/>
        <a:lstStyle/>
        <a:p>
          <a:endParaRPr lang="en-US"/>
        </a:p>
      </dgm:t>
    </dgm:pt>
    <dgm:pt modelId="{B6B473B7-B590-4564-AB4C-B722E70E06FA}" type="sibTrans" cxnId="{79BF6C0D-C5EE-4422-84A0-148CBF10234F}">
      <dgm:prSet/>
      <dgm:spPr/>
      <dgm:t>
        <a:bodyPr/>
        <a:lstStyle/>
        <a:p>
          <a:endParaRPr lang="en-US"/>
        </a:p>
      </dgm:t>
    </dgm:pt>
    <dgm:pt modelId="{B3C6740B-0884-478A-B803-FAC82400C86A}">
      <dgm:prSet/>
      <dgm:spPr>
        <a:solidFill>
          <a:srgbClr val="00B0F0"/>
        </a:solidFill>
      </dgm:spPr>
      <dgm:t>
        <a:bodyPr/>
        <a:lstStyle/>
        <a:p>
          <a:r>
            <a:rPr lang="en-US" dirty="0"/>
            <a:t>Born or Married in family</a:t>
          </a:r>
        </a:p>
      </dgm:t>
    </dgm:pt>
    <dgm:pt modelId="{423E1346-3888-4F52-B8CE-78F534433744}" type="parTrans" cxnId="{C1C46266-327D-4AEF-B7B0-4C03E2694CFE}">
      <dgm:prSet/>
      <dgm:spPr/>
      <dgm:t>
        <a:bodyPr/>
        <a:lstStyle/>
        <a:p>
          <a:endParaRPr lang="en-US"/>
        </a:p>
      </dgm:t>
    </dgm:pt>
    <dgm:pt modelId="{5460438A-4540-4C6A-87F1-6A1A247118BD}" type="sibTrans" cxnId="{C1C46266-327D-4AEF-B7B0-4C03E2694CFE}">
      <dgm:prSet/>
      <dgm:spPr/>
      <dgm:t>
        <a:bodyPr/>
        <a:lstStyle/>
        <a:p>
          <a:endParaRPr lang="en-US"/>
        </a:p>
      </dgm:t>
    </dgm:pt>
    <dgm:pt modelId="{1D2896A2-C300-4BDB-8682-E53D307BB7F6}">
      <dgm:prSet custT="1"/>
      <dgm:spPr>
        <a:solidFill>
          <a:srgbClr val="00B0F0"/>
        </a:solidFill>
      </dgm:spPr>
      <dgm:t>
        <a:bodyPr/>
        <a:lstStyle/>
        <a:p>
          <a:r>
            <a:rPr lang="en-US" sz="1800" dirty="0" err="1"/>
            <a:t>Upto</a:t>
          </a:r>
          <a:r>
            <a:rPr lang="en-US" sz="1800" dirty="0"/>
            <a:t> 4 levels of living order</a:t>
          </a:r>
        </a:p>
      </dgm:t>
    </dgm:pt>
    <dgm:pt modelId="{4EC716C9-A443-4F8F-BB92-A141EA258D6D}" type="parTrans" cxnId="{B66022E5-3013-4048-ADCB-5269871E37A7}">
      <dgm:prSet/>
      <dgm:spPr/>
      <dgm:t>
        <a:bodyPr/>
        <a:lstStyle/>
        <a:p>
          <a:endParaRPr lang="en-US"/>
        </a:p>
      </dgm:t>
    </dgm:pt>
    <dgm:pt modelId="{A29A29F5-EA2F-4D5B-A966-E686A20950A1}" type="sibTrans" cxnId="{B66022E5-3013-4048-ADCB-5269871E37A7}">
      <dgm:prSet/>
      <dgm:spPr/>
      <dgm:t>
        <a:bodyPr/>
        <a:lstStyle/>
        <a:p>
          <a:endParaRPr lang="en-US"/>
        </a:p>
      </dgm:t>
    </dgm:pt>
    <dgm:pt modelId="{74836F18-6C46-476D-B32E-6A672E33B619}" type="pres">
      <dgm:prSet presAssocID="{66EBAB2C-A706-4644-BA20-766B2BC2E085}" presName="hierChild1" presStyleCnt="0">
        <dgm:presLayoutVars>
          <dgm:orgChart val="1"/>
          <dgm:chPref val="1"/>
          <dgm:dir/>
          <dgm:animOne val="branch"/>
          <dgm:animLvl val="lvl"/>
          <dgm:resizeHandles/>
        </dgm:presLayoutVars>
      </dgm:prSet>
      <dgm:spPr/>
    </dgm:pt>
    <dgm:pt modelId="{5AFD2A44-9A16-470B-9E7E-4E2475C84FB6}" type="pres">
      <dgm:prSet presAssocID="{9F06CD3A-B935-4D7E-AF2C-016152B73AE3}" presName="hierRoot1" presStyleCnt="0">
        <dgm:presLayoutVars>
          <dgm:hierBranch val="init"/>
        </dgm:presLayoutVars>
      </dgm:prSet>
      <dgm:spPr/>
    </dgm:pt>
    <dgm:pt modelId="{69379C64-DAD0-4267-B8FE-4BC668DA7337}" type="pres">
      <dgm:prSet presAssocID="{9F06CD3A-B935-4D7E-AF2C-016152B73AE3}" presName="rootComposite1" presStyleCnt="0"/>
      <dgm:spPr/>
    </dgm:pt>
    <dgm:pt modelId="{A71D3B04-B711-4D84-928E-D6A064932E8A}" type="pres">
      <dgm:prSet presAssocID="{9F06CD3A-B935-4D7E-AF2C-016152B73AE3}" presName="rootText1" presStyleLbl="node0" presStyleIdx="0" presStyleCnt="1">
        <dgm:presLayoutVars>
          <dgm:chPref val="3"/>
        </dgm:presLayoutVars>
      </dgm:prSet>
      <dgm:spPr/>
    </dgm:pt>
    <dgm:pt modelId="{D525C5D2-EE44-4D1E-A294-192F6BE7E82A}" type="pres">
      <dgm:prSet presAssocID="{9F06CD3A-B935-4D7E-AF2C-016152B73AE3}" presName="rootConnector1" presStyleLbl="node1" presStyleIdx="0" presStyleCnt="0"/>
      <dgm:spPr/>
    </dgm:pt>
    <dgm:pt modelId="{A774BC5B-417C-4AFB-BF50-3079988BCBB8}" type="pres">
      <dgm:prSet presAssocID="{9F06CD3A-B935-4D7E-AF2C-016152B73AE3}" presName="hierChild2" presStyleCnt="0"/>
      <dgm:spPr/>
    </dgm:pt>
    <dgm:pt modelId="{08F5111E-EE24-4453-A0CE-EE2DE75839CE}" type="pres">
      <dgm:prSet presAssocID="{B848FB35-584F-4236-8B42-3C764F222CBE}" presName="Name37" presStyleLbl="parChTrans1D2" presStyleIdx="0" presStyleCnt="2"/>
      <dgm:spPr/>
    </dgm:pt>
    <dgm:pt modelId="{8E9711D6-E5C6-4161-88D0-DDBF22A8BEAD}" type="pres">
      <dgm:prSet presAssocID="{57D35ABB-55A3-4244-92B3-DB472456AC6A}" presName="hierRoot2" presStyleCnt="0">
        <dgm:presLayoutVars>
          <dgm:hierBranch val="init"/>
        </dgm:presLayoutVars>
      </dgm:prSet>
      <dgm:spPr/>
    </dgm:pt>
    <dgm:pt modelId="{A0FA59A7-F3EA-41D3-88BF-5FABA2D3CEDB}" type="pres">
      <dgm:prSet presAssocID="{57D35ABB-55A3-4244-92B3-DB472456AC6A}" presName="rootComposite" presStyleCnt="0"/>
      <dgm:spPr/>
    </dgm:pt>
    <dgm:pt modelId="{08C4FB5D-9477-4DE1-9E12-9662E702BF9B}" type="pres">
      <dgm:prSet presAssocID="{57D35ABB-55A3-4244-92B3-DB472456AC6A}" presName="rootText" presStyleLbl="node2" presStyleIdx="0" presStyleCnt="2">
        <dgm:presLayoutVars>
          <dgm:chPref val="3"/>
        </dgm:presLayoutVars>
      </dgm:prSet>
      <dgm:spPr/>
    </dgm:pt>
    <dgm:pt modelId="{85A42CD8-CC51-4BED-A355-5168C008678A}" type="pres">
      <dgm:prSet presAssocID="{57D35ABB-55A3-4244-92B3-DB472456AC6A}" presName="rootConnector" presStyleLbl="node2" presStyleIdx="0" presStyleCnt="2"/>
      <dgm:spPr/>
    </dgm:pt>
    <dgm:pt modelId="{E6840346-CD74-4DBA-A20F-6BA35485C606}" type="pres">
      <dgm:prSet presAssocID="{57D35ABB-55A3-4244-92B3-DB472456AC6A}" presName="hierChild4" presStyleCnt="0"/>
      <dgm:spPr/>
    </dgm:pt>
    <dgm:pt modelId="{8A03933A-6DF1-4D45-9F04-46BBA95DCBF4}" type="pres">
      <dgm:prSet presAssocID="{7D023DF4-06BC-4AD8-AAB5-84B50AB272D8}" presName="Name37" presStyleLbl="parChTrans1D3" presStyleIdx="0" presStyleCnt="2"/>
      <dgm:spPr/>
    </dgm:pt>
    <dgm:pt modelId="{B224BF9A-FEAA-41D1-B22E-A2CBD2AACB5D}" type="pres">
      <dgm:prSet presAssocID="{E1E0FF02-73E5-4203-B7AA-F2CEB6522F14}" presName="hierRoot2" presStyleCnt="0">
        <dgm:presLayoutVars>
          <dgm:hierBranch val="init"/>
        </dgm:presLayoutVars>
      </dgm:prSet>
      <dgm:spPr/>
    </dgm:pt>
    <dgm:pt modelId="{C51A49C3-5A13-4F7D-8DC8-8D3F8982431C}" type="pres">
      <dgm:prSet presAssocID="{E1E0FF02-73E5-4203-B7AA-F2CEB6522F14}" presName="rootComposite" presStyleCnt="0"/>
      <dgm:spPr/>
    </dgm:pt>
    <dgm:pt modelId="{67343F5D-060E-4504-9054-C63B0F241CEB}" type="pres">
      <dgm:prSet presAssocID="{E1E0FF02-73E5-4203-B7AA-F2CEB6522F14}" presName="rootText" presStyleLbl="node3" presStyleIdx="0" presStyleCnt="2" custScaleX="146410">
        <dgm:presLayoutVars>
          <dgm:chPref val="3"/>
        </dgm:presLayoutVars>
      </dgm:prSet>
      <dgm:spPr/>
    </dgm:pt>
    <dgm:pt modelId="{A199D27A-935D-42C2-A449-900BBB89333C}" type="pres">
      <dgm:prSet presAssocID="{E1E0FF02-73E5-4203-B7AA-F2CEB6522F14}" presName="rootConnector" presStyleLbl="node3" presStyleIdx="0" presStyleCnt="2"/>
      <dgm:spPr/>
    </dgm:pt>
    <dgm:pt modelId="{82B3C329-368B-4B3D-AAFA-438C603FEFF4}" type="pres">
      <dgm:prSet presAssocID="{E1E0FF02-73E5-4203-B7AA-F2CEB6522F14}" presName="hierChild4" presStyleCnt="0"/>
      <dgm:spPr/>
    </dgm:pt>
    <dgm:pt modelId="{F5D8AA12-7841-4C85-9D00-A16A1556611A}" type="pres">
      <dgm:prSet presAssocID="{4EC716C9-A443-4F8F-BB92-A141EA258D6D}" presName="Name37" presStyleLbl="parChTrans1D4" presStyleIdx="0" presStyleCnt="1"/>
      <dgm:spPr/>
    </dgm:pt>
    <dgm:pt modelId="{FD725512-691F-460D-8A0B-1AEFB59FC6C3}" type="pres">
      <dgm:prSet presAssocID="{1D2896A2-C300-4BDB-8682-E53D307BB7F6}" presName="hierRoot2" presStyleCnt="0">
        <dgm:presLayoutVars>
          <dgm:hierBranch val="init"/>
        </dgm:presLayoutVars>
      </dgm:prSet>
      <dgm:spPr/>
    </dgm:pt>
    <dgm:pt modelId="{6CE0775A-711E-42E7-B162-6D5701E72958}" type="pres">
      <dgm:prSet presAssocID="{1D2896A2-C300-4BDB-8682-E53D307BB7F6}" presName="rootComposite" presStyleCnt="0"/>
      <dgm:spPr/>
    </dgm:pt>
    <dgm:pt modelId="{F79DB7DF-55D5-4378-8793-8A0860F97003}" type="pres">
      <dgm:prSet presAssocID="{1D2896A2-C300-4BDB-8682-E53D307BB7F6}" presName="rootText" presStyleLbl="node4" presStyleIdx="0" presStyleCnt="1">
        <dgm:presLayoutVars>
          <dgm:chPref val="3"/>
        </dgm:presLayoutVars>
      </dgm:prSet>
      <dgm:spPr/>
    </dgm:pt>
    <dgm:pt modelId="{1455A0B5-725B-4C73-A770-FB455F87BADE}" type="pres">
      <dgm:prSet presAssocID="{1D2896A2-C300-4BDB-8682-E53D307BB7F6}" presName="rootConnector" presStyleLbl="node4" presStyleIdx="0" presStyleCnt="1"/>
      <dgm:spPr/>
    </dgm:pt>
    <dgm:pt modelId="{0D0DA67C-E2B0-4095-8C55-5834270B178E}" type="pres">
      <dgm:prSet presAssocID="{1D2896A2-C300-4BDB-8682-E53D307BB7F6}" presName="hierChild4" presStyleCnt="0"/>
      <dgm:spPr/>
    </dgm:pt>
    <dgm:pt modelId="{9A24C532-D389-4480-85F7-BE38FB5C54A8}" type="pres">
      <dgm:prSet presAssocID="{1D2896A2-C300-4BDB-8682-E53D307BB7F6}" presName="hierChild5" presStyleCnt="0"/>
      <dgm:spPr/>
    </dgm:pt>
    <dgm:pt modelId="{A8AEEF98-BA8A-457B-8D57-FC30564B7BC0}" type="pres">
      <dgm:prSet presAssocID="{E1E0FF02-73E5-4203-B7AA-F2CEB6522F14}" presName="hierChild5" presStyleCnt="0"/>
      <dgm:spPr/>
    </dgm:pt>
    <dgm:pt modelId="{C20B616D-6C7D-4661-A6C0-943B738B75EE}" type="pres">
      <dgm:prSet presAssocID="{57D35ABB-55A3-4244-92B3-DB472456AC6A}" presName="hierChild5" presStyleCnt="0"/>
      <dgm:spPr/>
    </dgm:pt>
    <dgm:pt modelId="{DF90A2B2-DBF8-4CF6-B836-1DCFCFD2629B}" type="pres">
      <dgm:prSet presAssocID="{D710C3AF-23FE-4922-924B-D34E21401522}" presName="Name37" presStyleLbl="parChTrans1D2" presStyleIdx="1" presStyleCnt="2"/>
      <dgm:spPr/>
    </dgm:pt>
    <dgm:pt modelId="{35AF38DD-D5B1-4451-ADB1-ACCC8C624F83}" type="pres">
      <dgm:prSet presAssocID="{C89258B2-DF0B-4007-A7D2-25699F7862E5}" presName="hierRoot2" presStyleCnt="0">
        <dgm:presLayoutVars>
          <dgm:hierBranch val="init"/>
        </dgm:presLayoutVars>
      </dgm:prSet>
      <dgm:spPr/>
    </dgm:pt>
    <dgm:pt modelId="{0B0B5E5D-5ABD-45FE-9CF2-6861DB00C727}" type="pres">
      <dgm:prSet presAssocID="{C89258B2-DF0B-4007-A7D2-25699F7862E5}" presName="rootComposite" presStyleCnt="0"/>
      <dgm:spPr/>
    </dgm:pt>
    <dgm:pt modelId="{89078DF8-C17B-4593-A609-1F7AF33B036B}" type="pres">
      <dgm:prSet presAssocID="{C89258B2-DF0B-4007-A7D2-25699F7862E5}" presName="rootText" presStyleLbl="node2" presStyleIdx="1" presStyleCnt="2">
        <dgm:presLayoutVars>
          <dgm:chPref val="3"/>
        </dgm:presLayoutVars>
      </dgm:prSet>
      <dgm:spPr/>
    </dgm:pt>
    <dgm:pt modelId="{23F1774A-69E0-4F1C-9962-A9D2E9E412C6}" type="pres">
      <dgm:prSet presAssocID="{C89258B2-DF0B-4007-A7D2-25699F7862E5}" presName="rootConnector" presStyleLbl="node2" presStyleIdx="1" presStyleCnt="2"/>
      <dgm:spPr/>
    </dgm:pt>
    <dgm:pt modelId="{B52A5068-17DF-467A-8B0B-F94F82442FFD}" type="pres">
      <dgm:prSet presAssocID="{C89258B2-DF0B-4007-A7D2-25699F7862E5}" presName="hierChild4" presStyleCnt="0"/>
      <dgm:spPr/>
    </dgm:pt>
    <dgm:pt modelId="{C6B726C0-3F53-4E90-9EBD-E5DE1D5C20AB}" type="pres">
      <dgm:prSet presAssocID="{423E1346-3888-4F52-B8CE-78F534433744}" presName="Name37" presStyleLbl="parChTrans1D3" presStyleIdx="1" presStyleCnt="2"/>
      <dgm:spPr/>
    </dgm:pt>
    <dgm:pt modelId="{2CCABDC6-0E00-4BB4-B49C-8B39C3727072}" type="pres">
      <dgm:prSet presAssocID="{B3C6740B-0884-478A-B803-FAC82400C86A}" presName="hierRoot2" presStyleCnt="0">
        <dgm:presLayoutVars>
          <dgm:hierBranch val="init"/>
        </dgm:presLayoutVars>
      </dgm:prSet>
      <dgm:spPr/>
    </dgm:pt>
    <dgm:pt modelId="{503C9A92-C6EE-4743-BFFA-0507D7015BA6}" type="pres">
      <dgm:prSet presAssocID="{B3C6740B-0884-478A-B803-FAC82400C86A}" presName="rootComposite" presStyleCnt="0"/>
      <dgm:spPr/>
    </dgm:pt>
    <dgm:pt modelId="{B614D8B3-D0EE-4E39-9B07-10A17915F9FA}" type="pres">
      <dgm:prSet presAssocID="{B3C6740B-0884-478A-B803-FAC82400C86A}" presName="rootText" presStyleLbl="node3" presStyleIdx="1" presStyleCnt="2" custScaleX="146410">
        <dgm:presLayoutVars>
          <dgm:chPref val="3"/>
        </dgm:presLayoutVars>
      </dgm:prSet>
      <dgm:spPr/>
    </dgm:pt>
    <dgm:pt modelId="{59D4B2CA-F579-4626-A373-C369FBB4F44A}" type="pres">
      <dgm:prSet presAssocID="{B3C6740B-0884-478A-B803-FAC82400C86A}" presName="rootConnector" presStyleLbl="node3" presStyleIdx="1" presStyleCnt="2"/>
      <dgm:spPr/>
    </dgm:pt>
    <dgm:pt modelId="{02D56587-396F-4076-95DE-6F44BF396967}" type="pres">
      <dgm:prSet presAssocID="{B3C6740B-0884-478A-B803-FAC82400C86A}" presName="hierChild4" presStyleCnt="0"/>
      <dgm:spPr/>
    </dgm:pt>
    <dgm:pt modelId="{3B2EB283-04BE-4515-8A49-005C5939095E}" type="pres">
      <dgm:prSet presAssocID="{B3C6740B-0884-478A-B803-FAC82400C86A}" presName="hierChild5" presStyleCnt="0"/>
      <dgm:spPr/>
    </dgm:pt>
    <dgm:pt modelId="{40C7E17B-FE88-460C-AD6A-6D096B842881}" type="pres">
      <dgm:prSet presAssocID="{C89258B2-DF0B-4007-A7D2-25699F7862E5}" presName="hierChild5" presStyleCnt="0"/>
      <dgm:spPr/>
    </dgm:pt>
    <dgm:pt modelId="{EAC86A77-BB59-4359-97B2-79C09ACE0A3C}" type="pres">
      <dgm:prSet presAssocID="{9F06CD3A-B935-4D7E-AF2C-016152B73AE3}" presName="hierChild3" presStyleCnt="0"/>
      <dgm:spPr/>
    </dgm:pt>
  </dgm:ptLst>
  <dgm:cxnLst>
    <dgm:cxn modelId="{3EE44F0A-980D-4B04-9482-8778FD2F2A77}" srcId="{9F06CD3A-B935-4D7E-AF2C-016152B73AE3}" destId="{57D35ABB-55A3-4244-92B3-DB472456AC6A}" srcOrd="0" destOrd="0" parTransId="{B848FB35-584F-4236-8B42-3C764F222CBE}" sibTransId="{59B22824-839E-4928-A795-55112A288372}"/>
    <dgm:cxn modelId="{F517A30C-3F4B-4A2E-A379-7E03A9DE7878}" type="presOf" srcId="{1D2896A2-C300-4BDB-8682-E53D307BB7F6}" destId="{F79DB7DF-55D5-4378-8793-8A0860F97003}" srcOrd="0" destOrd="0" presId="urn:microsoft.com/office/officeart/2005/8/layout/orgChart1"/>
    <dgm:cxn modelId="{79BF6C0D-C5EE-4422-84A0-148CBF10234F}" srcId="{57D35ABB-55A3-4244-92B3-DB472456AC6A}" destId="{E1E0FF02-73E5-4203-B7AA-F2CEB6522F14}" srcOrd="0" destOrd="0" parTransId="{7D023DF4-06BC-4AD8-AAB5-84B50AB272D8}" sibTransId="{B6B473B7-B590-4564-AB4C-B722E70E06FA}"/>
    <dgm:cxn modelId="{36471122-E74B-437D-8E1E-99C071180FF8}" type="presOf" srcId="{C89258B2-DF0B-4007-A7D2-25699F7862E5}" destId="{23F1774A-69E0-4F1C-9962-A9D2E9E412C6}" srcOrd="1" destOrd="0" presId="urn:microsoft.com/office/officeart/2005/8/layout/orgChart1"/>
    <dgm:cxn modelId="{FD56F923-E026-4E29-8747-DCFB769328E1}" type="presOf" srcId="{57D35ABB-55A3-4244-92B3-DB472456AC6A}" destId="{08C4FB5D-9477-4DE1-9E12-9662E702BF9B}" srcOrd="0" destOrd="0" presId="urn:microsoft.com/office/officeart/2005/8/layout/orgChart1"/>
    <dgm:cxn modelId="{3041762B-0F84-4080-AD32-6AF64BFC5DB8}" type="presOf" srcId="{1D2896A2-C300-4BDB-8682-E53D307BB7F6}" destId="{1455A0B5-725B-4C73-A770-FB455F87BADE}" srcOrd="1" destOrd="0" presId="urn:microsoft.com/office/officeart/2005/8/layout/orgChart1"/>
    <dgm:cxn modelId="{C911A431-4239-4C7D-8547-23EE0E6665B1}" type="presOf" srcId="{57D35ABB-55A3-4244-92B3-DB472456AC6A}" destId="{85A42CD8-CC51-4BED-A355-5168C008678A}" srcOrd="1" destOrd="0" presId="urn:microsoft.com/office/officeart/2005/8/layout/orgChart1"/>
    <dgm:cxn modelId="{C1C46266-327D-4AEF-B7B0-4C03E2694CFE}" srcId="{C89258B2-DF0B-4007-A7D2-25699F7862E5}" destId="{B3C6740B-0884-478A-B803-FAC82400C86A}" srcOrd="0" destOrd="0" parTransId="{423E1346-3888-4F52-B8CE-78F534433744}" sibTransId="{5460438A-4540-4C6A-87F1-6A1A247118BD}"/>
    <dgm:cxn modelId="{D472C747-FCB7-4813-816D-8AD0AD065343}" type="presOf" srcId="{9F06CD3A-B935-4D7E-AF2C-016152B73AE3}" destId="{A71D3B04-B711-4D84-928E-D6A064932E8A}" srcOrd="0" destOrd="0" presId="urn:microsoft.com/office/officeart/2005/8/layout/orgChart1"/>
    <dgm:cxn modelId="{97FC056B-ED21-42FC-971D-DD20F82DA3F3}" type="presOf" srcId="{E1E0FF02-73E5-4203-B7AA-F2CEB6522F14}" destId="{67343F5D-060E-4504-9054-C63B0F241CEB}" srcOrd="0" destOrd="0" presId="urn:microsoft.com/office/officeart/2005/8/layout/orgChart1"/>
    <dgm:cxn modelId="{89C67952-7F2B-489F-95E1-8711149314DF}" type="presOf" srcId="{D710C3AF-23FE-4922-924B-D34E21401522}" destId="{DF90A2B2-DBF8-4CF6-B836-1DCFCFD2629B}" srcOrd="0" destOrd="0" presId="urn:microsoft.com/office/officeart/2005/8/layout/orgChart1"/>
    <dgm:cxn modelId="{376FCA74-5C71-426D-A19C-864CC033177D}" type="presOf" srcId="{B3C6740B-0884-478A-B803-FAC82400C86A}" destId="{59D4B2CA-F579-4626-A373-C369FBB4F44A}" srcOrd="1" destOrd="0" presId="urn:microsoft.com/office/officeart/2005/8/layout/orgChart1"/>
    <dgm:cxn modelId="{8EDE8D82-8DD0-4DD8-AC4A-D59F40A72D05}" type="presOf" srcId="{E1E0FF02-73E5-4203-B7AA-F2CEB6522F14}" destId="{A199D27A-935D-42C2-A449-900BBB89333C}" srcOrd="1" destOrd="0" presId="urn:microsoft.com/office/officeart/2005/8/layout/orgChart1"/>
    <dgm:cxn modelId="{C82AF08A-6075-4980-9A2B-F72110442B84}" type="presOf" srcId="{B848FB35-584F-4236-8B42-3C764F222CBE}" destId="{08F5111E-EE24-4453-A0CE-EE2DE75839CE}" srcOrd="0" destOrd="0" presId="urn:microsoft.com/office/officeart/2005/8/layout/orgChart1"/>
    <dgm:cxn modelId="{16356FB5-6A6A-4F02-AFC7-3F5B160ABB62}" type="presOf" srcId="{423E1346-3888-4F52-B8CE-78F534433744}" destId="{C6B726C0-3F53-4E90-9EBD-E5DE1D5C20AB}" srcOrd="0" destOrd="0" presId="urn:microsoft.com/office/officeart/2005/8/layout/orgChart1"/>
    <dgm:cxn modelId="{BE76DABA-0B48-4A90-9042-9B784129A57D}" type="presOf" srcId="{66EBAB2C-A706-4644-BA20-766B2BC2E085}" destId="{74836F18-6C46-476D-B32E-6A672E33B619}" srcOrd="0" destOrd="0" presId="urn:microsoft.com/office/officeart/2005/8/layout/orgChart1"/>
    <dgm:cxn modelId="{8D8D0AC9-C451-420F-8900-AAC67EACAFEC}" srcId="{66EBAB2C-A706-4644-BA20-766B2BC2E085}" destId="{9F06CD3A-B935-4D7E-AF2C-016152B73AE3}" srcOrd="0" destOrd="0" parTransId="{0BEB88A7-C7E6-4094-8698-31A7B8996554}" sibTransId="{1CB97912-69E2-4EAA-8840-C2591D0EA788}"/>
    <dgm:cxn modelId="{8EE48FC9-5BBB-4B78-9954-1DC6BEEFD708}" type="presOf" srcId="{9F06CD3A-B935-4D7E-AF2C-016152B73AE3}" destId="{D525C5D2-EE44-4D1E-A294-192F6BE7E82A}" srcOrd="1" destOrd="0" presId="urn:microsoft.com/office/officeart/2005/8/layout/orgChart1"/>
    <dgm:cxn modelId="{219A99CF-F07D-45E8-90C0-CF9493A290AA}" type="presOf" srcId="{4EC716C9-A443-4F8F-BB92-A141EA258D6D}" destId="{F5D8AA12-7841-4C85-9D00-A16A1556611A}" srcOrd="0" destOrd="0" presId="urn:microsoft.com/office/officeart/2005/8/layout/orgChart1"/>
    <dgm:cxn modelId="{C5CC1FD4-B795-452B-9DF0-75A90BBA35B5}" type="presOf" srcId="{B3C6740B-0884-478A-B803-FAC82400C86A}" destId="{B614D8B3-D0EE-4E39-9B07-10A17915F9FA}" srcOrd="0" destOrd="0" presId="urn:microsoft.com/office/officeart/2005/8/layout/orgChart1"/>
    <dgm:cxn modelId="{B66022E5-3013-4048-ADCB-5269871E37A7}" srcId="{E1E0FF02-73E5-4203-B7AA-F2CEB6522F14}" destId="{1D2896A2-C300-4BDB-8682-E53D307BB7F6}" srcOrd="0" destOrd="0" parTransId="{4EC716C9-A443-4F8F-BB92-A141EA258D6D}" sibTransId="{A29A29F5-EA2F-4D5B-A966-E686A20950A1}"/>
    <dgm:cxn modelId="{6F68A9E7-39F8-4978-93EF-281042BC9257}" type="presOf" srcId="{C89258B2-DF0B-4007-A7D2-25699F7862E5}" destId="{89078DF8-C17B-4593-A609-1F7AF33B036B}" srcOrd="0" destOrd="0" presId="urn:microsoft.com/office/officeart/2005/8/layout/orgChart1"/>
    <dgm:cxn modelId="{41842FEA-D183-44B9-967C-A800436F1321}" srcId="{9F06CD3A-B935-4D7E-AF2C-016152B73AE3}" destId="{C89258B2-DF0B-4007-A7D2-25699F7862E5}" srcOrd="1" destOrd="0" parTransId="{D710C3AF-23FE-4922-924B-D34E21401522}" sibTransId="{5D534AE7-276A-4874-BF82-DD64686740E5}"/>
    <dgm:cxn modelId="{42B903EE-E72A-48EB-84C5-B744EAA1AB8B}" type="presOf" srcId="{7D023DF4-06BC-4AD8-AAB5-84B50AB272D8}" destId="{8A03933A-6DF1-4D45-9F04-46BBA95DCBF4}" srcOrd="0" destOrd="0" presId="urn:microsoft.com/office/officeart/2005/8/layout/orgChart1"/>
    <dgm:cxn modelId="{F61C9CCF-B72A-47C8-A3DF-EFD2E5CD292C}" type="presParOf" srcId="{74836F18-6C46-476D-B32E-6A672E33B619}" destId="{5AFD2A44-9A16-470B-9E7E-4E2475C84FB6}" srcOrd="0" destOrd="0" presId="urn:microsoft.com/office/officeart/2005/8/layout/orgChart1"/>
    <dgm:cxn modelId="{637360B3-31CD-4418-9BA7-DE5E4C16EB7A}" type="presParOf" srcId="{5AFD2A44-9A16-470B-9E7E-4E2475C84FB6}" destId="{69379C64-DAD0-4267-B8FE-4BC668DA7337}" srcOrd="0" destOrd="0" presId="urn:microsoft.com/office/officeart/2005/8/layout/orgChart1"/>
    <dgm:cxn modelId="{CF89C4F1-17E1-4AB7-8F95-51962B3415B3}" type="presParOf" srcId="{69379C64-DAD0-4267-B8FE-4BC668DA7337}" destId="{A71D3B04-B711-4D84-928E-D6A064932E8A}" srcOrd="0" destOrd="0" presId="urn:microsoft.com/office/officeart/2005/8/layout/orgChart1"/>
    <dgm:cxn modelId="{9F01E5E7-9B22-4C7C-B6B1-C972CAA1F8FC}" type="presParOf" srcId="{69379C64-DAD0-4267-B8FE-4BC668DA7337}" destId="{D525C5D2-EE44-4D1E-A294-192F6BE7E82A}" srcOrd="1" destOrd="0" presId="urn:microsoft.com/office/officeart/2005/8/layout/orgChart1"/>
    <dgm:cxn modelId="{FF9B436E-06F2-4184-B35C-422E9F635220}" type="presParOf" srcId="{5AFD2A44-9A16-470B-9E7E-4E2475C84FB6}" destId="{A774BC5B-417C-4AFB-BF50-3079988BCBB8}" srcOrd="1" destOrd="0" presId="urn:microsoft.com/office/officeart/2005/8/layout/orgChart1"/>
    <dgm:cxn modelId="{9B71DBF1-0881-4165-84F6-F0B490E000CB}" type="presParOf" srcId="{A774BC5B-417C-4AFB-BF50-3079988BCBB8}" destId="{08F5111E-EE24-4453-A0CE-EE2DE75839CE}" srcOrd="0" destOrd="0" presId="urn:microsoft.com/office/officeart/2005/8/layout/orgChart1"/>
    <dgm:cxn modelId="{8AB82E5B-9A4D-4F63-8DD0-3C26BF309413}" type="presParOf" srcId="{A774BC5B-417C-4AFB-BF50-3079988BCBB8}" destId="{8E9711D6-E5C6-4161-88D0-DDBF22A8BEAD}" srcOrd="1" destOrd="0" presId="urn:microsoft.com/office/officeart/2005/8/layout/orgChart1"/>
    <dgm:cxn modelId="{E7E22ABB-A2AA-4A40-B6FD-C9D0F4C763FC}" type="presParOf" srcId="{8E9711D6-E5C6-4161-88D0-DDBF22A8BEAD}" destId="{A0FA59A7-F3EA-41D3-88BF-5FABA2D3CEDB}" srcOrd="0" destOrd="0" presId="urn:microsoft.com/office/officeart/2005/8/layout/orgChart1"/>
    <dgm:cxn modelId="{717FD708-B0FE-4DEE-9C92-84CE829EC76C}" type="presParOf" srcId="{A0FA59A7-F3EA-41D3-88BF-5FABA2D3CEDB}" destId="{08C4FB5D-9477-4DE1-9E12-9662E702BF9B}" srcOrd="0" destOrd="0" presId="urn:microsoft.com/office/officeart/2005/8/layout/orgChart1"/>
    <dgm:cxn modelId="{B7F06092-8DE9-445F-91B4-D813A3B6AAFB}" type="presParOf" srcId="{A0FA59A7-F3EA-41D3-88BF-5FABA2D3CEDB}" destId="{85A42CD8-CC51-4BED-A355-5168C008678A}" srcOrd="1" destOrd="0" presId="urn:microsoft.com/office/officeart/2005/8/layout/orgChart1"/>
    <dgm:cxn modelId="{9D88668E-8180-4DD8-8B9C-3E31B3C71AE7}" type="presParOf" srcId="{8E9711D6-E5C6-4161-88D0-DDBF22A8BEAD}" destId="{E6840346-CD74-4DBA-A20F-6BA35485C606}" srcOrd="1" destOrd="0" presId="urn:microsoft.com/office/officeart/2005/8/layout/orgChart1"/>
    <dgm:cxn modelId="{34280569-8724-4BEE-8C9D-FDA87E1FCAB2}" type="presParOf" srcId="{E6840346-CD74-4DBA-A20F-6BA35485C606}" destId="{8A03933A-6DF1-4D45-9F04-46BBA95DCBF4}" srcOrd="0" destOrd="0" presId="urn:microsoft.com/office/officeart/2005/8/layout/orgChart1"/>
    <dgm:cxn modelId="{A6608C57-3B6D-4123-9323-8931D6019EF4}" type="presParOf" srcId="{E6840346-CD74-4DBA-A20F-6BA35485C606}" destId="{B224BF9A-FEAA-41D1-B22E-A2CBD2AACB5D}" srcOrd="1" destOrd="0" presId="urn:microsoft.com/office/officeart/2005/8/layout/orgChart1"/>
    <dgm:cxn modelId="{3A77D5E2-2C57-4740-B075-D7432E92C31E}" type="presParOf" srcId="{B224BF9A-FEAA-41D1-B22E-A2CBD2AACB5D}" destId="{C51A49C3-5A13-4F7D-8DC8-8D3F8982431C}" srcOrd="0" destOrd="0" presId="urn:microsoft.com/office/officeart/2005/8/layout/orgChart1"/>
    <dgm:cxn modelId="{63310F2A-071B-4979-A3AE-B5B3E2060E72}" type="presParOf" srcId="{C51A49C3-5A13-4F7D-8DC8-8D3F8982431C}" destId="{67343F5D-060E-4504-9054-C63B0F241CEB}" srcOrd="0" destOrd="0" presId="urn:microsoft.com/office/officeart/2005/8/layout/orgChart1"/>
    <dgm:cxn modelId="{6B90CE82-57DA-401E-B404-DB3402B22B75}" type="presParOf" srcId="{C51A49C3-5A13-4F7D-8DC8-8D3F8982431C}" destId="{A199D27A-935D-42C2-A449-900BBB89333C}" srcOrd="1" destOrd="0" presId="urn:microsoft.com/office/officeart/2005/8/layout/orgChart1"/>
    <dgm:cxn modelId="{38099F33-8F81-47FE-B971-1630459FC726}" type="presParOf" srcId="{B224BF9A-FEAA-41D1-B22E-A2CBD2AACB5D}" destId="{82B3C329-368B-4B3D-AAFA-438C603FEFF4}" srcOrd="1" destOrd="0" presId="urn:microsoft.com/office/officeart/2005/8/layout/orgChart1"/>
    <dgm:cxn modelId="{8D340F2C-84AE-4929-A706-6DB708028389}" type="presParOf" srcId="{82B3C329-368B-4B3D-AAFA-438C603FEFF4}" destId="{F5D8AA12-7841-4C85-9D00-A16A1556611A}" srcOrd="0" destOrd="0" presId="urn:microsoft.com/office/officeart/2005/8/layout/orgChart1"/>
    <dgm:cxn modelId="{9C04FF3A-C2A1-4DBA-960F-E08179F0A5E1}" type="presParOf" srcId="{82B3C329-368B-4B3D-AAFA-438C603FEFF4}" destId="{FD725512-691F-460D-8A0B-1AEFB59FC6C3}" srcOrd="1" destOrd="0" presId="urn:microsoft.com/office/officeart/2005/8/layout/orgChart1"/>
    <dgm:cxn modelId="{D9E93F06-0DAA-4929-93AD-159D26A995C1}" type="presParOf" srcId="{FD725512-691F-460D-8A0B-1AEFB59FC6C3}" destId="{6CE0775A-711E-42E7-B162-6D5701E72958}" srcOrd="0" destOrd="0" presId="urn:microsoft.com/office/officeart/2005/8/layout/orgChart1"/>
    <dgm:cxn modelId="{41956989-7253-4342-8EA9-FD7BE004F44D}" type="presParOf" srcId="{6CE0775A-711E-42E7-B162-6D5701E72958}" destId="{F79DB7DF-55D5-4378-8793-8A0860F97003}" srcOrd="0" destOrd="0" presId="urn:microsoft.com/office/officeart/2005/8/layout/orgChart1"/>
    <dgm:cxn modelId="{348DC502-B0DE-4091-BD8B-3C465BAE620F}" type="presParOf" srcId="{6CE0775A-711E-42E7-B162-6D5701E72958}" destId="{1455A0B5-725B-4C73-A770-FB455F87BADE}" srcOrd="1" destOrd="0" presId="urn:microsoft.com/office/officeart/2005/8/layout/orgChart1"/>
    <dgm:cxn modelId="{82BBBAF6-2F18-45C4-AD96-0BC50860D195}" type="presParOf" srcId="{FD725512-691F-460D-8A0B-1AEFB59FC6C3}" destId="{0D0DA67C-E2B0-4095-8C55-5834270B178E}" srcOrd="1" destOrd="0" presId="urn:microsoft.com/office/officeart/2005/8/layout/orgChart1"/>
    <dgm:cxn modelId="{687AF454-CA8D-4889-A491-41548B997F2C}" type="presParOf" srcId="{FD725512-691F-460D-8A0B-1AEFB59FC6C3}" destId="{9A24C532-D389-4480-85F7-BE38FB5C54A8}" srcOrd="2" destOrd="0" presId="urn:microsoft.com/office/officeart/2005/8/layout/orgChart1"/>
    <dgm:cxn modelId="{D3933CE0-14B6-4C17-BFD7-C33BB2432D04}" type="presParOf" srcId="{B224BF9A-FEAA-41D1-B22E-A2CBD2AACB5D}" destId="{A8AEEF98-BA8A-457B-8D57-FC30564B7BC0}" srcOrd="2" destOrd="0" presId="urn:microsoft.com/office/officeart/2005/8/layout/orgChart1"/>
    <dgm:cxn modelId="{7581DFF2-1A50-4DA3-9B6B-0E5AA02576FE}" type="presParOf" srcId="{8E9711D6-E5C6-4161-88D0-DDBF22A8BEAD}" destId="{C20B616D-6C7D-4661-A6C0-943B738B75EE}" srcOrd="2" destOrd="0" presId="urn:microsoft.com/office/officeart/2005/8/layout/orgChart1"/>
    <dgm:cxn modelId="{9F9E7303-FB83-40E3-9A1A-9E49F41E4912}" type="presParOf" srcId="{A774BC5B-417C-4AFB-BF50-3079988BCBB8}" destId="{DF90A2B2-DBF8-4CF6-B836-1DCFCFD2629B}" srcOrd="2" destOrd="0" presId="urn:microsoft.com/office/officeart/2005/8/layout/orgChart1"/>
    <dgm:cxn modelId="{D349E6C9-D593-408E-8318-BCCFB0AC9B4C}" type="presParOf" srcId="{A774BC5B-417C-4AFB-BF50-3079988BCBB8}" destId="{35AF38DD-D5B1-4451-ADB1-ACCC8C624F83}" srcOrd="3" destOrd="0" presId="urn:microsoft.com/office/officeart/2005/8/layout/orgChart1"/>
    <dgm:cxn modelId="{976DF9B5-EDB4-4636-AC55-9914BC5CAFEB}" type="presParOf" srcId="{35AF38DD-D5B1-4451-ADB1-ACCC8C624F83}" destId="{0B0B5E5D-5ABD-45FE-9CF2-6861DB00C727}" srcOrd="0" destOrd="0" presId="urn:microsoft.com/office/officeart/2005/8/layout/orgChart1"/>
    <dgm:cxn modelId="{747311F7-2C0E-4150-B3A1-03B5788DF722}" type="presParOf" srcId="{0B0B5E5D-5ABD-45FE-9CF2-6861DB00C727}" destId="{89078DF8-C17B-4593-A609-1F7AF33B036B}" srcOrd="0" destOrd="0" presId="urn:microsoft.com/office/officeart/2005/8/layout/orgChart1"/>
    <dgm:cxn modelId="{DC323261-5EA3-403F-B015-A69726CA7C0F}" type="presParOf" srcId="{0B0B5E5D-5ABD-45FE-9CF2-6861DB00C727}" destId="{23F1774A-69E0-4F1C-9962-A9D2E9E412C6}" srcOrd="1" destOrd="0" presId="urn:microsoft.com/office/officeart/2005/8/layout/orgChart1"/>
    <dgm:cxn modelId="{05C94412-74F1-4C6D-9648-EE62E8BA9D57}" type="presParOf" srcId="{35AF38DD-D5B1-4451-ADB1-ACCC8C624F83}" destId="{B52A5068-17DF-467A-8B0B-F94F82442FFD}" srcOrd="1" destOrd="0" presId="urn:microsoft.com/office/officeart/2005/8/layout/orgChart1"/>
    <dgm:cxn modelId="{5DF470E8-387F-4A62-AC88-C7893D9FE6C6}" type="presParOf" srcId="{B52A5068-17DF-467A-8B0B-F94F82442FFD}" destId="{C6B726C0-3F53-4E90-9EBD-E5DE1D5C20AB}" srcOrd="0" destOrd="0" presId="urn:microsoft.com/office/officeart/2005/8/layout/orgChart1"/>
    <dgm:cxn modelId="{EC3C4602-85AA-49D8-9C76-FAC46AE06E73}" type="presParOf" srcId="{B52A5068-17DF-467A-8B0B-F94F82442FFD}" destId="{2CCABDC6-0E00-4BB4-B49C-8B39C3727072}" srcOrd="1" destOrd="0" presId="urn:microsoft.com/office/officeart/2005/8/layout/orgChart1"/>
    <dgm:cxn modelId="{61BB7932-0759-405D-BF4F-56CB49FF0C4D}" type="presParOf" srcId="{2CCABDC6-0E00-4BB4-B49C-8B39C3727072}" destId="{503C9A92-C6EE-4743-BFFA-0507D7015BA6}" srcOrd="0" destOrd="0" presId="urn:microsoft.com/office/officeart/2005/8/layout/orgChart1"/>
    <dgm:cxn modelId="{9EB0532B-2C76-4A8B-BF0C-AF4C50296A6F}" type="presParOf" srcId="{503C9A92-C6EE-4743-BFFA-0507D7015BA6}" destId="{B614D8B3-D0EE-4E39-9B07-10A17915F9FA}" srcOrd="0" destOrd="0" presId="urn:microsoft.com/office/officeart/2005/8/layout/orgChart1"/>
    <dgm:cxn modelId="{AF88BA0D-B3FA-4ED2-A009-73EE8813EDBE}" type="presParOf" srcId="{503C9A92-C6EE-4743-BFFA-0507D7015BA6}" destId="{59D4B2CA-F579-4626-A373-C369FBB4F44A}" srcOrd="1" destOrd="0" presId="urn:microsoft.com/office/officeart/2005/8/layout/orgChart1"/>
    <dgm:cxn modelId="{8272D5A2-1622-4503-AA9E-BEEDD3A2A579}" type="presParOf" srcId="{2CCABDC6-0E00-4BB4-B49C-8B39C3727072}" destId="{02D56587-396F-4076-95DE-6F44BF396967}" srcOrd="1" destOrd="0" presId="urn:microsoft.com/office/officeart/2005/8/layout/orgChart1"/>
    <dgm:cxn modelId="{4B280595-15B6-4E23-91CE-A0F6B75E3C82}" type="presParOf" srcId="{2CCABDC6-0E00-4BB4-B49C-8B39C3727072}" destId="{3B2EB283-04BE-4515-8A49-005C5939095E}" srcOrd="2" destOrd="0" presId="urn:microsoft.com/office/officeart/2005/8/layout/orgChart1"/>
    <dgm:cxn modelId="{3D873BA8-696E-4507-9B29-7C1F866A72E7}" type="presParOf" srcId="{35AF38DD-D5B1-4451-ADB1-ACCC8C624F83}" destId="{40C7E17B-FE88-460C-AD6A-6D096B842881}" srcOrd="2" destOrd="0" presId="urn:microsoft.com/office/officeart/2005/8/layout/orgChart1"/>
    <dgm:cxn modelId="{9EAE4707-AB11-4DBC-B4A5-1990A7E5A241}" type="presParOf" srcId="{5AFD2A44-9A16-470B-9E7E-4E2475C84FB6}" destId="{EAC86A77-BB59-4359-97B2-79C09ACE0A3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4673BCBD-57B2-4D43-9976-C79BABAB6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3954CFB6-F9C7-4DE5-A5A4-10F81D32BC12}">
      <dgm:prSet custT="1"/>
      <dgm:spPr/>
      <dgm:t>
        <a:bodyPr/>
        <a:lstStyle/>
        <a:p>
          <a:r>
            <a:rPr lang="en-IN" sz="2800" dirty="0"/>
            <a:t>Mahesh and his wife Sunita died in an accident</a:t>
          </a:r>
        </a:p>
      </dgm:t>
    </dgm:pt>
    <dgm:pt modelId="{5EFA7D31-59FA-41A7-96B3-67B04469939D}" type="parTrans" cxnId="{11A65E9C-461E-4FD8-98DD-C33B32BF5439}">
      <dgm:prSet/>
      <dgm:spPr/>
      <dgm:t>
        <a:bodyPr/>
        <a:lstStyle/>
        <a:p>
          <a:endParaRPr lang="en-IN"/>
        </a:p>
      </dgm:t>
    </dgm:pt>
    <dgm:pt modelId="{BFBC7B1E-AB2D-4441-88A5-108A31FCE38C}" type="sibTrans" cxnId="{11A65E9C-461E-4FD8-98DD-C33B32BF5439}">
      <dgm:prSet/>
      <dgm:spPr/>
      <dgm:t>
        <a:bodyPr/>
        <a:lstStyle/>
        <a:p>
          <a:endParaRPr lang="en-IN"/>
        </a:p>
      </dgm:t>
    </dgm:pt>
    <dgm:pt modelId="{EE6ECA7E-6573-4BFC-A72D-F0E3A5CB02BE}">
      <dgm:prSet/>
      <dgm:spPr/>
      <dgm:t>
        <a:bodyPr/>
        <a:lstStyle/>
        <a:p>
          <a:r>
            <a:rPr lang="en-IN" dirty="0"/>
            <a:t>They had purchased flat after their marriage where father of Mrs. Sunita stayed with them</a:t>
          </a:r>
        </a:p>
      </dgm:t>
    </dgm:pt>
    <dgm:pt modelId="{0DF40F04-D8CA-4D6A-BA1A-D39306E7F27A}" type="parTrans" cxnId="{51881EC9-531D-447F-BCAA-D4A653074FE3}">
      <dgm:prSet/>
      <dgm:spPr/>
      <dgm:t>
        <a:bodyPr/>
        <a:lstStyle/>
        <a:p>
          <a:endParaRPr lang="en-IN"/>
        </a:p>
      </dgm:t>
    </dgm:pt>
    <dgm:pt modelId="{4EB0EB6F-C6F7-4225-BD1F-B417F65F82FE}" type="sibTrans" cxnId="{51881EC9-531D-447F-BCAA-D4A653074FE3}">
      <dgm:prSet/>
      <dgm:spPr/>
      <dgm:t>
        <a:bodyPr/>
        <a:lstStyle/>
        <a:p>
          <a:endParaRPr lang="en-IN"/>
        </a:p>
      </dgm:t>
    </dgm:pt>
    <dgm:pt modelId="{5D30151D-F549-41D3-8029-33B5B017C5A2}">
      <dgm:prSet/>
      <dgm:spPr/>
      <dgm:t>
        <a:bodyPr/>
        <a:lstStyle/>
        <a:p>
          <a:r>
            <a:rPr lang="en-IN" dirty="0"/>
            <a:t>After their death Mahesh’s brother claim the property and made father of Sunita vacate</a:t>
          </a:r>
        </a:p>
      </dgm:t>
    </dgm:pt>
    <dgm:pt modelId="{61F5D445-049D-4132-B07B-E19EC3E895A7}" type="parTrans" cxnId="{A97A12ED-721B-4977-94CC-F4353F18E074}">
      <dgm:prSet/>
      <dgm:spPr/>
      <dgm:t>
        <a:bodyPr/>
        <a:lstStyle/>
        <a:p>
          <a:endParaRPr lang="en-IN"/>
        </a:p>
      </dgm:t>
    </dgm:pt>
    <dgm:pt modelId="{659C61D2-F275-47B8-A406-8A1C95D9DBA7}" type="sibTrans" cxnId="{A97A12ED-721B-4977-94CC-F4353F18E074}">
      <dgm:prSet/>
      <dgm:spPr/>
      <dgm:t>
        <a:bodyPr/>
        <a:lstStyle/>
        <a:p>
          <a:endParaRPr lang="en-IN"/>
        </a:p>
      </dgm:t>
    </dgm:pt>
    <dgm:pt modelId="{9DCE82F4-1AF4-4EA8-9E6E-B6B7498D78EC}" type="pres">
      <dgm:prSet presAssocID="{4673BCBD-57B2-4D43-9976-C79BABAB60C9}" presName="linear" presStyleCnt="0">
        <dgm:presLayoutVars>
          <dgm:animLvl val="lvl"/>
          <dgm:resizeHandles val="exact"/>
        </dgm:presLayoutVars>
      </dgm:prSet>
      <dgm:spPr/>
    </dgm:pt>
    <dgm:pt modelId="{8E1C7D3C-EE63-4419-85D3-711BB9DCE311}" type="pres">
      <dgm:prSet presAssocID="{3954CFB6-F9C7-4DE5-A5A4-10F81D32BC12}" presName="parentText" presStyleLbl="node1" presStyleIdx="0" presStyleCnt="3">
        <dgm:presLayoutVars>
          <dgm:chMax val="0"/>
          <dgm:bulletEnabled val="1"/>
        </dgm:presLayoutVars>
      </dgm:prSet>
      <dgm:spPr/>
    </dgm:pt>
    <dgm:pt modelId="{CB422783-1CD7-48FF-823F-B996EA752F2A}" type="pres">
      <dgm:prSet presAssocID="{BFBC7B1E-AB2D-4441-88A5-108A31FCE38C}" presName="spacer" presStyleCnt="0"/>
      <dgm:spPr/>
    </dgm:pt>
    <dgm:pt modelId="{1DBCEB7C-65CB-4260-A35C-8FD17DB5E898}" type="pres">
      <dgm:prSet presAssocID="{EE6ECA7E-6573-4BFC-A72D-F0E3A5CB02BE}" presName="parentText" presStyleLbl="node1" presStyleIdx="1" presStyleCnt="3">
        <dgm:presLayoutVars>
          <dgm:chMax val="0"/>
          <dgm:bulletEnabled val="1"/>
        </dgm:presLayoutVars>
      </dgm:prSet>
      <dgm:spPr/>
    </dgm:pt>
    <dgm:pt modelId="{BA48FF27-8479-4818-AD46-55A413A6A217}" type="pres">
      <dgm:prSet presAssocID="{4EB0EB6F-C6F7-4225-BD1F-B417F65F82FE}" presName="spacer" presStyleCnt="0"/>
      <dgm:spPr/>
    </dgm:pt>
    <dgm:pt modelId="{299BB2C1-FA71-49F2-90A4-F974C68E21CB}" type="pres">
      <dgm:prSet presAssocID="{5D30151D-F549-41D3-8029-33B5B017C5A2}" presName="parentText" presStyleLbl="node1" presStyleIdx="2" presStyleCnt="3">
        <dgm:presLayoutVars>
          <dgm:chMax val="0"/>
          <dgm:bulletEnabled val="1"/>
        </dgm:presLayoutVars>
      </dgm:prSet>
      <dgm:spPr/>
    </dgm:pt>
  </dgm:ptLst>
  <dgm:cxnLst>
    <dgm:cxn modelId="{B2CE5838-5B73-4AB6-866F-B09AEBE1ABAE}" type="presOf" srcId="{5D30151D-F549-41D3-8029-33B5B017C5A2}" destId="{299BB2C1-FA71-49F2-90A4-F974C68E21CB}" srcOrd="0" destOrd="0" presId="urn:microsoft.com/office/officeart/2005/8/layout/vList2"/>
    <dgm:cxn modelId="{D4DDEF3F-72EC-4618-9D1F-891A7AC90644}" type="presOf" srcId="{4673BCBD-57B2-4D43-9976-C79BABAB60C9}" destId="{9DCE82F4-1AF4-4EA8-9E6E-B6B7498D78EC}" srcOrd="0" destOrd="0" presId="urn:microsoft.com/office/officeart/2005/8/layout/vList2"/>
    <dgm:cxn modelId="{FDDA5E5F-B3BC-4971-94C4-A97A0145D90B}" type="presOf" srcId="{EE6ECA7E-6573-4BFC-A72D-F0E3A5CB02BE}" destId="{1DBCEB7C-65CB-4260-A35C-8FD17DB5E898}" srcOrd="0" destOrd="0" presId="urn:microsoft.com/office/officeart/2005/8/layout/vList2"/>
    <dgm:cxn modelId="{11A65E9C-461E-4FD8-98DD-C33B32BF5439}" srcId="{4673BCBD-57B2-4D43-9976-C79BABAB60C9}" destId="{3954CFB6-F9C7-4DE5-A5A4-10F81D32BC12}" srcOrd="0" destOrd="0" parTransId="{5EFA7D31-59FA-41A7-96B3-67B04469939D}" sibTransId="{BFBC7B1E-AB2D-4441-88A5-108A31FCE38C}"/>
    <dgm:cxn modelId="{51881EC9-531D-447F-BCAA-D4A653074FE3}" srcId="{4673BCBD-57B2-4D43-9976-C79BABAB60C9}" destId="{EE6ECA7E-6573-4BFC-A72D-F0E3A5CB02BE}" srcOrd="1" destOrd="0" parTransId="{0DF40F04-D8CA-4D6A-BA1A-D39306E7F27A}" sibTransId="{4EB0EB6F-C6F7-4225-BD1F-B417F65F82FE}"/>
    <dgm:cxn modelId="{DB6010E5-0AEE-4A9D-846F-A44FFACC19DF}" type="presOf" srcId="{3954CFB6-F9C7-4DE5-A5A4-10F81D32BC12}" destId="{8E1C7D3C-EE63-4419-85D3-711BB9DCE311}" srcOrd="0" destOrd="0" presId="urn:microsoft.com/office/officeart/2005/8/layout/vList2"/>
    <dgm:cxn modelId="{A97A12ED-721B-4977-94CC-F4353F18E074}" srcId="{4673BCBD-57B2-4D43-9976-C79BABAB60C9}" destId="{5D30151D-F549-41D3-8029-33B5B017C5A2}" srcOrd="2" destOrd="0" parTransId="{61F5D445-049D-4132-B07B-E19EC3E895A7}" sibTransId="{659C61D2-F275-47B8-A406-8A1C95D9DBA7}"/>
    <dgm:cxn modelId="{4E5F82E1-2873-402B-A1CF-80651E66B8DC}" type="presParOf" srcId="{9DCE82F4-1AF4-4EA8-9E6E-B6B7498D78EC}" destId="{8E1C7D3C-EE63-4419-85D3-711BB9DCE311}" srcOrd="0" destOrd="0" presId="urn:microsoft.com/office/officeart/2005/8/layout/vList2"/>
    <dgm:cxn modelId="{545B408D-D3B3-47ED-B281-EDD1FFD44CB4}" type="presParOf" srcId="{9DCE82F4-1AF4-4EA8-9E6E-B6B7498D78EC}" destId="{CB422783-1CD7-48FF-823F-B996EA752F2A}" srcOrd="1" destOrd="0" presId="urn:microsoft.com/office/officeart/2005/8/layout/vList2"/>
    <dgm:cxn modelId="{BB9B425B-0DA8-4A4F-B098-CC1AAAD39DEF}" type="presParOf" srcId="{9DCE82F4-1AF4-4EA8-9E6E-B6B7498D78EC}" destId="{1DBCEB7C-65CB-4260-A35C-8FD17DB5E898}" srcOrd="2" destOrd="0" presId="urn:microsoft.com/office/officeart/2005/8/layout/vList2"/>
    <dgm:cxn modelId="{AF960ED0-E53B-446D-AF06-83D79163CBFA}" type="presParOf" srcId="{9DCE82F4-1AF4-4EA8-9E6E-B6B7498D78EC}" destId="{BA48FF27-8479-4818-AD46-55A413A6A217}" srcOrd="3" destOrd="0" presId="urn:microsoft.com/office/officeart/2005/8/layout/vList2"/>
    <dgm:cxn modelId="{9E065246-FBA7-4A1F-A18A-FC5F478418BD}" type="presParOf" srcId="{9DCE82F4-1AF4-4EA8-9E6E-B6B7498D78EC}" destId="{299BB2C1-FA71-49F2-90A4-F974C68E21C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72E4EA7F-8DF0-4E69-8481-8F7E0DB52AA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FD5E0B11-B057-44ED-B7D8-A3D4DC339DF2}">
      <dgm:prSet/>
      <dgm:spPr/>
      <dgm:t>
        <a:bodyPr/>
        <a:lstStyle/>
        <a:p>
          <a:r>
            <a:rPr lang="en-IN" dirty="0"/>
            <a:t>Mrs. Anita separated without </a:t>
          </a:r>
          <a:r>
            <a:rPr lang="en-IN" dirty="0" err="1"/>
            <a:t>divorse</a:t>
          </a:r>
          <a:r>
            <a:rPr lang="en-IN" dirty="0"/>
            <a:t> from her husband in 7 days of marriage</a:t>
          </a:r>
        </a:p>
      </dgm:t>
    </dgm:pt>
    <dgm:pt modelId="{F085356C-3D6C-4EE2-97F9-F41257CE3DF3}" type="parTrans" cxnId="{EBBB90C7-8709-42F8-943D-9C16F2DD1098}">
      <dgm:prSet/>
      <dgm:spPr/>
      <dgm:t>
        <a:bodyPr/>
        <a:lstStyle/>
        <a:p>
          <a:endParaRPr lang="en-IN"/>
        </a:p>
      </dgm:t>
    </dgm:pt>
    <dgm:pt modelId="{738E7231-97DD-4ED1-856D-17C0B3209CDB}" type="sibTrans" cxnId="{EBBB90C7-8709-42F8-943D-9C16F2DD1098}">
      <dgm:prSet/>
      <dgm:spPr/>
      <dgm:t>
        <a:bodyPr/>
        <a:lstStyle/>
        <a:p>
          <a:endParaRPr lang="en-IN"/>
        </a:p>
      </dgm:t>
    </dgm:pt>
    <dgm:pt modelId="{FF20AAAD-3E15-4E25-8E0F-EF58DB952269}">
      <dgm:prSet/>
      <dgm:spPr/>
      <dgm:t>
        <a:bodyPr/>
        <a:lstStyle/>
        <a:p>
          <a:r>
            <a:rPr lang="en-IN"/>
            <a:t>After her death her husband’s relatives claimer her property</a:t>
          </a:r>
        </a:p>
      </dgm:t>
    </dgm:pt>
    <dgm:pt modelId="{A84F8C1B-E228-47F8-B8AE-39DB656035C2}" type="parTrans" cxnId="{6BCAFF5E-E6E9-4340-B63B-F08BC1AE0F89}">
      <dgm:prSet/>
      <dgm:spPr/>
      <dgm:t>
        <a:bodyPr/>
        <a:lstStyle/>
        <a:p>
          <a:endParaRPr lang="en-IN"/>
        </a:p>
      </dgm:t>
    </dgm:pt>
    <dgm:pt modelId="{AFFE611C-60C7-49FB-A0E3-84AFC19063A8}" type="sibTrans" cxnId="{6BCAFF5E-E6E9-4340-B63B-F08BC1AE0F89}">
      <dgm:prSet/>
      <dgm:spPr/>
      <dgm:t>
        <a:bodyPr/>
        <a:lstStyle/>
        <a:p>
          <a:endParaRPr lang="en-IN"/>
        </a:p>
      </dgm:t>
    </dgm:pt>
    <dgm:pt modelId="{3015B074-7C3D-4009-987D-449A0C581B0E}" type="pres">
      <dgm:prSet presAssocID="{72E4EA7F-8DF0-4E69-8481-8F7E0DB52AA7}" presName="linear" presStyleCnt="0">
        <dgm:presLayoutVars>
          <dgm:animLvl val="lvl"/>
          <dgm:resizeHandles val="exact"/>
        </dgm:presLayoutVars>
      </dgm:prSet>
      <dgm:spPr/>
    </dgm:pt>
    <dgm:pt modelId="{5F186AA8-BDEE-4A4B-88E8-3CA61E124160}" type="pres">
      <dgm:prSet presAssocID="{FD5E0B11-B057-44ED-B7D8-A3D4DC339DF2}" presName="parentText" presStyleLbl="node1" presStyleIdx="0" presStyleCnt="2">
        <dgm:presLayoutVars>
          <dgm:chMax val="0"/>
          <dgm:bulletEnabled val="1"/>
        </dgm:presLayoutVars>
      </dgm:prSet>
      <dgm:spPr/>
    </dgm:pt>
    <dgm:pt modelId="{A031E531-C92D-46D9-82BA-5E962E547B62}" type="pres">
      <dgm:prSet presAssocID="{738E7231-97DD-4ED1-856D-17C0B3209CDB}" presName="spacer" presStyleCnt="0"/>
      <dgm:spPr/>
    </dgm:pt>
    <dgm:pt modelId="{9C497FA3-862E-43E3-A77D-6EBA49A5838E}" type="pres">
      <dgm:prSet presAssocID="{FF20AAAD-3E15-4E25-8E0F-EF58DB952269}" presName="parentText" presStyleLbl="node1" presStyleIdx="1" presStyleCnt="2">
        <dgm:presLayoutVars>
          <dgm:chMax val="0"/>
          <dgm:bulletEnabled val="1"/>
        </dgm:presLayoutVars>
      </dgm:prSet>
      <dgm:spPr/>
    </dgm:pt>
  </dgm:ptLst>
  <dgm:cxnLst>
    <dgm:cxn modelId="{C73EAA32-AB15-4A74-84EB-9419BC6D50E5}" type="presOf" srcId="{FF20AAAD-3E15-4E25-8E0F-EF58DB952269}" destId="{9C497FA3-862E-43E3-A77D-6EBA49A5838E}" srcOrd="0" destOrd="0" presId="urn:microsoft.com/office/officeart/2005/8/layout/vList2"/>
    <dgm:cxn modelId="{DFCDCB3D-6E7B-4D10-8FC4-BB1140A02143}" type="presOf" srcId="{72E4EA7F-8DF0-4E69-8481-8F7E0DB52AA7}" destId="{3015B074-7C3D-4009-987D-449A0C581B0E}" srcOrd="0" destOrd="0" presId="urn:microsoft.com/office/officeart/2005/8/layout/vList2"/>
    <dgm:cxn modelId="{6BCAFF5E-E6E9-4340-B63B-F08BC1AE0F89}" srcId="{72E4EA7F-8DF0-4E69-8481-8F7E0DB52AA7}" destId="{FF20AAAD-3E15-4E25-8E0F-EF58DB952269}" srcOrd="1" destOrd="0" parTransId="{A84F8C1B-E228-47F8-B8AE-39DB656035C2}" sibTransId="{AFFE611C-60C7-49FB-A0E3-84AFC19063A8}"/>
    <dgm:cxn modelId="{69F983C3-81F1-42FD-B3DE-8BE4C43EB73C}" type="presOf" srcId="{FD5E0B11-B057-44ED-B7D8-A3D4DC339DF2}" destId="{5F186AA8-BDEE-4A4B-88E8-3CA61E124160}" srcOrd="0" destOrd="0" presId="urn:microsoft.com/office/officeart/2005/8/layout/vList2"/>
    <dgm:cxn modelId="{EBBB90C7-8709-42F8-943D-9C16F2DD1098}" srcId="{72E4EA7F-8DF0-4E69-8481-8F7E0DB52AA7}" destId="{FD5E0B11-B057-44ED-B7D8-A3D4DC339DF2}" srcOrd="0" destOrd="0" parTransId="{F085356C-3D6C-4EE2-97F9-F41257CE3DF3}" sibTransId="{738E7231-97DD-4ED1-856D-17C0B3209CDB}"/>
    <dgm:cxn modelId="{C17A8432-F7A1-4420-B55C-147D69A0B48A}" type="presParOf" srcId="{3015B074-7C3D-4009-987D-449A0C581B0E}" destId="{5F186AA8-BDEE-4A4B-88E8-3CA61E124160}" srcOrd="0" destOrd="0" presId="urn:microsoft.com/office/officeart/2005/8/layout/vList2"/>
    <dgm:cxn modelId="{F1771E01-4BF5-4B0F-9F64-2064AAFEF168}" type="presParOf" srcId="{3015B074-7C3D-4009-987D-449A0C581B0E}" destId="{A031E531-C92D-46D9-82BA-5E962E547B62}" srcOrd="1" destOrd="0" presId="urn:microsoft.com/office/officeart/2005/8/layout/vList2"/>
    <dgm:cxn modelId="{8492CB18-E225-424D-9D20-A0A1B16B6132}" type="presParOf" srcId="{3015B074-7C3D-4009-987D-449A0C581B0E}" destId="{9C497FA3-862E-43E3-A77D-6EBA49A5838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3FCEE857-6E89-4750-85CC-787D2300C7E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89AE7BEA-8221-4302-A752-54F326F99E4F}">
      <dgm:prSet/>
      <dgm:spPr/>
      <dgm:t>
        <a:bodyPr/>
        <a:lstStyle/>
        <a:p>
          <a:pPr rtl="0"/>
          <a:r>
            <a:rPr lang="en-IN"/>
            <a:t>Municipal corporation website</a:t>
          </a:r>
          <a:endParaRPr lang="en-GB"/>
        </a:p>
      </dgm:t>
    </dgm:pt>
    <dgm:pt modelId="{BE809512-C136-41F5-8C5D-78A96AD9F3FA}" type="parTrans" cxnId="{4DFC9BB4-72F8-4BB0-9967-04F2D260AB5F}">
      <dgm:prSet/>
      <dgm:spPr/>
      <dgm:t>
        <a:bodyPr/>
        <a:lstStyle/>
        <a:p>
          <a:endParaRPr lang="en-GB"/>
        </a:p>
      </dgm:t>
    </dgm:pt>
    <dgm:pt modelId="{4E07A783-0011-4FAE-B9A1-26C585AF88CD}" type="sibTrans" cxnId="{4DFC9BB4-72F8-4BB0-9967-04F2D260AB5F}">
      <dgm:prSet/>
      <dgm:spPr/>
      <dgm:t>
        <a:bodyPr/>
        <a:lstStyle/>
        <a:p>
          <a:endParaRPr lang="en-GB"/>
        </a:p>
      </dgm:t>
    </dgm:pt>
    <dgm:pt modelId="{D872B43D-D5E1-4166-9154-7F06F793BE71}">
      <dgm:prSet/>
      <dgm:spPr/>
      <dgm:t>
        <a:bodyPr/>
        <a:lstStyle/>
        <a:p>
          <a:pPr rtl="0"/>
          <a:r>
            <a:rPr lang="en-IN"/>
            <a:t>Property tax receipts</a:t>
          </a:r>
          <a:endParaRPr lang="en-GB"/>
        </a:p>
      </dgm:t>
    </dgm:pt>
    <dgm:pt modelId="{BABF8D3C-17BD-4F31-97F8-ED8632B2DE99}" type="parTrans" cxnId="{F7D07DAE-65A0-48D3-957E-2FCBE8A83CF1}">
      <dgm:prSet/>
      <dgm:spPr/>
      <dgm:t>
        <a:bodyPr/>
        <a:lstStyle/>
        <a:p>
          <a:endParaRPr lang="en-GB"/>
        </a:p>
      </dgm:t>
    </dgm:pt>
    <dgm:pt modelId="{9EBA2D63-82C8-4176-B044-53368945C76B}" type="sibTrans" cxnId="{F7D07DAE-65A0-48D3-957E-2FCBE8A83CF1}">
      <dgm:prSet/>
      <dgm:spPr/>
      <dgm:t>
        <a:bodyPr/>
        <a:lstStyle/>
        <a:p>
          <a:endParaRPr lang="en-GB"/>
        </a:p>
      </dgm:t>
    </dgm:pt>
    <dgm:pt modelId="{45672080-468B-45E7-BEEE-45A00B99D7CC}">
      <dgm:prSet/>
      <dgm:spPr/>
      <dgm:t>
        <a:bodyPr/>
        <a:lstStyle/>
        <a:p>
          <a:pPr rtl="0"/>
          <a:r>
            <a:rPr lang="en-IN"/>
            <a:t>For agricultural land</a:t>
          </a:r>
          <a:endParaRPr lang="en-GB"/>
        </a:p>
      </dgm:t>
    </dgm:pt>
    <dgm:pt modelId="{78EA2AE6-BA78-45BB-AFCC-73F60BA4F298}" type="parTrans" cxnId="{AC160F80-59B5-479C-89DC-C5F75C3BB020}">
      <dgm:prSet/>
      <dgm:spPr/>
      <dgm:t>
        <a:bodyPr/>
        <a:lstStyle/>
        <a:p>
          <a:endParaRPr lang="en-GB"/>
        </a:p>
      </dgm:t>
    </dgm:pt>
    <dgm:pt modelId="{0A120240-7088-47A8-8FA6-4CFBC7111996}" type="sibTrans" cxnId="{AC160F80-59B5-479C-89DC-C5F75C3BB020}">
      <dgm:prSet/>
      <dgm:spPr/>
      <dgm:t>
        <a:bodyPr/>
        <a:lstStyle/>
        <a:p>
          <a:endParaRPr lang="en-GB"/>
        </a:p>
      </dgm:t>
    </dgm:pt>
    <dgm:pt modelId="{3391DD39-C40E-465F-91EE-FA354DEAAB44}">
      <dgm:prSet/>
      <dgm:spPr/>
      <dgm:t>
        <a:bodyPr/>
        <a:lstStyle/>
        <a:p>
          <a:pPr rtl="0"/>
          <a:r>
            <a:rPr lang="en-IN"/>
            <a:t>Land records updated online</a:t>
          </a:r>
          <a:endParaRPr lang="en-GB"/>
        </a:p>
      </dgm:t>
    </dgm:pt>
    <dgm:pt modelId="{55BCB105-8B9C-42E4-966D-360074FB3D6B}" type="parTrans" cxnId="{87BFD7C2-4875-416B-BA24-FB214BC96288}">
      <dgm:prSet/>
      <dgm:spPr/>
      <dgm:t>
        <a:bodyPr/>
        <a:lstStyle/>
        <a:p>
          <a:endParaRPr lang="en-GB"/>
        </a:p>
      </dgm:t>
    </dgm:pt>
    <dgm:pt modelId="{054D72DD-1845-4FD3-82BE-6377BB4FBC3B}" type="sibTrans" cxnId="{87BFD7C2-4875-416B-BA24-FB214BC96288}">
      <dgm:prSet/>
      <dgm:spPr/>
      <dgm:t>
        <a:bodyPr/>
        <a:lstStyle/>
        <a:p>
          <a:endParaRPr lang="en-GB"/>
        </a:p>
      </dgm:t>
    </dgm:pt>
    <dgm:pt modelId="{9481B387-FEE0-4DA2-870D-D6CCBF711499}">
      <dgm:prSet/>
      <dgm:spPr/>
      <dgm:t>
        <a:bodyPr/>
        <a:lstStyle/>
        <a:p>
          <a:pPr rtl="0"/>
          <a:r>
            <a:rPr lang="en-IN"/>
            <a:t>Area and owner details are available</a:t>
          </a:r>
          <a:endParaRPr lang="en-GB"/>
        </a:p>
      </dgm:t>
    </dgm:pt>
    <dgm:pt modelId="{BE41467D-3C45-4A3A-86F4-F135F58F0228}" type="parTrans" cxnId="{F2D66174-8B53-489B-B98A-7DC085FDD74E}">
      <dgm:prSet/>
      <dgm:spPr/>
      <dgm:t>
        <a:bodyPr/>
        <a:lstStyle/>
        <a:p>
          <a:endParaRPr lang="en-GB"/>
        </a:p>
      </dgm:t>
    </dgm:pt>
    <dgm:pt modelId="{AD01AFB6-10DA-4AB4-8855-1C1698AB0FDF}" type="sibTrans" cxnId="{F2D66174-8B53-489B-B98A-7DC085FDD74E}">
      <dgm:prSet/>
      <dgm:spPr/>
      <dgm:t>
        <a:bodyPr/>
        <a:lstStyle/>
        <a:p>
          <a:endParaRPr lang="en-GB"/>
        </a:p>
      </dgm:t>
    </dgm:pt>
    <dgm:pt modelId="{DCB1B34F-3E3B-477C-ACAC-0C3D30F350F1}">
      <dgm:prSet/>
      <dgm:spPr/>
      <dgm:t>
        <a:bodyPr/>
        <a:lstStyle/>
        <a:p>
          <a:pPr rtl="0"/>
          <a:r>
            <a:rPr lang="en-IN"/>
            <a:t>Friends, CA and consultants</a:t>
          </a:r>
          <a:endParaRPr lang="en-GB"/>
        </a:p>
      </dgm:t>
    </dgm:pt>
    <dgm:pt modelId="{45D01438-FBD6-454C-B7C4-7ADCE90CEB0E}" type="parTrans" cxnId="{335176B1-1622-424D-BCA5-0FE11C2E800E}">
      <dgm:prSet/>
      <dgm:spPr/>
      <dgm:t>
        <a:bodyPr/>
        <a:lstStyle/>
        <a:p>
          <a:endParaRPr lang="en-GB"/>
        </a:p>
      </dgm:t>
    </dgm:pt>
    <dgm:pt modelId="{C6FBD171-5125-4193-86C1-02AF46DD5089}" type="sibTrans" cxnId="{335176B1-1622-424D-BCA5-0FE11C2E800E}">
      <dgm:prSet/>
      <dgm:spPr/>
      <dgm:t>
        <a:bodyPr/>
        <a:lstStyle/>
        <a:p>
          <a:endParaRPr lang="en-GB"/>
        </a:p>
      </dgm:t>
    </dgm:pt>
    <dgm:pt modelId="{0BE60E48-CA42-4AD0-ADCC-EC51F8ECB54A}" type="pres">
      <dgm:prSet presAssocID="{3FCEE857-6E89-4750-85CC-787D2300C7EF}" presName="linear" presStyleCnt="0">
        <dgm:presLayoutVars>
          <dgm:animLvl val="lvl"/>
          <dgm:resizeHandles val="exact"/>
        </dgm:presLayoutVars>
      </dgm:prSet>
      <dgm:spPr/>
    </dgm:pt>
    <dgm:pt modelId="{24CD6AEF-0E8C-4CE0-88C7-2D85F5C072C0}" type="pres">
      <dgm:prSet presAssocID="{89AE7BEA-8221-4302-A752-54F326F99E4F}" presName="parentText" presStyleLbl="node1" presStyleIdx="0" presStyleCnt="4">
        <dgm:presLayoutVars>
          <dgm:chMax val="0"/>
          <dgm:bulletEnabled val="1"/>
        </dgm:presLayoutVars>
      </dgm:prSet>
      <dgm:spPr/>
    </dgm:pt>
    <dgm:pt modelId="{065A5418-7CFC-47AC-85FD-3B6DE85F61F3}" type="pres">
      <dgm:prSet presAssocID="{4E07A783-0011-4FAE-B9A1-26C585AF88CD}" presName="spacer" presStyleCnt="0"/>
      <dgm:spPr/>
    </dgm:pt>
    <dgm:pt modelId="{8443B0C1-A179-4A70-A338-9AAAEEE1AB92}" type="pres">
      <dgm:prSet presAssocID="{D872B43D-D5E1-4166-9154-7F06F793BE71}" presName="parentText" presStyleLbl="node1" presStyleIdx="1" presStyleCnt="4">
        <dgm:presLayoutVars>
          <dgm:chMax val="0"/>
          <dgm:bulletEnabled val="1"/>
        </dgm:presLayoutVars>
      </dgm:prSet>
      <dgm:spPr/>
    </dgm:pt>
    <dgm:pt modelId="{4F0B9545-9666-485A-BC3C-C3E6AE0F4778}" type="pres">
      <dgm:prSet presAssocID="{9EBA2D63-82C8-4176-B044-53368945C76B}" presName="spacer" presStyleCnt="0"/>
      <dgm:spPr/>
    </dgm:pt>
    <dgm:pt modelId="{80C58F22-705D-4969-9E3E-9EBDEBADEB9E}" type="pres">
      <dgm:prSet presAssocID="{45672080-468B-45E7-BEEE-45A00B99D7CC}" presName="parentText" presStyleLbl="node1" presStyleIdx="2" presStyleCnt="4">
        <dgm:presLayoutVars>
          <dgm:chMax val="0"/>
          <dgm:bulletEnabled val="1"/>
        </dgm:presLayoutVars>
      </dgm:prSet>
      <dgm:spPr/>
    </dgm:pt>
    <dgm:pt modelId="{6D31591F-BCE0-4C04-998C-ACDC61C9E048}" type="pres">
      <dgm:prSet presAssocID="{45672080-468B-45E7-BEEE-45A00B99D7CC}" presName="childText" presStyleLbl="revTx" presStyleIdx="0" presStyleCnt="1">
        <dgm:presLayoutVars>
          <dgm:bulletEnabled val="1"/>
        </dgm:presLayoutVars>
      </dgm:prSet>
      <dgm:spPr/>
    </dgm:pt>
    <dgm:pt modelId="{375FDC8E-5E47-4784-8CB3-E5EFB68DB8B1}" type="pres">
      <dgm:prSet presAssocID="{DCB1B34F-3E3B-477C-ACAC-0C3D30F350F1}" presName="parentText" presStyleLbl="node1" presStyleIdx="3" presStyleCnt="4">
        <dgm:presLayoutVars>
          <dgm:chMax val="0"/>
          <dgm:bulletEnabled val="1"/>
        </dgm:presLayoutVars>
      </dgm:prSet>
      <dgm:spPr/>
    </dgm:pt>
  </dgm:ptLst>
  <dgm:cxnLst>
    <dgm:cxn modelId="{424F4D3F-7CBF-439B-B254-BD2C22162057}" type="presOf" srcId="{3391DD39-C40E-465F-91EE-FA354DEAAB44}" destId="{6D31591F-BCE0-4C04-998C-ACDC61C9E048}" srcOrd="0" destOrd="0" presId="urn:microsoft.com/office/officeart/2005/8/layout/vList2"/>
    <dgm:cxn modelId="{1282D961-9021-496B-8E51-441B8544597C}" type="presOf" srcId="{DCB1B34F-3E3B-477C-ACAC-0C3D30F350F1}" destId="{375FDC8E-5E47-4784-8CB3-E5EFB68DB8B1}" srcOrd="0" destOrd="0" presId="urn:microsoft.com/office/officeart/2005/8/layout/vList2"/>
    <dgm:cxn modelId="{F2D66174-8B53-489B-B98A-7DC085FDD74E}" srcId="{45672080-468B-45E7-BEEE-45A00B99D7CC}" destId="{9481B387-FEE0-4DA2-870D-D6CCBF711499}" srcOrd="1" destOrd="0" parTransId="{BE41467D-3C45-4A3A-86F4-F135F58F0228}" sibTransId="{AD01AFB6-10DA-4AB4-8855-1C1698AB0FDF}"/>
    <dgm:cxn modelId="{AC160F80-59B5-479C-89DC-C5F75C3BB020}" srcId="{3FCEE857-6E89-4750-85CC-787D2300C7EF}" destId="{45672080-468B-45E7-BEEE-45A00B99D7CC}" srcOrd="2" destOrd="0" parTransId="{78EA2AE6-BA78-45BB-AFCC-73F60BA4F298}" sibTransId="{0A120240-7088-47A8-8FA6-4CFBC7111996}"/>
    <dgm:cxn modelId="{C533AB8C-B43D-4CB5-850B-0FBEB1DE6955}" type="presOf" srcId="{9481B387-FEE0-4DA2-870D-D6CCBF711499}" destId="{6D31591F-BCE0-4C04-998C-ACDC61C9E048}" srcOrd="0" destOrd="1" presId="urn:microsoft.com/office/officeart/2005/8/layout/vList2"/>
    <dgm:cxn modelId="{E6E50DAE-113E-40B6-AB93-26CE0EDDE38F}" type="presOf" srcId="{45672080-468B-45E7-BEEE-45A00B99D7CC}" destId="{80C58F22-705D-4969-9E3E-9EBDEBADEB9E}" srcOrd="0" destOrd="0" presId="urn:microsoft.com/office/officeart/2005/8/layout/vList2"/>
    <dgm:cxn modelId="{F7D07DAE-65A0-48D3-957E-2FCBE8A83CF1}" srcId="{3FCEE857-6E89-4750-85CC-787D2300C7EF}" destId="{D872B43D-D5E1-4166-9154-7F06F793BE71}" srcOrd="1" destOrd="0" parTransId="{BABF8D3C-17BD-4F31-97F8-ED8632B2DE99}" sibTransId="{9EBA2D63-82C8-4176-B044-53368945C76B}"/>
    <dgm:cxn modelId="{335176B1-1622-424D-BCA5-0FE11C2E800E}" srcId="{3FCEE857-6E89-4750-85CC-787D2300C7EF}" destId="{DCB1B34F-3E3B-477C-ACAC-0C3D30F350F1}" srcOrd="3" destOrd="0" parTransId="{45D01438-FBD6-454C-B7C4-7ADCE90CEB0E}" sibTransId="{C6FBD171-5125-4193-86C1-02AF46DD5089}"/>
    <dgm:cxn modelId="{4DFC9BB4-72F8-4BB0-9967-04F2D260AB5F}" srcId="{3FCEE857-6E89-4750-85CC-787D2300C7EF}" destId="{89AE7BEA-8221-4302-A752-54F326F99E4F}" srcOrd="0" destOrd="0" parTransId="{BE809512-C136-41F5-8C5D-78A96AD9F3FA}" sibTransId="{4E07A783-0011-4FAE-B9A1-26C585AF88CD}"/>
    <dgm:cxn modelId="{370EB3B9-05AD-4D22-8718-A8628E48E885}" type="presOf" srcId="{89AE7BEA-8221-4302-A752-54F326F99E4F}" destId="{24CD6AEF-0E8C-4CE0-88C7-2D85F5C072C0}" srcOrd="0" destOrd="0" presId="urn:microsoft.com/office/officeart/2005/8/layout/vList2"/>
    <dgm:cxn modelId="{87BFD7C2-4875-416B-BA24-FB214BC96288}" srcId="{45672080-468B-45E7-BEEE-45A00B99D7CC}" destId="{3391DD39-C40E-465F-91EE-FA354DEAAB44}" srcOrd="0" destOrd="0" parTransId="{55BCB105-8B9C-42E4-966D-360074FB3D6B}" sibTransId="{054D72DD-1845-4FD3-82BE-6377BB4FBC3B}"/>
    <dgm:cxn modelId="{E593CED2-36A9-4A2A-B945-36AA73585FAE}" type="presOf" srcId="{3FCEE857-6E89-4750-85CC-787D2300C7EF}" destId="{0BE60E48-CA42-4AD0-ADCC-EC51F8ECB54A}" srcOrd="0" destOrd="0" presId="urn:microsoft.com/office/officeart/2005/8/layout/vList2"/>
    <dgm:cxn modelId="{252155D9-43FC-47FA-9275-B887B0B86E12}" type="presOf" srcId="{D872B43D-D5E1-4166-9154-7F06F793BE71}" destId="{8443B0C1-A179-4A70-A338-9AAAEEE1AB92}" srcOrd="0" destOrd="0" presId="urn:microsoft.com/office/officeart/2005/8/layout/vList2"/>
    <dgm:cxn modelId="{8DFFBEB1-B833-43D7-A7A0-4ED10E975FA4}" type="presParOf" srcId="{0BE60E48-CA42-4AD0-ADCC-EC51F8ECB54A}" destId="{24CD6AEF-0E8C-4CE0-88C7-2D85F5C072C0}" srcOrd="0" destOrd="0" presId="urn:microsoft.com/office/officeart/2005/8/layout/vList2"/>
    <dgm:cxn modelId="{A8C741AA-525B-44A9-91DA-1B87725DDF97}" type="presParOf" srcId="{0BE60E48-CA42-4AD0-ADCC-EC51F8ECB54A}" destId="{065A5418-7CFC-47AC-85FD-3B6DE85F61F3}" srcOrd="1" destOrd="0" presId="urn:microsoft.com/office/officeart/2005/8/layout/vList2"/>
    <dgm:cxn modelId="{C665DD71-0946-46FD-9E6E-47003D124AEF}" type="presParOf" srcId="{0BE60E48-CA42-4AD0-ADCC-EC51F8ECB54A}" destId="{8443B0C1-A179-4A70-A338-9AAAEEE1AB92}" srcOrd="2" destOrd="0" presId="urn:microsoft.com/office/officeart/2005/8/layout/vList2"/>
    <dgm:cxn modelId="{5A183EA4-D6A8-4F5B-BAF4-55865A224988}" type="presParOf" srcId="{0BE60E48-CA42-4AD0-ADCC-EC51F8ECB54A}" destId="{4F0B9545-9666-485A-BC3C-C3E6AE0F4778}" srcOrd="3" destOrd="0" presId="urn:microsoft.com/office/officeart/2005/8/layout/vList2"/>
    <dgm:cxn modelId="{D063E6A6-E2EC-4214-863B-30A847271E35}" type="presParOf" srcId="{0BE60E48-CA42-4AD0-ADCC-EC51F8ECB54A}" destId="{80C58F22-705D-4969-9E3E-9EBDEBADEB9E}" srcOrd="4" destOrd="0" presId="urn:microsoft.com/office/officeart/2005/8/layout/vList2"/>
    <dgm:cxn modelId="{5B60AEE7-DEE1-465F-97D1-25F6246A7439}" type="presParOf" srcId="{0BE60E48-CA42-4AD0-ADCC-EC51F8ECB54A}" destId="{6D31591F-BCE0-4C04-998C-ACDC61C9E048}" srcOrd="5" destOrd="0" presId="urn:microsoft.com/office/officeart/2005/8/layout/vList2"/>
    <dgm:cxn modelId="{159AEDF3-39DC-48BF-820A-262D4F684B93}" type="presParOf" srcId="{0BE60E48-CA42-4AD0-ADCC-EC51F8ECB54A}" destId="{375FDC8E-5E47-4784-8CB3-E5EFB68DB8B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73C7A396-BF64-4E6D-9B86-E6B206F4AE32}" type="doc">
      <dgm:prSet loTypeId="urn:microsoft.com/office/officeart/2005/8/layout/target3" loCatId="relationship" qsTypeId="urn:microsoft.com/office/officeart/2005/8/quickstyle/simple1" qsCatId="simple" csTypeId="urn:microsoft.com/office/officeart/2005/8/colors/colorful1#8" csCatId="colorful"/>
      <dgm:spPr/>
      <dgm:t>
        <a:bodyPr/>
        <a:lstStyle/>
        <a:p>
          <a:endParaRPr lang="en-US"/>
        </a:p>
      </dgm:t>
    </dgm:pt>
    <dgm:pt modelId="{4575AA3C-CD93-408C-AEBA-277F3790B1DB}">
      <dgm:prSet/>
      <dgm:spPr/>
      <dgm:t>
        <a:bodyPr/>
        <a:lstStyle/>
        <a:p>
          <a:pPr rtl="0"/>
          <a:r>
            <a:rPr lang="en-US"/>
            <a:t>Trusts</a:t>
          </a:r>
        </a:p>
      </dgm:t>
    </dgm:pt>
    <dgm:pt modelId="{980AC80D-05D4-4575-8E2F-7881D59BFCC4}" type="parTrans" cxnId="{F913D726-5AC2-4DE3-970C-52354328E4CD}">
      <dgm:prSet/>
      <dgm:spPr/>
      <dgm:t>
        <a:bodyPr/>
        <a:lstStyle/>
        <a:p>
          <a:endParaRPr lang="en-US"/>
        </a:p>
      </dgm:t>
    </dgm:pt>
    <dgm:pt modelId="{4136AE0F-73D5-4E17-85DD-59DD5E9DB658}" type="sibTrans" cxnId="{F913D726-5AC2-4DE3-970C-52354328E4CD}">
      <dgm:prSet/>
      <dgm:spPr/>
      <dgm:t>
        <a:bodyPr/>
        <a:lstStyle/>
        <a:p>
          <a:endParaRPr lang="en-US"/>
        </a:p>
      </dgm:t>
    </dgm:pt>
    <dgm:pt modelId="{4080EBB4-3AA8-4948-AC32-BE8C3CD27849}">
      <dgm:prSet/>
      <dgm:spPr/>
      <dgm:t>
        <a:bodyPr/>
        <a:lstStyle/>
        <a:p>
          <a:pPr rtl="0"/>
          <a:r>
            <a:rPr lang="en-US"/>
            <a:t>Wills</a:t>
          </a:r>
        </a:p>
      </dgm:t>
    </dgm:pt>
    <dgm:pt modelId="{211382FF-730B-4970-8DB2-1514CADAB230}" type="parTrans" cxnId="{B8A6D00A-D107-4267-B86B-375429B2535D}">
      <dgm:prSet/>
      <dgm:spPr/>
      <dgm:t>
        <a:bodyPr/>
        <a:lstStyle/>
        <a:p>
          <a:endParaRPr lang="en-US"/>
        </a:p>
      </dgm:t>
    </dgm:pt>
    <dgm:pt modelId="{2C310C43-73D0-4C21-9C64-C45AA7D0A2A1}" type="sibTrans" cxnId="{B8A6D00A-D107-4267-B86B-375429B2535D}">
      <dgm:prSet/>
      <dgm:spPr/>
      <dgm:t>
        <a:bodyPr/>
        <a:lstStyle/>
        <a:p>
          <a:endParaRPr lang="en-US"/>
        </a:p>
      </dgm:t>
    </dgm:pt>
    <dgm:pt modelId="{88092960-DE1E-4C57-B2C3-F5EA77197623}">
      <dgm:prSet/>
      <dgm:spPr/>
      <dgm:t>
        <a:bodyPr/>
        <a:lstStyle/>
        <a:p>
          <a:pPr rtl="0"/>
          <a:r>
            <a:rPr lang="en-US" dirty="0"/>
            <a:t>Joint holding/ Nominations</a:t>
          </a:r>
        </a:p>
      </dgm:t>
    </dgm:pt>
    <dgm:pt modelId="{1183B7BF-96F0-437A-A38B-3F1489A4B974}" type="parTrans" cxnId="{9769E037-59B3-4C6B-8807-49211987504C}">
      <dgm:prSet/>
      <dgm:spPr/>
      <dgm:t>
        <a:bodyPr/>
        <a:lstStyle/>
        <a:p>
          <a:endParaRPr lang="en-US"/>
        </a:p>
      </dgm:t>
    </dgm:pt>
    <dgm:pt modelId="{280333F5-7982-4C9B-9F44-08DC90A33205}" type="sibTrans" cxnId="{9769E037-59B3-4C6B-8807-49211987504C}">
      <dgm:prSet/>
      <dgm:spPr/>
      <dgm:t>
        <a:bodyPr/>
        <a:lstStyle/>
        <a:p>
          <a:endParaRPr lang="en-US"/>
        </a:p>
      </dgm:t>
    </dgm:pt>
    <dgm:pt modelId="{DDCB245E-5A8E-4B08-9444-8930D4AD2E50}">
      <dgm:prSet/>
      <dgm:spPr/>
      <dgm:t>
        <a:bodyPr/>
        <a:lstStyle/>
        <a:p>
          <a:pPr rtl="0"/>
          <a:r>
            <a:rPr lang="en-US"/>
            <a:t>Family arrangements</a:t>
          </a:r>
        </a:p>
      </dgm:t>
    </dgm:pt>
    <dgm:pt modelId="{BC764AE4-132D-4077-AF34-8A2010007BB0}" type="parTrans" cxnId="{D72AFFB1-41D0-4020-92C7-765B13A0BD34}">
      <dgm:prSet/>
      <dgm:spPr/>
      <dgm:t>
        <a:bodyPr/>
        <a:lstStyle/>
        <a:p>
          <a:endParaRPr lang="en-US"/>
        </a:p>
      </dgm:t>
    </dgm:pt>
    <dgm:pt modelId="{FDC53368-A56D-4EA6-BC24-2E08B69A6468}" type="sibTrans" cxnId="{D72AFFB1-41D0-4020-92C7-765B13A0BD34}">
      <dgm:prSet/>
      <dgm:spPr/>
      <dgm:t>
        <a:bodyPr/>
        <a:lstStyle/>
        <a:p>
          <a:endParaRPr lang="en-US"/>
        </a:p>
      </dgm:t>
    </dgm:pt>
    <dgm:pt modelId="{BF9B9248-9658-4393-9D3F-156379484010}" type="pres">
      <dgm:prSet presAssocID="{73C7A396-BF64-4E6D-9B86-E6B206F4AE32}" presName="Name0" presStyleCnt="0">
        <dgm:presLayoutVars>
          <dgm:chMax val="7"/>
          <dgm:dir/>
          <dgm:animLvl val="lvl"/>
          <dgm:resizeHandles val="exact"/>
        </dgm:presLayoutVars>
      </dgm:prSet>
      <dgm:spPr/>
    </dgm:pt>
    <dgm:pt modelId="{2274BE63-3C8E-4B51-BDCD-484D19F4F08B}" type="pres">
      <dgm:prSet presAssocID="{4575AA3C-CD93-408C-AEBA-277F3790B1DB}" presName="circle1" presStyleLbl="node1" presStyleIdx="0" presStyleCnt="4"/>
      <dgm:spPr/>
    </dgm:pt>
    <dgm:pt modelId="{32910785-1BAE-407D-9932-2C5E6F992FA6}" type="pres">
      <dgm:prSet presAssocID="{4575AA3C-CD93-408C-AEBA-277F3790B1DB}" presName="space" presStyleCnt="0"/>
      <dgm:spPr/>
    </dgm:pt>
    <dgm:pt modelId="{ED23F834-B377-4A44-AD91-344FD7105076}" type="pres">
      <dgm:prSet presAssocID="{4575AA3C-CD93-408C-AEBA-277F3790B1DB}" presName="rect1" presStyleLbl="alignAcc1" presStyleIdx="0" presStyleCnt="4"/>
      <dgm:spPr/>
    </dgm:pt>
    <dgm:pt modelId="{7A3607FD-F63D-4300-A7CB-6B9EDA5BF009}" type="pres">
      <dgm:prSet presAssocID="{4080EBB4-3AA8-4948-AC32-BE8C3CD27849}" presName="vertSpace2" presStyleLbl="node1" presStyleIdx="0" presStyleCnt="4"/>
      <dgm:spPr/>
    </dgm:pt>
    <dgm:pt modelId="{2DA5E21C-AC25-49E7-81DA-3783E822F2BC}" type="pres">
      <dgm:prSet presAssocID="{4080EBB4-3AA8-4948-AC32-BE8C3CD27849}" presName="circle2" presStyleLbl="node1" presStyleIdx="1" presStyleCnt="4"/>
      <dgm:spPr/>
    </dgm:pt>
    <dgm:pt modelId="{70B0F21E-12FA-49D6-9B88-3761152B650A}" type="pres">
      <dgm:prSet presAssocID="{4080EBB4-3AA8-4948-AC32-BE8C3CD27849}" presName="rect2" presStyleLbl="alignAcc1" presStyleIdx="1" presStyleCnt="4"/>
      <dgm:spPr/>
    </dgm:pt>
    <dgm:pt modelId="{9260B404-4086-430A-8D14-7B4ACB565E0D}" type="pres">
      <dgm:prSet presAssocID="{88092960-DE1E-4C57-B2C3-F5EA77197623}" presName="vertSpace3" presStyleLbl="node1" presStyleIdx="1" presStyleCnt="4"/>
      <dgm:spPr/>
    </dgm:pt>
    <dgm:pt modelId="{8423CB40-54F3-4A65-9B8B-0A260A25B8E8}" type="pres">
      <dgm:prSet presAssocID="{88092960-DE1E-4C57-B2C3-F5EA77197623}" presName="circle3" presStyleLbl="node1" presStyleIdx="2" presStyleCnt="4"/>
      <dgm:spPr/>
    </dgm:pt>
    <dgm:pt modelId="{264E6C05-384B-4D5E-B7C0-635F82678743}" type="pres">
      <dgm:prSet presAssocID="{88092960-DE1E-4C57-B2C3-F5EA77197623}" presName="rect3" presStyleLbl="alignAcc1" presStyleIdx="2" presStyleCnt="4"/>
      <dgm:spPr/>
    </dgm:pt>
    <dgm:pt modelId="{38BA65A0-2F8C-427F-B3B4-F9AB78D04F20}" type="pres">
      <dgm:prSet presAssocID="{DDCB245E-5A8E-4B08-9444-8930D4AD2E50}" presName="vertSpace4" presStyleLbl="node1" presStyleIdx="2" presStyleCnt="4"/>
      <dgm:spPr/>
    </dgm:pt>
    <dgm:pt modelId="{9FE8CD65-3BEA-446B-8BC8-09D609A02FB4}" type="pres">
      <dgm:prSet presAssocID="{DDCB245E-5A8E-4B08-9444-8930D4AD2E50}" presName="circle4" presStyleLbl="node1" presStyleIdx="3" presStyleCnt="4"/>
      <dgm:spPr/>
    </dgm:pt>
    <dgm:pt modelId="{17EEBF69-B9A4-407D-8C29-6B5C94E60F96}" type="pres">
      <dgm:prSet presAssocID="{DDCB245E-5A8E-4B08-9444-8930D4AD2E50}" presName="rect4" presStyleLbl="alignAcc1" presStyleIdx="3" presStyleCnt="4"/>
      <dgm:spPr/>
    </dgm:pt>
    <dgm:pt modelId="{53B91E65-B285-4CAB-AE71-8629132019EF}" type="pres">
      <dgm:prSet presAssocID="{4575AA3C-CD93-408C-AEBA-277F3790B1DB}" presName="rect1ParTxNoCh" presStyleLbl="alignAcc1" presStyleIdx="3" presStyleCnt="4">
        <dgm:presLayoutVars>
          <dgm:chMax val="1"/>
          <dgm:bulletEnabled val="1"/>
        </dgm:presLayoutVars>
      </dgm:prSet>
      <dgm:spPr/>
    </dgm:pt>
    <dgm:pt modelId="{662D0B6C-78AF-457D-A7B0-9A5DB815F66F}" type="pres">
      <dgm:prSet presAssocID="{4080EBB4-3AA8-4948-AC32-BE8C3CD27849}" presName="rect2ParTxNoCh" presStyleLbl="alignAcc1" presStyleIdx="3" presStyleCnt="4">
        <dgm:presLayoutVars>
          <dgm:chMax val="1"/>
          <dgm:bulletEnabled val="1"/>
        </dgm:presLayoutVars>
      </dgm:prSet>
      <dgm:spPr/>
    </dgm:pt>
    <dgm:pt modelId="{684F5D31-FA3E-46C0-91E8-F87492FFD060}" type="pres">
      <dgm:prSet presAssocID="{88092960-DE1E-4C57-B2C3-F5EA77197623}" presName="rect3ParTxNoCh" presStyleLbl="alignAcc1" presStyleIdx="3" presStyleCnt="4">
        <dgm:presLayoutVars>
          <dgm:chMax val="1"/>
          <dgm:bulletEnabled val="1"/>
        </dgm:presLayoutVars>
      </dgm:prSet>
      <dgm:spPr/>
    </dgm:pt>
    <dgm:pt modelId="{F94A5F6A-D48C-48E0-BD67-B21D300BE079}" type="pres">
      <dgm:prSet presAssocID="{DDCB245E-5A8E-4B08-9444-8930D4AD2E50}" presName="rect4ParTxNoCh" presStyleLbl="alignAcc1" presStyleIdx="3" presStyleCnt="4">
        <dgm:presLayoutVars>
          <dgm:chMax val="1"/>
          <dgm:bulletEnabled val="1"/>
        </dgm:presLayoutVars>
      </dgm:prSet>
      <dgm:spPr/>
    </dgm:pt>
  </dgm:ptLst>
  <dgm:cxnLst>
    <dgm:cxn modelId="{B8A6D00A-D107-4267-B86B-375429B2535D}" srcId="{73C7A396-BF64-4E6D-9B86-E6B206F4AE32}" destId="{4080EBB4-3AA8-4948-AC32-BE8C3CD27849}" srcOrd="1" destOrd="0" parTransId="{211382FF-730B-4970-8DB2-1514CADAB230}" sibTransId="{2C310C43-73D0-4C21-9C64-C45AA7D0A2A1}"/>
    <dgm:cxn modelId="{DBE00B14-5911-4F6C-A13C-7DE070406042}" type="presOf" srcId="{4575AA3C-CD93-408C-AEBA-277F3790B1DB}" destId="{ED23F834-B377-4A44-AD91-344FD7105076}" srcOrd="0" destOrd="0" presId="urn:microsoft.com/office/officeart/2005/8/layout/target3"/>
    <dgm:cxn modelId="{A8600515-757B-4B8B-9AF6-9C8E51450A63}" type="presOf" srcId="{88092960-DE1E-4C57-B2C3-F5EA77197623}" destId="{684F5D31-FA3E-46C0-91E8-F87492FFD060}" srcOrd="1" destOrd="0" presId="urn:microsoft.com/office/officeart/2005/8/layout/target3"/>
    <dgm:cxn modelId="{F913D726-5AC2-4DE3-970C-52354328E4CD}" srcId="{73C7A396-BF64-4E6D-9B86-E6B206F4AE32}" destId="{4575AA3C-CD93-408C-AEBA-277F3790B1DB}" srcOrd="0" destOrd="0" parTransId="{980AC80D-05D4-4575-8E2F-7881D59BFCC4}" sibTransId="{4136AE0F-73D5-4E17-85DD-59DD5E9DB658}"/>
    <dgm:cxn modelId="{9769E037-59B3-4C6B-8807-49211987504C}" srcId="{73C7A396-BF64-4E6D-9B86-E6B206F4AE32}" destId="{88092960-DE1E-4C57-B2C3-F5EA77197623}" srcOrd="2" destOrd="0" parTransId="{1183B7BF-96F0-437A-A38B-3F1489A4B974}" sibTransId="{280333F5-7982-4C9B-9F44-08DC90A33205}"/>
    <dgm:cxn modelId="{53B8053D-24CD-4799-85FC-EAF073ED504F}" type="presOf" srcId="{4080EBB4-3AA8-4948-AC32-BE8C3CD27849}" destId="{662D0B6C-78AF-457D-A7B0-9A5DB815F66F}" srcOrd="1" destOrd="0" presId="urn:microsoft.com/office/officeart/2005/8/layout/target3"/>
    <dgm:cxn modelId="{C7528D57-6E52-485E-96E3-3B7E833DD267}" type="presOf" srcId="{DDCB245E-5A8E-4B08-9444-8930D4AD2E50}" destId="{F94A5F6A-D48C-48E0-BD67-B21D300BE079}" srcOrd="1" destOrd="0" presId="urn:microsoft.com/office/officeart/2005/8/layout/target3"/>
    <dgm:cxn modelId="{DBA94F89-BD1B-41FC-8969-202EFEEB4813}" type="presOf" srcId="{DDCB245E-5A8E-4B08-9444-8930D4AD2E50}" destId="{17EEBF69-B9A4-407D-8C29-6B5C94E60F96}" srcOrd="0" destOrd="0" presId="urn:microsoft.com/office/officeart/2005/8/layout/target3"/>
    <dgm:cxn modelId="{D2402695-A77D-4B87-9057-7DB780BE6676}" type="presOf" srcId="{73C7A396-BF64-4E6D-9B86-E6B206F4AE32}" destId="{BF9B9248-9658-4393-9D3F-156379484010}" srcOrd="0" destOrd="0" presId="urn:microsoft.com/office/officeart/2005/8/layout/target3"/>
    <dgm:cxn modelId="{F5A332A9-FF3C-4414-9C18-9AE0CAC0A727}" type="presOf" srcId="{4080EBB4-3AA8-4948-AC32-BE8C3CD27849}" destId="{70B0F21E-12FA-49D6-9B88-3761152B650A}" srcOrd="0" destOrd="0" presId="urn:microsoft.com/office/officeart/2005/8/layout/target3"/>
    <dgm:cxn modelId="{D72AFFB1-41D0-4020-92C7-765B13A0BD34}" srcId="{73C7A396-BF64-4E6D-9B86-E6B206F4AE32}" destId="{DDCB245E-5A8E-4B08-9444-8930D4AD2E50}" srcOrd="3" destOrd="0" parTransId="{BC764AE4-132D-4077-AF34-8A2010007BB0}" sibTransId="{FDC53368-A56D-4EA6-BC24-2E08B69A6468}"/>
    <dgm:cxn modelId="{785720CE-D2D6-4440-9F2D-B21AB5098463}" type="presOf" srcId="{4575AA3C-CD93-408C-AEBA-277F3790B1DB}" destId="{53B91E65-B285-4CAB-AE71-8629132019EF}" srcOrd="1" destOrd="0" presId="urn:microsoft.com/office/officeart/2005/8/layout/target3"/>
    <dgm:cxn modelId="{25D652DA-9166-42CA-9DC0-7E20853EDB67}" type="presOf" srcId="{88092960-DE1E-4C57-B2C3-F5EA77197623}" destId="{264E6C05-384B-4D5E-B7C0-635F82678743}" srcOrd="0" destOrd="0" presId="urn:microsoft.com/office/officeart/2005/8/layout/target3"/>
    <dgm:cxn modelId="{986CC589-7E2F-47D5-9793-7F7382B3BE20}" type="presParOf" srcId="{BF9B9248-9658-4393-9D3F-156379484010}" destId="{2274BE63-3C8E-4B51-BDCD-484D19F4F08B}" srcOrd="0" destOrd="0" presId="urn:microsoft.com/office/officeart/2005/8/layout/target3"/>
    <dgm:cxn modelId="{6C8EA703-E204-424B-99EC-47450EC927BC}" type="presParOf" srcId="{BF9B9248-9658-4393-9D3F-156379484010}" destId="{32910785-1BAE-407D-9932-2C5E6F992FA6}" srcOrd="1" destOrd="0" presId="urn:microsoft.com/office/officeart/2005/8/layout/target3"/>
    <dgm:cxn modelId="{6182B1E1-3385-4016-83A3-041BC5E6725A}" type="presParOf" srcId="{BF9B9248-9658-4393-9D3F-156379484010}" destId="{ED23F834-B377-4A44-AD91-344FD7105076}" srcOrd="2" destOrd="0" presId="urn:microsoft.com/office/officeart/2005/8/layout/target3"/>
    <dgm:cxn modelId="{34A5277E-ECA2-45C1-90C8-F7C66FCD77A5}" type="presParOf" srcId="{BF9B9248-9658-4393-9D3F-156379484010}" destId="{7A3607FD-F63D-4300-A7CB-6B9EDA5BF009}" srcOrd="3" destOrd="0" presId="urn:microsoft.com/office/officeart/2005/8/layout/target3"/>
    <dgm:cxn modelId="{43F63813-D581-4112-99B1-1A62939B922F}" type="presParOf" srcId="{BF9B9248-9658-4393-9D3F-156379484010}" destId="{2DA5E21C-AC25-49E7-81DA-3783E822F2BC}" srcOrd="4" destOrd="0" presId="urn:microsoft.com/office/officeart/2005/8/layout/target3"/>
    <dgm:cxn modelId="{F3F7360D-9BFF-4F93-881F-A77A195B3AA8}" type="presParOf" srcId="{BF9B9248-9658-4393-9D3F-156379484010}" destId="{70B0F21E-12FA-49D6-9B88-3761152B650A}" srcOrd="5" destOrd="0" presId="urn:microsoft.com/office/officeart/2005/8/layout/target3"/>
    <dgm:cxn modelId="{3B243069-E310-414E-8084-C8E1B38853DD}" type="presParOf" srcId="{BF9B9248-9658-4393-9D3F-156379484010}" destId="{9260B404-4086-430A-8D14-7B4ACB565E0D}" srcOrd="6" destOrd="0" presId="urn:microsoft.com/office/officeart/2005/8/layout/target3"/>
    <dgm:cxn modelId="{B41DC708-799E-4B82-8802-3773DFBF5702}" type="presParOf" srcId="{BF9B9248-9658-4393-9D3F-156379484010}" destId="{8423CB40-54F3-4A65-9B8B-0A260A25B8E8}" srcOrd="7" destOrd="0" presId="urn:microsoft.com/office/officeart/2005/8/layout/target3"/>
    <dgm:cxn modelId="{F5931EBA-988C-4E5E-9BBF-EE830534A0DE}" type="presParOf" srcId="{BF9B9248-9658-4393-9D3F-156379484010}" destId="{264E6C05-384B-4D5E-B7C0-635F82678743}" srcOrd="8" destOrd="0" presId="urn:microsoft.com/office/officeart/2005/8/layout/target3"/>
    <dgm:cxn modelId="{A04BE133-FEC7-43C0-8C0C-E34E3CBC0FF7}" type="presParOf" srcId="{BF9B9248-9658-4393-9D3F-156379484010}" destId="{38BA65A0-2F8C-427F-B3B4-F9AB78D04F20}" srcOrd="9" destOrd="0" presId="urn:microsoft.com/office/officeart/2005/8/layout/target3"/>
    <dgm:cxn modelId="{8D2C3C70-6176-4237-B644-FBA835D02341}" type="presParOf" srcId="{BF9B9248-9658-4393-9D3F-156379484010}" destId="{9FE8CD65-3BEA-446B-8BC8-09D609A02FB4}" srcOrd="10" destOrd="0" presId="urn:microsoft.com/office/officeart/2005/8/layout/target3"/>
    <dgm:cxn modelId="{FB6A8AD8-DF7F-4C99-9024-9D3F1A41A0C1}" type="presParOf" srcId="{BF9B9248-9658-4393-9D3F-156379484010}" destId="{17EEBF69-B9A4-407D-8C29-6B5C94E60F96}" srcOrd="11" destOrd="0" presId="urn:microsoft.com/office/officeart/2005/8/layout/target3"/>
    <dgm:cxn modelId="{179B71AB-50EC-4D40-956C-8A4678FE2E23}" type="presParOf" srcId="{BF9B9248-9658-4393-9D3F-156379484010}" destId="{53B91E65-B285-4CAB-AE71-8629132019EF}" srcOrd="12" destOrd="0" presId="urn:microsoft.com/office/officeart/2005/8/layout/target3"/>
    <dgm:cxn modelId="{0F0A9783-FC6B-4A75-9169-7B1A452FB4C6}" type="presParOf" srcId="{BF9B9248-9658-4393-9D3F-156379484010}" destId="{662D0B6C-78AF-457D-A7B0-9A5DB815F66F}" srcOrd="13" destOrd="0" presId="urn:microsoft.com/office/officeart/2005/8/layout/target3"/>
    <dgm:cxn modelId="{DA5B2012-0269-46FF-81EA-CFA940B62EF1}" type="presParOf" srcId="{BF9B9248-9658-4393-9D3F-156379484010}" destId="{684F5D31-FA3E-46C0-91E8-F87492FFD060}" srcOrd="14" destOrd="0" presId="urn:microsoft.com/office/officeart/2005/8/layout/target3"/>
    <dgm:cxn modelId="{BD1AA307-7E47-4ED5-9E06-155A83D47F3B}" type="presParOf" srcId="{BF9B9248-9658-4393-9D3F-156379484010}" destId="{F94A5F6A-D48C-48E0-BD67-B21D300BE079}"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B967259F-5E8A-4B64-A17B-FBEC52C001C7}" type="doc">
      <dgm:prSet loTypeId="urn:microsoft.com/office/officeart/2005/8/layout/hList6" loCatId="list" qsTypeId="urn:microsoft.com/office/officeart/2005/8/quickstyle/simple1" qsCatId="simple" csTypeId="urn:microsoft.com/office/officeart/2005/8/colors/colorful1#9" csCatId="colorful" phldr="1"/>
      <dgm:spPr/>
      <dgm:t>
        <a:bodyPr/>
        <a:lstStyle/>
        <a:p>
          <a:endParaRPr lang="en-US"/>
        </a:p>
      </dgm:t>
    </dgm:pt>
    <dgm:pt modelId="{C7602CC7-514D-4858-8EC6-27D0AB8804C9}">
      <dgm:prSet custT="1"/>
      <dgm:spPr/>
      <dgm:t>
        <a:bodyPr/>
        <a:lstStyle/>
        <a:p>
          <a:pPr rtl="0"/>
          <a:r>
            <a:rPr lang="en-US" sz="1600"/>
            <a:t>Administrator </a:t>
          </a:r>
        </a:p>
      </dgm:t>
    </dgm:pt>
    <dgm:pt modelId="{078D20E0-2A40-49F3-92C8-D27726E2E9B6}" type="parTrans" cxnId="{2095D85A-A91F-495E-8EA8-1843F1A38D53}">
      <dgm:prSet/>
      <dgm:spPr/>
      <dgm:t>
        <a:bodyPr/>
        <a:lstStyle/>
        <a:p>
          <a:endParaRPr lang="en-US" sz="2000"/>
        </a:p>
      </dgm:t>
    </dgm:pt>
    <dgm:pt modelId="{7F9380A4-8775-41AD-BBE5-CF36B3684988}" type="sibTrans" cxnId="{2095D85A-A91F-495E-8EA8-1843F1A38D53}">
      <dgm:prSet/>
      <dgm:spPr/>
      <dgm:t>
        <a:bodyPr/>
        <a:lstStyle/>
        <a:p>
          <a:endParaRPr lang="en-US" sz="2000"/>
        </a:p>
      </dgm:t>
    </dgm:pt>
    <dgm:pt modelId="{095D12FB-F76A-4331-B8A5-943C3A0FF0BB}">
      <dgm:prSet custT="1"/>
      <dgm:spPr/>
      <dgm:t>
        <a:bodyPr/>
        <a:lstStyle/>
        <a:p>
          <a:pPr rtl="0"/>
          <a:r>
            <a:rPr lang="en-US" sz="1400" dirty="0"/>
            <a:t>A person appointed by a competent authority to administer the estate when no executor is appointed or an executor appointed refuses to act as an executor.</a:t>
          </a:r>
        </a:p>
      </dgm:t>
    </dgm:pt>
    <dgm:pt modelId="{14EBBA56-74DE-4FE8-BB63-33D08245AA8B}" type="parTrans" cxnId="{E487FF8E-1DCF-42E5-97EC-514D0814DE6F}">
      <dgm:prSet/>
      <dgm:spPr/>
      <dgm:t>
        <a:bodyPr/>
        <a:lstStyle/>
        <a:p>
          <a:endParaRPr lang="en-US" sz="2000"/>
        </a:p>
      </dgm:t>
    </dgm:pt>
    <dgm:pt modelId="{1400CD2F-BA96-4602-A433-5B1D4CAD864B}" type="sibTrans" cxnId="{E487FF8E-1DCF-42E5-97EC-514D0814DE6F}">
      <dgm:prSet/>
      <dgm:spPr/>
      <dgm:t>
        <a:bodyPr/>
        <a:lstStyle/>
        <a:p>
          <a:endParaRPr lang="en-US" sz="2000"/>
        </a:p>
      </dgm:t>
    </dgm:pt>
    <dgm:pt modelId="{1FB1D5AF-B206-4163-8C0C-CC345DED61B5}">
      <dgm:prSet custT="1"/>
      <dgm:spPr/>
      <dgm:t>
        <a:bodyPr/>
        <a:lstStyle/>
        <a:p>
          <a:pPr rtl="0"/>
          <a:r>
            <a:rPr lang="en-US" sz="1600"/>
            <a:t>Probate </a:t>
          </a:r>
        </a:p>
      </dgm:t>
    </dgm:pt>
    <dgm:pt modelId="{2EEC13E8-2E97-4307-81D2-2404484B1B02}" type="parTrans" cxnId="{72E0DC26-9E47-4D12-BFF1-19318335DADB}">
      <dgm:prSet/>
      <dgm:spPr/>
      <dgm:t>
        <a:bodyPr/>
        <a:lstStyle/>
        <a:p>
          <a:endParaRPr lang="en-US" sz="2000"/>
        </a:p>
      </dgm:t>
    </dgm:pt>
    <dgm:pt modelId="{F05E5776-6855-4BD1-AA46-21B891E6C18A}" type="sibTrans" cxnId="{72E0DC26-9E47-4D12-BFF1-19318335DADB}">
      <dgm:prSet/>
      <dgm:spPr/>
      <dgm:t>
        <a:bodyPr/>
        <a:lstStyle/>
        <a:p>
          <a:endParaRPr lang="en-US" sz="2000"/>
        </a:p>
      </dgm:t>
    </dgm:pt>
    <dgm:pt modelId="{12CBE6DC-7F75-4617-B2B9-28CAD7D18396}">
      <dgm:prSet custT="1"/>
      <dgm:spPr/>
      <dgm:t>
        <a:bodyPr/>
        <a:lstStyle/>
        <a:p>
          <a:pPr rtl="0"/>
          <a:r>
            <a:rPr lang="en-US" sz="1400"/>
            <a:t>A copy of a Will certified under the seal of a Court of competent jurisdiction with a grant of administration to the estate.</a:t>
          </a:r>
        </a:p>
      </dgm:t>
    </dgm:pt>
    <dgm:pt modelId="{AA70C74A-DDB7-4969-A6C3-4BCCB362E725}" type="parTrans" cxnId="{BDE82947-59F7-4D34-BEF0-BCDBC2578477}">
      <dgm:prSet/>
      <dgm:spPr/>
      <dgm:t>
        <a:bodyPr/>
        <a:lstStyle/>
        <a:p>
          <a:endParaRPr lang="en-US" sz="2000"/>
        </a:p>
      </dgm:t>
    </dgm:pt>
    <dgm:pt modelId="{5A962FE2-F8D3-4092-A454-E5FD037E0EF6}" type="sibTrans" cxnId="{BDE82947-59F7-4D34-BEF0-BCDBC2578477}">
      <dgm:prSet/>
      <dgm:spPr/>
      <dgm:t>
        <a:bodyPr/>
        <a:lstStyle/>
        <a:p>
          <a:endParaRPr lang="en-US" sz="2000"/>
        </a:p>
      </dgm:t>
    </dgm:pt>
    <dgm:pt modelId="{59762E42-5032-4D88-B942-C4F4357CFAC3}">
      <dgm:prSet custT="1"/>
      <dgm:spPr/>
      <dgm:t>
        <a:bodyPr/>
        <a:lstStyle/>
        <a:p>
          <a:pPr rtl="0"/>
          <a:r>
            <a:rPr lang="en-US" sz="1600"/>
            <a:t>Codicil </a:t>
          </a:r>
        </a:p>
      </dgm:t>
    </dgm:pt>
    <dgm:pt modelId="{8337F189-C5AE-4602-98D8-042232D78597}" type="parTrans" cxnId="{0B8E6263-6304-4D60-8A86-42F01FCD27E1}">
      <dgm:prSet/>
      <dgm:spPr/>
      <dgm:t>
        <a:bodyPr/>
        <a:lstStyle/>
        <a:p>
          <a:endParaRPr lang="en-US" sz="2000"/>
        </a:p>
      </dgm:t>
    </dgm:pt>
    <dgm:pt modelId="{A5EC35DC-4D93-4777-BB89-667CB7901FD9}" type="sibTrans" cxnId="{0B8E6263-6304-4D60-8A86-42F01FCD27E1}">
      <dgm:prSet/>
      <dgm:spPr/>
      <dgm:t>
        <a:bodyPr/>
        <a:lstStyle/>
        <a:p>
          <a:endParaRPr lang="en-US" sz="2000"/>
        </a:p>
      </dgm:t>
    </dgm:pt>
    <dgm:pt modelId="{0D2F3862-ECA5-4C5F-96A5-2E1010F99DF2}">
      <dgm:prSet custT="1"/>
      <dgm:spPr/>
      <dgm:t>
        <a:bodyPr/>
        <a:lstStyle/>
        <a:p>
          <a:pPr rtl="0"/>
          <a:r>
            <a:rPr lang="en-US" sz="1400"/>
            <a:t>A document which modifies or alters the provisions of the original Will and forms part of it.</a:t>
          </a:r>
        </a:p>
      </dgm:t>
    </dgm:pt>
    <dgm:pt modelId="{2C8695A7-0898-4659-9CB9-45C601B1ECB3}" type="parTrans" cxnId="{33801673-967A-4110-97B3-37B6CE62F409}">
      <dgm:prSet/>
      <dgm:spPr/>
      <dgm:t>
        <a:bodyPr/>
        <a:lstStyle/>
        <a:p>
          <a:endParaRPr lang="en-US" sz="2000"/>
        </a:p>
      </dgm:t>
    </dgm:pt>
    <dgm:pt modelId="{825E0D54-3DAB-40F7-8B07-690B768D9D5F}" type="sibTrans" cxnId="{33801673-967A-4110-97B3-37B6CE62F409}">
      <dgm:prSet/>
      <dgm:spPr/>
      <dgm:t>
        <a:bodyPr/>
        <a:lstStyle/>
        <a:p>
          <a:endParaRPr lang="en-US" sz="2000"/>
        </a:p>
      </dgm:t>
    </dgm:pt>
    <dgm:pt modelId="{E687954B-E0E3-4974-BA7F-8A649F60D6EA}">
      <dgm:prSet custT="1"/>
      <dgm:spPr/>
      <dgm:t>
        <a:bodyPr/>
        <a:lstStyle/>
        <a:p>
          <a:pPr rtl="0"/>
          <a:r>
            <a:rPr lang="en-US" sz="1600"/>
            <a:t>Letter of Administration </a:t>
          </a:r>
        </a:p>
      </dgm:t>
    </dgm:pt>
    <dgm:pt modelId="{2475DD28-EDA0-4751-801C-08E8AB507F01}" type="parTrans" cxnId="{07F1AAE9-5A91-40B0-AEB2-533D8841B96C}">
      <dgm:prSet/>
      <dgm:spPr/>
      <dgm:t>
        <a:bodyPr/>
        <a:lstStyle/>
        <a:p>
          <a:endParaRPr lang="en-US" sz="2000"/>
        </a:p>
      </dgm:t>
    </dgm:pt>
    <dgm:pt modelId="{5437D3F2-8185-4B8A-A568-D00715355034}" type="sibTrans" cxnId="{07F1AAE9-5A91-40B0-AEB2-533D8841B96C}">
      <dgm:prSet/>
      <dgm:spPr/>
      <dgm:t>
        <a:bodyPr/>
        <a:lstStyle/>
        <a:p>
          <a:endParaRPr lang="en-US" sz="2000"/>
        </a:p>
      </dgm:t>
    </dgm:pt>
    <dgm:pt modelId="{4818FD48-4BF5-4188-8840-8D7217ECE3A5}">
      <dgm:prSet custT="1"/>
      <dgm:spPr/>
      <dgm:t>
        <a:bodyPr/>
        <a:lstStyle/>
        <a:p>
          <a:pPr rtl="0"/>
          <a:r>
            <a:rPr lang="en-US" sz="1400"/>
            <a:t>A letter of the court appointing an administrator to the estate.</a:t>
          </a:r>
        </a:p>
      </dgm:t>
    </dgm:pt>
    <dgm:pt modelId="{DB5127E8-4B1B-4649-8BC4-0C176A2CA3B4}" type="parTrans" cxnId="{54CA5E49-0989-4306-854B-0862A863C3CE}">
      <dgm:prSet/>
      <dgm:spPr/>
      <dgm:t>
        <a:bodyPr/>
        <a:lstStyle/>
        <a:p>
          <a:endParaRPr lang="en-US" sz="2000"/>
        </a:p>
      </dgm:t>
    </dgm:pt>
    <dgm:pt modelId="{9A897A59-D721-4F70-B353-43CB48A76779}" type="sibTrans" cxnId="{54CA5E49-0989-4306-854B-0862A863C3CE}">
      <dgm:prSet/>
      <dgm:spPr/>
      <dgm:t>
        <a:bodyPr/>
        <a:lstStyle/>
        <a:p>
          <a:endParaRPr lang="en-US" sz="2000"/>
        </a:p>
      </dgm:t>
    </dgm:pt>
    <dgm:pt modelId="{F8EB4305-35EE-4C11-8D40-547BF8D2E935}">
      <dgm:prSet custT="1"/>
      <dgm:spPr/>
      <dgm:t>
        <a:bodyPr/>
        <a:lstStyle/>
        <a:p>
          <a:pPr rtl="0"/>
          <a:r>
            <a:rPr lang="en-US" sz="1600"/>
            <a:t>Succession Certificate </a:t>
          </a:r>
        </a:p>
      </dgm:t>
    </dgm:pt>
    <dgm:pt modelId="{4ACC6024-C29A-4B72-B0B6-9FA941EE3BC4}" type="parTrans" cxnId="{519DCA93-2095-44F8-B835-370217806B36}">
      <dgm:prSet/>
      <dgm:spPr/>
      <dgm:t>
        <a:bodyPr/>
        <a:lstStyle/>
        <a:p>
          <a:endParaRPr lang="en-US" sz="2000"/>
        </a:p>
      </dgm:t>
    </dgm:pt>
    <dgm:pt modelId="{CAFA2E9A-8D82-4C9A-9850-456723F28F75}" type="sibTrans" cxnId="{519DCA93-2095-44F8-B835-370217806B36}">
      <dgm:prSet/>
      <dgm:spPr/>
      <dgm:t>
        <a:bodyPr/>
        <a:lstStyle/>
        <a:p>
          <a:endParaRPr lang="en-US" sz="2000"/>
        </a:p>
      </dgm:t>
    </dgm:pt>
    <dgm:pt modelId="{2374B64B-FE18-442F-9CAC-F402C6061414}">
      <dgm:prSet custT="1"/>
      <dgm:spPr/>
      <dgm:t>
        <a:bodyPr/>
        <a:lstStyle/>
        <a:p>
          <a:pPr rtl="0"/>
          <a:r>
            <a:rPr lang="en-US" sz="1400" dirty="0"/>
            <a:t>Issued by Civil Court of jurisdiction in respect of property of a person who has died intestate, i.e. and where letter of administration or probate is not compulsory.</a:t>
          </a:r>
        </a:p>
      </dgm:t>
    </dgm:pt>
    <dgm:pt modelId="{35B2A334-0B49-4BAA-8E5A-F2B58B5DE8D3}" type="parTrans" cxnId="{4C961879-6E8A-46FC-9D55-13BDEC6379C3}">
      <dgm:prSet/>
      <dgm:spPr/>
      <dgm:t>
        <a:bodyPr/>
        <a:lstStyle/>
        <a:p>
          <a:endParaRPr lang="en-US" sz="2000"/>
        </a:p>
      </dgm:t>
    </dgm:pt>
    <dgm:pt modelId="{D7B71090-70B7-4042-916B-F0B858EF7370}" type="sibTrans" cxnId="{4C961879-6E8A-46FC-9D55-13BDEC6379C3}">
      <dgm:prSet/>
      <dgm:spPr/>
      <dgm:t>
        <a:bodyPr/>
        <a:lstStyle/>
        <a:p>
          <a:endParaRPr lang="en-US" sz="2000"/>
        </a:p>
      </dgm:t>
    </dgm:pt>
    <dgm:pt modelId="{4B7F037A-70D8-4C3D-9310-01F1D0A9373A}" type="pres">
      <dgm:prSet presAssocID="{B967259F-5E8A-4B64-A17B-FBEC52C001C7}" presName="Name0" presStyleCnt="0">
        <dgm:presLayoutVars>
          <dgm:dir/>
          <dgm:resizeHandles val="exact"/>
        </dgm:presLayoutVars>
      </dgm:prSet>
      <dgm:spPr/>
    </dgm:pt>
    <dgm:pt modelId="{89287866-B6D6-45FE-89AE-221E7179CA8C}" type="pres">
      <dgm:prSet presAssocID="{C7602CC7-514D-4858-8EC6-27D0AB8804C9}" presName="node" presStyleLbl="node1" presStyleIdx="0" presStyleCnt="5">
        <dgm:presLayoutVars>
          <dgm:bulletEnabled val="1"/>
        </dgm:presLayoutVars>
      </dgm:prSet>
      <dgm:spPr/>
    </dgm:pt>
    <dgm:pt modelId="{B3E564AF-6576-4E94-AA0A-55E1361B8D34}" type="pres">
      <dgm:prSet presAssocID="{7F9380A4-8775-41AD-BBE5-CF36B3684988}" presName="sibTrans" presStyleCnt="0"/>
      <dgm:spPr/>
    </dgm:pt>
    <dgm:pt modelId="{CE39077C-4F49-42E4-B25A-AA2D048C2F53}" type="pres">
      <dgm:prSet presAssocID="{1FB1D5AF-B206-4163-8C0C-CC345DED61B5}" presName="node" presStyleLbl="node1" presStyleIdx="1" presStyleCnt="5">
        <dgm:presLayoutVars>
          <dgm:bulletEnabled val="1"/>
        </dgm:presLayoutVars>
      </dgm:prSet>
      <dgm:spPr/>
    </dgm:pt>
    <dgm:pt modelId="{5FD5D0AF-009F-4198-863E-F1F3AC4A1ABC}" type="pres">
      <dgm:prSet presAssocID="{F05E5776-6855-4BD1-AA46-21B891E6C18A}" presName="sibTrans" presStyleCnt="0"/>
      <dgm:spPr/>
    </dgm:pt>
    <dgm:pt modelId="{E1426D11-99B4-42EE-8371-DC8D379F599A}" type="pres">
      <dgm:prSet presAssocID="{59762E42-5032-4D88-B942-C4F4357CFAC3}" presName="node" presStyleLbl="node1" presStyleIdx="2" presStyleCnt="5">
        <dgm:presLayoutVars>
          <dgm:bulletEnabled val="1"/>
        </dgm:presLayoutVars>
      </dgm:prSet>
      <dgm:spPr/>
    </dgm:pt>
    <dgm:pt modelId="{CD5F270E-EC59-460C-A91C-0CE43910D805}" type="pres">
      <dgm:prSet presAssocID="{A5EC35DC-4D93-4777-BB89-667CB7901FD9}" presName="sibTrans" presStyleCnt="0"/>
      <dgm:spPr/>
    </dgm:pt>
    <dgm:pt modelId="{20A8E677-B30F-417F-B4EE-368D9327E724}" type="pres">
      <dgm:prSet presAssocID="{E687954B-E0E3-4974-BA7F-8A649F60D6EA}" presName="node" presStyleLbl="node1" presStyleIdx="3" presStyleCnt="5">
        <dgm:presLayoutVars>
          <dgm:bulletEnabled val="1"/>
        </dgm:presLayoutVars>
      </dgm:prSet>
      <dgm:spPr/>
    </dgm:pt>
    <dgm:pt modelId="{E5D4AAD4-D842-41DB-B8B9-8FD71E064710}" type="pres">
      <dgm:prSet presAssocID="{5437D3F2-8185-4B8A-A568-D00715355034}" presName="sibTrans" presStyleCnt="0"/>
      <dgm:spPr/>
    </dgm:pt>
    <dgm:pt modelId="{23E79DA0-5768-4F4E-96A1-0E3143EEF9EE}" type="pres">
      <dgm:prSet presAssocID="{F8EB4305-35EE-4C11-8D40-547BF8D2E935}" presName="node" presStyleLbl="node1" presStyleIdx="4" presStyleCnt="5">
        <dgm:presLayoutVars>
          <dgm:bulletEnabled val="1"/>
        </dgm:presLayoutVars>
      </dgm:prSet>
      <dgm:spPr/>
    </dgm:pt>
  </dgm:ptLst>
  <dgm:cxnLst>
    <dgm:cxn modelId="{190AB303-D741-42D6-B421-CA904C3F82A4}" type="presOf" srcId="{E687954B-E0E3-4974-BA7F-8A649F60D6EA}" destId="{20A8E677-B30F-417F-B4EE-368D9327E724}" srcOrd="0" destOrd="0" presId="urn:microsoft.com/office/officeart/2005/8/layout/hList6"/>
    <dgm:cxn modelId="{23CE5604-81C5-4D47-81A4-F0744DAED072}" type="presOf" srcId="{F8EB4305-35EE-4C11-8D40-547BF8D2E935}" destId="{23E79DA0-5768-4F4E-96A1-0E3143EEF9EE}" srcOrd="0" destOrd="0" presId="urn:microsoft.com/office/officeart/2005/8/layout/hList6"/>
    <dgm:cxn modelId="{8D53C61E-BC8D-4612-9667-48ACE6434FAD}" type="presOf" srcId="{C7602CC7-514D-4858-8EC6-27D0AB8804C9}" destId="{89287866-B6D6-45FE-89AE-221E7179CA8C}" srcOrd="0" destOrd="0" presId="urn:microsoft.com/office/officeart/2005/8/layout/hList6"/>
    <dgm:cxn modelId="{72E0DC26-9E47-4D12-BFF1-19318335DADB}" srcId="{B967259F-5E8A-4B64-A17B-FBEC52C001C7}" destId="{1FB1D5AF-B206-4163-8C0C-CC345DED61B5}" srcOrd="1" destOrd="0" parTransId="{2EEC13E8-2E97-4307-81D2-2404484B1B02}" sibTransId="{F05E5776-6855-4BD1-AA46-21B891E6C18A}"/>
    <dgm:cxn modelId="{C6C59B27-F00E-4515-8034-853392CD5712}" type="presOf" srcId="{095D12FB-F76A-4331-B8A5-943C3A0FF0BB}" destId="{89287866-B6D6-45FE-89AE-221E7179CA8C}" srcOrd="0" destOrd="1" presId="urn:microsoft.com/office/officeart/2005/8/layout/hList6"/>
    <dgm:cxn modelId="{9AF9923F-F2DD-4C58-843C-B211C9801E3C}" type="presOf" srcId="{59762E42-5032-4D88-B942-C4F4357CFAC3}" destId="{E1426D11-99B4-42EE-8371-DC8D379F599A}" srcOrd="0" destOrd="0" presId="urn:microsoft.com/office/officeart/2005/8/layout/hList6"/>
    <dgm:cxn modelId="{0B8E6263-6304-4D60-8A86-42F01FCD27E1}" srcId="{B967259F-5E8A-4B64-A17B-FBEC52C001C7}" destId="{59762E42-5032-4D88-B942-C4F4357CFAC3}" srcOrd="2" destOrd="0" parTransId="{8337F189-C5AE-4602-98D8-042232D78597}" sibTransId="{A5EC35DC-4D93-4777-BB89-667CB7901FD9}"/>
    <dgm:cxn modelId="{BDE82947-59F7-4D34-BEF0-BCDBC2578477}" srcId="{1FB1D5AF-B206-4163-8C0C-CC345DED61B5}" destId="{12CBE6DC-7F75-4617-B2B9-28CAD7D18396}" srcOrd="0" destOrd="0" parTransId="{AA70C74A-DDB7-4969-A6C3-4BCCB362E725}" sibTransId="{5A962FE2-F8D3-4092-A454-E5FD037E0EF6}"/>
    <dgm:cxn modelId="{54CA5E49-0989-4306-854B-0862A863C3CE}" srcId="{E687954B-E0E3-4974-BA7F-8A649F60D6EA}" destId="{4818FD48-4BF5-4188-8840-8D7217ECE3A5}" srcOrd="0" destOrd="0" parTransId="{DB5127E8-4B1B-4649-8BC4-0C176A2CA3B4}" sibTransId="{9A897A59-D721-4F70-B353-43CB48A76779}"/>
    <dgm:cxn modelId="{33801673-967A-4110-97B3-37B6CE62F409}" srcId="{59762E42-5032-4D88-B942-C4F4357CFAC3}" destId="{0D2F3862-ECA5-4C5F-96A5-2E1010F99DF2}" srcOrd="0" destOrd="0" parTransId="{2C8695A7-0898-4659-9CB9-45C601B1ECB3}" sibTransId="{825E0D54-3DAB-40F7-8B07-690B768D9D5F}"/>
    <dgm:cxn modelId="{4C961879-6E8A-46FC-9D55-13BDEC6379C3}" srcId="{F8EB4305-35EE-4C11-8D40-547BF8D2E935}" destId="{2374B64B-FE18-442F-9CAC-F402C6061414}" srcOrd="0" destOrd="0" parTransId="{35B2A334-0B49-4BAA-8E5A-F2B58B5DE8D3}" sibTransId="{D7B71090-70B7-4042-916B-F0B858EF7370}"/>
    <dgm:cxn modelId="{2095D85A-A91F-495E-8EA8-1843F1A38D53}" srcId="{B967259F-5E8A-4B64-A17B-FBEC52C001C7}" destId="{C7602CC7-514D-4858-8EC6-27D0AB8804C9}" srcOrd="0" destOrd="0" parTransId="{078D20E0-2A40-49F3-92C8-D27726E2E9B6}" sibTransId="{7F9380A4-8775-41AD-BBE5-CF36B3684988}"/>
    <dgm:cxn modelId="{273DB887-6BD8-4EF5-8658-E349147C2EBF}" type="presOf" srcId="{1FB1D5AF-B206-4163-8C0C-CC345DED61B5}" destId="{CE39077C-4F49-42E4-B25A-AA2D048C2F53}" srcOrd="0" destOrd="0" presId="urn:microsoft.com/office/officeart/2005/8/layout/hList6"/>
    <dgm:cxn modelId="{A1DCC988-4ADF-49DE-B540-06D056701C49}" type="presOf" srcId="{0D2F3862-ECA5-4C5F-96A5-2E1010F99DF2}" destId="{E1426D11-99B4-42EE-8371-DC8D379F599A}" srcOrd="0" destOrd="1" presId="urn:microsoft.com/office/officeart/2005/8/layout/hList6"/>
    <dgm:cxn modelId="{0AA7998B-98D6-4552-97A7-92FA6AB200DA}" type="presOf" srcId="{4818FD48-4BF5-4188-8840-8D7217ECE3A5}" destId="{20A8E677-B30F-417F-B4EE-368D9327E724}" srcOrd="0" destOrd="1" presId="urn:microsoft.com/office/officeart/2005/8/layout/hList6"/>
    <dgm:cxn modelId="{E487FF8E-1DCF-42E5-97EC-514D0814DE6F}" srcId="{C7602CC7-514D-4858-8EC6-27D0AB8804C9}" destId="{095D12FB-F76A-4331-B8A5-943C3A0FF0BB}" srcOrd="0" destOrd="0" parTransId="{14EBBA56-74DE-4FE8-BB63-33D08245AA8B}" sibTransId="{1400CD2F-BA96-4602-A433-5B1D4CAD864B}"/>
    <dgm:cxn modelId="{519DCA93-2095-44F8-B835-370217806B36}" srcId="{B967259F-5E8A-4B64-A17B-FBEC52C001C7}" destId="{F8EB4305-35EE-4C11-8D40-547BF8D2E935}" srcOrd="4" destOrd="0" parTransId="{4ACC6024-C29A-4B72-B0B6-9FA941EE3BC4}" sibTransId="{CAFA2E9A-8D82-4C9A-9850-456723F28F75}"/>
    <dgm:cxn modelId="{CD36E896-18CE-44A9-947B-BC556976CBAF}" type="presOf" srcId="{12CBE6DC-7F75-4617-B2B9-28CAD7D18396}" destId="{CE39077C-4F49-42E4-B25A-AA2D048C2F53}" srcOrd="0" destOrd="1" presId="urn:microsoft.com/office/officeart/2005/8/layout/hList6"/>
    <dgm:cxn modelId="{9C46C5E0-824F-4786-BF72-A247FC6A86B1}" type="presOf" srcId="{2374B64B-FE18-442F-9CAC-F402C6061414}" destId="{23E79DA0-5768-4F4E-96A1-0E3143EEF9EE}" srcOrd="0" destOrd="1" presId="urn:microsoft.com/office/officeart/2005/8/layout/hList6"/>
    <dgm:cxn modelId="{07F1AAE9-5A91-40B0-AEB2-533D8841B96C}" srcId="{B967259F-5E8A-4B64-A17B-FBEC52C001C7}" destId="{E687954B-E0E3-4974-BA7F-8A649F60D6EA}" srcOrd="3" destOrd="0" parTransId="{2475DD28-EDA0-4751-801C-08E8AB507F01}" sibTransId="{5437D3F2-8185-4B8A-A568-D00715355034}"/>
    <dgm:cxn modelId="{8B1AD2FC-8418-4161-A0FA-92233D2B5A83}" type="presOf" srcId="{B967259F-5E8A-4B64-A17B-FBEC52C001C7}" destId="{4B7F037A-70D8-4C3D-9310-01F1D0A9373A}" srcOrd="0" destOrd="0" presId="urn:microsoft.com/office/officeart/2005/8/layout/hList6"/>
    <dgm:cxn modelId="{9C1431E1-477C-4408-8F85-6D9C2C94F94E}" type="presParOf" srcId="{4B7F037A-70D8-4C3D-9310-01F1D0A9373A}" destId="{89287866-B6D6-45FE-89AE-221E7179CA8C}" srcOrd="0" destOrd="0" presId="urn:microsoft.com/office/officeart/2005/8/layout/hList6"/>
    <dgm:cxn modelId="{C6410224-7805-461C-8880-D8C510A3F5BF}" type="presParOf" srcId="{4B7F037A-70D8-4C3D-9310-01F1D0A9373A}" destId="{B3E564AF-6576-4E94-AA0A-55E1361B8D34}" srcOrd="1" destOrd="0" presId="urn:microsoft.com/office/officeart/2005/8/layout/hList6"/>
    <dgm:cxn modelId="{23B3ECC7-DEB1-4D93-B268-1F6F5E9C45EE}" type="presParOf" srcId="{4B7F037A-70D8-4C3D-9310-01F1D0A9373A}" destId="{CE39077C-4F49-42E4-B25A-AA2D048C2F53}" srcOrd="2" destOrd="0" presId="urn:microsoft.com/office/officeart/2005/8/layout/hList6"/>
    <dgm:cxn modelId="{233D3295-49FB-40B5-8DE1-B36B0B34734C}" type="presParOf" srcId="{4B7F037A-70D8-4C3D-9310-01F1D0A9373A}" destId="{5FD5D0AF-009F-4198-863E-F1F3AC4A1ABC}" srcOrd="3" destOrd="0" presId="urn:microsoft.com/office/officeart/2005/8/layout/hList6"/>
    <dgm:cxn modelId="{0075E9E4-D4DF-4F25-AB6A-2EE799E807DB}" type="presParOf" srcId="{4B7F037A-70D8-4C3D-9310-01F1D0A9373A}" destId="{E1426D11-99B4-42EE-8371-DC8D379F599A}" srcOrd="4" destOrd="0" presId="urn:microsoft.com/office/officeart/2005/8/layout/hList6"/>
    <dgm:cxn modelId="{AAA3A2DB-F2AB-4699-A1C6-15403B8DDE5F}" type="presParOf" srcId="{4B7F037A-70D8-4C3D-9310-01F1D0A9373A}" destId="{CD5F270E-EC59-460C-A91C-0CE43910D805}" srcOrd="5" destOrd="0" presId="urn:microsoft.com/office/officeart/2005/8/layout/hList6"/>
    <dgm:cxn modelId="{773777C6-8ABB-4325-BCBE-83F0034AE010}" type="presParOf" srcId="{4B7F037A-70D8-4C3D-9310-01F1D0A9373A}" destId="{20A8E677-B30F-417F-B4EE-368D9327E724}" srcOrd="6" destOrd="0" presId="urn:microsoft.com/office/officeart/2005/8/layout/hList6"/>
    <dgm:cxn modelId="{5695BF7E-1501-42B3-8840-176BCA633E06}" type="presParOf" srcId="{4B7F037A-70D8-4C3D-9310-01F1D0A9373A}" destId="{E5D4AAD4-D842-41DB-B8B9-8FD71E064710}" srcOrd="7" destOrd="0" presId="urn:microsoft.com/office/officeart/2005/8/layout/hList6"/>
    <dgm:cxn modelId="{500C223C-C659-4BB2-A04D-D8A2C790B89C}" type="presParOf" srcId="{4B7F037A-70D8-4C3D-9310-01F1D0A9373A}" destId="{23E79DA0-5768-4F4E-96A1-0E3143EEF9EE}"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900F3310-248B-4CA6-A5A9-81248E980C19}" type="doc">
      <dgm:prSet loTypeId="urn:microsoft.com/office/officeart/2005/8/layout/hList6" loCatId="list" qsTypeId="urn:microsoft.com/office/officeart/2005/8/quickstyle/simple1" qsCatId="simple" csTypeId="urn:microsoft.com/office/officeart/2005/8/colors/colorful3" csCatId="colorful"/>
      <dgm:spPr/>
      <dgm:t>
        <a:bodyPr/>
        <a:lstStyle/>
        <a:p>
          <a:endParaRPr lang="en-US"/>
        </a:p>
      </dgm:t>
    </dgm:pt>
    <dgm:pt modelId="{287ACDC4-3D7F-480F-9C0F-0273650534A6}">
      <dgm:prSet/>
      <dgm:spPr/>
      <dgm:t>
        <a:bodyPr/>
        <a:lstStyle/>
        <a:p>
          <a:pPr rtl="0"/>
          <a:r>
            <a:rPr lang="en-US"/>
            <a:t>Statute</a:t>
          </a:r>
        </a:p>
      </dgm:t>
    </dgm:pt>
    <dgm:pt modelId="{4A1959AF-DCE3-4D31-B674-32DF5E7DEB17}" type="parTrans" cxnId="{1B37BD59-8B3B-48B0-8E57-8AA1C34F963C}">
      <dgm:prSet/>
      <dgm:spPr/>
      <dgm:t>
        <a:bodyPr/>
        <a:lstStyle/>
        <a:p>
          <a:endParaRPr lang="en-US"/>
        </a:p>
      </dgm:t>
    </dgm:pt>
    <dgm:pt modelId="{BA3A3974-147A-4E82-B7C2-FEBA4334C48E}" type="sibTrans" cxnId="{1B37BD59-8B3B-48B0-8E57-8AA1C34F963C}">
      <dgm:prSet/>
      <dgm:spPr/>
      <dgm:t>
        <a:bodyPr/>
        <a:lstStyle/>
        <a:p>
          <a:endParaRPr lang="en-US"/>
        </a:p>
      </dgm:t>
    </dgm:pt>
    <dgm:pt modelId="{86C264F3-2D6B-4DCE-A81B-18F75A101008}">
      <dgm:prSet/>
      <dgm:spPr/>
      <dgm:t>
        <a:bodyPr/>
        <a:lstStyle/>
        <a:p>
          <a:pPr rtl="0"/>
          <a:r>
            <a:rPr lang="en-US"/>
            <a:t>Indian Succession Act, 1925</a:t>
          </a:r>
        </a:p>
      </dgm:t>
    </dgm:pt>
    <dgm:pt modelId="{55C4CC72-956A-468A-B66D-5237B45C8B9F}" type="parTrans" cxnId="{29C92EF9-9866-41C5-9DE7-ACB511E4503B}">
      <dgm:prSet/>
      <dgm:spPr/>
      <dgm:t>
        <a:bodyPr/>
        <a:lstStyle/>
        <a:p>
          <a:endParaRPr lang="en-US"/>
        </a:p>
      </dgm:t>
    </dgm:pt>
    <dgm:pt modelId="{21DE5BA2-0ACA-46E1-AA4E-90308A3D8837}" type="sibTrans" cxnId="{29C92EF9-9866-41C5-9DE7-ACB511E4503B}">
      <dgm:prSet/>
      <dgm:spPr/>
      <dgm:t>
        <a:bodyPr/>
        <a:lstStyle/>
        <a:p>
          <a:endParaRPr lang="en-US"/>
        </a:p>
      </dgm:t>
    </dgm:pt>
    <dgm:pt modelId="{E7A7B1F7-EBF6-4557-AF55-2A1CA1CBEB8E}">
      <dgm:prSet/>
      <dgm:spPr/>
      <dgm:t>
        <a:bodyPr/>
        <a:lstStyle/>
        <a:p>
          <a:pPr rtl="0"/>
          <a:r>
            <a:rPr lang="en-US"/>
            <a:t>Legal declaration of testator’s intention</a:t>
          </a:r>
        </a:p>
      </dgm:t>
    </dgm:pt>
    <dgm:pt modelId="{0DD7BCF1-9EF5-4A38-9AE0-796C9DE45A17}" type="parTrans" cxnId="{214249DD-19D4-434D-916D-46DDC9A9470E}">
      <dgm:prSet/>
      <dgm:spPr/>
      <dgm:t>
        <a:bodyPr/>
        <a:lstStyle/>
        <a:p>
          <a:endParaRPr lang="en-US"/>
        </a:p>
      </dgm:t>
    </dgm:pt>
    <dgm:pt modelId="{2D35A5A4-00B7-4F9A-B4F9-35043520A3F7}" type="sibTrans" cxnId="{214249DD-19D4-434D-916D-46DDC9A9470E}">
      <dgm:prSet/>
      <dgm:spPr/>
      <dgm:t>
        <a:bodyPr/>
        <a:lstStyle/>
        <a:p>
          <a:endParaRPr lang="en-US"/>
        </a:p>
      </dgm:t>
    </dgm:pt>
    <dgm:pt modelId="{5C506FA0-D3F1-47AC-BE0E-51634E9D036B}">
      <dgm:prSet/>
      <dgm:spPr/>
      <dgm:t>
        <a:bodyPr/>
        <a:lstStyle/>
        <a:p>
          <a:pPr rtl="0"/>
          <a:r>
            <a:rPr lang="en-US"/>
            <a:t>As regards is property</a:t>
          </a:r>
        </a:p>
      </dgm:t>
    </dgm:pt>
    <dgm:pt modelId="{D69F4D33-B644-4BF5-8209-BB1F21FE7F18}" type="parTrans" cxnId="{CC8D4747-0360-445C-804F-B693C7E2EF89}">
      <dgm:prSet/>
      <dgm:spPr/>
      <dgm:t>
        <a:bodyPr/>
        <a:lstStyle/>
        <a:p>
          <a:endParaRPr lang="en-US"/>
        </a:p>
      </dgm:t>
    </dgm:pt>
    <dgm:pt modelId="{6C73903E-2579-4042-B855-898BC8C12AD0}" type="sibTrans" cxnId="{CC8D4747-0360-445C-804F-B693C7E2EF89}">
      <dgm:prSet/>
      <dgm:spPr/>
      <dgm:t>
        <a:bodyPr/>
        <a:lstStyle/>
        <a:p>
          <a:endParaRPr lang="en-US"/>
        </a:p>
      </dgm:t>
    </dgm:pt>
    <dgm:pt modelId="{C604186A-042E-499D-9189-8BE575C8678B}">
      <dgm:prSet/>
      <dgm:spPr/>
      <dgm:t>
        <a:bodyPr/>
        <a:lstStyle/>
        <a:p>
          <a:pPr rtl="0"/>
          <a:r>
            <a:rPr lang="en-US"/>
            <a:t>Manifests only after the testator’s death</a:t>
          </a:r>
        </a:p>
      </dgm:t>
    </dgm:pt>
    <dgm:pt modelId="{6188C16C-2318-41F3-B6BD-086320A892D5}" type="parTrans" cxnId="{D8D16329-E2FB-4A7A-92F1-FA7D3D23F32B}">
      <dgm:prSet/>
      <dgm:spPr/>
      <dgm:t>
        <a:bodyPr/>
        <a:lstStyle/>
        <a:p>
          <a:endParaRPr lang="en-US"/>
        </a:p>
      </dgm:t>
    </dgm:pt>
    <dgm:pt modelId="{EABA0EAB-3D89-4D15-8A7D-ED8714AEBD20}" type="sibTrans" cxnId="{D8D16329-E2FB-4A7A-92F1-FA7D3D23F32B}">
      <dgm:prSet/>
      <dgm:spPr/>
      <dgm:t>
        <a:bodyPr/>
        <a:lstStyle/>
        <a:p>
          <a:endParaRPr lang="en-US"/>
        </a:p>
      </dgm:t>
    </dgm:pt>
    <dgm:pt modelId="{098A861D-04F7-4E1B-8DFE-3712CE04B241}">
      <dgm:prSet/>
      <dgm:spPr/>
      <dgm:t>
        <a:bodyPr/>
        <a:lstStyle/>
        <a:p>
          <a:pPr rtl="0"/>
          <a:r>
            <a:rPr lang="en-US"/>
            <a:t>Will not valid if testator alive</a:t>
          </a:r>
        </a:p>
      </dgm:t>
    </dgm:pt>
    <dgm:pt modelId="{8BEE3633-0A6B-461F-AB42-72412984B294}" type="parTrans" cxnId="{6EF999DE-5942-4CEC-B669-D8C548A683DA}">
      <dgm:prSet/>
      <dgm:spPr/>
      <dgm:t>
        <a:bodyPr/>
        <a:lstStyle/>
        <a:p>
          <a:endParaRPr lang="en-US"/>
        </a:p>
      </dgm:t>
    </dgm:pt>
    <dgm:pt modelId="{B994616A-BE6E-4555-9ABA-6E2E79DE0050}" type="sibTrans" cxnId="{6EF999DE-5942-4CEC-B669-D8C548A683DA}">
      <dgm:prSet/>
      <dgm:spPr/>
      <dgm:t>
        <a:bodyPr/>
        <a:lstStyle/>
        <a:p>
          <a:endParaRPr lang="en-US"/>
        </a:p>
      </dgm:t>
    </dgm:pt>
    <dgm:pt modelId="{79369912-271D-4B4A-8358-A2C85B04FD56}">
      <dgm:prSet/>
      <dgm:spPr/>
      <dgm:t>
        <a:bodyPr/>
        <a:lstStyle/>
        <a:p>
          <a:pPr rtl="0"/>
          <a:r>
            <a:rPr lang="en-US"/>
            <a:t>Speaks from the grave</a:t>
          </a:r>
        </a:p>
      </dgm:t>
    </dgm:pt>
    <dgm:pt modelId="{B72C8C82-696A-4A1D-B841-67A554E8B366}" type="parTrans" cxnId="{AF1490AA-8FAE-4C36-9EB2-D3F9F9C94C4D}">
      <dgm:prSet/>
      <dgm:spPr/>
      <dgm:t>
        <a:bodyPr/>
        <a:lstStyle/>
        <a:p>
          <a:endParaRPr lang="en-US"/>
        </a:p>
      </dgm:t>
    </dgm:pt>
    <dgm:pt modelId="{2C38ABF3-F966-4BC6-9261-445EE55C6E3F}" type="sibTrans" cxnId="{AF1490AA-8FAE-4C36-9EB2-D3F9F9C94C4D}">
      <dgm:prSet/>
      <dgm:spPr/>
      <dgm:t>
        <a:bodyPr/>
        <a:lstStyle/>
        <a:p>
          <a:endParaRPr lang="en-US"/>
        </a:p>
      </dgm:t>
    </dgm:pt>
    <dgm:pt modelId="{57A33FC5-0247-4F4C-8F13-F979C51915E3}">
      <dgm:prSet/>
      <dgm:spPr/>
      <dgm:t>
        <a:bodyPr/>
        <a:lstStyle/>
        <a:p>
          <a:pPr rtl="0"/>
          <a:r>
            <a:rPr lang="en-US"/>
            <a:t>Can be revoked as many times as possible</a:t>
          </a:r>
        </a:p>
      </dgm:t>
    </dgm:pt>
    <dgm:pt modelId="{ABE43331-E520-4012-A770-55F34F9EB206}" type="parTrans" cxnId="{835ABE0A-E8A3-42A1-82C7-580CC2D8EDAF}">
      <dgm:prSet/>
      <dgm:spPr/>
      <dgm:t>
        <a:bodyPr/>
        <a:lstStyle/>
        <a:p>
          <a:endParaRPr lang="en-US"/>
        </a:p>
      </dgm:t>
    </dgm:pt>
    <dgm:pt modelId="{D23B454B-4986-48BE-BE10-74F487E751FF}" type="sibTrans" cxnId="{835ABE0A-E8A3-42A1-82C7-580CC2D8EDAF}">
      <dgm:prSet/>
      <dgm:spPr/>
      <dgm:t>
        <a:bodyPr/>
        <a:lstStyle/>
        <a:p>
          <a:endParaRPr lang="en-US"/>
        </a:p>
      </dgm:t>
    </dgm:pt>
    <dgm:pt modelId="{C1F26C55-7121-4C80-B44C-9F9ECE26F7AD}" type="pres">
      <dgm:prSet presAssocID="{900F3310-248B-4CA6-A5A9-81248E980C19}" presName="Name0" presStyleCnt="0">
        <dgm:presLayoutVars>
          <dgm:dir/>
          <dgm:resizeHandles val="exact"/>
        </dgm:presLayoutVars>
      </dgm:prSet>
      <dgm:spPr/>
    </dgm:pt>
    <dgm:pt modelId="{FD32665A-EF80-44D3-86E9-C16D7415F6AF}" type="pres">
      <dgm:prSet presAssocID="{287ACDC4-3D7F-480F-9C0F-0273650534A6}" presName="node" presStyleLbl="node1" presStyleIdx="0" presStyleCnt="4">
        <dgm:presLayoutVars>
          <dgm:bulletEnabled val="1"/>
        </dgm:presLayoutVars>
      </dgm:prSet>
      <dgm:spPr/>
    </dgm:pt>
    <dgm:pt modelId="{6B4F7DCB-318D-40B8-B5EB-CDDB820ACD20}" type="pres">
      <dgm:prSet presAssocID="{BA3A3974-147A-4E82-B7C2-FEBA4334C48E}" presName="sibTrans" presStyleCnt="0"/>
      <dgm:spPr/>
    </dgm:pt>
    <dgm:pt modelId="{A96AE4E4-A7A1-4500-93E0-033E1406B33E}" type="pres">
      <dgm:prSet presAssocID="{E7A7B1F7-EBF6-4557-AF55-2A1CA1CBEB8E}" presName="node" presStyleLbl="node1" presStyleIdx="1" presStyleCnt="4">
        <dgm:presLayoutVars>
          <dgm:bulletEnabled val="1"/>
        </dgm:presLayoutVars>
      </dgm:prSet>
      <dgm:spPr/>
    </dgm:pt>
    <dgm:pt modelId="{9389838C-9DFB-4A79-A4EA-A26290F85862}" type="pres">
      <dgm:prSet presAssocID="{2D35A5A4-00B7-4F9A-B4F9-35043520A3F7}" presName="sibTrans" presStyleCnt="0"/>
      <dgm:spPr/>
    </dgm:pt>
    <dgm:pt modelId="{0873401D-6DB1-46A9-9324-51A8C14D0200}" type="pres">
      <dgm:prSet presAssocID="{C604186A-042E-499D-9189-8BE575C8678B}" presName="node" presStyleLbl="node1" presStyleIdx="2" presStyleCnt="4">
        <dgm:presLayoutVars>
          <dgm:bulletEnabled val="1"/>
        </dgm:presLayoutVars>
      </dgm:prSet>
      <dgm:spPr/>
    </dgm:pt>
    <dgm:pt modelId="{982018FD-1E65-4158-AFC3-015D2F9B930E}" type="pres">
      <dgm:prSet presAssocID="{EABA0EAB-3D89-4D15-8A7D-ED8714AEBD20}" presName="sibTrans" presStyleCnt="0"/>
      <dgm:spPr/>
    </dgm:pt>
    <dgm:pt modelId="{5C39C9B6-A28B-4E68-814A-FBD4EFDCA72E}" type="pres">
      <dgm:prSet presAssocID="{57A33FC5-0247-4F4C-8F13-F979C51915E3}" presName="node" presStyleLbl="node1" presStyleIdx="3" presStyleCnt="4">
        <dgm:presLayoutVars>
          <dgm:bulletEnabled val="1"/>
        </dgm:presLayoutVars>
      </dgm:prSet>
      <dgm:spPr/>
    </dgm:pt>
  </dgm:ptLst>
  <dgm:cxnLst>
    <dgm:cxn modelId="{835ABE0A-E8A3-42A1-82C7-580CC2D8EDAF}" srcId="{900F3310-248B-4CA6-A5A9-81248E980C19}" destId="{57A33FC5-0247-4F4C-8F13-F979C51915E3}" srcOrd="3" destOrd="0" parTransId="{ABE43331-E520-4012-A770-55F34F9EB206}" sibTransId="{D23B454B-4986-48BE-BE10-74F487E751FF}"/>
    <dgm:cxn modelId="{D9CE2916-0BF3-48C3-A50D-71A5C9501E63}" type="presOf" srcId="{E7A7B1F7-EBF6-4557-AF55-2A1CA1CBEB8E}" destId="{A96AE4E4-A7A1-4500-93E0-033E1406B33E}" srcOrd="0" destOrd="0" presId="urn:microsoft.com/office/officeart/2005/8/layout/hList6"/>
    <dgm:cxn modelId="{27C54427-C097-45FA-9744-6379FF8AD698}" type="presOf" srcId="{5C506FA0-D3F1-47AC-BE0E-51634E9D036B}" destId="{A96AE4E4-A7A1-4500-93E0-033E1406B33E}" srcOrd="0" destOrd="1" presId="urn:microsoft.com/office/officeart/2005/8/layout/hList6"/>
    <dgm:cxn modelId="{D8D16329-E2FB-4A7A-92F1-FA7D3D23F32B}" srcId="{900F3310-248B-4CA6-A5A9-81248E980C19}" destId="{C604186A-042E-499D-9189-8BE575C8678B}" srcOrd="2" destOrd="0" parTransId="{6188C16C-2318-41F3-B6BD-086320A892D5}" sibTransId="{EABA0EAB-3D89-4D15-8A7D-ED8714AEBD20}"/>
    <dgm:cxn modelId="{C747132D-F45B-42E1-B11D-13B3D60655B5}" type="presOf" srcId="{79369912-271D-4B4A-8358-A2C85B04FD56}" destId="{0873401D-6DB1-46A9-9324-51A8C14D0200}" srcOrd="0" destOrd="2" presId="urn:microsoft.com/office/officeart/2005/8/layout/hList6"/>
    <dgm:cxn modelId="{C822972F-DBCA-4038-AC11-E2714159A753}" type="presOf" srcId="{C604186A-042E-499D-9189-8BE575C8678B}" destId="{0873401D-6DB1-46A9-9324-51A8C14D0200}" srcOrd="0" destOrd="0" presId="urn:microsoft.com/office/officeart/2005/8/layout/hList6"/>
    <dgm:cxn modelId="{CC8D4747-0360-445C-804F-B693C7E2EF89}" srcId="{E7A7B1F7-EBF6-4557-AF55-2A1CA1CBEB8E}" destId="{5C506FA0-D3F1-47AC-BE0E-51634E9D036B}" srcOrd="0" destOrd="0" parTransId="{D69F4D33-B644-4BF5-8209-BB1F21FE7F18}" sibTransId="{6C73903E-2579-4042-B855-898BC8C12AD0}"/>
    <dgm:cxn modelId="{3EC63873-06C6-4EAB-945F-34B6DE2D9AFF}" type="presOf" srcId="{86C264F3-2D6B-4DCE-A81B-18F75A101008}" destId="{FD32665A-EF80-44D3-86E9-C16D7415F6AF}" srcOrd="0" destOrd="1" presId="urn:microsoft.com/office/officeart/2005/8/layout/hList6"/>
    <dgm:cxn modelId="{1B37BD59-8B3B-48B0-8E57-8AA1C34F963C}" srcId="{900F3310-248B-4CA6-A5A9-81248E980C19}" destId="{287ACDC4-3D7F-480F-9C0F-0273650534A6}" srcOrd="0" destOrd="0" parTransId="{4A1959AF-DCE3-4D31-B674-32DF5E7DEB17}" sibTransId="{BA3A3974-147A-4E82-B7C2-FEBA4334C48E}"/>
    <dgm:cxn modelId="{4757A19C-C8D4-461E-A5F4-1D9F113ED43B}" type="presOf" srcId="{900F3310-248B-4CA6-A5A9-81248E980C19}" destId="{C1F26C55-7121-4C80-B44C-9F9ECE26F7AD}" srcOrd="0" destOrd="0" presId="urn:microsoft.com/office/officeart/2005/8/layout/hList6"/>
    <dgm:cxn modelId="{AF1490AA-8FAE-4C36-9EB2-D3F9F9C94C4D}" srcId="{C604186A-042E-499D-9189-8BE575C8678B}" destId="{79369912-271D-4B4A-8358-A2C85B04FD56}" srcOrd="1" destOrd="0" parTransId="{B72C8C82-696A-4A1D-B841-67A554E8B366}" sibTransId="{2C38ABF3-F966-4BC6-9261-445EE55C6E3F}"/>
    <dgm:cxn modelId="{B5FD24B4-1881-4820-8BC5-7C1E2EE77ED0}" type="presOf" srcId="{098A861D-04F7-4E1B-8DFE-3712CE04B241}" destId="{0873401D-6DB1-46A9-9324-51A8C14D0200}" srcOrd="0" destOrd="1" presId="urn:microsoft.com/office/officeart/2005/8/layout/hList6"/>
    <dgm:cxn modelId="{1115D3BE-721B-4D74-9773-0EBB23EB627A}" type="presOf" srcId="{57A33FC5-0247-4F4C-8F13-F979C51915E3}" destId="{5C39C9B6-A28B-4E68-814A-FBD4EFDCA72E}" srcOrd="0" destOrd="0" presId="urn:microsoft.com/office/officeart/2005/8/layout/hList6"/>
    <dgm:cxn modelId="{214249DD-19D4-434D-916D-46DDC9A9470E}" srcId="{900F3310-248B-4CA6-A5A9-81248E980C19}" destId="{E7A7B1F7-EBF6-4557-AF55-2A1CA1CBEB8E}" srcOrd="1" destOrd="0" parTransId="{0DD7BCF1-9EF5-4A38-9AE0-796C9DE45A17}" sibTransId="{2D35A5A4-00B7-4F9A-B4F9-35043520A3F7}"/>
    <dgm:cxn modelId="{6EF999DE-5942-4CEC-B669-D8C548A683DA}" srcId="{C604186A-042E-499D-9189-8BE575C8678B}" destId="{098A861D-04F7-4E1B-8DFE-3712CE04B241}" srcOrd="0" destOrd="0" parTransId="{8BEE3633-0A6B-461F-AB42-72412984B294}" sibTransId="{B994616A-BE6E-4555-9ABA-6E2E79DE0050}"/>
    <dgm:cxn modelId="{31118CE8-5A46-46EB-AAB3-809B8C702942}" type="presOf" srcId="{287ACDC4-3D7F-480F-9C0F-0273650534A6}" destId="{FD32665A-EF80-44D3-86E9-C16D7415F6AF}" srcOrd="0" destOrd="0" presId="urn:microsoft.com/office/officeart/2005/8/layout/hList6"/>
    <dgm:cxn modelId="{29C92EF9-9866-41C5-9DE7-ACB511E4503B}" srcId="{287ACDC4-3D7F-480F-9C0F-0273650534A6}" destId="{86C264F3-2D6B-4DCE-A81B-18F75A101008}" srcOrd="0" destOrd="0" parTransId="{55C4CC72-956A-468A-B66D-5237B45C8B9F}" sibTransId="{21DE5BA2-0ACA-46E1-AA4E-90308A3D8837}"/>
    <dgm:cxn modelId="{C314F5FD-AC05-4B7C-805D-18708645F052}" type="presParOf" srcId="{C1F26C55-7121-4C80-B44C-9F9ECE26F7AD}" destId="{FD32665A-EF80-44D3-86E9-C16D7415F6AF}" srcOrd="0" destOrd="0" presId="urn:microsoft.com/office/officeart/2005/8/layout/hList6"/>
    <dgm:cxn modelId="{E8904CD6-8DD1-45D0-AB27-4F72AC0AA2EA}" type="presParOf" srcId="{C1F26C55-7121-4C80-B44C-9F9ECE26F7AD}" destId="{6B4F7DCB-318D-40B8-B5EB-CDDB820ACD20}" srcOrd="1" destOrd="0" presId="urn:microsoft.com/office/officeart/2005/8/layout/hList6"/>
    <dgm:cxn modelId="{07CC4880-753E-47C0-BB1B-7D6D1DA32861}" type="presParOf" srcId="{C1F26C55-7121-4C80-B44C-9F9ECE26F7AD}" destId="{A96AE4E4-A7A1-4500-93E0-033E1406B33E}" srcOrd="2" destOrd="0" presId="urn:microsoft.com/office/officeart/2005/8/layout/hList6"/>
    <dgm:cxn modelId="{3B3E1686-4F5B-4288-810A-7B08BE141221}" type="presParOf" srcId="{C1F26C55-7121-4C80-B44C-9F9ECE26F7AD}" destId="{9389838C-9DFB-4A79-A4EA-A26290F85862}" srcOrd="3" destOrd="0" presId="urn:microsoft.com/office/officeart/2005/8/layout/hList6"/>
    <dgm:cxn modelId="{03DC0139-DC9F-4C01-B281-94A0BCCD51FA}" type="presParOf" srcId="{C1F26C55-7121-4C80-B44C-9F9ECE26F7AD}" destId="{0873401D-6DB1-46A9-9324-51A8C14D0200}" srcOrd="4" destOrd="0" presId="urn:microsoft.com/office/officeart/2005/8/layout/hList6"/>
    <dgm:cxn modelId="{17C66234-CC67-44E7-8421-DF6DBBD9A5B0}" type="presParOf" srcId="{C1F26C55-7121-4C80-B44C-9F9ECE26F7AD}" destId="{982018FD-1E65-4158-AFC3-015D2F9B930E}" srcOrd="5" destOrd="0" presId="urn:microsoft.com/office/officeart/2005/8/layout/hList6"/>
    <dgm:cxn modelId="{A5D9765C-7AA3-4F8D-A84A-DDE81561C243}" type="presParOf" srcId="{C1F26C55-7121-4C80-B44C-9F9ECE26F7AD}" destId="{5C39C9B6-A28B-4E68-814A-FBD4EFDCA72E}"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EAEAA6A5-3954-45B7-95B2-BD08D78D28B6}" type="doc">
      <dgm:prSet loTypeId="urn:microsoft.com/office/officeart/2005/8/layout/vList2" loCatId="list" qsTypeId="urn:microsoft.com/office/officeart/2005/8/quickstyle/simple1" qsCatId="simple" csTypeId="urn:microsoft.com/office/officeart/2005/8/colors/accent3_3" csCatId="accent3" phldr="1"/>
      <dgm:spPr/>
      <dgm:t>
        <a:bodyPr/>
        <a:lstStyle/>
        <a:p>
          <a:endParaRPr lang="en-US"/>
        </a:p>
      </dgm:t>
    </dgm:pt>
    <dgm:pt modelId="{1F82C8E9-8C50-40F3-981C-1B71AD0DAA91}">
      <dgm:prSet/>
      <dgm:spPr/>
      <dgm:t>
        <a:bodyPr/>
        <a:lstStyle/>
        <a:p>
          <a:pPr rtl="0"/>
          <a:r>
            <a:rPr lang="en-US"/>
            <a:t>Major person</a:t>
          </a:r>
        </a:p>
      </dgm:t>
    </dgm:pt>
    <dgm:pt modelId="{FE7252EA-A673-47FC-A958-BE243515698A}" type="parTrans" cxnId="{1861BDBE-21F6-4E8F-A2AA-4BCEEEFBD970}">
      <dgm:prSet/>
      <dgm:spPr/>
      <dgm:t>
        <a:bodyPr/>
        <a:lstStyle/>
        <a:p>
          <a:endParaRPr lang="en-US"/>
        </a:p>
      </dgm:t>
    </dgm:pt>
    <dgm:pt modelId="{1F0363F9-0D32-4FE8-8611-7E22409C1D7F}" type="sibTrans" cxnId="{1861BDBE-21F6-4E8F-A2AA-4BCEEEFBD970}">
      <dgm:prSet/>
      <dgm:spPr/>
      <dgm:t>
        <a:bodyPr/>
        <a:lstStyle/>
        <a:p>
          <a:endParaRPr lang="en-US"/>
        </a:p>
      </dgm:t>
    </dgm:pt>
    <dgm:pt modelId="{D9766398-AA21-40F6-BD79-B467B07A5658}">
      <dgm:prSet/>
      <dgm:spPr/>
      <dgm:t>
        <a:bodyPr/>
        <a:lstStyle/>
        <a:p>
          <a:pPr rtl="0"/>
          <a:r>
            <a:rPr lang="en-US"/>
            <a:t>Sound mind</a:t>
          </a:r>
        </a:p>
      </dgm:t>
    </dgm:pt>
    <dgm:pt modelId="{EE79C979-9795-40E1-835B-BFA1C3112DD0}" type="parTrans" cxnId="{80AE0BAA-A021-4DE5-8B7F-C2D652CC6629}">
      <dgm:prSet/>
      <dgm:spPr/>
      <dgm:t>
        <a:bodyPr/>
        <a:lstStyle/>
        <a:p>
          <a:endParaRPr lang="en-US"/>
        </a:p>
      </dgm:t>
    </dgm:pt>
    <dgm:pt modelId="{8A12BC37-CFE9-4E72-950F-985DF0D9E01F}" type="sibTrans" cxnId="{80AE0BAA-A021-4DE5-8B7F-C2D652CC6629}">
      <dgm:prSet/>
      <dgm:spPr/>
      <dgm:t>
        <a:bodyPr/>
        <a:lstStyle/>
        <a:p>
          <a:endParaRPr lang="en-US"/>
        </a:p>
      </dgm:t>
    </dgm:pt>
    <dgm:pt modelId="{0049EF8C-9E33-4048-8AA4-C9F796F70EE1}">
      <dgm:prSet/>
      <dgm:spPr/>
      <dgm:t>
        <a:bodyPr/>
        <a:lstStyle/>
        <a:p>
          <a:pPr rtl="0"/>
          <a:r>
            <a:rPr lang="en-US"/>
            <a:t>Intoxicated person non in his senses cannot</a:t>
          </a:r>
        </a:p>
      </dgm:t>
    </dgm:pt>
    <dgm:pt modelId="{9A41AAF5-F6D1-4CE3-B866-A00103666906}" type="parTrans" cxnId="{0CD01B58-79AF-4C8C-96D8-0601BE4D103B}">
      <dgm:prSet/>
      <dgm:spPr/>
      <dgm:t>
        <a:bodyPr/>
        <a:lstStyle/>
        <a:p>
          <a:endParaRPr lang="en-US"/>
        </a:p>
      </dgm:t>
    </dgm:pt>
    <dgm:pt modelId="{A5CC630C-A017-41EF-959E-BF9CBB54F878}" type="sibTrans" cxnId="{0CD01B58-79AF-4C8C-96D8-0601BE4D103B}">
      <dgm:prSet/>
      <dgm:spPr/>
      <dgm:t>
        <a:bodyPr/>
        <a:lstStyle/>
        <a:p>
          <a:endParaRPr lang="en-US"/>
        </a:p>
      </dgm:t>
    </dgm:pt>
    <dgm:pt modelId="{359CAB76-80E6-4215-BEB8-EF2E1733F345}">
      <dgm:prSet/>
      <dgm:spPr/>
      <dgm:t>
        <a:bodyPr/>
        <a:lstStyle/>
        <a:p>
          <a:pPr rtl="0"/>
          <a:r>
            <a:rPr lang="en-US"/>
            <a:t>Deaf, Dumb, Blind</a:t>
          </a:r>
        </a:p>
      </dgm:t>
    </dgm:pt>
    <dgm:pt modelId="{E7C87A7F-CE87-4560-A0DB-0EAF79266637}" type="parTrans" cxnId="{97623F3A-4558-42D5-81A4-1DB5D1E84CA7}">
      <dgm:prSet/>
      <dgm:spPr/>
      <dgm:t>
        <a:bodyPr/>
        <a:lstStyle/>
        <a:p>
          <a:endParaRPr lang="en-US"/>
        </a:p>
      </dgm:t>
    </dgm:pt>
    <dgm:pt modelId="{024FD8DB-2C58-485F-A977-574D4E707AD4}" type="sibTrans" cxnId="{97623F3A-4558-42D5-81A4-1DB5D1E84CA7}">
      <dgm:prSet/>
      <dgm:spPr/>
      <dgm:t>
        <a:bodyPr/>
        <a:lstStyle/>
        <a:p>
          <a:endParaRPr lang="en-US"/>
        </a:p>
      </dgm:t>
    </dgm:pt>
    <dgm:pt modelId="{C62CAADB-3C32-4C8C-B4B4-20E52B7C4E90}">
      <dgm:prSet/>
      <dgm:spPr/>
      <dgm:t>
        <a:bodyPr/>
        <a:lstStyle/>
        <a:p>
          <a:pPr rtl="0"/>
          <a:r>
            <a:rPr lang="en-US" dirty="0"/>
            <a:t>Yes they can provided it is evident that they knew the contents</a:t>
          </a:r>
        </a:p>
      </dgm:t>
    </dgm:pt>
    <dgm:pt modelId="{48C446CD-E1CC-4D06-A8FF-EC440921CDFD}" type="parTrans" cxnId="{4EE8587D-42D7-4C98-A051-BCEA74301147}">
      <dgm:prSet/>
      <dgm:spPr/>
      <dgm:t>
        <a:bodyPr/>
        <a:lstStyle/>
        <a:p>
          <a:endParaRPr lang="en-US"/>
        </a:p>
      </dgm:t>
    </dgm:pt>
    <dgm:pt modelId="{10C39661-8E3F-4FCD-B944-8B21774C752B}" type="sibTrans" cxnId="{4EE8587D-42D7-4C98-A051-BCEA74301147}">
      <dgm:prSet/>
      <dgm:spPr/>
      <dgm:t>
        <a:bodyPr/>
        <a:lstStyle/>
        <a:p>
          <a:endParaRPr lang="en-US"/>
        </a:p>
      </dgm:t>
    </dgm:pt>
    <dgm:pt modelId="{B9712FA3-A276-417B-A247-69C4977571EC}">
      <dgm:prSet/>
      <dgm:spPr/>
      <dgm:t>
        <a:bodyPr/>
        <a:lstStyle/>
        <a:p>
          <a:pPr rtl="0"/>
          <a:r>
            <a:rPr lang="en-US" dirty="0"/>
            <a:t>Ordinarily insane</a:t>
          </a:r>
        </a:p>
      </dgm:t>
    </dgm:pt>
    <dgm:pt modelId="{AAE140CA-8E46-4935-BDDD-C55E34024C33}" type="parTrans" cxnId="{1657CBF5-2ADE-48FB-BF77-42813684E16A}">
      <dgm:prSet/>
      <dgm:spPr/>
      <dgm:t>
        <a:bodyPr/>
        <a:lstStyle/>
        <a:p>
          <a:endParaRPr lang="en-US"/>
        </a:p>
      </dgm:t>
    </dgm:pt>
    <dgm:pt modelId="{6E657F84-FF3B-4A79-BA84-626E60F0A096}" type="sibTrans" cxnId="{1657CBF5-2ADE-48FB-BF77-42813684E16A}">
      <dgm:prSet/>
      <dgm:spPr/>
      <dgm:t>
        <a:bodyPr/>
        <a:lstStyle/>
        <a:p>
          <a:endParaRPr lang="en-US"/>
        </a:p>
      </dgm:t>
    </dgm:pt>
    <dgm:pt modelId="{C5C33F54-CE39-4154-A375-4EDF3834CB00}">
      <dgm:prSet/>
      <dgm:spPr/>
      <dgm:t>
        <a:bodyPr/>
        <a:lstStyle/>
        <a:p>
          <a:pPr rtl="0"/>
          <a:r>
            <a:rPr lang="en-US" dirty="0"/>
            <a:t>During intervals of sanity</a:t>
          </a:r>
        </a:p>
      </dgm:t>
    </dgm:pt>
    <dgm:pt modelId="{7A30BC95-D1C5-42E1-AF17-A80F44B94521}" type="parTrans" cxnId="{C1871AF9-97F1-43B1-9A7F-2F0DE5FA00F6}">
      <dgm:prSet/>
      <dgm:spPr/>
      <dgm:t>
        <a:bodyPr/>
        <a:lstStyle/>
        <a:p>
          <a:endParaRPr lang="en-US"/>
        </a:p>
      </dgm:t>
    </dgm:pt>
    <dgm:pt modelId="{28674F83-6257-4410-88F6-AF9363BE36F1}" type="sibTrans" cxnId="{C1871AF9-97F1-43B1-9A7F-2F0DE5FA00F6}">
      <dgm:prSet/>
      <dgm:spPr/>
      <dgm:t>
        <a:bodyPr/>
        <a:lstStyle/>
        <a:p>
          <a:endParaRPr lang="en-US"/>
        </a:p>
      </dgm:t>
    </dgm:pt>
    <dgm:pt modelId="{8B46492B-7236-4EBC-A4BA-018C5F5B1CB7}" type="pres">
      <dgm:prSet presAssocID="{EAEAA6A5-3954-45B7-95B2-BD08D78D28B6}" presName="linear" presStyleCnt="0">
        <dgm:presLayoutVars>
          <dgm:animLvl val="lvl"/>
          <dgm:resizeHandles val="exact"/>
        </dgm:presLayoutVars>
      </dgm:prSet>
      <dgm:spPr/>
    </dgm:pt>
    <dgm:pt modelId="{F97E5633-A3FA-46CE-9339-CB30BE5462C3}" type="pres">
      <dgm:prSet presAssocID="{1F82C8E9-8C50-40F3-981C-1B71AD0DAA91}" presName="parentText" presStyleLbl="node1" presStyleIdx="0" presStyleCnt="4">
        <dgm:presLayoutVars>
          <dgm:chMax val="0"/>
          <dgm:bulletEnabled val="1"/>
        </dgm:presLayoutVars>
      </dgm:prSet>
      <dgm:spPr/>
    </dgm:pt>
    <dgm:pt modelId="{2CD1A34D-1D7F-4AEB-8132-60651C6321DD}" type="pres">
      <dgm:prSet presAssocID="{1F0363F9-0D32-4FE8-8611-7E22409C1D7F}" presName="spacer" presStyleCnt="0"/>
      <dgm:spPr/>
    </dgm:pt>
    <dgm:pt modelId="{29934EB9-7F54-4650-A79F-D2E79F9552DE}" type="pres">
      <dgm:prSet presAssocID="{D9766398-AA21-40F6-BD79-B467B07A5658}" presName="parentText" presStyleLbl="node1" presStyleIdx="1" presStyleCnt="4">
        <dgm:presLayoutVars>
          <dgm:chMax val="0"/>
          <dgm:bulletEnabled val="1"/>
        </dgm:presLayoutVars>
      </dgm:prSet>
      <dgm:spPr/>
    </dgm:pt>
    <dgm:pt modelId="{A0F5C88C-62F8-42AE-8C99-85F4B9C2A5EF}" type="pres">
      <dgm:prSet presAssocID="{D9766398-AA21-40F6-BD79-B467B07A5658}" presName="childText" presStyleLbl="revTx" presStyleIdx="0" presStyleCnt="3">
        <dgm:presLayoutVars>
          <dgm:bulletEnabled val="1"/>
        </dgm:presLayoutVars>
      </dgm:prSet>
      <dgm:spPr/>
    </dgm:pt>
    <dgm:pt modelId="{06BC4FAE-7831-4C20-99CC-EA0B525FEC2E}" type="pres">
      <dgm:prSet presAssocID="{359CAB76-80E6-4215-BEB8-EF2E1733F345}" presName="parentText" presStyleLbl="node1" presStyleIdx="2" presStyleCnt="4">
        <dgm:presLayoutVars>
          <dgm:chMax val="0"/>
          <dgm:bulletEnabled val="1"/>
        </dgm:presLayoutVars>
      </dgm:prSet>
      <dgm:spPr/>
    </dgm:pt>
    <dgm:pt modelId="{C51E16AE-2033-4920-B98F-06AFF9700DAF}" type="pres">
      <dgm:prSet presAssocID="{359CAB76-80E6-4215-BEB8-EF2E1733F345}" presName="childText" presStyleLbl="revTx" presStyleIdx="1" presStyleCnt="3">
        <dgm:presLayoutVars>
          <dgm:bulletEnabled val="1"/>
        </dgm:presLayoutVars>
      </dgm:prSet>
      <dgm:spPr/>
    </dgm:pt>
    <dgm:pt modelId="{D2C6A1BB-D6D4-4143-8626-2F11D1070EF5}" type="pres">
      <dgm:prSet presAssocID="{B9712FA3-A276-417B-A247-69C4977571EC}" presName="parentText" presStyleLbl="node1" presStyleIdx="3" presStyleCnt="4">
        <dgm:presLayoutVars>
          <dgm:chMax val="0"/>
          <dgm:bulletEnabled val="1"/>
        </dgm:presLayoutVars>
      </dgm:prSet>
      <dgm:spPr/>
    </dgm:pt>
    <dgm:pt modelId="{2AA00F1A-F613-40EE-9A79-A3EFC768BF38}" type="pres">
      <dgm:prSet presAssocID="{B9712FA3-A276-417B-A247-69C4977571EC}" presName="childText" presStyleLbl="revTx" presStyleIdx="2" presStyleCnt="3">
        <dgm:presLayoutVars>
          <dgm:bulletEnabled val="1"/>
        </dgm:presLayoutVars>
      </dgm:prSet>
      <dgm:spPr/>
    </dgm:pt>
  </dgm:ptLst>
  <dgm:cxnLst>
    <dgm:cxn modelId="{1E646C08-C607-4F75-8675-34BD73E2B98A}" type="presOf" srcId="{B9712FA3-A276-417B-A247-69C4977571EC}" destId="{D2C6A1BB-D6D4-4143-8626-2F11D1070EF5}" srcOrd="0" destOrd="0" presId="urn:microsoft.com/office/officeart/2005/8/layout/vList2"/>
    <dgm:cxn modelId="{C52DBD24-48F9-4C81-8931-71B34D35032D}" type="presOf" srcId="{0049EF8C-9E33-4048-8AA4-C9F796F70EE1}" destId="{A0F5C88C-62F8-42AE-8C99-85F4B9C2A5EF}" srcOrd="0" destOrd="0" presId="urn:microsoft.com/office/officeart/2005/8/layout/vList2"/>
    <dgm:cxn modelId="{97623F3A-4558-42D5-81A4-1DB5D1E84CA7}" srcId="{EAEAA6A5-3954-45B7-95B2-BD08D78D28B6}" destId="{359CAB76-80E6-4215-BEB8-EF2E1733F345}" srcOrd="2" destOrd="0" parTransId="{E7C87A7F-CE87-4560-A0DB-0EAF79266637}" sibTransId="{024FD8DB-2C58-485F-A977-574D4E707AD4}"/>
    <dgm:cxn modelId="{6E4A1D43-FC1C-493A-BEB1-EDB7E161DD9C}" type="presOf" srcId="{359CAB76-80E6-4215-BEB8-EF2E1733F345}" destId="{06BC4FAE-7831-4C20-99CC-EA0B525FEC2E}" srcOrd="0" destOrd="0" presId="urn:microsoft.com/office/officeart/2005/8/layout/vList2"/>
    <dgm:cxn modelId="{A9AB3A63-C31F-423C-B689-548156AC9CB2}" type="presOf" srcId="{C5C33F54-CE39-4154-A375-4EDF3834CB00}" destId="{2AA00F1A-F613-40EE-9A79-A3EFC768BF38}" srcOrd="0" destOrd="0" presId="urn:microsoft.com/office/officeart/2005/8/layout/vList2"/>
    <dgm:cxn modelId="{9E8A9244-9BB3-4D80-B4C9-C751BC8045A1}" type="presOf" srcId="{1F82C8E9-8C50-40F3-981C-1B71AD0DAA91}" destId="{F97E5633-A3FA-46CE-9339-CB30BE5462C3}" srcOrd="0" destOrd="0" presId="urn:microsoft.com/office/officeart/2005/8/layout/vList2"/>
    <dgm:cxn modelId="{0CD01B58-79AF-4C8C-96D8-0601BE4D103B}" srcId="{D9766398-AA21-40F6-BD79-B467B07A5658}" destId="{0049EF8C-9E33-4048-8AA4-C9F796F70EE1}" srcOrd="0" destOrd="0" parTransId="{9A41AAF5-F6D1-4CE3-B866-A00103666906}" sibTransId="{A5CC630C-A017-41EF-959E-BF9CBB54F878}"/>
    <dgm:cxn modelId="{4EE8587D-42D7-4C98-A051-BCEA74301147}" srcId="{359CAB76-80E6-4215-BEB8-EF2E1733F345}" destId="{C62CAADB-3C32-4C8C-B4B4-20E52B7C4E90}" srcOrd="0" destOrd="0" parTransId="{48C446CD-E1CC-4D06-A8FF-EC440921CDFD}" sibTransId="{10C39661-8E3F-4FCD-B944-8B21774C752B}"/>
    <dgm:cxn modelId="{68EF817D-93E5-43A5-80EF-57E8DB4AD536}" type="presOf" srcId="{D9766398-AA21-40F6-BD79-B467B07A5658}" destId="{29934EB9-7F54-4650-A79F-D2E79F9552DE}" srcOrd="0" destOrd="0" presId="urn:microsoft.com/office/officeart/2005/8/layout/vList2"/>
    <dgm:cxn modelId="{80AE0BAA-A021-4DE5-8B7F-C2D652CC6629}" srcId="{EAEAA6A5-3954-45B7-95B2-BD08D78D28B6}" destId="{D9766398-AA21-40F6-BD79-B467B07A5658}" srcOrd="1" destOrd="0" parTransId="{EE79C979-9795-40E1-835B-BFA1C3112DD0}" sibTransId="{8A12BC37-CFE9-4E72-950F-985DF0D9E01F}"/>
    <dgm:cxn modelId="{B2A02DB1-C617-423C-B703-496E13C79A33}" type="presOf" srcId="{C62CAADB-3C32-4C8C-B4B4-20E52B7C4E90}" destId="{C51E16AE-2033-4920-B98F-06AFF9700DAF}" srcOrd="0" destOrd="0" presId="urn:microsoft.com/office/officeart/2005/8/layout/vList2"/>
    <dgm:cxn modelId="{1861BDBE-21F6-4E8F-A2AA-4BCEEEFBD970}" srcId="{EAEAA6A5-3954-45B7-95B2-BD08D78D28B6}" destId="{1F82C8E9-8C50-40F3-981C-1B71AD0DAA91}" srcOrd="0" destOrd="0" parTransId="{FE7252EA-A673-47FC-A958-BE243515698A}" sibTransId="{1F0363F9-0D32-4FE8-8611-7E22409C1D7F}"/>
    <dgm:cxn modelId="{E2DCD6E1-045E-4255-88B6-CE00B7F23C54}" type="presOf" srcId="{EAEAA6A5-3954-45B7-95B2-BD08D78D28B6}" destId="{8B46492B-7236-4EBC-A4BA-018C5F5B1CB7}" srcOrd="0" destOrd="0" presId="urn:microsoft.com/office/officeart/2005/8/layout/vList2"/>
    <dgm:cxn modelId="{1657CBF5-2ADE-48FB-BF77-42813684E16A}" srcId="{EAEAA6A5-3954-45B7-95B2-BD08D78D28B6}" destId="{B9712FA3-A276-417B-A247-69C4977571EC}" srcOrd="3" destOrd="0" parTransId="{AAE140CA-8E46-4935-BDDD-C55E34024C33}" sibTransId="{6E657F84-FF3B-4A79-BA84-626E60F0A096}"/>
    <dgm:cxn modelId="{C1871AF9-97F1-43B1-9A7F-2F0DE5FA00F6}" srcId="{B9712FA3-A276-417B-A247-69C4977571EC}" destId="{C5C33F54-CE39-4154-A375-4EDF3834CB00}" srcOrd="0" destOrd="0" parTransId="{7A30BC95-D1C5-42E1-AF17-A80F44B94521}" sibTransId="{28674F83-6257-4410-88F6-AF9363BE36F1}"/>
    <dgm:cxn modelId="{63F4ACA5-958B-4DDF-9828-B13FE72F51E3}" type="presParOf" srcId="{8B46492B-7236-4EBC-A4BA-018C5F5B1CB7}" destId="{F97E5633-A3FA-46CE-9339-CB30BE5462C3}" srcOrd="0" destOrd="0" presId="urn:microsoft.com/office/officeart/2005/8/layout/vList2"/>
    <dgm:cxn modelId="{1976B223-078B-48E6-9395-E48EF075F2BF}" type="presParOf" srcId="{8B46492B-7236-4EBC-A4BA-018C5F5B1CB7}" destId="{2CD1A34D-1D7F-4AEB-8132-60651C6321DD}" srcOrd="1" destOrd="0" presId="urn:microsoft.com/office/officeart/2005/8/layout/vList2"/>
    <dgm:cxn modelId="{FA4DFAB3-4C2E-4F9E-B098-B4BAAE5B03C1}" type="presParOf" srcId="{8B46492B-7236-4EBC-A4BA-018C5F5B1CB7}" destId="{29934EB9-7F54-4650-A79F-D2E79F9552DE}" srcOrd="2" destOrd="0" presId="urn:microsoft.com/office/officeart/2005/8/layout/vList2"/>
    <dgm:cxn modelId="{8F2E5DBA-9EC4-4EBD-957A-B3524AE7BEDA}" type="presParOf" srcId="{8B46492B-7236-4EBC-A4BA-018C5F5B1CB7}" destId="{A0F5C88C-62F8-42AE-8C99-85F4B9C2A5EF}" srcOrd="3" destOrd="0" presId="urn:microsoft.com/office/officeart/2005/8/layout/vList2"/>
    <dgm:cxn modelId="{569D0CD6-8260-4A10-8E81-56B8CF2CC077}" type="presParOf" srcId="{8B46492B-7236-4EBC-A4BA-018C5F5B1CB7}" destId="{06BC4FAE-7831-4C20-99CC-EA0B525FEC2E}" srcOrd="4" destOrd="0" presId="urn:microsoft.com/office/officeart/2005/8/layout/vList2"/>
    <dgm:cxn modelId="{AE97622A-D424-40B8-868E-4937ABE36DB0}" type="presParOf" srcId="{8B46492B-7236-4EBC-A4BA-018C5F5B1CB7}" destId="{C51E16AE-2033-4920-B98F-06AFF9700DAF}" srcOrd="5" destOrd="0" presId="urn:microsoft.com/office/officeart/2005/8/layout/vList2"/>
    <dgm:cxn modelId="{38EEEB5B-E7C6-4C4E-AFBD-9E5259478A8C}" type="presParOf" srcId="{8B46492B-7236-4EBC-A4BA-018C5F5B1CB7}" destId="{D2C6A1BB-D6D4-4143-8626-2F11D1070EF5}" srcOrd="6" destOrd="0" presId="urn:microsoft.com/office/officeart/2005/8/layout/vList2"/>
    <dgm:cxn modelId="{27F1C4CD-A028-4C6E-9991-B99192C16587}" type="presParOf" srcId="{8B46492B-7236-4EBC-A4BA-018C5F5B1CB7}" destId="{2AA00F1A-F613-40EE-9A79-A3EFC768BF38}"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489C15F6-C2B6-4107-919C-8C5DA1BD4DAD}" type="doc">
      <dgm:prSet loTypeId="urn:microsoft.com/office/officeart/2005/8/layout/vList2" loCatId="list" qsTypeId="urn:microsoft.com/office/officeart/2005/8/quickstyle/simple1" qsCatId="simple" csTypeId="urn:microsoft.com/office/officeart/2005/8/colors/colorful1#10" csCatId="colorful"/>
      <dgm:spPr/>
      <dgm:t>
        <a:bodyPr/>
        <a:lstStyle/>
        <a:p>
          <a:endParaRPr lang="en-US"/>
        </a:p>
      </dgm:t>
    </dgm:pt>
    <dgm:pt modelId="{F689CC24-E7BE-4E99-BD53-CE89DBAA0823}">
      <dgm:prSet/>
      <dgm:spPr/>
      <dgm:t>
        <a:bodyPr/>
        <a:lstStyle/>
        <a:p>
          <a:pPr rtl="0"/>
          <a:r>
            <a:rPr lang="en-US"/>
            <a:t>Complete discretion on distribution of property after death</a:t>
          </a:r>
        </a:p>
      </dgm:t>
    </dgm:pt>
    <dgm:pt modelId="{8E67242E-292C-4680-974C-7E0BE212B7F7}" type="parTrans" cxnId="{29A46A2F-A596-4287-8AC2-340DF0E40DBA}">
      <dgm:prSet/>
      <dgm:spPr/>
      <dgm:t>
        <a:bodyPr/>
        <a:lstStyle/>
        <a:p>
          <a:endParaRPr lang="en-US"/>
        </a:p>
      </dgm:t>
    </dgm:pt>
    <dgm:pt modelId="{FF2075EE-F835-4B6A-8A5A-29F8B74D0E33}" type="sibTrans" cxnId="{29A46A2F-A596-4287-8AC2-340DF0E40DBA}">
      <dgm:prSet/>
      <dgm:spPr/>
      <dgm:t>
        <a:bodyPr/>
        <a:lstStyle/>
        <a:p>
          <a:endParaRPr lang="en-US"/>
        </a:p>
      </dgm:t>
    </dgm:pt>
    <dgm:pt modelId="{664498ED-7891-469C-8B07-1E1146740B19}">
      <dgm:prSet/>
      <dgm:spPr/>
      <dgm:t>
        <a:bodyPr/>
        <a:lstStyle/>
        <a:p>
          <a:pPr rtl="0"/>
          <a:r>
            <a:rPr lang="en-US"/>
            <a:t>Reduces Succession disputes</a:t>
          </a:r>
        </a:p>
      </dgm:t>
    </dgm:pt>
    <dgm:pt modelId="{C0A9F7F1-AECA-4D5E-93F5-D03C02936063}" type="parTrans" cxnId="{A86FD725-29D4-4392-92E6-F3295324C44B}">
      <dgm:prSet/>
      <dgm:spPr/>
      <dgm:t>
        <a:bodyPr/>
        <a:lstStyle/>
        <a:p>
          <a:endParaRPr lang="en-US"/>
        </a:p>
      </dgm:t>
    </dgm:pt>
    <dgm:pt modelId="{9FE8C31D-95DD-4311-8334-CA4EC003757F}" type="sibTrans" cxnId="{A86FD725-29D4-4392-92E6-F3295324C44B}">
      <dgm:prSet/>
      <dgm:spPr/>
      <dgm:t>
        <a:bodyPr/>
        <a:lstStyle/>
        <a:p>
          <a:endParaRPr lang="en-US"/>
        </a:p>
      </dgm:t>
    </dgm:pt>
    <dgm:pt modelId="{1FE40E0E-4D10-4C08-9406-910F11F59709}">
      <dgm:prSet/>
      <dgm:spPr/>
      <dgm:t>
        <a:bodyPr/>
        <a:lstStyle/>
        <a:p>
          <a:pPr rtl="0"/>
          <a:r>
            <a:rPr lang="en-US"/>
            <a:t>For rewarding those who cared</a:t>
          </a:r>
        </a:p>
      </dgm:t>
    </dgm:pt>
    <dgm:pt modelId="{EE504B52-0387-416C-BF05-7DF21A6E9847}" type="parTrans" cxnId="{4CBC7D67-B5D2-4F58-8685-042C0EF083CE}">
      <dgm:prSet/>
      <dgm:spPr/>
      <dgm:t>
        <a:bodyPr/>
        <a:lstStyle/>
        <a:p>
          <a:endParaRPr lang="en-US"/>
        </a:p>
      </dgm:t>
    </dgm:pt>
    <dgm:pt modelId="{F8FE0CE0-0DC3-4896-B347-D677B20F268B}" type="sibTrans" cxnId="{4CBC7D67-B5D2-4F58-8685-042C0EF083CE}">
      <dgm:prSet/>
      <dgm:spPr/>
      <dgm:t>
        <a:bodyPr/>
        <a:lstStyle/>
        <a:p>
          <a:endParaRPr lang="en-US"/>
        </a:p>
      </dgm:t>
    </dgm:pt>
    <dgm:pt modelId="{155DBA61-C07F-403A-B8FC-51320DA8E7F8}">
      <dgm:prSet/>
      <dgm:spPr/>
      <dgm:t>
        <a:bodyPr/>
        <a:lstStyle/>
        <a:p>
          <a:pPr rtl="0"/>
          <a:r>
            <a:rPr lang="en-US"/>
            <a:t>Better to make a will of every one at even younger age</a:t>
          </a:r>
        </a:p>
      </dgm:t>
    </dgm:pt>
    <dgm:pt modelId="{0D9DA61F-6787-440E-B960-F7F6C744916E}" type="parTrans" cxnId="{393CF785-20B0-48D4-96D5-C4D1D57F30AD}">
      <dgm:prSet/>
      <dgm:spPr/>
      <dgm:t>
        <a:bodyPr/>
        <a:lstStyle/>
        <a:p>
          <a:endParaRPr lang="en-US"/>
        </a:p>
      </dgm:t>
    </dgm:pt>
    <dgm:pt modelId="{1165137A-20CD-4F8C-8B6F-076873396143}" type="sibTrans" cxnId="{393CF785-20B0-48D4-96D5-C4D1D57F30AD}">
      <dgm:prSet/>
      <dgm:spPr/>
      <dgm:t>
        <a:bodyPr/>
        <a:lstStyle/>
        <a:p>
          <a:endParaRPr lang="en-US"/>
        </a:p>
      </dgm:t>
    </dgm:pt>
    <dgm:pt modelId="{7EA902B7-C4B5-4D1B-B945-2B38853FDF84}">
      <dgm:prSet/>
      <dgm:spPr/>
      <dgm:t>
        <a:bodyPr/>
        <a:lstStyle/>
        <a:p>
          <a:pPr rtl="0"/>
          <a:r>
            <a:rPr lang="en-US"/>
            <a:t>Can be revised numerous times</a:t>
          </a:r>
        </a:p>
      </dgm:t>
    </dgm:pt>
    <dgm:pt modelId="{56051B4D-4560-40B7-B7DC-AC2E4940FFE8}" type="parTrans" cxnId="{2C619EEA-E60E-4CF9-A25E-803731BA8836}">
      <dgm:prSet/>
      <dgm:spPr/>
      <dgm:t>
        <a:bodyPr/>
        <a:lstStyle/>
        <a:p>
          <a:endParaRPr lang="en-US"/>
        </a:p>
      </dgm:t>
    </dgm:pt>
    <dgm:pt modelId="{76E854F5-ADB1-4FAB-AED4-F1D1DF84A86B}" type="sibTrans" cxnId="{2C619EEA-E60E-4CF9-A25E-803731BA8836}">
      <dgm:prSet/>
      <dgm:spPr/>
      <dgm:t>
        <a:bodyPr/>
        <a:lstStyle/>
        <a:p>
          <a:endParaRPr lang="en-US"/>
        </a:p>
      </dgm:t>
    </dgm:pt>
    <dgm:pt modelId="{F6B0AE06-28E8-4782-AC2F-03E30584BD4B}" type="pres">
      <dgm:prSet presAssocID="{489C15F6-C2B6-4107-919C-8C5DA1BD4DAD}" presName="linear" presStyleCnt="0">
        <dgm:presLayoutVars>
          <dgm:animLvl val="lvl"/>
          <dgm:resizeHandles val="exact"/>
        </dgm:presLayoutVars>
      </dgm:prSet>
      <dgm:spPr/>
    </dgm:pt>
    <dgm:pt modelId="{9A580E1A-D91D-4945-8D73-9350B7B21578}" type="pres">
      <dgm:prSet presAssocID="{F689CC24-E7BE-4E99-BD53-CE89DBAA0823}" presName="parentText" presStyleLbl="node1" presStyleIdx="0" presStyleCnt="4">
        <dgm:presLayoutVars>
          <dgm:chMax val="0"/>
          <dgm:bulletEnabled val="1"/>
        </dgm:presLayoutVars>
      </dgm:prSet>
      <dgm:spPr/>
    </dgm:pt>
    <dgm:pt modelId="{62C0617C-D453-4E9E-9DB3-2C1A08B473A7}" type="pres">
      <dgm:prSet presAssocID="{FF2075EE-F835-4B6A-8A5A-29F8B74D0E33}" presName="spacer" presStyleCnt="0"/>
      <dgm:spPr/>
    </dgm:pt>
    <dgm:pt modelId="{25E3CAC9-F6D9-45BF-BB79-61B98F589292}" type="pres">
      <dgm:prSet presAssocID="{664498ED-7891-469C-8B07-1E1146740B19}" presName="parentText" presStyleLbl="node1" presStyleIdx="1" presStyleCnt="4">
        <dgm:presLayoutVars>
          <dgm:chMax val="0"/>
          <dgm:bulletEnabled val="1"/>
        </dgm:presLayoutVars>
      </dgm:prSet>
      <dgm:spPr/>
    </dgm:pt>
    <dgm:pt modelId="{EB1DBF79-6DF9-401E-8EFA-1BDDD7E108F9}" type="pres">
      <dgm:prSet presAssocID="{9FE8C31D-95DD-4311-8334-CA4EC003757F}" presName="spacer" presStyleCnt="0"/>
      <dgm:spPr/>
    </dgm:pt>
    <dgm:pt modelId="{F65BC04F-C191-49FA-90F6-CF5466BCA244}" type="pres">
      <dgm:prSet presAssocID="{1FE40E0E-4D10-4C08-9406-910F11F59709}" presName="parentText" presStyleLbl="node1" presStyleIdx="2" presStyleCnt="4">
        <dgm:presLayoutVars>
          <dgm:chMax val="0"/>
          <dgm:bulletEnabled val="1"/>
        </dgm:presLayoutVars>
      </dgm:prSet>
      <dgm:spPr/>
    </dgm:pt>
    <dgm:pt modelId="{0B691FD2-2E8A-4E0C-963A-5EA91B829B86}" type="pres">
      <dgm:prSet presAssocID="{F8FE0CE0-0DC3-4896-B347-D677B20F268B}" presName="spacer" presStyleCnt="0"/>
      <dgm:spPr/>
    </dgm:pt>
    <dgm:pt modelId="{7D5D3DD4-DC83-4BAD-9989-25F10185AF67}" type="pres">
      <dgm:prSet presAssocID="{155DBA61-C07F-403A-B8FC-51320DA8E7F8}" presName="parentText" presStyleLbl="node1" presStyleIdx="3" presStyleCnt="4">
        <dgm:presLayoutVars>
          <dgm:chMax val="0"/>
          <dgm:bulletEnabled val="1"/>
        </dgm:presLayoutVars>
      </dgm:prSet>
      <dgm:spPr/>
    </dgm:pt>
    <dgm:pt modelId="{073C9AFE-F9F9-4A25-BD45-F0787832271A}" type="pres">
      <dgm:prSet presAssocID="{155DBA61-C07F-403A-B8FC-51320DA8E7F8}" presName="childText" presStyleLbl="revTx" presStyleIdx="0" presStyleCnt="1">
        <dgm:presLayoutVars>
          <dgm:bulletEnabled val="1"/>
        </dgm:presLayoutVars>
      </dgm:prSet>
      <dgm:spPr/>
    </dgm:pt>
  </dgm:ptLst>
  <dgm:cxnLst>
    <dgm:cxn modelId="{78DECC21-79FF-4A83-AB3B-A11BF020000D}" type="presOf" srcId="{1FE40E0E-4D10-4C08-9406-910F11F59709}" destId="{F65BC04F-C191-49FA-90F6-CF5466BCA244}" srcOrd="0" destOrd="0" presId="urn:microsoft.com/office/officeart/2005/8/layout/vList2"/>
    <dgm:cxn modelId="{A86FD725-29D4-4392-92E6-F3295324C44B}" srcId="{489C15F6-C2B6-4107-919C-8C5DA1BD4DAD}" destId="{664498ED-7891-469C-8B07-1E1146740B19}" srcOrd="1" destOrd="0" parTransId="{C0A9F7F1-AECA-4D5E-93F5-D03C02936063}" sibTransId="{9FE8C31D-95DD-4311-8334-CA4EC003757F}"/>
    <dgm:cxn modelId="{29A46A2F-A596-4287-8AC2-340DF0E40DBA}" srcId="{489C15F6-C2B6-4107-919C-8C5DA1BD4DAD}" destId="{F689CC24-E7BE-4E99-BD53-CE89DBAA0823}" srcOrd="0" destOrd="0" parTransId="{8E67242E-292C-4680-974C-7E0BE212B7F7}" sibTransId="{FF2075EE-F835-4B6A-8A5A-29F8B74D0E33}"/>
    <dgm:cxn modelId="{3BCA6B5F-D9BA-4E29-B55D-09D5D6531EE0}" type="presOf" srcId="{7EA902B7-C4B5-4D1B-B945-2B38853FDF84}" destId="{073C9AFE-F9F9-4A25-BD45-F0787832271A}" srcOrd="0" destOrd="0" presId="urn:microsoft.com/office/officeart/2005/8/layout/vList2"/>
    <dgm:cxn modelId="{4CBC7D67-B5D2-4F58-8685-042C0EF083CE}" srcId="{489C15F6-C2B6-4107-919C-8C5DA1BD4DAD}" destId="{1FE40E0E-4D10-4C08-9406-910F11F59709}" srcOrd="2" destOrd="0" parTransId="{EE504B52-0387-416C-BF05-7DF21A6E9847}" sibTransId="{F8FE0CE0-0DC3-4896-B347-D677B20F268B}"/>
    <dgm:cxn modelId="{6AD5D36E-24A5-4BC9-9484-C2D61B5569A2}" type="presOf" srcId="{489C15F6-C2B6-4107-919C-8C5DA1BD4DAD}" destId="{F6B0AE06-28E8-4782-AC2F-03E30584BD4B}" srcOrd="0" destOrd="0" presId="urn:microsoft.com/office/officeart/2005/8/layout/vList2"/>
    <dgm:cxn modelId="{92439C7E-15E5-4662-B6CE-503BDD9EC91E}" type="presOf" srcId="{F689CC24-E7BE-4E99-BD53-CE89DBAA0823}" destId="{9A580E1A-D91D-4945-8D73-9350B7B21578}" srcOrd="0" destOrd="0" presId="urn:microsoft.com/office/officeart/2005/8/layout/vList2"/>
    <dgm:cxn modelId="{393CF785-20B0-48D4-96D5-C4D1D57F30AD}" srcId="{489C15F6-C2B6-4107-919C-8C5DA1BD4DAD}" destId="{155DBA61-C07F-403A-B8FC-51320DA8E7F8}" srcOrd="3" destOrd="0" parTransId="{0D9DA61F-6787-440E-B960-F7F6C744916E}" sibTransId="{1165137A-20CD-4F8C-8B6F-076873396143}"/>
    <dgm:cxn modelId="{3B71A0CE-623E-4F1C-B9C6-72BC9D36EC78}" type="presOf" srcId="{664498ED-7891-469C-8B07-1E1146740B19}" destId="{25E3CAC9-F6D9-45BF-BB79-61B98F589292}" srcOrd="0" destOrd="0" presId="urn:microsoft.com/office/officeart/2005/8/layout/vList2"/>
    <dgm:cxn modelId="{1F882CD5-17CB-4DB9-BC41-9CEEC1DFBDEB}" type="presOf" srcId="{155DBA61-C07F-403A-B8FC-51320DA8E7F8}" destId="{7D5D3DD4-DC83-4BAD-9989-25F10185AF67}" srcOrd="0" destOrd="0" presId="urn:microsoft.com/office/officeart/2005/8/layout/vList2"/>
    <dgm:cxn modelId="{2C619EEA-E60E-4CF9-A25E-803731BA8836}" srcId="{155DBA61-C07F-403A-B8FC-51320DA8E7F8}" destId="{7EA902B7-C4B5-4D1B-B945-2B38853FDF84}" srcOrd="0" destOrd="0" parTransId="{56051B4D-4560-40B7-B7DC-AC2E4940FFE8}" sibTransId="{76E854F5-ADB1-4FAB-AED4-F1D1DF84A86B}"/>
    <dgm:cxn modelId="{226DDDFD-50BC-4C62-B7A6-8F79E6587B63}" type="presParOf" srcId="{F6B0AE06-28E8-4782-AC2F-03E30584BD4B}" destId="{9A580E1A-D91D-4945-8D73-9350B7B21578}" srcOrd="0" destOrd="0" presId="urn:microsoft.com/office/officeart/2005/8/layout/vList2"/>
    <dgm:cxn modelId="{C19AEF79-E9BF-4040-9141-413FBC2B79AB}" type="presParOf" srcId="{F6B0AE06-28E8-4782-AC2F-03E30584BD4B}" destId="{62C0617C-D453-4E9E-9DB3-2C1A08B473A7}" srcOrd="1" destOrd="0" presId="urn:microsoft.com/office/officeart/2005/8/layout/vList2"/>
    <dgm:cxn modelId="{6FBD1E37-5418-4CDD-881C-F3B199D0F37E}" type="presParOf" srcId="{F6B0AE06-28E8-4782-AC2F-03E30584BD4B}" destId="{25E3CAC9-F6D9-45BF-BB79-61B98F589292}" srcOrd="2" destOrd="0" presId="urn:microsoft.com/office/officeart/2005/8/layout/vList2"/>
    <dgm:cxn modelId="{9589BF06-BFB2-4419-8BEA-E7131C2691EC}" type="presParOf" srcId="{F6B0AE06-28E8-4782-AC2F-03E30584BD4B}" destId="{EB1DBF79-6DF9-401E-8EFA-1BDDD7E108F9}" srcOrd="3" destOrd="0" presId="urn:microsoft.com/office/officeart/2005/8/layout/vList2"/>
    <dgm:cxn modelId="{4E0133F1-AA7E-4FD5-AB9C-0B485BCCB3A9}" type="presParOf" srcId="{F6B0AE06-28E8-4782-AC2F-03E30584BD4B}" destId="{F65BC04F-C191-49FA-90F6-CF5466BCA244}" srcOrd="4" destOrd="0" presId="urn:microsoft.com/office/officeart/2005/8/layout/vList2"/>
    <dgm:cxn modelId="{71376AFB-F958-479F-BB6D-621E0E640FD2}" type="presParOf" srcId="{F6B0AE06-28E8-4782-AC2F-03E30584BD4B}" destId="{0B691FD2-2E8A-4E0C-963A-5EA91B829B86}" srcOrd="5" destOrd="0" presId="urn:microsoft.com/office/officeart/2005/8/layout/vList2"/>
    <dgm:cxn modelId="{359CDB63-0260-462F-A6AB-4ACEEDB4274C}" type="presParOf" srcId="{F6B0AE06-28E8-4782-AC2F-03E30584BD4B}" destId="{7D5D3DD4-DC83-4BAD-9989-25F10185AF67}" srcOrd="6" destOrd="0" presId="urn:microsoft.com/office/officeart/2005/8/layout/vList2"/>
    <dgm:cxn modelId="{78E343FD-C2DF-4DB1-AAF9-F14CF46D78E6}" type="presParOf" srcId="{F6B0AE06-28E8-4782-AC2F-03E30584BD4B}" destId="{073C9AFE-F9F9-4A25-BD45-F0787832271A}"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815977BD-65E0-436F-B463-FD877D506023}" type="doc">
      <dgm:prSet loTypeId="urn:microsoft.com/office/officeart/2005/8/layout/vList2" loCatId="list" qsTypeId="urn:microsoft.com/office/officeart/2005/8/quickstyle/simple1" qsCatId="simple" csTypeId="urn:microsoft.com/office/officeart/2005/8/colors/colorful1#11" csCatId="colorful" phldr="1"/>
      <dgm:spPr/>
      <dgm:t>
        <a:bodyPr/>
        <a:lstStyle/>
        <a:p>
          <a:endParaRPr lang="en-US"/>
        </a:p>
      </dgm:t>
    </dgm:pt>
    <dgm:pt modelId="{27019975-BCDF-4507-B14E-71D69B98E326}">
      <dgm:prSet/>
      <dgm:spPr/>
      <dgm:t>
        <a:bodyPr/>
        <a:lstStyle/>
        <a:p>
          <a:pPr rtl="0"/>
          <a:r>
            <a:rPr lang="en-US" dirty="0"/>
            <a:t>Write or type?</a:t>
          </a:r>
        </a:p>
      </dgm:t>
    </dgm:pt>
    <dgm:pt modelId="{33132844-860D-44CE-80E5-67E23AE177F7}" type="parTrans" cxnId="{91B6C6E8-8117-49C1-B975-5F92DD51F94B}">
      <dgm:prSet/>
      <dgm:spPr/>
      <dgm:t>
        <a:bodyPr/>
        <a:lstStyle/>
        <a:p>
          <a:endParaRPr lang="en-US"/>
        </a:p>
      </dgm:t>
    </dgm:pt>
    <dgm:pt modelId="{0DD72F92-0247-47EA-91EC-5DD47041E7FD}" type="sibTrans" cxnId="{91B6C6E8-8117-49C1-B975-5F92DD51F94B}">
      <dgm:prSet/>
      <dgm:spPr/>
      <dgm:t>
        <a:bodyPr/>
        <a:lstStyle/>
        <a:p>
          <a:endParaRPr lang="en-US"/>
        </a:p>
      </dgm:t>
    </dgm:pt>
    <dgm:pt modelId="{83D67FBA-F116-4F66-ABA5-7B5E18E8E3CD}">
      <dgm:prSet/>
      <dgm:spPr/>
      <dgm:t>
        <a:bodyPr/>
        <a:lstStyle/>
        <a:p>
          <a:pPr rtl="0"/>
          <a:r>
            <a:rPr lang="en-US" dirty="0"/>
            <a:t>Designate legatee/beneficiaries</a:t>
          </a:r>
        </a:p>
      </dgm:t>
    </dgm:pt>
    <dgm:pt modelId="{573B2659-6ACA-4509-8CDF-672A6248C992}" type="parTrans" cxnId="{FDA60729-F5C7-4F0A-80AE-E09013F2646E}">
      <dgm:prSet/>
      <dgm:spPr/>
      <dgm:t>
        <a:bodyPr/>
        <a:lstStyle/>
        <a:p>
          <a:endParaRPr lang="en-US"/>
        </a:p>
      </dgm:t>
    </dgm:pt>
    <dgm:pt modelId="{C4BE4A3E-C338-4812-8D50-6AFE3723203D}" type="sibTrans" cxnId="{FDA60729-F5C7-4F0A-80AE-E09013F2646E}">
      <dgm:prSet/>
      <dgm:spPr/>
      <dgm:t>
        <a:bodyPr/>
        <a:lstStyle/>
        <a:p>
          <a:endParaRPr lang="en-US"/>
        </a:p>
      </dgm:t>
    </dgm:pt>
    <dgm:pt modelId="{65016D4F-3121-40F2-997B-B9CBF6DCF142}">
      <dgm:prSet/>
      <dgm:spPr/>
      <dgm:t>
        <a:bodyPr/>
        <a:lstStyle/>
        <a:p>
          <a:r>
            <a:rPr lang="en-US" dirty="0"/>
            <a:t>Make it detailed</a:t>
          </a:r>
        </a:p>
      </dgm:t>
    </dgm:pt>
    <dgm:pt modelId="{C29BEC58-2C75-46EE-8A3C-2BF09039C879}" type="parTrans" cxnId="{E7C9B6F9-C664-4B2A-8E2C-CA8443AB4693}">
      <dgm:prSet/>
      <dgm:spPr/>
      <dgm:t>
        <a:bodyPr/>
        <a:lstStyle/>
        <a:p>
          <a:endParaRPr lang="en-US"/>
        </a:p>
      </dgm:t>
    </dgm:pt>
    <dgm:pt modelId="{924DBAF9-4C23-40C6-9121-750BF92A2C80}" type="sibTrans" cxnId="{E7C9B6F9-C664-4B2A-8E2C-CA8443AB4693}">
      <dgm:prSet/>
      <dgm:spPr/>
      <dgm:t>
        <a:bodyPr/>
        <a:lstStyle/>
        <a:p>
          <a:endParaRPr lang="en-US"/>
        </a:p>
      </dgm:t>
    </dgm:pt>
    <dgm:pt modelId="{CF33CB8B-F2C3-4695-86BF-71CAB34707A8}">
      <dgm:prSet/>
      <dgm:spPr/>
      <dgm:t>
        <a:bodyPr/>
        <a:lstStyle/>
        <a:p>
          <a:pPr rtl="0"/>
          <a:r>
            <a:rPr lang="en-US" dirty="0"/>
            <a:t>Oral will – Soldiers/ Muslims</a:t>
          </a:r>
        </a:p>
      </dgm:t>
    </dgm:pt>
    <dgm:pt modelId="{385D5E22-B41F-42A7-B0A3-22240438F537}" type="parTrans" cxnId="{B4FF751F-9F5C-4BBB-9F54-60E84605D59B}">
      <dgm:prSet/>
      <dgm:spPr/>
      <dgm:t>
        <a:bodyPr/>
        <a:lstStyle/>
        <a:p>
          <a:endParaRPr lang="en-US"/>
        </a:p>
      </dgm:t>
    </dgm:pt>
    <dgm:pt modelId="{31727D1E-E790-4B3E-BDE5-0303F688155A}" type="sibTrans" cxnId="{B4FF751F-9F5C-4BBB-9F54-60E84605D59B}">
      <dgm:prSet/>
      <dgm:spPr/>
      <dgm:t>
        <a:bodyPr/>
        <a:lstStyle/>
        <a:p>
          <a:endParaRPr lang="en-US"/>
        </a:p>
      </dgm:t>
    </dgm:pt>
    <dgm:pt modelId="{F8AEB327-E4AA-4435-B7CC-BF269A9F6830}" type="pres">
      <dgm:prSet presAssocID="{815977BD-65E0-436F-B463-FD877D506023}" presName="linear" presStyleCnt="0">
        <dgm:presLayoutVars>
          <dgm:animLvl val="lvl"/>
          <dgm:resizeHandles val="exact"/>
        </dgm:presLayoutVars>
      </dgm:prSet>
      <dgm:spPr/>
    </dgm:pt>
    <dgm:pt modelId="{CF3ADB8C-C188-4435-BF40-41255C1C4894}" type="pres">
      <dgm:prSet presAssocID="{27019975-BCDF-4507-B14E-71D69B98E326}" presName="parentText" presStyleLbl="node1" presStyleIdx="0" presStyleCnt="3">
        <dgm:presLayoutVars>
          <dgm:chMax val="0"/>
          <dgm:bulletEnabled val="1"/>
        </dgm:presLayoutVars>
      </dgm:prSet>
      <dgm:spPr/>
    </dgm:pt>
    <dgm:pt modelId="{DD1B23AB-3870-44F6-93B7-6B8ABAE63000}" type="pres">
      <dgm:prSet presAssocID="{27019975-BCDF-4507-B14E-71D69B98E326}" presName="childText" presStyleLbl="revTx" presStyleIdx="0" presStyleCnt="1">
        <dgm:presLayoutVars>
          <dgm:bulletEnabled val="1"/>
        </dgm:presLayoutVars>
      </dgm:prSet>
      <dgm:spPr/>
    </dgm:pt>
    <dgm:pt modelId="{B2B00966-B5B3-423F-A2F3-6F4F26AC2B58}" type="pres">
      <dgm:prSet presAssocID="{83D67FBA-F116-4F66-ABA5-7B5E18E8E3CD}" presName="parentText" presStyleLbl="node1" presStyleIdx="1" presStyleCnt="3">
        <dgm:presLayoutVars>
          <dgm:chMax val="0"/>
          <dgm:bulletEnabled val="1"/>
        </dgm:presLayoutVars>
      </dgm:prSet>
      <dgm:spPr/>
    </dgm:pt>
    <dgm:pt modelId="{8784D8CC-8ABA-4B0D-B0D1-90A4A9185E03}" type="pres">
      <dgm:prSet presAssocID="{C4BE4A3E-C338-4812-8D50-6AFE3723203D}" presName="spacer" presStyleCnt="0"/>
      <dgm:spPr/>
    </dgm:pt>
    <dgm:pt modelId="{7051EADB-3DF9-4C55-945A-63A3FA7383EE}" type="pres">
      <dgm:prSet presAssocID="{65016D4F-3121-40F2-997B-B9CBF6DCF142}" presName="parentText" presStyleLbl="node1" presStyleIdx="2" presStyleCnt="3">
        <dgm:presLayoutVars>
          <dgm:chMax val="0"/>
          <dgm:bulletEnabled val="1"/>
        </dgm:presLayoutVars>
      </dgm:prSet>
      <dgm:spPr/>
    </dgm:pt>
  </dgm:ptLst>
  <dgm:cxnLst>
    <dgm:cxn modelId="{92F4220F-9E11-46D9-B983-00AB6F165CC8}" type="presOf" srcId="{83D67FBA-F116-4F66-ABA5-7B5E18E8E3CD}" destId="{B2B00966-B5B3-423F-A2F3-6F4F26AC2B58}" srcOrd="0" destOrd="0" presId="urn:microsoft.com/office/officeart/2005/8/layout/vList2"/>
    <dgm:cxn modelId="{B4FF751F-9F5C-4BBB-9F54-60E84605D59B}" srcId="{27019975-BCDF-4507-B14E-71D69B98E326}" destId="{CF33CB8B-F2C3-4695-86BF-71CAB34707A8}" srcOrd="0" destOrd="0" parTransId="{385D5E22-B41F-42A7-B0A3-22240438F537}" sibTransId="{31727D1E-E790-4B3E-BDE5-0303F688155A}"/>
    <dgm:cxn modelId="{FDA60729-F5C7-4F0A-80AE-E09013F2646E}" srcId="{815977BD-65E0-436F-B463-FD877D506023}" destId="{83D67FBA-F116-4F66-ABA5-7B5E18E8E3CD}" srcOrd="1" destOrd="0" parTransId="{573B2659-6ACA-4509-8CDF-672A6248C992}" sibTransId="{C4BE4A3E-C338-4812-8D50-6AFE3723203D}"/>
    <dgm:cxn modelId="{AFF12835-329B-408D-97DA-16130B6B0944}" type="presOf" srcId="{65016D4F-3121-40F2-997B-B9CBF6DCF142}" destId="{7051EADB-3DF9-4C55-945A-63A3FA7383EE}" srcOrd="0" destOrd="0" presId="urn:microsoft.com/office/officeart/2005/8/layout/vList2"/>
    <dgm:cxn modelId="{2C7BA83A-A6B6-4823-97B2-706A0167298F}" type="presOf" srcId="{815977BD-65E0-436F-B463-FD877D506023}" destId="{F8AEB327-E4AA-4435-B7CC-BF269A9F6830}" srcOrd="0" destOrd="0" presId="urn:microsoft.com/office/officeart/2005/8/layout/vList2"/>
    <dgm:cxn modelId="{2817FC55-E081-4874-ADC9-8A7E12A21934}" type="presOf" srcId="{CF33CB8B-F2C3-4695-86BF-71CAB34707A8}" destId="{DD1B23AB-3870-44F6-93B7-6B8ABAE63000}" srcOrd="0" destOrd="0" presId="urn:microsoft.com/office/officeart/2005/8/layout/vList2"/>
    <dgm:cxn modelId="{79A04088-050E-4C59-972A-D18388057FB8}" type="presOf" srcId="{27019975-BCDF-4507-B14E-71D69B98E326}" destId="{CF3ADB8C-C188-4435-BF40-41255C1C4894}" srcOrd="0" destOrd="0" presId="urn:microsoft.com/office/officeart/2005/8/layout/vList2"/>
    <dgm:cxn modelId="{91B6C6E8-8117-49C1-B975-5F92DD51F94B}" srcId="{815977BD-65E0-436F-B463-FD877D506023}" destId="{27019975-BCDF-4507-B14E-71D69B98E326}" srcOrd="0" destOrd="0" parTransId="{33132844-860D-44CE-80E5-67E23AE177F7}" sibTransId="{0DD72F92-0247-47EA-91EC-5DD47041E7FD}"/>
    <dgm:cxn modelId="{E7C9B6F9-C664-4B2A-8E2C-CA8443AB4693}" srcId="{815977BD-65E0-436F-B463-FD877D506023}" destId="{65016D4F-3121-40F2-997B-B9CBF6DCF142}" srcOrd="2" destOrd="0" parTransId="{C29BEC58-2C75-46EE-8A3C-2BF09039C879}" sibTransId="{924DBAF9-4C23-40C6-9121-750BF92A2C80}"/>
    <dgm:cxn modelId="{590598CC-D945-49AC-8446-D16FDD1E6DE5}" type="presParOf" srcId="{F8AEB327-E4AA-4435-B7CC-BF269A9F6830}" destId="{CF3ADB8C-C188-4435-BF40-41255C1C4894}" srcOrd="0" destOrd="0" presId="urn:microsoft.com/office/officeart/2005/8/layout/vList2"/>
    <dgm:cxn modelId="{4C889C08-837F-4C23-A187-89FA5C4B821E}" type="presParOf" srcId="{F8AEB327-E4AA-4435-B7CC-BF269A9F6830}" destId="{DD1B23AB-3870-44F6-93B7-6B8ABAE63000}" srcOrd="1" destOrd="0" presId="urn:microsoft.com/office/officeart/2005/8/layout/vList2"/>
    <dgm:cxn modelId="{B3061E79-D430-4C81-BA63-F77382BB18C2}" type="presParOf" srcId="{F8AEB327-E4AA-4435-B7CC-BF269A9F6830}" destId="{B2B00966-B5B3-423F-A2F3-6F4F26AC2B58}" srcOrd="2" destOrd="0" presId="urn:microsoft.com/office/officeart/2005/8/layout/vList2"/>
    <dgm:cxn modelId="{2C99B464-C377-4C6E-83D0-78FB5BE71072}" type="presParOf" srcId="{F8AEB327-E4AA-4435-B7CC-BF269A9F6830}" destId="{8784D8CC-8ABA-4B0D-B0D1-90A4A9185E03}" srcOrd="3" destOrd="0" presId="urn:microsoft.com/office/officeart/2005/8/layout/vList2"/>
    <dgm:cxn modelId="{F075B5F9-39E4-42D3-A44E-83E2C20CCB1C}" type="presParOf" srcId="{F8AEB327-E4AA-4435-B7CC-BF269A9F6830}" destId="{7051EADB-3DF9-4C55-945A-63A3FA7383E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877F46E6-432F-467E-839C-52D7B1FD1470}" type="doc">
      <dgm:prSet loTypeId="urn:microsoft.com/office/officeart/2005/8/layout/vList2" loCatId="list" qsTypeId="urn:microsoft.com/office/officeart/2005/8/quickstyle/simple1" qsCatId="simple" csTypeId="urn:microsoft.com/office/officeart/2005/8/colors/colorful1#18" csCatId="colorful"/>
      <dgm:spPr/>
      <dgm:t>
        <a:bodyPr/>
        <a:lstStyle/>
        <a:p>
          <a:endParaRPr lang="en-US"/>
        </a:p>
      </dgm:t>
    </dgm:pt>
    <dgm:pt modelId="{2802D88F-857E-435D-ACEF-BE5C91D9CFFB}">
      <dgm:prSet/>
      <dgm:spPr/>
      <dgm:t>
        <a:bodyPr/>
        <a:lstStyle/>
        <a:p>
          <a:pPr rtl="0"/>
          <a:r>
            <a:rPr lang="en-US"/>
            <a:t>Date</a:t>
          </a:r>
        </a:p>
      </dgm:t>
    </dgm:pt>
    <dgm:pt modelId="{42B5351F-19A9-4779-B79B-5186E9E70F3F}" type="parTrans" cxnId="{CE1B0460-6041-498F-9286-0F2B3F4F5971}">
      <dgm:prSet/>
      <dgm:spPr/>
      <dgm:t>
        <a:bodyPr/>
        <a:lstStyle/>
        <a:p>
          <a:endParaRPr lang="en-US"/>
        </a:p>
      </dgm:t>
    </dgm:pt>
    <dgm:pt modelId="{C9CDB91F-687E-493F-80E3-AACE98DD6F7F}" type="sibTrans" cxnId="{CE1B0460-6041-498F-9286-0F2B3F4F5971}">
      <dgm:prSet/>
      <dgm:spPr/>
      <dgm:t>
        <a:bodyPr/>
        <a:lstStyle/>
        <a:p>
          <a:endParaRPr lang="en-US"/>
        </a:p>
      </dgm:t>
    </dgm:pt>
    <dgm:pt modelId="{054BC7D4-2870-4F6F-862A-22ACD57B3665}">
      <dgm:prSet/>
      <dgm:spPr/>
      <dgm:t>
        <a:bodyPr/>
        <a:lstStyle/>
        <a:p>
          <a:pPr rtl="0"/>
          <a:r>
            <a:rPr lang="en-US"/>
            <a:t>Very important as only last will prevails</a:t>
          </a:r>
        </a:p>
      </dgm:t>
    </dgm:pt>
    <dgm:pt modelId="{A0A59960-B212-4001-802D-A3837C983CAA}" type="parTrans" cxnId="{652A581C-5FA7-49D1-9249-B80EBAB6168C}">
      <dgm:prSet/>
      <dgm:spPr/>
      <dgm:t>
        <a:bodyPr/>
        <a:lstStyle/>
        <a:p>
          <a:endParaRPr lang="en-US"/>
        </a:p>
      </dgm:t>
    </dgm:pt>
    <dgm:pt modelId="{B02544D6-9A20-4C9D-AED6-450610190293}" type="sibTrans" cxnId="{652A581C-5FA7-49D1-9249-B80EBAB6168C}">
      <dgm:prSet/>
      <dgm:spPr/>
      <dgm:t>
        <a:bodyPr/>
        <a:lstStyle/>
        <a:p>
          <a:endParaRPr lang="en-US"/>
        </a:p>
      </dgm:t>
    </dgm:pt>
    <dgm:pt modelId="{DBDE70FF-EF37-4D54-B737-15524030A53B}">
      <dgm:prSet/>
      <dgm:spPr/>
      <dgm:t>
        <a:bodyPr/>
        <a:lstStyle/>
        <a:p>
          <a:pPr rtl="0"/>
          <a:r>
            <a:rPr lang="en-US"/>
            <a:t>Signature/ thumb mark</a:t>
          </a:r>
        </a:p>
      </dgm:t>
    </dgm:pt>
    <dgm:pt modelId="{727CCADF-AB6B-45C6-8F9F-7D298E5731E3}" type="parTrans" cxnId="{482F383A-4DF8-414B-ABAE-DDA19C5521B5}">
      <dgm:prSet/>
      <dgm:spPr/>
      <dgm:t>
        <a:bodyPr/>
        <a:lstStyle/>
        <a:p>
          <a:endParaRPr lang="en-US"/>
        </a:p>
      </dgm:t>
    </dgm:pt>
    <dgm:pt modelId="{D9495E42-7B72-4892-810F-B73870019B09}" type="sibTrans" cxnId="{482F383A-4DF8-414B-ABAE-DDA19C5521B5}">
      <dgm:prSet/>
      <dgm:spPr/>
      <dgm:t>
        <a:bodyPr/>
        <a:lstStyle/>
        <a:p>
          <a:endParaRPr lang="en-US"/>
        </a:p>
      </dgm:t>
    </dgm:pt>
    <dgm:pt modelId="{F3151DFB-B0AF-4586-BFA5-2E869217E229}">
      <dgm:prSet/>
      <dgm:spPr/>
      <dgm:t>
        <a:bodyPr/>
        <a:lstStyle/>
        <a:p>
          <a:pPr rtl="0"/>
          <a:r>
            <a:rPr lang="en-US"/>
            <a:t>Witness</a:t>
          </a:r>
        </a:p>
      </dgm:t>
    </dgm:pt>
    <dgm:pt modelId="{BD5B0BEC-9A41-4BA1-A02E-7707BFD40E51}" type="parTrans" cxnId="{69B36DBE-2008-4ED0-BABC-C22F2ED0439A}">
      <dgm:prSet/>
      <dgm:spPr/>
      <dgm:t>
        <a:bodyPr/>
        <a:lstStyle/>
        <a:p>
          <a:endParaRPr lang="en-US"/>
        </a:p>
      </dgm:t>
    </dgm:pt>
    <dgm:pt modelId="{1B62AE47-3E7A-4946-BAD3-76519DE0753A}" type="sibTrans" cxnId="{69B36DBE-2008-4ED0-BABC-C22F2ED0439A}">
      <dgm:prSet/>
      <dgm:spPr/>
      <dgm:t>
        <a:bodyPr/>
        <a:lstStyle/>
        <a:p>
          <a:endParaRPr lang="en-US"/>
        </a:p>
      </dgm:t>
    </dgm:pt>
    <dgm:pt modelId="{E5F174A6-4B16-4FD9-88A9-7A7EF4E2A1C3}">
      <dgm:prSet/>
      <dgm:spPr/>
      <dgm:t>
        <a:bodyPr/>
        <a:lstStyle/>
        <a:p>
          <a:pPr rtl="0"/>
          <a:r>
            <a:rPr lang="en-US"/>
            <a:t>Atleast two witnesses</a:t>
          </a:r>
        </a:p>
      </dgm:t>
    </dgm:pt>
    <dgm:pt modelId="{9E8B5EEE-C0A5-4132-960A-266396C38830}" type="parTrans" cxnId="{2FEFC12E-7138-4EB7-99FF-42385440721F}">
      <dgm:prSet/>
      <dgm:spPr/>
      <dgm:t>
        <a:bodyPr/>
        <a:lstStyle/>
        <a:p>
          <a:endParaRPr lang="en-US"/>
        </a:p>
      </dgm:t>
    </dgm:pt>
    <dgm:pt modelId="{180521F0-A97C-45CF-98C2-BFB251CAFEE6}" type="sibTrans" cxnId="{2FEFC12E-7138-4EB7-99FF-42385440721F}">
      <dgm:prSet/>
      <dgm:spPr/>
      <dgm:t>
        <a:bodyPr/>
        <a:lstStyle/>
        <a:p>
          <a:endParaRPr lang="en-US"/>
        </a:p>
      </dgm:t>
    </dgm:pt>
    <dgm:pt modelId="{E5E4A16E-C522-4AE6-BDA7-E9B13CE43304}">
      <dgm:prSet/>
      <dgm:spPr/>
      <dgm:t>
        <a:bodyPr/>
        <a:lstStyle/>
        <a:p>
          <a:pPr rtl="0"/>
          <a:r>
            <a:rPr lang="en-US" dirty="0"/>
            <a:t>Appoint executor</a:t>
          </a:r>
        </a:p>
      </dgm:t>
    </dgm:pt>
    <dgm:pt modelId="{345211F4-044A-47A0-8C2A-3E08C10AD633}" type="parTrans" cxnId="{8A7FB6C1-2382-4EB6-8CDB-87236D9C691C}">
      <dgm:prSet/>
      <dgm:spPr/>
      <dgm:t>
        <a:bodyPr/>
        <a:lstStyle/>
        <a:p>
          <a:endParaRPr lang="en-US"/>
        </a:p>
      </dgm:t>
    </dgm:pt>
    <dgm:pt modelId="{F1C51872-34C9-439A-B260-247244FB383B}" type="sibTrans" cxnId="{8A7FB6C1-2382-4EB6-8CDB-87236D9C691C}">
      <dgm:prSet/>
      <dgm:spPr/>
      <dgm:t>
        <a:bodyPr/>
        <a:lstStyle/>
        <a:p>
          <a:endParaRPr lang="en-US"/>
        </a:p>
      </dgm:t>
    </dgm:pt>
    <dgm:pt modelId="{0B73D93D-4F07-41AC-8245-A6D8C34DFC00}">
      <dgm:prSet/>
      <dgm:spPr/>
      <dgm:t>
        <a:bodyPr/>
        <a:lstStyle/>
        <a:p>
          <a:pPr rtl="0"/>
          <a:r>
            <a:rPr lang="en-US"/>
            <a:t>Younger than testator</a:t>
          </a:r>
        </a:p>
      </dgm:t>
    </dgm:pt>
    <dgm:pt modelId="{96ADFD90-6242-43A0-837D-4E8E96304E41}" type="parTrans" cxnId="{CD43F585-90AC-4EE1-A41A-A14ACA0AC484}">
      <dgm:prSet/>
      <dgm:spPr/>
      <dgm:t>
        <a:bodyPr/>
        <a:lstStyle/>
        <a:p>
          <a:endParaRPr lang="en-US"/>
        </a:p>
      </dgm:t>
    </dgm:pt>
    <dgm:pt modelId="{ECD2A72F-B5F8-46DF-B51A-084947896A7F}" type="sibTrans" cxnId="{CD43F585-90AC-4EE1-A41A-A14ACA0AC484}">
      <dgm:prSet/>
      <dgm:spPr/>
      <dgm:t>
        <a:bodyPr/>
        <a:lstStyle/>
        <a:p>
          <a:endParaRPr lang="en-US"/>
        </a:p>
      </dgm:t>
    </dgm:pt>
    <dgm:pt modelId="{A8CF853E-22D9-4AF8-BF33-1BEFF763A234}">
      <dgm:prSet/>
      <dgm:spPr/>
      <dgm:t>
        <a:bodyPr/>
        <a:lstStyle/>
        <a:p>
          <a:pPr rtl="0"/>
          <a:r>
            <a:rPr lang="en-US"/>
            <a:t>Else court to be approached for appointing executor</a:t>
          </a:r>
        </a:p>
      </dgm:t>
    </dgm:pt>
    <dgm:pt modelId="{2445DFD4-3CB8-4B84-8D40-46AB5023D389}" type="parTrans" cxnId="{083D1A54-AC8E-486B-8E5C-101A811DF003}">
      <dgm:prSet/>
      <dgm:spPr/>
      <dgm:t>
        <a:bodyPr/>
        <a:lstStyle/>
        <a:p>
          <a:endParaRPr lang="en-US"/>
        </a:p>
      </dgm:t>
    </dgm:pt>
    <dgm:pt modelId="{60752A97-3308-4AD3-8E55-A6D2A7A83D1E}" type="sibTrans" cxnId="{083D1A54-AC8E-486B-8E5C-101A811DF003}">
      <dgm:prSet/>
      <dgm:spPr/>
      <dgm:t>
        <a:bodyPr/>
        <a:lstStyle/>
        <a:p>
          <a:endParaRPr lang="en-US"/>
        </a:p>
      </dgm:t>
    </dgm:pt>
    <dgm:pt modelId="{70E10685-0C2C-453A-8D48-AD65014ADE44}" type="pres">
      <dgm:prSet presAssocID="{877F46E6-432F-467E-839C-52D7B1FD1470}" presName="linear" presStyleCnt="0">
        <dgm:presLayoutVars>
          <dgm:animLvl val="lvl"/>
          <dgm:resizeHandles val="exact"/>
        </dgm:presLayoutVars>
      </dgm:prSet>
      <dgm:spPr/>
    </dgm:pt>
    <dgm:pt modelId="{B75AA1FB-5422-4BE4-90E9-7E32ADA6A185}" type="pres">
      <dgm:prSet presAssocID="{2802D88F-857E-435D-ACEF-BE5C91D9CFFB}" presName="parentText" presStyleLbl="node1" presStyleIdx="0" presStyleCnt="4">
        <dgm:presLayoutVars>
          <dgm:chMax val="0"/>
          <dgm:bulletEnabled val="1"/>
        </dgm:presLayoutVars>
      </dgm:prSet>
      <dgm:spPr/>
    </dgm:pt>
    <dgm:pt modelId="{C75966E4-A7F8-4C12-9EC4-B761EB70AE1D}" type="pres">
      <dgm:prSet presAssocID="{2802D88F-857E-435D-ACEF-BE5C91D9CFFB}" presName="childText" presStyleLbl="revTx" presStyleIdx="0" presStyleCnt="3">
        <dgm:presLayoutVars>
          <dgm:bulletEnabled val="1"/>
        </dgm:presLayoutVars>
      </dgm:prSet>
      <dgm:spPr/>
    </dgm:pt>
    <dgm:pt modelId="{B2A6E08F-74CB-4DCB-927A-3939C0F3C315}" type="pres">
      <dgm:prSet presAssocID="{DBDE70FF-EF37-4D54-B737-15524030A53B}" presName="parentText" presStyleLbl="node1" presStyleIdx="1" presStyleCnt="4">
        <dgm:presLayoutVars>
          <dgm:chMax val="0"/>
          <dgm:bulletEnabled val="1"/>
        </dgm:presLayoutVars>
      </dgm:prSet>
      <dgm:spPr/>
    </dgm:pt>
    <dgm:pt modelId="{7725726A-5EB8-4C59-87E2-F468C33A598A}" type="pres">
      <dgm:prSet presAssocID="{D9495E42-7B72-4892-810F-B73870019B09}" presName="spacer" presStyleCnt="0"/>
      <dgm:spPr/>
    </dgm:pt>
    <dgm:pt modelId="{6F39BB5C-BB83-4645-8B25-DB56C7E4773C}" type="pres">
      <dgm:prSet presAssocID="{F3151DFB-B0AF-4586-BFA5-2E869217E229}" presName="parentText" presStyleLbl="node1" presStyleIdx="2" presStyleCnt="4">
        <dgm:presLayoutVars>
          <dgm:chMax val="0"/>
          <dgm:bulletEnabled val="1"/>
        </dgm:presLayoutVars>
      </dgm:prSet>
      <dgm:spPr/>
    </dgm:pt>
    <dgm:pt modelId="{9C5FA023-60E1-40AC-9ED3-8F1A5FAF2E31}" type="pres">
      <dgm:prSet presAssocID="{F3151DFB-B0AF-4586-BFA5-2E869217E229}" presName="childText" presStyleLbl="revTx" presStyleIdx="1" presStyleCnt="3">
        <dgm:presLayoutVars>
          <dgm:bulletEnabled val="1"/>
        </dgm:presLayoutVars>
      </dgm:prSet>
      <dgm:spPr/>
    </dgm:pt>
    <dgm:pt modelId="{7A260152-098B-48A7-95A3-084F063DB95C}" type="pres">
      <dgm:prSet presAssocID="{E5E4A16E-C522-4AE6-BDA7-E9B13CE43304}" presName="parentText" presStyleLbl="node1" presStyleIdx="3" presStyleCnt="4">
        <dgm:presLayoutVars>
          <dgm:chMax val="0"/>
          <dgm:bulletEnabled val="1"/>
        </dgm:presLayoutVars>
      </dgm:prSet>
      <dgm:spPr/>
    </dgm:pt>
    <dgm:pt modelId="{6F9887F0-77CF-4883-A337-4AD8E9BB54B2}" type="pres">
      <dgm:prSet presAssocID="{E5E4A16E-C522-4AE6-BDA7-E9B13CE43304}" presName="childText" presStyleLbl="revTx" presStyleIdx="2" presStyleCnt="3">
        <dgm:presLayoutVars>
          <dgm:bulletEnabled val="1"/>
        </dgm:presLayoutVars>
      </dgm:prSet>
      <dgm:spPr/>
    </dgm:pt>
  </dgm:ptLst>
  <dgm:cxnLst>
    <dgm:cxn modelId="{1CB87406-7F67-4034-BE35-F3FEBEA55995}" type="presOf" srcId="{E5E4A16E-C522-4AE6-BDA7-E9B13CE43304}" destId="{7A260152-098B-48A7-95A3-084F063DB95C}" srcOrd="0" destOrd="0" presId="urn:microsoft.com/office/officeart/2005/8/layout/vList2"/>
    <dgm:cxn modelId="{AA091B19-9E84-40B4-81B9-D235B994618A}" type="presOf" srcId="{E5F174A6-4B16-4FD9-88A9-7A7EF4E2A1C3}" destId="{9C5FA023-60E1-40AC-9ED3-8F1A5FAF2E31}" srcOrd="0" destOrd="0" presId="urn:microsoft.com/office/officeart/2005/8/layout/vList2"/>
    <dgm:cxn modelId="{652A581C-5FA7-49D1-9249-B80EBAB6168C}" srcId="{2802D88F-857E-435D-ACEF-BE5C91D9CFFB}" destId="{054BC7D4-2870-4F6F-862A-22ACD57B3665}" srcOrd="0" destOrd="0" parTransId="{A0A59960-B212-4001-802D-A3837C983CAA}" sibTransId="{B02544D6-9A20-4C9D-AED6-450610190293}"/>
    <dgm:cxn modelId="{7B6C382D-5523-4890-8B42-D9ADB06DD406}" type="presOf" srcId="{054BC7D4-2870-4F6F-862A-22ACD57B3665}" destId="{C75966E4-A7F8-4C12-9EC4-B761EB70AE1D}" srcOrd="0" destOrd="0" presId="urn:microsoft.com/office/officeart/2005/8/layout/vList2"/>
    <dgm:cxn modelId="{2FEFC12E-7138-4EB7-99FF-42385440721F}" srcId="{F3151DFB-B0AF-4586-BFA5-2E869217E229}" destId="{E5F174A6-4B16-4FD9-88A9-7A7EF4E2A1C3}" srcOrd="0" destOrd="0" parTransId="{9E8B5EEE-C0A5-4132-960A-266396C38830}" sibTransId="{180521F0-A97C-45CF-98C2-BFB251CAFEE6}"/>
    <dgm:cxn modelId="{E234C434-1258-41E7-857D-36B2874C41B0}" type="presOf" srcId="{DBDE70FF-EF37-4D54-B737-15524030A53B}" destId="{B2A6E08F-74CB-4DCB-927A-3939C0F3C315}" srcOrd="0" destOrd="0" presId="urn:microsoft.com/office/officeart/2005/8/layout/vList2"/>
    <dgm:cxn modelId="{482F383A-4DF8-414B-ABAE-DDA19C5521B5}" srcId="{877F46E6-432F-467E-839C-52D7B1FD1470}" destId="{DBDE70FF-EF37-4D54-B737-15524030A53B}" srcOrd="1" destOrd="0" parTransId="{727CCADF-AB6B-45C6-8F9F-7D298E5731E3}" sibTransId="{D9495E42-7B72-4892-810F-B73870019B09}"/>
    <dgm:cxn modelId="{CE1B0460-6041-498F-9286-0F2B3F4F5971}" srcId="{877F46E6-432F-467E-839C-52D7B1FD1470}" destId="{2802D88F-857E-435D-ACEF-BE5C91D9CFFB}" srcOrd="0" destOrd="0" parTransId="{42B5351F-19A9-4779-B79B-5186E9E70F3F}" sibTransId="{C9CDB91F-687E-493F-80E3-AACE98DD6F7F}"/>
    <dgm:cxn modelId="{8F0BA145-C719-46E3-975B-10E527B8A681}" type="presOf" srcId="{877F46E6-432F-467E-839C-52D7B1FD1470}" destId="{70E10685-0C2C-453A-8D48-AD65014ADE44}" srcOrd="0" destOrd="0" presId="urn:microsoft.com/office/officeart/2005/8/layout/vList2"/>
    <dgm:cxn modelId="{E0277667-4369-4788-B9AE-581A94734C26}" type="presOf" srcId="{0B73D93D-4F07-41AC-8245-A6D8C34DFC00}" destId="{6F9887F0-77CF-4883-A337-4AD8E9BB54B2}" srcOrd="0" destOrd="0" presId="urn:microsoft.com/office/officeart/2005/8/layout/vList2"/>
    <dgm:cxn modelId="{27753E68-84D6-4731-8532-33324211DFF0}" type="presOf" srcId="{A8CF853E-22D9-4AF8-BF33-1BEFF763A234}" destId="{6F9887F0-77CF-4883-A337-4AD8E9BB54B2}" srcOrd="0" destOrd="1" presId="urn:microsoft.com/office/officeart/2005/8/layout/vList2"/>
    <dgm:cxn modelId="{B1D47E50-FAEC-4803-BFAA-5C5F18BC82FD}" type="presOf" srcId="{2802D88F-857E-435D-ACEF-BE5C91D9CFFB}" destId="{B75AA1FB-5422-4BE4-90E9-7E32ADA6A185}" srcOrd="0" destOrd="0" presId="urn:microsoft.com/office/officeart/2005/8/layout/vList2"/>
    <dgm:cxn modelId="{083D1A54-AC8E-486B-8E5C-101A811DF003}" srcId="{E5E4A16E-C522-4AE6-BDA7-E9B13CE43304}" destId="{A8CF853E-22D9-4AF8-BF33-1BEFF763A234}" srcOrd="1" destOrd="0" parTransId="{2445DFD4-3CB8-4B84-8D40-46AB5023D389}" sibTransId="{60752A97-3308-4AD3-8E55-A6D2A7A83D1E}"/>
    <dgm:cxn modelId="{A101857F-ED05-4AE6-9955-3B69E02BC211}" type="presOf" srcId="{F3151DFB-B0AF-4586-BFA5-2E869217E229}" destId="{6F39BB5C-BB83-4645-8B25-DB56C7E4773C}" srcOrd="0" destOrd="0" presId="urn:microsoft.com/office/officeart/2005/8/layout/vList2"/>
    <dgm:cxn modelId="{CD43F585-90AC-4EE1-A41A-A14ACA0AC484}" srcId="{E5E4A16E-C522-4AE6-BDA7-E9B13CE43304}" destId="{0B73D93D-4F07-41AC-8245-A6D8C34DFC00}" srcOrd="0" destOrd="0" parTransId="{96ADFD90-6242-43A0-837D-4E8E96304E41}" sibTransId="{ECD2A72F-B5F8-46DF-B51A-084947896A7F}"/>
    <dgm:cxn modelId="{69B36DBE-2008-4ED0-BABC-C22F2ED0439A}" srcId="{877F46E6-432F-467E-839C-52D7B1FD1470}" destId="{F3151DFB-B0AF-4586-BFA5-2E869217E229}" srcOrd="2" destOrd="0" parTransId="{BD5B0BEC-9A41-4BA1-A02E-7707BFD40E51}" sibTransId="{1B62AE47-3E7A-4946-BAD3-76519DE0753A}"/>
    <dgm:cxn modelId="{8A7FB6C1-2382-4EB6-8CDB-87236D9C691C}" srcId="{877F46E6-432F-467E-839C-52D7B1FD1470}" destId="{E5E4A16E-C522-4AE6-BDA7-E9B13CE43304}" srcOrd="3" destOrd="0" parTransId="{345211F4-044A-47A0-8C2A-3E08C10AD633}" sibTransId="{F1C51872-34C9-439A-B260-247244FB383B}"/>
    <dgm:cxn modelId="{B2D218FE-9F79-4589-A8EA-F14D5AB4137C}" type="presParOf" srcId="{70E10685-0C2C-453A-8D48-AD65014ADE44}" destId="{B75AA1FB-5422-4BE4-90E9-7E32ADA6A185}" srcOrd="0" destOrd="0" presId="urn:microsoft.com/office/officeart/2005/8/layout/vList2"/>
    <dgm:cxn modelId="{62207052-95FD-4D53-9020-E19C850B0440}" type="presParOf" srcId="{70E10685-0C2C-453A-8D48-AD65014ADE44}" destId="{C75966E4-A7F8-4C12-9EC4-B761EB70AE1D}" srcOrd="1" destOrd="0" presId="urn:microsoft.com/office/officeart/2005/8/layout/vList2"/>
    <dgm:cxn modelId="{72F46CFD-814B-4956-91F0-F9DAA46F8C37}" type="presParOf" srcId="{70E10685-0C2C-453A-8D48-AD65014ADE44}" destId="{B2A6E08F-74CB-4DCB-927A-3939C0F3C315}" srcOrd="2" destOrd="0" presId="urn:microsoft.com/office/officeart/2005/8/layout/vList2"/>
    <dgm:cxn modelId="{CE95309E-F7F7-4774-853C-B079C9E3CF15}" type="presParOf" srcId="{70E10685-0C2C-453A-8D48-AD65014ADE44}" destId="{7725726A-5EB8-4C59-87E2-F468C33A598A}" srcOrd="3" destOrd="0" presId="urn:microsoft.com/office/officeart/2005/8/layout/vList2"/>
    <dgm:cxn modelId="{AADC3205-2BC3-4A01-A4F6-C6F2C8628A00}" type="presParOf" srcId="{70E10685-0C2C-453A-8D48-AD65014ADE44}" destId="{6F39BB5C-BB83-4645-8B25-DB56C7E4773C}" srcOrd="4" destOrd="0" presId="urn:microsoft.com/office/officeart/2005/8/layout/vList2"/>
    <dgm:cxn modelId="{EE5FFEBC-80D0-4B71-B337-90A29ED04420}" type="presParOf" srcId="{70E10685-0C2C-453A-8D48-AD65014ADE44}" destId="{9C5FA023-60E1-40AC-9ED3-8F1A5FAF2E31}" srcOrd="5" destOrd="0" presId="urn:microsoft.com/office/officeart/2005/8/layout/vList2"/>
    <dgm:cxn modelId="{25D7473A-3453-4BC9-9A30-876BA826595F}" type="presParOf" srcId="{70E10685-0C2C-453A-8D48-AD65014ADE44}" destId="{7A260152-098B-48A7-95A3-084F063DB95C}" srcOrd="6" destOrd="0" presId="urn:microsoft.com/office/officeart/2005/8/layout/vList2"/>
    <dgm:cxn modelId="{8F74A21C-B6F1-4425-A1C9-6CD1D91764AB}" type="presParOf" srcId="{70E10685-0C2C-453A-8D48-AD65014ADE44}" destId="{6F9887F0-77CF-4883-A337-4AD8E9BB54B2}"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CDE85F-8747-43F1-83F1-5AC61543FA4B}"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5569A422-29D9-4E9C-8AD1-C2E73BC78F9C}">
      <dgm:prSet/>
      <dgm:spPr/>
      <dgm:t>
        <a:bodyPr/>
        <a:lstStyle/>
        <a:p>
          <a:pPr rtl="0"/>
          <a:r>
            <a:rPr lang="en-US" dirty="0"/>
            <a:t>No mandatory requirement of any deed</a:t>
          </a:r>
        </a:p>
      </dgm:t>
    </dgm:pt>
    <dgm:pt modelId="{622C6082-7651-4C50-93CC-DD0DE3D1576F}" type="parTrans" cxnId="{AE434D19-C104-42A1-928D-6381192E0908}">
      <dgm:prSet/>
      <dgm:spPr/>
      <dgm:t>
        <a:bodyPr/>
        <a:lstStyle/>
        <a:p>
          <a:endParaRPr lang="en-US"/>
        </a:p>
      </dgm:t>
    </dgm:pt>
    <dgm:pt modelId="{8C62E841-0A0C-4E2B-BCB2-A299CAE488AB}" type="sibTrans" cxnId="{AE434D19-C104-42A1-928D-6381192E0908}">
      <dgm:prSet/>
      <dgm:spPr/>
      <dgm:t>
        <a:bodyPr/>
        <a:lstStyle/>
        <a:p>
          <a:endParaRPr lang="en-US"/>
        </a:p>
      </dgm:t>
    </dgm:pt>
    <dgm:pt modelId="{8D31A8BD-7F8C-4B5B-98FC-E8D59B69A827}">
      <dgm:prSet/>
      <dgm:spPr/>
      <dgm:t>
        <a:bodyPr/>
        <a:lstStyle/>
        <a:p>
          <a:pPr rtl="0"/>
          <a:r>
            <a:rPr lang="en-US" dirty="0"/>
            <a:t>HUF deed </a:t>
          </a:r>
        </a:p>
      </dgm:t>
    </dgm:pt>
    <dgm:pt modelId="{E4B2E7C2-EE78-4759-A75F-DFE5D2CA2959}" type="parTrans" cxnId="{BDD307E8-B18F-4730-9237-413600CC5916}">
      <dgm:prSet/>
      <dgm:spPr/>
      <dgm:t>
        <a:bodyPr/>
        <a:lstStyle/>
        <a:p>
          <a:endParaRPr lang="en-US"/>
        </a:p>
      </dgm:t>
    </dgm:pt>
    <dgm:pt modelId="{446F71C0-29D9-4FA7-A7C8-95BA64895786}" type="sibTrans" cxnId="{BDD307E8-B18F-4730-9237-413600CC5916}">
      <dgm:prSet/>
      <dgm:spPr/>
      <dgm:t>
        <a:bodyPr/>
        <a:lstStyle/>
        <a:p>
          <a:endParaRPr lang="en-US"/>
        </a:p>
      </dgm:t>
    </dgm:pt>
    <dgm:pt modelId="{FE932A34-0359-44FF-BF72-755DB43C0F99}">
      <dgm:prSet/>
      <dgm:spPr/>
      <dgm:t>
        <a:bodyPr/>
        <a:lstStyle/>
        <a:p>
          <a:pPr rtl="0"/>
          <a:r>
            <a:rPr lang="en-US" dirty="0"/>
            <a:t>a written formal document on a stamp paper stating the </a:t>
          </a:r>
          <a:r>
            <a:rPr lang="en-US" u="sng" dirty="0"/>
            <a:t>name of Karta</a:t>
          </a:r>
          <a:r>
            <a:rPr lang="en-US" dirty="0"/>
            <a:t> and </a:t>
          </a:r>
          <a:r>
            <a:rPr lang="en-US" u="sng" dirty="0"/>
            <a:t>Coparceners of HUF</a:t>
          </a:r>
          <a:endParaRPr lang="en-US" dirty="0"/>
        </a:p>
      </dgm:t>
    </dgm:pt>
    <dgm:pt modelId="{D7E6625B-4718-4F90-99CD-5DC0F4F0B75E}" type="parTrans" cxnId="{349F29D6-5B3D-4C56-9A12-DDDBEB8346E3}">
      <dgm:prSet/>
      <dgm:spPr/>
      <dgm:t>
        <a:bodyPr/>
        <a:lstStyle/>
        <a:p>
          <a:endParaRPr lang="en-US"/>
        </a:p>
      </dgm:t>
    </dgm:pt>
    <dgm:pt modelId="{47CE05C0-68FD-4122-93EA-1EFB492F7B2A}" type="sibTrans" cxnId="{349F29D6-5B3D-4C56-9A12-DDDBEB8346E3}">
      <dgm:prSet/>
      <dgm:spPr/>
      <dgm:t>
        <a:bodyPr/>
        <a:lstStyle/>
        <a:p>
          <a:endParaRPr lang="en-US"/>
        </a:p>
      </dgm:t>
    </dgm:pt>
    <dgm:pt modelId="{4D176772-72F9-4789-B51D-AE1BE14846D0}">
      <dgm:prSet/>
      <dgm:spPr/>
      <dgm:t>
        <a:bodyPr/>
        <a:lstStyle/>
        <a:p>
          <a:pPr rtl="0"/>
          <a:r>
            <a:rPr lang="en-US" dirty="0"/>
            <a:t>Steps</a:t>
          </a:r>
        </a:p>
      </dgm:t>
    </dgm:pt>
    <dgm:pt modelId="{0E2644F2-DC2B-4A93-9D98-F53A5B4701BB}" type="parTrans" cxnId="{EC39B65D-F75F-4D04-AF48-D1AE2D0DFE1D}">
      <dgm:prSet/>
      <dgm:spPr/>
      <dgm:t>
        <a:bodyPr/>
        <a:lstStyle/>
        <a:p>
          <a:endParaRPr lang="en-US"/>
        </a:p>
      </dgm:t>
    </dgm:pt>
    <dgm:pt modelId="{C6D3B4A4-063E-46E1-BB9D-756FB7C40465}" type="sibTrans" cxnId="{EC39B65D-F75F-4D04-AF48-D1AE2D0DFE1D}">
      <dgm:prSet/>
      <dgm:spPr/>
      <dgm:t>
        <a:bodyPr/>
        <a:lstStyle/>
        <a:p>
          <a:endParaRPr lang="en-US"/>
        </a:p>
      </dgm:t>
    </dgm:pt>
    <dgm:pt modelId="{23E811A1-B6D9-48F4-8E12-75FC5FA9A31D}">
      <dgm:prSet/>
      <dgm:spPr/>
      <dgm:t>
        <a:bodyPr/>
        <a:lstStyle/>
        <a:p>
          <a:pPr rtl="0"/>
          <a:r>
            <a:rPr lang="en-US" dirty="0"/>
            <a:t>Create HUF Deed and Rubber Stamp of HUF</a:t>
          </a:r>
        </a:p>
      </dgm:t>
    </dgm:pt>
    <dgm:pt modelId="{FCD010CB-3DEE-4A40-9B7E-A13B98A3928F}" type="parTrans" cxnId="{9CF202E3-D1F9-4FBA-A69A-BD1DEC2193BB}">
      <dgm:prSet/>
      <dgm:spPr/>
      <dgm:t>
        <a:bodyPr/>
        <a:lstStyle/>
        <a:p>
          <a:endParaRPr lang="en-US"/>
        </a:p>
      </dgm:t>
    </dgm:pt>
    <dgm:pt modelId="{D33A0446-127F-426E-8ED5-EA94A23ABE78}" type="sibTrans" cxnId="{9CF202E3-D1F9-4FBA-A69A-BD1DEC2193BB}">
      <dgm:prSet/>
      <dgm:spPr/>
      <dgm:t>
        <a:bodyPr/>
        <a:lstStyle/>
        <a:p>
          <a:endParaRPr lang="en-US"/>
        </a:p>
      </dgm:t>
    </dgm:pt>
    <dgm:pt modelId="{52BBDBBC-4CCC-4EBF-90C4-254695CDAFFD}">
      <dgm:prSet/>
      <dgm:spPr/>
      <dgm:t>
        <a:bodyPr/>
        <a:lstStyle/>
        <a:p>
          <a:pPr rtl="0"/>
          <a:r>
            <a:rPr lang="en-US" dirty="0"/>
            <a:t>Apply for HUF’s Permanent Account Number</a:t>
          </a:r>
        </a:p>
      </dgm:t>
    </dgm:pt>
    <dgm:pt modelId="{C2AAD32B-CBE7-4D2B-842B-CA94501C766A}" type="parTrans" cxnId="{CC4327FD-B8A9-4CC4-8E89-A410E18BB2F3}">
      <dgm:prSet/>
      <dgm:spPr/>
      <dgm:t>
        <a:bodyPr/>
        <a:lstStyle/>
        <a:p>
          <a:endParaRPr lang="en-US"/>
        </a:p>
      </dgm:t>
    </dgm:pt>
    <dgm:pt modelId="{AE9576E8-8A2D-4A51-A0FD-1DE1916AB820}" type="sibTrans" cxnId="{CC4327FD-B8A9-4CC4-8E89-A410E18BB2F3}">
      <dgm:prSet/>
      <dgm:spPr/>
      <dgm:t>
        <a:bodyPr/>
        <a:lstStyle/>
        <a:p>
          <a:endParaRPr lang="en-US"/>
        </a:p>
      </dgm:t>
    </dgm:pt>
    <dgm:pt modelId="{40062AE3-5B93-4DDD-B322-C4D30332231E}">
      <dgm:prSet/>
      <dgm:spPr/>
      <dgm:t>
        <a:bodyPr/>
        <a:lstStyle/>
        <a:p>
          <a:pPr rtl="0"/>
          <a:r>
            <a:rPr lang="en-US" dirty="0"/>
            <a:t>Open Bank Account in the name HUF</a:t>
          </a:r>
        </a:p>
      </dgm:t>
    </dgm:pt>
    <dgm:pt modelId="{EF0D11DB-379B-4224-862D-F16D7BF527E1}" type="parTrans" cxnId="{5735887D-7EDC-41B0-803A-DC4A96E71375}">
      <dgm:prSet/>
      <dgm:spPr/>
      <dgm:t>
        <a:bodyPr/>
        <a:lstStyle/>
        <a:p>
          <a:endParaRPr lang="en-US"/>
        </a:p>
      </dgm:t>
    </dgm:pt>
    <dgm:pt modelId="{5B36CB3A-E5CA-4591-9237-691240B65EF6}" type="sibTrans" cxnId="{5735887D-7EDC-41B0-803A-DC4A96E71375}">
      <dgm:prSet/>
      <dgm:spPr/>
      <dgm:t>
        <a:bodyPr/>
        <a:lstStyle/>
        <a:p>
          <a:endParaRPr lang="en-US"/>
        </a:p>
      </dgm:t>
    </dgm:pt>
    <dgm:pt modelId="{8C1FFB4D-B913-433E-89F9-49A76952D0C2}" type="pres">
      <dgm:prSet presAssocID="{1ECDE85F-8747-43F1-83F1-5AC61543FA4B}" presName="linear" presStyleCnt="0">
        <dgm:presLayoutVars>
          <dgm:dir/>
          <dgm:animLvl val="lvl"/>
          <dgm:resizeHandles val="exact"/>
        </dgm:presLayoutVars>
      </dgm:prSet>
      <dgm:spPr/>
    </dgm:pt>
    <dgm:pt modelId="{C0015C13-F2B3-42CE-A265-F1D7A84C4F80}" type="pres">
      <dgm:prSet presAssocID="{5569A422-29D9-4E9C-8AD1-C2E73BC78F9C}" presName="parentLin" presStyleCnt="0"/>
      <dgm:spPr/>
    </dgm:pt>
    <dgm:pt modelId="{2F8566D9-6766-4C37-AA0E-945EB0897E8A}" type="pres">
      <dgm:prSet presAssocID="{5569A422-29D9-4E9C-8AD1-C2E73BC78F9C}" presName="parentLeftMargin" presStyleLbl="node1" presStyleIdx="0" presStyleCnt="3"/>
      <dgm:spPr/>
    </dgm:pt>
    <dgm:pt modelId="{8EDDFCC8-389F-45BB-8319-6F23ADA1B0EA}" type="pres">
      <dgm:prSet presAssocID="{5569A422-29D9-4E9C-8AD1-C2E73BC78F9C}" presName="parentText" presStyleLbl="node1" presStyleIdx="0" presStyleCnt="3">
        <dgm:presLayoutVars>
          <dgm:chMax val="0"/>
          <dgm:bulletEnabled val="1"/>
        </dgm:presLayoutVars>
      </dgm:prSet>
      <dgm:spPr/>
    </dgm:pt>
    <dgm:pt modelId="{1EE33717-31E1-47FF-BB10-CABC73147A88}" type="pres">
      <dgm:prSet presAssocID="{5569A422-29D9-4E9C-8AD1-C2E73BC78F9C}" presName="negativeSpace" presStyleCnt="0"/>
      <dgm:spPr/>
    </dgm:pt>
    <dgm:pt modelId="{B8FD1DCC-CD57-420B-9342-ED99AA0E7D4C}" type="pres">
      <dgm:prSet presAssocID="{5569A422-29D9-4E9C-8AD1-C2E73BC78F9C}" presName="childText" presStyleLbl="conFgAcc1" presStyleIdx="0" presStyleCnt="3">
        <dgm:presLayoutVars>
          <dgm:bulletEnabled val="1"/>
        </dgm:presLayoutVars>
      </dgm:prSet>
      <dgm:spPr/>
    </dgm:pt>
    <dgm:pt modelId="{06FCC56D-F59D-4D49-A92F-5B4A57C52B18}" type="pres">
      <dgm:prSet presAssocID="{8C62E841-0A0C-4E2B-BCB2-A299CAE488AB}" presName="spaceBetweenRectangles" presStyleCnt="0"/>
      <dgm:spPr/>
    </dgm:pt>
    <dgm:pt modelId="{034BA3E8-26A0-47B8-959B-2596EF293E7D}" type="pres">
      <dgm:prSet presAssocID="{8D31A8BD-7F8C-4B5B-98FC-E8D59B69A827}" presName="parentLin" presStyleCnt="0"/>
      <dgm:spPr/>
    </dgm:pt>
    <dgm:pt modelId="{C44EBB2F-D9AE-4892-8052-D0506035BF28}" type="pres">
      <dgm:prSet presAssocID="{8D31A8BD-7F8C-4B5B-98FC-E8D59B69A827}" presName="parentLeftMargin" presStyleLbl="node1" presStyleIdx="0" presStyleCnt="3"/>
      <dgm:spPr/>
    </dgm:pt>
    <dgm:pt modelId="{63698542-0A48-4D20-9FDF-7F6BC9EB1464}" type="pres">
      <dgm:prSet presAssocID="{8D31A8BD-7F8C-4B5B-98FC-E8D59B69A827}" presName="parentText" presStyleLbl="node1" presStyleIdx="1" presStyleCnt="3">
        <dgm:presLayoutVars>
          <dgm:chMax val="0"/>
          <dgm:bulletEnabled val="1"/>
        </dgm:presLayoutVars>
      </dgm:prSet>
      <dgm:spPr/>
    </dgm:pt>
    <dgm:pt modelId="{601103F0-F053-4AB1-BD71-DA99338F6C98}" type="pres">
      <dgm:prSet presAssocID="{8D31A8BD-7F8C-4B5B-98FC-E8D59B69A827}" presName="negativeSpace" presStyleCnt="0"/>
      <dgm:spPr/>
    </dgm:pt>
    <dgm:pt modelId="{068C9F1A-7A9D-4ED9-A2B4-D761D33066BB}" type="pres">
      <dgm:prSet presAssocID="{8D31A8BD-7F8C-4B5B-98FC-E8D59B69A827}" presName="childText" presStyleLbl="conFgAcc1" presStyleIdx="1" presStyleCnt="3">
        <dgm:presLayoutVars>
          <dgm:bulletEnabled val="1"/>
        </dgm:presLayoutVars>
      </dgm:prSet>
      <dgm:spPr/>
    </dgm:pt>
    <dgm:pt modelId="{9FFF5082-321C-41FD-B9C1-281B9FDB3B01}" type="pres">
      <dgm:prSet presAssocID="{446F71C0-29D9-4FA7-A7C8-95BA64895786}" presName="spaceBetweenRectangles" presStyleCnt="0"/>
      <dgm:spPr/>
    </dgm:pt>
    <dgm:pt modelId="{FC934129-8314-46F1-9738-54723C9E1ABC}" type="pres">
      <dgm:prSet presAssocID="{4D176772-72F9-4789-B51D-AE1BE14846D0}" presName="parentLin" presStyleCnt="0"/>
      <dgm:spPr/>
    </dgm:pt>
    <dgm:pt modelId="{345D008F-B951-4EDD-A368-D2A7487DEC64}" type="pres">
      <dgm:prSet presAssocID="{4D176772-72F9-4789-B51D-AE1BE14846D0}" presName="parentLeftMargin" presStyleLbl="node1" presStyleIdx="1" presStyleCnt="3"/>
      <dgm:spPr/>
    </dgm:pt>
    <dgm:pt modelId="{D0BFABDA-4705-4E1F-A023-974014B83708}" type="pres">
      <dgm:prSet presAssocID="{4D176772-72F9-4789-B51D-AE1BE14846D0}" presName="parentText" presStyleLbl="node1" presStyleIdx="2" presStyleCnt="3">
        <dgm:presLayoutVars>
          <dgm:chMax val="0"/>
          <dgm:bulletEnabled val="1"/>
        </dgm:presLayoutVars>
      </dgm:prSet>
      <dgm:spPr/>
    </dgm:pt>
    <dgm:pt modelId="{A266746B-E816-45F0-A18E-F07499B26787}" type="pres">
      <dgm:prSet presAssocID="{4D176772-72F9-4789-B51D-AE1BE14846D0}" presName="negativeSpace" presStyleCnt="0"/>
      <dgm:spPr/>
    </dgm:pt>
    <dgm:pt modelId="{5538A16C-E4A7-422D-85F1-BC25979E2F3B}" type="pres">
      <dgm:prSet presAssocID="{4D176772-72F9-4789-B51D-AE1BE14846D0}" presName="childText" presStyleLbl="conFgAcc1" presStyleIdx="2" presStyleCnt="3">
        <dgm:presLayoutVars>
          <dgm:bulletEnabled val="1"/>
        </dgm:presLayoutVars>
      </dgm:prSet>
      <dgm:spPr/>
    </dgm:pt>
  </dgm:ptLst>
  <dgm:cxnLst>
    <dgm:cxn modelId="{FA953902-3C44-4EFC-ACDC-C66A5BBF56A7}" type="presOf" srcId="{23E811A1-B6D9-48F4-8E12-75FC5FA9A31D}" destId="{5538A16C-E4A7-422D-85F1-BC25979E2F3B}" srcOrd="0" destOrd="0" presId="urn:microsoft.com/office/officeart/2005/8/layout/list1"/>
    <dgm:cxn modelId="{8FB70509-9ED1-4194-ABA6-7120F895CC00}" type="presOf" srcId="{4D176772-72F9-4789-B51D-AE1BE14846D0}" destId="{D0BFABDA-4705-4E1F-A023-974014B83708}" srcOrd="1" destOrd="0" presId="urn:microsoft.com/office/officeart/2005/8/layout/list1"/>
    <dgm:cxn modelId="{AE434D19-C104-42A1-928D-6381192E0908}" srcId="{1ECDE85F-8747-43F1-83F1-5AC61543FA4B}" destId="{5569A422-29D9-4E9C-8AD1-C2E73BC78F9C}" srcOrd="0" destOrd="0" parTransId="{622C6082-7651-4C50-93CC-DD0DE3D1576F}" sibTransId="{8C62E841-0A0C-4E2B-BCB2-A299CAE488AB}"/>
    <dgm:cxn modelId="{5B26CB3A-5362-4819-982A-2B3864E56D10}" type="presOf" srcId="{8D31A8BD-7F8C-4B5B-98FC-E8D59B69A827}" destId="{C44EBB2F-D9AE-4892-8052-D0506035BF28}" srcOrd="0" destOrd="0" presId="urn:microsoft.com/office/officeart/2005/8/layout/list1"/>
    <dgm:cxn modelId="{EC39B65D-F75F-4D04-AF48-D1AE2D0DFE1D}" srcId="{1ECDE85F-8747-43F1-83F1-5AC61543FA4B}" destId="{4D176772-72F9-4789-B51D-AE1BE14846D0}" srcOrd="2" destOrd="0" parTransId="{0E2644F2-DC2B-4A93-9D98-F53A5B4701BB}" sibTransId="{C6D3B4A4-063E-46E1-BB9D-756FB7C40465}"/>
    <dgm:cxn modelId="{D48FE850-AE18-472D-B81B-0EBDA8D35E80}" type="presOf" srcId="{1ECDE85F-8747-43F1-83F1-5AC61543FA4B}" destId="{8C1FFB4D-B913-433E-89F9-49A76952D0C2}" srcOrd="0" destOrd="0" presId="urn:microsoft.com/office/officeart/2005/8/layout/list1"/>
    <dgm:cxn modelId="{910B3A73-7FD5-4E60-AD8A-9D634056ADFB}" type="presOf" srcId="{40062AE3-5B93-4DDD-B322-C4D30332231E}" destId="{5538A16C-E4A7-422D-85F1-BC25979E2F3B}" srcOrd="0" destOrd="2" presId="urn:microsoft.com/office/officeart/2005/8/layout/list1"/>
    <dgm:cxn modelId="{5735887D-7EDC-41B0-803A-DC4A96E71375}" srcId="{4D176772-72F9-4789-B51D-AE1BE14846D0}" destId="{40062AE3-5B93-4DDD-B322-C4D30332231E}" srcOrd="2" destOrd="0" parTransId="{EF0D11DB-379B-4224-862D-F16D7BF527E1}" sibTransId="{5B36CB3A-E5CA-4591-9237-691240B65EF6}"/>
    <dgm:cxn modelId="{EA9A0697-2FD9-4916-B68D-37E10A9CB8F6}" type="presOf" srcId="{8D31A8BD-7F8C-4B5B-98FC-E8D59B69A827}" destId="{63698542-0A48-4D20-9FDF-7F6BC9EB1464}" srcOrd="1" destOrd="0" presId="urn:microsoft.com/office/officeart/2005/8/layout/list1"/>
    <dgm:cxn modelId="{6CA3049A-698D-4F52-B02E-E42AE0E18C51}" type="presOf" srcId="{5569A422-29D9-4E9C-8AD1-C2E73BC78F9C}" destId="{2F8566D9-6766-4C37-AA0E-945EB0897E8A}" srcOrd="0" destOrd="0" presId="urn:microsoft.com/office/officeart/2005/8/layout/list1"/>
    <dgm:cxn modelId="{E4A597D3-E292-4364-A4CC-E07247CB4BCF}" type="presOf" srcId="{52BBDBBC-4CCC-4EBF-90C4-254695CDAFFD}" destId="{5538A16C-E4A7-422D-85F1-BC25979E2F3B}" srcOrd="0" destOrd="1" presId="urn:microsoft.com/office/officeart/2005/8/layout/list1"/>
    <dgm:cxn modelId="{349F29D6-5B3D-4C56-9A12-DDDBEB8346E3}" srcId="{8D31A8BD-7F8C-4B5B-98FC-E8D59B69A827}" destId="{FE932A34-0359-44FF-BF72-755DB43C0F99}" srcOrd="0" destOrd="0" parTransId="{D7E6625B-4718-4F90-99CD-5DC0F4F0B75E}" sibTransId="{47CE05C0-68FD-4122-93EA-1EFB492F7B2A}"/>
    <dgm:cxn modelId="{9CF202E3-D1F9-4FBA-A69A-BD1DEC2193BB}" srcId="{4D176772-72F9-4789-B51D-AE1BE14846D0}" destId="{23E811A1-B6D9-48F4-8E12-75FC5FA9A31D}" srcOrd="0" destOrd="0" parTransId="{FCD010CB-3DEE-4A40-9B7E-A13B98A3928F}" sibTransId="{D33A0446-127F-426E-8ED5-EA94A23ABE78}"/>
    <dgm:cxn modelId="{BDD307E8-B18F-4730-9237-413600CC5916}" srcId="{1ECDE85F-8747-43F1-83F1-5AC61543FA4B}" destId="{8D31A8BD-7F8C-4B5B-98FC-E8D59B69A827}" srcOrd="1" destOrd="0" parTransId="{E4B2E7C2-EE78-4759-A75F-DFE5D2CA2959}" sibTransId="{446F71C0-29D9-4FA7-A7C8-95BA64895786}"/>
    <dgm:cxn modelId="{8F1F98ED-E508-41B6-8BDB-F9B8C2338E13}" type="presOf" srcId="{FE932A34-0359-44FF-BF72-755DB43C0F99}" destId="{068C9F1A-7A9D-4ED9-A2B4-D761D33066BB}" srcOrd="0" destOrd="0" presId="urn:microsoft.com/office/officeart/2005/8/layout/list1"/>
    <dgm:cxn modelId="{A2CD92F3-0EEC-4356-9E3B-7D6F6940421F}" type="presOf" srcId="{5569A422-29D9-4E9C-8AD1-C2E73BC78F9C}" destId="{8EDDFCC8-389F-45BB-8319-6F23ADA1B0EA}" srcOrd="1" destOrd="0" presId="urn:microsoft.com/office/officeart/2005/8/layout/list1"/>
    <dgm:cxn modelId="{EAECBDF8-3F40-4FF5-B068-3B62B8E5DFE7}" type="presOf" srcId="{4D176772-72F9-4789-B51D-AE1BE14846D0}" destId="{345D008F-B951-4EDD-A368-D2A7487DEC64}" srcOrd="0" destOrd="0" presId="urn:microsoft.com/office/officeart/2005/8/layout/list1"/>
    <dgm:cxn modelId="{CC4327FD-B8A9-4CC4-8E89-A410E18BB2F3}" srcId="{4D176772-72F9-4789-B51D-AE1BE14846D0}" destId="{52BBDBBC-4CCC-4EBF-90C4-254695CDAFFD}" srcOrd="1" destOrd="0" parTransId="{C2AAD32B-CBE7-4D2B-842B-CA94501C766A}" sibTransId="{AE9576E8-8A2D-4A51-A0FD-1DE1916AB820}"/>
    <dgm:cxn modelId="{E8027E45-B24C-4657-9777-423BA160BE90}" type="presParOf" srcId="{8C1FFB4D-B913-433E-89F9-49A76952D0C2}" destId="{C0015C13-F2B3-42CE-A265-F1D7A84C4F80}" srcOrd="0" destOrd="0" presId="urn:microsoft.com/office/officeart/2005/8/layout/list1"/>
    <dgm:cxn modelId="{9B91BCBE-9371-4141-BBC3-E950E1EDF156}" type="presParOf" srcId="{C0015C13-F2B3-42CE-A265-F1D7A84C4F80}" destId="{2F8566D9-6766-4C37-AA0E-945EB0897E8A}" srcOrd="0" destOrd="0" presId="urn:microsoft.com/office/officeart/2005/8/layout/list1"/>
    <dgm:cxn modelId="{8090C6AD-A309-40E3-B775-034ECAD68D64}" type="presParOf" srcId="{C0015C13-F2B3-42CE-A265-F1D7A84C4F80}" destId="{8EDDFCC8-389F-45BB-8319-6F23ADA1B0EA}" srcOrd="1" destOrd="0" presId="urn:microsoft.com/office/officeart/2005/8/layout/list1"/>
    <dgm:cxn modelId="{5F647824-A71E-4130-9EC6-027C84FAA61A}" type="presParOf" srcId="{8C1FFB4D-B913-433E-89F9-49A76952D0C2}" destId="{1EE33717-31E1-47FF-BB10-CABC73147A88}" srcOrd="1" destOrd="0" presId="urn:microsoft.com/office/officeart/2005/8/layout/list1"/>
    <dgm:cxn modelId="{06BDC4C9-7B2E-40E9-809E-7A825FFBA0EF}" type="presParOf" srcId="{8C1FFB4D-B913-433E-89F9-49A76952D0C2}" destId="{B8FD1DCC-CD57-420B-9342-ED99AA0E7D4C}" srcOrd="2" destOrd="0" presId="urn:microsoft.com/office/officeart/2005/8/layout/list1"/>
    <dgm:cxn modelId="{9AC015D7-8E0C-4A5F-A613-E6BE2980A90F}" type="presParOf" srcId="{8C1FFB4D-B913-433E-89F9-49A76952D0C2}" destId="{06FCC56D-F59D-4D49-A92F-5B4A57C52B18}" srcOrd="3" destOrd="0" presId="urn:microsoft.com/office/officeart/2005/8/layout/list1"/>
    <dgm:cxn modelId="{91CD078C-EB84-41E5-8803-7BBAFE3D31E2}" type="presParOf" srcId="{8C1FFB4D-B913-433E-89F9-49A76952D0C2}" destId="{034BA3E8-26A0-47B8-959B-2596EF293E7D}" srcOrd="4" destOrd="0" presId="urn:microsoft.com/office/officeart/2005/8/layout/list1"/>
    <dgm:cxn modelId="{37CD4995-E401-4437-8E33-C364E88736A6}" type="presParOf" srcId="{034BA3E8-26A0-47B8-959B-2596EF293E7D}" destId="{C44EBB2F-D9AE-4892-8052-D0506035BF28}" srcOrd="0" destOrd="0" presId="urn:microsoft.com/office/officeart/2005/8/layout/list1"/>
    <dgm:cxn modelId="{C2929C63-D376-43C9-B3EA-6FEF579ADAAC}" type="presParOf" srcId="{034BA3E8-26A0-47B8-959B-2596EF293E7D}" destId="{63698542-0A48-4D20-9FDF-7F6BC9EB1464}" srcOrd="1" destOrd="0" presId="urn:microsoft.com/office/officeart/2005/8/layout/list1"/>
    <dgm:cxn modelId="{E655708E-EEB2-4095-94F2-2F8847F2872E}" type="presParOf" srcId="{8C1FFB4D-B913-433E-89F9-49A76952D0C2}" destId="{601103F0-F053-4AB1-BD71-DA99338F6C98}" srcOrd="5" destOrd="0" presId="urn:microsoft.com/office/officeart/2005/8/layout/list1"/>
    <dgm:cxn modelId="{AC6D0FF6-B9FC-47FA-A9BA-77DF7CD71583}" type="presParOf" srcId="{8C1FFB4D-B913-433E-89F9-49A76952D0C2}" destId="{068C9F1A-7A9D-4ED9-A2B4-D761D33066BB}" srcOrd="6" destOrd="0" presId="urn:microsoft.com/office/officeart/2005/8/layout/list1"/>
    <dgm:cxn modelId="{EB76EF61-F852-4294-B43C-750D49C4FCE5}" type="presParOf" srcId="{8C1FFB4D-B913-433E-89F9-49A76952D0C2}" destId="{9FFF5082-321C-41FD-B9C1-281B9FDB3B01}" srcOrd="7" destOrd="0" presId="urn:microsoft.com/office/officeart/2005/8/layout/list1"/>
    <dgm:cxn modelId="{A4280795-2201-40F3-A2C7-1739616445B2}" type="presParOf" srcId="{8C1FFB4D-B913-433E-89F9-49A76952D0C2}" destId="{FC934129-8314-46F1-9738-54723C9E1ABC}" srcOrd="8" destOrd="0" presId="urn:microsoft.com/office/officeart/2005/8/layout/list1"/>
    <dgm:cxn modelId="{E8BC5BB7-7EC5-4DB2-8E2E-C82F717CDF50}" type="presParOf" srcId="{FC934129-8314-46F1-9738-54723C9E1ABC}" destId="{345D008F-B951-4EDD-A368-D2A7487DEC64}" srcOrd="0" destOrd="0" presId="urn:microsoft.com/office/officeart/2005/8/layout/list1"/>
    <dgm:cxn modelId="{B3CE7B29-0436-424F-9263-AFFFA5D154BB}" type="presParOf" srcId="{FC934129-8314-46F1-9738-54723C9E1ABC}" destId="{D0BFABDA-4705-4E1F-A023-974014B83708}" srcOrd="1" destOrd="0" presId="urn:microsoft.com/office/officeart/2005/8/layout/list1"/>
    <dgm:cxn modelId="{7959D840-1E81-42D0-AF01-72EDF577FF30}" type="presParOf" srcId="{8C1FFB4D-B913-433E-89F9-49A76952D0C2}" destId="{A266746B-E816-45F0-A18E-F07499B26787}" srcOrd="9" destOrd="0" presId="urn:microsoft.com/office/officeart/2005/8/layout/list1"/>
    <dgm:cxn modelId="{75773ECC-7B66-49BD-B926-10C79FA9A9A1}" type="presParOf" srcId="{8C1FFB4D-B913-433E-89F9-49A76952D0C2}" destId="{5538A16C-E4A7-422D-85F1-BC25979E2F3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FF2571CB-13BE-435D-9C14-96C77D9D32A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313F09F-E4FF-4724-B03E-0191D8558D6A}">
      <dgm:prSet/>
      <dgm:spPr/>
      <dgm:t>
        <a:bodyPr/>
        <a:lstStyle/>
        <a:p>
          <a:pPr rtl="0"/>
          <a:r>
            <a:rPr lang="en-US"/>
            <a:t>Any one?</a:t>
          </a:r>
        </a:p>
      </dgm:t>
    </dgm:pt>
    <dgm:pt modelId="{320520AC-3D04-407B-8FED-D862309C05D6}" type="parTrans" cxnId="{347A69A4-DC4F-494C-AE51-C55B1869BC10}">
      <dgm:prSet/>
      <dgm:spPr/>
      <dgm:t>
        <a:bodyPr/>
        <a:lstStyle/>
        <a:p>
          <a:endParaRPr lang="en-US"/>
        </a:p>
      </dgm:t>
    </dgm:pt>
    <dgm:pt modelId="{AEDAC3AE-3251-44CF-9493-473213B2E27C}" type="sibTrans" cxnId="{347A69A4-DC4F-494C-AE51-C55B1869BC10}">
      <dgm:prSet/>
      <dgm:spPr/>
      <dgm:t>
        <a:bodyPr/>
        <a:lstStyle/>
        <a:p>
          <a:endParaRPr lang="en-US"/>
        </a:p>
      </dgm:t>
    </dgm:pt>
    <dgm:pt modelId="{6A3EFE7F-C964-4751-9460-E2893D59CB40}">
      <dgm:prSet/>
      <dgm:spPr/>
      <dgm:t>
        <a:bodyPr/>
        <a:lstStyle/>
        <a:p>
          <a:pPr rtl="0"/>
          <a:r>
            <a:rPr lang="en-US"/>
            <a:t>Relative/ Friend/ Employee/ Servant</a:t>
          </a:r>
        </a:p>
      </dgm:t>
    </dgm:pt>
    <dgm:pt modelId="{68DB84F7-9D81-420D-9D63-6AA7F34D29CD}" type="parTrans" cxnId="{4C6EEAAC-9C56-4F88-808C-3D36B837589F}">
      <dgm:prSet/>
      <dgm:spPr/>
      <dgm:t>
        <a:bodyPr/>
        <a:lstStyle/>
        <a:p>
          <a:endParaRPr lang="en-US"/>
        </a:p>
      </dgm:t>
    </dgm:pt>
    <dgm:pt modelId="{5BC29D65-364A-445D-A72A-FE90D4921861}" type="sibTrans" cxnId="{4C6EEAAC-9C56-4F88-808C-3D36B837589F}">
      <dgm:prSet/>
      <dgm:spPr/>
      <dgm:t>
        <a:bodyPr/>
        <a:lstStyle/>
        <a:p>
          <a:endParaRPr lang="en-US"/>
        </a:p>
      </dgm:t>
    </dgm:pt>
    <dgm:pt modelId="{C212D1BF-4CA3-45C2-912A-69E8C440B646}">
      <dgm:prSet/>
      <dgm:spPr/>
      <dgm:t>
        <a:bodyPr/>
        <a:lstStyle/>
        <a:p>
          <a:pPr rtl="0"/>
          <a:r>
            <a:rPr lang="en-US"/>
            <a:t>CA/  Lawyer</a:t>
          </a:r>
        </a:p>
      </dgm:t>
    </dgm:pt>
    <dgm:pt modelId="{01C9A068-7B83-40CA-8B32-0C6347BB8D2E}" type="parTrans" cxnId="{D9C5B146-6ECB-420C-AB74-1FB5E766A43D}">
      <dgm:prSet/>
      <dgm:spPr/>
      <dgm:t>
        <a:bodyPr/>
        <a:lstStyle/>
        <a:p>
          <a:endParaRPr lang="en-US"/>
        </a:p>
      </dgm:t>
    </dgm:pt>
    <dgm:pt modelId="{FBCF3A8B-110B-49C8-8A1B-4D50DDB3D450}" type="sibTrans" cxnId="{D9C5B146-6ECB-420C-AB74-1FB5E766A43D}">
      <dgm:prSet/>
      <dgm:spPr/>
      <dgm:t>
        <a:bodyPr/>
        <a:lstStyle/>
        <a:p>
          <a:endParaRPr lang="en-US"/>
        </a:p>
      </dgm:t>
    </dgm:pt>
    <dgm:pt modelId="{E31EF768-8718-4311-B20F-4A377ED7A7E4}">
      <dgm:prSet/>
      <dgm:spPr/>
      <dgm:t>
        <a:bodyPr/>
        <a:lstStyle/>
        <a:p>
          <a:pPr rtl="0"/>
          <a:r>
            <a:rPr lang="en-US"/>
            <a:t>Stranger</a:t>
          </a:r>
        </a:p>
      </dgm:t>
    </dgm:pt>
    <dgm:pt modelId="{8C6B8507-5027-43D1-A570-C6A21965C01C}" type="parTrans" cxnId="{A21CFD19-633A-49C8-A88B-A06B9B01D85A}">
      <dgm:prSet/>
      <dgm:spPr/>
      <dgm:t>
        <a:bodyPr/>
        <a:lstStyle/>
        <a:p>
          <a:endParaRPr lang="en-US"/>
        </a:p>
      </dgm:t>
    </dgm:pt>
    <dgm:pt modelId="{89BC726A-5796-4AF7-B9CF-8913F090B8B2}" type="sibTrans" cxnId="{A21CFD19-633A-49C8-A88B-A06B9B01D85A}">
      <dgm:prSet/>
      <dgm:spPr/>
      <dgm:t>
        <a:bodyPr/>
        <a:lstStyle/>
        <a:p>
          <a:endParaRPr lang="en-US"/>
        </a:p>
      </dgm:t>
    </dgm:pt>
    <dgm:pt modelId="{A733C397-5211-4917-B314-F72CC81E2EFD}">
      <dgm:prSet/>
      <dgm:spPr/>
      <dgm:t>
        <a:bodyPr/>
        <a:lstStyle/>
        <a:p>
          <a:pPr rtl="0"/>
          <a:r>
            <a:rPr lang="en-US"/>
            <a:t>Pets/Animals</a:t>
          </a:r>
        </a:p>
      </dgm:t>
    </dgm:pt>
    <dgm:pt modelId="{FD0527E8-3573-443D-9C4B-DC2A7B397494}" type="parTrans" cxnId="{1E6826D4-A45E-4AB2-B1C5-59B646B5DF22}">
      <dgm:prSet/>
      <dgm:spPr/>
      <dgm:t>
        <a:bodyPr/>
        <a:lstStyle/>
        <a:p>
          <a:endParaRPr lang="en-US"/>
        </a:p>
      </dgm:t>
    </dgm:pt>
    <dgm:pt modelId="{0CC0D290-D573-45CF-89BE-966028FA9CB9}" type="sibTrans" cxnId="{1E6826D4-A45E-4AB2-B1C5-59B646B5DF22}">
      <dgm:prSet/>
      <dgm:spPr/>
      <dgm:t>
        <a:bodyPr/>
        <a:lstStyle/>
        <a:p>
          <a:endParaRPr lang="en-US"/>
        </a:p>
      </dgm:t>
    </dgm:pt>
    <dgm:pt modelId="{EC69E311-31F8-4B5D-83FB-B0ECC70709A1}">
      <dgm:prSet/>
      <dgm:spPr/>
      <dgm:t>
        <a:bodyPr/>
        <a:lstStyle/>
        <a:p>
          <a:pPr rtl="0"/>
          <a:r>
            <a:rPr lang="en-US"/>
            <a:t>Mumbai couple created trust and donated 5 crores for their two golden dogs </a:t>
          </a:r>
        </a:p>
      </dgm:t>
    </dgm:pt>
    <dgm:pt modelId="{E40BEE37-2809-4F74-9CBC-30A1B46E40FF}" type="parTrans" cxnId="{0EE3C071-871E-4840-8A9F-FD7A8B311A1D}">
      <dgm:prSet/>
      <dgm:spPr/>
      <dgm:t>
        <a:bodyPr/>
        <a:lstStyle/>
        <a:p>
          <a:endParaRPr lang="en-US"/>
        </a:p>
      </dgm:t>
    </dgm:pt>
    <dgm:pt modelId="{3627F4C9-A46F-4767-9889-313AEE25D863}" type="sibTrans" cxnId="{0EE3C071-871E-4840-8A9F-FD7A8B311A1D}">
      <dgm:prSet/>
      <dgm:spPr/>
      <dgm:t>
        <a:bodyPr/>
        <a:lstStyle/>
        <a:p>
          <a:endParaRPr lang="en-US"/>
        </a:p>
      </dgm:t>
    </dgm:pt>
    <dgm:pt modelId="{CD2106D0-FA8C-4BD6-B942-4BFBA6A3EFD0}">
      <dgm:prSet/>
      <dgm:spPr/>
      <dgm:t>
        <a:bodyPr/>
        <a:lstStyle/>
        <a:p>
          <a:pPr rtl="0"/>
          <a:r>
            <a:rPr lang="en-US"/>
            <a:t>In US Karl Lagerfield’s cat is a beneficiary of Rs.2700 crore.</a:t>
          </a:r>
        </a:p>
      </dgm:t>
    </dgm:pt>
    <dgm:pt modelId="{539E41A2-83FF-43FC-85BF-7FF35196DA0C}" type="parTrans" cxnId="{730323C7-C4A8-485A-B34E-026804B9144B}">
      <dgm:prSet/>
      <dgm:spPr/>
      <dgm:t>
        <a:bodyPr/>
        <a:lstStyle/>
        <a:p>
          <a:endParaRPr lang="en-US"/>
        </a:p>
      </dgm:t>
    </dgm:pt>
    <dgm:pt modelId="{6DC7BC53-E4BE-4218-82C1-9458B134D9B7}" type="sibTrans" cxnId="{730323C7-C4A8-485A-B34E-026804B9144B}">
      <dgm:prSet/>
      <dgm:spPr/>
      <dgm:t>
        <a:bodyPr/>
        <a:lstStyle/>
        <a:p>
          <a:endParaRPr lang="en-US"/>
        </a:p>
      </dgm:t>
    </dgm:pt>
    <dgm:pt modelId="{00FF5FBD-6592-42BF-8893-0FEF9DB48E70}" type="pres">
      <dgm:prSet presAssocID="{FF2571CB-13BE-435D-9C14-96C77D9D32A6}" presName="linear" presStyleCnt="0">
        <dgm:presLayoutVars>
          <dgm:animLvl val="lvl"/>
          <dgm:resizeHandles val="exact"/>
        </dgm:presLayoutVars>
      </dgm:prSet>
      <dgm:spPr/>
    </dgm:pt>
    <dgm:pt modelId="{A1B6BA75-14E8-4ED5-B67C-2899B7856E25}" type="pres">
      <dgm:prSet presAssocID="{9313F09F-E4FF-4724-B03E-0191D8558D6A}" presName="parentText" presStyleLbl="node1" presStyleIdx="0" presStyleCnt="2">
        <dgm:presLayoutVars>
          <dgm:chMax val="0"/>
          <dgm:bulletEnabled val="1"/>
        </dgm:presLayoutVars>
      </dgm:prSet>
      <dgm:spPr/>
    </dgm:pt>
    <dgm:pt modelId="{C24AF2A7-6040-4CB7-95D9-0576C5D41A72}" type="pres">
      <dgm:prSet presAssocID="{9313F09F-E4FF-4724-B03E-0191D8558D6A}" presName="childText" presStyleLbl="revTx" presStyleIdx="0" presStyleCnt="2">
        <dgm:presLayoutVars>
          <dgm:bulletEnabled val="1"/>
        </dgm:presLayoutVars>
      </dgm:prSet>
      <dgm:spPr/>
    </dgm:pt>
    <dgm:pt modelId="{D25E4B07-72C3-4EC9-92DD-263F4C851FFE}" type="pres">
      <dgm:prSet presAssocID="{A733C397-5211-4917-B314-F72CC81E2EFD}" presName="parentText" presStyleLbl="node1" presStyleIdx="1" presStyleCnt="2">
        <dgm:presLayoutVars>
          <dgm:chMax val="0"/>
          <dgm:bulletEnabled val="1"/>
        </dgm:presLayoutVars>
      </dgm:prSet>
      <dgm:spPr/>
    </dgm:pt>
    <dgm:pt modelId="{011CC08B-250D-4E81-B020-51E2D38F4C87}" type="pres">
      <dgm:prSet presAssocID="{A733C397-5211-4917-B314-F72CC81E2EFD}" presName="childText" presStyleLbl="revTx" presStyleIdx="1" presStyleCnt="2">
        <dgm:presLayoutVars>
          <dgm:bulletEnabled val="1"/>
        </dgm:presLayoutVars>
      </dgm:prSet>
      <dgm:spPr/>
    </dgm:pt>
  </dgm:ptLst>
  <dgm:cxnLst>
    <dgm:cxn modelId="{BE72DC08-26DF-4113-8DB6-EA1477FCEE64}" type="presOf" srcId="{A733C397-5211-4917-B314-F72CC81E2EFD}" destId="{D25E4B07-72C3-4EC9-92DD-263F4C851FFE}" srcOrd="0" destOrd="0" presId="urn:microsoft.com/office/officeart/2005/8/layout/vList2"/>
    <dgm:cxn modelId="{BD993A0F-D1D2-4D92-BBF6-0B0564A1F936}" type="presOf" srcId="{C212D1BF-4CA3-45C2-912A-69E8C440B646}" destId="{C24AF2A7-6040-4CB7-95D9-0576C5D41A72}" srcOrd="0" destOrd="1" presId="urn:microsoft.com/office/officeart/2005/8/layout/vList2"/>
    <dgm:cxn modelId="{A21CFD19-633A-49C8-A88B-A06B9B01D85A}" srcId="{9313F09F-E4FF-4724-B03E-0191D8558D6A}" destId="{E31EF768-8718-4311-B20F-4A377ED7A7E4}" srcOrd="2" destOrd="0" parTransId="{8C6B8507-5027-43D1-A570-C6A21965C01C}" sibTransId="{89BC726A-5796-4AF7-B9CF-8913F090B8B2}"/>
    <dgm:cxn modelId="{A5CC275F-BD6C-4CF2-BA13-50BB10ECD830}" type="presOf" srcId="{E31EF768-8718-4311-B20F-4A377ED7A7E4}" destId="{C24AF2A7-6040-4CB7-95D9-0576C5D41A72}" srcOrd="0" destOrd="2" presId="urn:microsoft.com/office/officeart/2005/8/layout/vList2"/>
    <dgm:cxn modelId="{D9C5B146-6ECB-420C-AB74-1FB5E766A43D}" srcId="{9313F09F-E4FF-4724-B03E-0191D8558D6A}" destId="{C212D1BF-4CA3-45C2-912A-69E8C440B646}" srcOrd="1" destOrd="0" parTransId="{01C9A068-7B83-40CA-8B32-0C6347BB8D2E}" sibTransId="{FBCF3A8B-110B-49C8-8A1B-4D50DDB3D450}"/>
    <dgm:cxn modelId="{13CD3571-0B47-47E0-981C-A4FC78304506}" type="presOf" srcId="{CD2106D0-FA8C-4BD6-B942-4BFBA6A3EFD0}" destId="{011CC08B-250D-4E81-B020-51E2D38F4C87}" srcOrd="0" destOrd="1" presId="urn:microsoft.com/office/officeart/2005/8/layout/vList2"/>
    <dgm:cxn modelId="{0EE3C071-871E-4840-8A9F-FD7A8B311A1D}" srcId="{A733C397-5211-4917-B314-F72CC81E2EFD}" destId="{EC69E311-31F8-4B5D-83FB-B0ECC70709A1}" srcOrd="0" destOrd="0" parTransId="{E40BEE37-2809-4F74-9CBC-30A1B46E40FF}" sibTransId="{3627F4C9-A46F-4767-9889-313AEE25D863}"/>
    <dgm:cxn modelId="{717B5058-AF55-406D-913F-BC2EE61F486A}" type="presOf" srcId="{FF2571CB-13BE-435D-9C14-96C77D9D32A6}" destId="{00FF5FBD-6592-42BF-8893-0FEF9DB48E70}" srcOrd="0" destOrd="0" presId="urn:microsoft.com/office/officeart/2005/8/layout/vList2"/>
    <dgm:cxn modelId="{347A69A4-DC4F-494C-AE51-C55B1869BC10}" srcId="{FF2571CB-13BE-435D-9C14-96C77D9D32A6}" destId="{9313F09F-E4FF-4724-B03E-0191D8558D6A}" srcOrd="0" destOrd="0" parTransId="{320520AC-3D04-407B-8FED-D862309C05D6}" sibTransId="{AEDAC3AE-3251-44CF-9493-473213B2E27C}"/>
    <dgm:cxn modelId="{4C6EEAAC-9C56-4F88-808C-3D36B837589F}" srcId="{9313F09F-E4FF-4724-B03E-0191D8558D6A}" destId="{6A3EFE7F-C964-4751-9460-E2893D59CB40}" srcOrd="0" destOrd="0" parTransId="{68DB84F7-9D81-420D-9D63-6AA7F34D29CD}" sibTransId="{5BC29D65-364A-445D-A72A-FE90D4921861}"/>
    <dgm:cxn modelId="{8F35D8C6-16D1-439D-9A08-9F63A06A99CF}" type="presOf" srcId="{EC69E311-31F8-4B5D-83FB-B0ECC70709A1}" destId="{011CC08B-250D-4E81-B020-51E2D38F4C87}" srcOrd="0" destOrd="0" presId="urn:microsoft.com/office/officeart/2005/8/layout/vList2"/>
    <dgm:cxn modelId="{730323C7-C4A8-485A-B34E-026804B9144B}" srcId="{A733C397-5211-4917-B314-F72CC81E2EFD}" destId="{CD2106D0-FA8C-4BD6-B942-4BFBA6A3EFD0}" srcOrd="1" destOrd="0" parTransId="{539E41A2-83FF-43FC-85BF-7FF35196DA0C}" sibTransId="{6DC7BC53-E4BE-4218-82C1-9458B134D9B7}"/>
    <dgm:cxn modelId="{07E65FD0-CEEA-4BA2-87F0-75E77056B50B}" type="presOf" srcId="{9313F09F-E4FF-4724-B03E-0191D8558D6A}" destId="{A1B6BA75-14E8-4ED5-B67C-2899B7856E25}" srcOrd="0" destOrd="0" presId="urn:microsoft.com/office/officeart/2005/8/layout/vList2"/>
    <dgm:cxn modelId="{1E6826D4-A45E-4AB2-B1C5-59B646B5DF22}" srcId="{FF2571CB-13BE-435D-9C14-96C77D9D32A6}" destId="{A733C397-5211-4917-B314-F72CC81E2EFD}" srcOrd="1" destOrd="0" parTransId="{FD0527E8-3573-443D-9C4B-DC2A7B397494}" sibTransId="{0CC0D290-D573-45CF-89BE-966028FA9CB9}"/>
    <dgm:cxn modelId="{9A8215E8-5D5C-4045-8777-0711C5FB189F}" type="presOf" srcId="{6A3EFE7F-C964-4751-9460-E2893D59CB40}" destId="{C24AF2A7-6040-4CB7-95D9-0576C5D41A72}" srcOrd="0" destOrd="0" presId="urn:microsoft.com/office/officeart/2005/8/layout/vList2"/>
    <dgm:cxn modelId="{B1258F32-83AD-4E8B-8683-A542D174C5EA}" type="presParOf" srcId="{00FF5FBD-6592-42BF-8893-0FEF9DB48E70}" destId="{A1B6BA75-14E8-4ED5-B67C-2899B7856E25}" srcOrd="0" destOrd="0" presId="urn:microsoft.com/office/officeart/2005/8/layout/vList2"/>
    <dgm:cxn modelId="{7B7B1174-A7D6-4841-B572-42D1FB7F0F49}" type="presParOf" srcId="{00FF5FBD-6592-42BF-8893-0FEF9DB48E70}" destId="{C24AF2A7-6040-4CB7-95D9-0576C5D41A72}" srcOrd="1" destOrd="0" presId="urn:microsoft.com/office/officeart/2005/8/layout/vList2"/>
    <dgm:cxn modelId="{44AD62B5-6446-49BD-A110-A8994C57EC7B}" type="presParOf" srcId="{00FF5FBD-6592-42BF-8893-0FEF9DB48E70}" destId="{D25E4B07-72C3-4EC9-92DD-263F4C851FFE}" srcOrd="2" destOrd="0" presId="urn:microsoft.com/office/officeart/2005/8/layout/vList2"/>
    <dgm:cxn modelId="{149B92FB-8BC7-41D3-80A6-ACBD83D0110F}" type="presParOf" srcId="{00FF5FBD-6592-42BF-8893-0FEF9DB48E70}" destId="{011CC08B-250D-4E81-B020-51E2D38F4C8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3A9EC229-A6B8-4810-823C-5C5B303C011D}" type="doc">
      <dgm:prSet loTypeId="urn:microsoft.com/office/officeart/2005/8/layout/vList2" loCatId="list" qsTypeId="urn:microsoft.com/office/officeart/2005/8/quickstyle/simple1" qsCatId="simple" csTypeId="urn:microsoft.com/office/officeart/2005/8/colors/colorful1#19" csCatId="colorful"/>
      <dgm:spPr/>
      <dgm:t>
        <a:bodyPr/>
        <a:lstStyle/>
        <a:p>
          <a:endParaRPr lang="en-US"/>
        </a:p>
      </dgm:t>
    </dgm:pt>
    <dgm:pt modelId="{54F39C15-80D9-47E6-AB6C-E7DD61447F5E}">
      <dgm:prSet/>
      <dgm:spPr/>
      <dgm:t>
        <a:bodyPr/>
        <a:lstStyle/>
        <a:p>
          <a:pPr rtl="0"/>
          <a:r>
            <a:rPr lang="en-US"/>
            <a:t>Email credentials</a:t>
          </a:r>
        </a:p>
      </dgm:t>
    </dgm:pt>
    <dgm:pt modelId="{13BED698-DDB5-443C-8277-587408B89133}" type="parTrans" cxnId="{CD679531-3142-4ECD-81B8-D663CD9CAE4E}">
      <dgm:prSet/>
      <dgm:spPr/>
      <dgm:t>
        <a:bodyPr/>
        <a:lstStyle/>
        <a:p>
          <a:endParaRPr lang="en-US"/>
        </a:p>
      </dgm:t>
    </dgm:pt>
    <dgm:pt modelId="{741DCF36-A176-4728-96A6-007B491501CA}" type="sibTrans" cxnId="{CD679531-3142-4ECD-81B8-D663CD9CAE4E}">
      <dgm:prSet/>
      <dgm:spPr/>
      <dgm:t>
        <a:bodyPr/>
        <a:lstStyle/>
        <a:p>
          <a:endParaRPr lang="en-US"/>
        </a:p>
      </dgm:t>
    </dgm:pt>
    <dgm:pt modelId="{14B24E0D-E61B-4B96-92CA-73AF58CD056A}">
      <dgm:prSet/>
      <dgm:spPr/>
      <dgm:t>
        <a:bodyPr/>
        <a:lstStyle/>
        <a:p>
          <a:pPr rtl="0"/>
          <a:r>
            <a:rPr lang="en-US"/>
            <a:t>Bank account credentials</a:t>
          </a:r>
        </a:p>
      </dgm:t>
    </dgm:pt>
    <dgm:pt modelId="{843C9BB0-3A87-4386-8D0E-9F1F1A30A561}" type="parTrans" cxnId="{1996375C-6C1B-4322-BE2A-F1CEB5BF0466}">
      <dgm:prSet/>
      <dgm:spPr/>
      <dgm:t>
        <a:bodyPr/>
        <a:lstStyle/>
        <a:p>
          <a:endParaRPr lang="en-US"/>
        </a:p>
      </dgm:t>
    </dgm:pt>
    <dgm:pt modelId="{FAAEE045-D53C-4712-927C-C79CB5E6E3E5}" type="sibTrans" cxnId="{1996375C-6C1B-4322-BE2A-F1CEB5BF0466}">
      <dgm:prSet/>
      <dgm:spPr/>
      <dgm:t>
        <a:bodyPr/>
        <a:lstStyle/>
        <a:p>
          <a:endParaRPr lang="en-US"/>
        </a:p>
      </dgm:t>
    </dgm:pt>
    <dgm:pt modelId="{4A76FFDA-3CCF-44F5-BC11-AF56E1CAD7ED}">
      <dgm:prSet/>
      <dgm:spPr/>
      <dgm:t>
        <a:bodyPr/>
        <a:lstStyle/>
        <a:p>
          <a:pPr rtl="0"/>
          <a:r>
            <a:rPr lang="en-US"/>
            <a:t>Bitcoins</a:t>
          </a:r>
        </a:p>
      </dgm:t>
    </dgm:pt>
    <dgm:pt modelId="{013BE810-D6ED-4FB1-BC4C-0E2AF9258F4D}" type="parTrans" cxnId="{7177E118-36DD-45BD-BEAB-A4883F56E7F5}">
      <dgm:prSet/>
      <dgm:spPr/>
      <dgm:t>
        <a:bodyPr/>
        <a:lstStyle/>
        <a:p>
          <a:endParaRPr lang="en-US"/>
        </a:p>
      </dgm:t>
    </dgm:pt>
    <dgm:pt modelId="{5BC00F39-4BE4-4C7B-A93A-F3DF0ABD342F}" type="sibTrans" cxnId="{7177E118-36DD-45BD-BEAB-A4883F56E7F5}">
      <dgm:prSet/>
      <dgm:spPr/>
      <dgm:t>
        <a:bodyPr/>
        <a:lstStyle/>
        <a:p>
          <a:endParaRPr lang="en-US"/>
        </a:p>
      </dgm:t>
    </dgm:pt>
    <dgm:pt modelId="{ECC5BDB6-566A-4A8A-99A4-B53570531BFD}" type="pres">
      <dgm:prSet presAssocID="{3A9EC229-A6B8-4810-823C-5C5B303C011D}" presName="linear" presStyleCnt="0">
        <dgm:presLayoutVars>
          <dgm:animLvl val="lvl"/>
          <dgm:resizeHandles val="exact"/>
        </dgm:presLayoutVars>
      </dgm:prSet>
      <dgm:spPr/>
    </dgm:pt>
    <dgm:pt modelId="{DA1E191B-E667-451D-91BE-E90ED21DA25F}" type="pres">
      <dgm:prSet presAssocID="{54F39C15-80D9-47E6-AB6C-E7DD61447F5E}" presName="parentText" presStyleLbl="node1" presStyleIdx="0" presStyleCnt="3">
        <dgm:presLayoutVars>
          <dgm:chMax val="0"/>
          <dgm:bulletEnabled val="1"/>
        </dgm:presLayoutVars>
      </dgm:prSet>
      <dgm:spPr/>
    </dgm:pt>
    <dgm:pt modelId="{63F96CEE-41FC-4175-AAC5-9612C3AAE8D1}" type="pres">
      <dgm:prSet presAssocID="{741DCF36-A176-4728-96A6-007B491501CA}" presName="spacer" presStyleCnt="0"/>
      <dgm:spPr/>
    </dgm:pt>
    <dgm:pt modelId="{4E538037-77B4-4EDD-AD4D-D49116BB623F}" type="pres">
      <dgm:prSet presAssocID="{14B24E0D-E61B-4B96-92CA-73AF58CD056A}" presName="parentText" presStyleLbl="node1" presStyleIdx="1" presStyleCnt="3">
        <dgm:presLayoutVars>
          <dgm:chMax val="0"/>
          <dgm:bulletEnabled val="1"/>
        </dgm:presLayoutVars>
      </dgm:prSet>
      <dgm:spPr/>
    </dgm:pt>
    <dgm:pt modelId="{89948278-7DB2-490F-99D8-28172A695529}" type="pres">
      <dgm:prSet presAssocID="{FAAEE045-D53C-4712-927C-C79CB5E6E3E5}" presName="spacer" presStyleCnt="0"/>
      <dgm:spPr/>
    </dgm:pt>
    <dgm:pt modelId="{700B1ABA-BD93-4E7B-AC47-6E2143789A13}" type="pres">
      <dgm:prSet presAssocID="{4A76FFDA-3CCF-44F5-BC11-AF56E1CAD7ED}" presName="parentText" presStyleLbl="node1" presStyleIdx="2" presStyleCnt="3">
        <dgm:presLayoutVars>
          <dgm:chMax val="0"/>
          <dgm:bulletEnabled val="1"/>
        </dgm:presLayoutVars>
      </dgm:prSet>
      <dgm:spPr/>
    </dgm:pt>
  </dgm:ptLst>
  <dgm:cxnLst>
    <dgm:cxn modelId="{BF82A606-94BA-42B9-91BB-EEA78C1772AF}" type="presOf" srcId="{3A9EC229-A6B8-4810-823C-5C5B303C011D}" destId="{ECC5BDB6-566A-4A8A-99A4-B53570531BFD}" srcOrd="0" destOrd="0" presId="urn:microsoft.com/office/officeart/2005/8/layout/vList2"/>
    <dgm:cxn modelId="{7177E118-36DD-45BD-BEAB-A4883F56E7F5}" srcId="{3A9EC229-A6B8-4810-823C-5C5B303C011D}" destId="{4A76FFDA-3CCF-44F5-BC11-AF56E1CAD7ED}" srcOrd="2" destOrd="0" parTransId="{013BE810-D6ED-4FB1-BC4C-0E2AF9258F4D}" sibTransId="{5BC00F39-4BE4-4C7B-A93A-F3DF0ABD342F}"/>
    <dgm:cxn modelId="{BF2F0231-3225-4483-9034-D5A9DDFBFF2B}" type="presOf" srcId="{54F39C15-80D9-47E6-AB6C-E7DD61447F5E}" destId="{DA1E191B-E667-451D-91BE-E90ED21DA25F}" srcOrd="0" destOrd="0" presId="urn:microsoft.com/office/officeart/2005/8/layout/vList2"/>
    <dgm:cxn modelId="{CD679531-3142-4ECD-81B8-D663CD9CAE4E}" srcId="{3A9EC229-A6B8-4810-823C-5C5B303C011D}" destId="{54F39C15-80D9-47E6-AB6C-E7DD61447F5E}" srcOrd="0" destOrd="0" parTransId="{13BED698-DDB5-443C-8277-587408B89133}" sibTransId="{741DCF36-A176-4728-96A6-007B491501CA}"/>
    <dgm:cxn modelId="{2F6AA53B-4553-4654-BFC7-DD9FBFDAFFB3}" type="presOf" srcId="{4A76FFDA-3CCF-44F5-BC11-AF56E1CAD7ED}" destId="{700B1ABA-BD93-4E7B-AC47-6E2143789A13}" srcOrd="0" destOrd="0" presId="urn:microsoft.com/office/officeart/2005/8/layout/vList2"/>
    <dgm:cxn modelId="{1996375C-6C1B-4322-BE2A-F1CEB5BF0466}" srcId="{3A9EC229-A6B8-4810-823C-5C5B303C011D}" destId="{14B24E0D-E61B-4B96-92CA-73AF58CD056A}" srcOrd="1" destOrd="0" parTransId="{843C9BB0-3A87-4386-8D0E-9F1F1A30A561}" sibTransId="{FAAEE045-D53C-4712-927C-C79CB5E6E3E5}"/>
    <dgm:cxn modelId="{4727B1A9-66BC-4EA7-AD30-0E2958BF63C3}" type="presOf" srcId="{14B24E0D-E61B-4B96-92CA-73AF58CD056A}" destId="{4E538037-77B4-4EDD-AD4D-D49116BB623F}" srcOrd="0" destOrd="0" presId="urn:microsoft.com/office/officeart/2005/8/layout/vList2"/>
    <dgm:cxn modelId="{7A728FE4-0303-41E5-B156-26F43E72F3F2}" type="presParOf" srcId="{ECC5BDB6-566A-4A8A-99A4-B53570531BFD}" destId="{DA1E191B-E667-451D-91BE-E90ED21DA25F}" srcOrd="0" destOrd="0" presId="urn:microsoft.com/office/officeart/2005/8/layout/vList2"/>
    <dgm:cxn modelId="{FAB337D7-68AE-45BE-898D-064FAB749DBB}" type="presParOf" srcId="{ECC5BDB6-566A-4A8A-99A4-B53570531BFD}" destId="{63F96CEE-41FC-4175-AAC5-9612C3AAE8D1}" srcOrd="1" destOrd="0" presId="urn:microsoft.com/office/officeart/2005/8/layout/vList2"/>
    <dgm:cxn modelId="{41E73813-508A-488C-A491-913F3BF2E256}" type="presParOf" srcId="{ECC5BDB6-566A-4A8A-99A4-B53570531BFD}" destId="{4E538037-77B4-4EDD-AD4D-D49116BB623F}" srcOrd="2" destOrd="0" presId="urn:microsoft.com/office/officeart/2005/8/layout/vList2"/>
    <dgm:cxn modelId="{0541A4E0-2D76-435C-A927-103E751C1750}" type="presParOf" srcId="{ECC5BDB6-566A-4A8A-99A4-B53570531BFD}" destId="{89948278-7DB2-490F-99D8-28172A695529}" srcOrd="3" destOrd="0" presId="urn:microsoft.com/office/officeart/2005/8/layout/vList2"/>
    <dgm:cxn modelId="{AEF06C45-6687-4B7D-A5CA-CAECAE7A047E}" type="presParOf" srcId="{ECC5BDB6-566A-4A8A-99A4-B53570531BFD}" destId="{700B1ABA-BD93-4E7B-AC47-6E2143789A1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A7856C4F-54D9-4DE6-9E75-4EC70D88C7EE}" type="doc">
      <dgm:prSet loTypeId="urn:microsoft.com/office/officeart/2005/8/layout/vList2" loCatId="list" qsTypeId="urn:microsoft.com/office/officeart/2005/8/quickstyle/simple1" qsCatId="simple" csTypeId="urn:microsoft.com/office/officeart/2005/8/colors/colorful1#20" csCatId="colorful" phldr="1"/>
      <dgm:spPr/>
      <dgm:t>
        <a:bodyPr/>
        <a:lstStyle/>
        <a:p>
          <a:endParaRPr lang="en-US"/>
        </a:p>
      </dgm:t>
    </dgm:pt>
    <dgm:pt modelId="{5D7DF688-B9D0-41C5-97B1-06F85A81F7C6}">
      <dgm:prSet/>
      <dgm:spPr/>
      <dgm:t>
        <a:bodyPr/>
        <a:lstStyle/>
        <a:p>
          <a:pPr rtl="0"/>
          <a:r>
            <a:rPr lang="en-US"/>
            <a:t>Beneficiary</a:t>
          </a:r>
        </a:p>
      </dgm:t>
    </dgm:pt>
    <dgm:pt modelId="{141AB086-8419-4E43-8F58-01C23A618E34}" type="parTrans" cxnId="{11AED9F7-7B18-4A0D-A6AF-F82A680D1BBB}">
      <dgm:prSet/>
      <dgm:spPr/>
      <dgm:t>
        <a:bodyPr/>
        <a:lstStyle/>
        <a:p>
          <a:endParaRPr lang="en-US"/>
        </a:p>
      </dgm:t>
    </dgm:pt>
    <dgm:pt modelId="{F44F8A76-2628-4493-A152-CAC7852232B0}" type="sibTrans" cxnId="{11AED9F7-7B18-4A0D-A6AF-F82A680D1BBB}">
      <dgm:prSet/>
      <dgm:spPr/>
      <dgm:t>
        <a:bodyPr/>
        <a:lstStyle/>
        <a:p>
          <a:endParaRPr lang="en-US"/>
        </a:p>
      </dgm:t>
    </dgm:pt>
    <dgm:pt modelId="{163A49E4-5D0D-4BB2-97CF-AFB6D87733A8}">
      <dgm:prSet/>
      <dgm:spPr/>
      <dgm:t>
        <a:bodyPr/>
        <a:lstStyle/>
        <a:p>
          <a:pPr rtl="0"/>
          <a:r>
            <a:rPr lang="en-US"/>
            <a:t>Common to have spouse as executor</a:t>
          </a:r>
        </a:p>
      </dgm:t>
    </dgm:pt>
    <dgm:pt modelId="{E40FBAD7-4937-4F60-BE3A-5A5B6911C080}" type="parTrans" cxnId="{C02A8071-4DB7-4050-B1A4-64C3317CFF7B}">
      <dgm:prSet/>
      <dgm:spPr/>
      <dgm:t>
        <a:bodyPr/>
        <a:lstStyle/>
        <a:p>
          <a:endParaRPr lang="en-US"/>
        </a:p>
      </dgm:t>
    </dgm:pt>
    <dgm:pt modelId="{33D00C29-C309-406C-8672-4C2EB7659AA8}" type="sibTrans" cxnId="{C02A8071-4DB7-4050-B1A4-64C3317CFF7B}">
      <dgm:prSet/>
      <dgm:spPr/>
      <dgm:t>
        <a:bodyPr/>
        <a:lstStyle/>
        <a:p>
          <a:endParaRPr lang="en-US"/>
        </a:p>
      </dgm:t>
    </dgm:pt>
    <dgm:pt modelId="{25785F8B-0BFC-4D52-A16B-F7A77A9602FA}">
      <dgm:prSet/>
      <dgm:spPr/>
      <dgm:t>
        <a:bodyPr/>
        <a:lstStyle/>
        <a:p>
          <a:pPr rtl="0"/>
          <a:r>
            <a:rPr lang="en-US"/>
            <a:t>CA/ Consultant</a:t>
          </a:r>
        </a:p>
      </dgm:t>
    </dgm:pt>
    <dgm:pt modelId="{571055E7-B58A-4284-B755-4596711FAAC9}" type="parTrans" cxnId="{8D0DD835-BB45-468B-BFAB-F53000AB39E0}">
      <dgm:prSet/>
      <dgm:spPr/>
      <dgm:t>
        <a:bodyPr/>
        <a:lstStyle/>
        <a:p>
          <a:endParaRPr lang="en-US"/>
        </a:p>
      </dgm:t>
    </dgm:pt>
    <dgm:pt modelId="{3A722D07-08B7-4BEE-8FFA-8BDC6380BF13}" type="sibTrans" cxnId="{8D0DD835-BB45-468B-BFAB-F53000AB39E0}">
      <dgm:prSet/>
      <dgm:spPr/>
      <dgm:t>
        <a:bodyPr/>
        <a:lstStyle/>
        <a:p>
          <a:endParaRPr lang="en-US"/>
        </a:p>
      </dgm:t>
    </dgm:pt>
    <dgm:pt modelId="{FD1D7051-DC72-4CB6-8810-C7924DD05833}">
      <dgm:prSet/>
      <dgm:spPr/>
      <dgm:t>
        <a:bodyPr/>
        <a:lstStyle/>
        <a:p>
          <a:pPr rtl="0"/>
          <a:r>
            <a:rPr lang="en-US" dirty="0"/>
            <a:t>Provision of fee in the will</a:t>
          </a:r>
        </a:p>
      </dgm:t>
    </dgm:pt>
    <dgm:pt modelId="{4BDE69A6-87E1-4172-A5A6-4E4CBE363217}" type="parTrans" cxnId="{3BB5A0F6-C4CB-442C-9EB4-76ACEB9412EB}">
      <dgm:prSet/>
      <dgm:spPr/>
      <dgm:t>
        <a:bodyPr/>
        <a:lstStyle/>
        <a:p>
          <a:endParaRPr lang="en-US"/>
        </a:p>
      </dgm:t>
    </dgm:pt>
    <dgm:pt modelId="{8B9493E7-BF6A-4C32-A0ED-67F73711B859}" type="sibTrans" cxnId="{3BB5A0F6-C4CB-442C-9EB4-76ACEB9412EB}">
      <dgm:prSet/>
      <dgm:spPr/>
      <dgm:t>
        <a:bodyPr/>
        <a:lstStyle/>
        <a:p>
          <a:endParaRPr lang="en-US"/>
        </a:p>
      </dgm:t>
    </dgm:pt>
    <dgm:pt modelId="{3E62ADE8-4E8A-4773-B453-08835E687872}">
      <dgm:prSet/>
      <dgm:spPr/>
      <dgm:t>
        <a:bodyPr/>
        <a:lstStyle/>
        <a:p>
          <a:pPr rtl="0"/>
          <a:r>
            <a:rPr lang="en-US" dirty="0"/>
            <a:t>Primary and secondary</a:t>
          </a:r>
        </a:p>
      </dgm:t>
    </dgm:pt>
    <dgm:pt modelId="{20B6506E-9382-4541-8D60-5AEF5E9372FD}" type="parTrans" cxnId="{B277C0B3-87EE-4CAD-B75D-AD265600721A}">
      <dgm:prSet/>
      <dgm:spPr/>
      <dgm:t>
        <a:bodyPr/>
        <a:lstStyle/>
        <a:p>
          <a:endParaRPr lang="en-US"/>
        </a:p>
      </dgm:t>
    </dgm:pt>
    <dgm:pt modelId="{A7565AA6-F329-4C0E-802A-3E7B15B51F65}" type="sibTrans" cxnId="{B277C0B3-87EE-4CAD-B75D-AD265600721A}">
      <dgm:prSet/>
      <dgm:spPr/>
      <dgm:t>
        <a:bodyPr/>
        <a:lstStyle/>
        <a:p>
          <a:endParaRPr lang="en-US"/>
        </a:p>
      </dgm:t>
    </dgm:pt>
    <dgm:pt modelId="{364C16F3-7442-4E61-88B3-3818800A44F9}">
      <dgm:prSet/>
      <dgm:spPr/>
      <dgm:t>
        <a:bodyPr/>
        <a:lstStyle/>
        <a:p>
          <a:pPr rtl="0"/>
          <a:r>
            <a:rPr lang="en-US" dirty="0"/>
            <a:t>Capable to be testator</a:t>
          </a:r>
        </a:p>
      </dgm:t>
    </dgm:pt>
    <dgm:pt modelId="{E51C851D-307F-498D-9132-6A6398695885}" type="parTrans" cxnId="{8DD49BCE-F94F-44B9-BF48-2023F16DDF31}">
      <dgm:prSet/>
      <dgm:spPr/>
      <dgm:t>
        <a:bodyPr/>
        <a:lstStyle/>
        <a:p>
          <a:endParaRPr lang="en-US"/>
        </a:p>
      </dgm:t>
    </dgm:pt>
    <dgm:pt modelId="{3B2F7CAC-E2AF-4212-8EFF-FE1654DBD6C6}" type="sibTrans" cxnId="{8DD49BCE-F94F-44B9-BF48-2023F16DDF31}">
      <dgm:prSet/>
      <dgm:spPr/>
      <dgm:t>
        <a:bodyPr/>
        <a:lstStyle/>
        <a:p>
          <a:endParaRPr lang="en-US"/>
        </a:p>
      </dgm:t>
    </dgm:pt>
    <dgm:pt modelId="{431AB3F4-7D0A-4813-84E9-10EBD50E4CD6}">
      <dgm:prSet/>
      <dgm:spPr/>
      <dgm:t>
        <a:bodyPr/>
        <a:lstStyle/>
        <a:p>
          <a:pPr rtl="0"/>
          <a:r>
            <a:rPr lang="en-US" dirty="0"/>
            <a:t>Willing to become</a:t>
          </a:r>
        </a:p>
      </dgm:t>
    </dgm:pt>
    <dgm:pt modelId="{879A68C7-76D0-46C6-A8BC-27A33C77C137}" type="parTrans" cxnId="{E8DF17EA-4556-4843-8008-2DDB76240D25}">
      <dgm:prSet/>
      <dgm:spPr/>
      <dgm:t>
        <a:bodyPr/>
        <a:lstStyle/>
        <a:p>
          <a:endParaRPr lang="en-US"/>
        </a:p>
      </dgm:t>
    </dgm:pt>
    <dgm:pt modelId="{B75A489F-427A-4994-822F-41EE72602F2B}" type="sibTrans" cxnId="{E8DF17EA-4556-4843-8008-2DDB76240D25}">
      <dgm:prSet/>
      <dgm:spPr/>
      <dgm:t>
        <a:bodyPr/>
        <a:lstStyle/>
        <a:p>
          <a:endParaRPr lang="en-US"/>
        </a:p>
      </dgm:t>
    </dgm:pt>
    <dgm:pt modelId="{B3F7FF79-E4BB-4E26-8772-98DB6C7D44B6}" type="pres">
      <dgm:prSet presAssocID="{A7856C4F-54D9-4DE6-9E75-4EC70D88C7EE}" presName="linear" presStyleCnt="0">
        <dgm:presLayoutVars>
          <dgm:animLvl val="lvl"/>
          <dgm:resizeHandles val="exact"/>
        </dgm:presLayoutVars>
      </dgm:prSet>
      <dgm:spPr/>
    </dgm:pt>
    <dgm:pt modelId="{A7503D7B-2A8C-40A8-AE3D-706799761513}" type="pres">
      <dgm:prSet presAssocID="{5D7DF688-B9D0-41C5-97B1-06F85A81F7C6}" presName="parentText" presStyleLbl="node1" presStyleIdx="0" presStyleCnt="5">
        <dgm:presLayoutVars>
          <dgm:chMax val="0"/>
          <dgm:bulletEnabled val="1"/>
        </dgm:presLayoutVars>
      </dgm:prSet>
      <dgm:spPr/>
    </dgm:pt>
    <dgm:pt modelId="{B8F717CB-FC0B-4286-BB35-3ED81DC542C7}" type="pres">
      <dgm:prSet presAssocID="{5D7DF688-B9D0-41C5-97B1-06F85A81F7C6}" presName="childText" presStyleLbl="revTx" presStyleIdx="0" presStyleCnt="2">
        <dgm:presLayoutVars>
          <dgm:bulletEnabled val="1"/>
        </dgm:presLayoutVars>
      </dgm:prSet>
      <dgm:spPr/>
    </dgm:pt>
    <dgm:pt modelId="{5035430C-BAB3-425E-8135-DEF5C2D02EE0}" type="pres">
      <dgm:prSet presAssocID="{25785F8B-0BFC-4D52-A16B-F7A77A9602FA}" presName="parentText" presStyleLbl="node1" presStyleIdx="1" presStyleCnt="5">
        <dgm:presLayoutVars>
          <dgm:chMax val="0"/>
          <dgm:bulletEnabled val="1"/>
        </dgm:presLayoutVars>
      </dgm:prSet>
      <dgm:spPr/>
    </dgm:pt>
    <dgm:pt modelId="{4054BCD3-17ED-42E3-9AE8-513AF06956A8}" type="pres">
      <dgm:prSet presAssocID="{25785F8B-0BFC-4D52-A16B-F7A77A9602FA}" presName="childText" presStyleLbl="revTx" presStyleIdx="1" presStyleCnt="2">
        <dgm:presLayoutVars>
          <dgm:bulletEnabled val="1"/>
        </dgm:presLayoutVars>
      </dgm:prSet>
      <dgm:spPr/>
    </dgm:pt>
    <dgm:pt modelId="{1D71D348-EA4B-4230-8578-4C51B5BF1309}" type="pres">
      <dgm:prSet presAssocID="{3E62ADE8-4E8A-4773-B453-08835E687872}" presName="parentText" presStyleLbl="node1" presStyleIdx="2" presStyleCnt="5">
        <dgm:presLayoutVars>
          <dgm:chMax val="0"/>
          <dgm:bulletEnabled val="1"/>
        </dgm:presLayoutVars>
      </dgm:prSet>
      <dgm:spPr/>
    </dgm:pt>
    <dgm:pt modelId="{C0660817-5A34-49BB-9922-08B0A8544A8F}" type="pres">
      <dgm:prSet presAssocID="{A7565AA6-F329-4C0E-802A-3E7B15B51F65}" presName="spacer" presStyleCnt="0"/>
      <dgm:spPr/>
    </dgm:pt>
    <dgm:pt modelId="{838BE9A0-ADF5-4FC2-8080-6AF50A5E8F15}" type="pres">
      <dgm:prSet presAssocID="{364C16F3-7442-4E61-88B3-3818800A44F9}" presName="parentText" presStyleLbl="node1" presStyleIdx="3" presStyleCnt="5">
        <dgm:presLayoutVars>
          <dgm:chMax val="0"/>
          <dgm:bulletEnabled val="1"/>
        </dgm:presLayoutVars>
      </dgm:prSet>
      <dgm:spPr/>
    </dgm:pt>
    <dgm:pt modelId="{F8D8C503-6303-4247-B61C-7FCDABFE0CC9}" type="pres">
      <dgm:prSet presAssocID="{3B2F7CAC-E2AF-4212-8EFF-FE1654DBD6C6}" presName="spacer" presStyleCnt="0"/>
      <dgm:spPr/>
    </dgm:pt>
    <dgm:pt modelId="{0F0F156F-8238-4410-BC15-D46C13F17D09}" type="pres">
      <dgm:prSet presAssocID="{431AB3F4-7D0A-4813-84E9-10EBD50E4CD6}" presName="parentText" presStyleLbl="node1" presStyleIdx="4" presStyleCnt="5">
        <dgm:presLayoutVars>
          <dgm:chMax val="0"/>
          <dgm:bulletEnabled val="1"/>
        </dgm:presLayoutVars>
      </dgm:prSet>
      <dgm:spPr/>
    </dgm:pt>
  </dgm:ptLst>
  <dgm:cxnLst>
    <dgm:cxn modelId="{6A2C4715-BF6D-41CC-9E8C-76BC487DD712}" type="presOf" srcId="{364C16F3-7442-4E61-88B3-3818800A44F9}" destId="{838BE9A0-ADF5-4FC2-8080-6AF50A5E8F15}" srcOrd="0" destOrd="0" presId="urn:microsoft.com/office/officeart/2005/8/layout/vList2"/>
    <dgm:cxn modelId="{8D0DD835-BB45-468B-BFAB-F53000AB39E0}" srcId="{A7856C4F-54D9-4DE6-9E75-4EC70D88C7EE}" destId="{25785F8B-0BFC-4D52-A16B-F7A77A9602FA}" srcOrd="1" destOrd="0" parTransId="{571055E7-B58A-4284-B755-4596711FAAC9}" sibTransId="{3A722D07-08B7-4BEE-8FFA-8BDC6380BF13}"/>
    <dgm:cxn modelId="{B9E11D3E-B836-4DA4-ADFF-FB7A2A42B167}" type="presOf" srcId="{3E62ADE8-4E8A-4773-B453-08835E687872}" destId="{1D71D348-EA4B-4230-8578-4C51B5BF1309}" srcOrd="0" destOrd="0" presId="urn:microsoft.com/office/officeart/2005/8/layout/vList2"/>
    <dgm:cxn modelId="{2E0D2867-208F-426F-B423-5F5E8637B4D1}" type="presOf" srcId="{5D7DF688-B9D0-41C5-97B1-06F85A81F7C6}" destId="{A7503D7B-2A8C-40A8-AE3D-706799761513}" srcOrd="0" destOrd="0" presId="urn:microsoft.com/office/officeart/2005/8/layout/vList2"/>
    <dgm:cxn modelId="{6CE0E347-1511-423D-8503-15F361AEC361}" type="presOf" srcId="{431AB3F4-7D0A-4813-84E9-10EBD50E4CD6}" destId="{0F0F156F-8238-4410-BC15-D46C13F17D09}" srcOrd="0" destOrd="0" presId="urn:microsoft.com/office/officeart/2005/8/layout/vList2"/>
    <dgm:cxn modelId="{C02A8071-4DB7-4050-B1A4-64C3317CFF7B}" srcId="{5D7DF688-B9D0-41C5-97B1-06F85A81F7C6}" destId="{163A49E4-5D0D-4BB2-97CF-AFB6D87733A8}" srcOrd="0" destOrd="0" parTransId="{E40FBAD7-4937-4F60-BE3A-5A5B6911C080}" sibTransId="{33D00C29-C309-406C-8672-4C2EB7659AA8}"/>
    <dgm:cxn modelId="{F2473D82-DB37-4417-A81A-A3182B613238}" type="presOf" srcId="{163A49E4-5D0D-4BB2-97CF-AFB6D87733A8}" destId="{B8F717CB-FC0B-4286-BB35-3ED81DC542C7}" srcOrd="0" destOrd="0" presId="urn:microsoft.com/office/officeart/2005/8/layout/vList2"/>
    <dgm:cxn modelId="{000F66AD-BFF0-49DE-AFC7-1A0A822AD88C}" type="presOf" srcId="{FD1D7051-DC72-4CB6-8810-C7924DD05833}" destId="{4054BCD3-17ED-42E3-9AE8-513AF06956A8}" srcOrd="0" destOrd="0" presId="urn:microsoft.com/office/officeart/2005/8/layout/vList2"/>
    <dgm:cxn modelId="{B277C0B3-87EE-4CAD-B75D-AD265600721A}" srcId="{A7856C4F-54D9-4DE6-9E75-4EC70D88C7EE}" destId="{3E62ADE8-4E8A-4773-B453-08835E687872}" srcOrd="2" destOrd="0" parTransId="{20B6506E-9382-4541-8D60-5AEF5E9372FD}" sibTransId="{A7565AA6-F329-4C0E-802A-3E7B15B51F65}"/>
    <dgm:cxn modelId="{8DD49BCE-F94F-44B9-BF48-2023F16DDF31}" srcId="{A7856C4F-54D9-4DE6-9E75-4EC70D88C7EE}" destId="{364C16F3-7442-4E61-88B3-3818800A44F9}" srcOrd="3" destOrd="0" parTransId="{E51C851D-307F-498D-9132-6A6398695885}" sibTransId="{3B2F7CAC-E2AF-4212-8EFF-FE1654DBD6C6}"/>
    <dgm:cxn modelId="{E46AE3E8-88E2-4512-A687-E248370F4A2F}" type="presOf" srcId="{25785F8B-0BFC-4D52-A16B-F7A77A9602FA}" destId="{5035430C-BAB3-425E-8135-DEF5C2D02EE0}" srcOrd="0" destOrd="0" presId="urn:microsoft.com/office/officeart/2005/8/layout/vList2"/>
    <dgm:cxn modelId="{E8DF17EA-4556-4843-8008-2DDB76240D25}" srcId="{A7856C4F-54D9-4DE6-9E75-4EC70D88C7EE}" destId="{431AB3F4-7D0A-4813-84E9-10EBD50E4CD6}" srcOrd="4" destOrd="0" parTransId="{879A68C7-76D0-46C6-A8BC-27A33C77C137}" sibTransId="{B75A489F-427A-4994-822F-41EE72602F2B}"/>
    <dgm:cxn modelId="{B10744F5-C7A3-4352-8594-63757C81F259}" type="presOf" srcId="{A7856C4F-54D9-4DE6-9E75-4EC70D88C7EE}" destId="{B3F7FF79-E4BB-4E26-8772-98DB6C7D44B6}" srcOrd="0" destOrd="0" presId="urn:microsoft.com/office/officeart/2005/8/layout/vList2"/>
    <dgm:cxn modelId="{3BB5A0F6-C4CB-442C-9EB4-76ACEB9412EB}" srcId="{25785F8B-0BFC-4D52-A16B-F7A77A9602FA}" destId="{FD1D7051-DC72-4CB6-8810-C7924DD05833}" srcOrd="0" destOrd="0" parTransId="{4BDE69A6-87E1-4172-A5A6-4E4CBE363217}" sibTransId="{8B9493E7-BF6A-4C32-A0ED-67F73711B859}"/>
    <dgm:cxn modelId="{11AED9F7-7B18-4A0D-A6AF-F82A680D1BBB}" srcId="{A7856C4F-54D9-4DE6-9E75-4EC70D88C7EE}" destId="{5D7DF688-B9D0-41C5-97B1-06F85A81F7C6}" srcOrd="0" destOrd="0" parTransId="{141AB086-8419-4E43-8F58-01C23A618E34}" sibTransId="{F44F8A76-2628-4493-A152-CAC7852232B0}"/>
    <dgm:cxn modelId="{0A7F3FC6-A021-49C1-BF66-E4C0C74F6B20}" type="presParOf" srcId="{B3F7FF79-E4BB-4E26-8772-98DB6C7D44B6}" destId="{A7503D7B-2A8C-40A8-AE3D-706799761513}" srcOrd="0" destOrd="0" presId="urn:microsoft.com/office/officeart/2005/8/layout/vList2"/>
    <dgm:cxn modelId="{7E7B42E7-2F78-4CE5-A409-CB530DC460DC}" type="presParOf" srcId="{B3F7FF79-E4BB-4E26-8772-98DB6C7D44B6}" destId="{B8F717CB-FC0B-4286-BB35-3ED81DC542C7}" srcOrd="1" destOrd="0" presId="urn:microsoft.com/office/officeart/2005/8/layout/vList2"/>
    <dgm:cxn modelId="{3EDC86A0-BA0D-4DB5-81AA-FCA8936A2EE9}" type="presParOf" srcId="{B3F7FF79-E4BB-4E26-8772-98DB6C7D44B6}" destId="{5035430C-BAB3-425E-8135-DEF5C2D02EE0}" srcOrd="2" destOrd="0" presId="urn:microsoft.com/office/officeart/2005/8/layout/vList2"/>
    <dgm:cxn modelId="{7F2BC82B-246D-4FE0-AC80-F3B17C95E98E}" type="presParOf" srcId="{B3F7FF79-E4BB-4E26-8772-98DB6C7D44B6}" destId="{4054BCD3-17ED-42E3-9AE8-513AF06956A8}" srcOrd="3" destOrd="0" presId="urn:microsoft.com/office/officeart/2005/8/layout/vList2"/>
    <dgm:cxn modelId="{15666EAB-962E-45AC-A4FE-302D03FC53EE}" type="presParOf" srcId="{B3F7FF79-E4BB-4E26-8772-98DB6C7D44B6}" destId="{1D71D348-EA4B-4230-8578-4C51B5BF1309}" srcOrd="4" destOrd="0" presId="urn:microsoft.com/office/officeart/2005/8/layout/vList2"/>
    <dgm:cxn modelId="{646A4FE5-6838-4856-BD63-BCA947E03F3A}" type="presParOf" srcId="{B3F7FF79-E4BB-4E26-8772-98DB6C7D44B6}" destId="{C0660817-5A34-49BB-9922-08B0A8544A8F}" srcOrd="5" destOrd="0" presId="urn:microsoft.com/office/officeart/2005/8/layout/vList2"/>
    <dgm:cxn modelId="{C16B2224-E57D-42DA-96B0-D4AD6AB99696}" type="presParOf" srcId="{B3F7FF79-E4BB-4E26-8772-98DB6C7D44B6}" destId="{838BE9A0-ADF5-4FC2-8080-6AF50A5E8F15}" srcOrd="6" destOrd="0" presId="urn:microsoft.com/office/officeart/2005/8/layout/vList2"/>
    <dgm:cxn modelId="{17F50750-0AFC-49CB-8661-B02FA52FDBD1}" type="presParOf" srcId="{B3F7FF79-E4BB-4E26-8772-98DB6C7D44B6}" destId="{F8D8C503-6303-4247-B61C-7FCDABFE0CC9}" srcOrd="7" destOrd="0" presId="urn:microsoft.com/office/officeart/2005/8/layout/vList2"/>
    <dgm:cxn modelId="{8622B52B-C58D-424C-A5AB-EE50FBD2E858}" type="presParOf" srcId="{B3F7FF79-E4BB-4E26-8772-98DB6C7D44B6}" destId="{0F0F156F-8238-4410-BC15-D46C13F17D0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EA8C23E1-A452-45D9-B168-750E0E8F6963}" type="doc">
      <dgm:prSet loTypeId="urn:microsoft.com/office/officeart/2005/8/layout/vList2" loCatId="list" qsTypeId="urn:microsoft.com/office/officeart/2005/8/quickstyle/simple1" qsCatId="simple" csTypeId="urn:microsoft.com/office/officeart/2005/8/colors/colorful1#21" csCatId="colorful" phldr="1"/>
      <dgm:spPr/>
      <dgm:t>
        <a:bodyPr/>
        <a:lstStyle/>
        <a:p>
          <a:endParaRPr lang="en-US"/>
        </a:p>
      </dgm:t>
    </dgm:pt>
    <dgm:pt modelId="{02DB5220-361D-44DB-8D21-CB4B4A48973E}">
      <dgm:prSet/>
      <dgm:spPr/>
      <dgm:t>
        <a:bodyPr/>
        <a:lstStyle/>
        <a:p>
          <a:pPr rtl="0"/>
          <a:r>
            <a:rPr lang="en-US"/>
            <a:t>Section 67 of ISA</a:t>
          </a:r>
        </a:p>
      </dgm:t>
    </dgm:pt>
    <dgm:pt modelId="{09B4725F-9339-4231-8543-0030A8407713}" type="parTrans" cxnId="{4585F8D8-40A7-4AB1-A375-A8CEEE27880F}">
      <dgm:prSet/>
      <dgm:spPr/>
      <dgm:t>
        <a:bodyPr/>
        <a:lstStyle/>
        <a:p>
          <a:endParaRPr lang="en-US"/>
        </a:p>
      </dgm:t>
    </dgm:pt>
    <dgm:pt modelId="{746610B6-0C6E-4EE4-8B3D-CE393878C1F4}" type="sibTrans" cxnId="{4585F8D8-40A7-4AB1-A375-A8CEEE27880F}">
      <dgm:prSet/>
      <dgm:spPr/>
      <dgm:t>
        <a:bodyPr/>
        <a:lstStyle/>
        <a:p>
          <a:endParaRPr lang="en-US"/>
        </a:p>
      </dgm:t>
    </dgm:pt>
    <dgm:pt modelId="{B537BDFA-33AE-4FDB-879D-9D8DA27385F8}">
      <dgm:prSet/>
      <dgm:spPr/>
      <dgm:t>
        <a:bodyPr/>
        <a:lstStyle/>
        <a:p>
          <a:pPr rtl="0"/>
          <a:r>
            <a:rPr lang="en-US"/>
            <a:t>Witness or his spouse cannot be beneficiary</a:t>
          </a:r>
        </a:p>
      </dgm:t>
    </dgm:pt>
    <dgm:pt modelId="{47D40710-69E8-48EF-95D9-B86FD1E67F6A}" type="parTrans" cxnId="{D610D971-3A85-4540-BD4F-3C9BEFE8DBCD}">
      <dgm:prSet/>
      <dgm:spPr/>
      <dgm:t>
        <a:bodyPr/>
        <a:lstStyle/>
        <a:p>
          <a:endParaRPr lang="en-US"/>
        </a:p>
      </dgm:t>
    </dgm:pt>
    <dgm:pt modelId="{C9EAB6E2-C280-4D2D-822E-BBDD614C4454}" type="sibTrans" cxnId="{D610D971-3A85-4540-BD4F-3C9BEFE8DBCD}">
      <dgm:prSet/>
      <dgm:spPr/>
      <dgm:t>
        <a:bodyPr/>
        <a:lstStyle/>
        <a:p>
          <a:endParaRPr lang="en-US"/>
        </a:p>
      </dgm:t>
    </dgm:pt>
    <dgm:pt modelId="{396707E8-4C53-4552-B9B0-34EBEA4FCA17}">
      <dgm:prSet/>
      <dgm:spPr/>
      <dgm:t>
        <a:bodyPr/>
        <a:lstStyle/>
        <a:p>
          <a:pPr rtl="0"/>
          <a:r>
            <a:rPr lang="en-US"/>
            <a:t>Bequeath shall become void</a:t>
          </a:r>
        </a:p>
      </dgm:t>
    </dgm:pt>
    <dgm:pt modelId="{0B2C66D8-E675-4CAC-812C-881C7ABC667F}" type="parTrans" cxnId="{073001F0-A1A4-4FCB-9277-3CE12F2E7EA2}">
      <dgm:prSet/>
      <dgm:spPr/>
      <dgm:t>
        <a:bodyPr/>
        <a:lstStyle/>
        <a:p>
          <a:endParaRPr lang="en-US"/>
        </a:p>
      </dgm:t>
    </dgm:pt>
    <dgm:pt modelId="{324DCA13-2764-4A38-885C-BDB194153AF2}" type="sibTrans" cxnId="{073001F0-A1A4-4FCB-9277-3CE12F2E7EA2}">
      <dgm:prSet/>
      <dgm:spPr/>
      <dgm:t>
        <a:bodyPr/>
        <a:lstStyle/>
        <a:p>
          <a:endParaRPr lang="en-US"/>
        </a:p>
      </dgm:t>
    </dgm:pt>
    <dgm:pt modelId="{6B894067-C526-4DF6-813D-1964484C8F2D}">
      <dgm:prSet/>
      <dgm:spPr/>
      <dgm:t>
        <a:bodyPr/>
        <a:lstStyle/>
        <a:p>
          <a:pPr rtl="0"/>
          <a:r>
            <a:rPr lang="en-US" dirty="0"/>
            <a:t>Must seen testator affixing the will</a:t>
          </a:r>
        </a:p>
      </dgm:t>
    </dgm:pt>
    <dgm:pt modelId="{F2FEA10C-BA14-4929-BA53-122B9E454BAB}" type="parTrans" cxnId="{223DAC53-2B82-40B2-834C-4D53CC88B713}">
      <dgm:prSet/>
      <dgm:spPr/>
      <dgm:t>
        <a:bodyPr/>
        <a:lstStyle/>
        <a:p>
          <a:endParaRPr lang="en-US"/>
        </a:p>
      </dgm:t>
    </dgm:pt>
    <dgm:pt modelId="{BEE6C6E4-9F5F-4637-940E-384B64681EF4}" type="sibTrans" cxnId="{223DAC53-2B82-40B2-834C-4D53CC88B713}">
      <dgm:prSet/>
      <dgm:spPr/>
      <dgm:t>
        <a:bodyPr/>
        <a:lstStyle/>
        <a:p>
          <a:endParaRPr lang="en-US"/>
        </a:p>
      </dgm:t>
    </dgm:pt>
    <dgm:pt modelId="{1264C92C-59C0-4DF9-9F0A-43DCB13DEFDA}">
      <dgm:prSet/>
      <dgm:spPr/>
      <dgm:t>
        <a:bodyPr/>
        <a:lstStyle/>
        <a:p>
          <a:pPr rtl="0"/>
          <a:r>
            <a:rPr lang="en-US"/>
            <a:t>Need not to know the contents of will</a:t>
          </a:r>
        </a:p>
      </dgm:t>
    </dgm:pt>
    <dgm:pt modelId="{8B59AE98-E107-4274-81AD-D72AE9387756}" type="parTrans" cxnId="{AEE61605-D70D-4C6B-9929-F1EFB2E04ECB}">
      <dgm:prSet/>
      <dgm:spPr/>
      <dgm:t>
        <a:bodyPr/>
        <a:lstStyle/>
        <a:p>
          <a:endParaRPr lang="en-US"/>
        </a:p>
      </dgm:t>
    </dgm:pt>
    <dgm:pt modelId="{1577445C-FF5A-401C-9C60-D573E6ABD26F}" type="sibTrans" cxnId="{AEE61605-D70D-4C6B-9929-F1EFB2E04ECB}">
      <dgm:prSet/>
      <dgm:spPr/>
      <dgm:t>
        <a:bodyPr/>
        <a:lstStyle/>
        <a:p>
          <a:endParaRPr lang="en-US"/>
        </a:p>
      </dgm:t>
    </dgm:pt>
    <dgm:pt modelId="{D450919A-0526-4C59-B5FD-B445522F2191}" type="pres">
      <dgm:prSet presAssocID="{EA8C23E1-A452-45D9-B168-750E0E8F6963}" presName="linear" presStyleCnt="0">
        <dgm:presLayoutVars>
          <dgm:animLvl val="lvl"/>
          <dgm:resizeHandles val="exact"/>
        </dgm:presLayoutVars>
      </dgm:prSet>
      <dgm:spPr/>
    </dgm:pt>
    <dgm:pt modelId="{EFB6F564-038C-4D3F-83CA-8E94C458CDD7}" type="pres">
      <dgm:prSet presAssocID="{02DB5220-361D-44DB-8D21-CB4B4A48973E}" presName="parentText" presStyleLbl="node1" presStyleIdx="0" presStyleCnt="3">
        <dgm:presLayoutVars>
          <dgm:chMax val="0"/>
          <dgm:bulletEnabled val="1"/>
        </dgm:presLayoutVars>
      </dgm:prSet>
      <dgm:spPr/>
    </dgm:pt>
    <dgm:pt modelId="{0BDCEEDF-263F-495C-BB5B-047EC3AF94B6}" type="pres">
      <dgm:prSet presAssocID="{02DB5220-361D-44DB-8D21-CB4B4A48973E}" presName="childText" presStyleLbl="revTx" presStyleIdx="0" presStyleCnt="1">
        <dgm:presLayoutVars>
          <dgm:bulletEnabled val="1"/>
        </dgm:presLayoutVars>
      </dgm:prSet>
      <dgm:spPr/>
    </dgm:pt>
    <dgm:pt modelId="{9A14E0AD-81C3-4EB0-A51E-2D6CE684A1AA}" type="pres">
      <dgm:prSet presAssocID="{6B894067-C526-4DF6-813D-1964484C8F2D}" presName="parentText" presStyleLbl="node1" presStyleIdx="1" presStyleCnt="3">
        <dgm:presLayoutVars>
          <dgm:chMax val="0"/>
          <dgm:bulletEnabled val="1"/>
        </dgm:presLayoutVars>
      </dgm:prSet>
      <dgm:spPr/>
    </dgm:pt>
    <dgm:pt modelId="{06516478-E8C0-467E-9783-63094BE01D57}" type="pres">
      <dgm:prSet presAssocID="{BEE6C6E4-9F5F-4637-940E-384B64681EF4}" presName="spacer" presStyleCnt="0"/>
      <dgm:spPr/>
    </dgm:pt>
    <dgm:pt modelId="{E1C1AE18-60F1-4EC5-946F-F6D4C9CD3ECA}" type="pres">
      <dgm:prSet presAssocID="{1264C92C-59C0-4DF9-9F0A-43DCB13DEFDA}" presName="parentText" presStyleLbl="node1" presStyleIdx="2" presStyleCnt="3">
        <dgm:presLayoutVars>
          <dgm:chMax val="0"/>
          <dgm:bulletEnabled val="1"/>
        </dgm:presLayoutVars>
      </dgm:prSet>
      <dgm:spPr/>
    </dgm:pt>
  </dgm:ptLst>
  <dgm:cxnLst>
    <dgm:cxn modelId="{AEE61605-D70D-4C6B-9929-F1EFB2E04ECB}" srcId="{EA8C23E1-A452-45D9-B168-750E0E8F6963}" destId="{1264C92C-59C0-4DF9-9F0A-43DCB13DEFDA}" srcOrd="2" destOrd="0" parTransId="{8B59AE98-E107-4274-81AD-D72AE9387756}" sibTransId="{1577445C-FF5A-401C-9C60-D573E6ABD26F}"/>
    <dgm:cxn modelId="{4ED40634-D996-4DF2-AC80-F19F866AE270}" type="presOf" srcId="{EA8C23E1-A452-45D9-B168-750E0E8F6963}" destId="{D450919A-0526-4C59-B5FD-B445522F2191}" srcOrd="0" destOrd="0" presId="urn:microsoft.com/office/officeart/2005/8/layout/vList2"/>
    <dgm:cxn modelId="{A7DD6364-5854-4784-AABF-56937F6A87C8}" type="presOf" srcId="{1264C92C-59C0-4DF9-9F0A-43DCB13DEFDA}" destId="{E1C1AE18-60F1-4EC5-946F-F6D4C9CD3ECA}" srcOrd="0" destOrd="0" presId="urn:microsoft.com/office/officeart/2005/8/layout/vList2"/>
    <dgm:cxn modelId="{998D4664-B87B-4F6E-AC0B-71C6CBCAD0EA}" type="presOf" srcId="{396707E8-4C53-4552-B9B0-34EBEA4FCA17}" destId="{0BDCEEDF-263F-495C-BB5B-047EC3AF94B6}" srcOrd="0" destOrd="1" presId="urn:microsoft.com/office/officeart/2005/8/layout/vList2"/>
    <dgm:cxn modelId="{D610D971-3A85-4540-BD4F-3C9BEFE8DBCD}" srcId="{02DB5220-361D-44DB-8D21-CB4B4A48973E}" destId="{B537BDFA-33AE-4FDB-879D-9D8DA27385F8}" srcOrd="0" destOrd="0" parTransId="{47D40710-69E8-48EF-95D9-B86FD1E67F6A}" sibTransId="{C9EAB6E2-C280-4D2D-822E-BBDD614C4454}"/>
    <dgm:cxn modelId="{8D5BE771-2C25-4B80-8540-40DA0C2CBCE6}" type="presOf" srcId="{6B894067-C526-4DF6-813D-1964484C8F2D}" destId="{9A14E0AD-81C3-4EB0-A51E-2D6CE684A1AA}" srcOrd="0" destOrd="0" presId="urn:microsoft.com/office/officeart/2005/8/layout/vList2"/>
    <dgm:cxn modelId="{223DAC53-2B82-40B2-834C-4D53CC88B713}" srcId="{EA8C23E1-A452-45D9-B168-750E0E8F6963}" destId="{6B894067-C526-4DF6-813D-1964484C8F2D}" srcOrd="1" destOrd="0" parTransId="{F2FEA10C-BA14-4929-BA53-122B9E454BAB}" sibTransId="{BEE6C6E4-9F5F-4637-940E-384B64681EF4}"/>
    <dgm:cxn modelId="{BBC21DA4-EF4C-4C51-8275-A5D34A807241}" type="presOf" srcId="{B537BDFA-33AE-4FDB-879D-9D8DA27385F8}" destId="{0BDCEEDF-263F-495C-BB5B-047EC3AF94B6}" srcOrd="0" destOrd="0" presId="urn:microsoft.com/office/officeart/2005/8/layout/vList2"/>
    <dgm:cxn modelId="{E3ED08AE-D7C0-4B10-AC57-9DF2C4755261}" type="presOf" srcId="{02DB5220-361D-44DB-8D21-CB4B4A48973E}" destId="{EFB6F564-038C-4D3F-83CA-8E94C458CDD7}" srcOrd="0" destOrd="0" presId="urn:microsoft.com/office/officeart/2005/8/layout/vList2"/>
    <dgm:cxn modelId="{4585F8D8-40A7-4AB1-A375-A8CEEE27880F}" srcId="{EA8C23E1-A452-45D9-B168-750E0E8F6963}" destId="{02DB5220-361D-44DB-8D21-CB4B4A48973E}" srcOrd="0" destOrd="0" parTransId="{09B4725F-9339-4231-8543-0030A8407713}" sibTransId="{746610B6-0C6E-4EE4-8B3D-CE393878C1F4}"/>
    <dgm:cxn modelId="{073001F0-A1A4-4FCB-9277-3CE12F2E7EA2}" srcId="{02DB5220-361D-44DB-8D21-CB4B4A48973E}" destId="{396707E8-4C53-4552-B9B0-34EBEA4FCA17}" srcOrd="1" destOrd="0" parTransId="{0B2C66D8-E675-4CAC-812C-881C7ABC667F}" sibTransId="{324DCA13-2764-4A38-885C-BDB194153AF2}"/>
    <dgm:cxn modelId="{E500E8B2-7912-4410-B3CE-9B3378B12D91}" type="presParOf" srcId="{D450919A-0526-4C59-B5FD-B445522F2191}" destId="{EFB6F564-038C-4D3F-83CA-8E94C458CDD7}" srcOrd="0" destOrd="0" presId="urn:microsoft.com/office/officeart/2005/8/layout/vList2"/>
    <dgm:cxn modelId="{5ED5CB26-9A66-4923-A3A0-7F007F8403D4}" type="presParOf" srcId="{D450919A-0526-4C59-B5FD-B445522F2191}" destId="{0BDCEEDF-263F-495C-BB5B-047EC3AF94B6}" srcOrd="1" destOrd="0" presId="urn:microsoft.com/office/officeart/2005/8/layout/vList2"/>
    <dgm:cxn modelId="{8BB3989E-2D68-45C2-A58D-AD48C4129C93}" type="presParOf" srcId="{D450919A-0526-4C59-B5FD-B445522F2191}" destId="{9A14E0AD-81C3-4EB0-A51E-2D6CE684A1AA}" srcOrd="2" destOrd="0" presId="urn:microsoft.com/office/officeart/2005/8/layout/vList2"/>
    <dgm:cxn modelId="{52D5757C-5643-4591-AFFF-B82F353324FC}" type="presParOf" srcId="{D450919A-0526-4C59-B5FD-B445522F2191}" destId="{06516478-E8C0-467E-9783-63094BE01D57}" srcOrd="3" destOrd="0" presId="urn:microsoft.com/office/officeart/2005/8/layout/vList2"/>
    <dgm:cxn modelId="{A99FCB89-B566-4803-A4C9-C2322473CD13}" type="presParOf" srcId="{D450919A-0526-4C59-B5FD-B445522F2191}" destId="{E1C1AE18-60F1-4EC5-946F-F6D4C9CD3EC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66EECE50-D39F-4F15-AFE4-61AC693B326A}" type="doc">
      <dgm:prSet loTypeId="urn:microsoft.com/office/officeart/2005/8/layout/vList2" loCatId="list" qsTypeId="urn:microsoft.com/office/officeart/2005/8/quickstyle/simple1" qsCatId="simple" csTypeId="urn:microsoft.com/office/officeart/2005/8/colors/colorful1#16" csCatId="colorful"/>
      <dgm:spPr/>
      <dgm:t>
        <a:bodyPr/>
        <a:lstStyle/>
        <a:p>
          <a:endParaRPr lang="en-US"/>
        </a:p>
      </dgm:t>
    </dgm:pt>
    <dgm:pt modelId="{FB5FB9D1-2201-4889-94FA-B9600BBC0F89}">
      <dgm:prSet/>
      <dgm:spPr/>
      <dgm:t>
        <a:bodyPr/>
        <a:lstStyle/>
        <a:p>
          <a:pPr rtl="0"/>
          <a:r>
            <a:rPr lang="en-US"/>
            <a:t>Revocation of Will by testator’s marriage</a:t>
          </a:r>
        </a:p>
      </dgm:t>
    </dgm:pt>
    <dgm:pt modelId="{FA6500E2-8902-46B8-A9BA-4401E81DA038}" type="parTrans" cxnId="{C9CCE71F-9BC2-4AC7-93C9-0B2D4898CBF3}">
      <dgm:prSet/>
      <dgm:spPr/>
      <dgm:t>
        <a:bodyPr/>
        <a:lstStyle/>
        <a:p>
          <a:endParaRPr lang="en-US"/>
        </a:p>
      </dgm:t>
    </dgm:pt>
    <dgm:pt modelId="{6656E269-DC2B-48C7-8F7B-88FA9C03715B}" type="sibTrans" cxnId="{C9CCE71F-9BC2-4AC7-93C9-0B2D4898CBF3}">
      <dgm:prSet/>
      <dgm:spPr/>
      <dgm:t>
        <a:bodyPr/>
        <a:lstStyle/>
        <a:p>
          <a:endParaRPr lang="en-US"/>
        </a:p>
      </dgm:t>
    </dgm:pt>
    <dgm:pt modelId="{F1829C90-9EB8-4366-96FB-4725C58E8695}">
      <dgm:prSet/>
      <dgm:spPr/>
      <dgm:t>
        <a:bodyPr/>
        <a:lstStyle/>
        <a:p>
          <a:pPr rtl="0"/>
          <a:r>
            <a:rPr lang="en-US"/>
            <a:t>Except</a:t>
          </a:r>
        </a:p>
      </dgm:t>
    </dgm:pt>
    <dgm:pt modelId="{FF3713E7-8149-4A17-A3CE-21BAF0C64273}" type="parTrans" cxnId="{462BFEFE-878F-48D5-99E1-472F655DA9E4}">
      <dgm:prSet/>
      <dgm:spPr/>
      <dgm:t>
        <a:bodyPr/>
        <a:lstStyle/>
        <a:p>
          <a:endParaRPr lang="en-US"/>
        </a:p>
      </dgm:t>
    </dgm:pt>
    <dgm:pt modelId="{543306E6-4BF3-4BFD-B0E2-D878B8F772DA}" type="sibTrans" cxnId="{462BFEFE-878F-48D5-99E1-472F655DA9E4}">
      <dgm:prSet/>
      <dgm:spPr/>
      <dgm:t>
        <a:bodyPr/>
        <a:lstStyle/>
        <a:p>
          <a:endParaRPr lang="en-US"/>
        </a:p>
      </dgm:t>
    </dgm:pt>
    <dgm:pt modelId="{741505CD-6D7D-46B4-9AAC-941DF6F6ED39}">
      <dgm:prSet/>
      <dgm:spPr/>
      <dgm:t>
        <a:bodyPr/>
        <a:lstStyle/>
        <a:p>
          <a:pPr rtl="0"/>
          <a:r>
            <a:rPr lang="en-US"/>
            <a:t>Hindus/Jains/Buddhists and Sikhs</a:t>
          </a:r>
        </a:p>
      </dgm:t>
    </dgm:pt>
    <dgm:pt modelId="{1A6D133A-01F8-4D58-B5E4-1310E1A0377B}" type="parTrans" cxnId="{C0FFA65F-C129-47EC-BA52-FC4781FF1A6D}">
      <dgm:prSet/>
      <dgm:spPr/>
      <dgm:t>
        <a:bodyPr/>
        <a:lstStyle/>
        <a:p>
          <a:endParaRPr lang="en-US"/>
        </a:p>
      </dgm:t>
    </dgm:pt>
    <dgm:pt modelId="{F99208C8-C63D-4463-BCD7-52E25D3B25EE}" type="sibTrans" cxnId="{C0FFA65F-C129-47EC-BA52-FC4781FF1A6D}">
      <dgm:prSet/>
      <dgm:spPr/>
      <dgm:t>
        <a:bodyPr/>
        <a:lstStyle/>
        <a:p>
          <a:endParaRPr lang="en-US"/>
        </a:p>
      </dgm:t>
    </dgm:pt>
    <dgm:pt modelId="{7C44CF18-B392-4DB6-AC26-7F9CEC2747E8}">
      <dgm:prSet/>
      <dgm:spPr/>
      <dgm:t>
        <a:bodyPr/>
        <a:lstStyle/>
        <a:p>
          <a:pPr rtl="0"/>
          <a:r>
            <a:rPr lang="en-US"/>
            <a:t>Muslims</a:t>
          </a:r>
        </a:p>
      </dgm:t>
    </dgm:pt>
    <dgm:pt modelId="{1C54C0A9-264D-4AC3-968C-921A63F9A350}" type="parTrans" cxnId="{9BC6B98D-75E9-4B42-AEC1-C6E09BA0D098}">
      <dgm:prSet/>
      <dgm:spPr/>
      <dgm:t>
        <a:bodyPr/>
        <a:lstStyle/>
        <a:p>
          <a:endParaRPr lang="en-US"/>
        </a:p>
      </dgm:t>
    </dgm:pt>
    <dgm:pt modelId="{60B4D4BC-A95C-478C-9634-A891779CA920}" type="sibTrans" cxnId="{9BC6B98D-75E9-4B42-AEC1-C6E09BA0D098}">
      <dgm:prSet/>
      <dgm:spPr/>
      <dgm:t>
        <a:bodyPr/>
        <a:lstStyle/>
        <a:p>
          <a:endParaRPr lang="en-US"/>
        </a:p>
      </dgm:t>
    </dgm:pt>
    <dgm:pt modelId="{2C0D2BD3-567B-49A0-91B1-7997073C824F}" type="pres">
      <dgm:prSet presAssocID="{66EECE50-D39F-4F15-AFE4-61AC693B326A}" presName="linear" presStyleCnt="0">
        <dgm:presLayoutVars>
          <dgm:animLvl val="lvl"/>
          <dgm:resizeHandles val="exact"/>
        </dgm:presLayoutVars>
      </dgm:prSet>
      <dgm:spPr/>
    </dgm:pt>
    <dgm:pt modelId="{07270940-4B2F-40E5-A9D6-D0257B054C13}" type="pres">
      <dgm:prSet presAssocID="{FB5FB9D1-2201-4889-94FA-B9600BBC0F89}" presName="parentText" presStyleLbl="node1" presStyleIdx="0" presStyleCnt="2">
        <dgm:presLayoutVars>
          <dgm:chMax val="0"/>
          <dgm:bulletEnabled val="1"/>
        </dgm:presLayoutVars>
      </dgm:prSet>
      <dgm:spPr/>
    </dgm:pt>
    <dgm:pt modelId="{B2735CC8-C045-4D59-BEDB-5ABCC005EE5A}" type="pres">
      <dgm:prSet presAssocID="{6656E269-DC2B-48C7-8F7B-88FA9C03715B}" presName="spacer" presStyleCnt="0"/>
      <dgm:spPr/>
    </dgm:pt>
    <dgm:pt modelId="{675660C7-8077-49D9-966F-5C8696698098}" type="pres">
      <dgm:prSet presAssocID="{F1829C90-9EB8-4366-96FB-4725C58E8695}" presName="parentText" presStyleLbl="node1" presStyleIdx="1" presStyleCnt="2">
        <dgm:presLayoutVars>
          <dgm:chMax val="0"/>
          <dgm:bulletEnabled val="1"/>
        </dgm:presLayoutVars>
      </dgm:prSet>
      <dgm:spPr/>
    </dgm:pt>
    <dgm:pt modelId="{8CBC1C4B-933A-4DB1-8DD4-A58D99149358}" type="pres">
      <dgm:prSet presAssocID="{F1829C90-9EB8-4366-96FB-4725C58E8695}" presName="childText" presStyleLbl="revTx" presStyleIdx="0" presStyleCnt="1">
        <dgm:presLayoutVars>
          <dgm:bulletEnabled val="1"/>
        </dgm:presLayoutVars>
      </dgm:prSet>
      <dgm:spPr/>
    </dgm:pt>
  </dgm:ptLst>
  <dgm:cxnLst>
    <dgm:cxn modelId="{C9CCE71F-9BC2-4AC7-93C9-0B2D4898CBF3}" srcId="{66EECE50-D39F-4F15-AFE4-61AC693B326A}" destId="{FB5FB9D1-2201-4889-94FA-B9600BBC0F89}" srcOrd="0" destOrd="0" parTransId="{FA6500E2-8902-46B8-A9BA-4401E81DA038}" sibTransId="{6656E269-DC2B-48C7-8F7B-88FA9C03715B}"/>
    <dgm:cxn modelId="{C0FFA65F-C129-47EC-BA52-FC4781FF1A6D}" srcId="{F1829C90-9EB8-4366-96FB-4725C58E8695}" destId="{741505CD-6D7D-46B4-9AAC-941DF6F6ED39}" srcOrd="0" destOrd="0" parTransId="{1A6D133A-01F8-4D58-B5E4-1310E1A0377B}" sibTransId="{F99208C8-C63D-4463-BCD7-52E25D3B25EE}"/>
    <dgm:cxn modelId="{360D5360-D1E9-4436-B4A8-391CDD95C316}" type="presOf" srcId="{FB5FB9D1-2201-4889-94FA-B9600BBC0F89}" destId="{07270940-4B2F-40E5-A9D6-D0257B054C13}" srcOrd="0" destOrd="0" presId="urn:microsoft.com/office/officeart/2005/8/layout/vList2"/>
    <dgm:cxn modelId="{9BC6B98D-75E9-4B42-AEC1-C6E09BA0D098}" srcId="{F1829C90-9EB8-4366-96FB-4725C58E8695}" destId="{7C44CF18-B392-4DB6-AC26-7F9CEC2747E8}" srcOrd="1" destOrd="0" parTransId="{1C54C0A9-264D-4AC3-968C-921A63F9A350}" sibTransId="{60B4D4BC-A95C-478C-9634-A891779CA920}"/>
    <dgm:cxn modelId="{72F561AD-7FB3-4F67-A293-E475C0687B83}" type="presOf" srcId="{7C44CF18-B392-4DB6-AC26-7F9CEC2747E8}" destId="{8CBC1C4B-933A-4DB1-8DD4-A58D99149358}" srcOrd="0" destOrd="1" presId="urn:microsoft.com/office/officeart/2005/8/layout/vList2"/>
    <dgm:cxn modelId="{CD598AB1-0EB5-419A-A45D-F054B1ADB57B}" type="presOf" srcId="{F1829C90-9EB8-4366-96FB-4725C58E8695}" destId="{675660C7-8077-49D9-966F-5C8696698098}" srcOrd="0" destOrd="0" presId="urn:microsoft.com/office/officeart/2005/8/layout/vList2"/>
    <dgm:cxn modelId="{CD830AC4-A561-47DF-BBB4-D24FD67DD82F}" type="presOf" srcId="{66EECE50-D39F-4F15-AFE4-61AC693B326A}" destId="{2C0D2BD3-567B-49A0-91B1-7997073C824F}" srcOrd="0" destOrd="0" presId="urn:microsoft.com/office/officeart/2005/8/layout/vList2"/>
    <dgm:cxn modelId="{2907FBE7-350D-481A-A4D0-D3A2A2C6AE12}" type="presOf" srcId="{741505CD-6D7D-46B4-9AAC-941DF6F6ED39}" destId="{8CBC1C4B-933A-4DB1-8DD4-A58D99149358}" srcOrd="0" destOrd="0" presId="urn:microsoft.com/office/officeart/2005/8/layout/vList2"/>
    <dgm:cxn modelId="{462BFEFE-878F-48D5-99E1-472F655DA9E4}" srcId="{66EECE50-D39F-4F15-AFE4-61AC693B326A}" destId="{F1829C90-9EB8-4366-96FB-4725C58E8695}" srcOrd="1" destOrd="0" parTransId="{FF3713E7-8149-4A17-A3CE-21BAF0C64273}" sibTransId="{543306E6-4BF3-4BFD-B0E2-D878B8F772DA}"/>
    <dgm:cxn modelId="{18D0DA61-370B-471F-BEF8-775A40F8E8DD}" type="presParOf" srcId="{2C0D2BD3-567B-49A0-91B1-7997073C824F}" destId="{07270940-4B2F-40E5-A9D6-D0257B054C13}" srcOrd="0" destOrd="0" presId="urn:microsoft.com/office/officeart/2005/8/layout/vList2"/>
    <dgm:cxn modelId="{996A7ED4-CE17-4AE7-B7CF-3B069241C295}" type="presParOf" srcId="{2C0D2BD3-567B-49A0-91B1-7997073C824F}" destId="{B2735CC8-C045-4D59-BEDB-5ABCC005EE5A}" srcOrd="1" destOrd="0" presId="urn:microsoft.com/office/officeart/2005/8/layout/vList2"/>
    <dgm:cxn modelId="{A9BFB16B-B1C9-4ADA-95D6-CB18646E8350}" type="presParOf" srcId="{2C0D2BD3-567B-49A0-91B1-7997073C824F}" destId="{675660C7-8077-49D9-966F-5C8696698098}" srcOrd="2" destOrd="0" presId="urn:microsoft.com/office/officeart/2005/8/layout/vList2"/>
    <dgm:cxn modelId="{5D00183A-4C8D-4533-9C76-BE3EF22D4C25}" type="presParOf" srcId="{2C0D2BD3-567B-49A0-91B1-7997073C824F}" destId="{8CBC1C4B-933A-4DB1-8DD4-A58D9914935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FCE0052A-53DF-4DB7-B444-DAB6F9B191D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EBD0D374-C986-49C0-BE68-DE0ED0CA7547}">
      <dgm:prSet/>
      <dgm:spPr/>
      <dgm:t>
        <a:bodyPr/>
        <a:lstStyle/>
        <a:p>
          <a:pPr rtl="0"/>
          <a:r>
            <a:rPr lang="en-US"/>
            <a:t>Testator may register will with Sub-Registrar</a:t>
          </a:r>
        </a:p>
      </dgm:t>
    </dgm:pt>
    <dgm:pt modelId="{34641E85-E923-445B-9C2D-4649BBF79FC0}" type="parTrans" cxnId="{3C250B69-796B-4228-8982-7730F5A1B7E3}">
      <dgm:prSet/>
      <dgm:spPr/>
      <dgm:t>
        <a:bodyPr/>
        <a:lstStyle/>
        <a:p>
          <a:endParaRPr lang="en-US"/>
        </a:p>
      </dgm:t>
    </dgm:pt>
    <dgm:pt modelId="{A6441705-D1F7-4E98-98A2-793539CEFC32}" type="sibTrans" cxnId="{3C250B69-796B-4228-8982-7730F5A1B7E3}">
      <dgm:prSet/>
      <dgm:spPr/>
      <dgm:t>
        <a:bodyPr/>
        <a:lstStyle/>
        <a:p>
          <a:endParaRPr lang="en-US"/>
        </a:p>
      </dgm:t>
    </dgm:pt>
    <dgm:pt modelId="{ADC9BD77-DB27-4B1F-9B32-3895BD5BC87F}">
      <dgm:prSet/>
      <dgm:spPr/>
      <dgm:t>
        <a:bodyPr/>
        <a:lstStyle/>
        <a:p>
          <a:pPr rtl="0"/>
          <a:r>
            <a:rPr lang="en-US"/>
            <a:t>Not compulsory but advisable</a:t>
          </a:r>
        </a:p>
      </dgm:t>
    </dgm:pt>
    <dgm:pt modelId="{AA5F6B23-82CE-4609-AE6B-5DDFAF03B680}" type="parTrans" cxnId="{5F7898AE-66A4-4A02-8C91-E3669F8BA4AD}">
      <dgm:prSet/>
      <dgm:spPr/>
      <dgm:t>
        <a:bodyPr/>
        <a:lstStyle/>
        <a:p>
          <a:endParaRPr lang="en-US"/>
        </a:p>
      </dgm:t>
    </dgm:pt>
    <dgm:pt modelId="{140F4FE6-0513-4F5E-8565-A20BF3E6F7CA}" type="sibTrans" cxnId="{5F7898AE-66A4-4A02-8C91-E3669F8BA4AD}">
      <dgm:prSet/>
      <dgm:spPr/>
      <dgm:t>
        <a:bodyPr/>
        <a:lstStyle/>
        <a:p>
          <a:endParaRPr lang="en-US"/>
        </a:p>
      </dgm:t>
    </dgm:pt>
    <dgm:pt modelId="{ED7E199B-E47C-49E9-B726-2665D251B84A}">
      <dgm:prSet/>
      <dgm:spPr/>
      <dgm:t>
        <a:bodyPr/>
        <a:lstStyle/>
        <a:p>
          <a:pPr rtl="0"/>
          <a:r>
            <a:rPr lang="en-US" dirty="0"/>
            <a:t>becomes public document for inspection</a:t>
          </a:r>
        </a:p>
      </dgm:t>
    </dgm:pt>
    <dgm:pt modelId="{88392CC8-6294-4659-A885-BEAF2198BD1D}" type="parTrans" cxnId="{664F1807-5C9A-42FC-BE01-089A1DD4632D}">
      <dgm:prSet/>
      <dgm:spPr/>
      <dgm:t>
        <a:bodyPr/>
        <a:lstStyle/>
        <a:p>
          <a:endParaRPr lang="en-US"/>
        </a:p>
      </dgm:t>
    </dgm:pt>
    <dgm:pt modelId="{5F2F17A6-D120-43C9-A21A-77FC333F5BB8}" type="sibTrans" cxnId="{664F1807-5C9A-42FC-BE01-089A1DD4632D}">
      <dgm:prSet/>
      <dgm:spPr/>
      <dgm:t>
        <a:bodyPr/>
        <a:lstStyle/>
        <a:p>
          <a:endParaRPr lang="en-US"/>
        </a:p>
      </dgm:t>
    </dgm:pt>
    <dgm:pt modelId="{FA1CDECF-39FF-4111-9FC6-1ECCA26BA301}">
      <dgm:prSet/>
      <dgm:spPr/>
      <dgm:t>
        <a:bodyPr/>
        <a:lstStyle/>
        <a:p>
          <a:pPr rtl="0"/>
          <a:r>
            <a:rPr lang="en-US"/>
            <a:t>Raises strong presumption of genuineness of will</a:t>
          </a:r>
        </a:p>
      </dgm:t>
    </dgm:pt>
    <dgm:pt modelId="{F9F19E3B-02E3-4A42-AD7D-9E460314DDDE}" type="parTrans" cxnId="{25F957F4-672C-4F1E-A752-CD4C885A466A}">
      <dgm:prSet/>
      <dgm:spPr/>
      <dgm:t>
        <a:bodyPr/>
        <a:lstStyle/>
        <a:p>
          <a:endParaRPr lang="en-US"/>
        </a:p>
      </dgm:t>
    </dgm:pt>
    <dgm:pt modelId="{8E424B50-9991-4F3F-A6E1-031A50A4B5CA}" type="sibTrans" cxnId="{25F957F4-672C-4F1E-A752-CD4C885A466A}">
      <dgm:prSet/>
      <dgm:spPr/>
      <dgm:t>
        <a:bodyPr/>
        <a:lstStyle/>
        <a:p>
          <a:endParaRPr lang="en-US"/>
        </a:p>
      </dgm:t>
    </dgm:pt>
    <dgm:pt modelId="{8DEBAF59-1052-425D-9874-260A75A3CD22}">
      <dgm:prSet/>
      <dgm:spPr/>
      <dgm:t>
        <a:bodyPr/>
        <a:lstStyle/>
        <a:p>
          <a:pPr rtl="0"/>
          <a:r>
            <a:rPr lang="en-US"/>
            <a:t>Registered will can be superceded by subsequent unregistered will</a:t>
          </a:r>
        </a:p>
      </dgm:t>
    </dgm:pt>
    <dgm:pt modelId="{EF950E44-0603-4D7F-9F32-50FB7AF34F8E}" type="parTrans" cxnId="{F63A2ABB-E540-4802-8673-DD2D362B3F70}">
      <dgm:prSet/>
      <dgm:spPr/>
      <dgm:t>
        <a:bodyPr/>
        <a:lstStyle/>
        <a:p>
          <a:endParaRPr lang="en-US"/>
        </a:p>
      </dgm:t>
    </dgm:pt>
    <dgm:pt modelId="{C528F5EB-8E19-4942-9FD5-3BB051D0DE68}" type="sibTrans" cxnId="{F63A2ABB-E540-4802-8673-DD2D362B3F70}">
      <dgm:prSet/>
      <dgm:spPr/>
      <dgm:t>
        <a:bodyPr/>
        <a:lstStyle/>
        <a:p>
          <a:endParaRPr lang="en-US"/>
        </a:p>
      </dgm:t>
    </dgm:pt>
    <dgm:pt modelId="{D99153B1-02A4-4F90-ABAD-772F8FC3AF9E}">
      <dgm:prSet/>
      <dgm:spPr/>
      <dgm:t>
        <a:bodyPr/>
        <a:lstStyle/>
        <a:p>
          <a:pPr rtl="0"/>
          <a:r>
            <a:rPr lang="en-US"/>
            <a:t>Notarisation can also be considered</a:t>
          </a:r>
        </a:p>
      </dgm:t>
    </dgm:pt>
    <dgm:pt modelId="{F64EB998-DFEF-48F6-8094-C465A4893097}" type="parTrans" cxnId="{64F3408F-9532-43C3-9437-F2997E736F6E}">
      <dgm:prSet/>
      <dgm:spPr/>
      <dgm:t>
        <a:bodyPr/>
        <a:lstStyle/>
        <a:p>
          <a:endParaRPr lang="en-US"/>
        </a:p>
      </dgm:t>
    </dgm:pt>
    <dgm:pt modelId="{E7D745A2-8849-42CC-9456-3A69A1399C6D}" type="sibTrans" cxnId="{64F3408F-9532-43C3-9437-F2997E736F6E}">
      <dgm:prSet/>
      <dgm:spPr/>
      <dgm:t>
        <a:bodyPr/>
        <a:lstStyle/>
        <a:p>
          <a:endParaRPr lang="en-US"/>
        </a:p>
      </dgm:t>
    </dgm:pt>
    <dgm:pt modelId="{038504CB-6AF5-455D-AFE6-355B3F8DD717}" type="pres">
      <dgm:prSet presAssocID="{FCE0052A-53DF-4DB7-B444-DAB6F9B191D5}" presName="linear" presStyleCnt="0">
        <dgm:presLayoutVars>
          <dgm:animLvl val="lvl"/>
          <dgm:resizeHandles val="exact"/>
        </dgm:presLayoutVars>
      </dgm:prSet>
      <dgm:spPr/>
    </dgm:pt>
    <dgm:pt modelId="{1062090F-D55E-4CF8-A7F9-BB09A0BAE310}" type="pres">
      <dgm:prSet presAssocID="{EBD0D374-C986-49C0-BE68-DE0ED0CA7547}" presName="parentText" presStyleLbl="node1" presStyleIdx="0" presStyleCnt="5">
        <dgm:presLayoutVars>
          <dgm:chMax val="0"/>
          <dgm:bulletEnabled val="1"/>
        </dgm:presLayoutVars>
      </dgm:prSet>
      <dgm:spPr/>
    </dgm:pt>
    <dgm:pt modelId="{79AACF4F-C149-4B97-B142-89F1CBCAC2B8}" type="pres">
      <dgm:prSet presAssocID="{EBD0D374-C986-49C0-BE68-DE0ED0CA7547}" presName="childText" presStyleLbl="revTx" presStyleIdx="0" presStyleCnt="1">
        <dgm:presLayoutVars>
          <dgm:bulletEnabled val="1"/>
        </dgm:presLayoutVars>
      </dgm:prSet>
      <dgm:spPr/>
    </dgm:pt>
    <dgm:pt modelId="{A18C393F-ABA5-4F54-9185-A5130A0F5B31}" type="pres">
      <dgm:prSet presAssocID="{ED7E199B-E47C-49E9-B726-2665D251B84A}" presName="parentText" presStyleLbl="node1" presStyleIdx="1" presStyleCnt="5">
        <dgm:presLayoutVars>
          <dgm:chMax val="0"/>
          <dgm:bulletEnabled val="1"/>
        </dgm:presLayoutVars>
      </dgm:prSet>
      <dgm:spPr/>
    </dgm:pt>
    <dgm:pt modelId="{61F2E693-D3A0-45CD-85C9-DB897DB18291}" type="pres">
      <dgm:prSet presAssocID="{5F2F17A6-D120-43C9-A21A-77FC333F5BB8}" presName="spacer" presStyleCnt="0"/>
      <dgm:spPr/>
    </dgm:pt>
    <dgm:pt modelId="{299F5F20-2E8D-4A27-96E5-765EC1251141}" type="pres">
      <dgm:prSet presAssocID="{FA1CDECF-39FF-4111-9FC6-1ECCA26BA301}" presName="parentText" presStyleLbl="node1" presStyleIdx="2" presStyleCnt="5">
        <dgm:presLayoutVars>
          <dgm:chMax val="0"/>
          <dgm:bulletEnabled val="1"/>
        </dgm:presLayoutVars>
      </dgm:prSet>
      <dgm:spPr/>
    </dgm:pt>
    <dgm:pt modelId="{FD2040E6-0B65-4106-B3E5-5E31941F8B34}" type="pres">
      <dgm:prSet presAssocID="{8E424B50-9991-4F3F-A6E1-031A50A4B5CA}" presName="spacer" presStyleCnt="0"/>
      <dgm:spPr/>
    </dgm:pt>
    <dgm:pt modelId="{0DA95986-7C04-4BF1-945A-493F47710997}" type="pres">
      <dgm:prSet presAssocID="{8DEBAF59-1052-425D-9874-260A75A3CD22}" presName="parentText" presStyleLbl="node1" presStyleIdx="3" presStyleCnt="5">
        <dgm:presLayoutVars>
          <dgm:chMax val="0"/>
          <dgm:bulletEnabled val="1"/>
        </dgm:presLayoutVars>
      </dgm:prSet>
      <dgm:spPr/>
    </dgm:pt>
    <dgm:pt modelId="{7A637394-9BF5-440B-AB6D-A991A064E0BD}" type="pres">
      <dgm:prSet presAssocID="{C528F5EB-8E19-4942-9FD5-3BB051D0DE68}" presName="spacer" presStyleCnt="0"/>
      <dgm:spPr/>
    </dgm:pt>
    <dgm:pt modelId="{21FF3700-3F63-4CF8-8924-B7D5DE9FAED9}" type="pres">
      <dgm:prSet presAssocID="{D99153B1-02A4-4F90-ABAD-772F8FC3AF9E}" presName="parentText" presStyleLbl="node1" presStyleIdx="4" presStyleCnt="5">
        <dgm:presLayoutVars>
          <dgm:chMax val="0"/>
          <dgm:bulletEnabled val="1"/>
        </dgm:presLayoutVars>
      </dgm:prSet>
      <dgm:spPr/>
    </dgm:pt>
  </dgm:ptLst>
  <dgm:cxnLst>
    <dgm:cxn modelId="{664F1807-5C9A-42FC-BE01-089A1DD4632D}" srcId="{FCE0052A-53DF-4DB7-B444-DAB6F9B191D5}" destId="{ED7E199B-E47C-49E9-B726-2665D251B84A}" srcOrd="1" destOrd="0" parTransId="{88392CC8-6294-4659-A885-BEAF2198BD1D}" sibTransId="{5F2F17A6-D120-43C9-A21A-77FC333F5BB8}"/>
    <dgm:cxn modelId="{BD9AB95F-7BEB-47EA-AE2F-71BCFA76AF95}" type="presOf" srcId="{EBD0D374-C986-49C0-BE68-DE0ED0CA7547}" destId="{1062090F-D55E-4CF8-A7F9-BB09A0BAE310}" srcOrd="0" destOrd="0" presId="urn:microsoft.com/office/officeart/2005/8/layout/vList2"/>
    <dgm:cxn modelId="{2356AE44-99B9-4766-9563-377397F51AEB}" type="presOf" srcId="{8DEBAF59-1052-425D-9874-260A75A3CD22}" destId="{0DA95986-7C04-4BF1-945A-493F47710997}" srcOrd="0" destOrd="0" presId="urn:microsoft.com/office/officeart/2005/8/layout/vList2"/>
    <dgm:cxn modelId="{3C250B69-796B-4228-8982-7730F5A1B7E3}" srcId="{FCE0052A-53DF-4DB7-B444-DAB6F9B191D5}" destId="{EBD0D374-C986-49C0-BE68-DE0ED0CA7547}" srcOrd="0" destOrd="0" parTransId="{34641E85-E923-445B-9C2D-4649BBF79FC0}" sibTransId="{A6441705-D1F7-4E98-98A2-793539CEFC32}"/>
    <dgm:cxn modelId="{5A875D7D-EA18-478A-8693-9E1BA1916DC5}" type="presOf" srcId="{D99153B1-02A4-4F90-ABAD-772F8FC3AF9E}" destId="{21FF3700-3F63-4CF8-8924-B7D5DE9FAED9}" srcOrd="0" destOrd="0" presId="urn:microsoft.com/office/officeart/2005/8/layout/vList2"/>
    <dgm:cxn modelId="{EF18178C-D5CF-4DB7-90CF-535A73D868EF}" type="presOf" srcId="{FCE0052A-53DF-4DB7-B444-DAB6F9B191D5}" destId="{038504CB-6AF5-455D-AFE6-355B3F8DD717}" srcOrd="0" destOrd="0" presId="urn:microsoft.com/office/officeart/2005/8/layout/vList2"/>
    <dgm:cxn modelId="{64F3408F-9532-43C3-9437-F2997E736F6E}" srcId="{FCE0052A-53DF-4DB7-B444-DAB6F9B191D5}" destId="{D99153B1-02A4-4F90-ABAD-772F8FC3AF9E}" srcOrd="4" destOrd="0" parTransId="{F64EB998-DFEF-48F6-8094-C465A4893097}" sibTransId="{E7D745A2-8849-42CC-9456-3A69A1399C6D}"/>
    <dgm:cxn modelId="{5F7898AE-66A4-4A02-8C91-E3669F8BA4AD}" srcId="{EBD0D374-C986-49C0-BE68-DE0ED0CA7547}" destId="{ADC9BD77-DB27-4B1F-9B32-3895BD5BC87F}" srcOrd="0" destOrd="0" parTransId="{AA5F6B23-82CE-4609-AE6B-5DDFAF03B680}" sibTransId="{140F4FE6-0513-4F5E-8565-A20BF3E6F7CA}"/>
    <dgm:cxn modelId="{F63A2ABB-E540-4802-8673-DD2D362B3F70}" srcId="{FCE0052A-53DF-4DB7-B444-DAB6F9B191D5}" destId="{8DEBAF59-1052-425D-9874-260A75A3CD22}" srcOrd="3" destOrd="0" parTransId="{EF950E44-0603-4D7F-9F32-50FB7AF34F8E}" sibTransId="{C528F5EB-8E19-4942-9FD5-3BB051D0DE68}"/>
    <dgm:cxn modelId="{0143CEC3-B859-4372-A723-DD5A9C222B3F}" type="presOf" srcId="{FA1CDECF-39FF-4111-9FC6-1ECCA26BA301}" destId="{299F5F20-2E8D-4A27-96E5-765EC1251141}" srcOrd="0" destOrd="0" presId="urn:microsoft.com/office/officeart/2005/8/layout/vList2"/>
    <dgm:cxn modelId="{02BD44EE-D7DB-447D-8D16-80F70792A198}" type="presOf" srcId="{ADC9BD77-DB27-4B1F-9B32-3895BD5BC87F}" destId="{79AACF4F-C149-4B97-B142-89F1CBCAC2B8}" srcOrd="0" destOrd="0" presId="urn:microsoft.com/office/officeart/2005/8/layout/vList2"/>
    <dgm:cxn modelId="{25F957F4-672C-4F1E-A752-CD4C885A466A}" srcId="{FCE0052A-53DF-4DB7-B444-DAB6F9B191D5}" destId="{FA1CDECF-39FF-4111-9FC6-1ECCA26BA301}" srcOrd="2" destOrd="0" parTransId="{F9F19E3B-02E3-4A42-AD7D-9E460314DDDE}" sibTransId="{8E424B50-9991-4F3F-A6E1-031A50A4B5CA}"/>
    <dgm:cxn modelId="{F153CCFA-C0B2-4E2E-8601-ABAA5F8B92E2}" type="presOf" srcId="{ED7E199B-E47C-49E9-B726-2665D251B84A}" destId="{A18C393F-ABA5-4F54-9185-A5130A0F5B31}" srcOrd="0" destOrd="0" presId="urn:microsoft.com/office/officeart/2005/8/layout/vList2"/>
    <dgm:cxn modelId="{735FBF54-F426-4713-88AA-E3DC192F0E8A}" type="presParOf" srcId="{038504CB-6AF5-455D-AFE6-355B3F8DD717}" destId="{1062090F-D55E-4CF8-A7F9-BB09A0BAE310}" srcOrd="0" destOrd="0" presId="urn:microsoft.com/office/officeart/2005/8/layout/vList2"/>
    <dgm:cxn modelId="{31ABE71D-17C2-4FB7-BF63-24558FA9757A}" type="presParOf" srcId="{038504CB-6AF5-455D-AFE6-355B3F8DD717}" destId="{79AACF4F-C149-4B97-B142-89F1CBCAC2B8}" srcOrd="1" destOrd="0" presId="urn:microsoft.com/office/officeart/2005/8/layout/vList2"/>
    <dgm:cxn modelId="{53B173C6-7818-4B08-BEBB-BA569BB4920E}" type="presParOf" srcId="{038504CB-6AF5-455D-AFE6-355B3F8DD717}" destId="{A18C393F-ABA5-4F54-9185-A5130A0F5B31}" srcOrd="2" destOrd="0" presId="urn:microsoft.com/office/officeart/2005/8/layout/vList2"/>
    <dgm:cxn modelId="{078AFC32-6854-4CA3-8D05-A09075073F97}" type="presParOf" srcId="{038504CB-6AF5-455D-AFE6-355B3F8DD717}" destId="{61F2E693-D3A0-45CD-85C9-DB897DB18291}" srcOrd="3" destOrd="0" presId="urn:microsoft.com/office/officeart/2005/8/layout/vList2"/>
    <dgm:cxn modelId="{F927AA1A-0593-496E-B98C-2617F69B372B}" type="presParOf" srcId="{038504CB-6AF5-455D-AFE6-355B3F8DD717}" destId="{299F5F20-2E8D-4A27-96E5-765EC1251141}" srcOrd="4" destOrd="0" presId="urn:microsoft.com/office/officeart/2005/8/layout/vList2"/>
    <dgm:cxn modelId="{B2FC8362-70E7-49FE-81FD-1D581E7245CD}" type="presParOf" srcId="{038504CB-6AF5-455D-AFE6-355B3F8DD717}" destId="{FD2040E6-0B65-4106-B3E5-5E31941F8B34}" srcOrd="5" destOrd="0" presId="urn:microsoft.com/office/officeart/2005/8/layout/vList2"/>
    <dgm:cxn modelId="{D57AFE6E-BE0D-4445-947E-CCA811620209}" type="presParOf" srcId="{038504CB-6AF5-455D-AFE6-355B3F8DD717}" destId="{0DA95986-7C04-4BF1-945A-493F47710997}" srcOrd="6" destOrd="0" presId="urn:microsoft.com/office/officeart/2005/8/layout/vList2"/>
    <dgm:cxn modelId="{2F6C51A5-B973-4E10-8E12-FFE8A7C3233C}" type="presParOf" srcId="{038504CB-6AF5-455D-AFE6-355B3F8DD717}" destId="{7A637394-9BF5-440B-AB6D-A991A064E0BD}" srcOrd="7" destOrd="0" presId="urn:microsoft.com/office/officeart/2005/8/layout/vList2"/>
    <dgm:cxn modelId="{9D2CC9B1-E7C1-4D1D-8E5D-268E1B45705D}" type="presParOf" srcId="{038504CB-6AF5-455D-AFE6-355B3F8DD717}" destId="{21FF3700-3F63-4CF8-8924-B7D5DE9FAED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47C997A0-5C14-4968-82FE-DECD3ABF60E8}"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9CA9425C-525F-42CB-A65B-00B9D9DDB719}">
      <dgm:prSet/>
      <dgm:spPr/>
      <dgm:t>
        <a:bodyPr/>
        <a:lstStyle/>
        <a:p>
          <a:pPr rtl="0"/>
          <a:r>
            <a:rPr lang="en-US"/>
            <a:t>Copy of Legal Heir Proof from the below list:</a:t>
          </a:r>
        </a:p>
      </dgm:t>
    </dgm:pt>
    <dgm:pt modelId="{B31BBEE3-C3FB-4375-9C86-6547B0167727}" type="parTrans" cxnId="{BC876EBF-677A-4D50-9AF5-FF6EE1FCE3C5}">
      <dgm:prSet/>
      <dgm:spPr/>
      <dgm:t>
        <a:bodyPr/>
        <a:lstStyle/>
        <a:p>
          <a:endParaRPr lang="en-US"/>
        </a:p>
      </dgm:t>
    </dgm:pt>
    <dgm:pt modelId="{EC20E839-4018-4A32-AAEC-DB1FDE3E07FE}" type="sibTrans" cxnId="{BC876EBF-677A-4D50-9AF5-FF6EE1FCE3C5}">
      <dgm:prSet/>
      <dgm:spPr/>
      <dgm:t>
        <a:bodyPr/>
        <a:lstStyle/>
        <a:p>
          <a:endParaRPr lang="en-US"/>
        </a:p>
      </dgm:t>
    </dgm:pt>
    <dgm:pt modelId="{6BC375F9-2DD0-4454-82AB-89EF6C39486C}">
      <dgm:prSet/>
      <dgm:spPr/>
      <dgm:t>
        <a:bodyPr/>
        <a:lstStyle/>
        <a:p>
          <a:pPr algn="just" rtl="0"/>
          <a:r>
            <a:rPr lang="en-US"/>
            <a:t>Legal Heir Certificate issued by Court of Law /Local Revenue Authority.</a:t>
          </a:r>
        </a:p>
      </dgm:t>
    </dgm:pt>
    <dgm:pt modelId="{806D0134-E1EC-4671-B5C5-08562FA156FA}" type="parTrans" cxnId="{340A2AA4-13AC-4FD1-8AF0-88F89EF7012E}">
      <dgm:prSet/>
      <dgm:spPr/>
      <dgm:t>
        <a:bodyPr/>
        <a:lstStyle/>
        <a:p>
          <a:endParaRPr lang="en-US"/>
        </a:p>
      </dgm:t>
    </dgm:pt>
    <dgm:pt modelId="{275163F5-275B-4D88-87BC-9C04EB83EF76}" type="sibTrans" cxnId="{340A2AA4-13AC-4FD1-8AF0-88F89EF7012E}">
      <dgm:prSet/>
      <dgm:spPr/>
      <dgm:t>
        <a:bodyPr/>
        <a:lstStyle/>
        <a:p>
          <a:endParaRPr lang="en-US"/>
        </a:p>
      </dgm:t>
    </dgm:pt>
    <dgm:pt modelId="{18199B6F-A387-4F30-9815-7C2F724F317D}">
      <dgm:prSet/>
      <dgm:spPr/>
      <dgm:t>
        <a:bodyPr/>
        <a:lstStyle/>
        <a:p>
          <a:pPr algn="just" rtl="0"/>
          <a:r>
            <a:rPr lang="en-US"/>
            <a:t>Surviving family member certificate issued by the Local Revenue Authority.</a:t>
          </a:r>
        </a:p>
      </dgm:t>
    </dgm:pt>
    <dgm:pt modelId="{6B10F490-7183-468A-A0A4-F7CD30DA15DD}" type="parTrans" cxnId="{0050DD55-120C-4260-8B75-5B09C074E358}">
      <dgm:prSet/>
      <dgm:spPr/>
      <dgm:t>
        <a:bodyPr/>
        <a:lstStyle/>
        <a:p>
          <a:endParaRPr lang="en-US"/>
        </a:p>
      </dgm:t>
    </dgm:pt>
    <dgm:pt modelId="{3D431E71-6550-4A69-BAD7-68001C6F6C5F}" type="sibTrans" cxnId="{0050DD55-120C-4260-8B75-5B09C074E358}">
      <dgm:prSet/>
      <dgm:spPr/>
      <dgm:t>
        <a:bodyPr/>
        <a:lstStyle/>
        <a:p>
          <a:endParaRPr lang="en-US"/>
        </a:p>
      </dgm:t>
    </dgm:pt>
    <dgm:pt modelId="{2979B1C4-E354-4DD3-A591-3074B8D90732}">
      <dgm:prSet/>
      <dgm:spPr/>
      <dgm:t>
        <a:bodyPr/>
        <a:lstStyle/>
        <a:p>
          <a:pPr algn="just" rtl="0"/>
          <a:r>
            <a:rPr lang="en-US"/>
            <a:t>Family Pension certificate issued by Central/State Government.</a:t>
          </a:r>
        </a:p>
      </dgm:t>
    </dgm:pt>
    <dgm:pt modelId="{15284AE2-576C-4B31-B9A4-660A105D412F}" type="parTrans" cxnId="{778397B3-C243-43C5-B2DD-008E178E65D8}">
      <dgm:prSet/>
      <dgm:spPr/>
      <dgm:t>
        <a:bodyPr/>
        <a:lstStyle/>
        <a:p>
          <a:endParaRPr lang="en-US"/>
        </a:p>
      </dgm:t>
    </dgm:pt>
    <dgm:pt modelId="{593DFD10-D760-4DA6-A5D8-65082D0D4BFA}" type="sibTrans" cxnId="{778397B3-C243-43C5-B2DD-008E178E65D8}">
      <dgm:prSet/>
      <dgm:spPr/>
      <dgm:t>
        <a:bodyPr/>
        <a:lstStyle/>
        <a:p>
          <a:endParaRPr lang="en-US"/>
        </a:p>
      </dgm:t>
    </dgm:pt>
    <dgm:pt modelId="{942138B6-F9FE-48AE-BA2B-69EB75EEE38C}">
      <dgm:prSet/>
      <dgm:spPr/>
      <dgm:t>
        <a:bodyPr/>
        <a:lstStyle/>
        <a:p>
          <a:pPr algn="just" rtl="0"/>
          <a:r>
            <a:rPr lang="en-US" b="1" u="sng"/>
            <a:t>Registered will.</a:t>
          </a:r>
          <a:endParaRPr lang="en-US"/>
        </a:p>
      </dgm:t>
    </dgm:pt>
    <dgm:pt modelId="{2E20F655-8156-4692-A6B2-3A09A2ABA471}" type="parTrans" cxnId="{225D1B00-27D8-4297-9EE8-519F6634A45B}">
      <dgm:prSet/>
      <dgm:spPr/>
      <dgm:t>
        <a:bodyPr/>
        <a:lstStyle/>
        <a:p>
          <a:endParaRPr lang="en-US"/>
        </a:p>
      </dgm:t>
    </dgm:pt>
    <dgm:pt modelId="{9F9218E2-EB62-4C4E-82C6-BB9731BB8084}" type="sibTrans" cxnId="{225D1B00-27D8-4297-9EE8-519F6634A45B}">
      <dgm:prSet/>
      <dgm:spPr/>
      <dgm:t>
        <a:bodyPr/>
        <a:lstStyle/>
        <a:p>
          <a:endParaRPr lang="en-US"/>
        </a:p>
      </dgm:t>
    </dgm:pt>
    <dgm:pt modelId="{9326C536-27BD-46C8-AB3C-1E560B5D09AA}">
      <dgm:prSet/>
      <dgm:spPr/>
      <dgm:t>
        <a:bodyPr/>
        <a:lstStyle/>
        <a:p>
          <a:pPr algn="just" rtl="0"/>
          <a:r>
            <a:rPr lang="en-US" dirty="0"/>
            <a:t>Letter issued by the banking or Financial Institution in their letter head, with official seal and signature mentioning the particulars of nominee or joint account holder to the account of the deceased at the time demise.</a:t>
          </a:r>
        </a:p>
      </dgm:t>
    </dgm:pt>
    <dgm:pt modelId="{48671077-79AB-4F31-A3EA-BE09904AEEA6}" type="parTrans" cxnId="{D6C5D31D-A2FD-41C1-80D5-E3677AE1ACCB}">
      <dgm:prSet/>
      <dgm:spPr/>
      <dgm:t>
        <a:bodyPr/>
        <a:lstStyle/>
        <a:p>
          <a:endParaRPr lang="en-US"/>
        </a:p>
      </dgm:t>
    </dgm:pt>
    <dgm:pt modelId="{2CBF2245-8049-4B1A-9F0B-88255B6DD9AC}" type="sibTrans" cxnId="{D6C5D31D-A2FD-41C1-80D5-E3677AE1ACCB}">
      <dgm:prSet/>
      <dgm:spPr/>
      <dgm:t>
        <a:bodyPr/>
        <a:lstStyle/>
        <a:p>
          <a:endParaRPr lang="en-US"/>
        </a:p>
      </dgm:t>
    </dgm:pt>
    <dgm:pt modelId="{C4F22B38-BFDB-4D64-B742-C07EE35F9A03}" type="pres">
      <dgm:prSet presAssocID="{47C997A0-5C14-4968-82FE-DECD3ABF60E8}" presName="linear" presStyleCnt="0">
        <dgm:presLayoutVars>
          <dgm:animLvl val="lvl"/>
          <dgm:resizeHandles val="exact"/>
        </dgm:presLayoutVars>
      </dgm:prSet>
      <dgm:spPr/>
    </dgm:pt>
    <dgm:pt modelId="{98A0CC7F-933B-4129-BE76-EB3CCA59FA55}" type="pres">
      <dgm:prSet presAssocID="{9CA9425C-525F-42CB-A65B-00B9D9DDB719}" presName="parentText" presStyleLbl="node1" presStyleIdx="0" presStyleCnt="1">
        <dgm:presLayoutVars>
          <dgm:chMax val="0"/>
          <dgm:bulletEnabled val="1"/>
        </dgm:presLayoutVars>
      </dgm:prSet>
      <dgm:spPr/>
    </dgm:pt>
    <dgm:pt modelId="{18103690-D45C-4BB2-ABD8-9B5E81D9C3DF}" type="pres">
      <dgm:prSet presAssocID="{9CA9425C-525F-42CB-A65B-00B9D9DDB719}" presName="childText" presStyleLbl="revTx" presStyleIdx="0" presStyleCnt="1">
        <dgm:presLayoutVars>
          <dgm:bulletEnabled val="1"/>
        </dgm:presLayoutVars>
      </dgm:prSet>
      <dgm:spPr/>
    </dgm:pt>
  </dgm:ptLst>
  <dgm:cxnLst>
    <dgm:cxn modelId="{225D1B00-27D8-4297-9EE8-519F6634A45B}" srcId="{9CA9425C-525F-42CB-A65B-00B9D9DDB719}" destId="{942138B6-F9FE-48AE-BA2B-69EB75EEE38C}" srcOrd="3" destOrd="0" parTransId="{2E20F655-8156-4692-A6B2-3A09A2ABA471}" sibTransId="{9F9218E2-EB62-4C4E-82C6-BB9731BB8084}"/>
    <dgm:cxn modelId="{D6C5D31D-A2FD-41C1-80D5-E3677AE1ACCB}" srcId="{9CA9425C-525F-42CB-A65B-00B9D9DDB719}" destId="{9326C536-27BD-46C8-AB3C-1E560B5D09AA}" srcOrd="4" destOrd="0" parTransId="{48671077-79AB-4F31-A3EA-BE09904AEEA6}" sibTransId="{2CBF2245-8049-4B1A-9F0B-88255B6DD9AC}"/>
    <dgm:cxn modelId="{C6EBD41F-53D6-4090-8221-4A1BF122C12D}" type="presOf" srcId="{9CA9425C-525F-42CB-A65B-00B9D9DDB719}" destId="{98A0CC7F-933B-4129-BE76-EB3CCA59FA55}" srcOrd="0" destOrd="0" presId="urn:microsoft.com/office/officeart/2005/8/layout/vList2"/>
    <dgm:cxn modelId="{18A1062A-C8C4-43AD-8747-7568F7AFF885}" type="presOf" srcId="{942138B6-F9FE-48AE-BA2B-69EB75EEE38C}" destId="{18103690-D45C-4BB2-ABD8-9B5E81D9C3DF}" srcOrd="0" destOrd="3" presId="urn:microsoft.com/office/officeart/2005/8/layout/vList2"/>
    <dgm:cxn modelId="{335CA934-4A6C-420E-8FFC-D4AFDE3FBB4D}" type="presOf" srcId="{47C997A0-5C14-4968-82FE-DECD3ABF60E8}" destId="{C4F22B38-BFDB-4D64-B742-C07EE35F9A03}" srcOrd="0" destOrd="0" presId="urn:microsoft.com/office/officeart/2005/8/layout/vList2"/>
    <dgm:cxn modelId="{A598484C-F6B5-4445-B846-E679070C20FB}" type="presOf" srcId="{18199B6F-A387-4F30-9815-7C2F724F317D}" destId="{18103690-D45C-4BB2-ABD8-9B5E81D9C3DF}" srcOrd="0" destOrd="1" presId="urn:microsoft.com/office/officeart/2005/8/layout/vList2"/>
    <dgm:cxn modelId="{0050DD55-120C-4260-8B75-5B09C074E358}" srcId="{9CA9425C-525F-42CB-A65B-00B9D9DDB719}" destId="{18199B6F-A387-4F30-9815-7C2F724F317D}" srcOrd="1" destOrd="0" parTransId="{6B10F490-7183-468A-A0A4-F7CD30DA15DD}" sibTransId="{3D431E71-6550-4A69-BAD7-68001C6F6C5F}"/>
    <dgm:cxn modelId="{60845F8B-48F6-4D3A-8B45-84578242C286}" type="presOf" srcId="{6BC375F9-2DD0-4454-82AB-89EF6C39486C}" destId="{18103690-D45C-4BB2-ABD8-9B5E81D9C3DF}" srcOrd="0" destOrd="0" presId="urn:microsoft.com/office/officeart/2005/8/layout/vList2"/>
    <dgm:cxn modelId="{5BA8508B-44A3-4CE8-915B-F33F3047E5C7}" type="presOf" srcId="{2979B1C4-E354-4DD3-A591-3074B8D90732}" destId="{18103690-D45C-4BB2-ABD8-9B5E81D9C3DF}" srcOrd="0" destOrd="2" presId="urn:microsoft.com/office/officeart/2005/8/layout/vList2"/>
    <dgm:cxn modelId="{340A2AA4-13AC-4FD1-8AF0-88F89EF7012E}" srcId="{9CA9425C-525F-42CB-A65B-00B9D9DDB719}" destId="{6BC375F9-2DD0-4454-82AB-89EF6C39486C}" srcOrd="0" destOrd="0" parTransId="{806D0134-E1EC-4671-B5C5-08562FA156FA}" sibTransId="{275163F5-275B-4D88-87BC-9C04EB83EF76}"/>
    <dgm:cxn modelId="{778397B3-C243-43C5-B2DD-008E178E65D8}" srcId="{9CA9425C-525F-42CB-A65B-00B9D9DDB719}" destId="{2979B1C4-E354-4DD3-A591-3074B8D90732}" srcOrd="2" destOrd="0" parTransId="{15284AE2-576C-4B31-B9A4-660A105D412F}" sibTransId="{593DFD10-D760-4DA6-A5D8-65082D0D4BFA}"/>
    <dgm:cxn modelId="{BC876EBF-677A-4D50-9AF5-FF6EE1FCE3C5}" srcId="{47C997A0-5C14-4968-82FE-DECD3ABF60E8}" destId="{9CA9425C-525F-42CB-A65B-00B9D9DDB719}" srcOrd="0" destOrd="0" parTransId="{B31BBEE3-C3FB-4375-9C86-6547B0167727}" sibTransId="{EC20E839-4018-4A32-AAEC-DB1FDE3E07FE}"/>
    <dgm:cxn modelId="{761821FB-5D24-4DFB-A617-FA124C461383}" type="presOf" srcId="{9326C536-27BD-46C8-AB3C-1E560B5D09AA}" destId="{18103690-D45C-4BB2-ABD8-9B5E81D9C3DF}" srcOrd="0" destOrd="4" presId="urn:microsoft.com/office/officeart/2005/8/layout/vList2"/>
    <dgm:cxn modelId="{E517A15B-BB58-4B80-8F01-77C661380D2D}" type="presParOf" srcId="{C4F22B38-BFDB-4D64-B742-C07EE35F9A03}" destId="{98A0CC7F-933B-4129-BE76-EB3CCA59FA55}" srcOrd="0" destOrd="0" presId="urn:microsoft.com/office/officeart/2005/8/layout/vList2"/>
    <dgm:cxn modelId="{62E3D526-3AE7-40D2-B8CE-7C08E46751E6}" type="presParOf" srcId="{C4F22B38-BFDB-4D64-B742-C07EE35F9A03}" destId="{18103690-D45C-4BB2-ABD8-9B5E81D9C3D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F3DE1037-2B8D-4918-9027-B59B8B979653}" type="doc">
      <dgm:prSet loTypeId="urn:microsoft.com/office/officeart/2009/layout/CircleArrowProcess" loCatId="cycle" qsTypeId="urn:microsoft.com/office/officeart/2005/8/quickstyle/simple1" qsCatId="simple" csTypeId="urn:microsoft.com/office/officeart/2005/8/colors/accent1_2" csCatId="accent1"/>
      <dgm:spPr/>
      <dgm:t>
        <a:bodyPr/>
        <a:lstStyle/>
        <a:p>
          <a:endParaRPr lang="en-US"/>
        </a:p>
      </dgm:t>
    </dgm:pt>
    <dgm:pt modelId="{C603C1D4-FA64-4767-BF3F-0071A0360DF5}">
      <dgm:prSet/>
      <dgm:spPr/>
      <dgm:t>
        <a:bodyPr/>
        <a:lstStyle/>
        <a:p>
          <a:pPr rtl="0"/>
          <a:r>
            <a:rPr lang="en-US" b="1" dirty="0"/>
            <a:t>Mahesh Kumar (2012) 4 SCC 387</a:t>
          </a:r>
          <a:endParaRPr lang="en-US" dirty="0"/>
        </a:p>
      </dgm:t>
    </dgm:pt>
    <dgm:pt modelId="{D7913A7C-0C5F-44EE-830A-DD852E4498AA}" type="parTrans" cxnId="{CDD5CF0C-A316-41A3-AE53-284F832AD666}">
      <dgm:prSet/>
      <dgm:spPr/>
      <dgm:t>
        <a:bodyPr/>
        <a:lstStyle/>
        <a:p>
          <a:endParaRPr lang="en-US"/>
        </a:p>
      </dgm:t>
    </dgm:pt>
    <dgm:pt modelId="{B9A1B7DA-80AE-4145-80E0-CA08E6B30A2A}" type="sibTrans" cxnId="{CDD5CF0C-A316-41A3-AE53-284F832AD666}">
      <dgm:prSet/>
      <dgm:spPr/>
      <dgm:t>
        <a:bodyPr/>
        <a:lstStyle/>
        <a:p>
          <a:endParaRPr lang="en-US"/>
        </a:p>
      </dgm:t>
    </dgm:pt>
    <dgm:pt modelId="{652A4102-32D9-45FF-8402-3CF38E281648}">
      <dgm:prSet custT="1"/>
      <dgm:spPr/>
      <dgm:t>
        <a:bodyPr/>
        <a:lstStyle/>
        <a:p>
          <a:pPr algn="just" rtl="0"/>
          <a:r>
            <a:rPr lang="en-US" sz="1400" b="1" dirty="0"/>
            <a:t>a case where a testator bequeathed all his wealth to one son in preference to the others </a:t>
          </a:r>
        </a:p>
      </dgm:t>
    </dgm:pt>
    <dgm:pt modelId="{D807C5C9-9DCC-49A5-B2E9-63B89ACB0177}" type="parTrans" cxnId="{CDDBD69D-4435-43ED-A51A-368C4C12FA9F}">
      <dgm:prSet/>
      <dgm:spPr/>
      <dgm:t>
        <a:bodyPr/>
        <a:lstStyle/>
        <a:p>
          <a:endParaRPr lang="en-US"/>
        </a:p>
      </dgm:t>
    </dgm:pt>
    <dgm:pt modelId="{578B2452-7F2C-4FE2-BF4F-86B8965A27BA}" type="sibTrans" cxnId="{CDDBD69D-4435-43ED-A51A-368C4C12FA9F}">
      <dgm:prSet/>
      <dgm:spPr/>
      <dgm:t>
        <a:bodyPr/>
        <a:lstStyle/>
        <a:p>
          <a:endParaRPr lang="en-US"/>
        </a:p>
      </dgm:t>
    </dgm:pt>
    <dgm:pt modelId="{F98252A1-7D36-4F22-A2E4-B374D3858CBB}">
      <dgm:prSet custT="1"/>
      <dgm:spPr/>
      <dgm:t>
        <a:bodyPr/>
        <a:lstStyle/>
        <a:p>
          <a:pPr algn="just" rtl="0"/>
          <a:r>
            <a:rPr lang="en-US" sz="1400" b="1" dirty="0"/>
            <a:t>since he was living with that son and the attitude of the other sons was extremely hostile towards their parents. </a:t>
          </a:r>
        </a:p>
      </dgm:t>
    </dgm:pt>
    <dgm:pt modelId="{F0E0DC27-4DCE-43E9-91DC-B3DA2B1ED7E9}" type="parTrans" cxnId="{EF550499-EA4A-4013-A3B1-0E963F6EF0BA}">
      <dgm:prSet/>
      <dgm:spPr/>
      <dgm:t>
        <a:bodyPr/>
        <a:lstStyle/>
        <a:p>
          <a:endParaRPr lang="en-US"/>
        </a:p>
      </dgm:t>
    </dgm:pt>
    <dgm:pt modelId="{6B5995DB-75CD-4659-8BA3-DACC3EEAF9C4}" type="sibTrans" cxnId="{EF550499-EA4A-4013-A3B1-0E963F6EF0BA}">
      <dgm:prSet/>
      <dgm:spPr/>
      <dgm:t>
        <a:bodyPr/>
        <a:lstStyle/>
        <a:p>
          <a:endParaRPr lang="en-US"/>
        </a:p>
      </dgm:t>
    </dgm:pt>
    <dgm:pt modelId="{563F12B0-2B68-414F-94C4-70786E0DAFA1}">
      <dgm:prSet custT="1"/>
      <dgm:spPr/>
      <dgm:t>
        <a:bodyPr/>
        <a:lstStyle/>
        <a:p>
          <a:pPr algn="just" rtl="0"/>
          <a:r>
            <a:rPr lang="en-US" sz="1400" b="1" dirty="0"/>
            <a:t>The Court held that the fact that one son took care of the parents in their old age showed that there was nothing unnatural or unusual in the decision of the testator to give his property only to him. </a:t>
          </a:r>
        </a:p>
      </dgm:t>
    </dgm:pt>
    <dgm:pt modelId="{2F210F06-EFC2-43DA-8259-4CABFE845381}" type="parTrans" cxnId="{6470BB6E-2DF8-48B5-941C-5FC146287302}">
      <dgm:prSet/>
      <dgm:spPr/>
      <dgm:t>
        <a:bodyPr/>
        <a:lstStyle/>
        <a:p>
          <a:endParaRPr lang="en-US"/>
        </a:p>
      </dgm:t>
    </dgm:pt>
    <dgm:pt modelId="{3D9AEF14-C1E2-49B0-B66C-87A309826973}" type="sibTrans" cxnId="{6470BB6E-2DF8-48B5-941C-5FC146287302}">
      <dgm:prSet/>
      <dgm:spPr/>
      <dgm:t>
        <a:bodyPr/>
        <a:lstStyle/>
        <a:p>
          <a:endParaRPr lang="en-US"/>
        </a:p>
      </dgm:t>
    </dgm:pt>
    <dgm:pt modelId="{9518CA32-4B46-4786-ABDE-FB0F34DA0453}">
      <dgm:prSet custT="1"/>
      <dgm:spPr/>
      <dgm:t>
        <a:bodyPr/>
        <a:lstStyle/>
        <a:p>
          <a:pPr algn="just" rtl="0"/>
          <a:r>
            <a:rPr lang="en-US" sz="1400" b="1" dirty="0"/>
            <a:t>Any person of ordinary prudence would have adopted the same course and would not have given anything to the ungrateful children from his / her share in the property. </a:t>
          </a:r>
        </a:p>
      </dgm:t>
    </dgm:pt>
    <dgm:pt modelId="{C54C5381-F49C-4CFB-879E-D7F0A8359C23}" type="parTrans" cxnId="{51B20C75-7D37-4A2F-BB8C-FCB7FDD47736}">
      <dgm:prSet/>
      <dgm:spPr/>
      <dgm:t>
        <a:bodyPr/>
        <a:lstStyle/>
        <a:p>
          <a:endParaRPr lang="en-US"/>
        </a:p>
      </dgm:t>
    </dgm:pt>
    <dgm:pt modelId="{0A26A3A3-A318-4D3D-8720-A5221553F6FA}" type="sibTrans" cxnId="{51B20C75-7D37-4A2F-BB8C-FCB7FDD47736}">
      <dgm:prSet/>
      <dgm:spPr/>
      <dgm:t>
        <a:bodyPr/>
        <a:lstStyle/>
        <a:p>
          <a:endParaRPr lang="en-US"/>
        </a:p>
      </dgm:t>
    </dgm:pt>
    <dgm:pt modelId="{A89A6F0C-9989-404F-B95D-265A7A3F75B5}">
      <dgm:prSet custT="1"/>
      <dgm:spPr/>
      <dgm:t>
        <a:bodyPr/>
        <a:lstStyle/>
        <a:p>
          <a:pPr algn="just" rtl="0"/>
          <a:r>
            <a:rPr lang="en-US" sz="1400" b="1" dirty="0"/>
            <a:t>Thus, the Court held that there was nothing invalid in the Will.</a:t>
          </a:r>
        </a:p>
      </dgm:t>
    </dgm:pt>
    <dgm:pt modelId="{6ECBE8F2-462B-4301-A6B2-14FC1C7DE6F9}" type="parTrans" cxnId="{F9B1F76C-8442-4857-AF14-27AC4ACA05DF}">
      <dgm:prSet/>
      <dgm:spPr/>
      <dgm:t>
        <a:bodyPr/>
        <a:lstStyle/>
        <a:p>
          <a:endParaRPr lang="en-US"/>
        </a:p>
      </dgm:t>
    </dgm:pt>
    <dgm:pt modelId="{7BBCC568-A2A9-4DE9-80E2-8A32F998DDC8}" type="sibTrans" cxnId="{F9B1F76C-8442-4857-AF14-27AC4ACA05DF}">
      <dgm:prSet/>
      <dgm:spPr/>
      <dgm:t>
        <a:bodyPr/>
        <a:lstStyle/>
        <a:p>
          <a:endParaRPr lang="en-US"/>
        </a:p>
      </dgm:t>
    </dgm:pt>
    <dgm:pt modelId="{2B01FF08-ECD8-4EFC-834E-9D9D288AF6DD}" type="pres">
      <dgm:prSet presAssocID="{F3DE1037-2B8D-4918-9027-B59B8B979653}" presName="Name0" presStyleCnt="0">
        <dgm:presLayoutVars>
          <dgm:chMax val="7"/>
          <dgm:chPref val="7"/>
          <dgm:dir/>
          <dgm:animLvl val="lvl"/>
        </dgm:presLayoutVars>
      </dgm:prSet>
      <dgm:spPr/>
    </dgm:pt>
    <dgm:pt modelId="{74639E8B-482C-4E0E-81B7-A9CC2727019D}" type="pres">
      <dgm:prSet presAssocID="{C603C1D4-FA64-4767-BF3F-0071A0360DF5}" presName="Accent1" presStyleCnt="0"/>
      <dgm:spPr/>
    </dgm:pt>
    <dgm:pt modelId="{EBB547CF-C367-4545-B0E5-07B3F63C3480}" type="pres">
      <dgm:prSet presAssocID="{C603C1D4-FA64-4767-BF3F-0071A0360DF5}" presName="Accent" presStyleLbl="node1" presStyleIdx="0" presStyleCnt="1"/>
      <dgm:spPr/>
    </dgm:pt>
    <dgm:pt modelId="{7B6E1A46-DE95-41A7-A66A-F30DA6CD35A9}" type="pres">
      <dgm:prSet presAssocID="{C603C1D4-FA64-4767-BF3F-0071A0360DF5}" presName="Child1" presStyleLbl="revTx" presStyleIdx="0" presStyleCnt="2" custLinFactNeighborX="-7612">
        <dgm:presLayoutVars>
          <dgm:chMax val="0"/>
          <dgm:chPref val="0"/>
          <dgm:bulletEnabled val="1"/>
        </dgm:presLayoutVars>
      </dgm:prSet>
      <dgm:spPr/>
    </dgm:pt>
    <dgm:pt modelId="{BE2F6609-77D8-4BF6-BF72-53D3F2185DE9}" type="pres">
      <dgm:prSet presAssocID="{C603C1D4-FA64-4767-BF3F-0071A0360DF5}" presName="Parent1" presStyleLbl="revTx" presStyleIdx="1" presStyleCnt="2">
        <dgm:presLayoutVars>
          <dgm:chMax val="1"/>
          <dgm:chPref val="1"/>
          <dgm:bulletEnabled val="1"/>
        </dgm:presLayoutVars>
      </dgm:prSet>
      <dgm:spPr/>
    </dgm:pt>
  </dgm:ptLst>
  <dgm:cxnLst>
    <dgm:cxn modelId="{691D8300-C095-41E8-BEE6-C4F9513D7C6A}" type="presOf" srcId="{F3DE1037-2B8D-4918-9027-B59B8B979653}" destId="{2B01FF08-ECD8-4EFC-834E-9D9D288AF6DD}" srcOrd="0" destOrd="0" presId="urn:microsoft.com/office/officeart/2009/layout/CircleArrowProcess"/>
    <dgm:cxn modelId="{CDD5CF0C-A316-41A3-AE53-284F832AD666}" srcId="{F3DE1037-2B8D-4918-9027-B59B8B979653}" destId="{C603C1D4-FA64-4767-BF3F-0071A0360DF5}" srcOrd="0" destOrd="0" parTransId="{D7913A7C-0C5F-44EE-830A-DD852E4498AA}" sibTransId="{B9A1B7DA-80AE-4145-80E0-CA08E6B30A2A}"/>
    <dgm:cxn modelId="{E3076522-4F0F-4331-9E54-B19AE596A774}" type="presOf" srcId="{C603C1D4-FA64-4767-BF3F-0071A0360DF5}" destId="{BE2F6609-77D8-4BF6-BF72-53D3F2185DE9}" srcOrd="0" destOrd="0" presId="urn:microsoft.com/office/officeart/2009/layout/CircleArrowProcess"/>
    <dgm:cxn modelId="{41A1BC2D-74A0-4A7D-A4FA-99AE4E1D62AC}" type="presOf" srcId="{9518CA32-4B46-4786-ABDE-FB0F34DA0453}" destId="{7B6E1A46-DE95-41A7-A66A-F30DA6CD35A9}" srcOrd="0" destOrd="3" presId="urn:microsoft.com/office/officeart/2009/layout/CircleArrowProcess"/>
    <dgm:cxn modelId="{A884B235-4FCD-4C9E-8115-E08077246A5C}" type="presOf" srcId="{652A4102-32D9-45FF-8402-3CF38E281648}" destId="{7B6E1A46-DE95-41A7-A66A-F30DA6CD35A9}" srcOrd="0" destOrd="0" presId="urn:microsoft.com/office/officeart/2009/layout/CircleArrowProcess"/>
    <dgm:cxn modelId="{A6CA794C-AFFF-4E42-8CF0-180BF7D470AC}" type="presOf" srcId="{F98252A1-7D36-4F22-A2E4-B374D3858CBB}" destId="{7B6E1A46-DE95-41A7-A66A-F30DA6CD35A9}" srcOrd="0" destOrd="1" presId="urn:microsoft.com/office/officeart/2009/layout/CircleArrowProcess"/>
    <dgm:cxn modelId="{F9B1F76C-8442-4857-AF14-27AC4ACA05DF}" srcId="{C603C1D4-FA64-4767-BF3F-0071A0360DF5}" destId="{A89A6F0C-9989-404F-B95D-265A7A3F75B5}" srcOrd="4" destOrd="0" parTransId="{6ECBE8F2-462B-4301-A6B2-14FC1C7DE6F9}" sibTransId="{7BBCC568-A2A9-4DE9-80E2-8A32F998DDC8}"/>
    <dgm:cxn modelId="{6470BB6E-2DF8-48B5-941C-5FC146287302}" srcId="{C603C1D4-FA64-4767-BF3F-0071A0360DF5}" destId="{563F12B0-2B68-414F-94C4-70786E0DAFA1}" srcOrd="2" destOrd="0" parTransId="{2F210F06-EFC2-43DA-8259-4CABFE845381}" sibTransId="{3D9AEF14-C1E2-49B0-B66C-87A309826973}"/>
    <dgm:cxn modelId="{51B20C75-7D37-4A2F-BB8C-FCB7FDD47736}" srcId="{C603C1D4-FA64-4767-BF3F-0071A0360DF5}" destId="{9518CA32-4B46-4786-ABDE-FB0F34DA0453}" srcOrd="3" destOrd="0" parTransId="{C54C5381-F49C-4CFB-879E-D7F0A8359C23}" sibTransId="{0A26A3A3-A318-4D3D-8720-A5221553F6FA}"/>
    <dgm:cxn modelId="{EF550499-EA4A-4013-A3B1-0E963F6EF0BA}" srcId="{C603C1D4-FA64-4767-BF3F-0071A0360DF5}" destId="{F98252A1-7D36-4F22-A2E4-B374D3858CBB}" srcOrd="1" destOrd="0" parTransId="{F0E0DC27-4DCE-43E9-91DC-B3DA2B1ED7E9}" sibTransId="{6B5995DB-75CD-4659-8BA3-DACC3EEAF9C4}"/>
    <dgm:cxn modelId="{CDDBD69D-4435-43ED-A51A-368C4C12FA9F}" srcId="{C603C1D4-FA64-4767-BF3F-0071A0360DF5}" destId="{652A4102-32D9-45FF-8402-3CF38E281648}" srcOrd="0" destOrd="0" parTransId="{D807C5C9-9DCC-49A5-B2E9-63B89ACB0177}" sibTransId="{578B2452-7F2C-4FE2-BF4F-86B8965A27BA}"/>
    <dgm:cxn modelId="{0C1FD2DA-F58A-496C-9E97-E78740D5BED3}" type="presOf" srcId="{563F12B0-2B68-414F-94C4-70786E0DAFA1}" destId="{7B6E1A46-DE95-41A7-A66A-F30DA6CD35A9}" srcOrd="0" destOrd="2" presId="urn:microsoft.com/office/officeart/2009/layout/CircleArrowProcess"/>
    <dgm:cxn modelId="{6CC769FE-D7CC-4963-8DFC-ACDD1E865B41}" type="presOf" srcId="{A89A6F0C-9989-404F-B95D-265A7A3F75B5}" destId="{7B6E1A46-DE95-41A7-A66A-F30DA6CD35A9}" srcOrd="0" destOrd="4" presId="urn:microsoft.com/office/officeart/2009/layout/CircleArrowProcess"/>
    <dgm:cxn modelId="{EEED853A-BEE7-4A05-80C6-DA7C648FAE7F}" type="presParOf" srcId="{2B01FF08-ECD8-4EFC-834E-9D9D288AF6DD}" destId="{74639E8B-482C-4E0E-81B7-A9CC2727019D}" srcOrd="0" destOrd="0" presId="urn:microsoft.com/office/officeart/2009/layout/CircleArrowProcess"/>
    <dgm:cxn modelId="{2986AAF9-EA0A-45CA-A02A-4C5C30B0EC78}" type="presParOf" srcId="{74639E8B-482C-4E0E-81B7-A9CC2727019D}" destId="{EBB547CF-C367-4545-B0E5-07B3F63C3480}" srcOrd="0" destOrd="0" presId="urn:microsoft.com/office/officeart/2009/layout/CircleArrowProcess"/>
    <dgm:cxn modelId="{84B5783F-8986-450E-A2B7-D29979A601A4}" type="presParOf" srcId="{2B01FF08-ECD8-4EFC-834E-9D9D288AF6DD}" destId="{7B6E1A46-DE95-41A7-A66A-F30DA6CD35A9}" srcOrd="1" destOrd="0" presId="urn:microsoft.com/office/officeart/2009/layout/CircleArrowProcess"/>
    <dgm:cxn modelId="{5A8617FB-2939-4D7B-AB97-13163B5D4125}" type="presParOf" srcId="{2B01FF08-ECD8-4EFC-834E-9D9D288AF6DD}" destId="{BE2F6609-77D8-4BF6-BF72-53D3F2185DE9}"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4CB15B75-F995-414D-88E0-F336A2E7ECD9}" type="doc">
      <dgm:prSet loTypeId="urn:microsoft.com/office/officeart/2005/8/layout/vList2" loCatId="list" qsTypeId="urn:microsoft.com/office/officeart/2005/8/quickstyle/simple1" qsCatId="simple" csTypeId="urn:microsoft.com/office/officeart/2005/8/colors/colorful1#17" csCatId="colorful"/>
      <dgm:spPr/>
      <dgm:t>
        <a:bodyPr/>
        <a:lstStyle/>
        <a:p>
          <a:endParaRPr lang="en-US"/>
        </a:p>
      </dgm:t>
    </dgm:pt>
    <dgm:pt modelId="{CEDD700A-E7D8-493A-9AF1-0BB182607AD4}">
      <dgm:prSet/>
      <dgm:spPr/>
      <dgm:t>
        <a:bodyPr/>
        <a:lstStyle/>
        <a:p>
          <a:pPr rtl="0"/>
          <a:r>
            <a:rPr lang="en-US"/>
            <a:t>Husband and Wife both make a common will</a:t>
          </a:r>
        </a:p>
      </dgm:t>
    </dgm:pt>
    <dgm:pt modelId="{8F09D2AD-6DBD-4058-AFAB-44F9298FC39B}" type="parTrans" cxnId="{0A556F02-F675-4548-B824-A29C2636AB4A}">
      <dgm:prSet/>
      <dgm:spPr/>
      <dgm:t>
        <a:bodyPr/>
        <a:lstStyle/>
        <a:p>
          <a:endParaRPr lang="en-US"/>
        </a:p>
      </dgm:t>
    </dgm:pt>
    <dgm:pt modelId="{41C1A42D-310C-441E-B8EB-971F29E92522}" type="sibTrans" cxnId="{0A556F02-F675-4548-B824-A29C2636AB4A}">
      <dgm:prSet/>
      <dgm:spPr/>
      <dgm:t>
        <a:bodyPr/>
        <a:lstStyle/>
        <a:p>
          <a:endParaRPr lang="en-US"/>
        </a:p>
      </dgm:t>
    </dgm:pt>
    <dgm:pt modelId="{7CE287FE-E8FC-4D21-A701-84380FF436AF}">
      <dgm:prSet/>
      <dgm:spPr/>
      <dgm:t>
        <a:bodyPr/>
        <a:lstStyle/>
        <a:p>
          <a:pPr rtl="0"/>
          <a:r>
            <a:rPr lang="en-US"/>
            <a:t>Reciprocal promises</a:t>
          </a:r>
        </a:p>
      </dgm:t>
    </dgm:pt>
    <dgm:pt modelId="{DE19A081-B9A3-40EF-AA0D-A822595FD354}" type="parTrans" cxnId="{A1571A41-11B0-422C-A8BE-369CDBFBB5B9}">
      <dgm:prSet/>
      <dgm:spPr/>
      <dgm:t>
        <a:bodyPr/>
        <a:lstStyle/>
        <a:p>
          <a:endParaRPr lang="en-US"/>
        </a:p>
      </dgm:t>
    </dgm:pt>
    <dgm:pt modelId="{60A04B47-433D-46B9-9032-7EC2F5670542}" type="sibTrans" cxnId="{A1571A41-11B0-422C-A8BE-369CDBFBB5B9}">
      <dgm:prSet/>
      <dgm:spPr/>
      <dgm:t>
        <a:bodyPr/>
        <a:lstStyle/>
        <a:p>
          <a:endParaRPr lang="en-US"/>
        </a:p>
      </dgm:t>
    </dgm:pt>
    <dgm:pt modelId="{DDA78416-AC24-4AED-A8F0-6509F1674608}">
      <dgm:prSet/>
      <dgm:spPr/>
      <dgm:t>
        <a:bodyPr/>
        <a:lstStyle/>
        <a:p>
          <a:pPr rtl="0"/>
          <a:r>
            <a:rPr lang="en-US"/>
            <a:t>Cannot be changed unilaterally</a:t>
          </a:r>
        </a:p>
      </dgm:t>
    </dgm:pt>
    <dgm:pt modelId="{8CD1FE63-6086-47F8-8451-FAAA445D5BA8}" type="parTrans" cxnId="{6C5EE114-E784-4E41-9790-F37939142360}">
      <dgm:prSet/>
      <dgm:spPr/>
      <dgm:t>
        <a:bodyPr/>
        <a:lstStyle/>
        <a:p>
          <a:endParaRPr lang="en-US"/>
        </a:p>
      </dgm:t>
    </dgm:pt>
    <dgm:pt modelId="{C4633CAA-9482-4F39-AB51-AC585EFBAF43}" type="sibTrans" cxnId="{6C5EE114-E784-4E41-9790-F37939142360}">
      <dgm:prSet/>
      <dgm:spPr/>
      <dgm:t>
        <a:bodyPr/>
        <a:lstStyle/>
        <a:p>
          <a:endParaRPr lang="en-US"/>
        </a:p>
      </dgm:t>
    </dgm:pt>
    <dgm:pt modelId="{5955762C-EED8-4FDF-8990-BF3DCA534628}">
      <dgm:prSet/>
      <dgm:spPr/>
      <dgm:t>
        <a:bodyPr/>
        <a:lstStyle/>
        <a:p>
          <a:pPr rtl="0"/>
          <a:r>
            <a:rPr lang="en-US"/>
            <a:t>Instrument to bind others to avoid</a:t>
          </a:r>
        </a:p>
      </dgm:t>
    </dgm:pt>
    <dgm:pt modelId="{667643EC-EBA6-40E3-AC06-B05A7F31DDDF}" type="parTrans" cxnId="{7094C091-394B-46C2-816D-3B0C37FA7586}">
      <dgm:prSet/>
      <dgm:spPr/>
      <dgm:t>
        <a:bodyPr/>
        <a:lstStyle/>
        <a:p>
          <a:endParaRPr lang="en-US"/>
        </a:p>
      </dgm:t>
    </dgm:pt>
    <dgm:pt modelId="{3507E694-B6FD-4443-8D05-A98B152D0548}" type="sibTrans" cxnId="{7094C091-394B-46C2-816D-3B0C37FA7586}">
      <dgm:prSet/>
      <dgm:spPr/>
      <dgm:t>
        <a:bodyPr/>
        <a:lstStyle/>
        <a:p>
          <a:endParaRPr lang="en-US"/>
        </a:p>
      </dgm:t>
    </dgm:pt>
    <dgm:pt modelId="{05D98D2A-D147-400A-848D-6C68DE5ED925}">
      <dgm:prSet/>
      <dgm:spPr/>
      <dgm:t>
        <a:bodyPr/>
        <a:lstStyle/>
        <a:p>
          <a:pPr rtl="0"/>
          <a:r>
            <a:rPr lang="en-US"/>
            <a:t>Remarriage</a:t>
          </a:r>
        </a:p>
      </dgm:t>
    </dgm:pt>
    <dgm:pt modelId="{6E05259C-6130-4536-B444-CF37C749B5E6}" type="parTrans" cxnId="{D0AF334B-69ED-4FDE-AAAB-C8B3ED8FB97D}">
      <dgm:prSet/>
      <dgm:spPr/>
      <dgm:t>
        <a:bodyPr/>
        <a:lstStyle/>
        <a:p>
          <a:endParaRPr lang="en-US"/>
        </a:p>
      </dgm:t>
    </dgm:pt>
    <dgm:pt modelId="{EAC79839-3356-4512-A56E-9BA7AD0D28F0}" type="sibTrans" cxnId="{D0AF334B-69ED-4FDE-AAAB-C8B3ED8FB97D}">
      <dgm:prSet/>
      <dgm:spPr/>
      <dgm:t>
        <a:bodyPr/>
        <a:lstStyle/>
        <a:p>
          <a:endParaRPr lang="en-US"/>
        </a:p>
      </dgm:t>
    </dgm:pt>
    <dgm:pt modelId="{53B07B4F-1FB4-40C2-9298-29D8A4F8D53A}">
      <dgm:prSet/>
      <dgm:spPr/>
      <dgm:t>
        <a:bodyPr/>
        <a:lstStyle/>
        <a:p>
          <a:pPr rtl="0"/>
          <a:r>
            <a:rPr lang="en-US"/>
            <a:t>Arbitrary disposal</a:t>
          </a:r>
        </a:p>
      </dgm:t>
    </dgm:pt>
    <dgm:pt modelId="{CA929C2F-94C9-4A42-A564-AD8883EE3B5C}" type="parTrans" cxnId="{6DF60BB6-9ACD-481B-802C-4247A56B891C}">
      <dgm:prSet/>
      <dgm:spPr/>
      <dgm:t>
        <a:bodyPr/>
        <a:lstStyle/>
        <a:p>
          <a:endParaRPr lang="en-US"/>
        </a:p>
      </dgm:t>
    </dgm:pt>
    <dgm:pt modelId="{1BD32725-508F-4C24-9288-9B0D6168F119}" type="sibTrans" cxnId="{6DF60BB6-9ACD-481B-802C-4247A56B891C}">
      <dgm:prSet/>
      <dgm:spPr/>
      <dgm:t>
        <a:bodyPr/>
        <a:lstStyle/>
        <a:p>
          <a:endParaRPr lang="en-US"/>
        </a:p>
      </dgm:t>
    </dgm:pt>
    <dgm:pt modelId="{9F87F667-D7B7-41F5-A064-7C33A012AEF2}">
      <dgm:prSet/>
      <dgm:spPr/>
      <dgm:t>
        <a:bodyPr/>
        <a:lstStyle/>
        <a:p>
          <a:pPr rtl="0"/>
          <a:r>
            <a:rPr lang="en-US"/>
            <a:t>Otherwise not advisable as bottleneck</a:t>
          </a:r>
        </a:p>
      </dgm:t>
    </dgm:pt>
    <dgm:pt modelId="{006CFBA9-3D67-4937-BA66-42D971AEB4B3}" type="parTrans" cxnId="{AAA3DB62-9E8D-4B30-91DD-CCB4AED68799}">
      <dgm:prSet/>
      <dgm:spPr/>
      <dgm:t>
        <a:bodyPr/>
        <a:lstStyle/>
        <a:p>
          <a:endParaRPr lang="en-US"/>
        </a:p>
      </dgm:t>
    </dgm:pt>
    <dgm:pt modelId="{0BB9D96F-EE39-4561-83AF-C52A45D50CAE}" type="sibTrans" cxnId="{AAA3DB62-9E8D-4B30-91DD-CCB4AED68799}">
      <dgm:prSet/>
      <dgm:spPr/>
      <dgm:t>
        <a:bodyPr/>
        <a:lstStyle/>
        <a:p>
          <a:endParaRPr lang="en-US"/>
        </a:p>
      </dgm:t>
    </dgm:pt>
    <dgm:pt modelId="{F819E153-FD72-4547-B8EB-AA87C5ACCBED}" type="pres">
      <dgm:prSet presAssocID="{4CB15B75-F995-414D-88E0-F336A2E7ECD9}" presName="linear" presStyleCnt="0">
        <dgm:presLayoutVars>
          <dgm:animLvl val="lvl"/>
          <dgm:resizeHandles val="exact"/>
        </dgm:presLayoutVars>
      </dgm:prSet>
      <dgm:spPr/>
    </dgm:pt>
    <dgm:pt modelId="{D929FBC1-EB83-445E-AD24-C7D9CD21B734}" type="pres">
      <dgm:prSet presAssocID="{CEDD700A-E7D8-493A-9AF1-0BB182607AD4}" presName="parentText" presStyleLbl="node1" presStyleIdx="0" presStyleCnt="5">
        <dgm:presLayoutVars>
          <dgm:chMax val="0"/>
          <dgm:bulletEnabled val="1"/>
        </dgm:presLayoutVars>
      </dgm:prSet>
      <dgm:spPr/>
    </dgm:pt>
    <dgm:pt modelId="{66813BAC-F37F-4FE2-82D0-6D96B67AB4F3}" type="pres">
      <dgm:prSet presAssocID="{41C1A42D-310C-441E-B8EB-971F29E92522}" presName="spacer" presStyleCnt="0"/>
      <dgm:spPr/>
    </dgm:pt>
    <dgm:pt modelId="{BD717404-FA9F-4412-AFB2-29C1CE5B9657}" type="pres">
      <dgm:prSet presAssocID="{7CE287FE-E8FC-4D21-A701-84380FF436AF}" presName="parentText" presStyleLbl="node1" presStyleIdx="1" presStyleCnt="5">
        <dgm:presLayoutVars>
          <dgm:chMax val="0"/>
          <dgm:bulletEnabled val="1"/>
        </dgm:presLayoutVars>
      </dgm:prSet>
      <dgm:spPr/>
    </dgm:pt>
    <dgm:pt modelId="{61F97027-1389-499E-B0A1-362D76F1AAB9}" type="pres">
      <dgm:prSet presAssocID="{60A04B47-433D-46B9-9032-7EC2F5670542}" presName="spacer" presStyleCnt="0"/>
      <dgm:spPr/>
    </dgm:pt>
    <dgm:pt modelId="{A9468C5C-988A-4BDF-ACEB-95FDCAD5AB6F}" type="pres">
      <dgm:prSet presAssocID="{DDA78416-AC24-4AED-A8F0-6509F1674608}" presName="parentText" presStyleLbl="node1" presStyleIdx="2" presStyleCnt="5">
        <dgm:presLayoutVars>
          <dgm:chMax val="0"/>
          <dgm:bulletEnabled val="1"/>
        </dgm:presLayoutVars>
      </dgm:prSet>
      <dgm:spPr/>
    </dgm:pt>
    <dgm:pt modelId="{3EAF6553-4C77-471D-A924-EC4CCA8D487D}" type="pres">
      <dgm:prSet presAssocID="{C4633CAA-9482-4F39-AB51-AC585EFBAF43}" presName="spacer" presStyleCnt="0"/>
      <dgm:spPr/>
    </dgm:pt>
    <dgm:pt modelId="{7953E209-E643-4667-BC1D-63B828EA8A31}" type="pres">
      <dgm:prSet presAssocID="{5955762C-EED8-4FDF-8990-BF3DCA534628}" presName="parentText" presStyleLbl="node1" presStyleIdx="3" presStyleCnt="5">
        <dgm:presLayoutVars>
          <dgm:chMax val="0"/>
          <dgm:bulletEnabled val="1"/>
        </dgm:presLayoutVars>
      </dgm:prSet>
      <dgm:spPr/>
    </dgm:pt>
    <dgm:pt modelId="{2214FF7D-377D-4D8D-9AFC-C65B631053A4}" type="pres">
      <dgm:prSet presAssocID="{5955762C-EED8-4FDF-8990-BF3DCA534628}" presName="childText" presStyleLbl="revTx" presStyleIdx="0" presStyleCnt="1">
        <dgm:presLayoutVars>
          <dgm:bulletEnabled val="1"/>
        </dgm:presLayoutVars>
      </dgm:prSet>
      <dgm:spPr/>
    </dgm:pt>
    <dgm:pt modelId="{E7947BCD-136C-43A8-914D-E866079A542B}" type="pres">
      <dgm:prSet presAssocID="{9F87F667-D7B7-41F5-A064-7C33A012AEF2}" presName="parentText" presStyleLbl="node1" presStyleIdx="4" presStyleCnt="5">
        <dgm:presLayoutVars>
          <dgm:chMax val="0"/>
          <dgm:bulletEnabled val="1"/>
        </dgm:presLayoutVars>
      </dgm:prSet>
      <dgm:spPr/>
    </dgm:pt>
  </dgm:ptLst>
  <dgm:cxnLst>
    <dgm:cxn modelId="{0A556F02-F675-4548-B824-A29C2636AB4A}" srcId="{4CB15B75-F995-414D-88E0-F336A2E7ECD9}" destId="{CEDD700A-E7D8-493A-9AF1-0BB182607AD4}" srcOrd="0" destOrd="0" parTransId="{8F09D2AD-6DBD-4058-AFAB-44F9298FC39B}" sibTransId="{41C1A42D-310C-441E-B8EB-971F29E92522}"/>
    <dgm:cxn modelId="{7165AA08-E81C-4BDC-ADB8-B6B8DF4719FB}" type="presOf" srcId="{05D98D2A-D147-400A-848D-6C68DE5ED925}" destId="{2214FF7D-377D-4D8D-9AFC-C65B631053A4}" srcOrd="0" destOrd="0" presId="urn:microsoft.com/office/officeart/2005/8/layout/vList2"/>
    <dgm:cxn modelId="{6C5EE114-E784-4E41-9790-F37939142360}" srcId="{4CB15B75-F995-414D-88E0-F336A2E7ECD9}" destId="{DDA78416-AC24-4AED-A8F0-6509F1674608}" srcOrd="2" destOrd="0" parTransId="{8CD1FE63-6086-47F8-8451-FAAA445D5BA8}" sibTransId="{C4633CAA-9482-4F39-AB51-AC585EFBAF43}"/>
    <dgm:cxn modelId="{58AEA41F-5EA0-4662-A45F-E1D166DBA573}" type="presOf" srcId="{4CB15B75-F995-414D-88E0-F336A2E7ECD9}" destId="{F819E153-FD72-4547-B8EB-AA87C5ACCBED}" srcOrd="0" destOrd="0" presId="urn:microsoft.com/office/officeart/2005/8/layout/vList2"/>
    <dgm:cxn modelId="{A1571A41-11B0-422C-A8BE-369CDBFBB5B9}" srcId="{4CB15B75-F995-414D-88E0-F336A2E7ECD9}" destId="{7CE287FE-E8FC-4D21-A701-84380FF436AF}" srcOrd="1" destOrd="0" parTransId="{DE19A081-B9A3-40EF-AA0D-A822595FD354}" sibTransId="{60A04B47-433D-46B9-9032-7EC2F5670542}"/>
    <dgm:cxn modelId="{AAA3DB62-9E8D-4B30-91DD-CCB4AED68799}" srcId="{4CB15B75-F995-414D-88E0-F336A2E7ECD9}" destId="{9F87F667-D7B7-41F5-A064-7C33A012AEF2}" srcOrd="4" destOrd="0" parTransId="{006CFBA9-3D67-4937-BA66-42D971AEB4B3}" sibTransId="{0BB9D96F-EE39-4561-83AF-C52A45D50CAE}"/>
    <dgm:cxn modelId="{D0AF334B-69ED-4FDE-AAAB-C8B3ED8FB97D}" srcId="{5955762C-EED8-4FDF-8990-BF3DCA534628}" destId="{05D98D2A-D147-400A-848D-6C68DE5ED925}" srcOrd="0" destOrd="0" parTransId="{6E05259C-6130-4536-B444-CF37C749B5E6}" sibTransId="{EAC79839-3356-4512-A56E-9BA7AD0D28F0}"/>
    <dgm:cxn modelId="{BE69E589-5495-40C0-AAB1-F241FFAD9BF7}" type="presOf" srcId="{5955762C-EED8-4FDF-8990-BF3DCA534628}" destId="{7953E209-E643-4667-BC1D-63B828EA8A31}" srcOrd="0" destOrd="0" presId="urn:microsoft.com/office/officeart/2005/8/layout/vList2"/>
    <dgm:cxn modelId="{7094C091-394B-46C2-816D-3B0C37FA7586}" srcId="{4CB15B75-F995-414D-88E0-F336A2E7ECD9}" destId="{5955762C-EED8-4FDF-8990-BF3DCA534628}" srcOrd="3" destOrd="0" parTransId="{667643EC-EBA6-40E3-AC06-B05A7F31DDDF}" sibTransId="{3507E694-B6FD-4443-8D05-A98B152D0548}"/>
    <dgm:cxn modelId="{9439F091-73B1-4B3B-9FF5-3E14A94FC935}" type="presOf" srcId="{9F87F667-D7B7-41F5-A064-7C33A012AEF2}" destId="{E7947BCD-136C-43A8-914D-E866079A542B}" srcOrd="0" destOrd="0" presId="urn:microsoft.com/office/officeart/2005/8/layout/vList2"/>
    <dgm:cxn modelId="{36A0A598-9AB9-4742-AAA5-3F300D1F21BE}" type="presOf" srcId="{DDA78416-AC24-4AED-A8F0-6509F1674608}" destId="{A9468C5C-988A-4BDF-ACEB-95FDCAD5AB6F}" srcOrd="0" destOrd="0" presId="urn:microsoft.com/office/officeart/2005/8/layout/vList2"/>
    <dgm:cxn modelId="{6DF60BB6-9ACD-481B-802C-4247A56B891C}" srcId="{5955762C-EED8-4FDF-8990-BF3DCA534628}" destId="{53B07B4F-1FB4-40C2-9298-29D8A4F8D53A}" srcOrd="1" destOrd="0" parTransId="{CA929C2F-94C9-4A42-A564-AD8883EE3B5C}" sibTransId="{1BD32725-508F-4C24-9288-9B0D6168F119}"/>
    <dgm:cxn modelId="{A71554B9-3340-44EF-A754-7BA850810F79}" type="presOf" srcId="{7CE287FE-E8FC-4D21-A701-84380FF436AF}" destId="{BD717404-FA9F-4412-AFB2-29C1CE5B9657}" srcOrd="0" destOrd="0" presId="urn:microsoft.com/office/officeart/2005/8/layout/vList2"/>
    <dgm:cxn modelId="{3AB695C9-B1BB-4AE2-A1CD-1EBBAC84CED1}" type="presOf" srcId="{53B07B4F-1FB4-40C2-9298-29D8A4F8D53A}" destId="{2214FF7D-377D-4D8D-9AFC-C65B631053A4}" srcOrd="0" destOrd="1" presId="urn:microsoft.com/office/officeart/2005/8/layout/vList2"/>
    <dgm:cxn modelId="{BE67E7E9-5CAE-4844-8F00-9695E9205ECD}" type="presOf" srcId="{CEDD700A-E7D8-493A-9AF1-0BB182607AD4}" destId="{D929FBC1-EB83-445E-AD24-C7D9CD21B734}" srcOrd="0" destOrd="0" presId="urn:microsoft.com/office/officeart/2005/8/layout/vList2"/>
    <dgm:cxn modelId="{5F7CB494-3111-45C8-8478-7D3C7CAFCF38}" type="presParOf" srcId="{F819E153-FD72-4547-B8EB-AA87C5ACCBED}" destId="{D929FBC1-EB83-445E-AD24-C7D9CD21B734}" srcOrd="0" destOrd="0" presId="urn:microsoft.com/office/officeart/2005/8/layout/vList2"/>
    <dgm:cxn modelId="{97C1411F-129E-487C-9C05-065256E26D28}" type="presParOf" srcId="{F819E153-FD72-4547-B8EB-AA87C5ACCBED}" destId="{66813BAC-F37F-4FE2-82D0-6D96B67AB4F3}" srcOrd="1" destOrd="0" presId="urn:microsoft.com/office/officeart/2005/8/layout/vList2"/>
    <dgm:cxn modelId="{642A464D-53C4-42EF-B1AA-D88BBD8EFF08}" type="presParOf" srcId="{F819E153-FD72-4547-B8EB-AA87C5ACCBED}" destId="{BD717404-FA9F-4412-AFB2-29C1CE5B9657}" srcOrd="2" destOrd="0" presId="urn:microsoft.com/office/officeart/2005/8/layout/vList2"/>
    <dgm:cxn modelId="{4319ACB9-E23B-42EA-A575-698F51C657D8}" type="presParOf" srcId="{F819E153-FD72-4547-B8EB-AA87C5ACCBED}" destId="{61F97027-1389-499E-B0A1-362D76F1AAB9}" srcOrd="3" destOrd="0" presId="urn:microsoft.com/office/officeart/2005/8/layout/vList2"/>
    <dgm:cxn modelId="{53283D50-FF0F-4279-B481-D1F3BF84EE00}" type="presParOf" srcId="{F819E153-FD72-4547-B8EB-AA87C5ACCBED}" destId="{A9468C5C-988A-4BDF-ACEB-95FDCAD5AB6F}" srcOrd="4" destOrd="0" presId="urn:microsoft.com/office/officeart/2005/8/layout/vList2"/>
    <dgm:cxn modelId="{042BBD49-70E0-49FB-B079-848CC1DEDEE7}" type="presParOf" srcId="{F819E153-FD72-4547-B8EB-AA87C5ACCBED}" destId="{3EAF6553-4C77-471D-A924-EC4CCA8D487D}" srcOrd="5" destOrd="0" presId="urn:microsoft.com/office/officeart/2005/8/layout/vList2"/>
    <dgm:cxn modelId="{3DADD5E7-73C9-4C3D-AAEB-9298A29407A5}" type="presParOf" srcId="{F819E153-FD72-4547-B8EB-AA87C5ACCBED}" destId="{7953E209-E643-4667-BC1D-63B828EA8A31}" srcOrd="6" destOrd="0" presId="urn:microsoft.com/office/officeart/2005/8/layout/vList2"/>
    <dgm:cxn modelId="{EECC2739-85C6-4321-A571-BBD0DC8FAE66}" type="presParOf" srcId="{F819E153-FD72-4547-B8EB-AA87C5ACCBED}" destId="{2214FF7D-377D-4D8D-9AFC-C65B631053A4}" srcOrd="7" destOrd="0" presId="urn:microsoft.com/office/officeart/2005/8/layout/vList2"/>
    <dgm:cxn modelId="{868EF63E-2902-4BFA-9AF4-2F97128AD9E0}" type="presParOf" srcId="{F819E153-FD72-4547-B8EB-AA87C5ACCBED}" destId="{E7947BCD-136C-43A8-914D-E866079A542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2E4A3BF8-10A3-47E1-80FD-1413B6718A4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3618E68-6557-4B01-9A58-54B6E6D94503}">
      <dgm:prSet/>
      <dgm:spPr/>
      <dgm:t>
        <a:bodyPr/>
        <a:lstStyle/>
        <a:p>
          <a:pPr rtl="0"/>
          <a:r>
            <a:rPr lang="en-US" dirty="0"/>
            <a:t>Can be willed</a:t>
          </a:r>
        </a:p>
      </dgm:t>
    </dgm:pt>
    <dgm:pt modelId="{21614C31-C550-47D2-BDC6-A28DFB595B3C}" type="parTrans" cxnId="{FA3CBFDF-7427-42FB-819A-65A4B06CFC54}">
      <dgm:prSet/>
      <dgm:spPr/>
      <dgm:t>
        <a:bodyPr/>
        <a:lstStyle/>
        <a:p>
          <a:endParaRPr lang="en-US"/>
        </a:p>
      </dgm:t>
    </dgm:pt>
    <dgm:pt modelId="{CB7B0ECD-52BB-4F0C-BB6A-F0457DE37FBD}" type="sibTrans" cxnId="{FA3CBFDF-7427-42FB-819A-65A4B06CFC54}">
      <dgm:prSet/>
      <dgm:spPr/>
      <dgm:t>
        <a:bodyPr/>
        <a:lstStyle/>
        <a:p>
          <a:endParaRPr lang="en-US"/>
        </a:p>
      </dgm:t>
    </dgm:pt>
    <dgm:pt modelId="{97E670DC-0DEC-411A-83A0-DDE9560F2EB9}">
      <dgm:prSet/>
      <dgm:spPr/>
      <dgm:t>
        <a:bodyPr/>
        <a:lstStyle/>
        <a:p>
          <a:pPr rtl="0"/>
          <a:r>
            <a:rPr lang="en-US"/>
            <a:t>Self-acquired properties </a:t>
          </a:r>
        </a:p>
      </dgm:t>
    </dgm:pt>
    <dgm:pt modelId="{A5E15B47-5A23-406B-9081-3E93E4A81001}" type="parTrans" cxnId="{8D6C2444-76C0-4F0A-9264-8838BA223577}">
      <dgm:prSet/>
      <dgm:spPr/>
      <dgm:t>
        <a:bodyPr/>
        <a:lstStyle/>
        <a:p>
          <a:endParaRPr lang="en-US"/>
        </a:p>
      </dgm:t>
    </dgm:pt>
    <dgm:pt modelId="{C28DB69E-D461-4EAA-ACDD-363C580E9761}" type="sibTrans" cxnId="{8D6C2444-76C0-4F0A-9264-8838BA223577}">
      <dgm:prSet/>
      <dgm:spPr/>
      <dgm:t>
        <a:bodyPr/>
        <a:lstStyle/>
        <a:p>
          <a:endParaRPr lang="en-US"/>
        </a:p>
      </dgm:t>
    </dgm:pt>
    <dgm:pt modelId="{01FF9DBE-B76B-4803-9117-FCF36420F61E}">
      <dgm:prSet/>
      <dgm:spPr/>
      <dgm:t>
        <a:bodyPr/>
        <a:lstStyle/>
        <a:p>
          <a:pPr rtl="0"/>
          <a:r>
            <a:rPr lang="en-US"/>
            <a:t>Acquired by inherit­ance or gift, etc. and held exclusively </a:t>
          </a:r>
        </a:p>
      </dgm:t>
    </dgm:pt>
    <dgm:pt modelId="{6EC531BB-3F23-45C1-9E1F-B60BD144FFC6}" type="parTrans" cxnId="{36AA0908-5343-4C11-9870-9146BFFE281E}">
      <dgm:prSet/>
      <dgm:spPr/>
      <dgm:t>
        <a:bodyPr/>
        <a:lstStyle/>
        <a:p>
          <a:endParaRPr lang="en-US"/>
        </a:p>
      </dgm:t>
    </dgm:pt>
    <dgm:pt modelId="{EF749991-0E3A-434C-A621-26D9544542BB}" type="sibTrans" cxnId="{36AA0908-5343-4C11-9870-9146BFFE281E}">
      <dgm:prSet/>
      <dgm:spPr/>
      <dgm:t>
        <a:bodyPr/>
        <a:lstStyle/>
        <a:p>
          <a:endParaRPr lang="en-US"/>
        </a:p>
      </dgm:t>
    </dgm:pt>
    <dgm:pt modelId="{939F54EF-2185-4A29-A942-53D490338D8A}">
      <dgm:prSet/>
      <dgm:spPr/>
      <dgm:t>
        <a:bodyPr/>
        <a:lstStyle/>
        <a:p>
          <a:pPr rtl="0"/>
          <a:r>
            <a:rPr lang="en-US" dirty="0"/>
            <a:t>share in the properties of HUF under Will by member.</a:t>
          </a:r>
        </a:p>
      </dgm:t>
    </dgm:pt>
    <dgm:pt modelId="{866951F9-C741-4566-B357-44394ED5E6A6}" type="parTrans" cxnId="{FF4EB2D2-E5A4-45F2-A6F0-472C360EC700}">
      <dgm:prSet/>
      <dgm:spPr/>
      <dgm:t>
        <a:bodyPr/>
        <a:lstStyle/>
        <a:p>
          <a:endParaRPr lang="en-US"/>
        </a:p>
      </dgm:t>
    </dgm:pt>
    <dgm:pt modelId="{69BF83A4-972F-4FB8-9634-A102B8F3A411}" type="sibTrans" cxnId="{FF4EB2D2-E5A4-45F2-A6F0-472C360EC700}">
      <dgm:prSet/>
      <dgm:spPr/>
      <dgm:t>
        <a:bodyPr/>
        <a:lstStyle/>
        <a:p>
          <a:endParaRPr lang="en-US"/>
        </a:p>
      </dgm:t>
    </dgm:pt>
    <dgm:pt modelId="{177C74FB-5F60-46F1-A514-741D12FFF9E4}">
      <dgm:prSet/>
      <dgm:spPr/>
      <dgm:t>
        <a:bodyPr/>
        <a:lstStyle/>
        <a:p>
          <a:pPr rtl="0"/>
          <a:r>
            <a:rPr lang="en-US"/>
            <a:t>Cannot be willed</a:t>
          </a:r>
        </a:p>
      </dgm:t>
    </dgm:pt>
    <dgm:pt modelId="{FA0CCFE4-9254-41BC-8CAA-E34EE6D7876F}" type="parTrans" cxnId="{5921A564-76A3-4482-A9B4-F03986D6F116}">
      <dgm:prSet/>
      <dgm:spPr/>
      <dgm:t>
        <a:bodyPr/>
        <a:lstStyle/>
        <a:p>
          <a:endParaRPr lang="en-US"/>
        </a:p>
      </dgm:t>
    </dgm:pt>
    <dgm:pt modelId="{A118FC7E-2316-404B-A98E-2D5C0766BF73}" type="sibTrans" cxnId="{5921A564-76A3-4482-A9B4-F03986D6F116}">
      <dgm:prSet/>
      <dgm:spPr/>
      <dgm:t>
        <a:bodyPr/>
        <a:lstStyle/>
        <a:p>
          <a:endParaRPr lang="en-US"/>
        </a:p>
      </dgm:t>
    </dgm:pt>
    <dgm:pt modelId="{4D209C80-46D6-498A-AEF5-95031751C9E4}">
      <dgm:prSet/>
      <dgm:spPr/>
      <dgm:t>
        <a:bodyPr/>
        <a:lstStyle/>
        <a:p>
          <a:pPr rtl="0"/>
          <a:r>
            <a:rPr lang="en-US"/>
            <a:t>Tenancy rights not being transferable should not be made a subject matter of Will. </a:t>
          </a:r>
        </a:p>
      </dgm:t>
    </dgm:pt>
    <dgm:pt modelId="{110D0C12-7B2C-4422-BB83-F08E9131249A}" type="parTrans" cxnId="{6258C7B3-3D17-4446-B0E0-DD75743D67EB}">
      <dgm:prSet/>
      <dgm:spPr/>
      <dgm:t>
        <a:bodyPr/>
        <a:lstStyle/>
        <a:p>
          <a:endParaRPr lang="en-US"/>
        </a:p>
      </dgm:t>
    </dgm:pt>
    <dgm:pt modelId="{72CB989A-D4A8-4CEF-AD7A-E682A5B8BF8F}" type="sibTrans" cxnId="{6258C7B3-3D17-4446-B0E0-DD75743D67EB}">
      <dgm:prSet/>
      <dgm:spPr/>
      <dgm:t>
        <a:bodyPr/>
        <a:lstStyle/>
        <a:p>
          <a:endParaRPr lang="en-US"/>
        </a:p>
      </dgm:t>
    </dgm:pt>
    <dgm:pt modelId="{8EA028DD-48E5-4631-A991-6468EE432200}">
      <dgm:prSet/>
      <dgm:spPr/>
      <dgm:t>
        <a:bodyPr/>
        <a:lstStyle/>
        <a:p>
          <a:pPr rtl="0"/>
          <a:r>
            <a:rPr lang="en-US"/>
            <a:t>A Mohammedan under Will can bequeath only 1/3rd of his property, </a:t>
          </a:r>
        </a:p>
      </dgm:t>
    </dgm:pt>
    <dgm:pt modelId="{6EA872F2-F2F0-4F95-8EBE-3ACA6B186BDB}" type="parTrans" cxnId="{5B187B46-06ED-4A0A-9557-93E386D851B9}">
      <dgm:prSet/>
      <dgm:spPr/>
      <dgm:t>
        <a:bodyPr/>
        <a:lstStyle/>
        <a:p>
          <a:endParaRPr lang="en-US"/>
        </a:p>
      </dgm:t>
    </dgm:pt>
    <dgm:pt modelId="{78DD10BC-1C19-4616-AB7C-C554E0C0B7B7}" type="sibTrans" cxnId="{5B187B46-06ED-4A0A-9557-93E386D851B9}">
      <dgm:prSet/>
      <dgm:spPr/>
      <dgm:t>
        <a:bodyPr/>
        <a:lstStyle/>
        <a:p>
          <a:endParaRPr lang="en-US"/>
        </a:p>
      </dgm:t>
    </dgm:pt>
    <dgm:pt modelId="{31E603BB-5174-49A5-9DEB-EE7FA65FB43A}">
      <dgm:prSet/>
      <dgm:spPr/>
      <dgm:t>
        <a:bodyPr/>
        <a:lstStyle/>
        <a:p>
          <a:pPr rtl="0"/>
          <a:r>
            <a:rPr lang="en-US"/>
            <a:t>the remaining 2/3rds part shall devolve on legal heirs as per the Mohammedan Law. </a:t>
          </a:r>
        </a:p>
      </dgm:t>
    </dgm:pt>
    <dgm:pt modelId="{A9B04438-EEF5-46D2-B9AC-3874CB47F71B}" type="parTrans" cxnId="{28FDE3D3-16E9-4712-AAFF-563CDBEE94E6}">
      <dgm:prSet/>
      <dgm:spPr/>
      <dgm:t>
        <a:bodyPr/>
        <a:lstStyle/>
        <a:p>
          <a:endParaRPr lang="en-US"/>
        </a:p>
      </dgm:t>
    </dgm:pt>
    <dgm:pt modelId="{BAEC58B3-F179-45D9-875F-75081ACE57C2}" type="sibTrans" cxnId="{28FDE3D3-16E9-4712-AAFF-563CDBEE94E6}">
      <dgm:prSet/>
      <dgm:spPr/>
      <dgm:t>
        <a:bodyPr/>
        <a:lstStyle/>
        <a:p>
          <a:endParaRPr lang="en-US"/>
        </a:p>
      </dgm:t>
    </dgm:pt>
    <dgm:pt modelId="{7827B2A7-0028-4232-986C-BC87AA6B0D68}">
      <dgm:prSet/>
      <dgm:spPr/>
      <dgm:t>
        <a:bodyPr/>
        <a:lstStyle/>
        <a:p>
          <a:pPr rtl="0"/>
          <a:r>
            <a:rPr lang="en-US"/>
            <a:t>Notwithstanding this rule, a Mohammedan may bequeath his entire property under a Will provided his legal heirs otherwise entitled to his estate </a:t>
          </a:r>
          <a:r>
            <a:rPr lang="en-US" b="1" u="sng"/>
            <a:t>consent to such a disposition after his death </a:t>
          </a:r>
          <a:r>
            <a:rPr lang="en-US"/>
            <a:t>— their consent before death is not valid.</a:t>
          </a:r>
        </a:p>
      </dgm:t>
    </dgm:pt>
    <dgm:pt modelId="{04E89309-12AD-401F-A879-3B1A6DD48A2E}" type="parTrans" cxnId="{B0670EA9-75BD-43F2-8D3C-30E7C5B47154}">
      <dgm:prSet/>
      <dgm:spPr/>
      <dgm:t>
        <a:bodyPr/>
        <a:lstStyle/>
        <a:p>
          <a:endParaRPr lang="en-US"/>
        </a:p>
      </dgm:t>
    </dgm:pt>
    <dgm:pt modelId="{5454E3BD-88A0-4C88-8489-45230CDBBF7C}" type="sibTrans" cxnId="{B0670EA9-75BD-43F2-8D3C-30E7C5B47154}">
      <dgm:prSet/>
      <dgm:spPr/>
      <dgm:t>
        <a:bodyPr/>
        <a:lstStyle/>
        <a:p>
          <a:endParaRPr lang="en-US"/>
        </a:p>
      </dgm:t>
    </dgm:pt>
    <dgm:pt modelId="{E1DE8246-2C5E-497D-B87A-1C5FCF940EE4}" type="pres">
      <dgm:prSet presAssocID="{2E4A3BF8-10A3-47E1-80FD-1413B6718A4F}" presName="linear" presStyleCnt="0">
        <dgm:presLayoutVars>
          <dgm:animLvl val="lvl"/>
          <dgm:resizeHandles val="exact"/>
        </dgm:presLayoutVars>
      </dgm:prSet>
      <dgm:spPr/>
    </dgm:pt>
    <dgm:pt modelId="{573BCD42-C179-4E4A-9FC3-148D80102560}" type="pres">
      <dgm:prSet presAssocID="{33618E68-6557-4B01-9A58-54B6E6D94503}" presName="parentText" presStyleLbl="node1" presStyleIdx="0" presStyleCnt="2">
        <dgm:presLayoutVars>
          <dgm:chMax val="0"/>
          <dgm:bulletEnabled val="1"/>
        </dgm:presLayoutVars>
      </dgm:prSet>
      <dgm:spPr/>
    </dgm:pt>
    <dgm:pt modelId="{1E123D42-1C70-4B31-8300-17F5168D97E5}" type="pres">
      <dgm:prSet presAssocID="{33618E68-6557-4B01-9A58-54B6E6D94503}" presName="childText" presStyleLbl="revTx" presStyleIdx="0" presStyleCnt="2">
        <dgm:presLayoutVars>
          <dgm:bulletEnabled val="1"/>
        </dgm:presLayoutVars>
      </dgm:prSet>
      <dgm:spPr/>
    </dgm:pt>
    <dgm:pt modelId="{2ABCE5BB-763E-4A61-9F88-DEFDDA46379A}" type="pres">
      <dgm:prSet presAssocID="{177C74FB-5F60-46F1-A514-741D12FFF9E4}" presName="parentText" presStyleLbl="node1" presStyleIdx="1" presStyleCnt="2">
        <dgm:presLayoutVars>
          <dgm:chMax val="0"/>
          <dgm:bulletEnabled val="1"/>
        </dgm:presLayoutVars>
      </dgm:prSet>
      <dgm:spPr/>
    </dgm:pt>
    <dgm:pt modelId="{4150C855-D3F6-422E-87FD-DEC086E4FB3E}" type="pres">
      <dgm:prSet presAssocID="{177C74FB-5F60-46F1-A514-741D12FFF9E4}" presName="childText" presStyleLbl="revTx" presStyleIdx="1" presStyleCnt="2">
        <dgm:presLayoutVars>
          <dgm:bulletEnabled val="1"/>
        </dgm:presLayoutVars>
      </dgm:prSet>
      <dgm:spPr/>
    </dgm:pt>
  </dgm:ptLst>
  <dgm:cxnLst>
    <dgm:cxn modelId="{36AA0908-5343-4C11-9870-9146BFFE281E}" srcId="{33618E68-6557-4B01-9A58-54B6E6D94503}" destId="{01FF9DBE-B76B-4803-9117-FCF36420F61E}" srcOrd="1" destOrd="0" parTransId="{6EC531BB-3F23-45C1-9E1F-B60BD144FFC6}" sibTransId="{EF749991-0E3A-434C-A621-26D9544542BB}"/>
    <dgm:cxn modelId="{13CC020A-6744-43E4-8B8F-81336B9F4E3A}" type="presOf" srcId="{8EA028DD-48E5-4631-A991-6468EE432200}" destId="{4150C855-D3F6-422E-87FD-DEC086E4FB3E}" srcOrd="0" destOrd="1" presId="urn:microsoft.com/office/officeart/2005/8/layout/vList2"/>
    <dgm:cxn modelId="{E100D43F-B63F-41DF-9A17-6F45EA9AD02A}" type="presOf" srcId="{33618E68-6557-4B01-9A58-54B6E6D94503}" destId="{573BCD42-C179-4E4A-9FC3-148D80102560}" srcOrd="0" destOrd="0" presId="urn:microsoft.com/office/officeart/2005/8/layout/vList2"/>
    <dgm:cxn modelId="{8D6C2444-76C0-4F0A-9264-8838BA223577}" srcId="{33618E68-6557-4B01-9A58-54B6E6D94503}" destId="{97E670DC-0DEC-411A-83A0-DDE9560F2EB9}" srcOrd="0" destOrd="0" parTransId="{A5E15B47-5A23-406B-9081-3E93E4A81001}" sibTransId="{C28DB69E-D461-4EAA-ACDD-363C580E9761}"/>
    <dgm:cxn modelId="{5921A564-76A3-4482-A9B4-F03986D6F116}" srcId="{2E4A3BF8-10A3-47E1-80FD-1413B6718A4F}" destId="{177C74FB-5F60-46F1-A514-741D12FFF9E4}" srcOrd="1" destOrd="0" parTransId="{FA0CCFE4-9254-41BC-8CAA-E34EE6D7876F}" sibTransId="{A118FC7E-2316-404B-A98E-2D5C0766BF73}"/>
    <dgm:cxn modelId="{2FF6A945-85CB-4DCC-997E-75B137AA1F11}" type="presOf" srcId="{177C74FB-5F60-46F1-A514-741D12FFF9E4}" destId="{2ABCE5BB-763E-4A61-9F88-DEFDDA46379A}" srcOrd="0" destOrd="0" presId="urn:microsoft.com/office/officeart/2005/8/layout/vList2"/>
    <dgm:cxn modelId="{5B187B46-06ED-4A0A-9557-93E386D851B9}" srcId="{177C74FB-5F60-46F1-A514-741D12FFF9E4}" destId="{8EA028DD-48E5-4631-A991-6468EE432200}" srcOrd="1" destOrd="0" parTransId="{6EA872F2-F2F0-4F95-8EBE-3ACA6B186BDB}" sibTransId="{78DD10BC-1C19-4616-AB7C-C554E0C0B7B7}"/>
    <dgm:cxn modelId="{04B5388E-63F7-4536-87A3-537B566E1A15}" type="presOf" srcId="{7827B2A7-0028-4232-986C-BC87AA6B0D68}" destId="{4150C855-D3F6-422E-87FD-DEC086E4FB3E}" srcOrd="0" destOrd="3" presId="urn:microsoft.com/office/officeart/2005/8/layout/vList2"/>
    <dgm:cxn modelId="{D490D38F-48D6-4656-8640-09136D25887A}" type="presOf" srcId="{01FF9DBE-B76B-4803-9117-FCF36420F61E}" destId="{1E123D42-1C70-4B31-8300-17F5168D97E5}" srcOrd="0" destOrd="1" presId="urn:microsoft.com/office/officeart/2005/8/layout/vList2"/>
    <dgm:cxn modelId="{3586DE96-3B85-4283-895B-49CA12E98013}" type="presOf" srcId="{939F54EF-2185-4A29-A942-53D490338D8A}" destId="{1E123D42-1C70-4B31-8300-17F5168D97E5}" srcOrd="0" destOrd="2" presId="urn:microsoft.com/office/officeart/2005/8/layout/vList2"/>
    <dgm:cxn modelId="{B0670EA9-75BD-43F2-8D3C-30E7C5B47154}" srcId="{31E603BB-5174-49A5-9DEB-EE7FA65FB43A}" destId="{7827B2A7-0028-4232-986C-BC87AA6B0D68}" srcOrd="0" destOrd="0" parTransId="{04E89309-12AD-401F-A879-3B1A6DD48A2E}" sibTransId="{5454E3BD-88A0-4C88-8489-45230CDBBF7C}"/>
    <dgm:cxn modelId="{A6815BAB-BE6B-4080-B34B-4F9F3A3BB653}" type="presOf" srcId="{2E4A3BF8-10A3-47E1-80FD-1413B6718A4F}" destId="{E1DE8246-2C5E-497D-B87A-1C5FCF940EE4}" srcOrd="0" destOrd="0" presId="urn:microsoft.com/office/officeart/2005/8/layout/vList2"/>
    <dgm:cxn modelId="{6258C7B3-3D17-4446-B0E0-DD75743D67EB}" srcId="{177C74FB-5F60-46F1-A514-741D12FFF9E4}" destId="{4D209C80-46D6-498A-AEF5-95031751C9E4}" srcOrd="0" destOrd="0" parTransId="{110D0C12-7B2C-4422-BB83-F08E9131249A}" sibTransId="{72CB989A-D4A8-4CEF-AD7A-E682A5B8BF8F}"/>
    <dgm:cxn modelId="{7C63F8CE-4F0F-4818-917D-3C7D8DA92FF7}" type="presOf" srcId="{4D209C80-46D6-498A-AEF5-95031751C9E4}" destId="{4150C855-D3F6-422E-87FD-DEC086E4FB3E}" srcOrd="0" destOrd="0" presId="urn:microsoft.com/office/officeart/2005/8/layout/vList2"/>
    <dgm:cxn modelId="{028567CF-81C3-4C76-968C-30605F282CA6}" type="presOf" srcId="{97E670DC-0DEC-411A-83A0-DDE9560F2EB9}" destId="{1E123D42-1C70-4B31-8300-17F5168D97E5}" srcOrd="0" destOrd="0" presId="urn:microsoft.com/office/officeart/2005/8/layout/vList2"/>
    <dgm:cxn modelId="{FF4EB2D2-E5A4-45F2-A6F0-472C360EC700}" srcId="{33618E68-6557-4B01-9A58-54B6E6D94503}" destId="{939F54EF-2185-4A29-A942-53D490338D8A}" srcOrd="2" destOrd="0" parTransId="{866951F9-C741-4566-B357-44394ED5E6A6}" sibTransId="{69BF83A4-972F-4FB8-9634-A102B8F3A411}"/>
    <dgm:cxn modelId="{E82E19D3-17EB-4C1B-9DC4-856304FE64ED}" type="presOf" srcId="{31E603BB-5174-49A5-9DEB-EE7FA65FB43A}" destId="{4150C855-D3F6-422E-87FD-DEC086E4FB3E}" srcOrd="0" destOrd="2" presId="urn:microsoft.com/office/officeart/2005/8/layout/vList2"/>
    <dgm:cxn modelId="{28FDE3D3-16E9-4712-AAFF-563CDBEE94E6}" srcId="{177C74FB-5F60-46F1-A514-741D12FFF9E4}" destId="{31E603BB-5174-49A5-9DEB-EE7FA65FB43A}" srcOrd="2" destOrd="0" parTransId="{A9B04438-EEF5-46D2-B9AC-3874CB47F71B}" sibTransId="{BAEC58B3-F179-45D9-875F-75081ACE57C2}"/>
    <dgm:cxn modelId="{FA3CBFDF-7427-42FB-819A-65A4B06CFC54}" srcId="{2E4A3BF8-10A3-47E1-80FD-1413B6718A4F}" destId="{33618E68-6557-4B01-9A58-54B6E6D94503}" srcOrd="0" destOrd="0" parTransId="{21614C31-C550-47D2-BDC6-A28DFB595B3C}" sibTransId="{CB7B0ECD-52BB-4F0C-BB6A-F0457DE37FBD}"/>
    <dgm:cxn modelId="{0F7658B8-5D04-42EA-AEBB-4D8BA52DBE8A}" type="presParOf" srcId="{E1DE8246-2C5E-497D-B87A-1C5FCF940EE4}" destId="{573BCD42-C179-4E4A-9FC3-148D80102560}" srcOrd="0" destOrd="0" presId="urn:microsoft.com/office/officeart/2005/8/layout/vList2"/>
    <dgm:cxn modelId="{92BA002E-8311-4F1C-992C-BE2069C18457}" type="presParOf" srcId="{E1DE8246-2C5E-497D-B87A-1C5FCF940EE4}" destId="{1E123D42-1C70-4B31-8300-17F5168D97E5}" srcOrd="1" destOrd="0" presId="urn:microsoft.com/office/officeart/2005/8/layout/vList2"/>
    <dgm:cxn modelId="{2A4161BA-E479-4B5B-A17B-D391AE558772}" type="presParOf" srcId="{E1DE8246-2C5E-497D-B87A-1C5FCF940EE4}" destId="{2ABCE5BB-763E-4A61-9F88-DEFDDA46379A}" srcOrd="2" destOrd="0" presId="urn:microsoft.com/office/officeart/2005/8/layout/vList2"/>
    <dgm:cxn modelId="{EC5AD90F-5766-48C7-9592-989D25AF057E}" type="presParOf" srcId="{E1DE8246-2C5E-497D-B87A-1C5FCF940EE4}" destId="{4150C855-D3F6-422E-87FD-DEC086E4FB3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04A005-FC5A-4026-9187-4AB525512390}" type="doc">
      <dgm:prSet loTypeId="urn:microsoft.com/office/officeart/2005/8/layout/radial3" loCatId="cycle" qsTypeId="urn:microsoft.com/office/officeart/2005/8/quickstyle/simple1" qsCatId="simple" csTypeId="urn:microsoft.com/office/officeart/2005/8/colors/colorful1#65" csCatId="colorful" phldr="1"/>
      <dgm:spPr/>
      <dgm:t>
        <a:bodyPr/>
        <a:lstStyle/>
        <a:p>
          <a:endParaRPr lang="en-US"/>
        </a:p>
      </dgm:t>
    </dgm:pt>
    <dgm:pt modelId="{4230A45F-2A64-4B6C-8E36-4B6D2879E580}">
      <dgm:prSet/>
      <dgm:spPr/>
      <dgm:t>
        <a:bodyPr/>
        <a:lstStyle/>
        <a:p>
          <a:pPr rtl="0"/>
          <a:r>
            <a:rPr lang="en-US" dirty="0"/>
            <a:t>Blending of individual property with the family Hotchpots;</a:t>
          </a:r>
        </a:p>
      </dgm:t>
    </dgm:pt>
    <dgm:pt modelId="{292E7B89-924D-4A44-AE0E-6E2ECB7C7703}" type="parTrans" cxnId="{856B1140-E39C-4E2C-81EE-AC6BC52959FD}">
      <dgm:prSet/>
      <dgm:spPr/>
      <dgm:t>
        <a:bodyPr/>
        <a:lstStyle/>
        <a:p>
          <a:endParaRPr lang="en-US"/>
        </a:p>
      </dgm:t>
    </dgm:pt>
    <dgm:pt modelId="{004D8412-6FDD-4960-94CD-EE366D751C8B}" type="sibTrans" cxnId="{856B1140-E39C-4E2C-81EE-AC6BC52959FD}">
      <dgm:prSet/>
      <dgm:spPr/>
      <dgm:t>
        <a:bodyPr/>
        <a:lstStyle/>
        <a:p>
          <a:endParaRPr lang="en-US"/>
        </a:p>
      </dgm:t>
    </dgm:pt>
    <dgm:pt modelId="{51B58F11-3F6D-4E54-9B4B-668827C6F284}">
      <dgm:prSet/>
      <dgm:spPr/>
      <dgm:t>
        <a:bodyPr/>
        <a:lstStyle/>
        <a:p>
          <a:pPr rtl="0"/>
          <a:r>
            <a:rPr lang="en-US" dirty="0"/>
            <a:t>Receipts of Gifts;</a:t>
          </a:r>
        </a:p>
      </dgm:t>
    </dgm:pt>
    <dgm:pt modelId="{24FEDDDE-2B46-4D3E-81C9-A492C63BECB2}" type="parTrans" cxnId="{5B198F1B-EF2C-414D-80A3-83DB37FC5EFC}">
      <dgm:prSet/>
      <dgm:spPr/>
      <dgm:t>
        <a:bodyPr/>
        <a:lstStyle/>
        <a:p>
          <a:endParaRPr lang="en-US"/>
        </a:p>
      </dgm:t>
    </dgm:pt>
    <dgm:pt modelId="{823F38AE-F639-4A2E-8BA4-BBC594456BF6}" type="sibTrans" cxnId="{5B198F1B-EF2C-414D-80A3-83DB37FC5EFC}">
      <dgm:prSet/>
      <dgm:spPr/>
      <dgm:t>
        <a:bodyPr/>
        <a:lstStyle/>
        <a:p>
          <a:endParaRPr lang="en-US"/>
        </a:p>
      </dgm:t>
    </dgm:pt>
    <dgm:pt modelId="{BEFC7438-9999-4624-9355-1869E73D0EC4}">
      <dgm:prSet/>
      <dgm:spPr/>
      <dgm:t>
        <a:bodyPr/>
        <a:lstStyle/>
        <a:p>
          <a:pPr rtl="0"/>
          <a:r>
            <a:rPr lang="en-US" dirty="0"/>
            <a:t>Doing Joint </a:t>
          </a:r>
          <a:r>
            <a:rPr lang="en-US" dirty="0" err="1"/>
            <a:t>labour</a:t>
          </a:r>
          <a:r>
            <a:rPr lang="en-US" dirty="0"/>
            <a:t> for the benefit of HUF;</a:t>
          </a:r>
        </a:p>
      </dgm:t>
    </dgm:pt>
    <dgm:pt modelId="{8446284B-D9C0-483C-96CD-8C7706E8E9CA}" type="parTrans" cxnId="{8B183446-B198-4750-AA8D-FEA117046BB5}">
      <dgm:prSet/>
      <dgm:spPr/>
      <dgm:t>
        <a:bodyPr/>
        <a:lstStyle/>
        <a:p>
          <a:endParaRPr lang="en-US"/>
        </a:p>
      </dgm:t>
    </dgm:pt>
    <dgm:pt modelId="{5427038C-4804-4037-8EF3-E5D4AD52947E}" type="sibTrans" cxnId="{8B183446-B198-4750-AA8D-FEA117046BB5}">
      <dgm:prSet/>
      <dgm:spPr/>
      <dgm:t>
        <a:bodyPr/>
        <a:lstStyle/>
        <a:p>
          <a:endParaRPr lang="en-US"/>
        </a:p>
      </dgm:t>
    </dgm:pt>
    <dgm:pt modelId="{6D9B8031-47D2-4CE2-B19C-60C921245026}">
      <dgm:prSet/>
      <dgm:spPr/>
      <dgm:t>
        <a:bodyPr/>
        <a:lstStyle/>
        <a:p>
          <a:pPr rtl="0"/>
          <a:r>
            <a:rPr lang="en-US" dirty="0"/>
            <a:t>Inheritance through a specific bequest under a Will;</a:t>
          </a:r>
        </a:p>
      </dgm:t>
    </dgm:pt>
    <dgm:pt modelId="{E42083A1-5490-420C-9983-EF65D05BB19C}" type="parTrans" cxnId="{53581802-52FC-4CD3-BD9C-EBDAE5D9F4FD}">
      <dgm:prSet/>
      <dgm:spPr/>
      <dgm:t>
        <a:bodyPr/>
        <a:lstStyle/>
        <a:p>
          <a:endParaRPr lang="en-US"/>
        </a:p>
      </dgm:t>
    </dgm:pt>
    <dgm:pt modelId="{B05971FF-9402-4273-9A08-BE844D8DC512}" type="sibTrans" cxnId="{53581802-52FC-4CD3-BD9C-EBDAE5D9F4FD}">
      <dgm:prSet/>
      <dgm:spPr/>
      <dgm:t>
        <a:bodyPr/>
        <a:lstStyle/>
        <a:p>
          <a:endParaRPr lang="en-US"/>
        </a:p>
      </dgm:t>
    </dgm:pt>
    <dgm:pt modelId="{3123D490-E671-4C62-BE84-5DD6BD2665BB}">
      <dgm:prSet/>
      <dgm:spPr/>
      <dgm:t>
        <a:bodyPr/>
        <a:lstStyle/>
        <a:p>
          <a:pPr rtl="0"/>
          <a:r>
            <a:rPr lang="en-US" dirty="0"/>
            <a:t>Partition of a larger Hindu Undivided Family;</a:t>
          </a:r>
        </a:p>
      </dgm:t>
    </dgm:pt>
    <dgm:pt modelId="{C65DB142-34C0-4C74-9BBD-1019BD7E2D8F}" type="parTrans" cxnId="{94638BCE-D533-48CA-B600-1843AA2FA5DD}">
      <dgm:prSet/>
      <dgm:spPr/>
      <dgm:t>
        <a:bodyPr/>
        <a:lstStyle/>
        <a:p>
          <a:endParaRPr lang="en-US"/>
        </a:p>
      </dgm:t>
    </dgm:pt>
    <dgm:pt modelId="{AFA94B9E-6118-41E4-AC78-23E8C0DBB079}" type="sibTrans" cxnId="{94638BCE-D533-48CA-B600-1843AA2FA5DD}">
      <dgm:prSet/>
      <dgm:spPr/>
      <dgm:t>
        <a:bodyPr/>
        <a:lstStyle/>
        <a:p>
          <a:endParaRPr lang="en-US"/>
        </a:p>
      </dgm:t>
    </dgm:pt>
    <dgm:pt modelId="{C4571863-9FB4-43EB-94F8-2879EF0DAFE7}">
      <dgm:prSet/>
      <dgm:spPr/>
      <dgm:t>
        <a:bodyPr/>
        <a:lstStyle/>
        <a:p>
          <a:pPr rtl="0"/>
          <a:r>
            <a:rPr lang="en-US" dirty="0"/>
            <a:t>Reunion of separated coparceners.</a:t>
          </a:r>
        </a:p>
      </dgm:t>
    </dgm:pt>
    <dgm:pt modelId="{4E6B5061-B6BA-4FC2-AE55-5C84981BBF0A}" type="parTrans" cxnId="{D8BF1E4F-2B60-4B35-AB21-EDE54EEE55A4}">
      <dgm:prSet/>
      <dgm:spPr/>
      <dgm:t>
        <a:bodyPr/>
        <a:lstStyle/>
        <a:p>
          <a:endParaRPr lang="en-US"/>
        </a:p>
      </dgm:t>
    </dgm:pt>
    <dgm:pt modelId="{DB0B6168-3D19-4948-A425-17F07303D657}" type="sibTrans" cxnId="{D8BF1E4F-2B60-4B35-AB21-EDE54EEE55A4}">
      <dgm:prSet/>
      <dgm:spPr/>
      <dgm:t>
        <a:bodyPr/>
        <a:lstStyle/>
        <a:p>
          <a:endParaRPr lang="en-US"/>
        </a:p>
      </dgm:t>
    </dgm:pt>
    <dgm:pt modelId="{3FCA0E95-DBE8-45E2-9CC5-7051CC03BCA2}">
      <dgm:prSet/>
      <dgm:spPr/>
      <dgm:t>
        <a:bodyPr/>
        <a:lstStyle/>
        <a:p>
          <a:pPr rtl="0"/>
          <a:r>
            <a:rPr lang="en-US" dirty="0"/>
            <a:t>HUF</a:t>
          </a:r>
        </a:p>
      </dgm:t>
    </dgm:pt>
    <dgm:pt modelId="{8D341A82-CD3C-436F-B119-3A5196824B08}" type="parTrans" cxnId="{2BEE3A02-BE3E-4F53-AC36-394FAA8B04DC}">
      <dgm:prSet/>
      <dgm:spPr/>
      <dgm:t>
        <a:bodyPr/>
        <a:lstStyle/>
        <a:p>
          <a:endParaRPr lang="en-US"/>
        </a:p>
      </dgm:t>
    </dgm:pt>
    <dgm:pt modelId="{1A2F591D-1F96-4EE4-84F9-46512DFFD0A8}" type="sibTrans" cxnId="{2BEE3A02-BE3E-4F53-AC36-394FAA8B04DC}">
      <dgm:prSet/>
      <dgm:spPr/>
      <dgm:t>
        <a:bodyPr/>
        <a:lstStyle/>
        <a:p>
          <a:endParaRPr lang="en-US"/>
        </a:p>
      </dgm:t>
    </dgm:pt>
    <dgm:pt modelId="{325F4467-F229-422E-A466-B2DEA2AB0963}" type="pres">
      <dgm:prSet presAssocID="{6004A005-FC5A-4026-9187-4AB525512390}" presName="composite" presStyleCnt="0">
        <dgm:presLayoutVars>
          <dgm:chMax val="1"/>
          <dgm:dir/>
          <dgm:resizeHandles val="exact"/>
        </dgm:presLayoutVars>
      </dgm:prSet>
      <dgm:spPr/>
    </dgm:pt>
    <dgm:pt modelId="{CB744572-0A27-4D50-8B4D-FFBEA6D3A41B}" type="pres">
      <dgm:prSet presAssocID="{6004A005-FC5A-4026-9187-4AB525512390}" presName="radial" presStyleCnt="0">
        <dgm:presLayoutVars>
          <dgm:animLvl val="ctr"/>
        </dgm:presLayoutVars>
      </dgm:prSet>
      <dgm:spPr/>
    </dgm:pt>
    <dgm:pt modelId="{1A56ADE8-1D1E-42F3-8416-47FF64486310}" type="pres">
      <dgm:prSet presAssocID="{3FCA0E95-DBE8-45E2-9CC5-7051CC03BCA2}" presName="centerShape" presStyleLbl="vennNode1" presStyleIdx="0" presStyleCnt="7"/>
      <dgm:spPr/>
    </dgm:pt>
    <dgm:pt modelId="{1E5942E9-D095-43F9-B8DE-806C6D93D914}" type="pres">
      <dgm:prSet presAssocID="{4230A45F-2A64-4B6C-8E36-4B6D2879E580}" presName="node" presStyleLbl="vennNode1" presStyleIdx="1" presStyleCnt="7">
        <dgm:presLayoutVars>
          <dgm:bulletEnabled val="1"/>
        </dgm:presLayoutVars>
      </dgm:prSet>
      <dgm:spPr/>
    </dgm:pt>
    <dgm:pt modelId="{642B5943-AE66-4218-B889-DD3E29CD1E05}" type="pres">
      <dgm:prSet presAssocID="{51B58F11-3F6D-4E54-9B4B-668827C6F284}" presName="node" presStyleLbl="vennNode1" presStyleIdx="2" presStyleCnt="7">
        <dgm:presLayoutVars>
          <dgm:bulletEnabled val="1"/>
        </dgm:presLayoutVars>
      </dgm:prSet>
      <dgm:spPr/>
    </dgm:pt>
    <dgm:pt modelId="{B369C382-9F6E-4DFF-A970-A91B1C35C680}" type="pres">
      <dgm:prSet presAssocID="{BEFC7438-9999-4624-9355-1869E73D0EC4}" presName="node" presStyleLbl="vennNode1" presStyleIdx="3" presStyleCnt="7">
        <dgm:presLayoutVars>
          <dgm:bulletEnabled val="1"/>
        </dgm:presLayoutVars>
      </dgm:prSet>
      <dgm:spPr/>
    </dgm:pt>
    <dgm:pt modelId="{17339395-5D2B-4888-AB4F-4B194D6CE4D8}" type="pres">
      <dgm:prSet presAssocID="{6D9B8031-47D2-4CE2-B19C-60C921245026}" presName="node" presStyleLbl="vennNode1" presStyleIdx="4" presStyleCnt="7">
        <dgm:presLayoutVars>
          <dgm:bulletEnabled val="1"/>
        </dgm:presLayoutVars>
      </dgm:prSet>
      <dgm:spPr/>
    </dgm:pt>
    <dgm:pt modelId="{5DB5297E-77EE-44B6-BF82-D01ED1FB62F1}" type="pres">
      <dgm:prSet presAssocID="{3123D490-E671-4C62-BE84-5DD6BD2665BB}" presName="node" presStyleLbl="vennNode1" presStyleIdx="5" presStyleCnt="7">
        <dgm:presLayoutVars>
          <dgm:bulletEnabled val="1"/>
        </dgm:presLayoutVars>
      </dgm:prSet>
      <dgm:spPr/>
    </dgm:pt>
    <dgm:pt modelId="{05B97AC8-4BEE-4ACB-8D9F-2198110CC234}" type="pres">
      <dgm:prSet presAssocID="{C4571863-9FB4-43EB-94F8-2879EF0DAFE7}" presName="node" presStyleLbl="vennNode1" presStyleIdx="6" presStyleCnt="7">
        <dgm:presLayoutVars>
          <dgm:bulletEnabled val="1"/>
        </dgm:presLayoutVars>
      </dgm:prSet>
      <dgm:spPr/>
    </dgm:pt>
  </dgm:ptLst>
  <dgm:cxnLst>
    <dgm:cxn modelId="{53581802-52FC-4CD3-BD9C-EBDAE5D9F4FD}" srcId="{3FCA0E95-DBE8-45E2-9CC5-7051CC03BCA2}" destId="{6D9B8031-47D2-4CE2-B19C-60C921245026}" srcOrd="3" destOrd="0" parTransId="{E42083A1-5490-420C-9983-EF65D05BB19C}" sibTransId="{B05971FF-9402-4273-9A08-BE844D8DC512}"/>
    <dgm:cxn modelId="{2BEE3A02-BE3E-4F53-AC36-394FAA8B04DC}" srcId="{6004A005-FC5A-4026-9187-4AB525512390}" destId="{3FCA0E95-DBE8-45E2-9CC5-7051CC03BCA2}" srcOrd="0" destOrd="0" parTransId="{8D341A82-CD3C-436F-B119-3A5196824B08}" sibTransId="{1A2F591D-1F96-4EE4-84F9-46512DFFD0A8}"/>
    <dgm:cxn modelId="{A3099A0E-2386-4CF7-A510-0854756378DC}" type="presOf" srcId="{3123D490-E671-4C62-BE84-5DD6BD2665BB}" destId="{5DB5297E-77EE-44B6-BF82-D01ED1FB62F1}" srcOrd="0" destOrd="0" presId="urn:microsoft.com/office/officeart/2005/8/layout/radial3"/>
    <dgm:cxn modelId="{5B198F1B-EF2C-414D-80A3-83DB37FC5EFC}" srcId="{3FCA0E95-DBE8-45E2-9CC5-7051CC03BCA2}" destId="{51B58F11-3F6D-4E54-9B4B-668827C6F284}" srcOrd="1" destOrd="0" parTransId="{24FEDDDE-2B46-4D3E-81C9-A492C63BECB2}" sibTransId="{823F38AE-F639-4A2E-8BA4-BBC594456BF6}"/>
    <dgm:cxn modelId="{93F3AC2E-7263-4186-8F15-5A956CC73A45}" type="presOf" srcId="{6004A005-FC5A-4026-9187-4AB525512390}" destId="{325F4467-F229-422E-A466-B2DEA2AB0963}" srcOrd="0" destOrd="0" presId="urn:microsoft.com/office/officeart/2005/8/layout/radial3"/>
    <dgm:cxn modelId="{DFD78733-C535-4969-BC11-63F0DD5AE675}" type="presOf" srcId="{4230A45F-2A64-4B6C-8E36-4B6D2879E580}" destId="{1E5942E9-D095-43F9-B8DE-806C6D93D914}" srcOrd="0" destOrd="0" presId="urn:microsoft.com/office/officeart/2005/8/layout/radial3"/>
    <dgm:cxn modelId="{856B1140-E39C-4E2C-81EE-AC6BC52959FD}" srcId="{3FCA0E95-DBE8-45E2-9CC5-7051CC03BCA2}" destId="{4230A45F-2A64-4B6C-8E36-4B6D2879E580}" srcOrd="0" destOrd="0" parTransId="{292E7B89-924D-4A44-AE0E-6E2ECB7C7703}" sibTransId="{004D8412-6FDD-4960-94CD-EE366D751C8B}"/>
    <dgm:cxn modelId="{8B183446-B198-4750-AA8D-FEA117046BB5}" srcId="{3FCA0E95-DBE8-45E2-9CC5-7051CC03BCA2}" destId="{BEFC7438-9999-4624-9355-1869E73D0EC4}" srcOrd="2" destOrd="0" parTransId="{8446284B-D9C0-483C-96CD-8C7706E8E9CA}" sibTransId="{5427038C-4804-4037-8EF3-E5D4AD52947E}"/>
    <dgm:cxn modelId="{099E134F-D0A8-4828-842F-CA04B97353BB}" type="presOf" srcId="{C4571863-9FB4-43EB-94F8-2879EF0DAFE7}" destId="{05B97AC8-4BEE-4ACB-8D9F-2198110CC234}" srcOrd="0" destOrd="0" presId="urn:microsoft.com/office/officeart/2005/8/layout/radial3"/>
    <dgm:cxn modelId="{D8BF1E4F-2B60-4B35-AB21-EDE54EEE55A4}" srcId="{3FCA0E95-DBE8-45E2-9CC5-7051CC03BCA2}" destId="{C4571863-9FB4-43EB-94F8-2879EF0DAFE7}" srcOrd="5" destOrd="0" parTransId="{4E6B5061-B6BA-4FC2-AE55-5C84981BBF0A}" sibTransId="{DB0B6168-3D19-4948-A425-17F07303D657}"/>
    <dgm:cxn modelId="{9A72B285-A153-4F37-BF76-B5812EF8C3BE}" type="presOf" srcId="{3FCA0E95-DBE8-45E2-9CC5-7051CC03BCA2}" destId="{1A56ADE8-1D1E-42F3-8416-47FF64486310}" srcOrd="0" destOrd="0" presId="urn:microsoft.com/office/officeart/2005/8/layout/radial3"/>
    <dgm:cxn modelId="{6B3AA394-CD58-4C88-93F8-159569EB80A4}" type="presOf" srcId="{BEFC7438-9999-4624-9355-1869E73D0EC4}" destId="{B369C382-9F6E-4DFF-A970-A91B1C35C680}" srcOrd="0" destOrd="0" presId="urn:microsoft.com/office/officeart/2005/8/layout/radial3"/>
    <dgm:cxn modelId="{4F5E0B98-4C2C-4301-95A5-5B0329E5D0FD}" type="presOf" srcId="{6D9B8031-47D2-4CE2-B19C-60C921245026}" destId="{17339395-5D2B-4888-AB4F-4B194D6CE4D8}" srcOrd="0" destOrd="0" presId="urn:microsoft.com/office/officeart/2005/8/layout/radial3"/>
    <dgm:cxn modelId="{94638BCE-D533-48CA-B600-1843AA2FA5DD}" srcId="{3FCA0E95-DBE8-45E2-9CC5-7051CC03BCA2}" destId="{3123D490-E671-4C62-BE84-5DD6BD2665BB}" srcOrd="4" destOrd="0" parTransId="{C65DB142-34C0-4C74-9BBD-1019BD7E2D8F}" sibTransId="{AFA94B9E-6118-41E4-AC78-23E8C0DBB079}"/>
    <dgm:cxn modelId="{A55397CF-DDAA-42C2-9216-28010839DA3B}" type="presOf" srcId="{51B58F11-3F6D-4E54-9B4B-668827C6F284}" destId="{642B5943-AE66-4218-B889-DD3E29CD1E05}" srcOrd="0" destOrd="0" presId="urn:microsoft.com/office/officeart/2005/8/layout/radial3"/>
    <dgm:cxn modelId="{7F9B4156-D5D5-41F6-8C4D-5CC952F24FCF}" type="presParOf" srcId="{325F4467-F229-422E-A466-B2DEA2AB0963}" destId="{CB744572-0A27-4D50-8B4D-FFBEA6D3A41B}" srcOrd="0" destOrd="0" presId="urn:microsoft.com/office/officeart/2005/8/layout/radial3"/>
    <dgm:cxn modelId="{2629393A-EFD2-43BE-B985-CB3BFDA92485}" type="presParOf" srcId="{CB744572-0A27-4D50-8B4D-FFBEA6D3A41B}" destId="{1A56ADE8-1D1E-42F3-8416-47FF64486310}" srcOrd="0" destOrd="0" presId="urn:microsoft.com/office/officeart/2005/8/layout/radial3"/>
    <dgm:cxn modelId="{4904E8B2-863D-4CF9-8EC8-982DAE835711}" type="presParOf" srcId="{CB744572-0A27-4D50-8B4D-FFBEA6D3A41B}" destId="{1E5942E9-D095-43F9-B8DE-806C6D93D914}" srcOrd="1" destOrd="0" presId="urn:microsoft.com/office/officeart/2005/8/layout/radial3"/>
    <dgm:cxn modelId="{ED980169-CD05-435A-9714-1C7BE945F765}" type="presParOf" srcId="{CB744572-0A27-4D50-8B4D-FFBEA6D3A41B}" destId="{642B5943-AE66-4218-B889-DD3E29CD1E05}" srcOrd="2" destOrd="0" presId="urn:microsoft.com/office/officeart/2005/8/layout/radial3"/>
    <dgm:cxn modelId="{8A4773CB-6F7C-4586-8C22-4802315E2375}" type="presParOf" srcId="{CB744572-0A27-4D50-8B4D-FFBEA6D3A41B}" destId="{B369C382-9F6E-4DFF-A970-A91B1C35C680}" srcOrd="3" destOrd="0" presId="urn:microsoft.com/office/officeart/2005/8/layout/radial3"/>
    <dgm:cxn modelId="{FCA65F63-DA33-4064-972D-6C553098A289}" type="presParOf" srcId="{CB744572-0A27-4D50-8B4D-FFBEA6D3A41B}" destId="{17339395-5D2B-4888-AB4F-4B194D6CE4D8}" srcOrd="4" destOrd="0" presId="urn:microsoft.com/office/officeart/2005/8/layout/radial3"/>
    <dgm:cxn modelId="{EBD72BBA-1F1A-41E1-9CC6-CB32CA7CA409}" type="presParOf" srcId="{CB744572-0A27-4D50-8B4D-FFBEA6D3A41B}" destId="{5DB5297E-77EE-44B6-BF82-D01ED1FB62F1}" srcOrd="5" destOrd="0" presId="urn:microsoft.com/office/officeart/2005/8/layout/radial3"/>
    <dgm:cxn modelId="{79175A9A-1431-48C3-9B06-2A051D409C64}" type="presParOf" srcId="{CB744572-0A27-4D50-8B4D-FFBEA6D3A41B}" destId="{05B97AC8-4BEE-4ACB-8D9F-2198110CC234}"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37BABD04-BC4F-4B69-B69F-F37541402E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78CC7B4-DE27-44A3-AA89-A13EC5F5DE43}">
      <dgm:prSet/>
      <dgm:spPr/>
      <dgm:t>
        <a:bodyPr/>
        <a:lstStyle/>
        <a:p>
          <a:pPr rtl="0"/>
          <a:r>
            <a:rPr lang="en-US"/>
            <a:t>Succession of status of partner?</a:t>
          </a:r>
        </a:p>
      </dgm:t>
    </dgm:pt>
    <dgm:pt modelId="{D7E68B2A-1297-442E-9C69-2755B4C0652B}" type="parTrans" cxnId="{F373ABE3-AD6D-470C-9C62-68E69CFEE44E}">
      <dgm:prSet/>
      <dgm:spPr/>
      <dgm:t>
        <a:bodyPr/>
        <a:lstStyle/>
        <a:p>
          <a:endParaRPr lang="en-US"/>
        </a:p>
      </dgm:t>
    </dgm:pt>
    <dgm:pt modelId="{54DD5DFF-3CFA-40CF-87C1-568DC91CD5A3}" type="sibTrans" cxnId="{F373ABE3-AD6D-470C-9C62-68E69CFEE44E}">
      <dgm:prSet/>
      <dgm:spPr/>
      <dgm:t>
        <a:bodyPr/>
        <a:lstStyle/>
        <a:p>
          <a:endParaRPr lang="en-US"/>
        </a:p>
      </dgm:t>
    </dgm:pt>
    <dgm:pt modelId="{437B2C89-51CB-42BD-B601-70BEF38D2932}">
      <dgm:prSet/>
      <dgm:spPr/>
      <dgm:t>
        <a:bodyPr/>
        <a:lstStyle/>
        <a:p>
          <a:pPr rtl="0"/>
          <a:r>
            <a:rPr lang="en-US"/>
            <a:t>Subject to contract</a:t>
          </a:r>
        </a:p>
      </dgm:t>
    </dgm:pt>
    <dgm:pt modelId="{DAC1CFA9-46AD-4BC1-A76A-E15E60DAB95D}" type="parTrans" cxnId="{183E190E-ECE8-441C-8B38-4F21F10B172F}">
      <dgm:prSet/>
      <dgm:spPr/>
      <dgm:t>
        <a:bodyPr/>
        <a:lstStyle/>
        <a:p>
          <a:endParaRPr lang="en-US"/>
        </a:p>
      </dgm:t>
    </dgm:pt>
    <dgm:pt modelId="{2780C6A4-568C-4860-AAD3-2FB440F1E7CE}" type="sibTrans" cxnId="{183E190E-ECE8-441C-8B38-4F21F10B172F}">
      <dgm:prSet/>
      <dgm:spPr/>
      <dgm:t>
        <a:bodyPr/>
        <a:lstStyle/>
        <a:p>
          <a:endParaRPr lang="en-US"/>
        </a:p>
      </dgm:t>
    </dgm:pt>
    <dgm:pt modelId="{6A8FC78D-0144-4915-9B47-CAD0EEDF6B9D}" type="pres">
      <dgm:prSet presAssocID="{37BABD04-BC4F-4B69-B69F-F37541402E74}" presName="linear" presStyleCnt="0">
        <dgm:presLayoutVars>
          <dgm:animLvl val="lvl"/>
          <dgm:resizeHandles val="exact"/>
        </dgm:presLayoutVars>
      </dgm:prSet>
      <dgm:spPr/>
    </dgm:pt>
    <dgm:pt modelId="{C2FCCB66-8F4D-41CF-A243-AAB2190F7790}" type="pres">
      <dgm:prSet presAssocID="{878CC7B4-DE27-44A3-AA89-A13EC5F5DE43}" presName="parentText" presStyleLbl="node1" presStyleIdx="0" presStyleCnt="1">
        <dgm:presLayoutVars>
          <dgm:chMax val="0"/>
          <dgm:bulletEnabled val="1"/>
        </dgm:presLayoutVars>
      </dgm:prSet>
      <dgm:spPr/>
    </dgm:pt>
    <dgm:pt modelId="{A9AF88BC-F131-4B76-91EC-52F2A7AF453A}" type="pres">
      <dgm:prSet presAssocID="{878CC7B4-DE27-44A3-AA89-A13EC5F5DE43}" presName="childText" presStyleLbl="revTx" presStyleIdx="0" presStyleCnt="1">
        <dgm:presLayoutVars>
          <dgm:bulletEnabled val="1"/>
        </dgm:presLayoutVars>
      </dgm:prSet>
      <dgm:spPr/>
    </dgm:pt>
  </dgm:ptLst>
  <dgm:cxnLst>
    <dgm:cxn modelId="{183E190E-ECE8-441C-8B38-4F21F10B172F}" srcId="{878CC7B4-DE27-44A3-AA89-A13EC5F5DE43}" destId="{437B2C89-51CB-42BD-B601-70BEF38D2932}" srcOrd="0" destOrd="0" parTransId="{DAC1CFA9-46AD-4BC1-A76A-E15E60DAB95D}" sibTransId="{2780C6A4-568C-4860-AAD3-2FB440F1E7CE}"/>
    <dgm:cxn modelId="{95E8CA31-EA10-443A-953F-A7F009B5A4BB}" type="presOf" srcId="{37BABD04-BC4F-4B69-B69F-F37541402E74}" destId="{6A8FC78D-0144-4915-9B47-CAD0EEDF6B9D}" srcOrd="0" destOrd="0" presId="urn:microsoft.com/office/officeart/2005/8/layout/vList2"/>
    <dgm:cxn modelId="{1608F880-2D75-4B94-9182-199CB6E4754F}" type="presOf" srcId="{437B2C89-51CB-42BD-B601-70BEF38D2932}" destId="{A9AF88BC-F131-4B76-91EC-52F2A7AF453A}" srcOrd="0" destOrd="0" presId="urn:microsoft.com/office/officeart/2005/8/layout/vList2"/>
    <dgm:cxn modelId="{4F360C87-E695-4C89-BC4E-64FAD029847B}" type="presOf" srcId="{878CC7B4-DE27-44A3-AA89-A13EC5F5DE43}" destId="{C2FCCB66-8F4D-41CF-A243-AAB2190F7790}" srcOrd="0" destOrd="0" presId="urn:microsoft.com/office/officeart/2005/8/layout/vList2"/>
    <dgm:cxn modelId="{F373ABE3-AD6D-470C-9C62-68E69CFEE44E}" srcId="{37BABD04-BC4F-4B69-B69F-F37541402E74}" destId="{878CC7B4-DE27-44A3-AA89-A13EC5F5DE43}" srcOrd="0" destOrd="0" parTransId="{D7E68B2A-1297-442E-9C69-2755B4C0652B}" sibTransId="{54DD5DFF-3CFA-40CF-87C1-568DC91CD5A3}"/>
    <dgm:cxn modelId="{34540E4A-F14F-4370-9A5C-B2D36C40B7A7}" type="presParOf" srcId="{6A8FC78D-0144-4915-9B47-CAD0EEDF6B9D}" destId="{C2FCCB66-8F4D-41CF-A243-AAB2190F7790}" srcOrd="0" destOrd="0" presId="urn:microsoft.com/office/officeart/2005/8/layout/vList2"/>
    <dgm:cxn modelId="{00542BAB-3697-4CD3-B374-7892412BA68D}" type="presParOf" srcId="{6A8FC78D-0144-4915-9B47-CAD0EEDF6B9D}" destId="{A9AF88BC-F131-4B76-91EC-52F2A7AF453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C4EE1C21-9129-44E0-8F82-FFD2CF63279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732EFDD-CC33-45E1-846A-84B2FC0AA44A}">
      <dgm:prSet/>
      <dgm:spPr/>
      <dgm:t>
        <a:bodyPr/>
        <a:lstStyle/>
        <a:p>
          <a:pPr rtl="0"/>
          <a:r>
            <a:rPr lang="en-US"/>
            <a:t>A Will can be changed by the testator during his life time either </a:t>
          </a:r>
        </a:p>
      </dgm:t>
    </dgm:pt>
    <dgm:pt modelId="{2D321D24-7BAD-43AC-B212-FDBDE1CC2616}" type="parTrans" cxnId="{B3ED5A15-B438-4140-90F6-2ECE9FECDD85}">
      <dgm:prSet/>
      <dgm:spPr/>
      <dgm:t>
        <a:bodyPr/>
        <a:lstStyle/>
        <a:p>
          <a:endParaRPr lang="en-US"/>
        </a:p>
      </dgm:t>
    </dgm:pt>
    <dgm:pt modelId="{AA0F1EF8-86FB-41B1-91B2-3887D01A0F79}" type="sibTrans" cxnId="{B3ED5A15-B438-4140-90F6-2ECE9FECDD85}">
      <dgm:prSet/>
      <dgm:spPr/>
      <dgm:t>
        <a:bodyPr/>
        <a:lstStyle/>
        <a:p>
          <a:endParaRPr lang="en-US"/>
        </a:p>
      </dgm:t>
    </dgm:pt>
    <dgm:pt modelId="{781C9BD3-3165-45A7-B0A1-FC24F17A0D71}">
      <dgm:prSet/>
      <dgm:spPr/>
      <dgm:t>
        <a:bodyPr/>
        <a:lstStyle/>
        <a:p>
          <a:pPr rtl="0"/>
          <a:r>
            <a:rPr lang="en-US"/>
            <a:t>by making a new Will after revoking an old Will or </a:t>
          </a:r>
        </a:p>
      </dgm:t>
    </dgm:pt>
    <dgm:pt modelId="{477624AD-B4FE-453B-981C-C9E7F394C9AA}" type="parTrans" cxnId="{8073ABD1-5D95-4383-80F0-93E4364D8EE8}">
      <dgm:prSet/>
      <dgm:spPr/>
      <dgm:t>
        <a:bodyPr/>
        <a:lstStyle/>
        <a:p>
          <a:endParaRPr lang="en-US"/>
        </a:p>
      </dgm:t>
    </dgm:pt>
    <dgm:pt modelId="{5F5557D3-F399-4C8F-806E-7034AC3D61B0}" type="sibTrans" cxnId="{8073ABD1-5D95-4383-80F0-93E4364D8EE8}">
      <dgm:prSet/>
      <dgm:spPr/>
      <dgm:t>
        <a:bodyPr/>
        <a:lstStyle/>
        <a:p>
          <a:endParaRPr lang="en-US"/>
        </a:p>
      </dgm:t>
    </dgm:pt>
    <dgm:pt modelId="{EE8357BF-E757-4A0F-8D57-910F761F92A7}">
      <dgm:prSet/>
      <dgm:spPr/>
      <dgm:t>
        <a:bodyPr/>
        <a:lstStyle/>
        <a:p>
          <a:pPr rtl="0"/>
          <a:r>
            <a:rPr lang="en-US"/>
            <a:t>by amending the old Will by separate instrument made with the intention to make such an instrument a part of it. </a:t>
          </a:r>
        </a:p>
      </dgm:t>
    </dgm:pt>
    <dgm:pt modelId="{A0E6DB16-066C-43F9-9D2B-6915CA3DA3AA}" type="parTrans" cxnId="{E4106E7F-E40E-405B-84EF-0C1660E005F1}">
      <dgm:prSet/>
      <dgm:spPr/>
      <dgm:t>
        <a:bodyPr/>
        <a:lstStyle/>
        <a:p>
          <a:endParaRPr lang="en-US"/>
        </a:p>
      </dgm:t>
    </dgm:pt>
    <dgm:pt modelId="{69723C67-8028-492D-88C2-75C1406C7F2D}" type="sibTrans" cxnId="{E4106E7F-E40E-405B-84EF-0C1660E005F1}">
      <dgm:prSet/>
      <dgm:spPr/>
      <dgm:t>
        <a:bodyPr/>
        <a:lstStyle/>
        <a:p>
          <a:endParaRPr lang="en-US"/>
        </a:p>
      </dgm:t>
    </dgm:pt>
    <dgm:pt modelId="{260464C6-EB2D-4985-8888-98C5124BEC1C}">
      <dgm:prSet/>
      <dgm:spPr/>
      <dgm:t>
        <a:bodyPr/>
        <a:lstStyle/>
        <a:p>
          <a:pPr rtl="0"/>
          <a:r>
            <a:rPr lang="en-US"/>
            <a:t>This new instrument is known as Codicil. S. 2(d) defines it as an instrument made in relation to a Will and explaining, altering or adding to its dispositions which shall be deemed to form part of the Will</a:t>
          </a:r>
        </a:p>
      </dgm:t>
    </dgm:pt>
    <dgm:pt modelId="{DA83CE40-155F-4C3B-9E77-0EFCF102B407}" type="parTrans" cxnId="{129CDD42-D9D9-435D-B9F1-375E4E622BDB}">
      <dgm:prSet/>
      <dgm:spPr/>
      <dgm:t>
        <a:bodyPr/>
        <a:lstStyle/>
        <a:p>
          <a:endParaRPr lang="en-US"/>
        </a:p>
      </dgm:t>
    </dgm:pt>
    <dgm:pt modelId="{670126E4-B108-4BF2-9C04-66F8C43CFB2E}" type="sibTrans" cxnId="{129CDD42-D9D9-435D-B9F1-375E4E622BDB}">
      <dgm:prSet/>
      <dgm:spPr/>
      <dgm:t>
        <a:bodyPr/>
        <a:lstStyle/>
        <a:p>
          <a:endParaRPr lang="en-US"/>
        </a:p>
      </dgm:t>
    </dgm:pt>
    <dgm:pt modelId="{7D16EE66-8139-464B-8507-2D25570808E6}" type="pres">
      <dgm:prSet presAssocID="{C4EE1C21-9129-44E0-8F82-FFD2CF63279E}" presName="vert0" presStyleCnt="0">
        <dgm:presLayoutVars>
          <dgm:dir/>
          <dgm:animOne val="branch"/>
          <dgm:animLvl val="lvl"/>
        </dgm:presLayoutVars>
      </dgm:prSet>
      <dgm:spPr/>
    </dgm:pt>
    <dgm:pt modelId="{52233837-35D2-4064-B990-C6E377D287B4}" type="pres">
      <dgm:prSet presAssocID="{A732EFDD-CC33-45E1-846A-84B2FC0AA44A}" presName="thickLine" presStyleLbl="alignNode1" presStyleIdx="0" presStyleCnt="1"/>
      <dgm:spPr/>
    </dgm:pt>
    <dgm:pt modelId="{963D051A-61A5-4873-BE10-77F24A5343F3}" type="pres">
      <dgm:prSet presAssocID="{A732EFDD-CC33-45E1-846A-84B2FC0AA44A}" presName="horz1" presStyleCnt="0"/>
      <dgm:spPr/>
    </dgm:pt>
    <dgm:pt modelId="{2B6DF22A-DF31-4E8E-9223-EB4A4C05ECCA}" type="pres">
      <dgm:prSet presAssocID="{A732EFDD-CC33-45E1-846A-84B2FC0AA44A}" presName="tx1" presStyleLbl="revTx" presStyleIdx="0" presStyleCnt="4"/>
      <dgm:spPr/>
    </dgm:pt>
    <dgm:pt modelId="{F76E356D-1AE6-4BB5-885A-4C350A9B8016}" type="pres">
      <dgm:prSet presAssocID="{A732EFDD-CC33-45E1-846A-84B2FC0AA44A}" presName="vert1" presStyleCnt="0"/>
      <dgm:spPr/>
    </dgm:pt>
    <dgm:pt modelId="{6971F8C3-DF18-4018-9C76-C312265F2F8C}" type="pres">
      <dgm:prSet presAssocID="{781C9BD3-3165-45A7-B0A1-FC24F17A0D71}" presName="vertSpace2a" presStyleCnt="0"/>
      <dgm:spPr/>
    </dgm:pt>
    <dgm:pt modelId="{92472F95-0F94-4699-86BD-799D43E80CCE}" type="pres">
      <dgm:prSet presAssocID="{781C9BD3-3165-45A7-B0A1-FC24F17A0D71}" presName="horz2" presStyleCnt="0"/>
      <dgm:spPr/>
    </dgm:pt>
    <dgm:pt modelId="{C326C7E6-D2D7-4120-9C47-E68D1F205F46}" type="pres">
      <dgm:prSet presAssocID="{781C9BD3-3165-45A7-B0A1-FC24F17A0D71}" presName="horzSpace2" presStyleCnt="0"/>
      <dgm:spPr/>
    </dgm:pt>
    <dgm:pt modelId="{2B3A7FF6-8210-4386-905C-2E794960A613}" type="pres">
      <dgm:prSet presAssocID="{781C9BD3-3165-45A7-B0A1-FC24F17A0D71}" presName="tx2" presStyleLbl="revTx" presStyleIdx="1" presStyleCnt="4"/>
      <dgm:spPr/>
    </dgm:pt>
    <dgm:pt modelId="{F93E2008-0061-40FC-93D7-45B0424D3169}" type="pres">
      <dgm:prSet presAssocID="{781C9BD3-3165-45A7-B0A1-FC24F17A0D71}" presName="vert2" presStyleCnt="0"/>
      <dgm:spPr/>
    </dgm:pt>
    <dgm:pt modelId="{1AA6AD03-7B09-4EEE-81A9-BF622C9F03FF}" type="pres">
      <dgm:prSet presAssocID="{781C9BD3-3165-45A7-B0A1-FC24F17A0D71}" presName="thinLine2b" presStyleLbl="callout" presStyleIdx="0" presStyleCnt="2"/>
      <dgm:spPr/>
    </dgm:pt>
    <dgm:pt modelId="{CAECB620-36B3-45C1-A86B-D89E8D931733}" type="pres">
      <dgm:prSet presAssocID="{781C9BD3-3165-45A7-B0A1-FC24F17A0D71}" presName="vertSpace2b" presStyleCnt="0"/>
      <dgm:spPr/>
    </dgm:pt>
    <dgm:pt modelId="{FE944F68-A946-4D7A-9A69-B7D7DD5A30CF}" type="pres">
      <dgm:prSet presAssocID="{EE8357BF-E757-4A0F-8D57-910F761F92A7}" presName="horz2" presStyleCnt="0"/>
      <dgm:spPr/>
    </dgm:pt>
    <dgm:pt modelId="{DD83E845-14F5-4B7B-98D8-5AC0251DDA95}" type="pres">
      <dgm:prSet presAssocID="{EE8357BF-E757-4A0F-8D57-910F761F92A7}" presName="horzSpace2" presStyleCnt="0"/>
      <dgm:spPr/>
    </dgm:pt>
    <dgm:pt modelId="{1FEB4E7E-9458-42B7-AB79-B86412EE6EED}" type="pres">
      <dgm:prSet presAssocID="{EE8357BF-E757-4A0F-8D57-910F761F92A7}" presName="tx2" presStyleLbl="revTx" presStyleIdx="2" presStyleCnt="4"/>
      <dgm:spPr/>
    </dgm:pt>
    <dgm:pt modelId="{DFBEBC80-86A5-4570-8ED7-A06A7DDD0827}" type="pres">
      <dgm:prSet presAssocID="{EE8357BF-E757-4A0F-8D57-910F761F92A7}" presName="vert2" presStyleCnt="0"/>
      <dgm:spPr/>
    </dgm:pt>
    <dgm:pt modelId="{4D83B28E-B077-42B1-8F03-20468E8A95D1}" type="pres">
      <dgm:prSet presAssocID="{260464C6-EB2D-4985-8888-98C5124BEC1C}" presName="horz3" presStyleCnt="0"/>
      <dgm:spPr/>
    </dgm:pt>
    <dgm:pt modelId="{9F77FFC9-1E51-4A17-B13B-E7010A55B127}" type="pres">
      <dgm:prSet presAssocID="{260464C6-EB2D-4985-8888-98C5124BEC1C}" presName="horzSpace3" presStyleCnt="0"/>
      <dgm:spPr/>
    </dgm:pt>
    <dgm:pt modelId="{48AD18D8-BBE1-460D-B224-8D07293D58B6}" type="pres">
      <dgm:prSet presAssocID="{260464C6-EB2D-4985-8888-98C5124BEC1C}" presName="tx3" presStyleLbl="revTx" presStyleIdx="3" presStyleCnt="4"/>
      <dgm:spPr/>
    </dgm:pt>
    <dgm:pt modelId="{1B6BBA6D-EF46-4E61-82CE-AC51A0CC34F4}" type="pres">
      <dgm:prSet presAssocID="{260464C6-EB2D-4985-8888-98C5124BEC1C}" presName="vert3" presStyleCnt="0"/>
      <dgm:spPr/>
    </dgm:pt>
    <dgm:pt modelId="{02BE397C-B84C-47B6-8BBD-772A4091C893}" type="pres">
      <dgm:prSet presAssocID="{EE8357BF-E757-4A0F-8D57-910F761F92A7}" presName="thinLine2b" presStyleLbl="callout" presStyleIdx="1" presStyleCnt="2"/>
      <dgm:spPr/>
    </dgm:pt>
    <dgm:pt modelId="{86E2D8E7-0287-4216-BD59-BA11BCF6F085}" type="pres">
      <dgm:prSet presAssocID="{EE8357BF-E757-4A0F-8D57-910F761F92A7}" presName="vertSpace2b" presStyleCnt="0"/>
      <dgm:spPr/>
    </dgm:pt>
  </dgm:ptLst>
  <dgm:cxnLst>
    <dgm:cxn modelId="{B3ED5A15-B438-4140-90F6-2ECE9FECDD85}" srcId="{C4EE1C21-9129-44E0-8F82-FFD2CF63279E}" destId="{A732EFDD-CC33-45E1-846A-84B2FC0AA44A}" srcOrd="0" destOrd="0" parTransId="{2D321D24-7BAD-43AC-B212-FDBDE1CC2616}" sibTransId="{AA0F1EF8-86FB-41B1-91B2-3887D01A0F79}"/>
    <dgm:cxn modelId="{7972B35F-7CCF-4921-AA55-E71D1D90647E}" type="presOf" srcId="{260464C6-EB2D-4985-8888-98C5124BEC1C}" destId="{48AD18D8-BBE1-460D-B224-8D07293D58B6}" srcOrd="0" destOrd="0" presId="urn:microsoft.com/office/officeart/2008/layout/LinedList"/>
    <dgm:cxn modelId="{129CDD42-D9D9-435D-B9F1-375E4E622BDB}" srcId="{EE8357BF-E757-4A0F-8D57-910F761F92A7}" destId="{260464C6-EB2D-4985-8888-98C5124BEC1C}" srcOrd="0" destOrd="0" parTransId="{DA83CE40-155F-4C3B-9E77-0EFCF102B407}" sibTransId="{670126E4-B108-4BF2-9C04-66F8C43CFB2E}"/>
    <dgm:cxn modelId="{93D57B56-68A4-4754-9F8B-042240C4CE1D}" type="presOf" srcId="{781C9BD3-3165-45A7-B0A1-FC24F17A0D71}" destId="{2B3A7FF6-8210-4386-905C-2E794960A613}" srcOrd="0" destOrd="0" presId="urn:microsoft.com/office/officeart/2008/layout/LinedList"/>
    <dgm:cxn modelId="{E4106E7F-E40E-405B-84EF-0C1660E005F1}" srcId="{A732EFDD-CC33-45E1-846A-84B2FC0AA44A}" destId="{EE8357BF-E757-4A0F-8D57-910F761F92A7}" srcOrd="1" destOrd="0" parTransId="{A0E6DB16-066C-43F9-9D2B-6915CA3DA3AA}" sibTransId="{69723C67-8028-492D-88C2-75C1406C7F2D}"/>
    <dgm:cxn modelId="{CC9CD69C-C208-4E6D-B4FD-8DC099306B6B}" type="presOf" srcId="{C4EE1C21-9129-44E0-8F82-FFD2CF63279E}" destId="{7D16EE66-8139-464B-8507-2D25570808E6}" srcOrd="0" destOrd="0" presId="urn:microsoft.com/office/officeart/2008/layout/LinedList"/>
    <dgm:cxn modelId="{C064DCB4-9DCF-4AEB-90F3-C0A6620BEBBD}" type="presOf" srcId="{EE8357BF-E757-4A0F-8D57-910F761F92A7}" destId="{1FEB4E7E-9458-42B7-AB79-B86412EE6EED}" srcOrd="0" destOrd="0" presId="urn:microsoft.com/office/officeart/2008/layout/LinedList"/>
    <dgm:cxn modelId="{8073ABD1-5D95-4383-80F0-93E4364D8EE8}" srcId="{A732EFDD-CC33-45E1-846A-84B2FC0AA44A}" destId="{781C9BD3-3165-45A7-B0A1-FC24F17A0D71}" srcOrd="0" destOrd="0" parTransId="{477624AD-B4FE-453B-981C-C9E7F394C9AA}" sibTransId="{5F5557D3-F399-4C8F-806E-7034AC3D61B0}"/>
    <dgm:cxn modelId="{41A90DE8-AB2E-4D53-BE8D-A4A9F4E4C9DC}" type="presOf" srcId="{A732EFDD-CC33-45E1-846A-84B2FC0AA44A}" destId="{2B6DF22A-DF31-4E8E-9223-EB4A4C05ECCA}" srcOrd="0" destOrd="0" presId="urn:microsoft.com/office/officeart/2008/layout/LinedList"/>
    <dgm:cxn modelId="{3E0DA829-3473-49F9-9002-568C43C562EE}" type="presParOf" srcId="{7D16EE66-8139-464B-8507-2D25570808E6}" destId="{52233837-35D2-4064-B990-C6E377D287B4}" srcOrd="0" destOrd="0" presId="urn:microsoft.com/office/officeart/2008/layout/LinedList"/>
    <dgm:cxn modelId="{C4D06057-1F7D-4845-964F-83F81AA49D50}" type="presParOf" srcId="{7D16EE66-8139-464B-8507-2D25570808E6}" destId="{963D051A-61A5-4873-BE10-77F24A5343F3}" srcOrd="1" destOrd="0" presId="urn:microsoft.com/office/officeart/2008/layout/LinedList"/>
    <dgm:cxn modelId="{07EF8766-1CB7-4657-9624-4FD31ACA684A}" type="presParOf" srcId="{963D051A-61A5-4873-BE10-77F24A5343F3}" destId="{2B6DF22A-DF31-4E8E-9223-EB4A4C05ECCA}" srcOrd="0" destOrd="0" presId="urn:microsoft.com/office/officeart/2008/layout/LinedList"/>
    <dgm:cxn modelId="{1512A7D0-F65F-4F2E-8083-C41FAECA77B5}" type="presParOf" srcId="{963D051A-61A5-4873-BE10-77F24A5343F3}" destId="{F76E356D-1AE6-4BB5-885A-4C350A9B8016}" srcOrd="1" destOrd="0" presId="urn:microsoft.com/office/officeart/2008/layout/LinedList"/>
    <dgm:cxn modelId="{54034754-AF70-41A1-99AB-BFD40C8015E3}" type="presParOf" srcId="{F76E356D-1AE6-4BB5-885A-4C350A9B8016}" destId="{6971F8C3-DF18-4018-9C76-C312265F2F8C}" srcOrd="0" destOrd="0" presId="urn:microsoft.com/office/officeart/2008/layout/LinedList"/>
    <dgm:cxn modelId="{CC61E8A4-1301-45FF-B3E2-49DCA33115B3}" type="presParOf" srcId="{F76E356D-1AE6-4BB5-885A-4C350A9B8016}" destId="{92472F95-0F94-4699-86BD-799D43E80CCE}" srcOrd="1" destOrd="0" presId="urn:microsoft.com/office/officeart/2008/layout/LinedList"/>
    <dgm:cxn modelId="{706E51F6-9C8D-4B95-B04C-348749F92C56}" type="presParOf" srcId="{92472F95-0F94-4699-86BD-799D43E80CCE}" destId="{C326C7E6-D2D7-4120-9C47-E68D1F205F46}" srcOrd="0" destOrd="0" presId="urn:microsoft.com/office/officeart/2008/layout/LinedList"/>
    <dgm:cxn modelId="{C784039E-675B-4752-A261-6E9C24F941FE}" type="presParOf" srcId="{92472F95-0F94-4699-86BD-799D43E80CCE}" destId="{2B3A7FF6-8210-4386-905C-2E794960A613}" srcOrd="1" destOrd="0" presId="urn:microsoft.com/office/officeart/2008/layout/LinedList"/>
    <dgm:cxn modelId="{FD533C0F-31CB-452D-B63F-50B4CA36B308}" type="presParOf" srcId="{92472F95-0F94-4699-86BD-799D43E80CCE}" destId="{F93E2008-0061-40FC-93D7-45B0424D3169}" srcOrd="2" destOrd="0" presId="urn:microsoft.com/office/officeart/2008/layout/LinedList"/>
    <dgm:cxn modelId="{5700EE60-F00C-4F51-BCE4-A59FB55673AA}" type="presParOf" srcId="{F76E356D-1AE6-4BB5-885A-4C350A9B8016}" destId="{1AA6AD03-7B09-4EEE-81A9-BF622C9F03FF}" srcOrd="2" destOrd="0" presId="urn:microsoft.com/office/officeart/2008/layout/LinedList"/>
    <dgm:cxn modelId="{10C8C950-AC29-4903-827A-8E85E295209A}" type="presParOf" srcId="{F76E356D-1AE6-4BB5-885A-4C350A9B8016}" destId="{CAECB620-36B3-45C1-A86B-D89E8D931733}" srcOrd="3" destOrd="0" presId="urn:microsoft.com/office/officeart/2008/layout/LinedList"/>
    <dgm:cxn modelId="{09582F6B-BE47-4ADD-BB59-AD45ED083359}" type="presParOf" srcId="{F76E356D-1AE6-4BB5-885A-4C350A9B8016}" destId="{FE944F68-A946-4D7A-9A69-B7D7DD5A30CF}" srcOrd="4" destOrd="0" presId="urn:microsoft.com/office/officeart/2008/layout/LinedList"/>
    <dgm:cxn modelId="{DB60EBC6-64C9-4220-B595-FA891111D699}" type="presParOf" srcId="{FE944F68-A946-4D7A-9A69-B7D7DD5A30CF}" destId="{DD83E845-14F5-4B7B-98D8-5AC0251DDA95}" srcOrd="0" destOrd="0" presId="urn:microsoft.com/office/officeart/2008/layout/LinedList"/>
    <dgm:cxn modelId="{BA8CD68F-0089-48F4-A862-DC6DA23D3E74}" type="presParOf" srcId="{FE944F68-A946-4D7A-9A69-B7D7DD5A30CF}" destId="{1FEB4E7E-9458-42B7-AB79-B86412EE6EED}" srcOrd="1" destOrd="0" presId="urn:microsoft.com/office/officeart/2008/layout/LinedList"/>
    <dgm:cxn modelId="{9C483CE2-E03C-4811-8519-1792463BE6CE}" type="presParOf" srcId="{FE944F68-A946-4D7A-9A69-B7D7DD5A30CF}" destId="{DFBEBC80-86A5-4570-8ED7-A06A7DDD0827}" srcOrd="2" destOrd="0" presId="urn:microsoft.com/office/officeart/2008/layout/LinedList"/>
    <dgm:cxn modelId="{2D2519AB-D334-478C-B700-955CFED95858}" type="presParOf" srcId="{DFBEBC80-86A5-4570-8ED7-A06A7DDD0827}" destId="{4D83B28E-B077-42B1-8F03-20468E8A95D1}" srcOrd="0" destOrd="0" presId="urn:microsoft.com/office/officeart/2008/layout/LinedList"/>
    <dgm:cxn modelId="{08C8FB90-670A-4DB9-9FF4-6BEB285EF8C9}" type="presParOf" srcId="{4D83B28E-B077-42B1-8F03-20468E8A95D1}" destId="{9F77FFC9-1E51-4A17-B13B-E7010A55B127}" srcOrd="0" destOrd="0" presId="urn:microsoft.com/office/officeart/2008/layout/LinedList"/>
    <dgm:cxn modelId="{BA80E6D8-CBEA-4B99-A8AD-10270F3D79E1}" type="presParOf" srcId="{4D83B28E-B077-42B1-8F03-20468E8A95D1}" destId="{48AD18D8-BBE1-460D-B224-8D07293D58B6}" srcOrd="1" destOrd="0" presId="urn:microsoft.com/office/officeart/2008/layout/LinedList"/>
    <dgm:cxn modelId="{617A792A-B09A-4371-AD43-AC40E4D596D6}" type="presParOf" srcId="{4D83B28E-B077-42B1-8F03-20468E8A95D1}" destId="{1B6BBA6D-EF46-4E61-82CE-AC51A0CC34F4}" srcOrd="2" destOrd="0" presId="urn:microsoft.com/office/officeart/2008/layout/LinedList"/>
    <dgm:cxn modelId="{A7656E63-5585-4038-9273-DCF5098EB01F}" type="presParOf" srcId="{F76E356D-1AE6-4BB5-885A-4C350A9B8016}" destId="{02BE397C-B84C-47B6-8BBD-772A4091C893}" srcOrd="5" destOrd="0" presId="urn:microsoft.com/office/officeart/2008/layout/LinedList"/>
    <dgm:cxn modelId="{6BB2CEF5-6EB0-4568-9C49-5F4C174E6B82}" type="presParOf" srcId="{F76E356D-1AE6-4BB5-885A-4C350A9B8016}" destId="{86E2D8E7-0287-4216-BD59-BA11BCF6F085}"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C5768D4D-2870-4045-A194-18D8DED46D77}" type="doc">
      <dgm:prSet loTypeId="urn:microsoft.com/office/officeart/2005/8/layout/vList2" loCatId="list" qsTypeId="urn:microsoft.com/office/officeart/2005/8/quickstyle/simple1" qsCatId="simple" csTypeId="urn:microsoft.com/office/officeart/2005/8/colors/colorful1#18" csCatId="colorful"/>
      <dgm:spPr/>
      <dgm:t>
        <a:bodyPr/>
        <a:lstStyle/>
        <a:p>
          <a:endParaRPr lang="en-US"/>
        </a:p>
      </dgm:t>
    </dgm:pt>
    <dgm:pt modelId="{77FA6DB6-3F77-4D1A-B3E0-5FB67DF8C6EE}">
      <dgm:prSet/>
      <dgm:spPr/>
      <dgm:t>
        <a:bodyPr/>
        <a:lstStyle/>
        <a:p>
          <a:pPr rtl="0"/>
          <a:r>
            <a:rPr lang="en-US"/>
            <a:t>No stamp duty is payable on execution of a Will. </a:t>
          </a:r>
        </a:p>
      </dgm:t>
    </dgm:pt>
    <dgm:pt modelId="{1D762146-2174-4994-A647-6DCF4250A328}" type="parTrans" cxnId="{A569B885-8EE3-4038-90F4-B2672840BDC5}">
      <dgm:prSet/>
      <dgm:spPr/>
      <dgm:t>
        <a:bodyPr/>
        <a:lstStyle/>
        <a:p>
          <a:endParaRPr lang="en-US"/>
        </a:p>
      </dgm:t>
    </dgm:pt>
    <dgm:pt modelId="{CDA849CE-0CED-429B-AC98-9AF436EE8314}" type="sibTrans" cxnId="{A569B885-8EE3-4038-90F4-B2672840BDC5}">
      <dgm:prSet/>
      <dgm:spPr/>
      <dgm:t>
        <a:bodyPr/>
        <a:lstStyle/>
        <a:p>
          <a:endParaRPr lang="en-US"/>
        </a:p>
      </dgm:t>
    </dgm:pt>
    <dgm:pt modelId="{865198E1-3E00-4924-B198-94C1402F3999}">
      <dgm:prSet/>
      <dgm:spPr/>
      <dgm:t>
        <a:bodyPr/>
        <a:lstStyle/>
        <a:p>
          <a:pPr rtl="0"/>
          <a:r>
            <a:rPr lang="en-US"/>
            <a:t>A Will can be made on a plain paper.</a:t>
          </a:r>
        </a:p>
      </dgm:t>
    </dgm:pt>
    <dgm:pt modelId="{0B15A381-D9BE-40A8-99D2-569E9A1DA5E9}" type="parTrans" cxnId="{5DF28B81-156B-4327-BE36-8348B972D7B5}">
      <dgm:prSet/>
      <dgm:spPr/>
      <dgm:t>
        <a:bodyPr/>
        <a:lstStyle/>
        <a:p>
          <a:endParaRPr lang="en-US"/>
        </a:p>
      </dgm:t>
    </dgm:pt>
    <dgm:pt modelId="{F03017E9-BCEE-46E1-90D6-F1891570C921}" type="sibTrans" cxnId="{5DF28B81-156B-4327-BE36-8348B972D7B5}">
      <dgm:prSet/>
      <dgm:spPr/>
      <dgm:t>
        <a:bodyPr/>
        <a:lstStyle/>
        <a:p>
          <a:endParaRPr lang="en-US"/>
        </a:p>
      </dgm:t>
    </dgm:pt>
    <dgm:pt modelId="{6EFE7892-CEAE-425E-93D6-8D5715FD5971}" type="pres">
      <dgm:prSet presAssocID="{C5768D4D-2870-4045-A194-18D8DED46D77}" presName="linear" presStyleCnt="0">
        <dgm:presLayoutVars>
          <dgm:animLvl val="lvl"/>
          <dgm:resizeHandles val="exact"/>
        </dgm:presLayoutVars>
      </dgm:prSet>
      <dgm:spPr/>
    </dgm:pt>
    <dgm:pt modelId="{FCE95769-AC89-41E5-A439-7F8C99253247}" type="pres">
      <dgm:prSet presAssocID="{77FA6DB6-3F77-4D1A-B3E0-5FB67DF8C6EE}" presName="parentText" presStyleLbl="node1" presStyleIdx="0" presStyleCnt="2">
        <dgm:presLayoutVars>
          <dgm:chMax val="0"/>
          <dgm:bulletEnabled val="1"/>
        </dgm:presLayoutVars>
      </dgm:prSet>
      <dgm:spPr/>
    </dgm:pt>
    <dgm:pt modelId="{D4889BB2-57E4-4401-B36C-586208937CB4}" type="pres">
      <dgm:prSet presAssocID="{CDA849CE-0CED-429B-AC98-9AF436EE8314}" presName="spacer" presStyleCnt="0"/>
      <dgm:spPr/>
    </dgm:pt>
    <dgm:pt modelId="{DFD050D5-1658-48A6-A960-168386D58281}" type="pres">
      <dgm:prSet presAssocID="{865198E1-3E00-4924-B198-94C1402F3999}" presName="parentText" presStyleLbl="node1" presStyleIdx="1" presStyleCnt="2">
        <dgm:presLayoutVars>
          <dgm:chMax val="0"/>
          <dgm:bulletEnabled val="1"/>
        </dgm:presLayoutVars>
      </dgm:prSet>
      <dgm:spPr/>
    </dgm:pt>
  </dgm:ptLst>
  <dgm:cxnLst>
    <dgm:cxn modelId="{BB47A149-5533-4A07-9C8B-B306DFEBBA29}" type="presOf" srcId="{865198E1-3E00-4924-B198-94C1402F3999}" destId="{DFD050D5-1658-48A6-A960-168386D58281}" srcOrd="0" destOrd="0" presId="urn:microsoft.com/office/officeart/2005/8/layout/vList2"/>
    <dgm:cxn modelId="{5DF28B81-156B-4327-BE36-8348B972D7B5}" srcId="{C5768D4D-2870-4045-A194-18D8DED46D77}" destId="{865198E1-3E00-4924-B198-94C1402F3999}" srcOrd="1" destOrd="0" parTransId="{0B15A381-D9BE-40A8-99D2-569E9A1DA5E9}" sibTransId="{F03017E9-BCEE-46E1-90D6-F1891570C921}"/>
    <dgm:cxn modelId="{A569B885-8EE3-4038-90F4-B2672840BDC5}" srcId="{C5768D4D-2870-4045-A194-18D8DED46D77}" destId="{77FA6DB6-3F77-4D1A-B3E0-5FB67DF8C6EE}" srcOrd="0" destOrd="0" parTransId="{1D762146-2174-4994-A647-6DCF4250A328}" sibTransId="{CDA849CE-0CED-429B-AC98-9AF436EE8314}"/>
    <dgm:cxn modelId="{1B485E9A-C902-4A3C-9C07-7BDB0ACDDD55}" type="presOf" srcId="{77FA6DB6-3F77-4D1A-B3E0-5FB67DF8C6EE}" destId="{FCE95769-AC89-41E5-A439-7F8C99253247}" srcOrd="0" destOrd="0" presId="urn:microsoft.com/office/officeart/2005/8/layout/vList2"/>
    <dgm:cxn modelId="{8F42CFAB-1823-4060-BA31-7B9ED43D43B5}" type="presOf" srcId="{C5768D4D-2870-4045-A194-18D8DED46D77}" destId="{6EFE7892-CEAE-425E-93D6-8D5715FD5971}" srcOrd="0" destOrd="0" presId="urn:microsoft.com/office/officeart/2005/8/layout/vList2"/>
    <dgm:cxn modelId="{3055BA8A-CDDD-42B3-9E07-70F572537ECB}" type="presParOf" srcId="{6EFE7892-CEAE-425E-93D6-8D5715FD5971}" destId="{FCE95769-AC89-41E5-A439-7F8C99253247}" srcOrd="0" destOrd="0" presId="urn:microsoft.com/office/officeart/2005/8/layout/vList2"/>
    <dgm:cxn modelId="{011D53AA-C5C0-4D5A-8B42-48C08A1929F0}" type="presParOf" srcId="{6EFE7892-CEAE-425E-93D6-8D5715FD5971}" destId="{D4889BB2-57E4-4401-B36C-586208937CB4}" srcOrd="1" destOrd="0" presId="urn:microsoft.com/office/officeart/2005/8/layout/vList2"/>
    <dgm:cxn modelId="{A000767F-7074-4702-979F-62509B9407F4}" type="presParOf" srcId="{6EFE7892-CEAE-425E-93D6-8D5715FD5971}" destId="{DFD050D5-1658-48A6-A960-168386D5828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7152A9AD-BCB5-4EF6-A22E-A4557ADE716E}"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20E7874D-0C55-40B3-9AC0-F1DD1ED0E0AE}">
      <dgm:prSet/>
      <dgm:spPr/>
      <dgm:t>
        <a:bodyPr/>
        <a:lstStyle/>
        <a:p>
          <a:pPr rtl="0"/>
          <a:r>
            <a:rPr lang="en-US" dirty="0"/>
            <a:t>A probate is the grant of administration of the estate</a:t>
          </a:r>
        </a:p>
      </dgm:t>
    </dgm:pt>
    <dgm:pt modelId="{4AF44422-33BE-4D76-AD5F-5D0C039BB88C}" type="parTrans" cxnId="{D810F013-8F69-4038-91B1-20F5897C001F}">
      <dgm:prSet/>
      <dgm:spPr/>
      <dgm:t>
        <a:bodyPr/>
        <a:lstStyle/>
        <a:p>
          <a:endParaRPr lang="en-US"/>
        </a:p>
      </dgm:t>
    </dgm:pt>
    <dgm:pt modelId="{6AE0111E-B1D4-4B7F-8E34-D3820FF7772E}" type="sibTrans" cxnId="{D810F013-8F69-4038-91B1-20F5897C001F}">
      <dgm:prSet/>
      <dgm:spPr/>
      <dgm:t>
        <a:bodyPr/>
        <a:lstStyle/>
        <a:p>
          <a:endParaRPr lang="en-US"/>
        </a:p>
      </dgm:t>
    </dgm:pt>
    <dgm:pt modelId="{A60BAFB2-495C-4BB7-884D-D3BE4BB06D14}">
      <dgm:prSet/>
      <dgm:spPr/>
      <dgm:t>
        <a:bodyPr/>
        <a:lstStyle/>
        <a:p>
          <a:pPr rtl="0"/>
          <a:r>
            <a:rPr lang="en-US"/>
            <a:t>A probate provides the conclusive evidence </a:t>
          </a:r>
        </a:p>
      </dgm:t>
    </dgm:pt>
    <dgm:pt modelId="{72D462A2-624B-4160-9BBB-4139CA706875}" type="parTrans" cxnId="{0F5F1CBF-94AB-48FC-AE3A-4DD0DC6FC160}">
      <dgm:prSet/>
      <dgm:spPr/>
      <dgm:t>
        <a:bodyPr/>
        <a:lstStyle/>
        <a:p>
          <a:endParaRPr lang="en-US"/>
        </a:p>
      </dgm:t>
    </dgm:pt>
    <dgm:pt modelId="{886243FE-036F-4BA9-9E46-6EC295FF2A5C}" type="sibTrans" cxnId="{0F5F1CBF-94AB-48FC-AE3A-4DD0DC6FC160}">
      <dgm:prSet/>
      <dgm:spPr/>
      <dgm:t>
        <a:bodyPr/>
        <a:lstStyle/>
        <a:p>
          <a:endParaRPr lang="en-US"/>
        </a:p>
      </dgm:t>
    </dgm:pt>
    <dgm:pt modelId="{93ABC417-F559-4D51-9D48-61DB736C80C0}">
      <dgm:prSet/>
      <dgm:spPr/>
      <dgm:t>
        <a:bodyPr/>
        <a:lstStyle/>
        <a:p>
          <a:pPr rtl="0"/>
          <a:r>
            <a:rPr lang="en-US" dirty="0"/>
            <a:t>of the execution of a Will </a:t>
          </a:r>
        </a:p>
      </dgm:t>
    </dgm:pt>
    <dgm:pt modelId="{315F164B-565E-4B7F-99D2-568864C5CB98}" type="parTrans" cxnId="{D12C1C82-2D9A-4621-9605-7B46B9D5DE2A}">
      <dgm:prSet/>
      <dgm:spPr/>
      <dgm:t>
        <a:bodyPr/>
        <a:lstStyle/>
        <a:p>
          <a:endParaRPr lang="en-US"/>
        </a:p>
      </dgm:t>
    </dgm:pt>
    <dgm:pt modelId="{6C97DF27-8D9A-4E3C-9CAA-597B679AD8A2}" type="sibTrans" cxnId="{D12C1C82-2D9A-4621-9605-7B46B9D5DE2A}">
      <dgm:prSet/>
      <dgm:spPr/>
      <dgm:t>
        <a:bodyPr/>
        <a:lstStyle/>
        <a:p>
          <a:endParaRPr lang="en-US"/>
        </a:p>
      </dgm:t>
    </dgm:pt>
    <dgm:pt modelId="{72DB5044-0FF2-4A08-820D-DF00AB79DC72}">
      <dgm:prSet/>
      <dgm:spPr/>
      <dgm:t>
        <a:bodyPr/>
        <a:lstStyle/>
        <a:p>
          <a:pPr rtl="0"/>
          <a:r>
            <a:rPr lang="en-US" dirty="0"/>
            <a:t>of the legacies and </a:t>
          </a:r>
        </a:p>
      </dgm:t>
    </dgm:pt>
    <dgm:pt modelId="{33F6F51C-26BE-4346-9C89-E606C84A2E97}" type="parTrans" cxnId="{6C465719-AD62-40F8-BE3E-225A52129AAF}">
      <dgm:prSet/>
      <dgm:spPr/>
      <dgm:t>
        <a:bodyPr/>
        <a:lstStyle/>
        <a:p>
          <a:endParaRPr lang="en-US"/>
        </a:p>
      </dgm:t>
    </dgm:pt>
    <dgm:pt modelId="{1F05B6AB-B856-4F46-9E8B-5A2217DB226F}" type="sibTrans" cxnId="{6C465719-AD62-40F8-BE3E-225A52129AAF}">
      <dgm:prSet/>
      <dgm:spPr/>
      <dgm:t>
        <a:bodyPr/>
        <a:lstStyle/>
        <a:p>
          <a:endParaRPr lang="en-US"/>
        </a:p>
      </dgm:t>
    </dgm:pt>
    <dgm:pt modelId="{5447A088-CCD2-4721-8E5A-A3A68707845E}">
      <dgm:prSet/>
      <dgm:spPr/>
      <dgm:t>
        <a:bodyPr/>
        <a:lstStyle/>
        <a:p>
          <a:pPr rtl="0"/>
          <a:r>
            <a:rPr lang="en-US" dirty="0"/>
            <a:t>of the legal character of legatees by confirming validity of Will. </a:t>
          </a:r>
        </a:p>
      </dgm:t>
    </dgm:pt>
    <dgm:pt modelId="{53783B23-1914-46AC-A0C7-5C4CDBDC4691}" type="parTrans" cxnId="{697B6517-A8B2-4D30-A074-3D41D57AFB98}">
      <dgm:prSet/>
      <dgm:spPr/>
      <dgm:t>
        <a:bodyPr/>
        <a:lstStyle/>
        <a:p>
          <a:endParaRPr lang="en-US"/>
        </a:p>
      </dgm:t>
    </dgm:pt>
    <dgm:pt modelId="{94BD3E95-4367-43E8-AD62-5838C1EDBD01}" type="sibTrans" cxnId="{697B6517-A8B2-4D30-A074-3D41D57AFB98}">
      <dgm:prSet/>
      <dgm:spPr/>
      <dgm:t>
        <a:bodyPr/>
        <a:lstStyle/>
        <a:p>
          <a:endParaRPr lang="en-US"/>
        </a:p>
      </dgm:t>
    </dgm:pt>
    <dgm:pt modelId="{9EA47834-AEDD-46F2-8CC7-1FADA976A183}">
      <dgm:prSet/>
      <dgm:spPr/>
      <dgm:t>
        <a:bodyPr/>
        <a:lstStyle/>
        <a:p>
          <a:pPr rtl="0"/>
          <a:r>
            <a:rPr lang="en-US"/>
            <a:t>It can be granted only to an executor.</a:t>
          </a:r>
        </a:p>
      </dgm:t>
    </dgm:pt>
    <dgm:pt modelId="{BA8868AF-1A0B-4C06-A568-DF9555882E76}" type="parTrans" cxnId="{FB4A3651-BCA6-42CF-9340-4B8F9FE65422}">
      <dgm:prSet/>
      <dgm:spPr/>
      <dgm:t>
        <a:bodyPr/>
        <a:lstStyle/>
        <a:p>
          <a:endParaRPr lang="en-US"/>
        </a:p>
      </dgm:t>
    </dgm:pt>
    <dgm:pt modelId="{337552F7-D1A5-4DC8-BE17-1BC0E7C16689}" type="sibTrans" cxnId="{FB4A3651-BCA6-42CF-9340-4B8F9FE65422}">
      <dgm:prSet/>
      <dgm:spPr/>
      <dgm:t>
        <a:bodyPr/>
        <a:lstStyle/>
        <a:p>
          <a:endParaRPr lang="en-US"/>
        </a:p>
      </dgm:t>
    </dgm:pt>
    <dgm:pt modelId="{1765AD06-49AD-4BC0-A8DA-F068974473BE}">
      <dgm:prSet/>
      <dgm:spPr/>
      <dgm:t>
        <a:bodyPr/>
        <a:lstStyle/>
        <a:p>
          <a:pPr rtl="0"/>
          <a:r>
            <a:rPr lang="en-US" dirty="0"/>
            <a:t>by the court of competent jurisdiction based on Will. </a:t>
          </a:r>
        </a:p>
      </dgm:t>
    </dgm:pt>
    <dgm:pt modelId="{C3E05796-959E-4407-985C-DFB5223CFB5A}" type="parTrans" cxnId="{165B331E-9A6D-4F70-A002-8FD55139C91E}">
      <dgm:prSet/>
      <dgm:spPr/>
      <dgm:t>
        <a:bodyPr/>
        <a:lstStyle/>
        <a:p>
          <a:endParaRPr lang="en-US"/>
        </a:p>
      </dgm:t>
    </dgm:pt>
    <dgm:pt modelId="{E950BFC5-D3FB-4D59-BC51-40E1DBF00982}" type="sibTrans" cxnId="{165B331E-9A6D-4F70-A002-8FD55139C91E}">
      <dgm:prSet/>
      <dgm:spPr/>
      <dgm:t>
        <a:bodyPr/>
        <a:lstStyle/>
        <a:p>
          <a:endParaRPr lang="en-US"/>
        </a:p>
      </dgm:t>
    </dgm:pt>
    <dgm:pt modelId="{0E020E9B-BBE9-4734-B850-2AC8826DE217}" type="pres">
      <dgm:prSet presAssocID="{7152A9AD-BCB5-4EF6-A22E-A4557ADE716E}" presName="linear" presStyleCnt="0">
        <dgm:presLayoutVars>
          <dgm:animLvl val="lvl"/>
          <dgm:resizeHandles val="exact"/>
        </dgm:presLayoutVars>
      </dgm:prSet>
      <dgm:spPr/>
    </dgm:pt>
    <dgm:pt modelId="{1FC0DB1F-01F5-4645-A58D-D031BAC70665}" type="pres">
      <dgm:prSet presAssocID="{20E7874D-0C55-40B3-9AC0-F1DD1ED0E0AE}" presName="parentText" presStyleLbl="node1" presStyleIdx="0" presStyleCnt="4">
        <dgm:presLayoutVars>
          <dgm:chMax val="0"/>
          <dgm:bulletEnabled val="1"/>
        </dgm:presLayoutVars>
      </dgm:prSet>
      <dgm:spPr/>
    </dgm:pt>
    <dgm:pt modelId="{1F75DA61-F447-4C30-B987-35C36B7973A2}" type="pres">
      <dgm:prSet presAssocID="{6AE0111E-B1D4-4B7F-8E34-D3820FF7772E}" presName="spacer" presStyleCnt="0"/>
      <dgm:spPr/>
    </dgm:pt>
    <dgm:pt modelId="{4BCEF10D-8E4D-4FAC-ABA9-7147A316878A}" type="pres">
      <dgm:prSet presAssocID="{1765AD06-49AD-4BC0-A8DA-F068974473BE}" presName="parentText" presStyleLbl="node1" presStyleIdx="1" presStyleCnt="4">
        <dgm:presLayoutVars>
          <dgm:chMax val="0"/>
          <dgm:bulletEnabled val="1"/>
        </dgm:presLayoutVars>
      </dgm:prSet>
      <dgm:spPr/>
    </dgm:pt>
    <dgm:pt modelId="{3A836788-74AB-4C3E-9762-EFF848F6F647}" type="pres">
      <dgm:prSet presAssocID="{E950BFC5-D3FB-4D59-BC51-40E1DBF00982}" presName="spacer" presStyleCnt="0"/>
      <dgm:spPr/>
    </dgm:pt>
    <dgm:pt modelId="{62F53B3E-5CEC-47DA-B800-F07EF516658E}" type="pres">
      <dgm:prSet presAssocID="{A60BAFB2-495C-4BB7-884D-D3BE4BB06D14}" presName="parentText" presStyleLbl="node1" presStyleIdx="2" presStyleCnt="4">
        <dgm:presLayoutVars>
          <dgm:chMax val="0"/>
          <dgm:bulletEnabled val="1"/>
        </dgm:presLayoutVars>
      </dgm:prSet>
      <dgm:spPr/>
    </dgm:pt>
    <dgm:pt modelId="{B8BE26FA-3767-4128-A9D3-E0ECD1B86EBD}" type="pres">
      <dgm:prSet presAssocID="{A60BAFB2-495C-4BB7-884D-D3BE4BB06D14}" presName="childText" presStyleLbl="revTx" presStyleIdx="0" presStyleCnt="1">
        <dgm:presLayoutVars>
          <dgm:bulletEnabled val="1"/>
        </dgm:presLayoutVars>
      </dgm:prSet>
      <dgm:spPr/>
    </dgm:pt>
    <dgm:pt modelId="{D80C2469-4D4C-4744-837A-318DCCCCEFF2}" type="pres">
      <dgm:prSet presAssocID="{9EA47834-AEDD-46F2-8CC7-1FADA976A183}" presName="parentText" presStyleLbl="node1" presStyleIdx="3" presStyleCnt="4">
        <dgm:presLayoutVars>
          <dgm:chMax val="0"/>
          <dgm:bulletEnabled val="1"/>
        </dgm:presLayoutVars>
      </dgm:prSet>
      <dgm:spPr/>
    </dgm:pt>
  </dgm:ptLst>
  <dgm:cxnLst>
    <dgm:cxn modelId="{347EDB0A-C9B7-4865-8C8E-BFAF6B7E975E}" type="presOf" srcId="{5447A088-CCD2-4721-8E5A-A3A68707845E}" destId="{B8BE26FA-3767-4128-A9D3-E0ECD1B86EBD}" srcOrd="0" destOrd="2" presId="urn:microsoft.com/office/officeart/2005/8/layout/vList2"/>
    <dgm:cxn modelId="{44E52611-3689-4129-B97E-EE0EF1C30E0F}" type="presOf" srcId="{93ABC417-F559-4D51-9D48-61DB736C80C0}" destId="{B8BE26FA-3767-4128-A9D3-E0ECD1B86EBD}" srcOrd="0" destOrd="0" presId="urn:microsoft.com/office/officeart/2005/8/layout/vList2"/>
    <dgm:cxn modelId="{D810F013-8F69-4038-91B1-20F5897C001F}" srcId="{7152A9AD-BCB5-4EF6-A22E-A4557ADE716E}" destId="{20E7874D-0C55-40B3-9AC0-F1DD1ED0E0AE}" srcOrd="0" destOrd="0" parTransId="{4AF44422-33BE-4D76-AD5F-5D0C039BB88C}" sibTransId="{6AE0111E-B1D4-4B7F-8E34-D3820FF7772E}"/>
    <dgm:cxn modelId="{697B6517-A8B2-4D30-A074-3D41D57AFB98}" srcId="{A60BAFB2-495C-4BB7-884D-D3BE4BB06D14}" destId="{5447A088-CCD2-4721-8E5A-A3A68707845E}" srcOrd="2" destOrd="0" parTransId="{53783B23-1914-46AC-A0C7-5C4CDBDC4691}" sibTransId="{94BD3E95-4367-43E8-AD62-5838C1EDBD01}"/>
    <dgm:cxn modelId="{6C465719-AD62-40F8-BE3E-225A52129AAF}" srcId="{A60BAFB2-495C-4BB7-884D-D3BE4BB06D14}" destId="{72DB5044-0FF2-4A08-820D-DF00AB79DC72}" srcOrd="1" destOrd="0" parTransId="{33F6F51C-26BE-4346-9C89-E606C84A2E97}" sibTransId="{1F05B6AB-B856-4F46-9E8B-5A2217DB226F}"/>
    <dgm:cxn modelId="{165B331E-9A6D-4F70-A002-8FD55139C91E}" srcId="{7152A9AD-BCB5-4EF6-A22E-A4557ADE716E}" destId="{1765AD06-49AD-4BC0-A8DA-F068974473BE}" srcOrd="1" destOrd="0" parTransId="{C3E05796-959E-4407-985C-DFB5223CFB5A}" sibTransId="{E950BFC5-D3FB-4D59-BC51-40E1DBF00982}"/>
    <dgm:cxn modelId="{62984E2C-7DC6-4F72-97A2-DE874C92AC4C}" type="presOf" srcId="{1765AD06-49AD-4BC0-A8DA-F068974473BE}" destId="{4BCEF10D-8E4D-4FAC-ABA9-7147A316878A}" srcOrd="0" destOrd="0" presId="urn:microsoft.com/office/officeart/2005/8/layout/vList2"/>
    <dgm:cxn modelId="{FB4A3651-BCA6-42CF-9340-4B8F9FE65422}" srcId="{7152A9AD-BCB5-4EF6-A22E-A4557ADE716E}" destId="{9EA47834-AEDD-46F2-8CC7-1FADA976A183}" srcOrd="3" destOrd="0" parTransId="{BA8868AF-1A0B-4C06-A568-DF9555882E76}" sibTransId="{337552F7-D1A5-4DC8-BE17-1BC0E7C16689}"/>
    <dgm:cxn modelId="{D12C1C82-2D9A-4621-9605-7B46B9D5DE2A}" srcId="{A60BAFB2-495C-4BB7-884D-D3BE4BB06D14}" destId="{93ABC417-F559-4D51-9D48-61DB736C80C0}" srcOrd="0" destOrd="0" parTransId="{315F164B-565E-4B7F-99D2-568864C5CB98}" sibTransId="{6C97DF27-8D9A-4E3C-9CAA-597B679AD8A2}"/>
    <dgm:cxn modelId="{8B65F286-A15E-419F-9BE8-067A0B73D990}" type="presOf" srcId="{72DB5044-0FF2-4A08-820D-DF00AB79DC72}" destId="{B8BE26FA-3767-4128-A9D3-E0ECD1B86EBD}" srcOrd="0" destOrd="1" presId="urn:microsoft.com/office/officeart/2005/8/layout/vList2"/>
    <dgm:cxn modelId="{7AC14F8A-968F-499A-8997-676631AE2B05}" type="presOf" srcId="{20E7874D-0C55-40B3-9AC0-F1DD1ED0E0AE}" destId="{1FC0DB1F-01F5-4645-A58D-D031BAC70665}" srcOrd="0" destOrd="0" presId="urn:microsoft.com/office/officeart/2005/8/layout/vList2"/>
    <dgm:cxn modelId="{0F5F1CBF-94AB-48FC-AE3A-4DD0DC6FC160}" srcId="{7152A9AD-BCB5-4EF6-A22E-A4557ADE716E}" destId="{A60BAFB2-495C-4BB7-884D-D3BE4BB06D14}" srcOrd="2" destOrd="0" parTransId="{72D462A2-624B-4160-9BBB-4139CA706875}" sibTransId="{886243FE-036F-4BA9-9E46-6EC295FF2A5C}"/>
    <dgm:cxn modelId="{6D4A9EE5-92EA-4857-BEFE-4BC7BC0CEB7C}" type="presOf" srcId="{7152A9AD-BCB5-4EF6-A22E-A4557ADE716E}" destId="{0E020E9B-BBE9-4734-B850-2AC8826DE217}" srcOrd="0" destOrd="0" presId="urn:microsoft.com/office/officeart/2005/8/layout/vList2"/>
    <dgm:cxn modelId="{637993E7-7B0F-4778-A333-326B15EBA6A6}" type="presOf" srcId="{A60BAFB2-495C-4BB7-884D-D3BE4BB06D14}" destId="{62F53B3E-5CEC-47DA-B800-F07EF516658E}" srcOrd="0" destOrd="0" presId="urn:microsoft.com/office/officeart/2005/8/layout/vList2"/>
    <dgm:cxn modelId="{065FF9F4-35FF-4371-A9EE-6AEDDC1D2E21}" type="presOf" srcId="{9EA47834-AEDD-46F2-8CC7-1FADA976A183}" destId="{D80C2469-4D4C-4744-837A-318DCCCCEFF2}" srcOrd="0" destOrd="0" presId="urn:microsoft.com/office/officeart/2005/8/layout/vList2"/>
    <dgm:cxn modelId="{92F8844C-91A1-46DC-80FF-73A15EA2CEA4}" type="presParOf" srcId="{0E020E9B-BBE9-4734-B850-2AC8826DE217}" destId="{1FC0DB1F-01F5-4645-A58D-D031BAC70665}" srcOrd="0" destOrd="0" presId="urn:microsoft.com/office/officeart/2005/8/layout/vList2"/>
    <dgm:cxn modelId="{CE9E5112-7276-4B9E-BAF7-AEC4F00FEB78}" type="presParOf" srcId="{0E020E9B-BBE9-4734-B850-2AC8826DE217}" destId="{1F75DA61-F447-4C30-B987-35C36B7973A2}" srcOrd="1" destOrd="0" presId="urn:microsoft.com/office/officeart/2005/8/layout/vList2"/>
    <dgm:cxn modelId="{35F23F6B-75B2-4A5F-99C5-546C330168C9}" type="presParOf" srcId="{0E020E9B-BBE9-4734-B850-2AC8826DE217}" destId="{4BCEF10D-8E4D-4FAC-ABA9-7147A316878A}" srcOrd="2" destOrd="0" presId="urn:microsoft.com/office/officeart/2005/8/layout/vList2"/>
    <dgm:cxn modelId="{65465CD1-F947-4C57-8350-5975B78AC317}" type="presParOf" srcId="{0E020E9B-BBE9-4734-B850-2AC8826DE217}" destId="{3A836788-74AB-4C3E-9762-EFF848F6F647}" srcOrd="3" destOrd="0" presId="urn:microsoft.com/office/officeart/2005/8/layout/vList2"/>
    <dgm:cxn modelId="{D59383A4-F052-4956-B0FA-2B9CC616014B}" type="presParOf" srcId="{0E020E9B-BBE9-4734-B850-2AC8826DE217}" destId="{62F53B3E-5CEC-47DA-B800-F07EF516658E}" srcOrd="4" destOrd="0" presId="urn:microsoft.com/office/officeart/2005/8/layout/vList2"/>
    <dgm:cxn modelId="{B91AEC0A-F82E-4257-AAB6-373412F8FC2E}" type="presParOf" srcId="{0E020E9B-BBE9-4734-B850-2AC8826DE217}" destId="{B8BE26FA-3767-4128-A9D3-E0ECD1B86EBD}" srcOrd="5" destOrd="0" presId="urn:microsoft.com/office/officeart/2005/8/layout/vList2"/>
    <dgm:cxn modelId="{7787895E-7028-46A8-9991-6A4E73CEF58F}" type="presParOf" srcId="{0E020E9B-BBE9-4734-B850-2AC8826DE217}" destId="{D80C2469-4D4C-4744-837A-318DCCCCEFF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36EAF1FD-4372-4221-8134-4A0327FB2580}" type="doc">
      <dgm:prSet loTypeId="urn:microsoft.com/office/officeart/2005/8/layout/orgChart1" loCatId="hierarchy" qsTypeId="urn:microsoft.com/office/officeart/2005/8/quickstyle/simple1" qsCatId="simple" csTypeId="urn:microsoft.com/office/officeart/2005/8/colors/colorful1#22" csCatId="colorful"/>
      <dgm:spPr/>
      <dgm:t>
        <a:bodyPr/>
        <a:lstStyle/>
        <a:p>
          <a:endParaRPr lang="en-US"/>
        </a:p>
      </dgm:t>
    </dgm:pt>
    <dgm:pt modelId="{15071744-28C2-4EC1-AD06-0D4093B93B41}">
      <dgm:prSet/>
      <dgm:spPr/>
      <dgm:t>
        <a:bodyPr/>
        <a:lstStyle/>
        <a:p>
          <a:pPr rtl="0"/>
          <a:r>
            <a:rPr lang="en-US" dirty="0"/>
            <a:t>Succession Documents</a:t>
          </a:r>
        </a:p>
      </dgm:t>
    </dgm:pt>
    <dgm:pt modelId="{8B36CBB2-A147-43A9-B415-5AC68F763470}" type="parTrans" cxnId="{DB947015-F1B1-42FF-B9AE-09B33D252536}">
      <dgm:prSet/>
      <dgm:spPr/>
      <dgm:t>
        <a:bodyPr/>
        <a:lstStyle/>
        <a:p>
          <a:endParaRPr lang="en-US"/>
        </a:p>
      </dgm:t>
    </dgm:pt>
    <dgm:pt modelId="{975F7737-B388-4FE2-ADCE-D05157F7EB44}" type="sibTrans" cxnId="{DB947015-F1B1-42FF-B9AE-09B33D252536}">
      <dgm:prSet/>
      <dgm:spPr/>
      <dgm:t>
        <a:bodyPr/>
        <a:lstStyle/>
        <a:p>
          <a:endParaRPr lang="en-US"/>
        </a:p>
      </dgm:t>
    </dgm:pt>
    <dgm:pt modelId="{20AF3334-32CE-4DD7-95BD-B98995794C57}">
      <dgm:prSet/>
      <dgm:spPr/>
      <dgm:t>
        <a:bodyPr/>
        <a:lstStyle/>
        <a:p>
          <a:pPr rtl="0"/>
          <a:r>
            <a:rPr lang="en-US" dirty="0"/>
            <a:t>Testate (Will)</a:t>
          </a:r>
        </a:p>
      </dgm:t>
    </dgm:pt>
    <dgm:pt modelId="{6D9577B3-B541-40EA-8C63-1907C27AE35E}" type="parTrans" cxnId="{BE3C2DE9-FF6B-4CDD-A41C-6C7DA2AA41BA}">
      <dgm:prSet/>
      <dgm:spPr/>
      <dgm:t>
        <a:bodyPr/>
        <a:lstStyle/>
        <a:p>
          <a:endParaRPr lang="en-US"/>
        </a:p>
      </dgm:t>
    </dgm:pt>
    <dgm:pt modelId="{2715767D-5F04-4AFA-B018-104383D19130}" type="sibTrans" cxnId="{BE3C2DE9-FF6B-4CDD-A41C-6C7DA2AA41BA}">
      <dgm:prSet/>
      <dgm:spPr/>
      <dgm:t>
        <a:bodyPr/>
        <a:lstStyle/>
        <a:p>
          <a:endParaRPr lang="en-US"/>
        </a:p>
      </dgm:t>
    </dgm:pt>
    <dgm:pt modelId="{E2DD8F9B-D9F4-41FF-AD5A-9B516E979C15}">
      <dgm:prSet/>
      <dgm:spPr/>
      <dgm:t>
        <a:bodyPr/>
        <a:lstStyle/>
        <a:p>
          <a:pPr rtl="0"/>
          <a:r>
            <a:rPr lang="en-US" dirty="0"/>
            <a:t>Probate</a:t>
          </a:r>
        </a:p>
      </dgm:t>
    </dgm:pt>
    <dgm:pt modelId="{D8C581B5-5D8A-4FDD-8EE7-D9221BB15105}" type="parTrans" cxnId="{4441F266-8CB6-44AC-AFA7-AB6220B3F97E}">
      <dgm:prSet/>
      <dgm:spPr/>
      <dgm:t>
        <a:bodyPr/>
        <a:lstStyle/>
        <a:p>
          <a:endParaRPr lang="en-US"/>
        </a:p>
      </dgm:t>
    </dgm:pt>
    <dgm:pt modelId="{97FB76D4-36BD-4F38-8E65-919FDB45C3B7}" type="sibTrans" cxnId="{4441F266-8CB6-44AC-AFA7-AB6220B3F97E}">
      <dgm:prSet/>
      <dgm:spPr/>
      <dgm:t>
        <a:bodyPr/>
        <a:lstStyle/>
        <a:p>
          <a:endParaRPr lang="en-US"/>
        </a:p>
      </dgm:t>
    </dgm:pt>
    <dgm:pt modelId="{1A9A04F6-7442-4ADC-91AA-ED1A34A51433}">
      <dgm:prSet/>
      <dgm:spPr/>
      <dgm:t>
        <a:bodyPr/>
        <a:lstStyle/>
        <a:p>
          <a:pPr rtl="0"/>
          <a:r>
            <a:rPr lang="en-US" dirty="0"/>
            <a:t>Succession Certificate</a:t>
          </a:r>
        </a:p>
      </dgm:t>
    </dgm:pt>
    <dgm:pt modelId="{CE519FDC-9EE3-4BA4-B707-A35965D13D5F}" type="parTrans" cxnId="{B4499679-0FED-4A23-8872-D9E20565F3FB}">
      <dgm:prSet/>
      <dgm:spPr/>
      <dgm:t>
        <a:bodyPr/>
        <a:lstStyle/>
        <a:p>
          <a:endParaRPr lang="en-US"/>
        </a:p>
      </dgm:t>
    </dgm:pt>
    <dgm:pt modelId="{8AC5FAC3-F103-41BA-A3EF-27078DCBA047}" type="sibTrans" cxnId="{B4499679-0FED-4A23-8872-D9E20565F3FB}">
      <dgm:prSet/>
      <dgm:spPr/>
      <dgm:t>
        <a:bodyPr/>
        <a:lstStyle/>
        <a:p>
          <a:endParaRPr lang="en-US"/>
        </a:p>
      </dgm:t>
    </dgm:pt>
    <dgm:pt modelId="{9A3D9AB0-342A-4012-A53C-51190957079A}">
      <dgm:prSet custT="1"/>
      <dgm:spPr/>
      <dgm:t>
        <a:bodyPr/>
        <a:lstStyle/>
        <a:p>
          <a:pPr rtl="0"/>
          <a:r>
            <a:rPr lang="en-US" sz="1800" dirty="0"/>
            <a:t>Only for debt and securities</a:t>
          </a:r>
        </a:p>
      </dgm:t>
    </dgm:pt>
    <dgm:pt modelId="{DBF22C72-A04B-4DDA-B446-8EE4B2731843}" type="parTrans" cxnId="{29FC0EC3-8B55-4F64-A3C5-3F0503427FFF}">
      <dgm:prSet/>
      <dgm:spPr/>
      <dgm:t>
        <a:bodyPr/>
        <a:lstStyle/>
        <a:p>
          <a:endParaRPr lang="en-US"/>
        </a:p>
      </dgm:t>
    </dgm:pt>
    <dgm:pt modelId="{7A423602-AAB0-4E49-8FFE-87899969914B}" type="sibTrans" cxnId="{29FC0EC3-8B55-4F64-A3C5-3F0503427FFF}">
      <dgm:prSet/>
      <dgm:spPr/>
      <dgm:t>
        <a:bodyPr/>
        <a:lstStyle/>
        <a:p>
          <a:endParaRPr lang="en-US"/>
        </a:p>
      </dgm:t>
    </dgm:pt>
    <dgm:pt modelId="{CF8ED6C1-BAEC-413D-BB33-39EB119EBE2E}">
      <dgm:prSet/>
      <dgm:spPr/>
      <dgm:t>
        <a:bodyPr/>
        <a:lstStyle/>
        <a:p>
          <a:pPr rtl="0"/>
          <a:r>
            <a:rPr lang="en-US" dirty="0"/>
            <a:t>Intestate</a:t>
          </a:r>
        </a:p>
      </dgm:t>
    </dgm:pt>
    <dgm:pt modelId="{41D2FF3A-8AB4-4006-BFE0-50E4B87E6EB2}" type="parTrans" cxnId="{192CA72C-99B8-4558-9C44-0AD838F8F862}">
      <dgm:prSet/>
      <dgm:spPr/>
      <dgm:t>
        <a:bodyPr/>
        <a:lstStyle/>
        <a:p>
          <a:endParaRPr lang="en-US"/>
        </a:p>
      </dgm:t>
    </dgm:pt>
    <dgm:pt modelId="{6F15B87E-C006-4290-B38F-F876BF04B44B}" type="sibTrans" cxnId="{192CA72C-99B8-4558-9C44-0AD838F8F862}">
      <dgm:prSet/>
      <dgm:spPr/>
      <dgm:t>
        <a:bodyPr/>
        <a:lstStyle/>
        <a:p>
          <a:endParaRPr lang="en-US"/>
        </a:p>
      </dgm:t>
    </dgm:pt>
    <dgm:pt modelId="{E66D7FDF-2A57-4DBD-AE62-A0E716A87524}">
      <dgm:prSet/>
      <dgm:spPr/>
      <dgm:t>
        <a:bodyPr/>
        <a:lstStyle/>
        <a:p>
          <a:pPr rtl="0"/>
          <a:r>
            <a:rPr lang="en-US" dirty="0"/>
            <a:t>Letter of Administration</a:t>
          </a:r>
        </a:p>
      </dgm:t>
    </dgm:pt>
    <dgm:pt modelId="{C21A0DA5-A06F-460C-9A4E-E9F827EE5093}" type="parTrans" cxnId="{F1475191-184B-44A6-B09E-8F1CE051E873}">
      <dgm:prSet/>
      <dgm:spPr/>
      <dgm:t>
        <a:bodyPr/>
        <a:lstStyle/>
        <a:p>
          <a:endParaRPr lang="en-US"/>
        </a:p>
      </dgm:t>
    </dgm:pt>
    <dgm:pt modelId="{63C39770-20CB-463C-93D3-B4F8C06C338E}" type="sibTrans" cxnId="{F1475191-184B-44A6-B09E-8F1CE051E873}">
      <dgm:prSet/>
      <dgm:spPr/>
      <dgm:t>
        <a:bodyPr/>
        <a:lstStyle/>
        <a:p>
          <a:endParaRPr lang="en-US"/>
        </a:p>
      </dgm:t>
    </dgm:pt>
    <dgm:pt modelId="{534432D5-58C4-460D-A1F5-B6C329B5744F}">
      <dgm:prSet/>
      <dgm:spPr/>
      <dgm:t>
        <a:bodyPr/>
        <a:lstStyle/>
        <a:p>
          <a:pPr rtl="0"/>
          <a:r>
            <a:rPr lang="en-US" dirty="0"/>
            <a:t>Legal heir Certificate</a:t>
          </a:r>
        </a:p>
      </dgm:t>
    </dgm:pt>
    <dgm:pt modelId="{405FD21F-1482-4AD9-A8D6-9045E8CCC500}" type="parTrans" cxnId="{48C7000C-44F5-44B2-AB20-4833812E0584}">
      <dgm:prSet/>
      <dgm:spPr/>
      <dgm:t>
        <a:bodyPr/>
        <a:lstStyle/>
        <a:p>
          <a:endParaRPr lang="en-US"/>
        </a:p>
      </dgm:t>
    </dgm:pt>
    <dgm:pt modelId="{B813AD7B-6B3E-4126-BA15-A0FF11602167}" type="sibTrans" cxnId="{48C7000C-44F5-44B2-AB20-4833812E0584}">
      <dgm:prSet/>
      <dgm:spPr/>
      <dgm:t>
        <a:bodyPr/>
        <a:lstStyle/>
        <a:p>
          <a:endParaRPr lang="en-US"/>
        </a:p>
      </dgm:t>
    </dgm:pt>
    <dgm:pt modelId="{54249A70-1147-4BCB-8D07-D36E6675458B}">
      <dgm:prSet/>
      <dgm:spPr/>
      <dgm:t>
        <a:bodyPr/>
        <a:lstStyle/>
        <a:p>
          <a:pPr rtl="0"/>
          <a:r>
            <a:rPr lang="en-US" dirty="0"/>
            <a:t>Tehsildar</a:t>
          </a:r>
        </a:p>
      </dgm:t>
    </dgm:pt>
    <dgm:pt modelId="{08AAFAEE-8948-4DE9-B6BD-C84D05F6373C}" type="parTrans" cxnId="{7DE31412-1DEE-47CB-BDCD-10933AFCFD60}">
      <dgm:prSet/>
      <dgm:spPr/>
      <dgm:t>
        <a:bodyPr/>
        <a:lstStyle/>
        <a:p>
          <a:endParaRPr lang="en-US"/>
        </a:p>
      </dgm:t>
    </dgm:pt>
    <dgm:pt modelId="{4B63E4D2-3091-428F-87EE-C5AFA0F1C855}" type="sibTrans" cxnId="{7DE31412-1DEE-47CB-BDCD-10933AFCFD60}">
      <dgm:prSet/>
      <dgm:spPr/>
      <dgm:t>
        <a:bodyPr/>
        <a:lstStyle/>
        <a:p>
          <a:endParaRPr lang="en-US"/>
        </a:p>
      </dgm:t>
    </dgm:pt>
    <dgm:pt modelId="{32E89463-7382-4697-976E-232C0BD98344}">
      <dgm:prSet custT="1"/>
      <dgm:spPr/>
      <dgm:t>
        <a:bodyPr/>
        <a:lstStyle/>
        <a:p>
          <a:pPr rtl="0"/>
          <a:r>
            <a:rPr lang="en-US" sz="1600" dirty="0"/>
            <a:t>Creates no title </a:t>
          </a:r>
          <a:r>
            <a:rPr lang="en-US" sz="1400" dirty="0"/>
            <a:t>(only management rights)</a:t>
          </a:r>
        </a:p>
      </dgm:t>
    </dgm:pt>
    <dgm:pt modelId="{BE8C9EC5-DAEF-4259-889F-ED38766D7152}" type="parTrans" cxnId="{DB21AC4A-AE93-480F-80B1-419181758D91}">
      <dgm:prSet/>
      <dgm:spPr/>
      <dgm:t>
        <a:bodyPr/>
        <a:lstStyle/>
        <a:p>
          <a:endParaRPr lang="en-US"/>
        </a:p>
      </dgm:t>
    </dgm:pt>
    <dgm:pt modelId="{15446918-DE42-4171-A0E4-2855C7C10AE8}" type="sibTrans" cxnId="{DB21AC4A-AE93-480F-80B1-419181758D91}">
      <dgm:prSet/>
      <dgm:spPr/>
      <dgm:t>
        <a:bodyPr/>
        <a:lstStyle/>
        <a:p>
          <a:endParaRPr lang="en-US"/>
        </a:p>
      </dgm:t>
    </dgm:pt>
    <dgm:pt modelId="{0DDC303A-56A8-4593-BBBE-7C355B7C3F5E}" type="pres">
      <dgm:prSet presAssocID="{36EAF1FD-4372-4221-8134-4A0327FB2580}" presName="hierChild1" presStyleCnt="0">
        <dgm:presLayoutVars>
          <dgm:orgChart val="1"/>
          <dgm:chPref val="1"/>
          <dgm:dir/>
          <dgm:animOne val="branch"/>
          <dgm:animLvl val="lvl"/>
          <dgm:resizeHandles/>
        </dgm:presLayoutVars>
      </dgm:prSet>
      <dgm:spPr/>
    </dgm:pt>
    <dgm:pt modelId="{07AA0E6E-0EFD-4E34-AD8E-CA2F6E1E9240}" type="pres">
      <dgm:prSet presAssocID="{15071744-28C2-4EC1-AD06-0D4093B93B41}" presName="hierRoot1" presStyleCnt="0">
        <dgm:presLayoutVars>
          <dgm:hierBranch val="init"/>
        </dgm:presLayoutVars>
      </dgm:prSet>
      <dgm:spPr/>
    </dgm:pt>
    <dgm:pt modelId="{CFD29E2A-F018-4F28-B36A-1785DFACC56B}" type="pres">
      <dgm:prSet presAssocID="{15071744-28C2-4EC1-AD06-0D4093B93B41}" presName="rootComposite1" presStyleCnt="0"/>
      <dgm:spPr/>
    </dgm:pt>
    <dgm:pt modelId="{D8143D7F-6472-468C-8D39-4228E8DE3959}" type="pres">
      <dgm:prSet presAssocID="{15071744-28C2-4EC1-AD06-0D4093B93B41}" presName="rootText1" presStyleLbl="node0" presStyleIdx="0" presStyleCnt="1">
        <dgm:presLayoutVars>
          <dgm:chPref val="3"/>
        </dgm:presLayoutVars>
      </dgm:prSet>
      <dgm:spPr/>
    </dgm:pt>
    <dgm:pt modelId="{24826025-16E3-4311-B607-4EE967D25340}" type="pres">
      <dgm:prSet presAssocID="{15071744-28C2-4EC1-AD06-0D4093B93B41}" presName="rootConnector1" presStyleLbl="node1" presStyleIdx="0" presStyleCnt="0"/>
      <dgm:spPr/>
    </dgm:pt>
    <dgm:pt modelId="{68E08629-072E-4C75-8DE3-602EA6AFAA84}" type="pres">
      <dgm:prSet presAssocID="{15071744-28C2-4EC1-AD06-0D4093B93B41}" presName="hierChild2" presStyleCnt="0"/>
      <dgm:spPr/>
    </dgm:pt>
    <dgm:pt modelId="{1459AA5D-1B9E-4A54-AF25-8731EF8A12D7}" type="pres">
      <dgm:prSet presAssocID="{6D9577B3-B541-40EA-8C63-1907C27AE35E}" presName="Name37" presStyleLbl="parChTrans1D2" presStyleIdx="0" presStyleCnt="3"/>
      <dgm:spPr/>
    </dgm:pt>
    <dgm:pt modelId="{EB4C4D15-7C7D-4C1C-8265-53A2522A6F9C}" type="pres">
      <dgm:prSet presAssocID="{20AF3334-32CE-4DD7-95BD-B98995794C57}" presName="hierRoot2" presStyleCnt="0">
        <dgm:presLayoutVars>
          <dgm:hierBranch val="init"/>
        </dgm:presLayoutVars>
      </dgm:prSet>
      <dgm:spPr/>
    </dgm:pt>
    <dgm:pt modelId="{61EC8EBF-AC4A-4D83-AC6F-2ED000352F92}" type="pres">
      <dgm:prSet presAssocID="{20AF3334-32CE-4DD7-95BD-B98995794C57}" presName="rootComposite" presStyleCnt="0"/>
      <dgm:spPr/>
    </dgm:pt>
    <dgm:pt modelId="{0728BC33-8501-411B-954D-389AE050D402}" type="pres">
      <dgm:prSet presAssocID="{20AF3334-32CE-4DD7-95BD-B98995794C57}" presName="rootText" presStyleLbl="node2" presStyleIdx="0" presStyleCnt="3">
        <dgm:presLayoutVars>
          <dgm:chPref val="3"/>
        </dgm:presLayoutVars>
      </dgm:prSet>
      <dgm:spPr/>
    </dgm:pt>
    <dgm:pt modelId="{BCAAB4BB-48C8-4844-A017-DAA725971570}" type="pres">
      <dgm:prSet presAssocID="{20AF3334-32CE-4DD7-95BD-B98995794C57}" presName="rootConnector" presStyleLbl="node2" presStyleIdx="0" presStyleCnt="3"/>
      <dgm:spPr/>
    </dgm:pt>
    <dgm:pt modelId="{AD439C22-84C3-41FB-8E57-E82E50DF8175}" type="pres">
      <dgm:prSet presAssocID="{20AF3334-32CE-4DD7-95BD-B98995794C57}" presName="hierChild4" presStyleCnt="0"/>
      <dgm:spPr/>
    </dgm:pt>
    <dgm:pt modelId="{7E13A844-3356-4CD6-8DBC-D5FC32D07830}" type="pres">
      <dgm:prSet presAssocID="{D8C581B5-5D8A-4FDD-8EE7-D9221BB15105}" presName="Name37" presStyleLbl="parChTrans1D3" presStyleIdx="0" presStyleCnt="5"/>
      <dgm:spPr/>
    </dgm:pt>
    <dgm:pt modelId="{1F5CEAD7-E995-4755-98CE-02D3815B74D4}" type="pres">
      <dgm:prSet presAssocID="{E2DD8F9B-D9F4-41FF-AD5A-9B516E979C15}" presName="hierRoot2" presStyleCnt="0">
        <dgm:presLayoutVars>
          <dgm:hierBranch val="init"/>
        </dgm:presLayoutVars>
      </dgm:prSet>
      <dgm:spPr/>
    </dgm:pt>
    <dgm:pt modelId="{4365161E-75D6-43E9-BF8E-3E3786F20988}" type="pres">
      <dgm:prSet presAssocID="{E2DD8F9B-D9F4-41FF-AD5A-9B516E979C15}" presName="rootComposite" presStyleCnt="0"/>
      <dgm:spPr/>
    </dgm:pt>
    <dgm:pt modelId="{BE4E4FCE-BFF0-4A4B-96BE-B20EE44BD38C}" type="pres">
      <dgm:prSet presAssocID="{E2DD8F9B-D9F4-41FF-AD5A-9B516E979C15}" presName="rootText" presStyleLbl="node3" presStyleIdx="0" presStyleCnt="5">
        <dgm:presLayoutVars>
          <dgm:chPref val="3"/>
        </dgm:presLayoutVars>
      </dgm:prSet>
      <dgm:spPr/>
    </dgm:pt>
    <dgm:pt modelId="{284C9E7B-A84E-4647-AC0E-A74076A116E6}" type="pres">
      <dgm:prSet presAssocID="{E2DD8F9B-D9F4-41FF-AD5A-9B516E979C15}" presName="rootConnector" presStyleLbl="node3" presStyleIdx="0" presStyleCnt="5"/>
      <dgm:spPr/>
    </dgm:pt>
    <dgm:pt modelId="{C6EBDC5F-EE91-4843-8469-5152D21E23C9}" type="pres">
      <dgm:prSet presAssocID="{E2DD8F9B-D9F4-41FF-AD5A-9B516E979C15}" presName="hierChild4" presStyleCnt="0"/>
      <dgm:spPr/>
    </dgm:pt>
    <dgm:pt modelId="{6C0A3E24-F51D-4FD9-8D4B-7343FBE53EC5}" type="pres">
      <dgm:prSet presAssocID="{E2DD8F9B-D9F4-41FF-AD5A-9B516E979C15}" presName="hierChild5" presStyleCnt="0"/>
      <dgm:spPr/>
    </dgm:pt>
    <dgm:pt modelId="{2A115484-031D-4466-9E60-9474F423052F}" type="pres">
      <dgm:prSet presAssocID="{CE519FDC-9EE3-4BA4-B707-A35965D13D5F}" presName="Name37" presStyleLbl="parChTrans1D3" presStyleIdx="1" presStyleCnt="5"/>
      <dgm:spPr/>
    </dgm:pt>
    <dgm:pt modelId="{2379F9FD-0E6C-4164-B758-7FE3DB45D3C2}" type="pres">
      <dgm:prSet presAssocID="{1A9A04F6-7442-4ADC-91AA-ED1A34A51433}" presName="hierRoot2" presStyleCnt="0">
        <dgm:presLayoutVars>
          <dgm:hierBranch val="init"/>
        </dgm:presLayoutVars>
      </dgm:prSet>
      <dgm:spPr/>
    </dgm:pt>
    <dgm:pt modelId="{0482C75B-209E-4E4F-8285-64814D9BAECA}" type="pres">
      <dgm:prSet presAssocID="{1A9A04F6-7442-4ADC-91AA-ED1A34A51433}" presName="rootComposite" presStyleCnt="0"/>
      <dgm:spPr/>
    </dgm:pt>
    <dgm:pt modelId="{6B07F626-873C-485F-9BAE-E79478FD7647}" type="pres">
      <dgm:prSet presAssocID="{1A9A04F6-7442-4ADC-91AA-ED1A34A51433}" presName="rootText" presStyleLbl="node3" presStyleIdx="1" presStyleCnt="5">
        <dgm:presLayoutVars>
          <dgm:chPref val="3"/>
        </dgm:presLayoutVars>
      </dgm:prSet>
      <dgm:spPr/>
    </dgm:pt>
    <dgm:pt modelId="{12B6F5F5-8160-4318-A228-5B61CA97D53F}" type="pres">
      <dgm:prSet presAssocID="{1A9A04F6-7442-4ADC-91AA-ED1A34A51433}" presName="rootConnector" presStyleLbl="node3" presStyleIdx="1" presStyleCnt="5"/>
      <dgm:spPr/>
    </dgm:pt>
    <dgm:pt modelId="{F6AB8450-E4D9-4F98-A5C3-82BA1DBFF319}" type="pres">
      <dgm:prSet presAssocID="{1A9A04F6-7442-4ADC-91AA-ED1A34A51433}" presName="hierChild4" presStyleCnt="0"/>
      <dgm:spPr/>
    </dgm:pt>
    <dgm:pt modelId="{2902D7CF-AA14-4125-A22A-87C8E912B29D}" type="pres">
      <dgm:prSet presAssocID="{DBF22C72-A04B-4DDA-B446-8EE4B2731843}" presName="Name37" presStyleLbl="parChTrans1D4" presStyleIdx="0" presStyleCnt="1"/>
      <dgm:spPr/>
    </dgm:pt>
    <dgm:pt modelId="{F9E40B52-CEBB-4036-85A3-51876503C37B}" type="pres">
      <dgm:prSet presAssocID="{9A3D9AB0-342A-4012-A53C-51190957079A}" presName="hierRoot2" presStyleCnt="0">
        <dgm:presLayoutVars>
          <dgm:hierBranch val="init"/>
        </dgm:presLayoutVars>
      </dgm:prSet>
      <dgm:spPr/>
    </dgm:pt>
    <dgm:pt modelId="{2BB37498-86D8-4CDF-982E-A8E7FB1E138B}" type="pres">
      <dgm:prSet presAssocID="{9A3D9AB0-342A-4012-A53C-51190957079A}" presName="rootComposite" presStyleCnt="0"/>
      <dgm:spPr/>
    </dgm:pt>
    <dgm:pt modelId="{9F89F5F2-7CE0-424F-9DCC-4956C95130C7}" type="pres">
      <dgm:prSet presAssocID="{9A3D9AB0-342A-4012-A53C-51190957079A}" presName="rootText" presStyleLbl="node4" presStyleIdx="0" presStyleCnt="1">
        <dgm:presLayoutVars>
          <dgm:chPref val="3"/>
        </dgm:presLayoutVars>
      </dgm:prSet>
      <dgm:spPr/>
    </dgm:pt>
    <dgm:pt modelId="{22D0673E-EEEC-4B55-BA50-BF78F6901D15}" type="pres">
      <dgm:prSet presAssocID="{9A3D9AB0-342A-4012-A53C-51190957079A}" presName="rootConnector" presStyleLbl="node4" presStyleIdx="0" presStyleCnt="1"/>
      <dgm:spPr/>
    </dgm:pt>
    <dgm:pt modelId="{471BF334-1F25-42D7-B009-B726B206E388}" type="pres">
      <dgm:prSet presAssocID="{9A3D9AB0-342A-4012-A53C-51190957079A}" presName="hierChild4" presStyleCnt="0"/>
      <dgm:spPr/>
    </dgm:pt>
    <dgm:pt modelId="{C88D3992-3E9A-4278-9808-E721C39E8D6C}" type="pres">
      <dgm:prSet presAssocID="{9A3D9AB0-342A-4012-A53C-51190957079A}" presName="hierChild5" presStyleCnt="0"/>
      <dgm:spPr/>
    </dgm:pt>
    <dgm:pt modelId="{2CF73591-E3FD-4CE6-9C55-64DF2DD3BDBF}" type="pres">
      <dgm:prSet presAssocID="{1A9A04F6-7442-4ADC-91AA-ED1A34A51433}" presName="hierChild5" presStyleCnt="0"/>
      <dgm:spPr/>
    </dgm:pt>
    <dgm:pt modelId="{5A9CD3AD-6C81-4FC1-9EF8-F8636D87FA29}" type="pres">
      <dgm:prSet presAssocID="{20AF3334-32CE-4DD7-95BD-B98995794C57}" presName="hierChild5" presStyleCnt="0"/>
      <dgm:spPr/>
    </dgm:pt>
    <dgm:pt modelId="{A158661E-DB80-48E1-8AF0-F3E327A96917}" type="pres">
      <dgm:prSet presAssocID="{41D2FF3A-8AB4-4006-BFE0-50E4B87E6EB2}" presName="Name37" presStyleLbl="parChTrans1D2" presStyleIdx="1" presStyleCnt="3"/>
      <dgm:spPr/>
    </dgm:pt>
    <dgm:pt modelId="{35B90D4C-AE5A-46ED-8EE3-2265C7FA0456}" type="pres">
      <dgm:prSet presAssocID="{CF8ED6C1-BAEC-413D-BB33-39EB119EBE2E}" presName="hierRoot2" presStyleCnt="0">
        <dgm:presLayoutVars>
          <dgm:hierBranch val="init"/>
        </dgm:presLayoutVars>
      </dgm:prSet>
      <dgm:spPr/>
    </dgm:pt>
    <dgm:pt modelId="{29B0285B-6522-467C-A532-BDE4E00D96C5}" type="pres">
      <dgm:prSet presAssocID="{CF8ED6C1-BAEC-413D-BB33-39EB119EBE2E}" presName="rootComposite" presStyleCnt="0"/>
      <dgm:spPr/>
    </dgm:pt>
    <dgm:pt modelId="{4F073D13-BDBD-4EAA-AC90-8B1954600F33}" type="pres">
      <dgm:prSet presAssocID="{CF8ED6C1-BAEC-413D-BB33-39EB119EBE2E}" presName="rootText" presStyleLbl="node2" presStyleIdx="1" presStyleCnt="3">
        <dgm:presLayoutVars>
          <dgm:chPref val="3"/>
        </dgm:presLayoutVars>
      </dgm:prSet>
      <dgm:spPr/>
    </dgm:pt>
    <dgm:pt modelId="{CA1EEBBC-5239-442C-8591-21AB404F85B0}" type="pres">
      <dgm:prSet presAssocID="{CF8ED6C1-BAEC-413D-BB33-39EB119EBE2E}" presName="rootConnector" presStyleLbl="node2" presStyleIdx="1" presStyleCnt="3"/>
      <dgm:spPr/>
    </dgm:pt>
    <dgm:pt modelId="{00BD5D51-33C1-4702-A394-C70F852F7D48}" type="pres">
      <dgm:prSet presAssocID="{CF8ED6C1-BAEC-413D-BB33-39EB119EBE2E}" presName="hierChild4" presStyleCnt="0"/>
      <dgm:spPr/>
    </dgm:pt>
    <dgm:pt modelId="{70D56F84-616C-4E3F-9DF9-CC7B48A1CBE8}" type="pres">
      <dgm:prSet presAssocID="{C21A0DA5-A06F-460C-9A4E-E9F827EE5093}" presName="Name37" presStyleLbl="parChTrans1D3" presStyleIdx="2" presStyleCnt="5"/>
      <dgm:spPr/>
    </dgm:pt>
    <dgm:pt modelId="{D9A352A5-7F4E-4397-9841-CEA04A439916}" type="pres">
      <dgm:prSet presAssocID="{E66D7FDF-2A57-4DBD-AE62-A0E716A87524}" presName="hierRoot2" presStyleCnt="0">
        <dgm:presLayoutVars>
          <dgm:hierBranch val="init"/>
        </dgm:presLayoutVars>
      </dgm:prSet>
      <dgm:spPr/>
    </dgm:pt>
    <dgm:pt modelId="{8C99C89B-727A-43B9-AC7D-4CF9CFD44548}" type="pres">
      <dgm:prSet presAssocID="{E66D7FDF-2A57-4DBD-AE62-A0E716A87524}" presName="rootComposite" presStyleCnt="0"/>
      <dgm:spPr/>
    </dgm:pt>
    <dgm:pt modelId="{434BE2C7-0F7B-46AE-AA8C-565D8CD50AF0}" type="pres">
      <dgm:prSet presAssocID="{E66D7FDF-2A57-4DBD-AE62-A0E716A87524}" presName="rootText" presStyleLbl="node3" presStyleIdx="2" presStyleCnt="5">
        <dgm:presLayoutVars>
          <dgm:chPref val="3"/>
        </dgm:presLayoutVars>
      </dgm:prSet>
      <dgm:spPr/>
    </dgm:pt>
    <dgm:pt modelId="{FB514288-DAC7-48B1-AA18-CD0388800BAA}" type="pres">
      <dgm:prSet presAssocID="{E66D7FDF-2A57-4DBD-AE62-A0E716A87524}" presName="rootConnector" presStyleLbl="node3" presStyleIdx="2" presStyleCnt="5"/>
      <dgm:spPr/>
    </dgm:pt>
    <dgm:pt modelId="{EA73E598-43CF-4804-9BB5-CA00ACC66AE7}" type="pres">
      <dgm:prSet presAssocID="{E66D7FDF-2A57-4DBD-AE62-A0E716A87524}" presName="hierChild4" presStyleCnt="0"/>
      <dgm:spPr/>
    </dgm:pt>
    <dgm:pt modelId="{B46C4045-A5C5-421F-A964-4BA0C47158ED}" type="pres">
      <dgm:prSet presAssocID="{E66D7FDF-2A57-4DBD-AE62-A0E716A87524}" presName="hierChild5" presStyleCnt="0"/>
      <dgm:spPr/>
    </dgm:pt>
    <dgm:pt modelId="{1FD4159F-2B35-4854-A145-82F5EB809C3E}" type="pres">
      <dgm:prSet presAssocID="{CF8ED6C1-BAEC-413D-BB33-39EB119EBE2E}" presName="hierChild5" presStyleCnt="0"/>
      <dgm:spPr/>
    </dgm:pt>
    <dgm:pt modelId="{6F8AAF54-180C-4B3A-B9C3-574328DA791E}" type="pres">
      <dgm:prSet presAssocID="{405FD21F-1482-4AD9-A8D6-9045E8CCC500}" presName="Name37" presStyleLbl="parChTrans1D2" presStyleIdx="2" presStyleCnt="3"/>
      <dgm:spPr/>
    </dgm:pt>
    <dgm:pt modelId="{074729A1-21DE-4395-9DB3-B7056848890D}" type="pres">
      <dgm:prSet presAssocID="{534432D5-58C4-460D-A1F5-B6C329B5744F}" presName="hierRoot2" presStyleCnt="0">
        <dgm:presLayoutVars>
          <dgm:hierBranch val="init"/>
        </dgm:presLayoutVars>
      </dgm:prSet>
      <dgm:spPr/>
    </dgm:pt>
    <dgm:pt modelId="{C64185A1-B556-48D2-94CF-719B61671CD8}" type="pres">
      <dgm:prSet presAssocID="{534432D5-58C4-460D-A1F5-B6C329B5744F}" presName="rootComposite" presStyleCnt="0"/>
      <dgm:spPr/>
    </dgm:pt>
    <dgm:pt modelId="{BEA7EF10-FA7C-46C7-A169-A0CBDD67B7DA}" type="pres">
      <dgm:prSet presAssocID="{534432D5-58C4-460D-A1F5-B6C329B5744F}" presName="rootText" presStyleLbl="node2" presStyleIdx="2" presStyleCnt="3">
        <dgm:presLayoutVars>
          <dgm:chPref val="3"/>
        </dgm:presLayoutVars>
      </dgm:prSet>
      <dgm:spPr/>
    </dgm:pt>
    <dgm:pt modelId="{5C06E4FE-63AE-43E7-9297-523799700127}" type="pres">
      <dgm:prSet presAssocID="{534432D5-58C4-460D-A1F5-B6C329B5744F}" presName="rootConnector" presStyleLbl="node2" presStyleIdx="2" presStyleCnt="3"/>
      <dgm:spPr/>
    </dgm:pt>
    <dgm:pt modelId="{973F4CF7-119F-4333-9102-CCA0886E2D3F}" type="pres">
      <dgm:prSet presAssocID="{534432D5-58C4-460D-A1F5-B6C329B5744F}" presName="hierChild4" presStyleCnt="0"/>
      <dgm:spPr/>
    </dgm:pt>
    <dgm:pt modelId="{2BACF171-1E5B-4E96-B8F8-3685CBDAD0AE}" type="pres">
      <dgm:prSet presAssocID="{08AAFAEE-8948-4DE9-B6BD-C84D05F6373C}" presName="Name37" presStyleLbl="parChTrans1D3" presStyleIdx="3" presStyleCnt="5"/>
      <dgm:spPr/>
    </dgm:pt>
    <dgm:pt modelId="{CF0EA9F7-E689-4D2A-87DB-33F9957B4E47}" type="pres">
      <dgm:prSet presAssocID="{54249A70-1147-4BCB-8D07-D36E6675458B}" presName="hierRoot2" presStyleCnt="0">
        <dgm:presLayoutVars>
          <dgm:hierBranch val="init"/>
        </dgm:presLayoutVars>
      </dgm:prSet>
      <dgm:spPr/>
    </dgm:pt>
    <dgm:pt modelId="{86BBED6B-3BCA-48B4-88E6-595677D9EFF6}" type="pres">
      <dgm:prSet presAssocID="{54249A70-1147-4BCB-8D07-D36E6675458B}" presName="rootComposite" presStyleCnt="0"/>
      <dgm:spPr/>
    </dgm:pt>
    <dgm:pt modelId="{86330619-7ECB-483D-854D-F6EF1AF741BD}" type="pres">
      <dgm:prSet presAssocID="{54249A70-1147-4BCB-8D07-D36E6675458B}" presName="rootText" presStyleLbl="node3" presStyleIdx="3" presStyleCnt="5">
        <dgm:presLayoutVars>
          <dgm:chPref val="3"/>
        </dgm:presLayoutVars>
      </dgm:prSet>
      <dgm:spPr/>
    </dgm:pt>
    <dgm:pt modelId="{B64ABA1A-A096-4EB8-B7A0-599B12B84E30}" type="pres">
      <dgm:prSet presAssocID="{54249A70-1147-4BCB-8D07-D36E6675458B}" presName="rootConnector" presStyleLbl="node3" presStyleIdx="3" presStyleCnt="5"/>
      <dgm:spPr/>
    </dgm:pt>
    <dgm:pt modelId="{2CC71B84-47B4-4EF6-8F2C-C44A2E504D7F}" type="pres">
      <dgm:prSet presAssocID="{54249A70-1147-4BCB-8D07-D36E6675458B}" presName="hierChild4" presStyleCnt="0"/>
      <dgm:spPr/>
    </dgm:pt>
    <dgm:pt modelId="{20AF5AF6-C2B5-43AC-A19D-28DC3E4CE940}" type="pres">
      <dgm:prSet presAssocID="{54249A70-1147-4BCB-8D07-D36E6675458B}" presName="hierChild5" presStyleCnt="0"/>
      <dgm:spPr/>
    </dgm:pt>
    <dgm:pt modelId="{3B54E710-7A8B-4BEE-AFEF-7E0C16B052DA}" type="pres">
      <dgm:prSet presAssocID="{BE8C9EC5-DAEF-4259-889F-ED38766D7152}" presName="Name37" presStyleLbl="parChTrans1D3" presStyleIdx="4" presStyleCnt="5"/>
      <dgm:spPr/>
    </dgm:pt>
    <dgm:pt modelId="{5824AC8D-FE8A-4C0F-81D8-772517A787DD}" type="pres">
      <dgm:prSet presAssocID="{32E89463-7382-4697-976E-232C0BD98344}" presName="hierRoot2" presStyleCnt="0">
        <dgm:presLayoutVars>
          <dgm:hierBranch val="init"/>
        </dgm:presLayoutVars>
      </dgm:prSet>
      <dgm:spPr/>
    </dgm:pt>
    <dgm:pt modelId="{801766B2-860F-4751-B671-C97AFCE53522}" type="pres">
      <dgm:prSet presAssocID="{32E89463-7382-4697-976E-232C0BD98344}" presName="rootComposite" presStyleCnt="0"/>
      <dgm:spPr/>
    </dgm:pt>
    <dgm:pt modelId="{2FB0A7F1-0A6C-4640-BA44-DA975E1A2653}" type="pres">
      <dgm:prSet presAssocID="{32E89463-7382-4697-976E-232C0BD98344}" presName="rootText" presStyleLbl="node3" presStyleIdx="4" presStyleCnt="5">
        <dgm:presLayoutVars>
          <dgm:chPref val="3"/>
        </dgm:presLayoutVars>
      </dgm:prSet>
      <dgm:spPr/>
    </dgm:pt>
    <dgm:pt modelId="{DB2F4D57-5C2A-41D6-AB1D-A44C0AFE3754}" type="pres">
      <dgm:prSet presAssocID="{32E89463-7382-4697-976E-232C0BD98344}" presName="rootConnector" presStyleLbl="node3" presStyleIdx="4" presStyleCnt="5"/>
      <dgm:spPr/>
    </dgm:pt>
    <dgm:pt modelId="{AC33D7FB-E0DF-4A0C-9E68-E020489FFAA7}" type="pres">
      <dgm:prSet presAssocID="{32E89463-7382-4697-976E-232C0BD98344}" presName="hierChild4" presStyleCnt="0"/>
      <dgm:spPr/>
    </dgm:pt>
    <dgm:pt modelId="{06C3E79F-EF3E-4227-A616-27E21FA02D22}" type="pres">
      <dgm:prSet presAssocID="{32E89463-7382-4697-976E-232C0BD98344}" presName="hierChild5" presStyleCnt="0"/>
      <dgm:spPr/>
    </dgm:pt>
    <dgm:pt modelId="{D72031DC-4908-4F24-A5A5-3A0D2E93D0B8}" type="pres">
      <dgm:prSet presAssocID="{534432D5-58C4-460D-A1F5-B6C329B5744F}" presName="hierChild5" presStyleCnt="0"/>
      <dgm:spPr/>
    </dgm:pt>
    <dgm:pt modelId="{3FB0491D-7CB9-4E5A-A25D-6498C6C7AE7F}" type="pres">
      <dgm:prSet presAssocID="{15071744-28C2-4EC1-AD06-0D4093B93B41}" presName="hierChild3" presStyleCnt="0"/>
      <dgm:spPr/>
    </dgm:pt>
  </dgm:ptLst>
  <dgm:cxnLst>
    <dgm:cxn modelId="{936D7407-8307-4180-A434-FD7F29554534}" type="presOf" srcId="{DBF22C72-A04B-4DDA-B446-8EE4B2731843}" destId="{2902D7CF-AA14-4125-A22A-87C8E912B29D}" srcOrd="0" destOrd="0" presId="urn:microsoft.com/office/officeart/2005/8/layout/orgChart1"/>
    <dgm:cxn modelId="{48C7000C-44F5-44B2-AB20-4833812E0584}" srcId="{15071744-28C2-4EC1-AD06-0D4093B93B41}" destId="{534432D5-58C4-460D-A1F5-B6C329B5744F}" srcOrd="2" destOrd="0" parTransId="{405FD21F-1482-4AD9-A8D6-9045E8CCC500}" sibTransId="{B813AD7B-6B3E-4126-BA15-A0FF11602167}"/>
    <dgm:cxn modelId="{19E3DC11-91FE-4DD0-A944-E5F63B067674}" type="presOf" srcId="{D8C581B5-5D8A-4FDD-8EE7-D9221BB15105}" destId="{7E13A844-3356-4CD6-8DBC-D5FC32D07830}" srcOrd="0" destOrd="0" presId="urn:microsoft.com/office/officeart/2005/8/layout/orgChart1"/>
    <dgm:cxn modelId="{7DE31412-1DEE-47CB-BDCD-10933AFCFD60}" srcId="{534432D5-58C4-460D-A1F5-B6C329B5744F}" destId="{54249A70-1147-4BCB-8D07-D36E6675458B}" srcOrd="0" destOrd="0" parTransId="{08AAFAEE-8948-4DE9-B6BD-C84D05F6373C}" sibTransId="{4B63E4D2-3091-428F-87EE-C5AFA0F1C855}"/>
    <dgm:cxn modelId="{41F5E413-45C8-40AD-8F6C-1E4255B1327F}" type="presOf" srcId="{405FD21F-1482-4AD9-A8D6-9045E8CCC500}" destId="{6F8AAF54-180C-4B3A-B9C3-574328DA791E}" srcOrd="0" destOrd="0" presId="urn:microsoft.com/office/officeart/2005/8/layout/orgChart1"/>
    <dgm:cxn modelId="{DB947015-F1B1-42FF-B9AE-09B33D252536}" srcId="{36EAF1FD-4372-4221-8134-4A0327FB2580}" destId="{15071744-28C2-4EC1-AD06-0D4093B93B41}" srcOrd="0" destOrd="0" parTransId="{8B36CBB2-A147-43A9-B415-5AC68F763470}" sibTransId="{975F7737-B388-4FE2-ADCE-D05157F7EB44}"/>
    <dgm:cxn modelId="{C62EF916-4A7A-488E-84A5-EA2B0704B364}" type="presOf" srcId="{E2DD8F9B-D9F4-41FF-AD5A-9B516E979C15}" destId="{284C9E7B-A84E-4647-AC0E-A74076A116E6}" srcOrd="1" destOrd="0" presId="urn:microsoft.com/office/officeart/2005/8/layout/orgChart1"/>
    <dgm:cxn modelId="{CAC10226-E494-47EC-8A2E-4EF055FCEF76}" type="presOf" srcId="{15071744-28C2-4EC1-AD06-0D4093B93B41}" destId="{24826025-16E3-4311-B607-4EE967D25340}" srcOrd="1" destOrd="0" presId="urn:microsoft.com/office/officeart/2005/8/layout/orgChart1"/>
    <dgm:cxn modelId="{192CA72C-99B8-4558-9C44-0AD838F8F862}" srcId="{15071744-28C2-4EC1-AD06-0D4093B93B41}" destId="{CF8ED6C1-BAEC-413D-BB33-39EB119EBE2E}" srcOrd="1" destOrd="0" parTransId="{41D2FF3A-8AB4-4006-BFE0-50E4B87E6EB2}" sibTransId="{6F15B87E-C006-4290-B38F-F876BF04B44B}"/>
    <dgm:cxn modelId="{F623763A-DCA0-4377-AEED-CDEDD55071A8}" type="presOf" srcId="{20AF3334-32CE-4DD7-95BD-B98995794C57}" destId="{BCAAB4BB-48C8-4844-A017-DAA725971570}" srcOrd="1" destOrd="0" presId="urn:microsoft.com/office/officeart/2005/8/layout/orgChart1"/>
    <dgm:cxn modelId="{69877842-5B74-48AC-BC71-B6134290A395}" type="presOf" srcId="{54249A70-1147-4BCB-8D07-D36E6675458B}" destId="{86330619-7ECB-483D-854D-F6EF1AF741BD}" srcOrd="0" destOrd="0" presId="urn:microsoft.com/office/officeart/2005/8/layout/orgChart1"/>
    <dgm:cxn modelId="{7D284A45-FA42-47F6-9AE4-F18973733443}" type="presOf" srcId="{534432D5-58C4-460D-A1F5-B6C329B5744F}" destId="{5C06E4FE-63AE-43E7-9297-523799700127}" srcOrd="1" destOrd="0" presId="urn:microsoft.com/office/officeart/2005/8/layout/orgChart1"/>
    <dgm:cxn modelId="{4441F266-8CB6-44AC-AFA7-AB6220B3F97E}" srcId="{20AF3334-32CE-4DD7-95BD-B98995794C57}" destId="{E2DD8F9B-D9F4-41FF-AD5A-9B516E979C15}" srcOrd="0" destOrd="0" parTransId="{D8C581B5-5D8A-4FDD-8EE7-D9221BB15105}" sibTransId="{97FB76D4-36BD-4F38-8E65-919FDB45C3B7}"/>
    <dgm:cxn modelId="{1ED50F67-2512-4096-B15B-0B876E9F171C}" type="presOf" srcId="{534432D5-58C4-460D-A1F5-B6C329B5744F}" destId="{BEA7EF10-FA7C-46C7-A169-A0CBDD67B7DA}" srcOrd="0" destOrd="0" presId="urn:microsoft.com/office/officeart/2005/8/layout/orgChart1"/>
    <dgm:cxn modelId="{9E577867-45CE-4B04-B4F1-344BB58A6641}" type="presOf" srcId="{1A9A04F6-7442-4ADC-91AA-ED1A34A51433}" destId="{12B6F5F5-8160-4318-A228-5B61CA97D53F}" srcOrd="1" destOrd="0" presId="urn:microsoft.com/office/officeart/2005/8/layout/orgChart1"/>
    <dgm:cxn modelId="{777D0A48-36F2-475C-8273-54F8C87C44AB}" type="presOf" srcId="{E2DD8F9B-D9F4-41FF-AD5A-9B516E979C15}" destId="{BE4E4FCE-BFF0-4A4B-96BE-B20EE44BD38C}" srcOrd="0" destOrd="0" presId="urn:microsoft.com/office/officeart/2005/8/layout/orgChart1"/>
    <dgm:cxn modelId="{F6AE8E49-728D-4A2F-A020-3B2565A6518A}" type="presOf" srcId="{9A3D9AB0-342A-4012-A53C-51190957079A}" destId="{9F89F5F2-7CE0-424F-9DCC-4956C95130C7}" srcOrd="0" destOrd="0" presId="urn:microsoft.com/office/officeart/2005/8/layout/orgChart1"/>
    <dgm:cxn modelId="{DB21AC4A-AE93-480F-80B1-419181758D91}" srcId="{534432D5-58C4-460D-A1F5-B6C329B5744F}" destId="{32E89463-7382-4697-976E-232C0BD98344}" srcOrd="1" destOrd="0" parTransId="{BE8C9EC5-DAEF-4259-889F-ED38766D7152}" sibTransId="{15446918-DE42-4171-A0E4-2855C7C10AE8}"/>
    <dgm:cxn modelId="{8BD94050-1A3D-4DB1-9BEC-7F452F0C3AF2}" type="presOf" srcId="{BE8C9EC5-DAEF-4259-889F-ED38766D7152}" destId="{3B54E710-7A8B-4BEE-AFEF-7E0C16B052DA}" srcOrd="0" destOrd="0" presId="urn:microsoft.com/office/officeart/2005/8/layout/orgChart1"/>
    <dgm:cxn modelId="{35D70251-F6F4-4757-841F-3E9EEF3D5FB3}" type="presOf" srcId="{32E89463-7382-4697-976E-232C0BD98344}" destId="{DB2F4D57-5C2A-41D6-AB1D-A44C0AFE3754}" srcOrd="1" destOrd="0" presId="urn:microsoft.com/office/officeart/2005/8/layout/orgChart1"/>
    <dgm:cxn modelId="{0F77A251-8505-492B-918B-9930907CA85C}" type="presOf" srcId="{08AAFAEE-8948-4DE9-B6BD-C84D05F6373C}" destId="{2BACF171-1E5B-4E96-B8F8-3685CBDAD0AE}" srcOrd="0" destOrd="0" presId="urn:microsoft.com/office/officeart/2005/8/layout/orgChart1"/>
    <dgm:cxn modelId="{C1E02B72-9190-472E-9B7E-85D532A7EBF9}" type="presOf" srcId="{54249A70-1147-4BCB-8D07-D36E6675458B}" destId="{B64ABA1A-A096-4EB8-B7A0-599B12B84E30}" srcOrd="1" destOrd="0" presId="urn:microsoft.com/office/officeart/2005/8/layout/orgChart1"/>
    <dgm:cxn modelId="{4ADBE154-5F0D-4D23-92DB-DB08339F86D9}" type="presOf" srcId="{CF8ED6C1-BAEC-413D-BB33-39EB119EBE2E}" destId="{4F073D13-BDBD-4EAA-AC90-8B1954600F33}" srcOrd="0" destOrd="0" presId="urn:microsoft.com/office/officeart/2005/8/layout/orgChart1"/>
    <dgm:cxn modelId="{B4499679-0FED-4A23-8872-D9E20565F3FB}" srcId="{20AF3334-32CE-4DD7-95BD-B98995794C57}" destId="{1A9A04F6-7442-4ADC-91AA-ED1A34A51433}" srcOrd="1" destOrd="0" parTransId="{CE519FDC-9EE3-4BA4-B707-A35965D13D5F}" sibTransId="{8AC5FAC3-F103-41BA-A3EF-27078DCBA047}"/>
    <dgm:cxn modelId="{9B3F0E7E-E338-4F24-B240-14266998700B}" type="presOf" srcId="{20AF3334-32CE-4DD7-95BD-B98995794C57}" destId="{0728BC33-8501-411B-954D-389AE050D402}" srcOrd="0" destOrd="0" presId="urn:microsoft.com/office/officeart/2005/8/layout/orgChart1"/>
    <dgm:cxn modelId="{F1475191-184B-44A6-B09E-8F1CE051E873}" srcId="{CF8ED6C1-BAEC-413D-BB33-39EB119EBE2E}" destId="{E66D7FDF-2A57-4DBD-AE62-A0E716A87524}" srcOrd="0" destOrd="0" parTransId="{C21A0DA5-A06F-460C-9A4E-E9F827EE5093}" sibTransId="{63C39770-20CB-463C-93D3-B4F8C06C338E}"/>
    <dgm:cxn modelId="{80480195-AD96-478D-A1FE-8A6483DE3B39}" type="presOf" srcId="{9A3D9AB0-342A-4012-A53C-51190957079A}" destId="{22D0673E-EEEC-4B55-BA50-BF78F6901D15}" srcOrd="1" destOrd="0" presId="urn:microsoft.com/office/officeart/2005/8/layout/orgChart1"/>
    <dgm:cxn modelId="{BC950D9B-E4D7-4F52-9780-E40C4D2C95A3}" type="presOf" srcId="{6D9577B3-B541-40EA-8C63-1907C27AE35E}" destId="{1459AA5D-1B9E-4A54-AF25-8731EF8A12D7}" srcOrd="0" destOrd="0" presId="urn:microsoft.com/office/officeart/2005/8/layout/orgChart1"/>
    <dgm:cxn modelId="{292B30A2-8602-4BCC-986C-E69CCF0972A1}" type="presOf" srcId="{41D2FF3A-8AB4-4006-BFE0-50E4B87E6EB2}" destId="{A158661E-DB80-48E1-8AF0-F3E327A96917}" srcOrd="0" destOrd="0" presId="urn:microsoft.com/office/officeart/2005/8/layout/orgChart1"/>
    <dgm:cxn modelId="{AD4701AC-ABF4-4CD6-B5ED-BDAF6E47714F}" type="presOf" srcId="{32E89463-7382-4697-976E-232C0BD98344}" destId="{2FB0A7F1-0A6C-4640-BA44-DA975E1A2653}" srcOrd="0" destOrd="0" presId="urn:microsoft.com/office/officeart/2005/8/layout/orgChart1"/>
    <dgm:cxn modelId="{65F5C6B1-8648-4E47-9357-708E9C920170}" type="presOf" srcId="{CF8ED6C1-BAEC-413D-BB33-39EB119EBE2E}" destId="{CA1EEBBC-5239-442C-8591-21AB404F85B0}" srcOrd="1" destOrd="0" presId="urn:microsoft.com/office/officeart/2005/8/layout/orgChart1"/>
    <dgm:cxn modelId="{13C56EB6-C405-49E3-9ACC-4FC88C19A77E}" type="presOf" srcId="{1A9A04F6-7442-4ADC-91AA-ED1A34A51433}" destId="{6B07F626-873C-485F-9BAE-E79478FD7647}" srcOrd="0" destOrd="0" presId="urn:microsoft.com/office/officeart/2005/8/layout/orgChart1"/>
    <dgm:cxn modelId="{F66A04B7-6BBD-4069-989A-8DED70D58D14}" type="presOf" srcId="{CE519FDC-9EE3-4BA4-B707-A35965D13D5F}" destId="{2A115484-031D-4466-9E60-9474F423052F}" srcOrd="0" destOrd="0" presId="urn:microsoft.com/office/officeart/2005/8/layout/orgChart1"/>
    <dgm:cxn modelId="{29FC0EC3-8B55-4F64-A3C5-3F0503427FFF}" srcId="{1A9A04F6-7442-4ADC-91AA-ED1A34A51433}" destId="{9A3D9AB0-342A-4012-A53C-51190957079A}" srcOrd="0" destOrd="0" parTransId="{DBF22C72-A04B-4DDA-B446-8EE4B2731843}" sibTransId="{7A423602-AAB0-4E49-8FFE-87899969914B}"/>
    <dgm:cxn modelId="{F8D329CB-3728-4224-8521-E1C0ABFC1A4C}" type="presOf" srcId="{E66D7FDF-2A57-4DBD-AE62-A0E716A87524}" destId="{FB514288-DAC7-48B1-AA18-CD0388800BAA}" srcOrd="1" destOrd="0" presId="urn:microsoft.com/office/officeart/2005/8/layout/orgChart1"/>
    <dgm:cxn modelId="{CB4B21CE-3347-476C-AA3B-00CB860D1799}" type="presOf" srcId="{15071744-28C2-4EC1-AD06-0D4093B93B41}" destId="{D8143D7F-6472-468C-8D39-4228E8DE3959}" srcOrd="0" destOrd="0" presId="urn:microsoft.com/office/officeart/2005/8/layout/orgChart1"/>
    <dgm:cxn modelId="{BE3C2DE9-FF6B-4CDD-A41C-6C7DA2AA41BA}" srcId="{15071744-28C2-4EC1-AD06-0D4093B93B41}" destId="{20AF3334-32CE-4DD7-95BD-B98995794C57}" srcOrd="0" destOrd="0" parTransId="{6D9577B3-B541-40EA-8C63-1907C27AE35E}" sibTransId="{2715767D-5F04-4AFA-B018-104383D19130}"/>
    <dgm:cxn modelId="{6DAA66ED-CF63-4DF8-944E-0FC59137BDCB}" type="presOf" srcId="{C21A0DA5-A06F-460C-9A4E-E9F827EE5093}" destId="{70D56F84-616C-4E3F-9DF9-CC7B48A1CBE8}" srcOrd="0" destOrd="0" presId="urn:microsoft.com/office/officeart/2005/8/layout/orgChart1"/>
    <dgm:cxn modelId="{D78CCAF9-7924-400D-9C42-6EB4137CE496}" type="presOf" srcId="{E66D7FDF-2A57-4DBD-AE62-A0E716A87524}" destId="{434BE2C7-0F7B-46AE-AA8C-565D8CD50AF0}" srcOrd="0" destOrd="0" presId="urn:microsoft.com/office/officeart/2005/8/layout/orgChart1"/>
    <dgm:cxn modelId="{0527D2FD-7BBA-49DF-B963-4A007E7F908F}" type="presOf" srcId="{36EAF1FD-4372-4221-8134-4A0327FB2580}" destId="{0DDC303A-56A8-4593-BBBE-7C355B7C3F5E}" srcOrd="0" destOrd="0" presId="urn:microsoft.com/office/officeart/2005/8/layout/orgChart1"/>
    <dgm:cxn modelId="{8A438476-18C9-4A69-8E35-739BFBEADA96}" type="presParOf" srcId="{0DDC303A-56A8-4593-BBBE-7C355B7C3F5E}" destId="{07AA0E6E-0EFD-4E34-AD8E-CA2F6E1E9240}" srcOrd="0" destOrd="0" presId="urn:microsoft.com/office/officeart/2005/8/layout/orgChart1"/>
    <dgm:cxn modelId="{4821A974-992C-4E24-916A-674A314CBB67}" type="presParOf" srcId="{07AA0E6E-0EFD-4E34-AD8E-CA2F6E1E9240}" destId="{CFD29E2A-F018-4F28-B36A-1785DFACC56B}" srcOrd="0" destOrd="0" presId="urn:microsoft.com/office/officeart/2005/8/layout/orgChart1"/>
    <dgm:cxn modelId="{1CF5E063-2FF5-4A8A-AEAD-EA45D7B03E65}" type="presParOf" srcId="{CFD29E2A-F018-4F28-B36A-1785DFACC56B}" destId="{D8143D7F-6472-468C-8D39-4228E8DE3959}" srcOrd="0" destOrd="0" presId="urn:microsoft.com/office/officeart/2005/8/layout/orgChart1"/>
    <dgm:cxn modelId="{24881380-6EA3-4B98-81FF-4E3D1C72080D}" type="presParOf" srcId="{CFD29E2A-F018-4F28-B36A-1785DFACC56B}" destId="{24826025-16E3-4311-B607-4EE967D25340}" srcOrd="1" destOrd="0" presId="urn:microsoft.com/office/officeart/2005/8/layout/orgChart1"/>
    <dgm:cxn modelId="{444E4570-0782-4E26-AB49-6F9B53C851A5}" type="presParOf" srcId="{07AA0E6E-0EFD-4E34-AD8E-CA2F6E1E9240}" destId="{68E08629-072E-4C75-8DE3-602EA6AFAA84}" srcOrd="1" destOrd="0" presId="urn:microsoft.com/office/officeart/2005/8/layout/orgChart1"/>
    <dgm:cxn modelId="{730595EC-32FD-4B9E-8103-94C703C0F9C3}" type="presParOf" srcId="{68E08629-072E-4C75-8DE3-602EA6AFAA84}" destId="{1459AA5D-1B9E-4A54-AF25-8731EF8A12D7}" srcOrd="0" destOrd="0" presId="urn:microsoft.com/office/officeart/2005/8/layout/orgChart1"/>
    <dgm:cxn modelId="{33221299-AD57-41F4-BCFB-3A48A594545E}" type="presParOf" srcId="{68E08629-072E-4C75-8DE3-602EA6AFAA84}" destId="{EB4C4D15-7C7D-4C1C-8265-53A2522A6F9C}" srcOrd="1" destOrd="0" presId="urn:microsoft.com/office/officeart/2005/8/layout/orgChart1"/>
    <dgm:cxn modelId="{1061090F-00FC-4A98-93EC-3E7A749A4893}" type="presParOf" srcId="{EB4C4D15-7C7D-4C1C-8265-53A2522A6F9C}" destId="{61EC8EBF-AC4A-4D83-AC6F-2ED000352F92}" srcOrd="0" destOrd="0" presId="urn:microsoft.com/office/officeart/2005/8/layout/orgChart1"/>
    <dgm:cxn modelId="{15F90BB2-2280-4E1C-9DA7-8857363B0223}" type="presParOf" srcId="{61EC8EBF-AC4A-4D83-AC6F-2ED000352F92}" destId="{0728BC33-8501-411B-954D-389AE050D402}" srcOrd="0" destOrd="0" presId="urn:microsoft.com/office/officeart/2005/8/layout/orgChart1"/>
    <dgm:cxn modelId="{BAC2C271-8AEB-44C3-878F-7E959CED6DCD}" type="presParOf" srcId="{61EC8EBF-AC4A-4D83-AC6F-2ED000352F92}" destId="{BCAAB4BB-48C8-4844-A017-DAA725971570}" srcOrd="1" destOrd="0" presId="urn:microsoft.com/office/officeart/2005/8/layout/orgChart1"/>
    <dgm:cxn modelId="{D93BF90E-2A9E-45F4-8BC5-E2058A967150}" type="presParOf" srcId="{EB4C4D15-7C7D-4C1C-8265-53A2522A6F9C}" destId="{AD439C22-84C3-41FB-8E57-E82E50DF8175}" srcOrd="1" destOrd="0" presId="urn:microsoft.com/office/officeart/2005/8/layout/orgChart1"/>
    <dgm:cxn modelId="{EA6752D7-F8DF-443F-A0E7-391319DE080C}" type="presParOf" srcId="{AD439C22-84C3-41FB-8E57-E82E50DF8175}" destId="{7E13A844-3356-4CD6-8DBC-D5FC32D07830}" srcOrd="0" destOrd="0" presId="urn:microsoft.com/office/officeart/2005/8/layout/orgChart1"/>
    <dgm:cxn modelId="{5F6F859D-53D2-43CA-8C16-F60BD64C9453}" type="presParOf" srcId="{AD439C22-84C3-41FB-8E57-E82E50DF8175}" destId="{1F5CEAD7-E995-4755-98CE-02D3815B74D4}" srcOrd="1" destOrd="0" presId="urn:microsoft.com/office/officeart/2005/8/layout/orgChart1"/>
    <dgm:cxn modelId="{8D3A20AA-930A-4A08-AE48-78F4EBD7A1C2}" type="presParOf" srcId="{1F5CEAD7-E995-4755-98CE-02D3815B74D4}" destId="{4365161E-75D6-43E9-BF8E-3E3786F20988}" srcOrd="0" destOrd="0" presId="urn:microsoft.com/office/officeart/2005/8/layout/orgChart1"/>
    <dgm:cxn modelId="{4F45FA43-9032-442A-B109-E2C5D2667519}" type="presParOf" srcId="{4365161E-75D6-43E9-BF8E-3E3786F20988}" destId="{BE4E4FCE-BFF0-4A4B-96BE-B20EE44BD38C}" srcOrd="0" destOrd="0" presId="urn:microsoft.com/office/officeart/2005/8/layout/orgChart1"/>
    <dgm:cxn modelId="{C71B0E63-7F5A-4121-B5D2-3BBE36FC4C46}" type="presParOf" srcId="{4365161E-75D6-43E9-BF8E-3E3786F20988}" destId="{284C9E7B-A84E-4647-AC0E-A74076A116E6}" srcOrd="1" destOrd="0" presId="urn:microsoft.com/office/officeart/2005/8/layout/orgChart1"/>
    <dgm:cxn modelId="{9D186058-783B-4E95-A108-47A848056FA5}" type="presParOf" srcId="{1F5CEAD7-E995-4755-98CE-02D3815B74D4}" destId="{C6EBDC5F-EE91-4843-8469-5152D21E23C9}" srcOrd="1" destOrd="0" presId="urn:microsoft.com/office/officeart/2005/8/layout/orgChart1"/>
    <dgm:cxn modelId="{3AB3BD9B-0FAD-4CBA-9E42-123C6E516B5E}" type="presParOf" srcId="{1F5CEAD7-E995-4755-98CE-02D3815B74D4}" destId="{6C0A3E24-F51D-4FD9-8D4B-7343FBE53EC5}" srcOrd="2" destOrd="0" presId="urn:microsoft.com/office/officeart/2005/8/layout/orgChart1"/>
    <dgm:cxn modelId="{434372E8-8DC1-4F69-8641-26ECBCE10E0B}" type="presParOf" srcId="{AD439C22-84C3-41FB-8E57-E82E50DF8175}" destId="{2A115484-031D-4466-9E60-9474F423052F}" srcOrd="2" destOrd="0" presId="urn:microsoft.com/office/officeart/2005/8/layout/orgChart1"/>
    <dgm:cxn modelId="{0510B5D8-C45D-4200-95FD-A3A3B8C58F78}" type="presParOf" srcId="{AD439C22-84C3-41FB-8E57-E82E50DF8175}" destId="{2379F9FD-0E6C-4164-B758-7FE3DB45D3C2}" srcOrd="3" destOrd="0" presId="urn:microsoft.com/office/officeart/2005/8/layout/orgChart1"/>
    <dgm:cxn modelId="{5EA32650-D69F-4888-98DF-BA6C2CBA5407}" type="presParOf" srcId="{2379F9FD-0E6C-4164-B758-7FE3DB45D3C2}" destId="{0482C75B-209E-4E4F-8285-64814D9BAECA}" srcOrd="0" destOrd="0" presId="urn:microsoft.com/office/officeart/2005/8/layout/orgChart1"/>
    <dgm:cxn modelId="{E4835F4E-3DD5-426D-820F-759CF8624DCF}" type="presParOf" srcId="{0482C75B-209E-4E4F-8285-64814D9BAECA}" destId="{6B07F626-873C-485F-9BAE-E79478FD7647}" srcOrd="0" destOrd="0" presId="urn:microsoft.com/office/officeart/2005/8/layout/orgChart1"/>
    <dgm:cxn modelId="{A8127137-BABE-4AB6-A87D-ED439B6B192A}" type="presParOf" srcId="{0482C75B-209E-4E4F-8285-64814D9BAECA}" destId="{12B6F5F5-8160-4318-A228-5B61CA97D53F}" srcOrd="1" destOrd="0" presId="urn:microsoft.com/office/officeart/2005/8/layout/orgChart1"/>
    <dgm:cxn modelId="{3923A4AF-E14F-47DA-82D7-4D6CAC8AE315}" type="presParOf" srcId="{2379F9FD-0E6C-4164-B758-7FE3DB45D3C2}" destId="{F6AB8450-E4D9-4F98-A5C3-82BA1DBFF319}" srcOrd="1" destOrd="0" presId="urn:microsoft.com/office/officeart/2005/8/layout/orgChart1"/>
    <dgm:cxn modelId="{E2277F50-53FB-4461-98BC-E348C1A1C0E2}" type="presParOf" srcId="{F6AB8450-E4D9-4F98-A5C3-82BA1DBFF319}" destId="{2902D7CF-AA14-4125-A22A-87C8E912B29D}" srcOrd="0" destOrd="0" presId="urn:microsoft.com/office/officeart/2005/8/layout/orgChart1"/>
    <dgm:cxn modelId="{98987CC0-BF30-4139-B929-76B2F4499087}" type="presParOf" srcId="{F6AB8450-E4D9-4F98-A5C3-82BA1DBFF319}" destId="{F9E40B52-CEBB-4036-85A3-51876503C37B}" srcOrd="1" destOrd="0" presId="urn:microsoft.com/office/officeart/2005/8/layout/orgChart1"/>
    <dgm:cxn modelId="{B0142335-F509-47BD-9D38-5D0931463BD3}" type="presParOf" srcId="{F9E40B52-CEBB-4036-85A3-51876503C37B}" destId="{2BB37498-86D8-4CDF-982E-A8E7FB1E138B}" srcOrd="0" destOrd="0" presId="urn:microsoft.com/office/officeart/2005/8/layout/orgChart1"/>
    <dgm:cxn modelId="{3F7A085E-FCE9-42A5-8754-E1B10A9269D6}" type="presParOf" srcId="{2BB37498-86D8-4CDF-982E-A8E7FB1E138B}" destId="{9F89F5F2-7CE0-424F-9DCC-4956C95130C7}" srcOrd="0" destOrd="0" presId="urn:microsoft.com/office/officeart/2005/8/layout/orgChart1"/>
    <dgm:cxn modelId="{94108958-9A03-49A6-A76B-C802E3164B45}" type="presParOf" srcId="{2BB37498-86D8-4CDF-982E-A8E7FB1E138B}" destId="{22D0673E-EEEC-4B55-BA50-BF78F6901D15}" srcOrd="1" destOrd="0" presId="urn:microsoft.com/office/officeart/2005/8/layout/orgChart1"/>
    <dgm:cxn modelId="{746429A9-EC59-4804-B0E0-B94D6245ABB8}" type="presParOf" srcId="{F9E40B52-CEBB-4036-85A3-51876503C37B}" destId="{471BF334-1F25-42D7-B009-B726B206E388}" srcOrd="1" destOrd="0" presId="urn:microsoft.com/office/officeart/2005/8/layout/orgChart1"/>
    <dgm:cxn modelId="{A48B5AE2-5AF7-4872-9F66-3D06A1C9384F}" type="presParOf" srcId="{F9E40B52-CEBB-4036-85A3-51876503C37B}" destId="{C88D3992-3E9A-4278-9808-E721C39E8D6C}" srcOrd="2" destOrd="0" presId="urn:microsoft.com/office/officeart/2005/8/layout/orgChart1"/>
    <dgm:cxn modelId="{6227641A-0A66-43D1-B342-061FB56F3A57}" type="presParOf" srcId="{2379F9FD-0E6C-4164-B758-7FE3DB45D3C2}" destId="{2CF73591-E3FD-4CE6-9C55-64DF2DD3BDBF}" srcOrd="2" destOrd="0" presId="urn:microsoft.com/office/officeart/2005/8/layout/orgChart1"/>
    <dgm:cxn modelId="{76EE8A24-7319-4615-AE71-C6136DD599CF}" type="presParOf" srcId="{EB4C4D15-7C7D-4C1C-8265-53A2522A6F9C}" destId="{5A9CD3AD-6C81-4FC1-9EF8-F8636D87FA29}" srcOrd="2" destOrd="0" presId="urn:microsoft.com/office/officeart/2005/8/layout/orgChart1"/>
    <dgm:cxn modelId="{1F63CB5B-64D6-4578-BC63-E3BB9F7E429A}" type="presParOf" srcId="{68E08629-072E-4C75-8DE3-602EA6AFAA84}" destId="{A158661E-DB80-48E1-8AF0-F3E327A96917}" srcOrd="2" destOrd="0" presId="urn:microsoft.com/office/officeart/2005/8/layout/orgChart1"/>
    <dgm:cxn modelId="{FB18D150-8489-46ED-89A8-F6329E46F874}" type="presParOf" srcId="{68E08629-072E-4C75-8DE3-602EA6AFAA84}" destId="{35B90D4C-AE5A-46ED-8EE3-2265C7FA0456}" srcOrd="3" destOrd="0" presId="urn:microsoft.com/office/officeart/2005/8/layout/orgChart1"/>
    <dgm:cxn modelId="{E4F59E5D-CC63-473B-BBDF-328F9DB2B9D3}" type="presParOf" srcId="{35B90D4C-AE5A-46ED-8EE3-2265C7FA0456}" destId="{29B0285B-6522-467C-A532-BDE4E00D96C5}" srcOrd="0" destOrd="0" presId="urn:microsoft.com/office/officeart/2005/8/layout/orgChart1"/>
    <dgm:cxn modelId="{BA5E9FFD-6734-4024-8D8D-062021381B4C}" type="presParOf" srcId="{29B0285B-6522-467C-A532-BDE4E00D96C5}" destId="{4F073D13-BDBD-4EAA-AC90-8B1954600F33}" srcOrd="0" destOrd="0" presId="urn:microsoft.com/office/officeart/2005/8/layout/orgChart1"/>
    <dgm:cxn modelId="{E009C447-A77C-4571-8CA4-CE3CD7BEF5F6}" type="presParOf" srcId="{29B0285B-6522-467C-A532-BDE4E00D96C5}" destId="{CA1EEBBC-5239-442C-8591-21AB404F85B0}" srcOrd="1" destOrd="0" presId="urn:microsoft.com/office/officeart/2005/8/layout/orgChart1"/>
    <dgm:cxn modelId="{AA5F8595-B643-4649-8CA5-C07E1E165056}" type="presParOf" srcId="{35B90D4C-AE5A-46ED-8EE3-2265C7FA0456}" destId="{00BD5D51-33C1-4702-A394-C70F852F7D48}" srcOrd="1" destOrd="0" presId="urn:microsoft.com/office/officeart/2005/8/layout/orgChart1"/>
    <dgm:cxn modelId="{D377461D-E75C-4440-9E00-A90EA6FD3E75}" type="presParOf" srcId="{00BD5D51-33C1-4702-A394-C70F852F7D48}" destId="{70D56F84-616C-4E3F-9DF9-CC7B48A1CBE8}" srcOrd="0" destOrd="0" presId="urn:microsoft.com/office/officeart/2005/8/layout/orgChart1"/>
    <dgm:cxn modelId="{8F0BF286-F491-4384-A7F5-D2E79765512E}" type="presParOf" srcId="{00BD5D51-33C1-4702-A394-C70F852F7D48}" destId="{D9A352A5-7F4E-4397-9841-CEA04A439916}" srcOrd="1" destOrd="0" presId="urn:microsoft.com/office/officeart/2005/8/layout/orgChart1"/>
    <dgm:cxn modelId="{AD86BB18-02F8-4BD8-B5CB-1AC442CF7F97}" type="presParOf" srcId="{D9A352A5-7F4E-4397-9841-CEA04A439916}" destId="{8C99C89B-727A-43B9-AC7D-4CF9CFD44548}" srcOrd="0" destOrd="0" presId="urn:microsoft.com/office/officeart/2005/8/layout/orgChart1"/>
    <dgm:cxn modelId="{4814A1C7-A0FD-42B9-B499-898E5481B264}" type="presParOf" srcId="{8C99C89B-727A-43B9-AC7D-4CF9CFD44548}" destId="{434BE2C7-0F7B-46AE-AA8C-565D8CD50AF0}" srcOrd="0" destOrd="0" presId="urn:microsoft.com/office/officeart/2005/8/layout/orgChart1"/>
    <dgm:cxn modelId="{FBABA295-1D04-4DC4-94CE-CECB8E83D138}" type="presParOf" srcId="{8C99C89B-727A-43B9-AC7D-4CF9CFD44548}" destId="{FB514288-DAC7-48B1-AA18-CD0388800BAA}" srcOrd="1" destOrd="0" presId="urn:microsoft.com/office/officeart/2005/8/layout/orgChart1"/>
    <dgm:cxn modelId="{5D4CBF9A-59D5-4812-B1F9-3BC3D56DD794}" type="presParOf" srcId="{D9A352A5-7F4E-4397-9841-CEA04A439916}" destId="{EA73E598-43CF-4804-9BB5-CA00ACC66AE7}" srcOrd="1" destOrd="0" presId="urn:microsoft.com/office/officeart/2005/8/layout/orgChart1"/>
    <dgm:cxn modelId="{37C4BAC1-693C-44E6-9A0C-2D07197F721C}" type="presParOf" srcId="{D9A352A5-7F4E-4397-9841-CEA04A439916}" destId="{B46C4045-A5C5-421F-A964-4BA0C47158ED}" srcOrd="2" destOrd="0" presId="urn:microsoft.com/office/officeart/2005/8/layout/orgChart1"/>
    <dgm:cxn modelId="{DB355176-04E7-440A-8E0C-8D3ABCC23313}" type="presParOf" srcId="{35B90D4C-AE5A-46ED-8EE3-2265C7FA0456}" destId="{1FD4159F-2B35-4854-A145-82F5EB809C3E}" srcOrd="2" destOrd="0" presId="urn:microsoft.com/office/officeart/2005/8/layout/orgChart1"/>
    <dgm:cxn modelId="{A2C7E5AD-C888-49F2-9CD1-E10C4918EB91}" type="presParOf" srcId="{68E08629-072E-4C75-8DE3-602EA6AFAA84}" destId="{6F8AAF54-180C-4B3A-B9C3-574328DA791E}" srcOrd="4" destOrd="0" presId="urn:microsoft.com/office/officeart/2005/8/layout/orgChart1"/>
    <dgm:cxn modelId="{A83287E9-8879-4117-A67C-3DC2F1CEDFB7}" type="presParOf" srcId="{68E08629-072E-4C75-8DE3-602EA6AFAA84}" destId="{074729A1-21DE-4395-9DB3-B7056848890D}" srcOrd="5" destOrd="0" presId="urn:microsoft.com/office/officeart/2005/8/layout/orgChart1"/>
    <dgm:cxn modelId="{B19B4CDC-B8A1-407B-A695-C47134EDCFE9}" type="presParOf" srcId="{074729A1-21DE-4395-9DB3-B7056848890D}" destId="{C64185A1-B556-48D2-94CF-719B61671CD8}" srcOrd="0" destOrd="0" presId="urn:microsoft.com/office/officeart/2005/8/layout/orgChart1"/>
    <dgm:cxn modelId="{8E7AF6A9-652A-4552-9E9C-D4A875CB67BD}" type="presParOf" srcId="{C64185A1-B556-48D2-94CF-719B61671CD8}" destId="{BEA7EF10-FA7C-46C7-A169-A0CBDD67B7DA}" srcOrd="0" destOrd="0" presId="urn:microsoft.com/office/officeart/2005/8/layout/orgChart1"/>
    <dgm:cxn modelId="{06713D65-4A14-4C87-A674-14BBEA0FD191}" type="presParOf" srcId="{C64185A1-B556-48D2-94CF-719B61671CD8}" destId="{5C06E4FE-63AE-43E7-9297-523799700127}" srcOrd="1" destOrd="0" presId="urn:microsoft.com/office/officeart/2005/8/layout/orgChart1"/>
    <dgm:cxn modelId="{6F6D24D9-6C25-42E1-A71C-10429AF1C249}" type="presParOf" srcId="{074729A1-21DE-4395-9DB3-B7056848890D}" destId="{973F4CF7-119F-4333-9102-CCA0886E2D3F}" srcOrd="1" destOrd="0" presId="urn:microsoft.com/office/officeart/2005/8/layout/orgChart1"/>
    <dgm:cxn modelId="{5B9321F7-5B53-444B-B345-4244140F4100}" type="presParOf" srcId="{973F4CF7-119F-4333-9102-CCA0886E2D3F}" destId="{2BACF171-1E5B-4E96-B8F8-3685CBDAD0AE}" srcOrd="0" destOrd="0" presId="urn:microsoft.com/office/officeart/2005/8/layout/orgChart1"/>
    <dgm:cxn modelId="{1C5C10F0-F824-4AEC-9012-F73B3AC5AD66}" type="presParOf" srcId="{973F4CF7-119F-4333-9102-CCA0886E2D3F}" destId="{CF0EA9F7-E689-4D2A-87DB-33F9957B4E47}" srcOrd="1" destOrd="0" presId="urn:microsoft.com/office/officeart/2005/8/layout/orgChart1"/>
    <dgm:cxn modelId="{7D357522-6CC4-42E1-8241-B2DB75E92487}" type="presParOf" srcId="{CF0EA9F7-E689-4D2A-87DB-33F9957B4E47}" destId="{86BBED6B-3BCA-48B4-88E6-595677D9EFF6}" srcOrd="0" destOrd="0" presId="urn:microsoft.com/office/officeart/2005/8/layout/orgChart1"/>
    <dgm:cxn modelId="{8DB64071-4279-4863-A53A-C7FFF6F85054}" type="presParOf" srcId="{86BBED6B-3BCA-48B4-88E6-595677D9EFF6}" destId="{86330619-7ECB-483D-854D-F6EF1AF741BD}" srcOrd="0" destOrd="0" presId="urn:microsoft.com/office/officeart/2005/8/layout/orgChart1"/>
    <dgm:cxn modelId="{45C82B8C-2278-49A0-9F11-4AF472616649}" type="presParOf" srcId="{86BBED6B-3BCA-48B4-88E6-595677D9EFF6}" destId="{B64ABA1A-A096-4EB8-B7A0-599B12B84E30}" srcOrd="1" destOrd="0" presId="urn:microsoft.com/office/officeart/2005/8/layout/orgChart1"/>
    <dgm:cxn modelId="{D9113C0E-929E-4581-B7FD-66C58E3418B3}" type="presParOf" srcId="{CF0EA9F7-E689-4D2A-87DB-33F9957B4E47}" destId="{2CC71B84-47B4-4EF6-8F2C-C44A2E504D7F}" srcOrd="1" destOrd="0" presId="urn:microsoft.com/office/officeart/2005/8/layout/orgChart1"/>
    <dgm:cxn modelId="{08AD8191-53D9-47CF-B14C-FA4DEB3AAB7A}" type="presParOf" srcId="{CF0EA9F7-E689-4D2A-87DB-33F9957B4E47}" destId="{20AF5AF6-C2B5-43AC-A19D-28DC3E4CE940}" srcOrd="2" destOrd="0" presId="urn:microsoft.com/office/officeart/2005/8/layout/orgChart1"/>
    <dgm:cxn modelId="{83963D5E-519B-4A26-9F90-1F90C4BC882E}" type="presParOf" srcId="{973F4CF7-119F-4333-9102-CCA0886E2D3F}" destId="{3B54E710-7A8B-4BEE-AFEF-7E0C16B052DA}" srcOrd="2" destOrd="0" presId="urn:microsoft.com/office/officeart/2005/8/layout/orgChart1"/>
    <dgm:cxn modelId="{0B6EB809-01F1-4474-AEEE-F0773FD13DB2}" type="presParOf" srcId="{973F4CF7-119F-4333-9102-CCA0886E2D3F}" destId="{5824AC8D-FE8A-4C0F-81D8-772517A787DD}" srcOrd="3" destOrd="0" presId="urn:microsoft.com/office/officeart/2005/8/layout/orgChart1"/>
    <dgm:cxn modelId="{F9A94985-104C-40F9-ABF4-52A9EFD1BF8F}" type="presParOf" srcId="{5824AC8D-FE8A-4C0F-81D8-772517A787DD}" destId="{801766B2-860F-4751-B671-C97AFCE53522}" srcOrd="0" destOrd="0" presId="urn:microsoft.com/office/officeart/2005/8/layout/orgChart1"/>
    <dgm:cxn modelId="{F7383548-F2F5-4320-8355-299D7C48F728}" type="presParOf" srcId="{801766B2-860F-4751-B671-C97AFCE53522}" destId="{2FB0A7F1-0A6C-4640-BA44-DA975E1A2653}" srcOrd="0" destOrd="0" presId="urn:microsoft.com/office/officeart/2005/8/layout/orgChart1"/>
    <dgm:cxn modelId="{C2705651-BC2A-467F-806E-083790931D9B}" type="presParOf" srcId="{801766B2-860F-4751-B671-C97AFCE53522}" destId="{DB2F4D57-5C2A-41D6-AB1D-A44C0AFE3754}" srcOrd="1" destOrd="0" presId="urn:microsoft.com/office/officeart/2005/8/layout/orgChart1"/>
    <dgm:cxn modelId="{D39799D2-8A3D-4459-9717-D2B29AE47DE1}" type="presParOf" srcId="{5824AC8D-FE8A-4C0F-81D8-772517A787DD}" destId="{AC33D7FB-E0DF-4A0C-9E68-E020489FFAA7}" srcOrd="1" destOrd="0" presId="urn:microsoft.com/office/officeart/2005/8/layout/orgChart1"/>
    <dgm:cxn modelId="{C1C9DCB2-7161-4998-98E9-DEE8E106C59A}" type="presParOf" srcId="{5824AC8D-FE8A-4C0F-81D8-772517A787DD}" destId="{06C3E79F-EF3E-4227-A616-27E21FA02D22}" srcOrd="2" destOrd="0" presId="urn:microsoft.com/office/officeart/2005/8/layout/orgChart1"/>
    <dgm:cxn modelId="{5D2F101C-BBB8-4308-A315-AAFE79E73192}" type="presParOf" srcId="{074729A1-21DE-4395-9DB3-B7056848890D}" destId="{D72031DC-4908-4F24-A5A5-3A0D2E93D0B8}" srcOrd="2" destOrd="0" presId="urn:microsoft.com/office/officeart/2005/8/layout/orgChart1"/>
    <dgm:cxn modelId="{3394043D-24D4-40D0-B8E5-89F0EF0420E3}" type="presParOf" srcId="{07AA0E6E-0EFD-4E34-AD8E-CA2F6E1E9240}" destId="{3FB0491D-7CB9-4E5A-A25D-6498C6C7AE7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ABC57472-69ED-4B69-9879-5A01B1B4E524}" type="doc">
      <dgm:prSet loTypeId="urn:microsoft.com/office/officeart/2005/8/layout/vList2" loCatId="list" qsTypeId="urn:microsoft.com/office/officeart/2005/8/quickstyle/simple1" qsCatId="simple" csTypeId="urn:microsoft.com/office/officeart/2005/8/colors/colorful1#34" csCatId="colorful" phldr="1"/>
      <dgm:spPr/>
      <dgm:t>
        <a:bodyPr/>
        <a:lstStyle/>
        <a:p>
          <a:endParaRPr lang="en-US"/>
        </a:p>
      </dgm:t>
    </dgm:pt>
    <dgm:pt modelId="{ABDA15AA-E1D8-4BD6-833C-5ACF7D6F7892}">
      <dgm:prSet/>
      <dgm:spPr/>
      <dgm:t>
        <a:bodyPr/>
        <a:lstStyle/>
        <a:p>
          <a:pPr rtl="0"/>
          <a:r>
            <a:rPr lang="en-US" dirty="0"/>
            <a:t>Property inherited from 3 generations above of male lineage</a:t>
          </a:r>
        </a:p>
      </dgm:t>
    </dgm:pt>
    <dgm:pt modelId="{D7452B02-BC5C-47BF-A172-E7EC4E192D3E}" type="parTrans" cxnId="{A6094C7F-1ED7-4304-8353-8FEA086AFEFC}">
      <dgm:prSet/>
      <dgm:spPr/>
      <dgm:t>
        <a:bodyPr/>
        <a:lstStyle/>
        <a:p>
          <a:endParaRPr lang="en-US"/>
        </a:p>
      </dgm:t>
    </dgm:pt>
    <dgm:pt modelId="{5F77BDE4-0B54-4E2C-9B90-C32DDE56A044}" type="sibTrans" cxnId="{A6094C7F-1ED7-4304-8353-8FEA086AFEFC}">
      <dgm:prSet/>
      <dgm:spPr/>
      <dgm:t>
        <a:bodyPr/>
        <a:lstStyle/>
        <a:p>
          <a:endParaRPr lang="en-US"/>
        </a:p>
      </dgm:t>
    </dgm:pt>
    <dgm:pt modelId="{9E53F2B6-E4F8-45CA-824F-3CDAD2DF62C4}">
      <dgm:prSet/>
      <dgm:spPr/>
      <dgm:t>
        <a:bodyPr/>
        <a:lstStyle/>
        <a:p>
          <a:pPr rtl="0"/>
          <a:r>
            <a:rPr lang="en-US"/>
            <a:t>Father, grandfather, great grandfather</a:t>
          </a:r>
        </a:p>
      </dgm:t>
    </dgm:pt>
    <dgm:pt modelId="{04F7C53A-ED2A-4A08-BC5B-2373C4FDE53C}" type="parTrans" cxnId="{D894DEAF-D327-426C-A5C4-EA62D2F73602}">
      <dgm:prSet/>
      <dgm:spPr/>
      <dgm:t>
        <a:bodyPr/>
        <a:lstStyle/>
        <a:p>
          <a:endParaRPr lang="en-US"/>
        </a:p>
      </dgm:t>
    </dgm:pt>
    <dgm:pt modelId="{D84DF45E-7F33-4554-9434-B7F95B1F515F}" type="sibTrans" cxnId="{D894DEAF-D327-426C-A5C4-EA62D2F73602}">
      <dgm:prSet/>
      <dgm:spPr/>
      <dgm:t>
        <a:bodyPr/>
        <a:lstStyle/>
        <a:p>
          <a:endParaRPr lang="en-US"/>
        </a:p>
      </dgm:t>
    </dgm:pt>
    <dgm:pt modelId="{1050130C-C1E7-4D76-81F0-7F8F93461BCF}">
      <dgm:prSet/>
      <dgm:spPr/>
      <dgm:t>
        <a:bodyPr/>
        <a:lstStyle/>
        <a:p>
          <a:pPr rtl="0"/>
          <a:r>
            <a:rPr lang="en-US"/>
            <a:t>Deemed to be HUF property</a:t>
          </a:r>
        </a:p>
      </dgm:t>
    </dgm:pt>
    <dgm:pt modelId="{1546AEA9-F4EA-4C02-9438-9260CDCA693F}" type="parTrans" cxnId="{D5C15D96-D4BC-446B-98EC-8D0D77A1F36E}">
      <dgm:prSet/>
      <dgm:spPr/>
      <dgm:t>
        <a:bodyPr/>
        <a:lstStyle/>
        <a:p>
          <a:endParaRPr lang="en-US"/>
        </a:p>
      </dgm:t>
    </dgm:pt>
    <dgm:pt modelId="{6A20B4DD-C042-4D8A-8581-A864E13F6446}" type="sibTrans" cxnId="{D5C15D96-D4BC-446B-98EC-8D0D77A1F36E}">
      <dgm:prSet/>
      <dgm:spPr/>
      <dgm:t>
        <a:bodyPr/>
        <a:lstStyle/>
        <a:p>
          <a:endParaRPr lang="en-US"/>
        </a:p>
      </dgm:t>
    </dgm:pt>
    <dgm:pt modelId="{9CD7E6AB-31B1-4D75-BEAF-1465521A5661}">
      <dgm:prSet/>
      <dgm:spPr/>
      <dgm:t>
        <a:bodyPr/>
        <a:lstStyle/>
        <a:p>
          <a:pPr rtl="0"/>
          <a:r>
            <a:rPr lang="en-US"/>
            <a:t>Automatic right in ancestral property</a:t>
          </a:r>
        </a:p>
      </dgm:t>
    </dgm:pt>
    <dgm:pt modelId="{77AB4558-EDCA-40F5-B159-14C638624B6B}" type="parTrans" cxnId="{D2D77151-11F6-4CAB-B453-6052DD094698}">
      <dgm:prSet/>
      <dgm:spPr/>
      <dgm:t>
        <a:bodyPr/>
        <a:lstStyle/>
        <a:p>
          <a:endParaRPr lang="en-US"/>
        </a:p>
      </dgm:t>
    </dgm:pt>
    <dgm:pt modelId="{7D02BBA2-9C0D-4A93-A98C-942613CD4429}" type="sibTrans" cxnId="{D2D77151-11F6-4CAB-B453-6052DD094698}">
      <dgm:prSet/>
      <dgm:spPr/>
      <dgm:t>
        <a:bodyPr/>
        <a:lstStyle/>
        <a:p>
          <a:endParaRPr lang="en-US"/>
        </a:p>
      </dgm:t>
    </dgm:pt>
    <dgm:pt modelId="{C93D5BFD-B39A-4A46-AEED-EFD29865EE37}">
      <dgm:prSet/>
      <dgm:spPr/>
      <dgm:t>
        <a:bodyPr/>
        <a:lstStyle/>
        <a:p>
          <a:pPr rtl="0"/>
          <a:r>
            <a:rPr lang="en-US"/>
            <a:t>Myth</a:t>
          </a:r>
        </a:p>
      </dgm:t>
    </dgm:pt>
    <dgm:pt modelId="{3E989A9D-10A6-4C0A-9F03-908162AFAF1E}" type="parTrans" cxnId="{6D80DF9E-5216-4A74-962D-60D636D3A161}">
      <dgm:prSet/>
      <dgm:spPr/>
      <dgm:t>
        <a:bodyPr/>
        <a:lstStyle/>
        <a:p>
          <a:endParaRPr lang="en-US"/>
        </a:p>
      </dgm:t>
    </dgm:pt>
    <dgm:pt modelId="{7D078BE7-B30B-4531-9E60-D45CE2683A6B}" type="sibTrans" cxnId="{6D80DF9E-5216-4A74-962D-60D636D3A161}">
      <dgm:prSet/>
      <dgm:spPr/>
      <dgm:t>
        <a:bodyPr/>
        <a:lstStyle/>
        <a:p>
          <a:endParaRPr lang="en-US"/>
        </a:p>
      </dgm:t>
    </dgm:pt>
    <dgm:pt modelId="{18A35213-11DD-4D74-8206-FA8BD43F851D}">
      <dgm:prSet/>
      <dgm:spPr/>
      <dgm:t>
        <a:bodyPr/>
        <a:lstStyle/>
        <a:p>
          <a:pPr rtl="0"/>
          <a:r>
            <a:rPr lang="en-US"/>
            <a:t>Ancestral property cannot be alienated</a:t>
          </a:r>
        </a:p>
      </dgm:t>
    </dgm:pt>
    <dgm:pt modelId="{E1E9A71F-53C2-4971-AE6C-EF07EEEF0684}" type="parTrans" cxnId="{20948D1D-819F-4D53-A280-43C1FF9698EE}">
      <dgm:prSet/>
      <dgm:spPr/>
      <dgm:t>
        <a:bodyPr/>
        <a:lstStyle/>
        <a:p>
          <a:endParaRPr lang="en-US"/>
        </a:p>
      </dgm:t>
    </dgm:pt>
    <dgm:pt modelId="{740F2D9E-BA46-4AC6-83CC-5AAF22FE8FAD}" type="sibTrans" cxnId="{20948D1D-819F-4D53-A280-43C1FF9698EE}">
      <dgm:prSet/>
      <dgm:spPr/>
      <dgm:t>
        <a:bodyPr/>
        <a:lstStyle/>
        <a:p>
          <a:endParaRPr lang="en-US"/>
        </a:p>
      </dgm:t>
    </dgm:pt>
    <dgm:pt modelId="{1B67F1FB-7016-45A0-9BE8-4E0E58B94849}">
      <dgm:prSet/>
      <dgm:spPr/>
      <dgm:t>
        <a:bodyPr/>
        <a:lstStyle/>
        <a:p>
          <a:pPr rtl="0"/>
          <a:r>
            <a:rPr lang="en-US"/>
            <a:t>Reality </a:t>
          </a:r>
        </a:p>
      </dgm:t>
    </dgm:pt>
    <dgm:pt modelId="{422A6C44-E942-480E-9735-23245130261B}" type="parTrans" cxnId="{6E6CAD4E-FBF6-42E9-B67D-E5F8A65A7B37}">
      <dgm:prSet/>
      <dgm:spPr/>
      <dgm:t>
        <a:bodyPr/>
        <a:lstStyle/>
        <a:p>
          <a:endParaRPr lang="en-US"/>
        </a:p>
      </dgm:t>
    </dgm:pt>
    <dgm:pt modelId="{65C1447F-8C45-4E44-965F-8709A3E14D2F}" type="sibTrans" cxnId="{6E6CAD4E-FBF6-42E9-B67D-E5F8A65A7B37}">
      <dgm:prSet/>
      <dgm:spPr/>
      <dgm:t>
        <a:bodyPr/>
        <a:lstStyle/>
        <a:p>
          <a:endParaRPr lang="en-US"/>
        </a:p>
      </dgm:t>
    </dgm:pt>
    <dgm:pt modelId="{BF6CA1E1-D4BC-4F08-AA28-B681EB56EDC8}">
      <dgm:prSet/>
      <dgm:spPr/>
      <dgm:t>
        <a:bodyPr/>
        <a:lstStyle/>
        <a:p>
          <a:pPr rtl="0"/>
          <a:r>
            <a:rPr lang="en-US"/>
            <a:t>Ancestral property can be lineated</a:t>
          </a:r>
        </a:p>
      </dgm:t>
    </dgm:pt>
    <dgm:pt modelId="{6FC6314E-C34B-4210-8438-8AC3B434D6DF}" type="parTrans" cxnId="{BE1D3B61-5135-4E0D-AEF2-B37AECBB317A}">
      <dgm:prSet/>
      <dgm:spPr/>
      <dgm:t>
        <a:bodyPr/>
        <a:lstStyle/>
        <a:p>
          <a:endParaRPr lang="en-US"/>
        </a:p>
      </dgm:t>
    </dgm:pt>
    <dgm:pt modelId="{B4C019B4-48BB-47CA-ADD7-64C15B38BD5D}" type="sibTrans" cxnId="{BE1D3B61-5135-4E0D-AEF2-B37AECBB317A}">
      <dgm:prSet/>
      <dgm:spPr/>
      <dgm:t>
        <a:bodyPr/>
        <a:lstStyle/>
        <a:p>
          <a:endParaRPr lang="en-US"/>
        </a:p>
      </dgm:t>
    </dgm:pt>
    <dgm:pt modelId="{ACD9799C-C560-42E9-ADE9-E953835C2391}">
      <dgm:prSet/>
      <dgm:spPr/>
      <dgm:t>
        <a:bodyPr/>
        <a:lstStyle/>
        <a:p>
          <a:pPr rtl="0"/>
          <a:r>
            <a:rPr lang="en-US"/>
            <a:t>Yudhister v. Ashok Kumar (SC)</a:t>
          </a:r>
        </a:p>
      </dgm:t>
    </dgm:pt>
    <dgm:pt modelId="{513842E4-52AF-4C34-A30D-F41558638027}" type="parTrans" cxnId="{1BB5989F-A7CC-4697-8427-351512F4B3D4}">
      <dgm:prSet/>
      <dgm:spPr/>
      <dgm:t>
        <a:bodyPr/>
        <a:lstStyle/>
        <a:p>
          <a:endParaRPr lang="en-US"/>
        </a:p>
      </dgm:t>
    </dgm:pt>
    <dgm:pt modelId="{0324D7C0-C4ED-4330-B8D3-C09E55C0A860}" type="sibTrans" cxnId="{1BB5989F-A7CC-4697-8427-351512F4B3D4}">
      <dgm:prSet/>
      <dgm:spPr/>
      <dgm:t>
        <a:bodyPr/>
        <a:lstStyle/>
        <a:p>
          <a:endParaRPr lang="en-US"/>
        </a:p>
      </dgm:t>
    </dgm:pt>
    <dgm:pt modelId="{6ABD4E9C-C41B-436E-B318-502D7417B1F6}">
      <dgm:prSet/>
      <dgm:spPr/>
      <dgm:t>
        <a:bodyPr/>
        <a:lstStyle/>
        <a:p>
          <a:pPr rtl="0"/>
          <a:r>
            <a:rPr lang="en-US" dirty="0" err="1"/>
            <a:t>Uttam</a:t>
          </a:r>
          <a:r>
            <a:rPr lang="en-US" dirty="0"/>
            <a:t> v. </a:t>
          </a:r>
          <a:r>
            <a:rPr lang="en-US" dirty="0" err="1"/>
            <a:t>Saubhag</a:t>
          </a:r>
          <a:r>
            <a:rPr lang="en-US" dirty="0"/>
            <a:t> Singh (SC)</a:t>
          </a:r>
        </a:p>
      </dgm:t>
    </dgm:pt>
    <dgm:pt modelId="{55AB120C-AE88-4A82-B561-B9B2162527F9}" type="parTrans" cxnId="{2B228AEF-E345-4783-A68C-8A8EAF671942}">
      <dgm:prSet/>
      <dgm:spPr/>
      <dgm:t>
        <a:bodyPr/>
        <a:lstStyle/>
        <a:p>
          <a:endParaRPr lang="en-US"/>
        </a:p>
      </dgm:t>
    </dgm:pt>
    <dgm:pt modelId="{89B2F7C4-8025-4B97-8AD2-CAB64CE4AA33}" type="sibTrans" cxnId="{2B228AEF-E345-4783-A68C-8A8EAF671942}">
      <dgm:prSet/>
      <dgm:spPr/>
      <dgm:t>
        <a:bodyPr/>
        <a:lstStyle/>
        <a:p>
          <a:endParaRPr lang="en-US"/>
        </a:p>
      </dgm:t>
    </dgm:pt>
    <dgm:pt modelId="{AD29F471-E528-4D19-97B2-A8462E5F4DBE}">
      <dgm:prSet/>
      <dgm:spPr/>
      <dgm:t>
        <a:bodyPr/>
        <a:lstStyle/>
        <a:p>
          <a:pPr rtl="0"/>
          <a:r>
            <a:rPr lang="en-US" dirty="0" err="1"/>
            <a:t>Surender</a:t>
          </a:r>
          <a:r>
            <a:rPr lang="en-US" dirty="0"/>
            <a:t> Kumar (Del) </a:t>
          </a:r>
        </a:p>
      </dgm:t>
    </dgm:pt>
    <dgm:pt modelId="{8E10C900-BAD0-4583-BFA5-71DCCDE0BD73}" type="parTrans" cxnId="{4FCC4C8B-ACE1-4680-8DC9-E3F00D8DF1D1}">
      <dgm:prSet/>
      <dgm:spPr/>
      <dgm:t>
        <a:bodyPr/>
        <a:lstStyle/>
        <a:p>
          <a:endParaRPr lang="en-US"/>
        </a:p>
      </dgm:t>
    </dgm:pt>
    <dgm:pt modelId="{CF801C6F-D77C-40D0-9497-D70BD43F7A9A}" type="sibTrans" cxnId="{4FCC4C8B-ACE1-4680-8DC9-E3F00D8DF1D1}">
      <dgm:prSet/>
      <dgm:spPr/>
      <dgm:t>
        <a:bodyPr/>
        <a:lstStyle/>
        <a:p>
          <a:endParaRPr lang="en-US"/>
        </a:p>
      </dgm:t>
    </dgm:pt>
    <dgm:pt modelId="{6FDA891E-54EA-4B4A-A0ED-FF8EDCDAAFD7}">
      <dgm:prSet/>
      <dgm:spPr/>
      <dgm:t>
        <a:bodyPr/>
        <a:lstStyle/>
        <a:p>
          <a:pPr rtl="0"/>
          <a:r>
            <a:rPr lang="en-US" dirty="0" err="1"/>
            <a:t>Arshnoor</a:t>
          </a:r>
          <a:r>
            <a:rPr lang="en-US" dirty="0"/>
            <a:t> Singh (SC)</a:t>
          </a:r>
        </a:p>
      </dgm:t>
    </dgm:pt>
    <dgm:pt modelId="{2BF83140-967D-4259-965F-00D059C939DB}" type="parTrans" cxnId="{1B7AA447-6E64-4B55-9881-B9D93C4F34E5}">
      <dgm:prSet/>
      <dgm:spPr/>
      <dgm:t>
        <a:bodyPr/>
        <a:lstStyle/>
        <a:p>
          <a:endParaRPr lang="en-US"/>
        </a:p>
      </dgm:t>
    </dgm:pt>
    <dgm:pt modelId="{58FB319D-3300-4473-BAA5-5325AC76F3B3}" type="sibTrans" cxnId="{1B7AA447-6E64-4B55-9881-B9D93C4F34E5}">
      <dgm:prSet/>
      <dgm:spPr/>
      <dgm:t>
        <a:bodyPr/>
        <a:lstStyle/>
        <a:p>
          <a:endParaRPr lang="en-US"/>
        </a:p>
      </dgm:t>
    </dgm:pt>
    <dgm:pt modelId="{F4E8A784-24CD-4483-8D31-30F11E33964A}" type="pres">
      <dgm:prSet presAssocID="{ABC57472-69ED-4B69-9879-5A01B1B4E524}" presName="linear" presStyleCnt="0">
        <dgm:presLayoutVars>
          <dgm:animLvl val="lvl"/>
          <dgm:resizeHandles val="exact"/>
        </dgm:presLayoutVars>
      </dgm:prSet>
      <dgm:spPr/>
    </dgm:pt>
    <dgm:pt modelId="{1AE0D323-F7E5-41E0-8CD8-7E761189808F}" type="pres">
      <dgm:prSet presAssocID="{ABDA15AA-E1D8-4BD6-833C-5ACF7D6F7892}" presName="parentText" presStyleLbl="node1" presStyleIdx="0" presStyleCnt="5">
        <dgm:presLayoutVars>
          <dgm:chMax val="0"/>
          <dgm:bulletEnabled val="1"/>
        </dgm:presLayoutVars>
      </dgm:prSet>
      <dgm:spPr/>
    </dgm:pt>
    <dgm:pt modelId="{D51A1CE8-E5CE-43AB-8892-C163623842D9}" type="pres">
      <dgm:prSet presAssocID="{ABDA15AA-E1D8-4BD6-833C-5ACF7D6F7892}" presName="childText" presStyleLbl="revTx" presStyleIdx="0" presStyleCnt="3">
        <dgm:presLayoutVars>
          <dgm:bulletEnabled val="1"/>
        </dgm:presLayoutVars>
      </dgm:prSet>
      <dgm:spPr/>
    </dgm:pt>
    <dgm:pt modelId="{6A5EE8FB-F633-4287-8275-DA04B14239B6}" type="pres">
      <dgm:prSet presAssocID="{1050130C-C1E7-4D76-81F0-7F8F93461BCF}" presName="parentText" presStyleLbl="node1" presStyleIdx="1" presStyleCnt="5">
        <dgm:presLayoutVars>
          <dgm:chMax val="0"/>
          <dgm:bulletEnabled val="1"/>
        </dgm:presLayoutVars>
      </dgm:prSet>
      <dgm:spPr/>
    </dgm:pt>
    <dgm:pt modelId="{74059C64-2591-453A-B7E1-7063AB3D8CD7}" type="pres">
      <dgm:prSet presAssocID="{6A20B4DD-C042-4D8A-8581-A864E13F6446}" presName="spacer" presStyleCnt="0"/>
      <dgm:spPr/>
    </dgm:pt>
    <dgm:pt modelId="{4B7F5F37-2133-47E4-BE7F-B73BFC88EF9F}" type="pres">
      <dgm:prSet presAssocID="{9CD7E6AB-31B1-4D75-BEAF-1465521A5661}" presName="parentText" presStyleLbl="node1" presStyleIdx="2" presStyleCnt="5">
        <dgm:presLayoutVars>
          <dgm:chMax val="0"/>
          <dgm:bulletEnabled val="1"/>
        </dgm:presLayoutVars>
      </dgm:prSet>
      <dgm:spPr/>
    </dgm:pt>
    <dgm:pt modelId="{F461C988-4261-479C-AE31-89259CE06289}" type="pres">
      <dgm:prSet presAssocID="{7D02BBA2-9C0D-4A93-A98C-942613CD4429}" presName="spacer" presStyleCnt="0"/>
      <dgm:spPr/>
    </dgm:pt>
    <dgm:pt modelId="{5DF6431A-953E-4B07-BC30-B69014EAAC36}" type="pres">
      <dgm:prSet presAssocID="{C93D5BFD-B39A-4A46-AEED-EFD29865EE37}" presName="parentText" presStyleLbl="node1" presStyleIdx="3" presStyleCnt="5">
        <dgm:presLayoutVars>
          <dgm:chMax val="0"/>
          <dgm:bulletEnabled val="1"/>
        </dgm:presLayoutVars>
      </dgm:prSet>
      <dgm:spPr/>
    </dgm:pt>
    <dgm:pt modelId="{51F886AF-1863-4B48-801A-44AF1CA7AF32}" type="pres">
      <dgm:prSet presAssocID="{C93D5BFD-B39A-4A46-AEED-EFD29865EE37}" presName="childText" presStyleLbl="revTx" presStyleIdx="1" presStyleCnt="3">
        <dgm:presLayoutVars>
          <dgm:bulletEnabled val="1"/>
        </dgm:presLayoutVars>
      </dgm:prSet>
      <dgm:spPr/>
    </dgm:pt>
    <dgm:pt modelId="{C9BD0299-2A46-4F62-A08A-5CF1573E6241}" type="pres">
      <dgm:prSet presAssocID="{1B67F1FB-7016-45A0-9BE8-4E0E58B94849}" presName="parentText" presStyleLbl="node1" presStyleIdx="4" presStyleCnt="5">
        <dgm:presLayoutVars>
          <dgm:chMax val="0"/>
          <dgm:bulletEnabled val="1"/>
        </dgm:presLayoutVars>
      </dgm:prSet>
      <dgm:spPr/>
    </dgm:pt>
    <dgm:pt modelId="{59BE3D0C-1455-40B7-A2F5-3E2DC6F14F8D}" type="pres">
      <dgm:prSet presAssocID="{1B67F1FB-7016-45A0-9BE8-4E0E58B94849}" presName="childText" presStyleLbl="revTx" presStyleIdx="2" presStyleCnt="3">
        <dgm:presLayoutVars>
          <dgm:bulletEnabled val="1"/>
        </dgm:presLayoutVars>
      </dgm:prSet>
      <dgm:spPr/>
    </dgm:pt>
  </dgm:ptLst>
  <dgm:cxnLst>
    <dgm:cxn modelId="{20948D1D-819F-4D53-A280-43C1FF9698EE}" srcId="{C93D5BFD-B39A-4A46-AEED-EFD29865EE37}" destId="{18A35213-11DD-4D74-8206-FA8BD43F851D}" srcOrd="0" destOrd="0" parTransId="{E1E9A71F-53C2-4971-AE6C-EF07EEEF0684}" sibTransId="{740F2D9E-BA46-4AC6-83CC-5AAF22FE8FAD}"/>
    <dgm:cxn modelId="{5B13C228-B2ED-4801-9B1A-2E817DF17A69}" type="presOf" srcId="{6ABD4E9C-C41B-436E-B318-502D7417B1F6}" destId="{59BE3D0C-1455-40B7-A2F5-3E2DC6F14F8D}" srcOrd="0" destOrd="2" presId="urn:microsoft.com/office/officeart/2005/8/layout/vList2"/>
    <dgm:cxn modelId="{E858AA2D-691D-44A1-A2BA-14E0AFAC3EAE}" type="presOf" srcId="{ACD9799C-C560-42E9-ADE9-E953835C2391}" destId="{59BE3D0C-1455-40B7-A2F5-3E2DC6F14F8D}" srcOrd="0" destOrd="1" presId="urn:microsoft.com/office/officeart/2005/8/layout/vList2"/>
    <dgm:cxn modelId="{BE1D3B61-5135-4E0D-AEF2-B37AECBB317A}" srcId="{1B67F1FB-7016-45A0-9BE8-4E0E58B94849}" destId="{BF6CA1E1-D4BC-4F08-AA28-B681EB56EDC8}" srcOrd="0" destOrd="0" parTransId="{6FC6314E-C34B-4210-8438-8AC3B434D6DF}" sibTransId="{B4C019B4-48BB-47CA-ADD7-64C15B38BD5D}"/>
    <dgm:cxn modelId="{011BED43-B1AA-449A-9A7D-2E6D695F1EFB}" type="presOf" srcId="{1050130C-C1E7-4D76-81F0-7F8F93461BCF}" destId="{6A5EE8FB-F633-4287-8275-DA04B14239B6}" srcOrd="0" destOrd="0" presId="urn:microsoft.com/office/officeart/2005/8/layout/vList2"/>
    <dgm:cxn modelId="{45B8A367-B68B-4A33-92E1-F49B3AC31505}" type="presOf" srcId="{9CD7E6AB-31B1-4D75-BEAF-1465521A5661}" destId="{4B7F5F37-2133-47E4-BE7F-B73BFC88EF9F}" srcOrd="0" destOrd="0" presId="urn:microsoft.com/office/officeart/2005/8/layout/vList2"/>
    <dgm:cxn modelId="{1B7AA447-6E64-4B55-9881-B9D93C4F34E5}" srcId="{BF6CA1E1-D4BC-4F08-AA28-B681EB56EDC8}" destId="{6FDA891E-54EA-4B4A-A0ED-FF8EDCDAAFD7}" srcOrd="3" destOrd="0" parTransId="{2BF83140-967D-4259-965F-00D059C939DB}" sibTransId="{58FB319D-3300-4473-BAA5-5325AC76F3B3}"/>
    <dgm:cxn modelId="{96A6D769-42C3-445B-B568-41D507F0FE13}" type="presOf" srcId="{6FDA891E-54EA-4B4A-A0ED-FF8EDCDAAFD7}" destId="{59BE3D0C-1455-40B7-A2F5-3E2DC6F14F8D}" srcOrd="0" destOrd="4" presId="urn:microsoft.com/office/officeart/2005/8/layout/vList2"/>
    <dgm:cxn modelId="{6E6CAD4E-FBF6-42E9-B67D-E5F8A65A7B37}" srcId="{ABC57472-69ED-4B69-9879-5A01B1B4E524}" destId="{1B67F1FB-7016-45A0-9BE8-4E0E58B94849}" srcOrd="4" destOrd="0" parTransId="{422A6C44-E942-480E-9735-23245130261B}" sibTransId="{65C1447F-8C45-4E44-965F-8709A3E14D2F}"/>
    <dgm:cxn modelId="{D2D77151-11F6-4CAB-B453-6052DD094698}" srcId="{ABC57472-69ED-4B69-9879-5A01B1B4E524}" destId="{9CD7E6AB-31B1-4D75-BEAF-1465521A5661}" srcOrd="2" destOrd="0" parTransId="{77AB4558-EDCA-40F5-B159-14C638624B6B}" sibTransId="{7D02BBA2-9C0D-4A93-A98C-942613CD4429}"/>
    <dgm:cxn modelId="{A6094C7F-1ED7-4304-8353-8FEA086AFEFC}" srcId="{ABC57472-69ED-4B69-9879-5A01B1B4E524}" destId="{ABDA15AA-E1D8-4BD6-833C-5ACF7D6F7892}" srcOrd="0" destOrd="0" parTransId="{D7452B02-BC5C-47BF-A172-E7EC4E192D3E}" sibTransId="{5F77BDE4-0B54-4E2C-9B90-C32DDE56A044}"/>
    <dgm:cxn modelId="{4FCC4C8B-ACE1-4680-8DC9-E3F00D8DF1D1}" srcId="{BF6CA1E1-D4BC-4F08-AA28-B681EB56EDC8}" destId="{AD29F471-E528-4D19-97B2-A8462E5F4DBE}" srcOrd="2" destOrd="0" parTransId="{8E10C900-BAD0-4583-BFA5-71DCCDE0BD73}" sibTransId="{CF801C6F-D77C-40D0-9497-D70BD43F7A9A}"/>
    <dgm:cxn modelId="{810F1E8E-ED34-4385-A5BC-ABE8B7AD26B7}" type="presOf" srcId="{ABDA15AA-E1D8-4BD6-833C-5ACF7D6F7892}" destId="{1AE0D323-F7E5-41E0-8CD8-7E761189808F}" srcOrd="0" destOrd="0" presId="urn:microsoft.com/office/officeart/2005/8/layout/vList2"/>
    <dgm:cxn modelId="{D5C15D96-D4BC-446B-98EC-8D0D77A1F36E}" srcId="{ABC57472-69ED-4B69-9879-5A01B1B4E524}" destId="{1050130C-C1E7-4D76-81F0-7F8F93461BCF}" srcOrd="1" destOrd="0" parTransId="{1546AEA9-F4EA-4C02-9438-9260CDCA693F}" sibTransId="{6A20B4DD-C042-4D8A-8581-A864E13F6446}"/>
    <dgm:cxn modelId="{6D80DF9E-5216-4A74-962D-60D636D3A161}" srcId="{ABC57472-69ED-4B69-9879-5A01B1B4E524}" destId="{C93D5BFD-B39A-4A46-AEED-EFD29865EE37}" srcOrd="3" destOrd="0" parTransId="{3E989A9D-10A6-4C0A-9F03-908162AFAF1E}" sibTransId="{7D078BE7-B30B-4531-9E60-D45CE2683A6B}"/>
    <dgm:cxn modelId="{1BB5989F-A7CC-4697-8427-351512F4B3D4}" srcId="{BF6CA1E1-D4BC-4F08-AA28-B681EB56EDC8}" destId="{ACD9799C-C560-42E9-ADE9-E953835C2391}" srcOrd="0" destOrd="0" parTransId="{513842E4-52AF-4C34-A30D-F41558638027}" sibTransId="{0324D7C0-C4ED-4330-B8D3-C09E55C0A860}"/>
    <dgm:cxn modelId="{D894DEAF-D327-426C-A5C4-EA62D2F73602}" srcId="{ABDA15AA-E1D8-4BD6-833C-5ACF7D6F7892}" destId="{9E53F2B6-E4F8-45CA-824F-3CDAD2DF62C4}" srcOrd="0" destOrd="0" parTransId="{04F7C53A-ED2A-4A08-BC5B-2373C4FDE53C}" sibTransId="{D84DF45E-7F33-4554-9434-B7F95B1F515F}"/>
    <dgm:cxn modelId="{EBD275B6-D3E5-4E6A-B703-D41F29370DD4}" type="presOf" srcId="{18A35213-11DD-4D74-8206-FA8BD43F851D}" destId="{51F886AF-1863-4B48-801A-44AF1CA7AF32}" srcOrd="0" destOrd="0" presId="urn:microsoft.com/office/officeart/2005/8/layout/vList2"/>
    <dgm:cxn modelId="{AF5AE6D2-FAA0-4D90-BFAB-0AEA6C0821E7}" type="presOf" srcId="{AD29F471-E528-4D19-97B2-A8462E5F4DBE}" destId="{59BE3D0C-1455-40B7-A2F5-3E2DC6F14F8D}" srcOrd="0" destOrd="3" presId="urn:microsoft.com/office/officeart/2005/8/layout/vList2"/>
    <dgm:cxn modelId="{A7DBECD6-F47D-4F51-B48C-7002E3D4669F}" type="presOf" srcId="{C93D5BFD-B39A-4A46-AEED-EFD29865EE37}" destId="{5DF6431A-953E-4B07-BC30-B69014EAAC36}" srcOrd="0" destOrd="0" presId="urn:microsoft.com/office/officeart/2005/8/layout/vList2"/>
    <dgm:cxn modelId="{32FDE5DD-E4C0-4796-81D3-275727B5B8CB}" type="presOf" srcId="{ABC57472-69ED-4B69-9879-5A01B1B4E524}" destId="{F4E8A784-24CD-4483-8D31-30F11E33964A}" srcOrd="0" destOrd="0" presId="urn:microsoft.com/office/officeart/2005/8/layout/vList2"/>
    <dgm:cxn modelId="{2C3A96E0-E792-48D2-A4A5-21BEEDA7FE5C}" type="presOf" srcId="{1B67F1FB-7016-45A0-9BE8-4E0E58B94849}" destId="{C9BD0299-2A46-4F62-A08A-5CF1573E6241}" srcOrd="0" destOrd="0" presId="urn:microsoft.com/office/officeart/2005/8/layout/vList2"/>
    <dgm:cxn modelId="{2B228AEF-E345-4783-A68C-8A8EAF671942}" srcId="{BF6CA1E1-D4BC-4F08-AA28-B681EB56EDC8}" destId="{6ABD4E9C-C41B-436E-B318-502D7417B1F6}" srcOrd="1" destOrd="0" parTransId="{55AB120C-AE88-4A82-B561-B9B2162527F9}" sibTransId="{89B2F7C4-8025-4B97-8AD2-CAB64CE4AA33}"/>
    <dgm:cxn modelId="{A357DEF1-5932-4107-915F-196E33F41C86}" type="presOf" srcId="{BF6CA1E1-D4BC-4F08-AA28-B681EB56EDC8}" destId="{59BE3D0C-1455-40B7-A2F5-3E2DC6F14F8D}" srcOrd="0" destOrd="0" presId="urn:microsoft.com/office/officeart/2005/8/layout/vList2"/>
    <dgm:cxn modelId="{ADCA50F5-84FE-493A-AF69-B52447B780F8}" type="presOf" srcId="{9E53F2B6-E4F8-45CA-824F-3CDAD2DF62C4}" destId="{D51A1CE8-E5CE-43AB-8892-C163623842D9}" srcOrd="0" destOrd="0" presId="urn:microsoft.com/office/officeart/2005/8/layout/vList2"/>
    <dgm:cxn modelId="{07B8FBC9-6BC1-40A3-A4FC-A38A34222FB3}" type="presParOf" srcId="{F4E8A784-24CD-4483-8D31-30F11E33964A}" destId="{1AE0D323-F7E5-41E0-8CD8-7E761189808F}" srcOrd="0" destOrd="0" presId="urn:microsoft.com/office/officeart/2005/8/layout/vList2"/>
    <dgm:cxn modelId="{69016908-1466-4900-BC6A-4C3D363C8881}" type="presParOf" srcId="{F4E8A784-24CD-4483-8D31-30F11E33964A}" destId="{D51A1CE8-E5CE-43AB-8892-C163623842D9}" srcOrd="1" destOrd="0" presId="urn:microsoft.com/office/officeart/2005/8/layout/vList2"/>
    <dgm:cxn modelId="{E732596D-4614-428B-B66C-BEFBEDF10785}" type="presParOf" srcId="{F4E8A784-24CD-4483-8D31-30F11E33964A}" destId="{6A5EE8FB-F633-4287-8275-DA04B14239B6}" srcOrd="2" destOrd="0" presId="urn:microsoft.com/office/officeart/2005/8/layout/vList2"/>
    <dgm:cxn modelId="{F642BF41-4D04-4AC3-BF94-EA89F5CECF14}" type="presParOf" srcId="{F4E8A784-24CD-4483-8D31-30F11E33964A}" destId="{74059C64-2591-453A-B7E1-7063AB3D8CD7}" srcOrd="3" destOrd="0" presId="urn:microsoft.com/office/officeart/2005/8/layout/vList2"/>
    <dgm:cxn modelId="{5EA95D77-4709-49B3-9F6C-B41692C613C5}" type="presParOf" srcId="{F4E8A784-24CD-4483-8D31-30F11E33964A}" destId="{4B7F5F37-2133-47E4-BE7F-B73BFC88EF9F}" srcOrd="4" destOrd="0" presId="urn:microsoft.com/office/officeart/2005/8/layout/vList2"/>
    <dgm:cxn modelId="{620D0074-DAA3-4492-B639-4C7A3E091F26}" type="presParOf" srcId="{F4E8A784-24CD-4483-8D31-30F11E33964A}" destId="{F461C988-4261-479C-AE31-89259CE06289}" srcOrd="5" destOrd="0" presId="urn:microsoft.com/office/officeart/2005/8/layout/vList2"/>
    <dgm:cxn modelId="{531A2959-3625-4657-BC2D-67A00806BE34}" type="presParOf" srcId="{F4E8A784-24CD-4483-8D31-30F11E33964A}" destId="{5DF6431A-953E-4B07-BC30-B69014EAAC36}" srcOrd="6" destOrd="0" presId="urn:microsoft.com/office/officeart/2005/8/layout/vList2"/>
    <dgm:cxn modelId="{D70E3A3D-A45E-4689-9B80-23661E867B71}" type="presParOf" srcId="{F4E8A784-24CD-4483-8D31-30F11E33964A}" destId="{51F886AF-1863-4B48-801A-44AF1CA7AF32}" srcOrd="7" destOrd="0" presId="urn:microsoft.com/office/officeart/2005/8/layout/vList2"/>
    <dgm:cxn modelId="{56E49BF7-0AFA-47C5-BFD7-46117C3B5C8E}" type="presParOf" srcId="{F4E8A784-24CD-4483-8D31-30F11E33964A}" destId="{C9BD0299-2A46-4F62-A08A-5CF1573E6241}" srcOrd="8" destOrd="0" presId="urn:microsoft.com/office/officeart/2005/8/layout/vList2"/>
    <dgm:cxn modelId="{64F1BC71-BF31-4019-88A9-29426248E854}" type="presParOf" srcId="{F4E8A784-24CD-4483-8D31-30F11E33964A}" destId="{59BE3D0C-1455-40B7-A2F5-3E2DC6F14F8D}"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7DBB9-2456-484F-9549-93D8E3CE5944}">
      <dsp:nvSpPr>
        <dsp:cNvPr id="0" name=""/>
        <dsp:cNvSpPr/>
      </dsp:nvSpPr>
      <dsp:spPr>
        <a:xfrm>
          <a:off x="0" y="2519"/>
          <a:ext cx="8229600" cy="16321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Law Commission of India has stated that</a:t>
          </a:r>
        </a:p>
      </dsp:txBody>
      <dsp:txXfrm>
        <a:off x="79675" y="82194"/>
        <a:ext cx="8070250" cy="1472800"/>
      </dsp:txXfrm>
    </dsp:sp>
    <dsp:sp modelId="{E79EC0F8-200D-4FFA-9CAA-CFEFB8098EB2}">
      <dsp:nvSpPr>
        <dsp:cNvPr id="0" name=""/>
        <dsp:cNvSpPr/>
      </dsp:nvSpPr>
      <dsp:spPr>
        <a:xfrm>
          <a:off x="0" y="1634669"/>
          <a:ext cx="8229600" cy="166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just" defTabSz="1066800">
            <a:lnSpc>
              <a:spcPct val="90000"/>
            </a:lnSpc>
            <a:spcBef>
              <a:spcPct val="0"/>
            </a:spcBef>
            <a:spcAft>
              <a:spcPct val="20000"/>
            </a:spcAft>
            <a:buChar char="•"/>
          </a:pPr>
          <a:r>
            <a:rPr lang="en-US" sz="2400" i="1" kern="1200" dirty="0"/>
            <a:t>"today when it has been seventy-two years since independence, it is high time that it is understood that justifying this institution on the ground of deep-rooted sentiments at the cost of the country's revenue may not be judicious". </a:t>
          </a:r>
        </a:p>
      </dsp:txBody>
      <dsp:txXfrm>
        <a:off x="0" y="1634669"/>
        <a:ext cx="8229600" cy="1668420"/>
      </dsp:txXfrm>
    </dsp:sp>
    <dsp:sp modelId="{BC3305F5-3243-4525-B450-2BB2F262A12F}">
      <dsp:nvSpPr>
        <dsp:cNvPr id="0" name=""/>
        <dsp:cNvSpPr/>
      </dsp:nvSpPr>
      <dsp:spPr>
        <a:xfrm>
          <a:off x="0" y="3303090"/>
          <a:ext cx="8229600" cy="16321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Suggestion to Govt that HUFs should be abolished as a special taxpaying entity under the IT Act.</a:t>
          </a:r>
        </a:p>
      </dsp:txBody>
      <dsp:txXfrm>
        <a:off x="79675" y="3382765"/>
        <a:ext cx="8070250" cy="14728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B49B1-FFB5-43BC-A257-C23785FBC8AA}">
      <dsp:nvSpPr>
        <dsp:cNvPr id="0" name=""/>
        <dsp:cNvSpPr/>
      </dsp:nvSpPr>
      <dsp:spPr>
        <a:xfrm>
          <a:off x="0" y="174823"/>
          <a:ext cx="8229600" cy="10038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‘Hindu Undivided Family’ not defined in the Income-tax Act. </a:t>
          </a:r>
        </a:p>
      </dsp:txBody>
      <dsp:txXfrm>
        <a:off x="49004" y="223827"/>
        <a:ext cx="8131592" cy="905852"/>
      </dsp:txXfrm>
    </dsp:sp>
    <dsp:sp modelId="{BBE613DF-6188-499B-B608-D98F5733ACAD}">
      <dsp:nvSpPr>
        <dsp:cNvPr id="0" name=""/>
        <dsp:cNvSpPr/>
      </dsp:nvSpPr>
      <dsp:spPr>
        <a:xfrm>
          <a:off x="0" y="1253563"/>
          <a:ext cx="8229600" cy="10038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‘Hindu Undivided Family’ must be construed in the sense in which it is understood under the ‘Hindu Law’</a:t>
          </a:r>
        </a:p>
      </dsp:txBody>
      <dsp:txXfrm>
        <a:off x="49004" y="1302567"/>
        <a:ext cx="8131592" cy="905852"/>
      </dsp:txXfrm>
    </dsp:sp>
    <dsp:sp modelId="{181CA0FB-2359-474A-8B70-AC36DDF89F61}">
      <dsp:nvSpPr>
        <dsp:cNvPr id="0" name=""/>
        <dsp:cNvSpPr/>
      </dsp:nvSpPr>
      <dsp:spPr>
        <a:xfrm>
          <a:off x="0" y="2257424"/>
          <a:ext cx="8229600"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err="1"/>
            <a:t>Surjit</a:t>
          </a:r>
          <a:r>
            <a:rPr lang="en-US" sz="2000" kern="1200" dirty="0"/>
            <a:t> </a:t>
          </a:r>
          <a:r>
            <a:rPr lang="en-US" sz="2000" kern="1200" dirty="0" err="1"/>
            <a:t>Lal</a:t>
          </a:r>
          <a:r>
            <a:rPr lang="en-US" sz="2000" kern="1200" dirty="0"/>
            <a:t> </a:t>
          </a:r>
          <a:r>
            <a:rPr lang="en-US" sz="2000" kern="1200" dirty="0" err="1"/>
            <a:t>Chhabda</a:t>
          </a:r>
          <a:r>
            <a:rPr lang="en-US" sz="2000" kern="1200" dirty="0"/>
            <a:t> vs. CIT 101 ITR 776(SC)</a:t>
          </a:r>
        </a:p>
        <a:p>
          <a:pPr marL="228600" lvl="1" indent="-228600" algn="l" defTabSz="889000" rtl="0">
            <a:lnSpc>
              <a:spcPct val="90000"/>
            </a:lnSpc>
            <a:spcBef>
              <a:spcPct val="0"/>
            </a:spcBef>
            <a:spcAft>
              <a:spcPct val="20000"/>
            </a:spcAft>
            <a:buChar char="•"/>
          </a:pPr>
          <a:r>
            <a:rPr lang="en-US" sz="2000" kern="1200" dirty="0"/>
            <a:t>For income tax purposes Jain and Sikh families included in HUF</a:t>
          </a:r>
        </a:p>
      </dsp:txBody>
      <dsp:txXfrm>
        <a:off x="0" y="2257424"/>
        <a:ext cx="8229600" cy="659295"/>
      </dsp:txXfrm>
    </dsp:sp>
    <dsp:sp modelId="{2DCD52EF-F4A5-4F00-B85F-37649B28EEF2}">
      <dsp:nvSpPr>
        <dsp:cNvPr id="0" name=""/>
        <dsp:cNvSpPr/>
      </dsp:nvSpPr>
      <dsp:spPr>
        <a:xfrm>
          <a:off x="0" y="2916719"/>
          <a:ext cx="8229600" cy="10038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Single person </a:t>
          </a:r>
          <a:r>
            <a:rPr lang="en-US" sz="2600" kern="1200" dirty="0" err="1"/>
            <a:t>doesnot</a:t>
          </a:r>
          <a:r>
            <a:rPr lang="en-US" sz="2600" kern="1200" dirty="0"/>
            <a:t> constitute a family</a:t>
          </a:r>
        </a:p>
      </dsp:txBody>
      <dsp:txXfrm>
        <a:off x="49004" y="2965723"/>
        <a:ext cx="8131592" cy="905852"/>
      </dsp:txXfrm>
    </dsp:sp>
    <dsp:sp modelId="{21CC7883-1D9E-4B64-A10E-1EB184B35B1C}">
      <dsp:nvSpPr>
        <dsp:cNvPr id="0" name=""/>
        <dsp:cNvSpPr/>
      </dsp:nvSpPr>
      <dsp:spPr>
        <a:xfrm>
          <a:off x="0" y="3920579"/>
          <a:ext cx="82296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b="0" i="0" kern="1200" dirty="0"/>
            <a:t>C. Krishna Prasad v. CIT (1979) 97 ITR 493 (SC)</a:t>
          </a:r>
          <a:endParaRPr lang="en-US" sz="2000" kern="1200" dirty="0"/>
        </a:p>
      </dsp:txBody>
      <dsp:txXfrm>
        <a:off x="0" y="3920579"/>
        <a:ext cx="8229600" cy="4305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212FB-7FF6-47D1-B56A-4FD4A6BC4206}">
      <dsp:nvSpPr>
        <dsp:cNvPr id="0" name=""/>
        <dsp:cNvSpPr/>
      </dsp:nvSpPr>
      <dsp:spPr>
        <a:xfrm>
          <a:off x="2757011" y="56574"/>
          <a:ext cx="2715577" cy="2715577"/>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rtl="0">
            <a:lnSpc>
              <a:spcPct val="90000"/>
            </a:lnSpc>
            <a:spcBef>
              <a:spcPct val="0"/>
            </a:spcBef>
            <a:spcAft>
              <a:spcPct val="35000"/>
            </a:spcAft>
            <a:buNone/>
          </a:pPr>
          <a:r>
            <a:rPr lang="en-US" sz="3000" kern="1200" dirty="0"/>
            <a:t>Large Families; or</a:t>
          </a:r>
        </a:p>
      </dsp:txBody>
      <dsp:txXfrm>
        <a:off x="3119088" y="531800"/>
        <a:ext cx="1991423" cy="1222010"/>
      </dsp:txXfrm>
    </dsp:sp>
    <dsp:sp modelId="{293FCF64-8695-4C26-9690-8DC0A442CF3B}">
      <dsp:nvSpPr>
        <dsp:cNvPr id="0" name=""/>
        <dsp:cNvSpPr/>
      </dsp:nvSpPr>
      <dsp:spPr>
        <a:xfrm>
          <a:off x="3736882" y="1753810"/>
          <a:ext cx="2715577" cy="2715577"/>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rtl="0">
            <a:lnSpc>
              <a:spcPct val="90000"/>
            </a:lnSpc>
            <a:spcBef>
              <a:spcPct val="0"/>
            </a:spcBef>
            <a:spcAft>
              <a:spcPct val="35000"/>
            </a:spcAft>
            <a:buNone/>
          </a:pPr>
          <a:r>
            <a:rPr lang="en-US" sz="3000" kern="1200" dirty="0"/>
            <a:t>Small Families; or</a:t>
          </a:r>
        </a:p>
      </dsp:txBody>
      <dsp:txXfrm>
        <a:off x="4567396" y="2455334"/>
        <a:ext cx="1629346" cy="1493567"/>
      </dsp:txXfrm>
    </dsp:sp>
    <dsp:sp modelId="{2CE24F23-9F52-4C5A-9F3C-13F770BEFECE}">
      <dsp:nvSpPr>
        <dsp:cNvPr id="0" name=""/>
        <dsp:cNvSpPr/>
      </dsp:nvSpPr>
      <dsp:spPr>
        <a:xfrm>
          <a:off x="1777140" y="1753810"/>
          <a:ext cx="2715577" cy="2715577"/>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rtl="0">
            <a:lnSpc>
              <a:spcPct val="90000"/>
            </a:lnSpc>
            <a:spcBef>
              <a:spcPct val="0"/>
            </a:spcBef>
            <a:spcAft>
              <a:spcPct val="35000"/>
            </a:spcAft>
            <a:buNone/>
          </a:pPr>
          <a:r>
            <a:rPr lang="en-US" sz="3000" kern="1200" dirty="0"/>
            <a:t>Nuclear Joint Families</a:t>
          </a:r>
        </a:p>
      </dsp:txBody>
      <dsp:txXfrm>
        <a:off x="2032857" y="2455334"/>
        <a:ext cx="1629346" cy="14935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7A37FF-A750-46B6-960D-90FDFA8CCDA3}">
      <dsp:nvSpPr>
        <dsp:cNvPr id="0" name=""/>
        <dsp:cNvSpPr/>
      </dsp:nvSpPr>
      <dsp:spPr>
        <a:xfrm>
          <a:off x="3037" y="958"/>
          <a:ext cx="8223524" cy="1412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rtl="0">
            <a:lnSpc>
              <a:spcPct val="90000"/>
            </a:lnSpc>
            <a:spcBef>
              <a:spcPct val="0"/>
            </a:spcBef>
            <a:spcAft>
              <a:spcPct val="35000"/>
            </a:spcAft>
            <a:buNone/>
          </a:pPr>
          <a:r>
            <a:rPr lang="en-US" sz="6400" kern="1200" dirty="0"/>
            <a:t>School</a:t>
          </a:r>
        </a:p>
      </dsp:txBody>
      <dsp:txXfrm>
        <a:off x="44398" y="42319"/>
        <a:ext cx="8140802" cy="1329431"/>
      </dsp:txXfrm>
    </dsp:sp>
    <dsp:sp modelId="{6F365688-AB85-4407-9706-B50F9003BE93}">
      <dsp:nvSpPr>
        <dsp:cNvPr id="0" name=""/>
        <dsp:cNvSpPr/>
      </dsp:nvSpPr>
      <dsp:spPr>
        <a:xfrm>
          <a:off x="3037" y="1556904"/>
          <a:ext cx="3946028" cy="141215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rtl="0">
            <a:lnSpc>
              <a:spcPct val="90000"/>
            </a:lnSpc>
            <a:spcBef>
              <a:spcPct val="0"/>
            </a:spcBef>
            <a:spcAft>
              <a:spcPct val="35000"/>
            </a:spcAft>
            <a:buNone/>
          </a:pPr>
          <a:r>
            <a:rPr lang="en-US" sz="5300" kern="1200" dirty="0"/>
            <a:t>Mitakshara</a:t>
          </a:r>
        </a:p>
      </dsp:txBody>
      <dsp:txXfrm>
        <a:off x="44398" y="1598265"/>
        <a:ext cx="3863306" cy="1329431"/>
      </dsp:txXfrm>
    </dsp:sp>
    <dsp:sp modelId="{42CFCFAA-DFCB-463E-87EF-9A7218E897CA}">
      <dsp:nvSpPr>
        <dsp:cNvPr id="0" name=""/>
        <dsp:cNvSpPr/>
      </dsp:nvSpPr>
      <dsp:spPr>
        <a:xfrm>
          <a:off x="3037" y="3112851"/>
          <a:ext cx="3946028" cy="14121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Son acquires interest on birth in family</a:t>
          </a:r>
        </a:p>
      </dsp:txBody>
      <dsp:txXfrm>
        <a:off x="44398" y="3154212"/>
        <a:ext cx="3863306" cy="1329431"/>
      </dsp:txXfrm>
    </dsp:sp>
    <dsp:sp modelId="{832F3DE0-D614-4823-853B-9912335301F7}">
      <dsp:nvSpPr>
        <dsp:cNvPr id="0" name=""/>
        <dsp:cNvSpPr/>
      </dsp:nvSpPr>
      <dsp:spPr>
        <a:xfrm>
          <a:off x="4280533" y="1556904"/>
          <a:ext cx="3946028" cy="141215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kern="1200" dirty="0"/>
            <a:t>Dayabhag </a:t>
          </a:r>
          <a:endParaRPr lang="en-US" sz="2700" kern="1200" dirty="0"/>
        </a:p>
        <a:p>
          <a:pPr marL="0" lvl="0" indent="0" algn="ctr" defTabSz="1955800" rtl="0">
            <a:lnSpc>
              <a:spcPct val="90000"/>
            </a:lnSpc>
            <a:spcBef>
              <a:spcPct val="0"/>
            </a:spcBef>
            <a:spcAft>
              <a:spcPct val="35000"/>
            </a:spcAft>
            <a:buNone/>
          </a:pPr>
          <a:r>
            <a:rPr lang="en-US" sz="1400" kern="1200" dirty="0"/>
            <a:t>(</a:t>
          </a:r>
          <a:r>
            <a:rPr lang="en-US" sz="1400" kern="1200" dirty="0" err="1"/>
            <a:t>W.Bengal</a:t>
          </a:r>
          <a:r>
            <a:rPr lang="en-US" sz="1400" kern="1200" dirty="0"/>
            <a:t> and Assam)</a:t>
          </a:r>
        </a:p>
      </dsp:txBody>
      <dsp:txXfrm>
        <a:off x="4321894" y="1598265"/>
        <a:ext cx="3863306" cy="1329431"/>
      </dsp:txXfrm>
    </dsp:sp>
    <dsp:sp modelId="{3FC43C6B-01AE-4F56-AEC7-D9242740218E}">
      <dsp:nvSpPr>
        <dsp:cNvPr id="0" name=""/>
        <dsp:cNvSpPr/>
      </dsp:nvSpPr>
      <dsp:spPr>
        <a:xfrm>
          <a:off x="4280533" y="3112851"/>
          <a:ext cx="3946028" cy="14121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Son acquires interest on death of his father</a:t>
          </a:r>
        </a:p>
      </dsp:txBody>
      <dsp:txXfrm>
        <a:off x="4321894" y="3154212"/>
        <a:ext cx="3863306" cy="13294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6EEEE-DD38-4ACF-BAAE-9721EF6E5534}">
      <dsp:nvSpPr>
        <dsp:cNvPr id="0" name=""/>
        <dsp:cNvSpPr/>
      </dsp:nvSpPr>
      <dsp:spPr>
        <a:xfrm>
          <a:off x="0" y="52289"/>
          <a:ext cx="8229600" cy="10266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There can be more than one Karta of HUF</a:t>
          </a:r>
        </a:p>
      </dsp:txBody>
      <dsp:txXfrm>
        <a:off x="50118" y="102407"/>
        <a:ext cx="8129364" cy="926439"/>
      </dsp:txXfrm>
    </dsp:sp>
    <dsp:sp modelId="{02B18EE4-EC83-4F29-8579-913AABCACB82}">
      <dsp:nvSpPr>
        <dsp:cNvPr id="0" name=""/>
        <dsp:cNvSpPr/>
      </dsp:nvSpPr>
      <dsp:spPr>
        <a:xfrm>
          <a:off x="0" y="1078964"/>
          <a:ext cx="82296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err="1"/>
            <a:t>Darshan</a:t>
          </a:r>
          <a:r>
            <a:rPr lang="en-US" sz="2100" kern="1200" dirty="0"/>
            <a:t> vs. </a:t>
          </a:r>
          <a:r>
            <a:rPr lang="en-US" sz="2100" kern="1200" dirty="0" err="1"/>
            <a:t>Prabhu</a:t>
          </a:r>
          <a:r>
            <a:rPr lang="en-US" sz="2100" kern="1200" dirty="0"/>
            <a:t> ILR (1946) All 692</a:t>
          </a:r>
        </a:p>
      </dsp:txBody>
      <dsp:txXfrm>
        <a:off x="0" y="1078964"/>
        <a:ext cx="8229600" cy="447120"/>
      </dsp:txXfrm>
    </dsp:sp>
    <dsp:sp modelId="{5009170D-5BCB-47F7-96B7-1F8072BC5AFE}">
      <dsp:nvSpPr>
        <dsp:cNvPr id="0" name=""/>
        <dsp:cNvSpPr/>
      </dsp:nvSpPr>
      <dsp:spPr>
        <a:xfrm>
          <a:off x="0" y="1526084"/>
          <a:ext cx="8229600" cy="10266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err="1"/>
            <a:t>Coparcenary</a:t>
          </a:r>
          <a:r>
            <a:rPr lang="en-US" sz="2700" kern="1200" dirty="0"/>
            <a:t> commences from birth and not from the date of conception in mother's womb</a:t>
          </a:r>
        </a:p>
      </dsp:txBody>
      <dsp:txXfrm>
        <a:off x="50118" y="1576202"/>
        <a:ext cx="8129364" cy="926439"/>
      </dsp:txXfrm>
    </dsp:sp>
    <dsp:sp modelId="{B0B3E51D-3D41-4F6D-84FB-4696F5BFACB2}">
      <dsp:nvSpPr>
        <dsp:cNvPr id="0" name=""/>
        <dsp:cNvSpPr/>
      </dsp:nvSpPr>
      <dsp:spPr>
        <a:xfrm>
          <a:off x="0" y="2552759"/>
          <a:ext cx="82296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it-IT" sz="2100" kern="1200" dirty="0"/>
            <a:t>T. S. Srinivasan v. CIT (1966) 60 ITR 36 (SC)</a:t>
          </a:r>
          <a:endParaRPr lang="en-US" sz="2100" kern="1200" dirty="0"/>
        </a:p>
      </dsp:txBody>
      <dsp:txXfrm>
        <a:off x="0" y="2552759"/>
        <a:ext cx="8229600" cy="447120"/>
      </dsp:txXfrm>
    </dsp:sp>
    <dsp:sp modelId="{BB719D08-C297-4EFC-8EEE-8C7B0704BABF}">
      <dsp:nvSpPr>
        <dsp:cNvPr id="0" name=""/>
        <dsp:cNvSpPr/>
      </dsp:nvSpPr>
      <dsp:spPr>
        <a:xfrm>
          <a:off x="0" y="2999879"/>
          <a:ext cx="8229600" cy="10266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Income-tax law nowhere indicates that an HUF must have at least two male members</a:t>
          </a:r>
        </a:p>
      </dsp:txBody>
      <dsp:txXfrm>
        <a:off x="50118" y="3049997"/>
        <a:ext cx="8129364" cy="926439"/>
      </dsp:txXfrm>
    </dsp:sp>
    <dsp:sp modelId="{EAA2A664-4E8F-4B78-B46F-BB43B74013A4}">
      <dsp:nvSpPr>
        <dsp:cNvPr id="0" name=""/>
        <dsp:cNvSpPr/>
      </dsp:nvSpPr>
      <dsp:spPr>
        <a:xfrm>
          <a:off x="0" y="4026554"/>
          <a:ext cx="82296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it-IT" sz="2100" kern="1200" dirty="0"/>
            <a:t>Gowli Buddanna v. CIT (1966) 60 ITR 293 (SC)</a:t>
          </a:r>
          <a:endParaRPr lang="en-US" sz="2100" kern="1200" dirty="0"/>
        </a:p>
      </dsp:txBody>
      <dsp:txXfrm>
        <a:off x="0" y="4026554"/>
        <a:ext cx="8229600" cy="44712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21378-06D3-4CD6-A1D4-1E3FE1825A8B}">
      <dsp:nvSpPr>
        <dsp:cNvPr id="0" name=""/>
        <dsp:cNvSpPr/>
      </dsp:nvSpPr>
      <dsp:spPr>
        <a:xfrm>
          <a:off x="0" y="96861"/>
          <a:ext cx="8229600" cy="180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HUF once assessed as HUF continues to be so until a finding of partition is recorded by the A.O. u/s 171 of the IT Act not withstanding the fact that an individual has acquired under Hindu succession Act 1956 an absolute right, to a part of the family property.</a:t>
          </a:r>
        </a:p>
      </dsp:txBody>
      <dsp:txXfrm>
        <a:off x="87957" y="184818"/>
        <a:ext cx="8053686" cy="1625886"/>
      </dsp:txXfrm>
    </dsp:sp>
    <dsp:sp modelId="{907B63B6-E4D0-4555-AC4B-97A5AEB6EC5B}">
      <dsp:nvSpPr>
        <dsp:cNvPr id="0" name=""/>
        <dsp:cNvSpPr/>
      </dsp:nvSpPr>
      <dsp:spPr>
        <a:xfrm>
          <a:off x="0" y="1898661"/>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b="1" kern="1200" dirty="0" err="1"/>
            <a:t>Tumki</a:t>
          </a:r>
          <a:r>
            <a:rPr lang="en-US" sz="1700" b="1" kern="1200" dirty="0"/>
            <a:t> </a:t>
          </a:r>
          <a:r>
            <a:rPr lang="en-US" sz="1700" b="1" kern="1200" dirty="0" err="1"/>
            <a:t>Sah</a:t>
          </a:r>
          <a:r>
            <a:rPr lang="en-US" sz="1700" b="1" kern="1200" dirty="0"/>
            <a:t> Vs. CIT 212 ITR 632, the S.C.</a:t>
          </a:r>
          <a:endParaRPr lang="en-US" sz="1700" kern="1200" dirty="0"/>
        </a:p>
      </dsp:txBody>
      <dsp:txXfrm>
        <a:off x="0" y="1898661"/>
        <a:ext cx="8229600" cy="364320"/>
      </dsp:txXfrm>
    </dsp:sp>
    <dsp:sp modelId="{36C6FEC4-7AB5-46EA-B607-66844164FAB1}">
      <dsp:nvSpPr>
        <dsp:cNvPr id="0" name=""/>
        <dsp:cNvSpPr/>
      </dsp:nvSpPr>
      <dsp:spPr>
        <a:xfrm>
          <a:off x="0" y="2262981"/>
          <a:ext cx="8229600" cy="180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Where only surviving female members i.e. three wives of the deceased </a:t>
          </a:r>
          <a:r>
            <a:rPr lang="en-US" sz="2200" kern="1200" dirty="0" err="1"/>
            <a:t>karta</a:t>
          </a:r>
          <a:r>
            <a:rPr lang="en-US" sz="2200" kern="1200" dirty="0"/>
            <a:t> (whose son also died) who adopted son, was held to constitute a HUF.</a:t>
          </a:r>
        </a:p>
      </dsp:txBody>
      <dsp:txXfrm>
        <a:off x="87957" y="2350938"/>
        <a:ext cx="8053686" cy="1625886"/>
      </dsp:txXfrm>
    </dsp:sp>
    <dsp:sp modelId="{B3E13C6E-91D8-45FF-882E-B4D46BA1A70F}">
      <dsp:nvSpPr>
        <dsp:cNvPr id="0" name=""/>
        <dsp:cNvSpPr/>
      </dsp:nvSpPr>
      <dsp:spPr>
        <a:xfrm>
          <a:off x="0" y="4064781"/>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b="1" kern="1200" dirty="0"/>
            <a:t>CIT Vs. </a:t>
          </a:r>
          <a:r>
            <a:rPr lang="en-US" sz="1700" b="1" kern="1200" dirty="0" err="1"/>
            <a:t>Veerappa</a:t>
          </a:r>
          <a:r>
            <a:rPr lang="en-US" sz="1700" b="1" kern="1200" dirty="0"/>
            <a:t> </a:t>
          </a:r>
          <a:r>
            <a:rPr lang="en-US" sz="1700" b="1" kern="1200" dirty="0" err="1"/>
            <a:t>Chettiar</a:t>
          </a:r>
          <a:r>
            <a:rPr lang="en-US" sz="1700" b="1" kern="1200" dirty="0"/>
            <a:t> 76 ITR 467 (SC),</a:t>
          </a:r>
          <a:endParaRPr lang="en-US" sz="1700" kern="1200" dirty="0"/>
        </a:p>
      </dsp:txBody>
      <dsp:txXfrm>
        <a:off x="0" y="4064781"/>
        <a:ext cx="8229600" cy="3643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31D6C-9B56-4ACB-B7C1-3A5E598C66A5}">
      <dsp:nvSpPr>
        <dsp:cNvPr id="0" name=""/>
        <dsp:cNvSpPr/>
      </dsp:nvSpPr>
      <dsp:spPr>
        <a:xfrm>
          <a:off x="0" y="0"/>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Indian partnership Act</a:t>
          </a:r>
        </a:p>
      </dsp:txBody>
      <dsp:txXfrm>
        <a:off x="42693" y="42693"/>
        <a:ext cx="8144214" cy="789189"/>
      </dsp:txXfrm>
    </dsp:sp>
    <dsp:sp modelId="{D01C8154-AA09-48B7-B05C-C7C6EACE059B}">
      <dsp:nvSpPr>
        <dsp:cNvPr id="0" name=""/>
        <dsp:cNvSpPr/>
      </dsp:nvSpPr>
      <dsp:spPr>
        <a:xfrm>
          <a:off x="0" y="908684"/>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Can HUF be a partner?</a:t>
          </a:r>
        </a:p>
      </dsp:txBody>
      <dsp:txXfrm>
        <a:off x="0" y="908684"/>
        <a:ext cx="8229600" cy="380880"/>
      </dsp:txXfrm>
    </dsp:sp>
    <dsp:sp modelId="{4F6993EA-8ADC-49FD-924C-43C6E416B4FA}">
      <dsp:nvSpPr>
        <dsp:cNvPr id="0" name=""/>
        <dsp:cNvSpPr/>
      </dsp:nvSpPr>
      <dsp:spPr>
        <a:xfrm>
          <a:off x="0" y="1289564"/>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1" i="1" kern="1200" dirty="0" err="1"/>
            <a:t>Rashiklal</a:t>
          </a:r>
          <a:r>
            <a:rPr lang="en-US" sz="2300" b="1" i="1" kern="1200" dirty="0"/>
            <a:t> &amp; Co. vs. CIT (1998) (229 ITR 458)(SC)</a:t>
          </a:r>
          <a:endParaRPr lang="en-US" sz="2300" kern="1200" dirty="0"/>
        </a:p>
      </dsp:txBody>
      <dsp:txXfrm>
        <a:off x="42693" y="1332257"/>
        <a:ext cx="8144214" cy="789189"/>
      </dsp:txXfrm>
    </dsp:sp>
    <dsp:sp modelId="{AD9B0649-0B3C-4A59-8B0D-6BA60D1266BD}">
      <dsp:nvSpPr>
        <dsp:cNvPr id="0" name=""/>
        <dsp:cNvSpPr/>
      </dsp:nvSpPr>
      <dsp:spPr>
        <a:xfrm>
          <a:off x="0" y="2164140"/>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b="0" i="1" u="none" kern="1200" dirty="0"/>
            <a:t>In law, an HUF can never be a partner of a partnership firm</a:t>
          </a:r>
          <a:endParaRPr lang="en-US" sz="1800" b="0" u="none" kern="1200" dirty="0"/>
        </a:p>
      </dsp:txBody>
      <dsp:txXfrm>
        <a:off x="0" y="2164140"/>
        <a:ext cx="8229600" cy="380880"/>
      </dsp:txXfrm>
    </dsp:sp>
    <dsp:sp modelId="{70330A0D-9670-4915-B4C2-699F905A47A4}">
      <dsp:nvSpPr>
        <dsp:cNvPr id="0" name=""/>
        <dsp:cNvSpPr/>
      </dsp:nvSpPr>
      <dsp:spPr>
        <a:xfrm>
          <a:off x="0" y="2545019"/>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1" kern="1200" dirty="0"/>
            <a:t>MCA Circular</a:t>
          </a:r>
          <a:endParaRPr lang="en-US" sz="2300" b="0" u="none" kern="1200" dirty="0"/>
        </a:p>
      </dsp:txBody>
      <dsp:txXfrm>
        <a:off x="42693" y="2587712"/>
        <a:ext cx="8144214" cy="789189"/>
      </dsp:txXfrm>
    </dsp:sp>
    <dsp:sp modelId="{302CC0D4-E234-4BA2-8E67-CEDC76D00515}">
      <dsp:nvSpPr>
        <dsp:cNvPr id="0" name=""/>
        <dsp:cNvSpPr/>
      </dsp:nvSpPr>
      <dsp:spPr>
        <a:xfrm>
          <a:off x="0" y="3419595"/>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b="0" kern="1200" dirty="0"/>
            <a:t>LETTER F.NO.1/13/2012 CL-V, DATED 27-5-2016</a:t>
          </a:r>
          <a:endParaRPr lang="en-US" sz="1800" b="0" u="none" kern="1200" dirty="0"/>
        </a:p>
      </dsp:txBody>
      <dsp:txXfrm>
        <a:off x="0" y="3419595"/>
        <a:ext cx="8229600" cy="380880"/>
      </dsp:txXfrm>
    </dsp:sp>
    <dsp:sp modelId="{B8126BD2-03A4-4320-A679-88F4A14A6FFE}">
      <dsp:nvSpPr>
        <dsp:cNvPr id="0" name=""/>
        <dsp:cNvSpPr/>
      </dsp:nvSpPr>
      <dsp:spPr>
        <a:xfrm>
          <a:off x="0" y="3800475"/>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‘Person’ includes a ‘Hindu Undivided Family’ as defined in sec. 2(31) of Income tax Act</a:t>
          </a:r>
          <a:endParaRPr lang="en-US" sz="2300" b="0" u="none" kern="1200" dirty="0"/>
        </a:p>
      </dsp:txBody>
      <dsp:txXfrm>
        <a:off x="42693" y="3843168"/>
        <a:ext cx="8144214" cy="78918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D33697-AC5E-4758-837E-020422E03D7D}">
      <dsp:nvSpPr>
        <dsp:cNvPr id="0" name=""/>
        <dsp:cNvSpPr/>
      </dsp:nvSpPr>
      <dsp:spPr>
        <a:xfrm>
          <a:off x="0" y="757754"/>
          <a:ext cx="8229600" cy="3422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just" defTabSz="2889250">
            <a:lnSpc>
              <a:spcPct val="90000"/>
            </a:lnSpc>
            <a:spcBef>
              <a:spcPct val="0"/>
            </a:spcBef>
            <a:spcAft>
              <a:spcPct val="35000"/>
            </a:spcAft>
            <a:buNone/>
          </a:pPr>
          <a:r>
            <a:rPr lang="en-US" sz="6500" kern="1200"/>
            <a:t>Basic elements of HUF ignored by digital processing</a:t>
          </a:r>
        </a:p>
      </dsp:txBody>
      <dsp:txXfrm>
        <a:off x="167060" y="924814"/>
        <a:ext cx="7895480" cy="308813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EABAD-91A1-4418-87B2-3C9CF6E01006}">
      <dsp:nvSpPr>
        <dsp:cNvPr id="0" name=""/>
        <dsp:cNvSpPr/>
      </dsp:nvSpPr>
      <dsp:spPr>
        <a:xfrm>
          <a:off x="0" y="1008156"/>
          <a:ext cx="8229600" cy="25096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rtl="0">
            <a:lnSpc>
              <a:spcPct val="90000"/>
            </a:lnSpc>
            <a:spcBef>
              <a:spcPct val="0"/>
            </a:spcBef>
            <a:spcAft>
              <a:spcPct val="35000"/>
            </a:spcAft>
            <a:buNone/>
          </a:pPr>
          <a:r>
            <a:rPr lang="en-US" sz="6500" kern="1200" dirty="0"/>
            <a:t>Daughter has same rights as that of son</a:t>
          </a:r>
        </a:p>
      </dsp:txBody>
      <dsp:txXfrm>
        <a:off x="122511" y="1130667"/>
        <a:ext cx="7984578" cy="22646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BE0E4-9003-42BF-8CCA-31B387F8A39B}">
      <dsp:nvSpPr>
        <dsp:cNvPr id="0" name=""/>
        <dsp:cNvSpPr/>
      </dsp:nvSpPr>
      <dsp:spPr>
        <a:xfrm>
          <a:off x="770" y="2094860"/>
          <a:ext cx="1582319" cy="7911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Daughter</a:t>
          </a:r>
        </a:p>
      </dsp:txBody>
      <dsp:txXfrm>
        <a:off x="23942" y="2118032"/>
        <a:ext cx="1535975" cy="744815"/>
      </dsp:txXfrm>
    </dsp:sp>
    <dsp:sp modelId="{90945486-7B15-4F1A-A73E-3F35D72C07D8}">
      <dsp:nvSpPr>
        <dsp:cNvPr id="0" name=""/>
        <dsp:cNvSpPr/>
      </dsp:nvSpPr>
      <dsp:spPr>
        <a:xfrm rot="19457599">
          <a:off x="1509826" y="2247249"/>
          <a:ext cx="779452" cy="31464"/>
        </a:xfrm>
        <a:custGeom>
          <a:avLst/>
          <a:gdLst/>
          <a:ahLst/>
          <a:cxnLst/>
          <a:rect l="0" t="0" r="0" b="0"/>
          <a:pathLst>
            <a:path>
              <a:moveTo>
                <a:pt x="0" y="15732"/>
              </a:moveTo>
              <a:lnTo>
                <a:pt x="779452" y="1573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80066" y="2243495"/>
        <a:ext cx="38972" cy="38972"/>
      </dsp:txXfrm>
    </dsp:sp>
    <dsp:sp modelId="{B0265B60-04A1-4175-8654-2C6E713DA4C5}">
      <dsp:nvSpPr>
        <dsp:cNvPr id="0" name=""/>
        <dsp:cNvSpPr/>
      </dsp:nvSpPr>
      <dsp:spPr>
        <a:xfrm>
          <a:off x="2216017" y="1639943"/>
          <a:ext cx="1582319" cy="79115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Father’s HUF</a:t>
          </a:r>
        </a:p>
      </dsp:txBody>
      <dsp:txXfrm>
        <a:off x="2239189" y="1663115"/>
        <a:ext cx="1535975" cy="744815"/>
      </dsp:txXfrm>
    </dsp:sp>
    <dsp:sp modelId="{B128E793-A91C-42E9-B149-7CF456874C5C}">
      <dsp:nvSpPr>
        <dsp:cNvPr id="0" name=""/>
        <dsp:cNvSpPr/>
      </dsp:nvSpPr>
      <dsp:spPr>
        <a:xfrm>
          <a:off x="3798336" y="2019790"/>
          <a:ext cx="632927" cy="31464"/>
        </a:xfrm>
        <a:custGeom>
          <a:avLst/>
          <a:gdLst/>
          <a:ahLst/>
          <a:cxnLst/>
          <a:rect l="0" t="0" r="0" b="0"/>
          <a:pathLst>
            <a:path>
              <a:moveTo>
                <a:pt x="0" y="15732"/>
              </a:moveTo>
              <a:lnTo>
                <a:pt x="632927" y="1573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98976" y="2019699"/>
        <a:ext cx="31646" cy="31646"/>
      </dsp:txXfrm>
    </dsp:sp>
    <dsp:sp modelId="{476498A3-EA83-4ECB-9F24-5FFCE9DDF56B}">
      <dsp:nvSpPr>
        <dsp:cNvPr id="0" name=""/>
        <dsp:cNvSpPr/>
      </dsp:nvSpPr>
      <dsp:spPr>
        <a:xfrm>
          <a:off x="4431263" y="1639943"/>
          <a:ext cx="1582319" cy="7911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Coparcener</a:t>
          </a:r>
        </a:p>
      </dsp:txBody>
      <dsp:txXfrm>
        <a:off x="4454435" y="1663115"/>
        <a:ext cx="1535975" cy="744815"/>
      </dsp:txXfrm>
    </dsp:sp>
    <dsp:sp modelId="{882D9E1F-3912-4277-B49A-0165B6CA8BBA}">
      <dsp:nvSpPr>
        <dsp:cNvPr id="0" name=""/>
        <dsp:cNvSpPr/>
      </dsp:nvSpPr>
      <dsp:spPr>
        <a:xfrm rot="19457599">
          <a:off x="5940320" y="1792332"/>
          <a:ext cx="779452" cy="31464"/>
        </a:xfrm>
        <a:custGeom>
          <a:avLst/>
          <a:gdLst/>
          <a:ahLst/>
          <a:cxnLst/>
          <a:rect l="0" t="0" r="0" b="0"/>
          <a:pathLst>
            <a:path>
              <a:moveTo>
                <a:pt x="0" y="15732"/>
              </a:moveTo>
              <a:lnTo>
                <a:pt x="779452" y="1573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10560" y="1788578"/>
        <a:ext cx="38972" cy="38972"/>
      </dsp:txXfrm>
    </dsp:sp>
    <dsp:sp modelId="{324C0D1D-8569-4C89-B5A1-DE62A243CE74}">
      <dsp:nvSpPr>
        <dsp:cNvPr id="0" name=""/>
        <dsp:cNvSpPr/>
      </dsp:nvSpPr>
      <dsp:spPr>
        <a:xfrm>
          <a:off x="6646510" y="1185026"/>
          <a:ext cx="1582319" cy="79115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Can demand partition</a:t>
          </a:r>
        </a:p>
      </dsp:txBody>
      <dsp:txXfrm>
        <a:off x="6669682" y="1208198"/>
        <a:ext cx="1535975" cy="744815"/>
      </dsp:txXfrm>
    </dsp:sp>
    <dsp:sp modelId="{BF23B727-CD67-4962-9C8A-B09B36F9FFDF}">
      <dsp:nvSpPr>
        <dsp:cNvPr id="0" name=""/>
        <dsp:cNvSpPr/>
      </dsp:nvSpPr>
      <dsp:spPr>
        <a:xfrm rot="2142401">
          <a:off x="5940320" y="2247249"/>
          <a:ext cx="779452" cy="31464"/>
        </a:xfrm>
        <a:custGeom>
          <a:avLst/>
          <a:gdLst/>
          <a:ahLst/>
          <a:cxnLst/>
          <a:rect l="0" t="0" r="0" b="0"/>
          <a:pathLst>
            <a:path>
              <a:moveTo>
                <a:pt x="0" y="15732"/>
              </a:moveTo>
              <a:lnTo>
                <a:pt x="779452" y="1573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10560" y="2243495"/>
        <a:ext cx="38972" cy="38972"/>
      </dsp:txXfrm>
    </dsp:sp>
    <dsp:sp modelId="{07B82601-FA45-478C-8F8C-67903F0218DA}">
      <dsp:nvSpPr>
        <dsp:cNvPr id="0" name=""/>
        <dsp:cNvSpPr/>
      </dsp:nvSpPr>
      <dsp:spPr>
        <a:xfrm>
          <a:off x="6646510" y="2094860"/>
          <a:ext cx="1582319" cy="79115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Can become Karta</a:t>
          </a:r>
        </a:p>
      </dsp:txBody>
      <dsp:txXfrm>
        <a:off x="6669682" y="2118032"/>
        <a:ext cx="1535975" cy="744815"/>
      </dsp:txXfrm>
    </dsp:sp>
    <dsp:sp modelId="{42656630-EF17-454B-A492-638D5B7C25A5}">
      <dsp:nvSpPr>
        <dsp:cNvPr id="0" name=""/>
        <dsp:cNvSpPr/>
      </dsp:nvSpPr>
      <dsp:spPr>
        <a:xfrm rot="2142401">
          <a:off x="1509826" y="2702165"/>
          <a:ext cx="779452" cy="31464"/>
        </a:xfrm>
        <a:custGeom>
          <a:avLst/>
          <a:gdLst/>
          <a:ahLst/>
          <a:cxnLst/>
          <a:rect l="0" t="0" r="0" b="0"/>
          <a:pathLst>
            <a:path>
              <a:moveTo>
                <a:pt x="0" y="15732"/>
              </a:moveTo>
              <a:lnTo>
                <a:pt x="779452" y="15732"/>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80066" y="2698411"/>
        <a:ext cx="38972" cy="38972"/>
      </dsp:txXfrm>
    </dsp:sp>
    <dsp:sp modelId="{CCFD998B-7CF8-40E6-BE28-4E86C8A41E62}">
      <dsp:nvSpPr>
        <dsp:cNvPr id="0" name=""/>
        <dsp:cNvSpPr/>
      </dsp:nvSpPr>
      <dsp:spPr>
        <a:xfrm>
          <a:off x="2216017" y="2549776"/>
          <a:ext cx="1582319" cy="79115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Husband’s HUF</a:t>
          </a:r>
        </a:p>
      </dsp:txBody>
      <dsp:txXfrm>
        <a:off x="2239189" y="2572948"/>
        <a:ext cx="1535975" cy="744815"/>
      </dsp:txXfrm>
    </dsp:sp>
    <dsp:sp modelId="{E5530939-5C80-4A05-A263-5B13E618923E}">
      <dsp:nvSpPr>
        <dsp:cNvPr id="0" name=""/>
        <dsp:cNvSpPr/>
      </dsp:nvSpPr>
      <dsp:spPr>
        <a:xfrm>
          <a:off x="3798336" y="2929624"/>
          <a:ext cx="632927" cy="31464"/>
        </a:xfrm>
        <a:custGeom>
          <a:avLst/>
          <a:gdLst/>
          <a:ahLst/>
          <a:cxnLst/>
          <a:rect l="0" t="0" r="0" b="0"/>
          <a:pathLst>
            <a:path>
              <a:moveTo>
                <a:pt x="0" y="15732"/>
              </a:moveTo>
              <a:lnTo>
                <a:pt x="632927" y="1573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98976" y="2929533"/>
        <a:ext cx="31646" cy="31646"/>
      </dsp:txXfrm>
    </dsp:sp>
    <dsp:sp modelId="{19D85D9F-6F4F-4C07-8988-EAAFCDC9E30D}">
      <dsp:nvSpPr>
        <dsp:cNvPr id="0" name=""/>
        <dsp:cNvSpPr/>
      </dsp:nvSpPr>
      <dsp:spPr>
        <a:xfrm>
          <a:off x="4431263" y="2549776"/>
          <a:ext cx="1582319" cy="7911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Member</a:t>
          </a:r>
        </a:p>
      </dsp:txBody>
      <dsp:txXfrm>
        <a:off x="4454435" y="2572948"/>
        <a:ext cx="1535975" cy="74481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BBFD1-F466-4685-BD3A-41757804178D}">
      <dsp:nvSpPr>
        <dsp:cNvPr id="0" name=""/>
        <dsp:cNvSpPr/>
      </dsp:nvSpPr>
      <dsp:spPr>
        <a:xfrm>
          <a:off x="0" y="132479"/>
          <a:ext cx="8229600" cy="1029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rtl="0">
            <a:lnSpc>
              <a:spcPct val="90000"/>
            </a:lnSpc>
            <a:spcBef>
              <a:spcPct val="0"/>
            </a:spcBef>
            <a:spcAft>
              <a:spcPct val="35000"/>
            </a:spcAft>
            <a:buNone/>
          </a:pPr>
          <a:r>
            <a:rPr lang="en-US" sz="4400" kern="1200" dirty="0"/>
            <a:t>09.09.2005 amendment</a:t>
          </a:r>
        </a:p>
      </dsp:txBody>
      <dsp:txXfrm>
        <a:off x="50261" y="182740"/>
        <a:ext cx="8129078" cy="929078"/>
      </dsp:txXfrm>
    </dsp:sp>
    <dsp:sp modelId="{2CEE83E9-865D-4E81-8E82-5EC6E534E99D}">
      <dsp:nvSpPr>
        <dsp:cNvPr id="0" name=""/>
        <dsp:cNvSpPr/>
      </dsp:nvSpPr>
      <dsp:spPr>
        <a:xfrm>
          <a:off x="0" y="1162080"/>
          <a:ext cx="8229600" cy="364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rtl="0">
            <a:lnSpc>
              <a:spcPct val="90000"/>
            </a:lnSpc>
            <a:spcBef>
              <a:spcPct val="0"/>
            </a:spcBef>
            <a:spcAft>
              <a:spcPct val="20000"/>
            </a:spcAft>
            <a:buChar char="•"/>
          </a:pPr>
          <a:r>
            <a:rPr lang="en-US" sz="3400" kern="1200" dirty="0"/>
            <a:t>Daughter of coparcener </a:t>
          </a:r>
          <a:r>
            <a:rPr lang="en-US" sz="3400" b="1" u="sng" kern="1200" dirty="0"/>
            <a:t>equal to son</a:t>
          </a:r>
          <a:endParaRPr lang="en-US" sz="3400" kern="1200" dirty="0"/>
        </a:p>
        <a:p>
          <a:pPr marL="285750" lvl="1" indent="-285750" algn="l" defTabSz="1511300" rtl="0">
            <a:lnSpc>
              <a:spcPct val="90000"/>
            </a:lnSpc>
            <a:spcBef>
              <a:spcPct val="0"/>
            </a:spcBef>
            <a:spcAft>
              <a:spcPct val="20000"/>
            </a:spcAft>
            <a:buChar char="•"/>
          </a:pPr>
          <a:r>
            <a:rPr lang="en-US" sz="3400" kern="1200" dirty="0"/>
            <a:t>Daughter can demand partition </a:t>
          </a:r>
        </a:p>
        <a:p>
          <a:pPr marL="571500" lvl="2" indent="-285750" algn="l" defTabSz="1511300" rtl="0">
            <a:lnSpc>
              <a:spcPct val="90000"/>
            </a:lnSpc>
            <a:spcBef>
              <a:spcPct val="0"/>
            </a:spcBef>
            <a:spcAft>
              <a:spcPct val="20000"/>
            </a:spcAft>
            <a:buChar char="•"/>
          </a:pPr>
          <a:r>
            <a:rPr lang="en-US" sz="3400" kern="1200" dirty="0"/>
            <a:t>but Daughter in law cannot</a:t>
          </a:r>
        </a:p>
        <a:p>
          <a:pPr marL="285750" lvl="1" indent="-285750" algn="l" defTabSz="1511300" rtl="0">
            <a:lnSpc>
              <a:spcPct val="90000"/>
            </a:lnSpc>
            <a:spcBef>
              <a:spcPct val="0"/>
            </a:spcBef>
            <a:spcAft>
              <a:spcPct val="20000"/>
            </a:spcAft>
            <a:buChar char="•"/>
          </a:pPr>
          <a:r>
            <a:rPr lang="en-US" sz="3400" kern="1200" dirty="0"/>
            <a:t>Daughters children can also become </a:t>
          </a:r>
          <a:r>
            <a:rPr lang="en-US" sz="3400" kern="1200" dirty="0" err="1"/>
            <a:t>coparcenar</a:t>
          </a:r>
          <a:r>
            <a:rPr lang="en-US" sz="3400" kern="1200" dirty="0"/>
            <a:t> in Nana’s HUF</a:t>
          </a:r>
        </a:p>
        <a:p>
          <a:pPr marL="285750" lvl="1" indent="-285750" algn="l" defTabSz="1511300" rtl="0">
            <a:lnSpc>
              <a:spcPct val="90000"/>
            </a:lnSpc>
            <a:spcBef>
              <a:spcPct val="0"/>
            </a:spcBef>
            <a:spcAft>
              <a:spcPct val="20000"/>
            </a:spcAft>
            <a:buChar char="•"/>
          </a:pPr>
          <a:r>
            <a:rPr lang="en-US" sz="3400" kern="1200" dirty="0"/>
            <a:t>Husband may also become member of Father in law’s HUF</a:t>
          </a:r>
        </a:p>
      </dsp:txBody>
      <dsp:txXfrm>
        <a:off x="0" y="1162080"/>
        <a:ext cx="8229600" cy="3643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E6E56-B56E-4691-B91E-B60FA4478257}">
      <dsp:nvSpPr>
        <dsp:cNvPr id="0" name=""/>
        <dsp:cNvSpPr/>
      </dsp:nvSpPr>
      <dsp:spPr>
        <a:xfrm>
          <a:off x="2830982" y="49377"/>
          <a:ext cx="2567635" cy="2567635"/>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t>Intestate</a:t>
          </a:r>
        </a:p>
      </dsp:txBody>
      <dsp:txXfrm>
        <a:off x="3127248" y="395020"/>
        <a:ext cx="1975104" cy="814730"/>
      </dsp:txXfrm>
    </dsp:sp>
    <dsp:sp modelId="{F5129783-32FF-4542-8ED5-5844CA2EC943}">
      <dsp:nvSpPr>
        <dsp:cNvPr id="0" name=""/>
        <dsp:cNvSpPr/>
      </dsp:nvSpPr>
      <dsp:spPr>
        <a:xfrm>
          <a:off x="3966667" y="1185062"/>
          <a:ext cx="2567635" cy="2567635"/>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t>Testamentary Will</a:t>
          </a:r>
        </a:p>
      </dsp:txBody>
      <dsp:txXfrm>
        <a:off x="5349239" y="1481327"/>
        <a:ext cx="987552" cy="1975104"/>
      </dsp:txXfrm>
    </dsp:sp>
    <dsp:sp modelId="{101E21A8-749A-45AF-9221-A1AE5A89D45D}">
      <dsp:nvSpPr>
        <dsp:cNvPr id="0" name=""/>
        <dsp:cNvSpPr/>
      </dsp:nvSpPr>
      <dsp:spPr>
        <a:xfrm>
          <a:off x="2830982" y="2320747"/>
          <a:ext cx="2567635" cy="2567635"/>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dirty="0"/>
            <a:t>HUF, Nomination, Joint holders</a:t>
          </a:r>
        </a:p>
      </dsp:txBody>
      <dsp:txXfrm>
        <a:off x="3127248" y="3728008"/>
        <a:ext cx="1975104" cy="814730"/>
      </dsp:txXfrm>
    </dsp:sp>
    <dsp:sp modelId="{A76909BA-00A8-40DD-A072-3E48C68B9ABB}">
      <dsp:nvSpPr>
        <dsp:cNvPr id="0" name=""/>
        <dsp:cNvSpPr/>
      </dsp:nvSpPr>
      <dsp:spPr>
        <a:xfrm>
          <a:off x="1695297" y="1185062"/>
          <a:ext cx="2567635" cy="2567635"/>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t>Private Trusts</a:t>
          </a:r>
        </a:p>
      </dsp:txBody>
      <dsp:txXfrm>
        <a:off x="1892807" y="1481327"/>
        <a:ext cx="987552" cy="197510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51D0D-A85A-4AAE-A971-DB48AA67AF29}">
      <dsp:nvSpPr>
        <dsp:cNvPr id="0" name=""/>
        <dsp:cNvSpPr/>
      </dsp:nvSpPr>
      <dsp:spPr>
        <a:xfrm>
          <a:off x="4999115" y="2161927"/>
          <a:ext cx="1768630" cy="613904"/>
        </a:xfrm>
        <a:custGeom>
          <a:avLst/>
          <a:gdLst/>
          <a:ahLst/>
          <a:cxnLst/>
          <a:rect l="0" t="0" r="0" b="0"/>
          <a:pathLst>
            <a:path>
              <a:moveTo>
                <a:pt x="0" y="0"/>
              </a:moveTo>
              <a:lnTo>
                <a:pt x="0" y="306952"/>
              </a:lnTo>
              <a:lnTo>
                <a:pt x="1768630" y="306952"/>
              </a:lnTo>
              <a:lnTo>
                <a:pt x="1768630" y="613904"/>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9FEA32-61A0-4E1F-B6C9-B3702BC43CB5}">
      <dsp:nvSpPr>
        <dsp:cNvPr id="0" name=""/>
        <dsp:cNvSpPr/>
      </dsp:nvSpPr>
      <dsp:spPr>
        <a:xfrm>
          <a:off x="3230484" y="2161927"/>
          <a:ext cx="1768630" cy="613904"/>
        </a:xfrm>
        <a:custGeom>
          <a:avLst/>
          <a:gdLst/>
          <a:ahLst/>
          <a:cxnLst/>
          <a:rect l="0" t="0" r="0" b="0"/>
          <a:pathLst>
            <a:path>
              <a:moveTo>
                <a:pt x="1768630" y="0"/>
              </a:moveTo>
              <a:lnTo>
                <a:pt x="1768630" y="306952"/>
              </a:lnTo>
              <a:lnTo>
                <a:pt x="0" y="306952"/>
              </a:lnTo>
              <a:lnTo>
                <a:pt x="0" y="613904"/>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BEA74C-0A45-4696-982C-627EA72B0CF6}">
      <dsp:nvSpPr>
        <dsp:cNvPr id="0" name=""/>
        <dsp:cNvSpPr/>
      </dsp:nvSpPr>
      <dsp:spPr>
        <a:xfrm>
          <a:off x="175" y="700249"/>
          <a:ext cx="2923356" cy="146167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rtl="0">
            <a:lnSpc>
              <a:spcPct val="90000"/>
            </a:lnSpc>
            <a:spcBef>
              <a:spcPct val="0"/>
            </a:spcBef>
            <a:spcAft>
              <a:spcPct val="35000"/>
            </a:spcAft>
            <a:buNone/>
          </a:pPr>
          <a:r>
            <a:rPr lang="en-US" sz="3500" kern="1200" dirty="0"/>
            <a:t>Daughter must be alive on 09.09.2005</a:t>
          </a:r>
        </a:p>
      </dsp:txBody>
      <dsp:txXfrm>
        <a:off x="175" y="700249"/>
        <a:ext cx="2923356" cy="1461678"/>
      </dsp:txXfrm>
    </dsp:sp>
    <dsp:sp modelId="{4A4EB22A-09FD-4B3C-97E7-3D64E2A1CFAC}">
      <dsp:nvSpPr>
        <dsp:cNvPr id="0" name=""/>
        <dsp:cNvSpPr/>
      </dsp:nvSpPr>
      <dsp:spPr>
        <a:xfrm>
          <a:off x="3537437" y="700249"/>
          <a:ext cx="2923356" cy="146167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rtl="0">
            <a:lnSpc>
              <a:spcPct val="90000"/>
            </a:lnSpc>
            <a:spcBef>
              <a:spcPct val="0"/>
            </a:spcBef>
            <a:spcAft>
              <a:spcPct val="35000"/>
            </a:spcAft>
            <a:buNone/>
          </a:pPr>
          <a:r>
            <a:rPr lang="en-US" sz="3500" kern="1200" dirty="0"/>
            <a:t>HUF must exist on 09.09.2005</a:t>
          </a:r>
        </a:p>
      </dsp:txBody>
      <dsp:txXfrm>
        <a:off x="3537437" y="700249"/>
        <a:ext cx="2923356" cy="1461678"/>
      </dsp:txXfrm>
    </dsp:sp>
    <dsp:sp modelId="{CBDD1781-6C18-4DD9-8C12-433B1B18A230}">
      <dsp:nvSpPr>
        <dsp:cNvPr id="0" name=""/>
        <dsp:cNvSpPr/>
      </dsp:nvSpPr>
      <dsp:spPr>
        <a:xfrm>
          <a:off x="1768806" y="2775832"/>
          <a:ext cx="2923356" cy="146167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rtl="0">
            <a:lnSpc>
              <a:spcPct val="90000"/>
            </a:lnSpc>
            <a:spcBef>
              <a:spcPct val="0"/>
            </a:spcBef>
            <a:spcAft>
              <a:spcPct val="35000"/>
            </a:spcAft>
            <a:buNone/>
          </a:pPr>
          <a:r>
            <a:rPr lang="en-US" sz="3500" kern="1200" dirty="0"/>
            <a:t>Registration of partition mandatory</a:t>
          </a:r>
        </a:p>
      </dsp:txBody>
      <dsp:txXfrm>
        <a:off x="1768806" y="2775832"/>
        <a:ext cx="2923356" cy="1461678"/>
      </dsp:txXfrm>
    </dsp:sp>
    <dsp:sp modelId="{C002192C-99F3-42AD-894D-3CF633462E85}">
      <dsp:nvSpPr>
        <dsp:cNvPr id="0" name=""/>
        <dsp:cNvSpPr/>
      </dsp:nvSpPr>
      <dsp:spPr>
        <a:xfrm>
          <a:off x="5306067" y="2775832"/>
          <a:ext cx="2923356" cy="146167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rtl="0">
            <a:lnSpc>
              <a:spcPct val="90000"/>
            </a:lnSpc>
            <a:spcBef>
              <a:spcPct val="0"/>
            </a:spcBef>
            <a:spcAft>
              <a:spcPct val="35000"/>
            </a:spcAft>
            <a:buNone/>
          </a:pPr>
          <a:r>
            <a:rPr lang="en-US" sz="3500" kern="1200" dirty="0"/>
            <a:t>Oral partition not allowed</a:t>
          </a:r>
        </a:p>
      </dsp:txBody>
      <dsp:txXfrm>
        <a:off x="5306067" y="2775832"/>
        <a:ext cx="2923356" cy="146167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18155-04AC-4E38-A787-7C50E2252F77}">
      <dsp:nvSpPr>
        <dsp:cNvPr id="0" name=""/>
        <dsp:cNvSpPr/>
      </dsp:nvSpPr>
      <dsp:spPr>
        <a:xfrm>
          <a:off x="0" y="32984"/>
          <a:ext cx="8229600" cy="865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Eldest child </a:t>
          </a:r>
        </a:p>
      </dsp:txBody>
      <dsp:txXfrm>
        <a:off x="42265" y="75249"/>
        <a:ext cx="8145070" cy="781270"/>
      </dsp:txXfrm>
    </dsp:sp>
    <dsp:sp modelId="{94B27A17-33C4-4C70-9C51-F2BB77F1F80D}">
      <dsp:nvSpPr>
        <dsp:cNvPr id="0" name=""/>
        <dsp:cNvSpPr/>
      </dsp:nvSpPr>
      <dsp:spPr>
        <a:xfrm>
          <a:off x="0" y="898784"/>
          <a:ext cx="8229600" cy="1723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dirty="0"/>
            <a:t>Even daughter can become Karta in Father’s HUF</a:t>
          </a:r>
        </a:p>
        <a:p>
          <a:pPr marL="285750" lvl="1" indent="-285750" algn="l" defTabSz="1289050" rtl="0">
            <a:lnSpc>
              <a:spcPct val="90000"/>
            </a:lnSpc>
            <a:spcBef>
              <a:spcPct val="0"/>
            </a:spcBef>
            <a:spcAft>
              <a:spcPct val="20000"/>
            </a:spcAft>
            <a:buChar char="•"/>
          </a:pPr>
          <a:r>
            <a:rPr lang="en-US" sz="2900" kern="1200" dirty="0"/>
            <a:t>However she cannot become Karta in Husband’s HUF as not </a:t>
          </a:r>
          <a:r>
            <a:rPr lang="en-US" sz="2900" kern="1200" dirty="0" err="1"/>
            <a:t>coparcenar</a:t>
          </a:r>
          <a:endParaRPr lang="en-US" sz="2900" kern="1200" dirty="0"/>
        </a:p>
      </dsp:txBody>
      <dsp:txXfrm>
        <a:off x="0" y="898784"/>
        <a:ext cx="8229600" cy="1723275"/>
      </dsp:txXfrm>
    </dsp:sp>
    <dsp:sp modelId="{D9401C9B-332C-4EE9-9FB2-40193DD55E1F}">
      <dsp:nvSpPr>
        <dsp:cNvPr id="0" name=""/>
        <dsp:cNvSpPr/>
      </dsp:nvSpPr>
      <dsp:spPr>
        <a:xfrm>
          <a:off x="0" y="2622059"/>
          <a:ext cx="8229600" cy="865800"/>
        </a:xfrm>
        <a:prstGeom prst="roundRect">
          <a:avLst/>
        </a:prstGeom>
        <a:solidFill>
          <a:schemeClr val="accent4">
            <a:hueOff val="9800891"/>
            <a:satOff val="-40777"/>
            <a:lumOff val="960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Jurisprudence</a:t>
          </a:r>
        </a:p>
      </dsp:txBody>
      <dsp:txXfrm>
        <a:off x="42265" y="2664324"/>
        <a:ext cx="8145070" cy="781270"/>
      </dsp:txXfrm>
    </dsp:sp>
    <dsp:sp modelId="{4BE17529-2388-4075-A94B-C003B97E0357}">
      <dsp:nvSpPr>
        <dsp:cNvPr id="0" name=""/>
        <dsp:cNvSpPr/>
      </dsp:nvSpPr>
      <dsp:spPr>
        <a:xfrm>
          <a:off x="0" y="3487860"/>
          <a:ext cx="8229600" cy="1416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dirty="0" err="1"/>
            <a:t>Sujata</a:t>
          </a:r>
          <a:r>
            <a:rPr lang="en-US" sz="2900" kern="1200" dirty="0"/>
            <a:t> Sharma v. Manu </a:t>
          </a:r>
          <a:r>
            <a:rPr lang="en-US" sz="2900" kern="1200" dirty="0" err="1"/>
            <a:t>gupta</a:t>
          </a:r>
          <a:r>
            <a:rPr lang="en-US" sz="2900" kern="1200" dirty="0"/>
            <a:t> (Delhi)</a:t>
          </a:r>
        </a:p>
        <a:p>
          <a:pPr marL="285750" lvl="1" indent="-285750" algn="l" defTabSz="1289050" rtl="0">
            <a:lnSpc>
              <a:spcPct val="90000"/>
            </a:lnSpc>
            <a:spcBef>
              <a:spcPct val="0"/>
            </a:spcBef>
            <a:spcAft>
              <a:spcPct val="20000"/>
            </a:spcAft>
            <a:buChar char="•"/>
          </a:pPr>
          <a:r>
            <a:rPr lang="en-US" sz="2900" kern="1200" dirty="0"/>
            <a:t>Seth </a:t>
          </a:r>
          <a:r>
            <a:rPr lang="en-US" sz="2900" kern="1200" dirty="0" err="1"/>
            <a:t>Govindram</a:t>
          </a:r>
          <a:r>
            <a:rPr lang="en-US" sz="2900" kern="1200" dirty="0"/>
            <a:t> Sugar Mills (SC)</a:t>
          </a:r>
        </a:p>
        <a:p>
          <a:pPr marL="571500" lvl="2" indent="-285750" algn="l" defTabSz="1289050" rtl="0">
            <a:lnSpc>
              <a:spcPct val="90000"/>
            </a:lnSpc>
            <a:spcBef>
              <a:spcPct val="0"/>
            </a:spcBef>
            <a:spcAft>
              <a:spcPct val="20000"/>
            </a:spcAft>
            <a:buChar char="•"/>
          </a:pPr>
          <a:r>
            <a:rPr lang="en-US" sz="2900" kern="1200" dirty="0"/>
            <a:t>coparcenary must for </a:t>
          </a:r>
          <a:r>
            <a:rPr lang="en-US" sz="2900" kern="1200" dirty="0" err="1"/>
            <a:t>Kartaship</a:t>
          </a:r>
          <a:endParaRPr lang="en-US" sz="2900" kern="1200" dirty="0"/>
        </a:p>
      </dsp:txBody>
      <dsp:txXfrm>
        <a:off x="0" y="3487860"/>
        <a:ext cx="8229600" cy="141691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F51D1-D499-49DC-87B0-AC11DD1499D1}">
      <dsp:nvSpPr>
        <dsp:cNvPr id="0" name=""/>
        <dsp:cNvSpPr/>
      </dsp:nvSpPr>
      <dsp:spPr>
        <a:xfrm>
          <a:off x="0" y="348884"/>
          <a:ext cx="8229600" cy="285011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just" defTabSz="1866900" rtl="0">
            <a:lnSpc>
              <a:spcPct val="90000"/>
            </a:lnSpc>
            <a:spcBef>
              <a:spcPct val="0"/>
            </a:spcBef>
            <a:spcAft>
              <a:spcPct val="35000"/>
            </a:spcAft>
            <a:buNone/>
          </a:pPr>
          <a:r>
            <a:rPr lang="en-US" sz="4200" kern="1200" dirty="0"/>
            <a:t>The senior most member may give up his right of management and a junior member may be appointed as manager.</a:t>
          </a:r>
        </a:p>
      </dsp:txBody>
      <dsp:txXfrm>
        <a:off x="139131" y="488015"/>
        <a:ext cx="7951338" cy="2571857"/>
      </dsp:txXfrm>
    </dsp:sp>
    <dsp:sp modelId="{411CBEEC-2A07-4F12-87E9-0DE2212BC907}">
      <dsp:nvSpPr>
        <dsp:cNvPr id="0" name=""/>
        <dsp:cNvSpPr/>
      </dsp:nvSpPr>
      <dsp:spPr>
        <a:xfrm>
          <a:off x="0" y="3199004"/>
          <a:ext cx="8229600" cy="978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err="1"/>
            <a:t>Narendrakumar</a:t>
          </a:r>
          <a:r>
            <a:rPr lang="en-US" sz="3300" kern="1200" dirty="0"/>
            <a:t> J </a:t>
          </a:r>
          <a:r>
            <a:rPr lang="en-US" sz="3300" kern="1200" dirty="0" err="1"/>
            <a:t>Modi</a:t>
          </a:r>
          <a:r>
            <a:rPr lang="en-US" sz="3300" kern="1200" dirty="0"/>
            <a:t> v. CIT [1976] 105 ITR 109 (SC)</a:t>
          </a:r>
        </a:p>
      </dsp:txBody>
      <dsp:txXfrm>
        <a:off x="0" y="3199004"/>
        <a:ext cx="8229600" cy="97807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B46709-9F3F-4C65-B27A-A20C78115154}">
      <dsp:nvSpPr>
        <dsp:cNvPr id="0" name=""/>
        <dsp:cNvSpPr/>
      </dsp:nvSpPr>
      <dsp:spPr>
        <a:xfrm>
          <a:off x="0" y="232469"/>
          <a:ext cx="8229600" cy="1029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rtl="0">
            <a:lnSpc>
              <a:spcPct val="90000"/>
            </a:lnSpc>
            <a:spcBef>
              <a:spcPct val="0"/>
            </a:spcBef>
            <a:spcAft>
              <a:spcPct val="35000"/>
            </a:spcAft>
            <a:buNone/>
          </a:pPr>
          <a:r>
            <a:rPr lang="en-US" sz="4400" kern="1200" dirty="0"/>
            <a:t>In father’s HUF only 3 member</a:t>
          </a:r>
        </a:p>
      </dsp:txBody>
      <dsp:txXfrm>
        <a:off x="50261" y="282730"/>
        <a:ext cx="8129078" cy="929078"/>
      </dsp:txXfrm>
    </dsp:sp>
    <dsp:sp modelId="{85060B72-6517-4D3D-BC52-3057750C37A5}">
      <dsp:nvSpPr>
        <dsp:cNvPr id="0" name=""/>
        <dsp:cNvSpPr/>
      </dsp:nvSpPr>
      <dsp:spPr>
        <a:xfrm>
          <a:off x="0" y="1262069"/>
          <a:ext cx="8229600" cy="168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rtl="0">
            <a:lnSpc>
              <a:spcPct val="90000"/>
            </a:lnSpc>
            <a:spcBef>
              <a:spcPct val="0"/>
            </a:spcBef>
            <a:spcAft>
              <a:spcPct val="20000"/>
            </a:spcAft>
            <a:buChar char="•"/>
          </a:pPr>
          <a:r>
            <a:rPr lang="en-US" sz="3400" kern="1200" dirty="0"/>
            <a:t>Father, Mother and son</a:t>
          </a:r>
        </a:p>
        <a:p>
          <a:pPr marL="285750" lvl="1" indent="-285750" algn="l" defTabSz="1511300" rtl="0">
            <a:lnSpc>
              <a:spcPct val="90000"/>
            </a:lnSpc>
            <a:spcBef>
              <a:spcPct val="0"/>
            </a:spcBef>
            <a:spcAft>
              <a:spcPct val="20000"/>
            </a:spcAft>
            <a:buChar char="•"/>
          </a:pPr>
          <a:r>
            <a:rPr lang="en-US" sz="3400" kern="1200" dirty="0"/>
            <a:t>Father dies and son is minor</a:t>
          </a:r>
        </a:p>
        <a:p>
          <a:pPr marL="285750" lvl="1" indent="-285750" algn="l" defTabSz="1511300" rtl="0">
            <a:lnSpc>
              <a:spcPct val="90000"/>
            </a:lnSpc>
            <a:spcBef>
              <a:spcPct val="0"/>
            </a:spcBef>
            <a:spcAft>
              <a:spcPct val="20000"/>
            </a:spcAft>
            <a:buChar char="•"/>
          </a:pPr>
          <a:r>
            <a:rPr lang="en-US" sz="3400" kern="1200" dirty="0"/>
            <a:t>Who shall be Karta?</a:t>
          </a:r>
        </a:p>
      </dsp:txBody>
      <dsp:txXfrm>
        <a:off x="0" y="1262069"/>
        <a:ext cx="8229600" cy="1684980"/>
      </dsp:txXfrm>
    </dsp:sp>
    <dsp:sp modelId="{AF6F8198-D750-48A6-8819-0C43B095CF09}">
      <dsp:nvSpPr>
        <dsp:cNvPr id="0" name=""/>
        <dsp:cNvSpPr/>
      </dsp:nvSpPr>
      <dsp:spPr>
        <a:xfrm>
          <a:off x="0" y="2947050"/>
          <a:ext cx="8229600" cy="1029600"/>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rtl="0">
            <a:lnSpc>
              <a:spcPct val="90000"/>
            </a:lnSpc>
            <a:spcBef>
              <a:spcPct val="0"/>
            </a:spcBef>
            <a:spcAft>
              <a:spcPct val="35000"/>
            </a:spcAft>
            <a:buNone/>
          </a:pPr>
          <a:r>
            <a:rPr lang="en-US" sz="4400" kern="1200" dirty="0" err="1"/>
            <a:t>Shreya</a:t>
          </a:r>
          <a:r>
            <a:rPr lang="en-US" sz="4400" kern="1200" dirty="0"/>
            <a:t> </a:t>
          </a:r>
          <a:r>
            <a:rPr lang="en-US" sz="4400" kern="1200" dirty="0" err="1"/>
            <a:t>Vidyarthi</a:t>
          </a:r>
          <a:r>
            <a:rPr lang="en-US" sz="4400" kern="1200" dirty="0"/>
            <a:t> (SC)</a:t>
          </a:r>
        </a:p>
      </dsp:txBody>
      <dsp:txXfrm>
        <a:off x="50261" y="2997311"/>
        <a:ext cx="8129078" cy="929078"/>
      </dsp:txXfrm>
    </dsp:sp>
    <dsp:sp modelId="{4EDD7D18-50B8-42AA-8593-9F86C1E9E315}">
      <dsp:nvSpPr>
        <dsp:cNvPr id="0" name=""/>
        <dsp:cNvSpPr/>
      </dsp:nvSpPr>
      <dsp:spPr>
        <a:xfrm>
          <a:off x="0" y="3976650"/>
          <a:ext cx="82296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rtl="0">
            <a:lnSpc>
              <a:spcPct val="90000"/>
            </a:lnSpc>
            <a:spcBef>
              <a:spcPct val="0"/>
            </a:spcBef>
            <a:spcAft>
              <a:spcPct val="20000"/>
            </a:spcAft>
            <a:buChar char="•"/>
          </a:pPr>
          <a:r>
            <a:rPr lang="en-US" sz="3400" kern="1200" dirty="0"/>
            <a:t>Guardian Manager</a:t>
          </a:r>
        </a:p>
      </dsp:txBody>
      <dsp:txXfrm>
        <a:off x="0" y="3976650"/>
        <a:ext cx="8229600" cy="72864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FD88F-2035-47E1-A556-6341EFEE8C5F}">
      <dsp:nvSpPr>
        <dsp:cNvPr id="0" name=""/>
        <dsp:cNvSpPr/>
      </dsp:nvSpPr>
      <dsp:spPr>
        <a:xfrm>
          <a:off x="0" y="45291"/>
          <a:ext cx="8229600" cy="215864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rtl="0">
            <a:lnSpc>
              <a:spcPct val="90000"/>
            </a:lnSpc>
            <a:spcBef>
              <a:spcPct val="0"/>
            </a:spcBef>
            <a:spcAft>
              <a:spcPct val="35000"/>
            </a:spcAft>
            <a:buNone/>
          </a:pPr>
          <a:r>
            <a:rPr lang="en-US" sz="4100" kern="1200" dirty="0"/>
            <a:t>Will daughters husband shall become member in Father in law’s HUF?</a:t>
          </a:r>
        </a:p>
      </dsp:txBody>
      <dsp:txXfrm>
        <a:off x="105377" y="150668"/>
        <a:ext cx="8018846" cy="1947895"/>
      </dsp:txXfrm>
    </dsp:sp>
    <dsp:sp modelId="{D95EB876-39BF-4A67-B335-61E302AEF3A0}">
      <dsp:nvSpPr>
        <dsp:cNvPr id="0" name=""/>
        <dsp:cNvSpPr/>
      </dsp:nvSpPr>
      <dsp:spPr>
        <a:xfrm>
          <a:off x="0" y="2322021"/>
          <a:ext cx="8229600" cy="2158649"/>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rtl="0">
            <a:lnSpc>
              <a:spcPct val="90000"/>
            </a:lnSpc>
            <a:spcBef>
              <a:spcPct val="0"/>
            </a:spcBef>
            <a:spcAft>
              <a:spcPct val="35000"/>
            </a:spcAft>
            <a:buNone/>
          </a:pPr>
          <a:r>
            <a:rPr lang="en-US" sz="4100" kern="1200" dirty="0"/>
            <a:t>Will children become </a:t>
          </a:r>
          <a:r>
            <a:rPr lang="en-US" sz="4100" kern="1200" dirty="0" err="1"/>
            <a:t>coparcenar</a:t>
          </a:r>
          <a:r>
            <a:rPr lang="en-US" sz="4100" kern="1200" dirty="0"/>
            <a:t> in Maternal Grandfather’s HUF?</a:t>
          </a:r>
        </a:p>
      </dsp:txBody>
      <dsp:txXfrm>
        <a:off x="105377" y="2427398"/>
        <a:ext cx="8018846" cy="194789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C7593-56FA-480D-84EE-8DF06153CA64}">
      <dsp:nvSpPr>
        <dsp:cNvPr id="0" name=""/>
        <dsp:cNvSpPr/>
      </dsp:nvSpPr>
      <dsp:spPr>
        <a:xfrm>
          <a:off x="0" y="108989"/>
          <a:ext cx="8229600" cy="27027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t>If the daughter of a Hindu Father marries a man following /belonging to a different religion – say Muslim or Christian – whether the amendments made in 2005 will apply?</a:t>
          </a:r>
        </a:p>
      </dsp:txBody>
      <dsp:txXfrm>
        <a:off x="131935" y="240924"/>
        <a:ext cx="7965730" cy="2438830"/>
      </dsp:txXfrm>
    </dsp:sp>
    <dsp:sp modelId="{50AD462F-C385-4EAF-BB69-084790DD2098}">
      <dsp:nvSpPr>
        <dsp:cNvPr id="0" name=""/>
        <dsp:cNvSpPr/>
      </dsp:nvSpPr>
      <dsp:spPr>
        <a:xfrm>
          <a:off x="0" y="2811689"/>
          <a:ext cx="8229600" cy="1605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n-US" sz="2600" kern="1200" dirty="0"/>
            <a:t>Marries after converting into husband’s religion or </a:t>
          </a:r>
        </a:p>
        <a:p>
          <a:pPr marL="228600" lvl="1" indent="-228600" algn="l" defTabSz="1155700" rtl="0">
            <a:lnSpc>
              <a:spcPct val="90000"/>
            </a:lnSpc>
            <a:spcBef>
              <a:spcPct val="0"/>
            </a:spcBef>
            <a:spcAft>
              <a:spcPct val="20000"/>
            </a:spcAft>
            <a:buChar char="•"/>
          </a:pPr>
          <a:r>
            <a:rPr lang="en-US" sz="2600" kern="1200" dirty="0"/>
            <a:t>Marries without conversion by marrying under Special Marriage Act 1954</a:t>
          </a:r>
        </a:p>
        <a:p>
          <a:pPr marL="457200" lvl="2" indent="-228600" algn="l" defTabSz="1155700" rtl="0">
            <a:lnSpc>
              <a:spcPct val="90000"/>
            </a:lnSpc>
            <a:spcBef>
              <a:spcPct val="0"/>
            </a:spcBef>
            <a:spcAft>
              <a:spcPct val="20000"/>
            </a:spcAft>
            <a:buChar char="•"/>
          </a:pPr>
          <a:r>
            <a:rPr lang="en-US" sz="2600" kern="1200" dirty="0"/>
            <a:t>CIT Vs. </a:t>
          </a:r>
          <a:r>
            <a:rPr lang="en-US" sz="2600" kern="1200" dirty="0" err="1"/>
            <a:t>Pratapchand</a:t>
          </a:r>
          <a:r>
            <a:rPr lang="en-US" sz="2600" kern="1200" dirty="0"/>
            <a:t> 36 ITR 262 (</a:t>
          </a:r>
          <a:r>
            <a:rPr lang="en-US" sz="2600" kern="1200" dirty="0" err="1"/>
            <a:t>Punj</a:t>
          </a:r>
          <a:r>
            <a:rPr lang="en-US" sz="2600" kern="1200" dirty="0"/>
            <a:t>. HC)</a:t>
          </a:r>
        </a:p>
      </dsp:txBody>
      <dsp:txXfrm>
        <a:off x="0" y="2811689"/>
        <a:ext cx="8229600" cy="160528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57593-F42F-4297-9651-B6F71D4B4B72}">
      <dsp:nvSpPr>
        <dsp:cNvPr id="0" name=""/>
        <dsp:cNvSpPr/>
      </dsp:nvSpPr>
      <dsp:spPr>
        <a:xfrm>
          <a:off x="0" y="507667"/>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Gift from non relatives</a:t>
          </a:r>
        </a:p>
      </dsp:txBody>
      <dsp:txXfrm>
        <a:off x="61256" y="568923"/>
        <a:ext cx="8107088" cy="1132313"/>
      </dsp:txXfrm>
    </dsp:sp>
    <dsp:sp modelId="{2188B9C5-F4EA-445F-AB08-5E374402A724}">
      <dsp:nvSpPr>
        <dsp:cNvPr id="0" name=""/>
        <dsp:cNvSpPr/>
      </dsp:nvSpPr>
      <dsp:spPr>
        <a:xfrm>
          <a:off x="0" y="1762492"/>
          <a:ext cx="8229600" cy="1412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955800">
            <a:lnSpc>
              <a:spcPct val="90000"/>
            </a:lnSpc>
            <a:spcBef>
              <a:spcPct val="0"/>
            </a:spcBef>
            <a:spcAft>
              <a:spcPct val="20000"/>
            </a:spcAft>
            <a:buChar char="•"/>
          </a:pPr>
          <a:r>
            <a:rPr lang="en-US" sz="4400" kern="1200" dirty="0"/>
            <a:t>Up to Rs.50000 not taxable</a:t>
          </a:r>
        </a:p>
        <a:p>
          <a:pPr marL="285750" lvl="1" indent="-285750" algn="l" defTabSz="1955800">
            <a:lnSpc>
              <a:spcPct val="90000"/>
            </a:lnSpc>
            <a:spcBef>
              <a:spcPct val="0"/>
            </a:spcBef>
            <a:spcAft>
              <a:spcPct val="20000"/>
            </a:spcAft>
            <a:buChar char="•"/>
          </a:pPr>
          <a:r>
            <a:rPr lang="en-US" sz="4400" kern="1200" dirty="0"/>
            <a:t>No clubbing</a:t>
          </a:r>
        </a:p>
      </dsp:txBody>
      <dsp:txXfrm>
        <a:off x="0" y="1762492"/>
        <a:ext cx="8229600" cy="1412775"/>
      </dsp:txXfrm>
    </dsp:sp>
    <dsp:sp modelId="{B2F47578-0A00-48FE-BD51-7C1B32FD20BA}">
      <dsp:nvSpPr>
        <dsp:cNvPr id="0" name=""/>
        <dsp:cNvSpPr/>
      </dsp:nvSpPr>
      <dsp:spPr>
        <a:xfrm>
          <a:off x="0" y="3175267"/>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Assets passed through Will</a:t>
          </a:r>
        </a:p>
      </dsp:txBody>
      <dsp:txXfrm>
        <a:off x="61256" y="3236523"/>
        <a:ext cx="8107088" cy="113231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6B997-87F3-42E4-B73C-AC6EA39774A4}">
      <dsp:nvSpPr>
        <dsp:cNvPr id="0" name=""/>
        <dsp:cNvSpPr/>
      </dsp:nvSpPr>
      <dsp:spPr>
        <a:xfrm>
          <a:off x="0" y="26561"/>
          <a:ext cx="8229600" cy="15830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HUF can be proprietor of ‘</a:t>
          </a:r>
          <a:r>
            <a:rPr lang="en-US" sz="4100" i="1" kern="1200" dirty="0"/>
            <a:t>business</a:t>
          </a:r>
          <a:r>
            <a:rPr lang="en-US" sz="4100" kern="1200" dirty="0"/>
            <a:t>’</a:t>
          </a:r>
        </a:p>
      </dsp:txBody>
      <dsp:txXfrm>
        <a:off x="77276" y="103837"/>
        <a:ext cx="8075048" cy="1428457"/>
      </dsp:txXfrm>
    </dsp:sp>
    <dsp:sp modelId="{74322709-7745-48BB-BE90-BA56AFF5268B}">
      <dsp:nvSpPr>
        <dsp:cNvPr id="0" name=""/>
        <dsp:cNvSpPr/>
      </dsp:nvSpPr>
      <dsp:spPr>
        <a:xfrm>
          <a:off x="0" y="1609571"/>
          <a:ext cx="8229600" cy="1039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t>Trading and other business</a:t>
          </a:r>
        </a:p>
        <a:p>
          <a:pPr marL="285750" lvl="1" indent="-285750" algn="l" defTabSz="1422400">
            <a:lnSpc>
              <a:spcPct val="90000"/>
            </a:lnSpc>
            <a:spcBef>
              <a:spcPct val="0"/>
            </a:spcBef>
            <a:spcAft>
              <a:spcPct val="20000"/>
            </a:spcAft>
            <a:buChar char="•"/>
          </a:pPr>
          <a:r>
            <a:rPr lang="en-US" sz="3200" kern="1200" dirty="0"/>
            <a:t>S.44AD benefit available</a:t>
          </a:r>
        </a:p>
      </dsp:txBody>
      <dsp:txXfrm>
        <a:off x="0" y="1609571"/>
        <a:ext cx="8229600" cy="1039657"/>
      </dsp:txXfrm>
    </dsp:sp>
    <dsp:sp modelId="{B381C732-2B2C-488A-952D-AAEF0C3E3C7F}">
      <dsp:nvSpPr>
        <dsp:cNvPr id="0" name=""/>
        <dsp:cNvSpPr/>
      </dsp:nvSpPr>
      <dsp:spPr>
        <a:xfrm>
          <a:off x="0" y="2649228"/>
          <a:ext cx="8229600" cy="15830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However HUF cannot involve in ‘</a:t>
          </a:r>
          <a:r>
            <a:rPr lang="en-US" sz="4100" i="1" kern="1200" dirty="0"/>
            <a:t>profession</a:t>
          </a:r>
          <a:r>
            <a:rPr lang="en-US" sz="4100" kern="1200" dirty="0"/>
            <a:t>’</a:t>
          </a:r>
        </a:p>
      </dsp:txBody>
      <dsp:txXfrm>
        <a:off x="77276" y="2726504"/>
        <a:ext cx="8075048" cy="1428457"/>
      </dsp:txXfrm>
    </dsp:sp>
    <dsp:sp modelId="{77AE53EC-7442-4724-AAAB-A6FDE5E18FF9}">
      <dsp:nvSpPr>
        <dsp:cNvPr id="0" name=""/>
        <dsp:cNvSpPr/>
      </dsp:nvSpPr>
      <dsp:spPr>
        <a:xfrm>
          <a:off x="0" y="4232238"/>
          <a:ext cx="8229600"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t>S.44ADA cannot be opted by HUF</a:t>
          </a:r>
        </a:p>
      </dsp:txBody>
      <dsp:txXfrm>
        <a:off x="0" y="4232238"/>
        <a:ext cx="8229600" cy="67896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1071B-574D-4BCC-B978-E8F8D30EB844}">
      <dsp:nvSpPr>
        <dsp:cNvPr id="0" name=""/>
        <dsp:cNvSpPr/>
      </dsp:nvSpPr>
      <dsp:spPr>
        <a:xfrm>
          <a:off x="0" y="462644"/>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Interest free loan to HUF</a:t>
          </a:r>
        </a:p>
      </dsp:txBody>
      <dsp:txXfrm>
        <a:off x="61256" y="523900"/>
        <a:ext cx="8107088" cy="1132313"/>
      </dsp:txXfrm>
    </dsp:sp>
    <dsp:sp modelId="{D59F6021-5E3C-4878-A855-0346136D617C}">
      <dsp:nvSpPr>
        <dsp:cNvPr id="0" name=""/>
        <dsp:cNvSpPr/>
      </dsp:nvSpPr>
      <dsp:spPr>
        <a:xfrm>
          <a:off x="0" y="1717469"/>
          <a:ext cx="8229600" cy="150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1155700">
            <a:lnSpc>
              <a:spcPct val="90000"/>
            </a:lnSpc>
            <a:spcBef>
              <a:spcPct val="0"/>
            </a:spcBef>
            <a:spcAft>
              <a:spcPct val="20000"/>
            </a:spcAft>
            <a:buChar char="•"/>
          </a:pPr>
          <a:r>
            <a:rPr lang="en-US" sz="2600" kern="1200" dirty="0"/>
            <a:t>Not a gift so no clubbing on income therefrom</a:t>
          </a:r>
        </a:p>
        <a:p>
          <a:pPr marL="228600" lvl="1" indent="-228600" algn="l" defTabSz="889000">
            <a:lnSpc>
              <a:spcPct val="90000"/>
            </a:lnSpc>
            <a:spcBef>
              <a:spcPct val="0"/>
            </a:spcBef>
            <a:spcAft>
              <a:spcPct val="20000"/>
            </a:spcAft>
            <a:buChar char="•"/>
          </a:pPr>
          <a:r>
            <a:rPr lang="en-US" sz="2000" kern="1200" dirty="0"/>
            <a:t>Obligation to repay – nominal interest may be charged</a:t>
          </a:r>
        </a:p>
        <a:p>
          <a:pPr marL="228600" lvl="1" indent="-228600" algn="l" defTabSz="1155700">
            <a:lnSpc>
              <a:spcPct val="90000"/>
            </a:lnSpc>
            <a:spcBef>
              <a:spcPct val="0"/>
            </a:spcBef>
            <a:spcAft>
              <a:spcPct val="20000"/>
            </a:spcAft>
            <a:buChar char="•"/>
          </a:pPr>
          <a:r>
            <a:rPr lang="en-US" sz="2600" kern="1200" dirty="0"/>
            <a:t>ITO vs. </a:t>
          </a:r>
          <a:r>
            <a:rPr lang="en-US" sz="2600" kern="1200" dirty="0" err="1"/>
            <a:t>Nalinbhai</a:t>
          </a:r>
          <a:r>
            <a:rPr lang="en-US" sz="2600" kern="1200" dirty="0"/>
            <a:t> M Shah </a:t>
          </a:r>
          <a:r>
            <a:rPr lang="nl-NL" sz="2600" kern="1200" dirty="0"/>
            <a:t>[2005] 149 TAXMAN 28 (AHD.) (MAG.)</a:t>
          </a:r>
          <a:endParaRPr lang="en-US" sz="2600" kern="1200" dirty="0"/>
        </a:p>
      </dsp:txBody>
      <dsp:txXfrm>
        <a:off x="0" y="1717469"/>
        <a:ext cx="8229600" cy="1502820"/>
      </dsp:txXfrm>
    </dsp:sp>
    <dsp:sp modelId="{FDBD5AF7-FCE3-4550-9011-902BB0D84B02}">
      <dsp:nvSpPr>
        <dsp:cNvPr id="0" name=""/>
        <dsp:cNvSpPr/>
      </dsp:nvSpPr>
      <dsp:spPr>
        <a:xfrm>
          <a:off x="0" y="3220290"/>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Such loan can be invested and income therefrom can be offered in hands of HUF</a:t>
          </a:r>
        </a:p>
      </dsp:txBody>
      <dsp:txXfrm>
        <a:off x="61256" y="3281546"/>
        <a:ext cx="8107088" cy="113231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D1422E-A414-45C8-885C-E34D5E0F5D5E}">
      <dsp:nvSpPr>
        <dsp:cNvPr id="0" name=""/>
        <dsp:cNvSpPr/>
      </dsp:nvSpPr>
      <dsp:spPr>
        <a:xfrm>
          <a:off x="0" y="30599"/>
          <a:ext cx="8229600" cy="20077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Asset/Equipments to be acquired by HUF </a:t>
          </a:r>
        </a:p>
      </dsp:txBody>
      <dsp:txXfrm>
        <a:off x="98009" y="128608"/>
        <a:ext cx="8033582" cy="1811702"/>
      </dsp:txXfrm>
    </dsp:sp>
    <dsp:sp modelId="{9432E97B-23C8-4F31-97FE-7E2FBB11BE19}">
      <dsp:nvSpPr>
        <dsp:cNvPr id="0" name=""/>
        <dsp:cNvSpPr/>
      </dsp:nvSpPr>
      <dsp:spPr>
        <a:xfrm>
          <a:off x="0" y="2038319"/>
          <a:ext cx="8229600" cy="86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6040" rIns="369824" bIns="66040" numCol="1" spcCol="1270" anchor="t" anchorCtr="0">
          <a:noAutofit/>
        </a:bodyPr>
        <a:lstStyle/>
        <a:p>
          <a:pPr marL="285750" lvl="1" indent="-285750" algn="l" defTabSz="1822450">
            <a:lnSpc>
              <a:spcPct val="90000"/>
            </a:lnSpc>
            <a:spcBef>
              <a:spcPct val="0"/>
            </a:spcBef>
            <a:spcAft>
              <a:spcPct val="20000"/>
            </a:spcAft>
            <a:buChar char="•"/>
          </a:pPr>
          <a:r>
            <a:rPr lang="en-US" sz="4100" kern="1200"/>
            <a:t>can give fixed rental income</a:t>
          </a:r>
        </a:p>
      </dsp:txBody>
      <dsp:txXfrm>
        <a:off x="0" y="2038319"/>
        <a:ext cx="8229600" cy="861120"/>
      </dsp:txXfrm>
    </dsp:sp>
    <dsp:sp modelId="{B0860E8F-B419-4238-891E-A19729B2E647}">
      <dsp:nvSpPr>
        <dsp:cNvPr id="0" name=""/>
        <dsp:cNvSpPr/>
      </dsp:nvSpPr>
      <dsp:spPr>
        <a:xfrm>
          <a:off x="0" y="2899439"/>
          <a:ext cx="8229600" cy="20077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Sub lease of Property taken on lease</a:t>
          </a:r>
        </a:p>
      </dsp:txBody>
      <dsp:txXfrm>
        <a:off x="98009" y="2997448"/>
        <a:ext cx="8033582" cy="1811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0D323-F7E5-41E0-8CD8-7E761189808F}">
      <dsp:nvSpPr>
        <dsp:cNvPr id="0" name=""/>
        <dsp:cNvSpPr/>
      </dsp:nvSpPr>
      <dsp:spPr>
        <a:xfrm>
          <a:off x="0" y="72127"/>
          <a:ext cx="8229600" cy="538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Property inherited from 3 generations above of male lineage</a:t>
          </a:r>
        </a:p>
      </dsp:txBody>
      <dsp:txXfrm>
        <a:off x="26273" y="98400"/>
        <a:ext cx="8177054" cy="485654"/>
      </dsp:txXfrm>
    </dsp:sp>
    <dsp:sp modelId="{D51A1CE8-E5CE-43AB-8892-C163623842D9}">
      <dsp:nvSpPr>
        <dsp:cNvPr id="0" name=""/>
        <dsp:cNvSpPr/>
      </dsp:nvSpPr>
      <dsp:spPr>
        <a:xfrm>
          <a:off x="0" y="61032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Father, grandfather, great grandfather</a:t>
          </a:r>
        </a:p>
      </dsp:txBody>
      <dsp:txXfrm>
        <a:off x="0" y="610327"/>
        <a:ext cx="8229600" cy="380880"/>
      </dsp:txXfrm>
    </dsp:sp>
    <dsp:sp modelId="{6A5EE8FB-F633-4287-8275-DA04B14239B6}">
      <dsp:nvSpPr>
        <dsp:cNvPr id="0" name=""/>
        <dsp:cNvSpPr/>
      </dsp:nvSpPr>
      <dsp:spPr>
        <a:xfrm>
          <a:off x="0" y="991207"/>
          <a:ext cx="8229600" cy="538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Deemed to be HUF property</a:t>
          </a:r>
        </a:p>
      </dsp:txBody>
      <dsp:txXfrm>
        <a:off x="26273" y="1017480"/>
        <a:ext cx="8177054" cy="485654"/>
      </dsp:txXfrm>
    </dsp:sp>
    <dsp:sp modelId="{4B7F5F37-2133-47E4-BE7F-B73BFC88EF9F}">
      <dsp:nvSpPr>
        <dsp:cNvPr id="0" name=""/>
        <dsp:cNvSpPr/>
      </dsp:nvSpPr>
      <dsp:spPr>
        <a:xfrm>
          <a:off x="0" y="1595647"/>
          <a:ext cx="8229600" cy="538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Automatic right in ancestral property</a:t>
          </a:r>
        </a:p>
      </dsp:txBody>
      <dsp:txXfrm>
        <a:off x="26273" y="1621920"/>
        <a:ext cx="8177054" cy="485654"/>
      </dsp:txXfrm>
    </dsp:sp>
    <dsp:sp modelId="{5DF6431A-953E-4B07-BC30-B69014EAAC36}">
      <dsp:nvSpPr>
        <dsp:cNvPr id="0" name=""/>
        <dsp:cNvSpPr/>
      </dsp:nvSpPr>
      <dsp:spPr>
        <a:xfrm>
          <a:off x="0" y="2200087"/>
          <a:ext cx="8229600" cy="5382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Myth</a:t>
          </a:r>
        </a:p>
      </dsp:txBody>
      <dsp:txXfrm>
        <a:off x="26273" y="2226360"/>
        <a:ext cx="8177054" cy="485654"/>
      </dsp:txXfrm>
    </dsp:sp>
    <dsp:sp modelId="{51F886AF-1863-4B48-801A-44AF1CA7AF32}">
      <dsp:nvSpPr>
        <dsp:cNvPr id="0" name=""/>
        <dsp:cNvSpPr/>
      </dsp:nvSpPr>
      <dsp:spPr>
        <a:xfrm>
          <a:off x="0" y="273828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Ancestral property cannot be alienated</a:t>
          </a:r>
        </a:p>
      </dsp:txBody>
      <dsp:txXfrm>
        <a:off x="0" y="2738287"/>
        <a:ext cx="8229600" cy="380880"/>
      </dsp:txXfrm>
    </dsp:sp>
    <dsp:sp modelId="{C9BD0299-2A46-4F62-A08A-5CF1573E6241}">
      <dsp:nvSpPr>
        <dsp:cNvPr id="0" name=""/>
        <dsp:cNvSpPr/>
      </dsp:nvSpPr>
      <dsp:spPr>
        <a:xfrm>
          <a:off x="0" y="3119167"/>
          <a:ext cx="8229600" cy="5382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Reality </a:t>
          </a:r>
        </a:p>
      </dsp:txBody>
      <dsp:txXfrm>
        <a:off x="26273" y="3145440"/>
        <a:ext cx="8177054" cy="485654"/>
      </dsp:txXfrm>
    </dsp:sp>
    <dsp:sp modelId="{59BE3D0C-1455-40B7-A2F5-3E2DC6F14F8D}">
      <dsp:nvSpPr>
        <dsp:cNvPr id="0" name=""/>
        <dsp:cNvSpPr/>
      </dsp:nvSpPr>
      <dsp:spPr>
        <a:xfrm>
          <a:off x="0" y="3657367"/>
          <a:ext cx="8229600" cy="145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Ancestral property can be lineated</a:t>
          </a:r>
        </a:p>
        <a:p>
          <a:pPr marL="342900" lvl="2" indent="-171450" algn="l" defTabSz="800100" rtl="0">
            <a:lnSpc>
              <a:spcPct val="90000"/>
            </a:lnSpc>
            <a:spcBef>
              <a:spcPct val="0"/>
            </a:spcBef>
            <a:spcAft>
              <a:spcPct val="20000"/>
            </a:spcAft>
            <a:buChar char="•"/>
          </a:pPr>
          <a:r>
            <a:rPr lang="en-US" sz="1800" kern="1200"/>
            <a:t>Yudhister v. Ashok Kumar (SC)</a:t>
          </a:r>
        </a:p>
        <a:p>
          <a:pPr marL="342900" lvl="2" indent="-171450" algn="l" defTabSz="800100" rtl="0">
            <a:lnSpc>
              <a:spcPct val="90000"/>
            </a:lnSpc>
            <a:spcBef>
              <a:spcPct val="0"/>
            </a:spcBef>
            <a:spcAft>
              <a:spcPct val="20000"/>
            </a:spcAft>
            <a:buChar char="•"/>
          </a:pPr>
          <a:r>
            <a:rPr lang="en-US" sz="1800" kern="1200" dirty="0" err="1"/>
            <a:t>Uttam</a:t>
          </a:r>
          <a:r>
            <a:rPr lang="en-US" sz="1800" kern="1200" dirty="0"/>
            <a:t> v. </a:t>
          </a:r>
          <a:r>
            <a:rPr lang="en-US" sz="1800" kern="1200" dirty="0" err="1"/>
            <a:t>Saubhag</a:t>
          </a:r>
          <a:r>
            <a:rPr lang="en-US" sz="1800" kern="1200" dirty="0"/>
            <a:t> Singh (SC)</a:t>
          </a:r>
        </a:p>
        <a:p>
          <a:pPr marL="342900" lvl="2" indent="-171450" algn="l" defTabSz="800100" rtl="0">
            <a:lnSpc>
              <a:spcPct val="90000"/>
            </a:lnSpc>
            <a:spcBef>
              <a:spcPct val="0"/>
            </a:spcBef>
            <a:spcAft>
              <a:spcPct val="20000"/>
            </a:spcAft>
            <a:buChar char="•"/>
          </a:pPr>
          <a:r>
            <a:rPr lang="en-US" sz="1800" kern="1200" dirty="0" err="1"/>
            <a:t>Surender</a:t>
          </a:r>
          <a:r>
            <a:rPr lang="en-US" sz="1800" kern="1200" dirty="0"/>
            <a:t> Kumar (Del) </a:t>
          </a:r>
        </a:p>
        <a:p>
          <a:pPr marL="342900" lvl="2" indent="-171450" algn="l" defTabSz="800100" rtl="0">
            <a:lnSpc>
              <a:spcPct val="90000"/>
            </a:lnSpc>
            <a:spcBef>
              <a:spcPct val="0"/>
            </a:spcBef>
            <a:spcAft>
              <a:spcPct val="20000"/>
            </a:spcAft>
            <a:buChar char="•"/>
          </a:pPr>
          <a:r>
            <a:rPr lang="en-US" sz="1800" kern="1200" dirty="0" err="1"/>
            <a:t>Arshnoor</a:t>
          </a:r>
          <a:r>
            <a:rPr lang="en-US" sz="1800" kern="1200" dirty="0"/>
            <a:t> Singh (SC)</a:t>
          </a:r>
        </a:p>
      </dsp:txBody>
      <dsp:txXfrm>
        <a:off x="0" y="3657367"/>
        <a:ext cx="8229600" cy="145210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D9549-247B-401A-A772-619FD4C14487}">
      <dsp:nvSpPr>
        <dsp:cNvPr id="0" name=""/>
        <dsp:cNvSpPr/>
      </dsp:nvSpPr>
      <dsp:spPr>
        <a:xfrm>
          <a:off x="0" y="583672"/>
          <a:ext cx="8229600" cy="772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Not advisable to have immovables in HUF</a:t>
          </a:r>
        </a:p>
      </dsp:txBody>
      <dsp:txXfrm>
        <a:off x="37696" y="621368"/>
        <a:ext cx="8154208" cy="696808"/>
      </dsp:txXfrm>
    </dsp:sp>
    <dsp:sp modelId="{F9C4CE34-9C50-4BCA-AF65-711AC3F1BCA4}">
      <dsp:nvSpPr>
        <dsp:cNvPr id="0" name=""/>
        <dsp:cNvSpPr/>
      </dsp:nvSpPr>
      <dsp:spPr>
        <a:xfrm>
          <a:off x="0" y="1450912"/>
          <a:ext cx="8229600" cy="772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Demat can be opened in name of HUF</a:t>
          </a:r>
        </a:p>
      </dsp:txBody>
      <dsp:txXfrm>
        <a:off x="37696" y="1488608"/>
        <a:ext cx="8154208" cy="696808"/>
      </dsp:txXfrm>
    </dsp:sp>
    <dsp:sp modelId="{A33F1D76-2761-4F5C-910C-EB8958977826}">
      <dsp:nvSpPr>
        <dsp:cNvPr id="0" name=""/>
        <dsp:cNvSpPr/>
      </dsp:nvSpPr>
      <dsp:spPr>
        <a:xfrm>
          <a:off x="0" y="2318152"/>
          <a:ext cx="8229600" cy="772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Investment in shares</a:t>
          </a:r>
        </a:p>
      </dsp:txBody>
      <dsp:txXfrm>
        <a:off x="37696" y="2355848"/>
        <a:ext cx="8154208" cy="696808"/>
      </dsp:txXfrm>
    </dsp:sp>
    <dsp:sp modelId="{788A0DF6-9F1F-4D98-9E51-AB535F19A799}">
      <dsp:nvSpPr>
        <dsp:cNvPr id="0" name=""/>
        <dsp:cNvSpPr/>
      </dsp:nvSpPr>
      <dsp:spPr>
        <a:xfrm>
          <a:off x="0" y="3090352"/>
          <a:ext cx="8229600" cy="1263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a:t>primary market IPO’s</a:t>
          </a:r>
        </a:p>
        <a:p>
          <a:pPr marL="228600" lvl="1" indent="-228600" algn="l" defTabSz="1155700">
            <a:lnSpc>
              <a:spcPct val="90000"/>
            </a:lnSpc>
            <a:spcBef>
              <a:spcPct val="0"/>
            </a:spcBef>
            <a:spcAft>
              <a:spcPct val="20000"/>
            </a:spcAft>
            <a:buChar char="•"/>
          </a:pPr>
          <a:r>
            <a:rPr lang="en-US" sz="2600" kern="1200"/>
            <a:t>secondary through Exchange</a:t>
          </a:r>
        </a:p>
        <a:p>
          <a:pPr marL="228600" lvl="1" indent="-228600" algn="l" defTabSz="1155700">
            <a:lnSpc>
              <a:spcPct val="90000"/>
            </a:lnSpc>
            <a:spcBef>
              <a:spcPct val="0"/>
            </a:spcBef>
            <a:spcAft>
              <a:spcPct val="20000"/>
            </a:spcAft>
            <a:buChar char="•"/>
          </a:pPr>
          <a:r>
            <a:rPr lang="en-US" sz="2600" kern="1200"/>
            <a:t>Mutual Funds</a:t>
          </a:r>
        </a:p>
      </dsp:txBody>
      <dsp:txXfrm>
        <a:off x="0" y="3090352"/>
        <a:ext cx="8229600" cy="126373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5672D-9AF9-4A99-B561-C174757F9483}">
      <dsp:nvSpPr>
        <dsp:cNvPr id="0" name=""/>
        <dsp:cNvSpPr/>
      </dsp:nvSpPr>
      <dsp:spPr>
        <a:xfrm>
          <a:off x="0" y="103048"/>
          <a:ext cx="8229600" cy="125482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t>In existing HUF</a:t>
          </a:r>
        </a:p>
      </dsp:txBody>
      <dsp:txXfrm>
        <a:off x="61256" y="164304"/>
        <a:ext cx="8107088" cy="1132313"/>
      </dsp:txXfrm>
    </dsp:sp>
    <dsp:sp modelId="{1E21DDF4-5C75-4935-BA57-28A9BCFEB850}">
      <dsp:nvSpPr>
        <dsp:cNvPr id="0" name=""/>
        <dsp:cNvSpPr/>
      </dsp:nvSpPr>
      <dsp:spPr>
        <a:xfrm>
          <a:off x="0" y="1357873"/>
          <a:ext cx="8229600" cy="1263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n-US" sz="2600" kern="1200" dirty="0"/>
            <a:t>Gift can be received from anyone</a:t>
          </a:r>
        </a:p>
        <a:p>
          <a:pPr marL="228600" lvl="1" indent="-228600" algn="l" defTabSz="1155700" rtl="0">
            <a:lnSpc>
              <a:spcPct val="90000"/>
            </a:lnSpc>
            <a:spcBef>
              <a:spcPct val="0"/>
            </a:spcBef>
            <a:spcAft>
              <a:spcPct val="20000"/>
            </a:spcAft>
            <a:buChar char="•"/>
          </a:pPr>
          <a:r>
            <a:rPr lang="en-US" sz="2600" kern="1200" dirty="0"/>
            <a:t>Benefit of exemption limit</a:t>
          </a:r>
        </a:p>
        <a:p>
          <a:pPr marL="457200" lvl="2" indent="-228600" algn="l" defTabSz="1155700" rtl="0">
            <a:lnSpc>
              <a:spcPct val="90000"/>
            </a:lnSpc>
            <a:spcBef>
              <a:spcPct val="0"/>
            </a:spcBef>
            <a:spcAft>
              <a:spcPct val="20000"/>
            </a:spcAft>
            <a:buChar char="•"/>
          </a:pPr>
          <a:r>
            <a:rPr lang="en-US" sz="2600" kern="1200" dirty="0"/>
            <a:t>Rs.250000</a:t>
          </a:r>
        </a:p>
      </dsp:txBody>
      <dsp:txXfrm>
        <a:off x="0" y="1357873"/>
        <a:ext cx="8229600" cy="1263735"/>
      </dsp:txXfrm>
    </dsp:sp>
    <dsp:sp modelId="{210B6866-74BE-475F-89BA-5FCA08501812}">
      <dsp:nvSpPr>
        <dsp:cNvPr id="0" name=""/>
        <dsp:cNvSpPr/>
      </dsp:nvSpPr>
      <dsp:spPr>
        <a:xfrm>
          <a:off x="0" y="2621608"/>
          <a:ext cx="8229600" cy="125482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t>HUF can also receive estate through Will which is not taxable</a:t>
          </a:r>
        </a:p>
      </dsp:txBody>
      <dsp:txXfrm>
        <a:off x="61256" y="2682864"/>
        <a:ext cx="8107088" cy="1132313"/>
      </dsp:txXfrm>
    </dsp:sp>
    <dsp:sp modelId="{DBF30552-82CC-44FF-B639-E432414947D7}">
      <dsp:nvSpPr>
        <dsp:cNvPr id="0" name=""/>
        <dsp:cNvSpPr/>
      </dsp:nvSpPr>
      <dsp:spPr>
        <a:xfrm>
          <a:off x="0" y="3876434"/>
          <a:ext cx="822960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n-US" sz="2600" kern="1200" dirty="0"/>
            <a:t>CIT vs. </a:t>
          </a:r>
          <a:r>
            <a:rPr lang="en-US" sz="2600" kern="1200" dirty="0" err="1"/>
            <a:t>Ghanshyamdas</a:t>
          </a:r>
          <a:r>
            <a:rPr lang="en-US" sz="2600" kern="1200" dirty="0"/>
            <a:t> </a:t>
          </a:r>
          <a:r>
            <a:rPr lang="en-US" sz="2600" kern="1200" dirty="0" err="1"/>
            <a:t>Mukim</a:t>
          </a:r>
          <a:r>
            <a:rPr lang="en-US" sz="2600" kern="1200" dirty="0"/>
            <a:t> 118 ITR 930(P&amp;H)</a:t>
          </a:r>
        </a:p>
      </dsp:txBody>
      <dsp:txXfrm>
        <a:off x="0" y="3876434"/>
        <a:ext cx="8229600" cy="54648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2BB5E-227A-4AA9-86E3-E4FCF70D048F}">
      <dsp:nvSpPr>
        <dsp:cNvPr id="0" name=""/>
        <dsp:cNvSpPr/>
      </dsp:nvSpPr>
      <dsp:spPr>
        <a:xfrm rot="16200000">
          <a:off x="342" y="509929"/>
          <a:ext cx="3917900" cy="3917900"/>
        </a:xfrm>
        <a:prstGeom prst="upArrow">
          <a:avLst>
            <a:gd name="adj1" fmla="val 50000"/>
            <a:gd name="adj2" fmla="val 35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rtl="0">
            <a:lnSpc>
              <a:spcPct val="90000"/>
            </a:lnSpc>
            <a:spcBef>
              <a:spcPct val="0"/>
            </a:spcBef>
            <a:spcAft>
              <a:spcPct val="35000"/>
            </a:spcAft>
            <a:buNone/>
          </a:pPr>
          <a:r>
            <a:rPr lang="en-US" sz="3600" kern="1200" dirty="0"/>
            <a:t>Gift from HUF to </a:t>
          </a:r>
          <a:r>
            <a:rPr lang="en-US" sz="3600" b="1" kern="1200" dirty="0"/>
            <a:t>relative</a:t>
          </a:r>
          <a:endParaRPr lang="en-US" sz="3600" kern="1200" dirty="0"/>
        </a:p>
      </dsp:txBody>
      <dsp:txXfrm rot="5400000">
        <a:off x="685976" y="1489404"/>
        <a:ext cx="3232267" cy="1958950"/>
      </dsp:txXfrm>
    </dsp:sp>
    <dsp:sp modelId="{A21F9B98-58A1-4A8F-80C1-147244E8101A}">
      <dsp:nvSpPr>
        <dsp:cNvPr id="0" name=""/>
        <dsp:cNvSpPr/>
      </dsp:nvSpPr>
      <dsp:spPr>
        <a:xfrm rot="5400000">
          <a:off x="4311357" y="509929"/>
          <a:ext cx="3917900" cy="3917900"/>
        </a:xfrm>
        <a:prstGeom prst="up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rtl="0">
            <a:lnSpc>
              <a:spcPct val="90000"/>
            </a:lnSpc>
            <a:spcBef>
              <a:spcPct val="0"/>
            </a:spcBef>
            <a:spcAft>
              <a:spcPct val="35000"/>
            </a:spcAft>
            <a:buNone/>
          </a:pPr>
          <a:r>
            <a:rPr lang="en-US" sz="3600" kern="1200" dirty="0"/>
            <a:t>Gift to HUF from </a:t>
          </a:r>
          <a:r>
            <a:rPr lang="en-US" sz="3600" b="1" kern="1200" dirty="0"/>
            <a:t>member</a:t>
          </a:r>
          <a:endParaRPr lang="en-US" sz="3600" kern="1200" dirty="0"/>
        </a:p>
      </dsp:txBody>
      <dsp:txXfrm rot="-5400000">
        <a:off x="4311358" y="1489404"/>
        <a:ext cx="3232267" cy="195895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CC094-88D8-44C9-A1DF-FE5C7A2FCB3D}">
      <dsp:nvSpPr>
        <dsp:cNvPr id="0" name=""/>
        <dsp:cNvSpPr/>
      </dsp:nvSpPr>
      <dsp:spPr>
        <a:xfrm>
          <a:off x="0" y="29631"/>
          <a:ext cx="8229600" cy="135134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b="1" i="1" kern="1200" dirty="0" err="1"/>
            <a:t>Subodh</a:t>
          </a:r>
          <a:r>
            <a:rPr lang="en-US" sz="3500" b="1" i="1" kern="1200" dirty="0"/>
            <a:t> Gupta (HUF) v. PCIT [2018] 169 ITD 60 (Delhi - Trib.) </a:t>
          </a:r>
          <a:endParaRPr lang="en-US" sz="3500" kern="1200" dirty="0"/>
        </a:p>
      </dsp:txBody>
      <dsp:txXfrm>
        <a:off x="65967" y="95598"/>
        <a:ext cx="8097666" cy="1219415"/>
      </dsp:txXfrm>
    </dsp:sp>
    <dsp:sp modelId="{B114E118-2F5A-4055-9D4F-109FC9B503F2}">
      <dsp:nvSpPr>
        <dsp:cNvPr id="0" name=""/>
        <dsp:cNvSpPr/>
      </dsp:nvSpPr>
      <dsp:spPr>
        <a:xfrm>
          <a:off x="0" y="1380981"/>
          <a:ext cx="8229600" cy="3115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Only gift received by member of HUF is not chargeable to tax; </a:t>
          </a:r>
        </a:p>
        <a:p>
          <a:pPr marL="228600" lvl="1" indent="-228600" algn="l" defTabSz="1200150" rtl="0">
            <a:lnSpc>
              <a:spcPct val="90000"/>
            </a:lnSpc>
            <a:spcBef>
              <a:spcPct val="0"/>
            </a:spcBef>
            <a:spcAft>
              <a:spcPct val="20000"/>
            </a:spcAft>
            <a:buChar char="•"/>
          </a:pPr>
          <a:r>
            <a:rPr lang="en-US" sz="2700" kern="1200" dirty="0"/>
            <a:t>thus, where </a:t>
          </a:r>
          <a:r>
            <a:rPr lang="en-US" sz="2700" kern="1200" dirty="0" err="1"/>
            <a:t>assessee</a:t>
          </a:r>
          <a:r>
            <a:rPr lang="en-US" sz="2700" kern="1200" dirty="0"/>
            <a:t> HUF received gift of 75,000 equity shares from mother of Karta of </a:t>
          </a:r>
          <a:r>
            <a:rPr lang="en-US" sz="2700" kern="1200" dirty="0" err="1"/>
            <a:t>assessee</a:t>
          </a:r>
          <a:r>
            <a:rPr lang="en-US" sz="2700" kern="1200" dirty="0"/>
            <a:t> HUF, </a:t>
          </a:r>
        </a:p>
        <a:p>
          <a:pPr marL="228600" lvl="1" indent="-228600" algn="l" defTabSz="1200150" rtl="0">
            <a:lnSpc>
              <a:spcPct val="90000"/>
            </a:lnSpc>
            <a:spcBef>
              <a:spcPct val="0"/>
            </a:spcBef>
            <a:spcAft>
              <a:spcPct val="20000"/>
            </a:spcAft>
            <a:buChar char="•"/>
          </a:pPr>
          <a:r>
            <a:rPr lang="en-US" sz="2700" u="sng" kern="1200" dirty="0"/>
            <a:t>not being member of </a:t>
          </a:r>
          <a:r>
            <a:rPr lang="en-US" sz="2700" u="sng" kern="1200" dirty="0" err="1"/>
            <a:t>assessee</a:t>
          </a:r>
          <a:r>
            <a:rPr lang="en-US" sz="2700" u="sng" kern="1200" dirty="0"/>
            <a:t> HUF, said sum would be chargeable to tax under Section 56(2)(vii)</a:t>
          </a:r>
        </a:p>
      </dsp:txBody>
      <dsp:txXfrm>
        <a:off x="0" y="1380981"/>
        <a:ext cx="8229600" cy="311534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67983-13B8-4123-9714-6BD03B0CDAFB}">
      <dsp:nvSpPr>
        <dsp:cNvPr id="0" name=""/>
        <dsp:cNvSpPr/>
      </dsp:nvSpPr>
      <dsp:spPr>
        <a:xfrm>
          <a:off x="0" y="141472"/>
          <a:ext cx="8229600" cy="70346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Basic exemption limit</a:t>
          </a:r>
        </a:p>
      </dsp:txBody>
      <dsp:txXfrm>
        <a:off x="34340" y="175812"/>
        <a:ext cx="8160920" cy="634782"/>
      </dsp:txXfrm>
    </dsp:sp>
    <dsp:sp modelId="{1015D2EE-D4E8-443F-BC7D-E699714BC3F3}">
      <dsp:nvSpPr>
        <dsp:cNvPr id="0" name=""/>
        <dsp:cNvSpPr/>
      </dsp:nvSpPr>
      <dsp:spPr>
        <a:xfrm>
          <a:off x="0" y="891014"/>
          <a:ext cx="8229600" cy="70346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Slab rate benefit</a:t>
          </a:r>
        </a:p>
      </dsp:txBody>
      <dsp:txXfrm>
        <a:off x="34340" y="925354"/>
        <a:ext cx="8160920" cy="634782"/>
      </dsp:txXfrm>
    </dsp:sp>
    <dsp:sp modelId="{35054BCF-EC19-4D5E-8FAF-8A7A689039D3}">
      <dsp:nvSpPr>
        <dsp:cNvPr id="0" name=""/>
        <dsp:cNvSpPr/>
      </dsp:nvSpPr>
      <dsp:spPr>
        <a:xfrm>
          <a:off x="0" y="1640557"/>
          <a:ext cx="8229600" cy="70346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Deduction u/s 80C of the Act</a:t>
          </a:r>
        </a:p>
      </dsp:txBody>
      <dsp:txXfrm>
        <a:off x="34340" y="1674897"/>
        <a:ext cx="8160920" cy="634782"/>
      </dsp:txXfrm>
    </dsp:sp>
    <dsp:sp modelId="{06A91E0D-6155-4046-9814-17FBAB6CF6DD}">
      <dsp:nvSpPr>
        <dsp:cNvPr id="0" name=""/>
        <dsp:cNvSpPr/>
      </dsp:nvSpPr>
      <dsp:spPr>
        <a:xfrm>
          <a:off x="0" y="2344019"/>
          <a:ext cx="8229600"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14300" lvl="1" indent="-114300" algn="l" defTabSz="533400" rtl="0">
            <a:lnSpc>
              <a:spcPct val="90000"/>
            </a:lnSpc>
            <a:spcBef>
              <a:spcPct val="0"/>
            </a:spcBef>
            <a:spcAft>
              <a:spcPct val="20000"/>
            </a:spcAft>
            <a:buChar char="•"/>
          </a:pPr>
          <a:r>
            <a:rPr lang="en-US" sz="1200" kern="1200" dirty="0" err="1"/>
            <a:t>Ind</a:t>
          </a:r>
          <a:r>
            <a:rPr lang="en-US" sz="1200" kern="1200" dirty="0"/>
            <a:t> – New regime – HUF – old regime</a:t>
          </a:r>
        </a:p>
      </dsp:txBody>
      <dsp:txXfrm>
        <a:off x="0" y="2344019"/>
        <a:ext cx="8229600" cy="264960"/>
      </dsp:txXfrm>
    </dsp:sp>
    <dsp:sp modelId="{58E5E507-D795-433F-8753-A8047DF71592}">
      <dsp:nvSpPr>
        <dsp:cNvPr id="0" name=""/>
        <dsp:cNvSpPr/>
      </dsp:nvSpPr>
      <dsp:spPr>
        <a:xfrm>
          <a:off x="0" y="2608980"/>
          <a:ext cx="8229600" cy="70346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Deduction under section 80D of the Act of INR 15 k for insurance on  health of its members</a:t>
          </a:r>
        </a:p>
      </dsp:txBody>
      <dsp:txXfrm>
        <a:off x="34340" y="2643320"/>
        <a:ext cx="8160920" cy="634782"/>
      </dsp:txXfrm>
    </dsp:sp>
    <dsp:sp modelId="{DB39043F-20F9-4C78-A0C3-9E1D81AC91C0}">
      <dsp:nvSpPr>
        <dsp:cNvPr id="0" name=""/>
        <dsp:cNvSpPr/>
      </dsp:nvSpPr>
      <dsp:spPr>
        <a:xfrm>
          <a:off x="0" y="3358522"/>
          <a:ext cx="8229600" cy="70346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Deduction under section 80TTA of the Act of INR 10 k for interest on savings bank account</a:t>
          </a:r>
        </a:p>
      </dsp:txBody>
      <dsp:txXfrm>
        <a:off x="34340" y="3392862"/>
        <a:ext cx="8160920" cy="634782"/>
      </dsp:txXfrm>
    </dsp:sp>
    <dsp:sp modelId="{88F978C9-1154-4B74-9AF0-85CFFD516D26}">
      <dsp:nvSpPr>
        <dsp:cNvPr id="0" name=""/>
        <dsp:cNvSpPr/>
      </dsp:nvSpPr>
      <dsp:spPr>
        <a:xfrm>
          <a:off x="0" y="4108065"/>
          <a:ext cx="8229600" cy="70346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Income received by members from HUF property or income, exempt u/s. 10(2)</a:t>
          </a:r>
        </a:p>
        <a:p>
          <a:pPr marL="0" lvl="0" indent="0" algn="l" defTabSz="711200">
            <a:lnSpc>
              <a:spcPct val="90000"/>
            </a:lnSpc>
            <a:spcBef>
              <a:spcPct val="0"/>
            </a:spcBef>
            <a:spcAft>
              <a:spcPct val="35000"/>
            </a:spcAft>
            <a:buNone/>
          </a:pPr>
          <a:r>
            <a:rPr lang="en-US" sz="1600" kern="1200" dirty="0"/>
            <a:t>in the hands of member;</a:t>
          </a:r>
        </a:p>
      </dsp:txBody>
      <dsp:txXfrm>
        <a:off x="34340" y="4142405"/>
        <a:ext cx="8160920" cy="63478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21E32-D985-4CCF-8DBD-CBB5834AC58B}">
      <dsp:nvSpPr>
        <dsp:cNvPr id="0" name=""/>
        <dsp:cNvSpPr/>
      </dsp:nvSpPr>
      <dsp:spPr>
        <a:xfrm>
          <a:off x="0" y="84208"/>
          <a:ext cx="8229600" cy="90250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Benefit u/s. 23(2) of the Act for one self occupied property for the own use of the family;</a:t>
          </a:r>
        </a:p>
      </dsp:txBody>
      <dsp:txXfrm>
        <a:off x="44057" y="128265"/>
        <a:ext cx="8141486" cy="814394"/>
      </dsp:txXfrm>
    </dsp:sp>
    <dsp:sp modelId="{58F1566C-844A-41B2-8CF4-100182AF61A3}">
      <dsp:nvSpPr>
        <dsp:cNvPr id="0" name=""/>
        <dsp:cNvSpPr/>
      </dsp:nvSpPr>
      <dsp:spPr>
        <a:xfrm>
          <a:off x="0" y="1035676"/>
          <a:ext cx="8229600" cy="90250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Deduction u/s. 24(b) of the Act up to INR 200 k for interest on loan for acquisition of self occupied property;</a:t>
          </a:r>
        </a:p>
      </dsp:txBody>
      <dsp:txXfrm>
        <a:off x="44057" y="1079733"/>
        <a:ext cx="8141486" cy="814394"/>
      </dsp:txXfrm>
    </dsp:sp>
    <dsp:sp modelId="{8D46F352-A821-4FBE-84A5-A5318A62031F}">
      <dsp:nvSpPr>
        <dsp:cNvPr id="0" name=""/>
        <dsp:cNvSpPr/>
      </dsp:nvSpPr>
      <dsp:spPr>
        <a:xfrm>
          <a:off x="0" y="1987145"/>
          <a:ext cx="8229600" cy="90250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Presumptive taxation of business income u/s. 44 AD;</a:t>
          </a:r>
        </a:p>
      </dsp:txBody>
      <dsp:txXfrm>
        <a:off x="44057" y="2031202"/>
        <a:ext cx="8141486" cy="814394"/>
      </dsp:txXfrm>
    </dsp:sp>
    <dsp:sp modelId="{57B479CF-5ADB-45AC-AE0C-56D72902E9E8}">
      <dsp:nvSpPr>
        <dsp:cNvPr id="0" name=""/>
        <dsp:cNvSpPr/>
      </dsp:nvSpPr>
      <dsp:spPr>
        <a:xfrm>
          <a:off x="0" y="2938614"/>
          <a:ext cx="8229600" cy="90250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Distribution of capital assets on total or partial partition of HUF not regarded as transfer u/s.47(</a:t>
          </a:r>
          <a:r>
            <a:rPr lang="en-US" sz="1700" kern="1200" dirty="0" err="1"/>
            <a:t>i</a:t>
          </a:r>
          <a:r>
            <a:rPr lang="en-US" sz="1700" kern="1200" dirty="0"/>
            <a:t>) – no capital gain to HUF</a:t>
          </a:r>
        </a:p>
      </dsp:txBody>
      <dsp:txXfrm>
        <a:off x="44057" y="2982671"/>
        <a:ext cx="8141486" cy="814394"/>
      </dsp:txXfrm>
    </dsp:sp>
    <dsp:sp modelId="{C4D3A1B2-A301-4D11-AC2B-44538A836F57}">
      <dsp:nvSpPr>
        <dsp:cNvPr id="0" name=""/>
        <dsp:cNvSpPr/>
      </dsp:nvSpPr>
      <dsp:spPr>
        <a:xfrm>
          <a:off x="0" y="3890083"/>
          <a:ext cx="8229600" cy="902508"/>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Exemption from capital gains u/s.54 (residential house property), 54B (rural agriculture land), 54F (investment in first or second residential house), 10(37) (compulsory acquisition of urban land);</a:t>
          </a:r>
        </a:p>
      </dsp:txBody>
      <dsp:txXfrm>
        <a:off x="44057" y="3934140"/>
        <a:ext cx="8141486" cy="81439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9AAF5-0036-43D5-8327-DA2D0CCC2F5A}">
      <dsp:nvSpPr>
        <dsp:cNvPr id="0" name=""/>
        <dsp:cNvSpPr/>
      </dsp:nvSpPr>
      <dsp:spPr>
        <a:xfrm>
          <a:off x="0" y="430800"/>
          <a:ext cx="8229600" cy="772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A Joint Hindu Family consists of all persons lineally descended from a common ancestor and includes their wives and unmarried daughters. </a:t>
          </a:r>
        </a:p>
      </dsp:txBody>
      <dsp:txXfrm>
        <a:off x="37696" y="468496"/>
        <a:ext cx="8154208" cy="696808"/>
      </dsp:txXfrm>
    </dsp:sp>
    <dsp:sp modelId="{BCF71A50-80FF-4E55-9D0B-EC9A188792A0}">
      <dsp:nvSpPr>
        <dsp:cNvPr id="0" name=""/>
        <dsp:cNvSpPr/>
      </dsp:nvSpPr>
      <dsp:spPr>
        <a:xfrm>
          <a:off x="0" y="1272625"/>
          <a:ext cx="8229600" cy="772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No limit to the number of members an HUF may consist of. </a:t>
          </a:r>
        </a:p>
      </dsp:txBody>
      <dsp:txXfrm>
        <a:off x="37696" y="1310321"/>
        <a:ext cx="8154208" cy="696808"/>
      </dsp:txXfrm>
    </dsp:sp>
    <dsp:sp modelId="{F9E1F328-7890-4502-8284-F560A06F6D9F}">
      <dsp:nvSpPr>
        <dsp:cNvPr id="0" name=""/>
        <dsp:cNvSpPr/>
      </dsp:nvSpPr>
      <dsp:spPr>
        <a:xfrm>
          <a:off x="0" y="2090400"/>
          <a:ext cx="8229600" cy="772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Only a complete partition of HUF is recognized under the law. </a:t>
          </a:r>
        </a:p>
      </dsp:txBody>
      <dsp:txXfrm>
        <a:off x="37696" y="2128096"/>
        <a:ext cx="8154208" cy="696808"/>
      </dsp:txXfrm>
    </dsp:sp>
    <dsp:sp modelId="{3E74298D-0161-4289-B17F-C71281E12C46}">
      <dsp:nvSpPr>
        <dsp:cNvPr id="0" name=""/>
        <dsp:cNvSpPr/>
      </dsp:nvSpPr>
      <dsp:spPr>
        <a:xfrm>
          <a:off x="0" y="2920200"/>
          <a:ext cx="8229600" cy="772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HUF partition can be claimed by coparceners only. </a:t>
          </a:r>
        </a:p>
      </dsp:txBody>
      <dsp:txXfrm>
        <a:off x="37696" y="2957896"/>
        <a:ext cx="8154208" cy="696808"/>
      </dsp:txXfrm>
    </dsp:sp>
    <dsp:sp modelId="{EC1FE025-7C14-4F26-8E6D-0992339287AF}">
      <dsp:nvSpPr>
        <dsp:cNvPr id="0" name=""/>
        <dsp:cNvSpPr/>
      </dsp:nvSpPr>
      <dsp:spPr>
        <a:xfrm>
          <a:off x="0" y="3750000"/>
          <a:ext cx="8229600" cy="772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Income in respect of the post-partition period is taxed as individual income of the concerned member.</a:t>
          </a:r>
        </a:p>
      </dsp:txBody>
      <dsp:txXfrm>
        <a:off x="37696" y="3787696"/>
        <a:ext cx="8154208" cy="69680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5E689-C763-4E1C-85DD-CEA14A823CDD}">
      <dsp:nvSpPr>
        <dsp:cNvPr id="0" name=""/>
        <dsp:cNvSpPr/>
      </dsp:nvSpPr>
      <dsp:spPr>
        <a:xfrm>
          <a:off x="4118" y="0"/>
          <a:ext cx="3962102" cy="493776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rtl="0">
            <a:lnSpc>
              <a:spcPct val="90000"/>
            </a:lnSpc>
            <a:spcBef>
              <a:spcPct val="0"/>
            </a:spcBef>
            <a:spcAft>
              <a:spcPct val="35000"/>
            </a:spcAft>
            <a:buNone/>
          </a:pPr>
          <a:r>
            <a:rPr lang="en-US" sz="4300" kern="1200" dirty="0"/>
            <a:t>Full Partition</a:t>
          </a:r>
        </a:p>
      </dsp:txBody>
      <dsp:txXfrm>
        <a:off x="4118" y="0"/>
        <a:ext cx="3962102" cy="1481328"/>
      </dsp:txXfrm>
    </dsp:sp>
    <dsp:sp modelId="{6C08E8FD-E82F-4AB3-BA55-73B8C93F17CA}">
      <dsp:nvSpPr>
        <dsp:cNvPr id="0" name=""/>
        <dsp:cNvSpPr/>
      </dsp:nvSpPr>
      <dsp:spPr>
        <a:xfrm>
          <a:off x="400329" y="1482774"/>
          <a:ext cx="3169681" cy="148880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en-US" sz="2600" kern="1200" dirty="0"/>
            <a:t>Recognized under Both Hindu Law and Income tax</a:t>
          </a:r>
        </a:p>
      </dsp:txBody>
      <dsp:txXfrm>
        <a:off x="443935" y="1526380"/>
        <a:ext cx="3082469" cy="1401590"/>
      </dsp:txXfrm>
    </dsp:sp>
    <dsp:sp modelId="{17E3FB56-EAD6-4AC0-B96D-4267E1499DAF}">
      <dsp:nvSpPr>
        <dsp:cNvPr id="0" name=""/>
        <dsp:cNvSpPr/>
      </dsp:nvSpPr>
      <dsp:spPr>
        <a:xfrm>
          <a:off x="400329" y="3200623"/>
          <a:ext cx="3169681" cy="148880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en-US" sz="2600" kern="1200" dirty="0"/>
            <a:t>Section 171 Income tax</a:t>
          </a:r>
        </a:p>
      </dsp:txBody>
      <dsp:txXfrm>
        <a:off x="443935" y="3244229"/>
        <a:ext cx="3082469" cy="1401590"/>
      </dsp:txXfrm>
    </dsp:sp>
    <dsp:sp modelId="{16834A64-A5A6-4CF1-9AE7-4C4F13B01DAE}">
      <dsp:nvSpPr>
        <dsp:cNvPr id="0" name=""/>
        <dsp:cNvSpPr/>
      </dsp:nvSpPr>
      <dsp:spPr>
        <a:xfrm>
          <a:off x="4263378" y="0"/>
          <a:ext cx="3962102" cy="493776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rtl="0">
            <a:lnSpc>
              <a:spcPct val="90000"/>
            </a:lnSpc>
            <a:spcBef>
              <a:spcPct val="0"/>
            </a:spcBef>
            <a:spcAft>
              <a:spcPct val="35000"/>
            </a:spcAft>
            <a:buNone/>
          </a:pPr>
          <a:r>
            <a:rPr lang="en-US" sz="4300" kern="1200" dirty="0"/>
            <a:t>Partial Partition</a:t>
          </a:r>
        </a:p>
      </dsp:txBody>
      <dsp:txXfrm>
        <a:off x="4263378" y="0"/>
        <a:ext cx="3962102" cy="1481328"/>
      </dsp:txXfrm>
    </dsp:sp>
    <dsp:sp modelId="{0AFCB791-7BF9-4987-9DEE-976BFD9570CF}">
      <dsp:nvSpPr>
        <dsp:cNvPr id="0" name=""/>
        <dsp:cNvSpPr/>
      </dsp:nvSpPr>
      <dsp:spPr>
        <a:xfrm>
          <a:off x="4659589" y="1481749"/>
          <a:ext cx="3169681" cy="97007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en-US" sz="2600" kern="1200" dirty="0"/>
            <a:t>Qua - members or property</a:t>
          </a:r>
        </a:p>
      </dsp:txBody>
      <dsp:txXfrm>
        <a:off x="4688001" y="1510161"/>
        <a:ext cx="3112857" cy="913248"/>
      </dsp:txXfrm>
    </dsp:sp>
    <dsp:sp modelId="{0C852A72-AC1B-4C8B-AB9F-F9C28FA8854C}">
      <dsp:nvSpPr>
        <dsp:cNvPr id="0" name=""/>
        <dsp:cNvSpPr/>
      </dsp:nvSpPr>
      <dsp:spPr>
        <a:xfrm>
          <a:off x="4659589" y="2601063"/>
          <a:ext cx="3169681" cy="97007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en-US" sz="2600" kern="1200" dirty="0"/>
            <a:t>Not recognized under Income tax</a:t>
          </a:r>
        </a:p>
      </dsp:txBody>
      <dsp:txXfrm>
        <a:off x="4688001" y="2629475"/>
        <a:ext cx="3112857" cy="913248"/>
      </dsp:txXfrm>
    </dsp:sp>
    <dsp:sp modelId="{3CE3CA94-B688-41C5-A404-0C5242AA24BB}">
      <dsp:nvSpPr>
        <dsp:cNvPr id="0" name=""/>
        <dsp:cNvSpPr/>
      </dsp:nvSpPr>
      <dsp:spPr>
        <a:xfrm>
          <a:off x="4659589" y="3720377"/>
          <a:ext cx="3169681" cy="97007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rtl="0">
            <a:lnSpc>
              <a:spcPct val="90000"/>
            </a:lnSpc>
            <a:spcBef>
              <a:spcPct val="0"/>
            </a:spcBef>
            <a:spcAft>
              <a:spcPct val="35000"/>
            </a:spcAft>
            <a:buNone/>
          </a:pPr>
          <a:r>
            <a:rPr lang="en-US" sz="2600" kern="1200" dirty="0"/>
            <a:t>Clubbing as if HUF has not parted away</a:t>
          </a:r>
        </a:p>
      </dsp:txBody>
      <dsp:txXfrm>
        <a:off x="4688001" y="3748789"/>
        <a:ext cx="3112857" cy="91324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D35A9-39E9-48E3-BC72-15B6B21508A2}">
      <dsp:nvSpPr>
        <dsp:cNvPr id="0" name=""/>
        <dsp:cNvSpPr/>
      </dsp:nvSpPr>
      <dsp:spPr>
        <a:xfrm>
          <a:off x="0" y="36742"/>
          <a:ext cx="8229600" cy="25096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Tax neutral partial partition</a:t>
          </a:r>
        </a:p>
      </dsp:txBody>
      <dsp:txXfrm>
        <a:off x="122511" y="159253"/>
        <a:ext cx="7984578" cy="2264628"/>
      </dsp:txXfrm>
    </dsp:sp>
    <dsp:sp modelId="{4ED72DA9-CD16-46BA-8AE5-4D0C9A0B9DA9}">
      <dsp:nvSpPr>
        <dsp:cNvPr id="0" name=""/>
        <dsp:cNvSpPr/>
      </dsp:nvSpPr>
      <dsp:spPr>
        <a:xfrm>
          <a:off x="0" y="2546392"/>
          <a:ext cx="8229600" cy="235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82550" rIns="462280" bIns="82550" numCol="1" spcCol="1270" anchor="t" anchorCtr="0">
          <a:noAutofit/>
        </a:bodyPr>
        <a:lstStyle/>
        <a:p>
          <a:pPr marL="285750" lvl="1" indent="-285750" algn="l" defTabSz="2266950">
            <a:lnSpc>
              <a:spcPct val="90000"/>
            </a:lnSpc>
            <a:spcBef>
              <a:spcPct val="0"/>
            </a:spcBef>
            <a:spcAft>
              <a:spcPct val="20000"/>
            </a:spcAft>
            <a:buChar char="•"/>
          </a:pPr>
          <a:r>
            <a:rPr lang="en-US" sz="5100" kern="1200"/>
            <a:t>Alienate passive assets</a:t>
          </a:r>
        </a:p>
        <a:p>
          <a:pPr marL="285750" lvl="1" indent="-285750" algn="l" defTabSz="2266950">
            <a:lnSpc>
              <a:spcPct val="90000"/>
            </a:lnSpc>
            <a:spcBef>
              <a:spcPct val="0"/>
            </a:spcBef>
            <a:spcAft>
              <a:spcPct val="20000"/>
            </a:spcAft>
            <a:buChar char="•"/>
          </a:pPr>
          <a:r>
            <a:rPr lang="en-US" sz="5100" kern="1200"/>
            <a:t>Steps preceding partition qua member</a:t>
          </a:r>
        </a:p>
      </dsp:txBody>
      <dsp:txXfrm>
        <a:off x="0" y="2546392"/>
        <a:ext cx="8229600" cy="235462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E35B9-6E32-4041-8C8E-E6BF1B22D592}">
      <dsp:nvSpPr>
        <dsp:cNvPr id="0" name=""/>
        <dsp:cNvSpPr/>
      </dsp:nvSpPr>
      <dsp:spPr>
        <a:xfrm>
          <a:off x="0" y="102161"/>
          <a:ext cx="8229600" cy="36855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It is not necessary that all the property belongs to HUF should be brought back in to the re-united joint family. This reunion is said to be VALID</a:t>
          </a:r>
        </a:p>
      </dsp:txBody>
      <dsp:txXfrm>
        <a:off x="179911" y="282072"/>
        <a:ext cx="7869778" cy="3325678"/>
      </dsp:txXfrm>
    </dsp:sp>
    <dsp:sp modelId="{28045A79-D2E9-4B99-AEFB-0BEEAB3A5897}">
      <dsp:nvSpPr>
        <dsp:cNvPr id="0" name=""/>
        <dsp:cNvSpPr/>
      </dsp:nvSpPr>
      <dsp:spPr>
        <a:xfrm>
          <a:off x="0" y="3787661"/>
          <a:ext cx="8229600" cy="1047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7150" rIns="320040" bIns="57150" numCol="1" spcCol="1270" anchor="t" anchorCtr="0">
          <a:noAutofit/>
        </a:bodyPr>
        <a:lstStyle/>
        <a:p>
          <a:pPr marL="285750" lvl="1" indent="-285750" algn="l" defTabSz="1555750">
            <a:lnSpc>
              <a:spcPct val="90000"/>
            </a:lnSpc>
            <a:spcBef>
              <a:spcPct val="0"/>
            </a:spcBef>
            <a:spcAft>
              <a:spcPct val="20000"/>
            </a:spcAft>
            <a:buChar char="•"/>
          </a:pPr>
          <a:r>
            <a:rPr lang="en-US" sz="3500" kern="1200"/>
            <a:t>CIT Vs A.M. Vaiyapuri Chettiar &amp; Anr. (1995) 215 ITR 836 (Mad)</a:t>
          </a:r>
        </a:p>
      </dsp:txBody>
      <dsp:txXfrm>
        <a:off x="0" y="3787661"/>
        <a:ext cx="8229600" cy="10479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D38F2-45AF-4C0F-93B9-A871808D393A}">
      <dsp:nvSpPr>
        <dsp:cNvPr id="0" name=""/>
        <dsp:cNvSpPr/>
      </dsp:nvSpPr>
      <dsp:spPr>
        <a:xfrm>
          <a:off x="0" y="251190"/>
          <a:ext cx="8229600" cy="215864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rtl="0">
            <a:lnSpc>
              <a:spcPct val="90000"/>
            </a:lnSpc>
            <a:spcBef>
              <a:spcPct val="0"/>
            </a:spcBef>
            <a:spcAft>
              <a:spcPct val="35000"/>
            </a:spcAft>
            <a:buNone/>
          </a:pPr>
          <a:r>
            <a:rPr lang="en-US" sz="4100" kern="1200" dirty="0"/>
            <a:t>A son who inherits property from his father will be treated as his separate individual property  and</a:t>
          </a:r>
        </a:p>
      </dsp:txBody>
      <dsp:txXfrm>
        <a:off x="105377" y="356567"/>
        <a:ext cx="8018846" cy="1947895"/>
      </dsp:txXfrm>
    </dsp:sp>
    <dsp:sp modelId="{21F4E96E-16D2-4ADC-B4EC-64C21D8E8FB7}">
      <dsp:nvSpPr>
        <dsp:cNvPr id="0" name=""/>
        <dsp:cNvSpPr/>
      </dsp:nvSpPr>
      <dsp:spPr>
        <a:xfrm>
          <a:off x="0" y="2527920"/>
          <a:ext cx="8229600" cy="215864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rtl="0">
            <a:lnSpc>
              <a:spcPct val="90000"/>
            </a:lnSpc>
            <a:spcBef>
              <a:spcPct val="0"/>
            </a:spcBef>
            <a:spcAft>
              <a:spcPct val="35000"/>
            </a:spcAft>
            <a:buNone/>
          </a:pPr>
          <a:r>
            <a:rPr lang="en-US" sz="4100" kern="1200" dirty="0"/>
            <a:t>it will not become the joint family property of son</a:t>
          </a:r>
        </a:p>
      </dsp:txBody>
      <dsp:txXfrm>
        <a:off x="105377" y="2633297"/>
        <a:ext cx="8018846" cy="194789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97AC3-9ECB-489D-8022-EF98791C60F3}">
      <dsp:nvSpPr>
        <dsp:cNvPr id="0" name=""/>
        <dsp:cNvSpPr/>
      </dsp:nvSpPr>
      <dsp:spPr>
        <a:xfrm>
          <a:off x="0" y="29867"/>
          <a:ext cx="8229600" cy="33251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rtl="0">
            <a:lnSpc>
              <a:spcPct val="90000"/>
            </a:lnSpc>
            <a:spcBef>
              <a:spcPct val="0"/>
            </a:spcBef>
            <a:spcAft>
              <a:spcPct val="35000"/>
            </a:spcAft>
            <a:buNone/>
          </a:pPr>
          <a:r>
            <a:rPr lang="en-US" sz="4900" kern="1200" dirty="0"/>
            <a:t>Minor cannot be a part of reunion neither by self nor by someone on behalf of such minor.</a:t>
          </a:r>
        </a:p>
      </dsp:txBody>
      <dsp:txXfrm>
        <a:off x="162320" y="192187"/>
        <a:ext cx="7904960" cy="3000500"/>
      </dsp:txXfrm>
    </dsp:sp>
    <dsp:sp modelId="{B91FAD47-3C9B-4B0B-BC85-5AC81AFD373A}">
      <dsp:nvSpPr>
        <dsp:cNvPr id="0" name=""/>
        <dsp:cNvSpPr/>
      </dsp:nvSpPr>
      <dsp:spPr>
        <a:xfrm>
          <a:off x="0" y="3355007"/>
          <a:ext cx="8229600" cy="114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2230" rIns="348488" bIns="62230" numCol="1" spcCol="1270" anchor="t" anchorCtr="0">
          <a:noAutofit/>
        </a:bodyPr>
        <a:lstStyle/>
        <a:p>
          <a:pPr marL="285750" lvl="1" indent="-285750" algn="l" defTabSz="1689100" rtl="0">
            <a:lnSpc>
              <a:spcPct val="90000"/>
            </a:lnSpc>
            <a:spcBef>
              <a:spcPct val="0"/>
            </a:spcBef>
            <a:spcAft>
              <a:spcPct val="20000"/>
            </a:spcAft>
            <a:buChar char="•"/>
          </a:pPr>
          <a:r>
            <a:rPr lang="en-US" sz="3800" kern="1200" dirty="0"/>
            <a:t>CIT Vs </a:t>
          </a:r>
          <a:r>
            <a:rPr lang="en-US" sz="3800" kern="1200" dirty="0" err="1"/>
            <a:t>Rupchand</a:t>
          </a:r>
          <a:r>
            <a:rPr lang="en-US" sz="3800" kern="1200" dirty="0"/>
            <a:t> </a:t>
          </a:r>
          <a:r>
            <a:rPr lang="en-US" sz="3800" kern="1200" dirty="0" err="1"/>
            <a:t>Routhmall</a:t>
          </a:r>
          <a:r>
            <a:rPr lang="en-US" sz="3800" kern="1200" dirty="0"/>
            <a:t> (1963) 50 ITR 295 (Cal)</a:t>
          </a:r>
        </a:p>
      </dsp:txBody>
      <dsp:txXfrm>
        <a:off x="0" y="3355007"/>
        <a:ext cx="8229600" cy="114108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C5468-D6CE-4A7A-9684-B7703331D3B5}">
      <dsp:nvSpPr>
        <dsp:cNvPr id="0" name=""/>
        <dsp:cNvSpPr/>
      </dsp:nvSpPr>
      <dsp:spPr>
        <a:xfrm>
          <a:off x="2665214" y="1255514"/>
          <a:ext cx="3127771" cy="3127771"/>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2000250" rtl="0">
            <a:lnSpc>
              <a:spcPct val="90000"/>
            </a:lnSpc>
            <a:spcBef>
              <a:spcPct val="0"/>
            </a:spcBef>
            <a:spcAft>
              <a:spcPct val="35000"/>
            </a:spcAft>
            <a:buNone/>
          </a:pPr>
          <a:r>
            <a:rPr lang="en-US" sz="4500" kern="1200" dirty="0"/>
            <a:t>Partition</a:t>
          </a:r>
        </a:p>
      </dsp:txBody>
      <dsp:txXfrm>
        <a:off x="3123265" y="1713565"/>
        <a:ext cx="2211669" cy="2211669"/>
      </dsp:txXfrm>
    </dsp:sp>
    <dsp:sp modelId="{28220C90-754C-4C87-9ADA-11E0449784D1}">
      <dsp:nvSpPr>
        <dsp:cNvPr id="0" name=""/>
        <dsp:cNvSpPr/>
      </dsp:nvSpPr>
      <dsp:spPr>
        <a:xfrm>
          <a:off x="2951295" y="-304786"/>
          <a:ext cx="2555608" cy="2438395"/>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dirty="0"/>
            <a:t>Oral Partition</a:t>
          </a:r>
        </a:p>
      </dsp:txBody>
      <dsp:txXfrm>
        <a:off x="3325555" y="52309"/>
        <a:ext cx="1807088" cy="1724205"/>
      </dsp:txXfrm>
    </dsp:sp>
    <dsp:sp modelId="{303D70C0-1F4E-47A7-832A-EF0B2D0B22FC}">
      <dsp:nvSpPr>
        <dsp:cNvPr id="0" name=""/>
        <dsp:cNvSpPr/>
      </dsp:nvSpPr>
      <dsp:spPr>
        <a:xfrm>
          <a:off x="5292995" y="1600202"/>
          <a:ext cx="2555608" cy="2438395"/>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dirty="0"/>
            <a:t>By a suit</a:t>
          </a:r>
        </a:p>
      </dsp:txBody>
      <dsp:txXfrm>
        <a:off x="5667255" y="1957297"/>
        <a:ext cx="1807088" cy="1724205"/>
      </dsp:txXfrm>
    </dsp:sp>
    <dsp:sp modelId="{3311E1C7-F98B-41A0-BA1C-D1FDF1F95D5C}">
      <dsp:nvSpPr>
        <dsp:cNvPr id="0" name=""/>
        <dsp:cNvSpPr/>
      </dsp:nvSpPr>
      <dsp:spPr>
        <a:xfrm>
          <a:off x="2951295" y="3276610"/>
          <a:ext cx="2555608" cy="2438395"/>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dirty="0"/>
            <a:t>Agreement or deed of partition</a:t>
          </a:r>
        </a:p>
      </dsp:txBody>
      <dsp:txXfrm>
        <a:off x="3325555" y="3633705"/>
        <a:ext cx="1807088" cy="1724205"/>
      </dsp:txXfrm>
    </dsp:sp>
    <dsp:sp modelId="{E7DAC8E8-B8E2-4F77-B874-E5915DFDFC1A}">
      <dsp:nvSpPr>
        <dsp:cNvPr id="0" name=""/>
        <dsp:cNvSpPr/>
      </dsp:nvSpPr>
      <dsp:spPr>
        <a:xfrm>
          <a:off x="533395" y="1600202"/>
          <a:ext cx="2555608" cy="2438395"/>
        </a:xfrm>
        <a:prstGeom prst="ellipse">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dirty="0"/>
            <a:t>Arbitral award</a:t>
          </a:r>
        </a:p>
      </dsp:txBody>
      <dsp:txXfrm>
        <a:off x="907655" y="1957297"/>
        <a:ext cx="1807088" cy="172420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B0378-BC4D-486A-88A0-87891DED51E5}">
      <dsp:nvSpPr>
        <dsp:cNvPr id="0" name=""/>
        <dsp:cNvSpPr/>
      </dsp:nvSpPr>
      <dsp:spPr>
        <a:xfrm>
          <a:off x="0" y="540314"/>
          <a:ext cx="8229600" cy="13127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On every death there is notional partition to align the share of coparceners</a:t>
          </a:r>
        </a:p>
      </dsp:txBody>
      <dsp:txXfrm>
        <a:off x="64083" y="604397"/>
        <a:ext cx="8101434" cy="1184574"/>
      </dsp:txXfrm>
    </dsp:sp>
    <dsp:sp modelId="{ADB8897E-09D0-42C1-ADFA-D246C6CD4E1C}">
      <dsp:nvSpPr>
        <dsp:cNvPr id="0" name=""/>
        <dsp:cNvSpPr/>
      </dsp:nvSpPr>
      <dsp:spPr>
        <a:xfrm>
          <a:off x="0" y="1853055"/>
          <a:ext cx="8229600" cy="123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If 10 members each one has 1/10</a:t>
          </a:r>
          <a:r>
            <a:rPr lang="en-US" sz="2700" kern="1200" baseline="30000" dirty="0"/>
            <a:t>th</a:t>
          </a:r>
          <a:r>
            <a:rPr lang="en-US" sz="2700" kern="1200" dirty="0"/>
            <a:t> share.</a:t>
          </a:r>
        </a:p>
        <a:p>
          <a:pPr marL="228600" lvl="1" indent="-228600" algn="l" defTabSz="1200150" rtl="0">
            <a:lnSpc>
              <a:spcPct val="90000"/>
            </a:lnSpc>
            <a:spcBef>
              <a:spcPct val="0"/>
            </a:spcBef>
            <a:spcAft>
              <a:spcPct val="20000"/>
            </a:spcAft>
            <a:buChar char="•"/>
          </a:pPr>
          <a:r>
            <a:rPr lang="en-US" sz="2700" kern="1200" dirty="0"/>
            <a:t>If deceased has bequeathed his share to a member than the legatee shall have 2/10</a:t>
          </a:r>
          <a:r>
            <a:rPr lang="en-US" sz="2700" kern="1200" baseline="30000" dirty="0"/>
            <a:t>th</a:t>
          </a:r>
          <a:r>
            <a:rPr lang="en-US" sz="2700" kern="1200" dirty="0"/>
            <a:t> share</a:t>
          </a:r>
        </a:p>
      </dsp:txBody>
      <dsp:txXfrm>
        <a:off x="0" y="1853055"/>
        <a:ext cx="8229600" cy="1231650"/>
      </dsp:txXfrm>
    </dsp:sp>
    <dsp:sp modelId="{0F99CD56-329C-44B8-B397-482E71676D2C}">
      <dsp:nvSpPr>
        <dsp:cNvPr id="0" name=""/>
        <dsp:cNvSpPr/>
      </dsp:nvSpPr>
      <dsp:spPr>
        <a:xfrm>
          <a:off x="0" y="3084705"/>
          <a:ext cx="8229600" cy="13127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SC in M. </a:t>
          </a:r>
          <a:r>
            <a:rPr lang="en-US" sz="3400" kern="1200" dirty="0" err="1"/>
            <a:t>Arumugam</a:t>
          </a:r>
          <a:r>
            <a:rPr lang="en-US" sz="3400" kern="1200" dirty="0"/>
            <a:t> v. </a:t>
          </a:r>
          <a:r>
            <a:rPr lang="en-US" sz="3400" kern="1200" dirty="0" err="1"/>
            <a:t>Ammaniammal</a:t>
          </a:r>
          <a:endParaRPr lang="en-US" sz="3400" kern="1200" dirty="0"/>
        </a:p>
      </dsp:txBody>
      <dsp:txXfrm>
        <a:off x="64083" y="3148788"/>
        <a:ext cx="8101434" cy="118457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3D908-2F08-49B0-ADBA-2354DC750361}">
      <dsp:nvSpPr>
        <dsp:cNvPr id="0" name=""/>
        <dsp:cNvSpPr/>
      </dsp:nvSpPr>
      <dsp:spPr>
        <a:xfrm>
          <a:off x="0" y="342629"/>
          <a:ext cx="8229600" cy="2948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just" defTabSz="2489200">
            <a:lnSpc>
              <a:spcPct val="90000"/>
            </a:lnSpc>
            <a:spcBef>
              <a:spcPct val="0"/>
            </a:spcBef>
            <a:spcAft>
              <a:spcPct val="35000"/>
            </a:spcAft>
            <a:buNone/>
          </a:pPr>
          <a:r>
            <a:rPr lang="en-US" sz="5600" kern="1200" dirty="0"/>
            <a:t>Not necessary that each partner gets equal share on partition</a:t>
          </a:r>
        </a:p>
      </dsp:txBody>
      <dsp:txXfrm>
        <a:off x="143929" y="486558"/>
        <a:ext cx="7941742" cy="2660542"/>
      </dsp:txXfrm>
    </dsp:sp>
    <dsp:sp modelId="{E7E703FA-6BF4-4FE0-B866-25900CD27A85}">
      <dsp:nvSpPr>
        <dsp:cNvPr id="0" name=""/>
        <dsp:cNvSpPr/>
      </dsp:nvSpPr>
      <dsp:spPr>
        <a:xfrm>
          <a:off x="0" y="3291030"/>
          <a:ext cx="8229600"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71120" rIns="398272" bIns="71120" numCol="1" spcCol="1270" anchor="t" anchorCtr="0">
          <a:noAutofit/>
        </a:bodyPr>
        <a:lstStyle/>
        <a:p>
          <a:pPr marL="285750" lvl="1" indent="-285750" algn="l" defTabSz="1955800">
            <a:lnSpc>
              <a:spcPct val="90000"/>
            </a:lnSpc>
            <a:spcBef>
              <a:spcPct val="0"/>
            </a:spcBef>
            <a:spcAft>
              <a:spcPct val="20000"/>
            </a:spcAft>
            <a:buChar char="•"/>
          </a:pPr>
          <a:r>
            <a:rPr lang="en-US" sz="4400" kern="1200"/>
            <a:t>Apoorva Shantilal Shah v. CIT 141 ITR 558 SC</a:t>
          </a:r>
        </a:p>
      </dsp:txBody>
      <dsp:txXfrm>
        <a:off x="0" y="3291030"/>
        <a:ext cx="8229600" cy="130410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F6602-299F-419C-B8F0-25FCE016F397}">
      <dsp:nvSpPr>
        <dsp:cNvPr id="0" name=""/>
        <dsp:cNvSpPr/>
      </dsp:nvSpPr>
      <dsp:spPr>
        <a:xfrm>
          <a:off x="0" y="56856"/>
          <a:ext cx="8229600"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Computation</a:t>
          </a:r>
        </a:p>
      </dsp:txBody>
      <dsp:txXfrm>
        <a:off x="42265" y="99121"/>
        <a:ext cx="8145070" cy="781270"/>
      </dsp:txXfrm>
    </dsp:sp>
    <dsp:sp modelId="{55D3D81C-DDDD-4237-97E2-E30662B32702}">
      <dsp:nvSpPr>
        <dsp:cNvPr id="0" name=""/>
        <dsp:cNvSpPr/>
      </dsp:nvSpPr>
      <dsp:spPr>
        <a:xfrm>
          <a:off x="0" y="922656"/>
          <a:ext cx="8229600" cy="1340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dirty="0"/>
            <a:t>Duty on separated share of property</a:t>
          </a:r>
        </a:p>
        <a:p>
          <a:pPr marL="285750" lvl="1" indent="-285750" algn="l" defTabSz="1289050" rtl="0">
            <a:lnSpc>
              <a:spcPct val="90000"/>
            </a:lnSpc>
            <a:spcBef>
              <a:spcPct val="0"/>
            </a:spcBef>
            <a:spcAft>
              <a:spcPct val="20000"/>
            </a:spcAft>
            <a:buChar char="•"/>
          </a:pPr>
          <a:r>
            <a:rPr lang="en-US" sz="2900" kern="1200" dirty="0"/>
            <a:t>Largest share to be worked out and reduced from estate</a:t>
          </a:r>
        </a:p>
      </dsp:txBody>
      <dsp:txXfrm>
        <a:off x="0" y="922656"/>
        <a:ext cx="8229600" cy="1340325"/>
      </dsp:txXfrm>
    </dsp:sp>
    <dsp:sp modelId="{86FA3C68-CF8F-4AAE-833D-A165B76B83DC}">
      <dsp:nvSpPr>
        <dsp:cNvPr id="0" name=""/>
        <dsp:cNvSpPr/>
      </dsp:nvSpPr>
      <dsp:spPr>
        <a:xfrm>
          <a:off x="0" y="2262981"/>
          <a:ext cx="8229600"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Duty levied on remainder of estate</a:t>
          </a:r>
        </a:p>
      </dsp:txBody>
      <dsp:txXfrm>
        <a:off x="42265" y="2305246"/>
        <a:ext cx="8145070" cy="781270"/>
      </dsp:txXfrm>
    </dsp:sp>
    <dsp:sp modelId="{375623FC-6292-4FAE-886A-0A09AF2EB58E}">
      <dsp:nvSpPr>
        <dsp:cNvPr id="0" name=""/>
        <dsp:cNvSpPr/>
      </dsp:nvSpPr>
      <dsp:spPr>
        <a:xfrm>
          <a:off x="0" y="3128781"/>
          <a:ext cx="8229600" cy="1340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dirty="0" err="1"/>
            <a:t>Eg</a:t>
          </a:r>
          <a:r>
            <a:rPr lang="en-US" sz="2900" kern="1200" dirty="0"/>
            <a:t>. Largest share is 95% and balance members get 5% then duty on 5% only</a:t>
          </a:r>
        </a:p>
        <a:p>
          <a:pPr marL="571500" lvl="2" indent="-285750" algn="l" defTabSz="1289050" rtl="0">
            <a:lnSpc>
              <a:spcPct val="90000"/>
            </a:lnSpc>
            <a:spcBef>
              <a:spcPct val="0"/>
            </a:spcBef>
            <a:spcAft>
              <a:spcPct val="20000"/>
            </a:spcAft>
            <a:buChar char="•"/>
          </a:pPr>
          <a:r>
            <a:rPr lang="en-US" sz="2900" kern="1200" dirty="0" err="1"/>
            <a:t>Venkatappa</a:t>
          </a:r>
          <a:r>
            <a:rPr lang="en-US" sz="2900" kern="1200" dirty="0"/>
            <a:t> Naidu AIT 1934 Mad 204</a:t>
          </a:r>
        </a:p>
      </dsp:txBody>
      <dsp:txXfrm>
        <a:off x="0" y="3128781"/>
        <a:ext cx="8229600" cy="134032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D36979-3C7B-4555-B492-94DD4833C10D}">
      <dsp:nvSpPr>
        <dsp:cNvPr id="0" name=""/>
        <dsp:cNvSpPr/>
      </dsp:nvSpPr>
      <dsp:spPr>
        <a:xfrm>
          <a:off x="0" y="111801"/>
          <a:ext cx="8229600" cy="14671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t>A Karta's right with regards to the family property is absolute</a:t>
          </a:r>
        </a:p>
      </dsp:txBody>
      <dsp:txXfrm>
        <a:off x="71622" y="183423"/>
        <a:ext cx="8086356" cy="1323936"/>
      </dsp:txXfrm>
    </dsp:sp>
    <dsp:sp modelId="{EE26DAF7-6737-4B24-A133-641E73551743}">
      <dsp:nvSpPr>
        <dsp:cNvPr id="0" name=""/>
        <dsp:cNvSpPr/>
      </dsp:nvSpPr>
      <dsp:spPr>
        <a:xfrm>
          <a:off x="0" y="1688421"/>
          <a:ext cx="8229600" cy="14671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t>Karta requires the consent of all the other coparceners unless where:</a:t>
          </a:r>
        </a:p>
      </dsp:txBody>
      <dsp:txXfrm>
        <a:off x="71622" y="1760043"/>
        <a:ext cx="8086356" cy="1323936"/>
      </dsp:txXfrm>
    </dsp:sp>
    <dsp:sp modelId="{671AD72A-AE37-45F8-B5F4-DE8A8C791945}">
      <dsp:nvSpPr>
        <dsp:cNvPr id="0" name=""/>
        <dsp:cNvSpPr/>
      </dsp:nvSpPr>
      <dsp:spPr>
        <a:xfrm>
          <a:off x="0" y="3155601"/>
          <a:ext cx="8229600" cy="125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228600" lvl="1" indent="-228600" algn="l" defTabSz="1022350" rtl="0">
            <a:lnSpc>
              <a:spcPct val="90000"/>
            </a:lnSpc>
            <a:spcBef>
              <a:spcPct val="0"/>
            </a:spcBef>
            <a:spcAft>
              <a:spcPct val="20000"/>
            </a:spcAft>
            <a:buChar char="•"/>
          </a:pPr>
          <a:r>
            <a:rPr lang="en-US" sz="2300" b="1" kern="1200" dirty="0"/>
            <a:t>There is a legal necessity </a:t>
          </a:r>
        </a:p>
        <a:p>
          <a:pPr marL="342900" lvl="2" indent="-171450" algn="l" defTabSz="711200" rtl="0">
            <a:lnSpc>
              <a:spcPct val="90000"/>
            </a:lnSpc>
            <a:spcBef>
              <a:spcPct val="0"/>
            </a:spcBef>
            <a:spcAft>
              <a:spcPct val="20000"/>
            </a:spcAft>
            <a:buChar char="•"/>
          </a:pPr>
          <a:r>
            <a:rPr lang="en-US" sz="1600" kern="1200" dirty="0"/>
            <a:t>Dev </a:t>
          </a:r>
          <a:r>
            <a:rPr lang="en-US" sz="1600" kern="1200" dirty="0" err="1"/>
            <a:t>Kishan</a:t>
          </a:r>
          <a:r>
            <a:rPr lang="en-US" sz="1600" kern="1200" dirty="0"/>
            <a:t> v. Ram </a:t>
          </a:r>
          <a:r>
            <a:rPr lang="en-US" sz="1600" kern="1200" dirty="0" err="1"/>
            <a:t>Kishan</a:t>
          </a:r>
          <a:r>
            <a:rPr lang="en-US" sz="1600" kern="1200" dirty="0"/>
            <a:t> AIR 2002 Raj. 370, or</a:t>
          </a:r>
        </a:p>
        <a:p>
          <a:pPr marL="228600" lvl="1" indent="-228600" algn="l" defTabSz="1022350" rtl="0">
            <a:lnSpc>
              <a:spcPct val="90000"/>
            </a:lnSpc>
            <a:spcBef>
              <a:spcPct val="0"/>
            </a:spcBef>
            <a:spcAft>
              <a:spcPct val="20000"/>
            </a:spcAft>
            <a:buChar char="•"/>
          </a:pPr>
          <a:r>
            <a:rPr lang="en-US" sz="2300" b="1" kern="1200" dirty="0"/>
            <a:t>It is for the benefit of estate </a:t>
          </a:r>
        </a:p>
        <a:p>
          <a:pPr marL="342900" lvl="2" indent="-171450" algn="l" defTabSz="711200" rtl="0">
            <a:lnSpc>
              <a:spcPct val="90000"/>
            </a:lnSpc>
            <a:spcBef>
              <a:spcPct val="0"/>
            </a:spcBef>
            <a:spcAft>
              <a:spcPct val="20000"/>
            </a:spcAft>
            <a:buChar char="•"/>
          </a:pPr>
          <a:r>
            <a:rPr lang="en-US" sz="1600" kern="1200" dirty="0" err="1"/>
            <a:t>Balmukund</a:t>
          </a:r>
          <a:r>
            <a:rPr lang="en-US" sz="1600" kern="1200" dirty="0"/>
            <a:t> v. </a:t>
          </a:r>
          <a:r>
            <a:rPr lang="en-US" sz="1600" kern="1200" dirty="0" err="1"/>
            <a:t>Kamlavati</a:t>
          </a:r>
          <a:r>
            <a:rPr lang="en-US" sz="1600" kern="1200" dirty="0"/>
            <a:t> AIR 1964 SC 1385.</a:t>
          </a:r>
        </a:p>
      </dsp:txBody>
      <dsp:txXfrm>
        <a:off x="0" y="3155601"/>
        <a:ext cx="8229600" cy="125856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74892-7A6D-4D00-93C2-65E8D393A71E}">
      <dsp:nvSpPr>
        <dsp:cNvPr id="0" name=""/>
        <dsp:cNvSpPr/>
      </dsp:nvSpPr>
      <dsp:spPr>
        <a:xfrm>
          <a:off x="0" y="2929"/>
          <a:ext cx="8229600" cy="22211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Right of the Karta to execute agreement to sell or sale deed of a joint Hindu family property is settled and is beyond cavil </a:t>
          </a:r>
        </a:p>
      </dsp:txBody>
      <dsp:txXfrm>
        <a:off x="108429" y="111358"/>
        <a:ext cx="8012742" cy="2004313"/>
      </dsp:txXfrm>
    </dsp:sp>
    <dsp:sp modelId="{F4238442-5FD7-4DCE-A719-66FAB7CC5A50}">
      <dsp:nvSpPr>
        <dsp:cNvPr id="0" name=""/>
        <dsp:cNvSpPr/>
      </dsp:nvSpPr>
      <dsp:spPr>
        <a:xfrm>
          <a:off x="0" y="2301861"/>
          <a:ext cx="8229600" cy="22211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A coparcener who has right to claim a share in the joint Hindu family estate </a:t>
          </a:r>
          <a:r>
            <a:rPr lang="en-US" sz="2700" b="1" u="sng" kern="1200" dirty="0"/>
            <a:t>cannot seek injunction against the Karta restraining him from dealing with or entering into a transaction </a:t>
          </a:r>
          <a:r>
            <a:rPr lang="en-US" sz="2700" kern="1200" dirty="0"/>
            <a:t>from sale of the joint Hindu family property</a:t>
          </a:r>
        </a:p>
      </dsp:txBody>
      <dsp:txXfrm>
        <a:off x="108429" y="2410290"/>
        <a:ext cx="8012742" cy="2004313"/>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C120F-4BD2-4015-9DF0-9814DF92CB44}">
      <dsp:nvSpPr>
        <dsp:cNvPr id="0" name=""/>
        <dsp:cNvSpPr/>
      </dsp:nvSpPr>
      <dsp:spPr>
        <a:xfrm>
          <a:off x="3349790" y="417898"/>
          <a:ext cx="2313598" cy="40616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Person dies</a:t>
          </a:r>
        </a:p>
      </dsp:txBody>
      <dsp:txXfrm>
        <a:off x="3361686" y="429794"/>
        <a:ext cx="2289806" cy="382372"/>
      </dsp:txXfrm>
    </dsp:sp>
    <dsp:sp modelId="{6E0967E8-AA66-4D91-906F-84C79F675144}">
      <dsp:nvSpPr>
        <dsp:cNvPr id="0" name=""/>
        <dsp:cNvSpPr/>
      </dsp:nvSpPr>
      <dsp:spPr>
        <a:xfrm>
          <a:off x="2351744" y="824062"/>
          <a:ext cx="2154845" cy="348257"/>
        </a:xfrm>
        <a:custGeom>
          <a:avLst/>
          <a:gdLst/>
          <a:ahLst/>
          <a:cxnLst/>
          <a:rect l="0" t="0" r="0" b="0"/>
          <a:pathLst>
            <a:path>
              <a:moveTo>
                <a:pt x="2154845" y="0"/>
              </a:moveTo>
              <a:lnTo>
                <a:pt x="2154845" y="174128"/>
              </a:lnTo>
              <a:lnTo>
                <a:pt x="0" y="174128"/>
              </a:lnTo>
              <a:lnTo>
                <a:pt x="0" y="34825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7B41D5-C092-4CA8-B42F-1BE347A01F70}">
      <dsp:nvSpPr>
        <dsp:cNvPr id="0" name=""/>
        <dsp:cNvSpPr/>
      </dsp:nvSpPr>
      <dsp:spPr>
        <a:xfrm>
          <a:off x="1300108" y="1172320"/>
          <a:ext cx="2103272" cy="59466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No Will</a:t>
          </a:r>
        </a:p>
      </dsp:txBody>
      <dsp:txXfrm>
        <a:off x="1317525" y="1189737"/>
        <a:ext cx="2068438" cy="559833"/>
      </dsp:txXfrm>
    </dsp:sp>
    <dsp:sp modelId="{184707FA-93AC-49F8-A0F2-524E7FE96B2A}">
      <dsp:nvSpPr>
        <dsp:cNvPr id="0" name=""/>
        <dsp:cNvSpPr/>
      </dsp:nvSpPr>
      <dsp:spPr>
        <a:xfrm>
          <a:off x="653987" y="1766988"/>
          <a:ext cx="1697756" cy="348257"/>
        </a:xfrm>
        <a:custGeom>
          <a:avLst/>
          <a:gdLst/>
          <a:ahLst/>
          <a:cxnLst/>
          <a:rect l="0" t="0" r="0" b="0"/>
          <a:pathLst>
            <a:path>
              <a:moveTo>
                <a:pt x="1697756" y="0"/>
              </a:moveTo>
              <a:lnTo>
                <a:pt x="1697756" y="174128"/>
              </a:lnTo>
              <a:lnTo>
                <a:pt x="0" y="174128"/>
              </a:lnTo>
              <a:lnTo>
                <a:pt x="0" y="34825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D37E0F-9869-463F-A143-AB05086E6674}">
      <dsp:nvSpPr>
        <dsp:cNvPr id="0" name=""/>
        <dsp:cNvSpPr/>
      </dsp:nvSpPr>
      <dsp:spPr>
        <a:xfrm>
          <a:off x="1004" y="2115245"/>
          <a:ext cx="1305966" cy="118571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Hindu, Jain Sikh</a:t>
          </a:r>
        </a:p>
      </dsp:txBody>
      <dsp:txXfrm>
        <a:off x="35732" y="2149973"/>
        <a:ext cx="1236510" cy="1116257"/>
      </dsp:txXfrm>
    </dsp:sp>
    <dsp:sp modelId="{EFDF0095-80FF-4DC2-AB4C-B4E48A7CC95F}">
      <dsp:nvSpPr>
        <dsp:cNvPr id="0" name=""/>
        <dsp:cNvSpPr/>
      </dsp:nvSpPr>
      <dsp:spPr>
        <a:xfrm>
          <a:off x="608267" y="3300959"/>
          <a:ext cx="91440" cy="348257"/>
        </a:xfrm>
        <a:custGeom>
          <a:avLst/>
          <a:gdLst/>
          <a:ahLst/>
          <a:cxnLst/>
          <a:rect l="0" t="0" r="0" b="0"/>
          <a:pathLst>
            <a:path>
              <a:moveTo>
                <a:pt x="45720" y="0"/>
              </a:moveTo>
              <a:lnTo>
                <a:pt x="45720" y="348257"/>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67A011-0C35-46C8-BFC1-F515938CC6E4}">
      <dsp:nvSpPr>
        <dsp:cNvPr id="0" name=""/>
        <dsp:cNvSpPr/>
      </dsp:nvSpPr>
      <dsp:spPr>
        <a:xfrm>
          <a:off x="1004" y="3649217"/>
          <a:ext cx="1305966" cy="87064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Hindu Succession Act</a:t>
          </a:r>
        </a:p>
      </dsp:txBody>
      <dsp:txXfrm>
        <a:off x="26504" y="3674717"/>
        <a:ext cx="1254966" cy="819644"/>
      </dsp:txXfrm>
    </dsp:sp>
    <dsp:sp modelId="{6736684A-C2DE-4365-8518-3F11C0335F23}">
      <dsp:nvSpPr>
        <dsp:cNvPr id="0" name=""/>
        <dsp:cNvSpPr/>
      </dsp:nvSpPr>
      <dsp:spPr>
        <a:xfrm>
          <a:off x="2306024" y="1766988"/>
          <a:ext cx="91440" cy="348257"/>
        </a:xfrm>
        <a:custGeom>
          <a:avLst/>
          <a:gdLst/>
          <a:ahLst/>
          <a:cxnLst/>
          <a:rect l="0" t="0" r="0" b="0"/>
          <a:pathLst>
            <a:path>
              <a:moveTo>
                <a:pt x="45720" y="0"/>
              </a:moveTo>
              <a:lnTo>
                <a:pt x="45720" y="34825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33A016-FB1F-44D3-B634-DCE397AFBAB9}">
      <dsp:nvSpPr>
        <dsp:cNvPr id="0" name=""/>
        <dsp:cNvSpPr/>
      </dsp:nvSpPr>
      <dsp:spPr>
        <a:xfrm>
          <a:off x="1698761" y="2115245"/>
          <a:ext cx="1305966" cy="115882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Muslim</a:t>
          </a:r>
        </a:p>
      </dsp:txBody>
      <dsp:txXfrm>
        <a:off x="1732702" y="2149186"/>
        <a:ext cx="1238084" cy="1090945"/>
      </dsp:txXfrm>
    </dsp:sp>
    <dsp:sp modelId="{916430C2-E5B7-4598-9A65-65297FC668A8}">
      <dsp:nvSpPr>
        <dsp:cNvPr id="0" name=""/>
        <dsp:cNvSpPr/>
      </dsp:nvSpPr>
      <dsp:spPr>
        <a:xfrm>
          <a:off x="2306024" y="3274073"/>
          <a:ext cx="91440" cy="348257"/>
        </a:xfrm>
        <a:custGeom>
          <a:avLst/>
          <a:gdLst/>
          <a:ahLst/>
          <a:cxnLst/>
          <a:rect l="0" t="0" r="0" b="0"/>
          <a:pathLst>
            <a:path>
              <a:moveTo>
                <a:pt x="45720" y="0"/>
              </a:moveTo>
              <a:lnTo>
                <a:pt x="45720" y="348257"/>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3528A7-59E1-4D6C-B286-386CE6A5254D}">
      <dsp:nvSpPr>
        <dsp:cNvPr id="0" name=""/>
        <dsp:cNvSpPr/>
      </dsp:nvSpPr>
      <dsp:spPr>
        <a:xfrm>
          <a:off x="1698761" y="3622331"/>
          <a:ext cx="1305966" cy="87064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Shariat Law</a:t>
          </a:r>
        </a:p>
      </dsp:txBody>
      <dsp:txXfrm>
        <a:off x="1724261" y="3647831"/>
        <a:ext cx="1254966" cy="819644"/>
      </dsp:txXfrm>
    </dsp:sp>
    <dsp:sp modelId="{A25CDC20-3AD2-43CF-8735-C4E969FFB8E5}">
      <dsp:nvSpPr>
        <dsp:cNvPr id="0" name=""/>
        <dsp:cNvSpPr/>
      </dsp:nvSpPr>
      <dsp:spPr>
        <a:xfrm>
          <a:off x="2351744" y="1766988"/>
          <a:ext cx="1697756" cy="348257"/>
        </a:xfrm>
        <a:custGeom>
          <a:avLst/>
          <a:gdLst/>
          <a:ahLst/>
          <a:cxnLst/>
          <a:rect l="0" t="0" r="0" b="0"/>
          <a:pathLst>
            <a:path>
              <a:moveTo>
                <a:pt x="0" y="0"/>
              </a:moveTo>
              <a:lnTo>
                <a:pt x="0" y="174128"/>
              </a:lnTo>
              <a:lnTo>
                <a:pt x="1697756" y="174128"/>
              </a:lnTo>
              <a:lnTo>
                <a:pt x="1697756" y="34825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67967B-71C9-4E9E-AD5C-78E1687CD9B5}">
      <dsp:nvSpPr>
        <dsp:cNvPr id="0" name=""/>
        <dsp:cNvSpPr/>
      </dsp:nvSpPr>
      <dsp:spPr>
        <a:xfrm>
          <a:off x="3396518" y="2115245"/>
          <a:ext cx="1305966" cy="115882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Christian, Parsi, Jew</a:t>
          </a:r>
        </a:p>
      </dsp:txBody>
      <dsp:txXfrm>
        <a:off x="3430459" y="2149186"/>
        <a:ext cx="1238084" cy="1090945"/>
      </dsp:txXfrm>
    </dsp:sp>
    <dsp:sp modelId="{2356608E-EB92-4E64-8E93-293B44319281}">
      <dsp:nvSpPr>
        <dsp:cNvPr id="0" name=""/>
        <dsp:cNvSpPr/>
      </dsp:nvSpPr>
      <dsp:spPr>
        <a:xfrm>
          <a:off x="4003781" y="3274073"/>
          <a:ext cx="91440" cy="348257"/>
        </a:xfrm>
        <a:custGeom>
          <a:avLst/>
          <a:gdLst/>
          <a:ahLst/>
          <a:cxnLst/>
          <a:rect l="0" t="0" r="0" b="0"/>
          <a:pathLst>
            <a:path>
              <a:moveTo>
                <a:pt x="45720" y="0"/>
              </a:moveTo>
              <a:lnTo>
                <a:pt x="45720" y="348257"/>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A522F7-7E9C-477F-ACFA-3EBA2F2C015C}">
      <dsp:nvSpPr>
        <dsp:cNvPr id="0" name=""/>
        <dsp:cNvSpPr/>
      </dsp:nvSpPr>
      <dsp:spPr>
        <a:xfrm>
          <a:off x="3396518" y="3622331"/>
          <a:ext cx="1305966" cy="87064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Indian Sucession Act</a:t>
          </a:r>
        </a:p>
      </dsp:txBody>
      <dsp:txXfrm>
        <a:off x="3422018" y="3647831"/>
        <a:ext cx="1254966" cy="819644"/>
      </dsp:txXfrm>
    </dsp:sp>
    <dsp:sp modelId="{8ABF3E01-4330-4A16-8501-4E450914D61D}">
      <dsp:nvSpPr>
        <dsp:cNvPr id="0" name=""/>
        <dsp:cNvSpPr/>
      </dsp:nvSpPr>
      <dsp:spPr>
        <a:xfrm>
          <a:off x="4506590" y="824062"/>
          <a:ext cx="2154845" cy="348257"/>
        </a:xfrm>
        <a:custGeom>
          <a:avLst/>
          <a:gdLst/>
          <a:ahLst/>
          <a:cxnLst/>
          <a:rect l="0" t="0" r="0" b="0"/>
          <a:pathLst>
            <a:path>
              <a:moveTo>
                <a:pt x="0" y="0"/>
              </a:moveTo>
              <a:lnTo>
                <a:pt x="0" y="174128"/>
              </a:lnTo>
              <a:lnTo>
                <a:pt x="2154845" y="174128"/>
              </a:lnTo>
              <a:lnTo>
                <a:pt x="2154845" y="34825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6AD7DF-0068-4F6C-AD78-7C75B65E8451}">
      <dsp:nvSpPr>
        <dsp:cNvPr id="0" name=""/>
        <dsp:cNvSpPr/>
      </dsp:nvSpPr>
      <dsp:spPr>
        <a:xfrm>
          <a:off x="5609798" y="1172320"/>
          <a:ext cx="2103272" cy="59466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Testamentary Will</a:t>
          </a:r>
        </a:p>
      </dsp:txBody>
      <dsp:txXfrm>
        <a:off x="5627215" y="1189737"/>
        <a:ext cx="2068438" cy="559833"/>
      </dsp:txXfrm>
    </dsp:sp>
    <dsp:sp modelId="{D1C64937-8828-4236-8129-639C868C65BE}">
      <dsp:nvSpPr>
        <dsp:cNvPr id="0" name=""/>
        <dsp:cNvSpPr/>
      </dsp:nvSpPr>
      <dsp:spPr>
        <a:xfrm>
          <a:off x="5812556" y="1766988"/>
          <a:ext cx="848878" cy="348257"/>
        </a:xfrm>
        <a:custGeom>
          <a:avLst/>
          <a:gdLst/>
          <a:ahLst/>
          <a:cxnLst/>
          <a:rect l="0" t="0" r="0" b="0"/>
          <a:pathLst>
            <a:path>
              <a:moveTo>
                <a:pt x="848878" y="0"/>
              </a:moveTo>
              <a:lnTo>
                <a:pt x="848878" y="174128"/>
              </a:lnTo>
              <a:lnTo>
                <a:pt x="0" y="174128"/>
              </a:lnTo>
              <a:lnTo>
                <a:pt x="0" y="34825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A16316-3239-4B1E-A590-BAFF0A858017}">
      <dsp:nvSpPr>
        <dsp:cNvPr id="0" name=""/>
        <dsp:cNvSpPr/>
      </dsp:nvSpPr>
      <dsp:spPr>
        <a:xfrm>
          <a:off x="5094275" y="2115245"/>
          <a:ext cx="1436563" cy="115882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Hindus, Christian, </a:t>
          </a:r>
          <a:r>
            <a:rPr lang="en-US" sz="1600" kern="1200" dirty="0" err="1"/>
            <a:t>Parsi</a:t>
          </a:r>
          <a:r>
            <a:rPr lang="en-US" sz="1600" kern="1200" dirty="0"/>
            <a:t>, Jew, Sikh, Jain</a:t>
          </a:r>
        </a:p>
      </dsp:txBody>
      <dsp:txXfrm>
        <a:off x="5128216" y="2149186"/>
        <a:ext cx="1368681" cy="1090945"/>
      </dsp:txXfrm>
    </dsp:sp>
    <dsp:sp modelId="{4D216407-F7A7-474D-A68B-66577C36C53D}">
      <dsp:nvSpPr>
        <dsp:cNvPr id="0" name=""/>
        <dsp:cNvSpPr/>
      </dsp:nvSpPr>
      <dsp:spPr>
        <a:xfrm>
          <a:off x="5766836" y="3274073"/>
          <a:ext cx="91440" cy="348257"/>
        </a:xfrm>
        <a:custGeom>
          <a:avLst/>
          <a:gdLst/>
          <a:ahLst/>
          <a:cxnLst/>
          <a:rect l="0" t="0" r="0" b="0"/>
          <a:pathLst>
            <a:path>
              <a:moveTo>
                <a:pt x="45720" y="0"/>
              </a:moveTo>
              <a:lnTo>
                <a:pt x="45720" y="348257"/>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B47F9E-0291-48D2-A564-88EE43C561AB}">
      <dsp:nvSpPr>
        <dsp:cNvPr id="0" name=""/>
        <dsp:cNvSpPr/>
      </dsp:nvSpPr>
      <dsp:spPr>
        <a:xfrm>
          <a:off x="5159573" y="3622331"/>
          <a:ext cx="1305966" cy="87064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Indian Succession Act</a:t>
          </a:r>
        </a:p>
      </dsp:txBody>
      <dsp:txXfrm>
        <a:off x="5185073" y="3647831"/>
        <a:ext cx="1254966" cy="819644"/>
      </dsp:txXfrm>
    </dsp:sp>
    <dsp:sp modelId="{BF3C2B3E-93E6-4012-A58C-5DCA74EA112A}">
      <dsp:nvSpPr>
        <dsp:cNvPr id="0" name=""/>
        <dsp:cNvSpPr/>
      </dsp:nvSpPr>
      <dsp:spPr>
        <a:xfrm>
          <a:off x="6661435" y="1766988"/>
          <a:ext cx="914176" cy="348257"/>
        </a:xfrm>
        <a:custGeom>
          <a:avLst/>
          <a:gdLst/>
          <a:ahLst/>
          <a:cxnLst/>
          <a:rect l="0" t="0" r="0" b="0"/>
          <a:pathLst>
            <a:path>
              <a:moveTo>
                <a:pt x="0" y="0"/>
              </a:moveTo>
              <a:lnTo>
                <a:pt x="0" y="174128"/>
              </a:lnTo>
              <a:lnTo>
                <a:pt x="914176" y="174128"/>
              </a:lnTo>
              <a:lnTo>
                <a:pt x="914176" y="34825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2699FE-1DD5-4337-86B1-26FA7540100C}">
      <dsp:nvSpPr>
        <dsp:cNvPr id="0" name=""/>
        <dsp:cNvSpPr/>
      </dsp:nvSpPr>
      <dsp:spPr>
        <a:xfrm>
          <a:off x="6922628" y="2115245"/>
          <a:ext cx="1305966" cy="115882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Muslim</a:t>
          </a:r>
        </a:p>
      </dsp:txBody>
      <dsp:txXfrm>
        <a:off x="6956569" y="2149186"/>
        <a:ext cx="1238084" cy="1090945"/>
      </dsp:txXfrm>
    </dsp:sp>
    <dsp:sp modelId="{E22AE509-BCE5-4198-B6C3-FAB20B9DE44B}">
      <dsp:nvSpPr>
        <dsp:cNvPr id="0" name=""/>
        <dsp:cNvSpPr/>
      </dsp:nvSpPr>
      <dsp:spPr>
        <a:xfrm>
          <a:off x="7529892" y="3274073"/>
          <a:ext cx="91440" cy="348257"/>
        </a:xfrm>
        <a:custGeom>
          <a:avLst/>
          <a:gdLst/>
          <a:ahLst/>
          <a:cxnLst/>
          <a:rect l="0" t="0" r="0" b="0"/>
          <a:pathLst>
            <a:path>
              <a:moveTo>
                <a:pt x="45720" y="0"/>
              </a:moveTo>
              <a:lnTo>
                <a:pt x="45720" y="348257"/>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88B3A-C694-4E44-80E1-E8D9C389A6DC}">
      <dsp:nvSpPr>
        <dsp:cNvPr id="0" name=""/>
        <dsp:cNvSpPr/>
      </dsp:nvSpPr>
      <dsp:spPr>
        <a:xfrm>
          <a:off x="6922628" y="3622331"/>
          <a:ext cx="1305966" cy="87064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Shariat Law</a:t>
          </a:r>
        </a:p>
      </dsp:txBody>
      <dsp:txXfrm>
        <a:off x="6948128" y="3647831"/>
        <a:ext cx="1254966" cy="819644"/>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92732-2734-48F3-8380-1B5FF3A50D26}">
      <dsp:nvSpPr>
        <dsp:cNvPr id="0" name=""/>
        <dsp:cNvSpPr/>
      </dsp:nvSpPr>
      <dsp:spPr>
        <a:xfrm>
          <a:off x="1275587" y="0"/>
          <a:ext cx="4937760" cy="4937760"/>
        </a:xfrm>
        <a:prstGeom prst="triangl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971A0A-2E05-47F2-A71E-A6A8D208331A}">
      <dsp:nvSpPr>
        <dsp:cNvPr id="0" name=""/>
        <dsp:cNvSpPr/>
      </dsp:nvSpPr>
      <dsp:spPr>
        <a:xfrm>
          <a:off x="3744468" y="494258"/>
          <a:ext cx="3209544" cy="702087"/>
        </a:xfrm>
        <a:prstGeom prst="round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a:t>Class I heir</a:t>
          </a:r>
        </a:p>
      </dsp:txBody>
      <dsp:txXfrm>
        <a:off x="3778741" y="528531"/>
        <a:ext cx="3140998" cy="633541"/>
      </dsp:txXfrm>
    </dsp:sp>
    <dsp:sp modelId="{B015ECC2-499F-4F5B-8757-E997C575C964}">
      <dsp:nvSpPr>
        <dsp:cNvPr id="0" name=""/>
        <dsp:cNvSpPr/>
      </dsp:nvSpPr>
      <dsp:spPr>
        <a:xfrm>
          <a:off x="3744468" y="1284106"/>
          <a:ext cx="3209544" cy="702087"/>
        </a:xfrm>
        <a:prstGeom prst="round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a:t>Class II heir</a:t>
          </a:r>
        </a:p>
      </dsp:txBody>
      <dsp:txXfrm>
        <a:off x="3778741" y="1318379"/>
        <a:ext cx="3140998" cy="633541"/>
      </dsp:txXfrm>
    </dsp:sp>
    <dsp:sp modelId="{4F4C30A9-9BDD-4730-BC84-B9501569C5AE}">
      <dsp:nvSpPr>
        <dsp:cNvPr id="0" name=""/>
        <dsp:cNvSpPr/>
      </dsp:nvSpPr>
      <dsp:spPr>
        <a:xfrm>
          <a:off x="3744468" y="2073955"/>
          <a:ext cx="3209544" cy="702087"/>
        </a:xfrm>
        <a:prstGeom prst="round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a:t>Agnate</a:t>
          </a:r>
        </a:p>
      </dsp:txBody>
      <dsp:txXfrm>
        <a:off x="3778741" y="2108228"/>
        <a:ext cx="3140998" cy="633541"/>
      </dsp:txXfrm>
    </dsp:sp>
    <dsp:sp modelId="{609B9DE4-4B8B-4DFC-9309-605334E1018B}">
      <dsp:nvSpPr>
        <dsp:cNvPr id="0" name=""/>
        <dsp:cNvSpPr/>
      </dsp:nvSpPr>
      <dsp:spPr>
        <a:xfrm>
          <a:off x="3744468" y="2863804"/>
          <a:ext cx="3209544" cy="702087"/>
        </a:xfrm>
        <a:prstGeom prst="round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Cognate</a:t>
          </a:r>
        </a:p>
      </dsp:txBody>
      <dsp:txXfrm>
        <a:off x="3778741" y="2898077"/>
        <a:ext cx="3140998" cy="633541"/>
      </dsp:txXfrm>
    </dsp:sp>
    <dsp:sp modelId="{97D4EE32-0E01-4D2B-A55C-363FCCA30943}">
      <dsp:nvSpPr>
        <dsp:cNvPr id="0" name=""/>
        <dsp:cNvSpPr/>
      </dsp:nvSpPr>
      <dsp:spPr>
        <a:xfrm>
          <a:off x="3744468" y="3653653"/>
          <a:ext cx="3209544" cy="702087"/>
        </a:xfrm>
        <a:prstGeom prst="round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Government</a:t>
          </a:r>
        </a:p>
      </dsp:txBody>
      <dsp:txXfrm>
        <a:off x="3778741" y="3687926"/>
        <a:ext cx="3140998" cy="633541"/>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2AC8D-1155-46D1-A505-1A3B844B31BD}">
      <dsp:nvSpPr>
        <dsp:cNvPr id="0" name=""/>
        <dsp:cNvSpPr/>
      </dsp:nvSpPr>
      <dsp:spPr>
        <a:xfrm>
          <a:off x="3275967" y="715267"/>
          <a:ext cx="1677665" cy="111844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Deceased</a:t>
          </a:r>
        </a:p>
      </dsp:txBody>
      <dsp:txXfrm>
        <a:off x="3308725" y="748025"/>
        <a:ext cx="1612149" cy="1052927"/>
      </dsp:txXfrm>
    </dsp:sp>
    <dsp:sp modelId="{705C4B3B-23D7-4DEC-87FD-9035235F066E}">
      <dsp:nvSpPr>
        <dsp:cNvPr id="0" name=""/>
        <dsp:cNvSpPr/>
      </dsp:nvSpPr>
      <dsp:spPr>
        <a:xfrm>
          <a:off x="843353" y="1833711"/>
          <a:ext cx="3271446" cy="447377"/>
        </a:xfrm>
        <a:custGeom>
          <a:avLst/>
          <a:gdLst/>
          <a:ahLst/>
          <a:cxnLst/>
          <a:rect l="0" t="0" r="0" b="0"/>
          <a:pathLst>
            <a:path>
              <a:moveTo>
                <a:pt x="3271446" y="0"/>
              </a:moveTo>
              <a:lnTo>
                <a:pt x="3271446" y="223688"/>
              </a:lnTo>
              <a:lnTo>
                <a:pt x="0" y="223688"/>
              </a:lnTo>
              <a:lnTo>
                <a:pt x="0"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599E1A-599B-455A-A6EB-E1755E67057F}">
      <dsp:nvSpPr>
        <dsp:cNvPr id="0" name=""/>
        <dsp:cNvSpPr/>
      </dsp:nvSpPr>
      <dsp:spPr>
        <a:xfrm>
          <a:off x="4520" y="2281088"/>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Mother</a:t>
          </a:r>
        </a:p>
      </dsp:txBody>
      <dsp:txXfrm>
        <a:off x="37278" y="2313846"/>
        <a:ext cx="1612149" cy="1052927"/>
      </dsp:txXfrm>
    </dsp:sp>
    <dsp:sp modelId="{DD9C7B33-E2BB-4F23-B35E-84FE051D7DEF}">
      <dsp:nvSpPr>
        <dsp:cNvPr id="0" name=""/>
        <dsp:cNvSpPr/>
      </dsp:nvSpPr>
      <dsp:spPr>
        <a:xfrm>
          <a:off x="3024317" y="1833711"/>
          <a:ext cx="1090482" cy="447377"/>
        </a:xfrm>
        <a:custGeom>
          <a:avLst/>
          <a:gdLst/>
          <a:ahLst/>
          <a:cxnLst/>
          <a:rect l="0" t="0" r="0" b="0"/>
          <a:pathLst>
            <a:path>
              <a:moveTo>
                <a:pt x="1090482" y="0"/>
              </a:moveTo>
              <a:lnTo>
                <a:pt x="1090482" y="223688"/>
              </a:lnTo>
              <a:lnTo>
                <a:pt x="0" y="223688"/>
              </a:lnTo>
              <a:lnTo>
                <a:pt x="0"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C6A730-6265-4348-A761-92120E5282C1}">
      <dsp:nvSpPr>
        <dsp:cNvPr id="0" name=""/>
        <dsp:cNvSpPr/>
      </dsp:nvSpPr>
      <dsp:spPr>
        <a:xfrm>
          <a:off x="2185485" y="2281088"/>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Widow</a:t>
          </a:r>
        </a:p>
      </dsp:txBody>
      <dsp:txXfrm>
        <a:off x="2218243" y="2313846"/>
        <a:ext cx="1612149" cy="1052927"/>
      </dsp:txXfrm>
    </dsp:sp>
    <dsp:sp modelId="{0599E4AE-2E0F-4C6D-8624-1512DDC657AC}">
      <dsp:nvSpPr>
        <dsp:cNvPr id="0" name=""/>
        <dsp:cNvSpPr/>
      </dsp:nvSpPr>
      <dsp:spPr>
        <a:xfrm>
          <a:off x="4114800" y="1833711"/>
          <a:ext cx="1090482" cy="447377"/>
        </a:xfrm>
        <a:custGeom>
          <a:avLst/>
          <a:gdLst/>
          <a:ahLst/>
          <a:cxnLst/>
          <a:rect l="0" t="0" r="0" b="0"/>
          <a:pathLst>
            <a:path>
              <a:moveTo>
                <a:pt x="0" y="0"/>
              </a:moveTo>
              <a:lnTo>
                <a:pt x="0" y="223688"/>
              </a:lnTo>
              <a:lnTo>
                <a:pt x="1090482" y="223688"/>
              </a:lnTo>
              <a:lnTo>
                <a:pt x="1090482"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936BCE-B392-408C-8804-A1E002D0CB46}">
      <dsp:nvSpPr>
        <dsp:cNvPr id="0" name=""/>
        <dsp:cNvSpPr/>
      </dsp:nvSpPr>
      <dsp:spPr>
        <a:xfrm>
          <a:off x="4366449" y="2281088"/>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Son</a:t>
          </a:r>
        </a:p>
      </dsp:txBody>
      <dsp:txXfrm>
        <a:off x="4399207" y="2313846"/>
        <a:ext cx="1612149" cy="1052927"/>
      </dsp:txXfrm>
    </dsp:sp>
    <dsp:sp modelId="{98F1DDD2-FB90-4692-83D7-AC35017F420D}">
      <dsp:nvSpPr>
        <dsp:cNvPr id="0" name=""/>
        <dsp:cNvSpPr/>
      </dsp:nvSpPr>
      <dsp:spPr>
        <a:xfrm>
          <a:off x="4114800" y="1833711"/>
          <a:ext cx="3271446" cy="447377"/>
        </a:xfrm>
        <a:custGeom>
          <a:avLst/>
          <a:gdLst/>
          <a:ahLst/>
          <a:cxnLst/>
          <a:rect l="0" t="0" r="0" b="0"/>
          <a:pathLst>
            <a:path>
              <a:moveTo>
                <a:pt x="0" y="0"/>
              </a:moveTo>
              <a:lnTo>
                <a:pt x="0" y="223688"/>
              </a:lnTo>
              <a:lnTo>
                <a:pt x="3271446" y="223688"/>
              </a:lnTo>
              <a:lnTo>
                <a:pt x="3271446"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A60A7-5787-496A-A7A8-2A4484AE960D}">
      <dsp:nvSpPr>
        <dsp:cNvPr id="0" name=""/>
        <dsp:cNvSpPr/>
      </dsp:nvSpPr>
      <dsp:spPr>
        <a:xfrm>
          <a:off x="6547414" y="2281088"/>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Daughter</a:t>
          </a:r>
        </a:p>
      </dsp:txBody>
      <dsp:txXfrm>
        <a:off x="6580172" y="2313846"/>
        <a:ext cx="1612149" cy="10529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73BBB-360B-4D7C-8028-B97CDDBAE168}">
      <dsp:nvSpPr>
        <dsp:cNvPr id="0" name=""/>
        <dsp:cNvSpPr/>
      </dsp:nvSpPr>
      <dsp:spPr>
        <a:xfrm>
          <a:off x="3221719" y="511"/>
          <a:ext cx="1786160" cy="119077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t>Creation</a:t>
          </a:r>
        </a:p>
      </dsp:txBody>
      <dsp:txXfrm>
        <a:off x="3256596" y="35388"/>
        <a:ext cx="1716406" cy="1121019"/>
      </dsp:txXfrm>
    </dsp:sp>
    <dsp:sp modelId="{D81499CA-F317-45D8-996C-700C61226D7D}">
      <dsp:nvSpPr>
        <dsp:cNvPr id="0" name=""/>
        <dsp:cNvSpPr/>
      </dsp:nvSpPr>
      <dsp:spPr>
        <a:xfrm>
          <a:off x="2953795" y="1191285"/>
          <a:ext cx="1161004" cy="476309"/>
        </a:xfrm>
        <a:custGeom>
          <a:avLst/>
          <a:gdLst/>
          <a:ahLst/>
          <a:cxnLst/>
          <a:rect l="0" t="0" r="0" b="0"/>
          <a:pathLst>
            <a:path>
              <a:moveTo>
                <a:pt x="1161004" y="0"/>
              </a:moveTo>
              <a:lnTo>
                <a:pt x="1161004" y="238154"/>
              </a:lnTo>
              <a:lnTo>
                <a:pt x="0" y="238154"/>
              </a:lnTo>
              <a:lnTo>
                <a:pt x="0" y="476309"/>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E3FE4E-3D34-44A8-8F10-A1AC0A259486}">
      <dsp:nvSpPr>
        <dsp:cNvPr id="0" name=""/>
        <dsp:cNvSpPr/>
      </dsp:nvSpPr>
      <dsp:spPr>
        <a:xfrm>
          <a:off x="2060715" y="1667594"/>
          <a:ext cx="1786160" cy="119077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t>Hindu Law</a:t>
          </a:r>
        </a:p>
      </dsp:txBody>
      <dsp:txXfrm>
        <a:off x="2095592" y="1702471"/>
        <a:ext cx="1716406" cy="1121019"/>
      </dsp:txXfrm>
    </dsp:sp>
    <dsp:sp modelId="{A189B4B6-EFBF-46CD-9D69-92E426E8CCB2}">
      <dsp:nvSpPr>
        <dsp:cNvPr id="0" name=""/>
        <dsp:cNvSpPr/>
      </dsp:nvSpPr>
      <dsp:spPr>
        <a:xfrm>
          <a:off x="2908075" y="2858368"/>
          <a:ext cx="91440" cy="476309"/>
        </a:xfrm>
        <a:custGeom>
          <a:avLst/>
          <a:gdLst/>
          <a:ahLst/>
          <a:cxnLst/>
          <a:rect l="0" t="0" r="0" b="0"/>
          <a:pathLst>
            <a:path>
              <a:moveTo>
                <a:pt x="45720" y="0"/>
              </a:moveTo>
              <a:lnTo>
                <a:pt x="45720" y="476309"/>
              </a:lnTo>
            </a:path>
          </a:pathLst>
        </a:custGeom>
        <a:noFill/>
        <a:ln w="1905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44D7A-47C6-48F7-B22F-2EDF54532A3A}">
      <dsp:nvSpPr>
        <dsp:cNvPr id="0" name=""/>
        <dsp:cNvSpPr/>
      </dsp:nvSpPr>
      <dsp:spPr>
        <a:xfrm>
          <a:off x="2060715" y="3334677"/>
          <a:ext cx="1786160" cy="119077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t>On marriage</a:t>
          </a:r>
        </a:p>
      </dsp:txBody>
      <dsp:txXfrm>
        <a:off x="2095592" y="3369554"/>
        <a:ext cx="1716406" cy="1121019"/>
      </dsp:txXfrm>
    </dsp:sp>
    <dsp:sp modelId="{19D2075B-A12B-4CF3-960A-FF5104C35D00}">
      <dsp:nvSpPr>
        <dsp:cNvPr id="0" name=""/>
        <dsp:cNvSpPr/>
      </dsp:nvSpPr>
      <dsp:spPr>
        <a:xfrm>
          <a:off x="4114800" y="1191285"/>
          <a:ext cx="1161004" cy="476309"/>
        </a:xfrm>
        <a:custGeom>
          <a:avLst/>
          <a:gdLst/>
          <a:ahLst/>
          <a:cxnLst/>
          <a:rect l="0" t="0" r="0" b="0"/>
          <a:pathLst>
            <a:path>
              <a:moveTo>
                <a:pt x="0" y="0"/>
              </a:moveTo>
              <a:lnTo>
                <a:pt x="0" y="238154"/>
              </a:lnTo>
              <a:lnTo>
                <a:pt x="1161004" y="238154"/>
              </a:lnTo>
              <a:lnTo>
                <a:pt x="1161004" y="476309"/>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A2F74C-99B6-429D-9DEA-001CE307011D}">
      <dsp:nvSpPr>
        <dsp:cNvPr id="0" name=""/>
        <dsp:cNvSpPr/>
      </dsp:nvSpPr>
      <dsp:spPr>
        <a:xfrm>
          <a:off x="4382724" y="1667594"/>
          <a:ext cx="1786160" cy="119077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t>Income tax</a:t>
          </a:r>
        </a:p>
      </dsp:txBody>
      <dsp:txXfrm>
        <a:off x="4417601" y="1702471"/>
        <a:ext cx="1716406" cy="1121019"/>
      </dsp:txXfrm>
    </dsp:sp>
    <dsp:sp modelId="{324371F6-D0CE-4FD0-8C3D-4689E503448A}">
      <dsp:nvSpPr>
        <dsp:cNvPr id="0" name=""/>
        <dsp:cNvSpPr/>
      </dsp:nvSpPr>
      <dsp:spPr>
        <a:xfrm>
          <a:off x="5230084" y="2858368"/>
          <a:ext cx="91440" cy="476309"/>
        </a:xfrm>
        <a:custGeom>
          <a:avLst/>
          <a:gdLst/>
          <a:ahLst/>
          <a:cxnLst/>
          <a:rect l="0" t="0" r="0" b="0"/>
          <a:pathLst>
            <a:path>
              <a:moveTo>
                <a:pt x="45720" y="0"/>
              </a:moveTo>
              <a:lnTo>
                <a:pt x="45720" y="476309"/>
              </a:lnTo>
            </a:path>
          </a:pathLst>
        </a:custGeom>
        <a:noFill/>
        <a:ln w="1905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74AF67-83A5-4C87-B296-C60407733C57}">
      <dsp:nvSpPr>
        <dsp:cNvPr id="0" name=""/>
        <dsp:cNvSpPr/>
      </dsp:nvSpPr>
      <dsp:spPr>
        <a:xfrm>
          <a:off x="4382724" y="3334677"/>
          <a:ext cx="1786160" cy="119077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t>On birth of child</a:t>
          </a:r>
        </a:p>
      </dsp:txBody>
      <dsp:txXfrm>
        <a:off x="4417601" y="3369554"/>
        <a:ext cx="1716406" cy="1121019"/>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4CE13-B851-43DB-BC75-BB0F03FA7BD3}">
      <dsp:nvSpPr>
        <dsp:cNvPr id="0" name=""/>
        <dsp:cNvSpPr/>
      </dsp:nvSpPr>
      <dsp:spPr>
        <a:xfrm>
          <a:off x="3954408" y="667135"/>
          <a:ext cx="984416" cy="743818"/>
        </a:xfrm>
        <a:custGeom>
          <a:avLst/>
          <a:gdLst/>
          <a:ahLst/>
          <a:cxnLst/>
          <a:rect l="0" t="0" r="0" b="0"/>
          <a:pathLst>
            <a:path>
              <a:moveTo>
                <a:pt x="984416" y="0"/>
              </a:moveTo>
              <a:lnTo>
                <a:pt x="984416" y="743818"/>
              </a:lnTo>
              <a:lnTo>
                <a:pt x="0" y="743818"/>
              </a:lnTo>
            </a:path>
          </a:pathLst>
        </a:custGeom>
        <a:noFill/>
        <a:ln w="1905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7F893B0-D58D-4448-9374-274478CD9FF8}">
      <dsp:nvSpPr>
        <dsp:cNvPr id="0" name=""/>
        <dsp:cNvSpPr/>
      </dsp:nvSpPr>
      <dsp:spPr>
        <a:xfrm>
          <a:off x="6753249" y="4107100"/>
          <a:ext cx="91440" cy="1785091"/>
        </a:xfrm>
        <a:custGeom>
          <a:avLst/>
          <a:gdLst/>
          <a:ahLst/>
          <a:cxnLst/>
          <a:rect l="0" t="0" r="0" b="0"/>
          <a:pathLst>
            <a:path>
              <a:moveTo>
                <a:pt x="45720" y="0"/>
              </a:moveTo>
              <a:lnTo>
                <a:pt x="45720" y="1785091"/>
              </a:lnTo>
              <a:lnTo>
                <a:pt x="135354" y="1785091"/>
              </a:lnTo>
            </a:path>
          </a:pathLst>
        </a:custGeom>
        <a:noFill/>
        <a:ln w="1905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E48F7C5-4BBE-47DF-96D1-5D9650B59B95}">
      <dsp:nvSpPr>
        <dsp:cNvPr id="0" name=""/>
        <dsp:cNvSpPr/>
      </dsp:nvSpPr>
      <dsp:spPr>
        <a:xfrm>
          <a:off x="6798969" y="4107100"/>
          <a:ext cx="273370" cy="742651"/>
        </a:xfrm>
        <a:custGeom>
          <a:avLst/>
          <a:gdLst/>
          <a:ahLst/>
          <a:cxnLst/>
          <a:rect l="0" t="0" r="0" b="0"/>
          <a:pathLst>
            <a:path>
              <a:moveTo>
                <a:pt x="0" y="0"/>
              </a:moveTo>
              <a:lnTo>
                <a:pt x="0" y="742651"/>
              </a:lnTo>
              <a:lnTo>
                <a:pt x="273370" y="742651"/>
              </a:lnTo>
            </a:path>
          </a:pathLst>
        </a:custGeom>
        <a:noFill/>
        <a:ln w="1905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03C32AD-78EE-40C9-9517-DD578FC028E4}">
      <dsp:nvSpPr>
        <dsp:cNvPr id="0" name=""/>
        <dsp:cNvSpPr/>
      </dsp:nvSpPr>
      <dsp:spPr>
        <a:xfrm>
          <a:off x="6438816" y="2960834"/>
          <a:ext cx="1005937" cy="339036"/>
        </a:xfrm>
        <a:custGeom>
          <a:avLst/>
          <a:gdLst/>
          <a:ahLst/>
          <a:cxnLst/>
          <a:rect l="0" t="0" r="0" b="0"/>
          <a:pathLst>
            <a:path>
              <a:moveTo>
                <a:pt x="0" y="0"/>
              </a:moveTo>
              <a:lnTo>
                <a:pt x="0" y="169518"/>
              </a:lnTo>
              <a:lnTo>
                <a:pt x="1005937" y="169518"/>
              </a:lnTo>
              <a:lnTo>
                <a:pt x="1005937" y="339036"/>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1835924-CBFE-4236-B29E-38FE2A418E82}">
      <dsp:nvSpPr>
        <dsp:cNvPr id="0" name=""/>
        <dsp:cNvSpPr/>
      </dsp:nvSpPr>
      <dsp:spPr>
        <a:xfrm>
          <a:off x="4838144" y="4107100"/>
          <a:ext cx="249498" cy="742651"/>
        </a:xfrm>
        <a:custGeom>
          <a:avLst/>
          <a:gdLst/>
          <a:ahLst/>
          <a:cxnLst/>
          <a:rect l="0" t="0" r="0" b="0"/>
          <a:pathLst>
            <a:path>
              <a:moveTo>
                <a:pt x="0" y="0"/>
              </a:moveTo>
              <a:lnTo>
                <a:pt x="0" y="742651"/>
              </a:lnTo>
              <a:lnTo>
                <a:pt x="249498" y="742651"/>
              </a:lnTo>
            </a:path>
          </a:pathLst>
        </a:custGeom>
        <a:noFill/>
        <a:ln w="1905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87015FD-78E9-4697-A615-C278FF449D87}">
      <dsp:nvSpPr>
        <dsp:cNvPr id="0" name=""/>
        <dsp:cNvSpPr/>
      </dsp:nvSpPr>
      <dsp:spPr>
        <a:xfrm>
          <a:off x="5483927" y="2960834"/>
          <a:ext cx="954888" cy="339036"/>
        </a:xfrm>
        <a:custGeom>
          <a:avLst/>
          <a:gdLst/>
          <a:ahLst/>
          <a:cxnLst/>
          <a:rect l="0" t="0" r="0" b="0"/>
          <a:pathLst>
            <a:path>
              <a:moveTo>
                <a:pt x="954888" y="0"/>
              </a:moveTo>
              <a:lnTo>
                <a:pt x="954888" y="169518"/>
              </a:lnTo>
              <a:lnTo>
                <a:pt x="0" y="169518"/>
              </a:lnTo>
              <a:lnTo>
                <a:pt x="0" y="339036"/>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64B4C26-8D04-4B83-88FF-E896F4B3C1DC}">
      <dsp:nvSpPr>
        <dsp:cNvPr id="0" name=""/>
        <dsp:cNvSpPr/>
      </dsp:nvSpPr>
      <dsp:spPr>
        <a:xfrm>
          <a:off x="4938825" y="667135"/>
          <a:ext cx="1499990" cy="1486469"/>
        </a:xfrm>
        <a:custGeom>
          <a:avLst/>
          <a:gdLst/>
          <a:ahLst/>
          <a:cxnLst/>
          <a:rect l="0" t="0" r="0" b="0"/>
          <a:pathLst>
            <a:path>
              <a:moveTo>
                <a:pt x="0" y="0"/>
              </a:moveTo>
              <a:lnTo>
                <a:pt x="0" y="1316951"/>
              </a:lnTo>
              <a:lnTo>
                <a:pt x="1499990" y="1316951"/>
              </a:lnTo>
              <a:lnTo>
                <a:pt x="1499990" y="1486469"/>
              </a:lnTo>
            </a:path>
          </a:pathLst>
        </a:custGeom>
        <a:noFill/>
        <a:ln w="1905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C1AF226-B4ED-41A6-8F77-C5CF0C6B5828}">
      <dsp:nvSpPr>
        <dsp:cNvPr id="0" name=""/>
        <dsp:cNvSpPr/>
      </dsp:nvSpPr>
      <dsp:spPr>
        <a:xfrm>
          <a:off x="2745805" y="4083900"/>
          <a:ext cx="91440" cy="848519"/>
        </a:xfrm>
        <a:custGeom>
          <a:avLst/>
          <a:gdLst/>
          <a:ahLst/>
          <a:cxnLst/>
          <a:rect l="0" t="0" r="0" b="0"/>
          <a:pathLst>
            <a:path>
              <a:moveTo>
                <a:pt x="45720" y="0"/>
              </a:moveTo>
              <a:lnTo>
                <a:pt x="45720" y="848519"/>
              </a:lnTo>
              <a:lnTo>
                <a:pt x="59410" y="848519"/>
              </a:lnTo>
            </a:path>
          </a:pathLst>
        </a:custGeom>
        <a:noFill/>
        <a:ln w="1905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3B92107-4C2C-4893-AE0A-5CA769725F8F}">
      <dsp:nvSpPr>
        <dsp:cNvPr id="0" name=""/>
        <dsp:cNvSpPr/>
      </dsp:nvSpPr>
      <dsp:spPr>
        <a:xfrm>
          <a:off x="2188096" y="2960834"/>
          <a:ext cx="1249213" cy="315836"/>
        </a:xfrm>
        <a:custGeom>
          <a:avLst/>
          <a:gdLst/>
          <a:ahLst/>
          <a:cxnLst/>
          <a:rect l="0" t="0" r="0" b="0"/>
          <a:pathLst>
            <a:path>
              <a:moveTo>
                <a:pt x="0" y="0"/>
              </a:moveTo>
              <a:lnTo>
                <a:pt x="0" y="146318"/>
              </a:lnTo>
              <a:lnTo>
                <a:pt x="1249213" y="146318"/>
              </a:lnTo>
              <a:lnTo>
                <a:pt x="1249213" y="315836"/>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B3CD372-5520-4666-A9F4-1E498AB27917}">
      <dsp:nvSpPr>
        <dsp:cNvPr id="0" name=""/>
        <dsp:cNvSpPr/>
      </dsp:nvSpPr>
      <dsp:spPr>
        <a:xfrm>
          <a:off x="635995" y="4107100"/>
          <a:ext cx="91440" cy="1888917"/>
        </a:xfrm>
        <a:custGeom>
          <a:avLst/>
          <a:gdLst/>
          <a:ahLst/>
          <a:cxnLst/>
          <a:rect l="0" t="0" r="0" b="0"/>
          <a:pathLst>
            <a:path>
              <a:moveTo>
                <a:pt x="45720" y="0"/>
              </a:moveTo>
              <a:lnTo>
                <a:pt x="45720" y="1888917"/>
              </a:lnTo>
              <a:lnTo>
                <a:pt x="136406" y="1888917"/>
              </a:lnTo>
            </a:path>
          </a:pathLst>
        </a:custGeom>
        <a:noFill/>
        <a:ln w="1905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5894D5A-4511-44E9-B1AE-F38EC25E03E8}">
      <dsp:nvSpPr>
        <dsp:cNvPr id="0" name=""/>
        <dsp:cNvSpPr/>
      </dsp:nvSpPr>
      <dsp:spPr>
        <a:xfrm>
          <a:off x="635995" y="4107100"/>
          <a:ext cx="91440" cy="742651"/>
        </a:xfrm>
        <a:custGeom>
          <a:avLst/>
          <a:gdLst/>
          <a:ahLst/>
          <a:cxnLst/>
          <a:rect l="0" t="0" r="0" b="0"/>
          <a:pathLst>
            <a:path>
              <a:moveTo>
                <a:pt x="45720" y="0"/>
              </a:moveTo>
              <a:lnTo>
                <a:pt x="45720" y="742651"/>
              </a:lnTo>
              <a:lnTo>
                <a:pt x="136406" y="742651"/>
              </a:lnTo>
            </a:path>
          </a:pathLst>
        </a:custGeom>
        <a:noFill/>
        <a:ln w="1905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94FB1CB-9835-4466-8B7D-49095D453EA3}">
      <dsp:nvSpPr>
        <dsp:cNvPr id="0" name=""/>
        <dsp:cNvSpPr/>
      </dsp:nvSpPr>
      <dsp:spPr>
        <a:xfrm>
          <a:off x="1165956" y="2960834"/>
          <a:ext cx="1022139" cy="339036"/>
        </a:xfrm>
        <a:custGeom>
          <a:avLst/>
          <a:gdLst/>
          <a:ahLst/>
          <a:cxnLst/>
          <a:rect l="0" t="0" r="0" b="0"/>
          <a:pathLst>
            <a:path>
              <a:moveTo>
                <a:pt x="1022139" y="0"/>
              </a:moveTo>
              <a:lnTo>
                <a:pt x="1022139" y="169518"/>
              </a:lnTo>
              <a:lnTo>
                <a:pt x="0" y="169518"/>
              </a:lnTo>
              <a:lnTo>
                <a:pt x="0" y="339036"/>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498A3FF-9540-448C-B849-762B54BAB336}">
      <dsp:nvSpPr>
        <dsp:cNvPr id="0" name=""/>
        <dsp:cNvSpPr/>
      </dsp:nvSpPr>
      <dsp:spPr>
        <a:xfrm>
          <a:off x="2188096" y="667135"/>
          <a:ext cx="2750728" cy="1486469"/>
        </a:xfrm>
        <a:custGeom>
          <a:avLst/>
          <a:gdLst/>
          <a:ahLst/>
          <a:cxnLst/>
          <a:rect l="0" t="0" r="0" b="0"/>
          <a:pathLst>
            <a:path>
              <a:moveTo>
                <a:pt x="2750728" y="0"/>
              </a:moveTo>
              <a:lnTo>
                <a:pt x="2750728" y="1316951"/>
              </a:lnTo>
              <a:lnTo>
                <a:pt x="0" y="1316951"/>
              </a:lnTo>
              <a:lnTo>
                <a:pt x="0" y="1486469"/>
              </a:lnTo>
            </a:path>
          </a:pathLst>
        </a:custGeom>
        <a:noFill/>
        <a:ln w="1905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F372374-0457-4BA8-ACC2-DC6561E502E1}">
      <dsp:nvSpPr>
        <dsp:cNvPr id="0" name=""/>
        <dsp:cNvSpPr/>
      </dsp:nvSpPr>
      <dsp:spPr>
        <a:xfrm>
          <a:off x="3638773" y="0"/>
          <a:ext cx="2600103" cy="667135"/>
        </a:xfrm>
        <a:prstGeom prst="rect">
          <a:avLst/>
        </a:prstGeom>
        <a:gradFill rotWithShape="0">
          <a:gsLst>
            <a:gs pos="0">
              <a:schemeClr val="accent2">
                <a:hueOff val="0"/>
                <a:satOff val="0"/>
                <a:lumOff val="0"/>
                <a:alphaOff val="0"/>
                <a:shade val="63000"/>
              </a:schemeClr>
            </a:gs>
            <a:gs pos="30000">
              <a:schemeClr val="accent2">
                <a:hueOff val="0"/>
                <a:satOff val="0"/>
                <a:lumOff val="0"/>
                <a:alphaOff val="0"/>
                <a:shade val="90000"/>
                <a:satMod val="110000"/>
              </a:schemeClr>
            </a:gs>
            <a:gs pos="45000">
              <a:schemeClr val="accent2">
                <a:hueOff val="0"/>
                <a:satOff val="0"/>
                <a:lumOff val="0"/>
                <a:alphaOff val="0"/>
                <a:shade val="100000"/>
                <a:satMod val="118000"/>
              </a:schemeClr>
            </a:gs>
            <a:gs pos="55000">
              <a:schemeClr val="accent2">
                <a:hueOff val="0"/>
                <a:satOff val="0"/>
                <a:lumOff val="0"/>
                <a:alphaOff val="0"/>
                <a:shade val="100000"/>
                <a:satMod val="118000"/>
              </a:schemeClr>
            </a:gs>
            <a:gs pos="73000">
              <a:schemeClr val="accent2">
                <a:hueOff val="0"/>
                <a:satOff val="0"/>
                <a:lumOff val="0"/>
                <a:alphaOff val="0"/>
                <a:shade val="90000"/>
                <a:satMod val="110000"/>
              </a:schemeClr>
            </a:gs>
            <a:gs pos="100000">
              <a:schemeClr val="accent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माँ </a:t>
          </a:r>
          <a:endParaRPr lang="en-US" sz="2000" kern="1200" dirty="0"/>
        </a:p>
      </dsp:txBody>
      <dsp:txXfrm>
        <a:off x="3638773" y="0"/>
        <a:ext cx="2600103" cy="667135"/>
      </dsp:txXfrm>
    </dsp:sp>
    <dsp:sp modelId="{68960654-798E-4459-BB79-FAEA5CB391CE}">
      <dsp:nvSpPr>
        <dsp:cNvPr id="0" name=""/>
        <dsp:cNvSpPr/>
      </dsp:nvSpPr>
      <dsp:spPr>
        <a:xfrm>
          <a:off x="3677033" y="0"/>
          <a:ext cx="484337" cy="64578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5BFB8192-845F-4335-B064-8301F7677DC5}">
      <dsp:nvSpPr>
        <dsp:cNvPr id="0" name=""/>
        <dsp:cNvSpPr/>
      </dsp:nvSpPr>
      <dsp:spPr>
        <a:xfrm>
          <a:off x="1380866" y="2153604"/>
          <a:ext cx="1614459" cy="807229"/>
        </a:xfrm>
        <a:prstGeom prst="rect">
          <a:avLst/>
        </a:prstGeom>
        <a:gradFill rotWithShape="0">
          <a:gsLst>
            <a:gs pos="0">
              <a:schemeClr val="accent4">
                <a:hueOff val="0"/>
                <a:satOff val="0"/>
                <a:lumOff val="0"/>
                <a:alphaOff val="0"/>
                <a:shade val="63000"/>
              </a:schemeClr>
            </a:gs>
            <a:gs pos="30000">
              <a:schemeClr val="accent4">
                <a:hueOff val="0"/>
                <a:satOff val="0"/>
                <a:lumOff val="0"/>
                <a:alphaOff val="0"/>
                <a:shade val="90000"/>
                <a:satMod val="110000"/>
              </a:schemeClr>
            </a:gs>
            <a:gs pos="45000">
              <a:schemeClr val="accent4">
                <a:hueOff val="0"/>
                <a:satOff val="0"/>
                <a:lumOff val="0"/>
                <a:alphaOff val="0"/>
                <a:shade val="100000"/>
                <a:satMod val="118000"/>
              </a:schemeClr>
            </a:gs>
            <a:gs pos="55000">
              <a:schemeClr val="accent4">
                <a:hueOff val="0"/>
                <a:satOff val="0"/>
                <a:lumOff val="0"/>
                <a:alphaOff val="0"/>
                <a:shade val="100000"/>
                <a:satMod val="118000"/>
              </a:schemeClr>
            </a:gs>
            <a:gs pos="73000">
              <a:schemeClr val="accent4">
                <a:hueOff val="0"/>
                <a:satOff val="0"/>
                <a:lumOff val="0"/>
                <a:alphaOff val="0"/>
                <a:shade val="90000"/>
                <a:satMod val="110000"/>
              </a:schemeClr>
            </a:gs>
            <a:gs pos="100000">
              <a:schemeClr val="accent4">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बेटा</a:t>
          </a:r>
          <a:endParaRPr lang="en-US" sz="2000" kern="1200" dirty="0"/>
        </a:p>
      </dsp:txBody>
      <dsp:txXfrm>
        <a:off x="1380866" y="2153604"/>
        <a:ext cx="1614459" cy="807229"/>
      </dsp:txXfrm>
    </dsp:sp>
    <dsp:sp modelId="{C81A211E-6DA1-4F08-9625-E3F0761FB665}">
      <dsp:nvSpPr>
        <dsp:cNvPr id="0" name=""/>
        <dsp:cNvSpPr/>
      </dsp:nvSpPr>
      <dsp:spPr>
        <a:xfrm>
          <a:off x="1461589" y="2234327"/>
          <a:ext cx="484337" cy="6457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81652C9-E4F6-42D8-9940-08032FE67AF5}">
      <dsp:nvSpPr>
        <dsp:cNvPr id="0" name=""/>
        <dsp:cNvSpPr/>
      </dsp:nvSpPr>
      <dsp:spPr>
        <a:xfrm>
          <a:off x="560655" y="3299870"/>
          <a:ext cx="1210602" cy="807229"/>
        </a:xfrm>
        <a:prstGeom prst="rect">
          <a:avLst/>
        </a:prstGeom>
        <a:gradFill rotWithShape="0">
          <a:gsLst>
            <a:gs pos="0">
              <a:schemeClr val="accent5">
                <a:hueOff val="0"/>
                <a:satOff val="0"/>
                <a:lumOff val="0"/>
                <a:alphaOff val="0"/>
                <a:shade val="63000"/>
              </a:schemeClr>
            </a:gs>
            <a:gs pos="30000">
              <a:schemeClr val="accent5">
                <a:hueOff val="0"/>
                <a:satOff val="0"/>
                <a:lumOff val="0"/>
                <a:alphaOff val="0"/>
                <a:shade val="90000"/>
                <a:satMod val="110000"/>
              </a:schemeClr>
            </a:gs>
            <a:gs pos="45000">
              <a:schemeClr val="accent5">
                <a:hueOff val="0"/>
                <a:satOff val="0"/>
                <a:lumOff val="0"/>
                <a:alphaOff val="0"/>
                <a:shade val="100000"/>
                <a:satMod val="118000"/>
              </a:schemeClr>
            </a:gs>
            <a:gs pos="55000">
              <a:schemeClr val="accent5">
                <a:hueOff val="0"/>
                <a:satOff val="0"/>
                <a:lumOff val="0"/>
                <a:alphaOff val="0"/>
                <a:shade val="100000"/>
                <a:satMod val="118000"/>
              </a:schemeClr>
            </a:gs>
            <a:gs pos="73000">
              <a:schemeClr val="accent5">
                <a:hueOff val="0"/>
                <a:satOff val="0"/>
                <a:lumOff val="0"/>
                <a:alphaOff val="0"/>
                <a:shade val="90000"/>
                <a:satMod val="110000"/>
              </a:schemeClr>
            </a:gs>
            <a:gs pos="100000">
              <a:schemeClr val="accent5">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पोता</a:t>
          </a:r>
          <a:endParaRPr lang="en-US" sz="2000" kern="1200" dirty="0"/>
        </a:p>
      </dsp:txBody>
      <dsp:txXfrm>
        <a:off x="560655" y="3299870"/>
        <a:ext cx="1210602" cy="807229"/>
      </dsp:txXfrm>
    </dsp:sp>
    <dsp:sp modelId="{9338D871-08AD-4A61-A366-52BC3B4A1D4A}">
      <dsp:nvSpPr>
        <dsp:cNvPr id="0" name=""/>
        <dsp:cNvSpPr/>
      </dsp:nvSpPr>
      <dsp:spPr>
        <a:xfrm>
          <a:off x="686501" y="3380593"/>
          <a:ext cx="484337" cy="64578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C41B4672-4702-4AF4-8DA9-4EBC322F048A}">
      <dsp:nvSpPr>
        <dsp:cNvPr id="0" name=""/>
        <dsp:cNvSpPr/>
      </dsp:nvSpPr>
      <dsp:spPr>
        <a:xfrm>
          <a:off x="772402" y="4446137"/>
          <a:ext cx="1614459" cy="807229"/>
        </a:xfrm>
        <a:prstGeom prst="rect">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पडपोता </a:t>
          </a:r>
          <a:endParaRPr lang="en-US" sz="2000" kern="1200" dirty="0"/>
        </a:p>
      </dsp:txBody>
      <dsp:txXfrm>
        <a:off x="772402" y="4446137"/>
        <a:ext cx="1614459" cy="807229"/>
      </dsp:txXfrm>
    </dsp:sp>
    <dsp:sp modelId="{A440A0D2-F5EF-4ED0-A81F-D1139BEDBD34}">
      <dsp:nvSpPr>
        <dsp:cNvPr id="0" name=""/>
        <dsp:cNvSpPr/>
      </dsp:nvSpPr>
      <dsp:spPr>
        <a:xfrm>
          <a:off x="853125" y="4526860"/>
          <a:ext cx="484337" cy="645783"/>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2000" r="-22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D8942AC6-1046-4644-93A4-38F8990AEF63}">
      <dsp:nvSpPr>
        <dsp:cNvPr id="0" name=""/>
        <dsp:cNvSpPr/>
      </dsp:nvSpPr>
      <dsp:spPr>
        <a:xfrm>
          <a:off x="772402" y="5592403"/>
          <a:ext cx="1614459" cy="807229"/>
        </a:xfrm>
        <a:prstGeom prst="rect">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पडपोती </a:t>
          </a:r>
          <a:endParaRPr lang="en-US" sz="2000" kern="1200" dirty="0"/>
        </a:p>
      </dsp:txBody>
      <dsp:txXfrm>
        <a:off x="772402" y="5592403"/>
        <a:ext cx="1614459" cy="807229"/>
      </dsp:txXfrm>
    </dsp:sp>
    <dsp:sp modelId="{EEE8782B-A1EC-4C6F-8362-62E27E8536D9}">
      <dsp:nvSpPr>
        <dsp:cNvPr id="0" name=""/>
        <dsp:cNvSpPr/>
      </dsp:nvSpPr>
      <dsp:spPr>
        <a:xfrm>
          <a:off x="853125" y="5673126"/>
          <a:ext cx="484337" cy="64578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0ECA355A-4003-4423-A14E-EEF248CAD97B}">
      <dsp:nvSpPr>
        <dsp:cNvPr id="0" name=""/>
        <dsp:cNvSpPr/>
      </dsp:nvSpPr>
      <dsp:spPr>
        <a:xfrm>
          <a:off x="2630079" y="3276671"/>
          <a:ext cx="1614459" cy="807229"/>
        </a:xfrm>
        <a:prstGeom prst="rect">
          <a:avLst/>
        </a:prstGeom>
        <a:gradFill rotWithShape="0">
          <a:gsLst>
            <a:gs pos="0">
              <a:schemeClr val="accent5">
                <a:hueOff val="0"/>
                <a:satOff val="0"/>
                <a:lumOff val="0"/>
                <a:alphaOff val="0"/>
                <a:shade val="63000"/>
              </a:schemeClr>
            </a:gs>
            <a:gs pos="30000">
              <a:schemeClr val="accent5">
                <a:hueOff val="0"/>
                <a:satOff val="0"/>
                <a:lumOff val="0"/>
                <a:alphaOff val="0"/>
                <a:shade val="90000"/>
                <a:satMod val="110000"/>
              </a:schemeClr>
            </a:gs>
            <a:gs pos="45000">
              <a:schemeClr val="accent5">
                <a:hueOff val="0"/>
                <a:satOff val="0"/>
                <a:lumOff val="0"/>
                <a:alphaOff val="0"/>
                <a:shade val="100000"/>
                <a:satMod val="118000"/>
              </a:schemeClr>
            </a:gs>
            <a:gs pos="55000">
              <a:schemeClr val="accent5">
                <a:hueOff val="0"/>
                <a:satOff val="0"/>
                <a:lumOff val="0"/>
                <a:alphaOff val="0"/>
                <a:shade val="100000"/>
                <a:satMod val="118000"/>
              </a:schemeClr>
            </a:gs>
            <a:gs pos="73000">
              <a:schemeClr val="accent5">
                <a:hueOff val="0"/>
                <a:satOff val="0"/>
                <a:lumOff val="0"/>
                <a:alphaOff val="0"/>
                <a:shade val="90000"/>
                <a:satMod val="110000"/>
              </a:schemeClr>
            </a:gs>
            <a:gs pos="100000">
              <a:schemeClr val="accent5">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पोती</a:t>
          </a:r>
          <a:endParaRPr lang="en-US" sz="2000" kern="1200" dirty="0"/>
        </a:p>
      </dsp:txBody>
      <dsp:txXfrm>
        <a:off x="2630079" y="3276671"/>
        <a:ext cx="1614459" cy="807229"/>
      </dsp:txXfrm>
    </dsp:sp>
    <dsp:sp modelId="{359FBCE9-7131-49DC-98CF-81F61189271E}">
      <dsp:nvSpPr>
        <dsp:cNvPr id="0" name=""/>
        <dsp:cNvSpPr/>
      </dsp:nvSpPr>
      <dsp:spPr>
        <a:xfrm>
          <a:off x="2832192" y="3380593"/>
          <a:ext cx="484337" cy="645783"/>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863E494-D5D1-48F1-98DC-2671CD97C417}">
      <dsp:nvSpPr>
        <dsp:cNvPr id="0" name=""/>
        <dsp:cNvSpPr/>
      </dsp:nvSpPr>
      <dsp:spPr>
        <a:xfrm>
          <a:off x="2805216" y="4528805"/>
          <a:ext cx="1614459" cy="807229"/>
        </a:xfrm>
        <a:prstGeom prst="rect">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पोती की बेटी</a:t>
          </a:r>
          <a:endParaRPr lang="en-US" sz="2000" kern="1200" dirty="0"/>
        </a:p>
      </dsp:txBody>
      <dsp:txXfrm>
        <a:off x="2805216" y="4528805"/>
        <a:ext cx="1614459" cy="807229"/>
      </dsp:txXfrm>
    </dsp:sp>
    <dsp:sp modelId="{F540F303-6797-4A22-9672-CE44C1FE38F0}">
      <dsp:nvSpPr>
        <dsp:cNvPr id="0" name=""/>
        <dsp:cNvSpPr/>
      </dsp:nvSpPr>
      <dsp:spPr>
        <a:xfrm>
          <a:off x="2806621" y="4526860"/>
          <a:ext cx="484337" cy="64578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E0377A25-6A5F-457D-B68F-0D67FB52BD7C}">
      <dsp:nvSpPr>
        <dsp:cNvPr id="0" name=""/>
        <dsp:cNvSpPr/>
      </dsp:nvSpPr>
      <dsp:spPr>
        <a:xfrm>
          <a:off x="5631586" y="2153604"/>
          <a:ext cx="1614459" cy="807229"/>
        </a:xfrm>
        <a:prstGeom prst="rect">
          <a:avLst/>
        </a:prstGeom>
        <a:gradFill rotWithShape="0">
          <a:gsLst>
            <a:gs pos="0">
              <a:schemeClr val="accent4">
                <a:hueOff val="0"/>
                <a:satOff val="0"/>
                <a:lumOff val="0"/>
                <a:alphaOff val="0"/>
                <a:shade val="63000"/>
              </a:schemeClr>
            </a:gs>
            <a:gs pos="30000">
              <a:schemeClr val="accent4">
                <a:hueOff val="0"/>
                <a:satOff val="0"/>
                <a:lumOff val="0"/>
                <a:alphaOff val="0"/>
                <a:shade val="90000"/>
                <a:satMod val="110000"/>
              </a:schemeClr>
            </a:gs>
            <a:gs pos="45000">
              <a:schemeClr val="accent4">
                <a:hueOff val="0"/>
                <a:satOff val="0"/>
                <a:lumOff val="0"/>
                <a:alphaOff val="0"/>
                <a:shade val="100000"/>
                <a:satMod val="118000"/>
              </a:schemeClr>
            </a:gs>
            <a:gs pos="55000">
              <a:schemeClr val="accent4">
                <a:hueOff val="0"/>
                <a:satOff val="0"/>
                <a:lumOff val="0"/>
                <a:alphaOff val="0"/>
                <a:shade val="100000"/>
                <a:satMod val="118000"/>
              </a:schemeClr>
            </a:gs>
            <a:gs pos="73000">
              <a:schemeClr val="accent4">
                <a:hueOff val="0"/>
                <a:satOff val="0"/>
                <a:lumOff val="0"/>
                <a:alphaOff val="0"/>
                <a:shade val="90000"/>
                <a:satMod val="110000"/>
              </a:schemeClr>
            </a:gs>
            <a:gs pos="100000">
              <a:schemeClr val="accent4">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बेटी </a:t>
          </a:r>
          <a:endParaRPr lang="en-US" sz="2000" kern="1200" dirty="0"/>
        </a:p>
      </dsp:txBody>
      <dsp:txXfrm>
        <a:off x="5631586" y="2153604"/>
        <a:ext cx="1614459" cy="807229"/>
      </dsp:txXfrm>
    </dsp:sp>
    <dsp:sp modelId="{E09A3D7A-CBCC-4C4E-8974-7CF2F9D97ECF}">
      <dsp:nvSpPr>
        <dsp:cNvPr id="0" name=""/>
        <dsp:cNvSpPr/>
      </dsp:nvSpPr>
      <dsp:spPr>
        <a:xfrm>
          <a:off x="5741484" y="2234327"/>
          <a:ext cx="484337" cy="645783"/>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14000" r="-14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BF38D0B2-A7EC-4480-AB04-B56BCC455324}">
      <dsp:nvSpPr>
        <dsp:cNvPr id="0" name=""/>
        <dsp:cNvSpPr/>
      </dsp:nvSpPr>
      <dsp:spPr>
        <a:xfrm>
          <a:off x="4676698" y="3299870"/>
          <a:ext cx="1614459" cy="807229"/>
        </a:xfrm>
        <a:prstGeom prst="rect">
          <a:avLst/>
        </a:prstGeom>
        <a:gradFill rotWithShape="0">
          <a:gsLst>
            <a:gs pos="0">
              <a:schemeClr val="accent5">
                <a:hueOff val="0"/>
                <a:satOff val="0"/>
                <a:lumOff val="0"/>
                <a:alphaOff val="0"/>
                <a:shade val="63000"/>
              </a:schemeClr>
            </a:gs>
            <a:gs pos="30000">
              <a:schemeClr val="accent5">
                <a:hueOff val="0"/>
                <a:satOff val="0"/>
                <a:lumOff val="0"/>
                <a:alphaOff val="0"/>
                <a:shade val="90000"/>
                <a:satMod val="110000"/>
              </a:schemeClr>
            </a:gs>
            <a:gs pos="45000">
              <a:schemeClr val="accent5">
                <a:hueOff val="0"/>
                <a:satOff val="0"/>
                <a:lumOff val="0"/>
                <a:alphaOff val="0"/>
                <a:shade val="100000"/>
                <a:satMod val="118000"/>
              </a:schemeClr>
            </a:gs>
            <a:gs pos="55000">
              <a:schemeClr val="accent5">
                <a:hueOff val="0"/>
                <a:satOff val="0"/>
                <a:lumOff val="0"/>
                <a:alphaOff val="0"/>
                <a:shade val="100000"/>
                <a:satMod val="118000"/>
              </a:schemeClr>
            </a:gs>
            <a:gs pos="73000">
              <a:schemeClr val="accent5">
                <a:hueOff val="0"/>
                <a:satOff val="0"/>
                <a:lumOff val="0"/>
                <a:alphaOff val="0"/>
                <a:shade val="90000"/>
                <a:satMod val="110000"/>
              </a:schemeClr>
            </a:gs>
            <a:gs pos="100000">
              <a:schemeClr val="accent5">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नवासा</a:t>
          </a:r>
          <a:endParaRPr lang="en-US" sz="2000" kern="1200" dirty="0"/>
        </a:p>
      </dsp:txBody>
      <dsp:txXfrm>
        <a:off x="4676698" y="3299870"/>
        <a:ext cx="1614459" cy="807229"/>
      </dsp:txXfrm>
    </dsp:sp>
    <dsp:sp modelId="{AA92C250-8D94-4E19-B6DC-33BF17B54A0D}">
      <dsp:nvSpPr>
        <dsp:cNvPr id="0" name=""/>
        <dsp:cNvSpPr/>
      </dsp:nvSpPr>
      <dsp:spPr>
        <a:xfrm>
          <a:off x="4764736" y="3380593"/>
          <a:ext cx="484337" cy="64578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0FBE7E3-B225-4C76-84FB-717DEA1C166F}">
      <dsp:nvSpPr>
        <dsp:cNvPr id="0" name=""/>
        <dsp:cNvSpPr/>
      </dsp:nvSpPr>
      <dsp:spPr>
        <a:xfrm>
          <a:off x="5087642" y="4446137"/>
          <a:ext cx="1614459" cy="807229"/>
        </a:xfrm>
        <a:prstGeom prst="rect">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नवासे की बेटी </a:t>
          </a:r>
          <a:endParaRPr lang="en-US" sz="2000" kern="1200" dirty="0"/>
        </a:p>
      </dsp:txBody>
      <dsp:txXfrm>
        <a:off x="5087642" y="4446137"/>
        <a:ext cx="1614459" cy="807229"/>
      </dsp:txXfrm>
    </dsp:sp>
    <dsp:sp modelId="{BBFA4E53-D0D0-4F9A-AD32-D70BCD042BE8}">
      <dsp:nvSpPr>
        <dsp:cNvPr id="0" name=""/>
        <dsp:cNvSpPr/>
      </dsp:nvSpPr>
      <dsp:spPr>
        <a:xfrm>
          <a:off x="5168351" y="4526860"/>
          <a:ext cx="484337" cy="64578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5CC6FFCA-C262-41AC-9ECF-147E22B62A51}">
      <dsp:nvSpPr>
        <dsp:cNvPr id="0" name=""/>
        <dsp:cNvSpPr/>
      </dsp:nvSpPr>
      <dsp:spPr>
        <a:xfrm>
          <a:off x="6637523" y="3299870"/>
          <a:ext cx="1614459" cy="807229"/>
        </a:xfrm>
        <a:prstGeom prst="rect">
          <a:avLst/>
        </a:prstGeom>
        <a:gradFill rotWithShape="0">
          <a:gsLst>
            <a:gs pos="0">
              <a:schemeClr val="accent5">
                <a:hueOff val="0"/>
                <a:satOff val="0"/>
                <a:lumOff val="0"/>
                <a:alphaOff val="0"/>
                <a:shade val="63000"/>
              </a:schemeClr>
            </a:gs>
            <a:gs pos="30000">
              <a:schemeClr val="accent5">
                <a:hueOff val="0"/>
                <a:satOff val="0"/>
                <a:lumOff val="0"/>
                <a:alphaOff val="0"/>
                <a:shade val="90000"/>
                <a:satMod val="110000"/>
              </a:schemeClr>
            </a:gs>
            <a:gs pos="45000">
              <a:schemeClr val="accent5">
                <a:hueOff val="0"/>
                <a:satOff val="0"/>
                <a:lumOff val="0"/>
                <a:alphaOff val="0"/>
                <a:shade val="100000"/>
                <a:satMod val="118000"/>
              </a:schemeClr>
            </a:gs>
            <a:gs pos="55000">
              <a:schemeClr val="accent5">
                <a:hueOff val="0"/>
                <a:satOff val="0"/>
                <a:lumOff val="0"/>
                <a:alphaOff val="0"/>
                <a:shade val="100000"/>
                <a:satMod val="118000"/>
              </a:schemeClr>
            </a:gs>
            <a:gs pos="73000">
              <a:schemeClr val="accent5">
                <a:hueOff val="0"/>
                <a:satOff val="0"/>
                <a:lumOff val="0"/>
                <a:alphaOff val="0"/>
                <a:shade val="90000"/>
                <a:satMod val="110000"/>
              </a:schemeClr>
            </a:gs>
            <a:gs pos="100000">
              <a:schemeClr val="accent5">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नवासी </a:t>
          </a:r>
          <a:endParaRPr lang="en-US" sz="2000" kern="1200" dirty="0"/>
        </a:p>
      </dsp:txBody>
      <dsp:txXfrm>
        <a:off x="6637523" y="3299870"/>
        <a:ext cx="1614459" cy="807229"/>
      </dsp:txXfrm>
    </dsp:sp>
    <dsp:sp modelId="{1490444D-4F60-4BBC-A756-A0EC8E70D774}">
      <dsp:nvSpPr>
        <dsp:cNvPr id="0" name=""/>
        <dsp:cNvSpPr/>
      </dsp:nvSpPr>
      <dsp:spPr>
        <a:xfrm>
          <a:off x="6718232" y="3380593"/>
          <a:ext cx="484337" cy="645783"/>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D1AF4B3B-1490-4321-9AEB-0E2C987A99BC}">
      <dsp:nvSpPr>
        <dsp:cNvPr id="0" name=""/>
        <dsp:cNvSpPr/>
      </dsp:nvSpPr>
      <dsp:spPr>
        <a:xfrm>
          <a:off x="7072340" y="4446137"/>
          <a:ext cx="1614459" cy="807229"/>
        </a:xfrm>
        <a:prstGeom prst="rect">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नवासी का बेटा</a:t>
          </a:r>
          <a:endParaRPr lang="en-US" sz="2000" kern="1200" dirty="0"/>
        </a:p>
      </dsp:txBody>
      <dsp:txXfrm>
        <a:off x="7072340" y="4446137"/>
        <a:ext cx="1614459" cy="807229"/>
      </dsp:txXfrm>
    </dsp:sp>
    <dsp:sp modelId="{22C3529A-01A1-4F1B-895A-D4502EE4F719}">
      <dsp:nvSpPr>
        <dsp:cNvPr id="0" name=""/>
        <dsp:cNvSpPr/>
      </dsp:nvSpPr>
      <dsp:spPr>
        <a:xfrm>
          <a:off x="7206422" y="4526860"/>
          <a:ext cx="484337" cy="645783"/>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2000" r="-22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6A2374E4-4F33-40D9-8E28-EA7442532119}">
      <dsp:nvSpPr>
        <dsp:cNvPr id="0" name=""/>
        <dsp:cNvSpPr/>
      </dsp:nvSpPr>
      <dsp:spPr>
        <a:xfrm>
          <a:off x="6888604" y="5488577"/>
          <a:ext cx="1614459" cy="807229"/>
        </a:xfrm>
        <a:prstGeom prst="rect">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kern="1200" dirty="0"/>
            <a:t>नवासी की बेटी </a:t>
          </a:r>
          <a:endParaRPr lang="en-US" sz="1800" kern="1200" dirty="0"/>
        </a:p>
      </dsp:txBody>
      <dsp:txXfrm>
        <a:off x="6888604" y="5488577"/>
        <a:ext cx="1614459" cy="807229"/>
      </dsp:txXfrm>
    </dsp:sp>
    <dsp:sp modelId="{5C47BC8A-E3F7-4F05-8534-72C6C26AF82C}">
      <dsp:nvSpPr>
        <dsp:cNvPr id="0" name=""/>
        <dsp:cNvSpPr/>
      </dsp:nvSpPr>
      <dsp:spPr>
        <a:xfrm>
          <a:off x="6977606" y="5605519"/>
          <a:ext cx="484337" cy="64578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9F0A50F-E161-4818-9A05-E28E90A3D532}">
      <dsp:nvSpPr>
        <dsp:cNvPr id="0" name=""/>
        <dsp:cNvSpPr/>
      </dsp:nvSpPr>
      <dsp:spPr>
        <a:xfrm>
          <a:off x="2339948" y="1007338"/>
          <a:ext cx="1614459" cy="807229"/>
        </a:xfrm>
        <a:prstGeom prst="rect">
          <a:avLst/>
        </a:prstGeom>
        <a:gradFill rotWithShape="0">
          <a:gsLst>
            <a:gs pos="0">
              <a:schemeClr val="accent4">
                <a:hueOff val="0"/>
                <a:satOff val="0"/>
                <a:lumOff val="0"/>
                <a:alphaOff val="0"/>
                <a:shade val="63000"/>
              </a:schemeClr>
            </a:gs>
            <a:gs pos="30000">
              <a:schemeClr val="accent4">
                <a:hueOff val="0"/>
                <a:satOff val="0"/>
                <a:lumOff val="0"/>
                <a:alphaOff val="0"/>
                <a:shade val="90000"/>
                <a:satMod val="110000"/>
              </a:schemeClr>
            </a:gs>
            <a:gs pos="45000">
              <a:schemeClr val="accent4">
                <a:hueOff val="0"/>
                <a:satOff val="0"/>
                <a:lumOff val="0"/>
                <a:alphaOff val="0"/>
                <a:shade val="100000"/>
                <a:satMod val="118000"/>
              </a:schemeClr>
            </a:gs>
            <a:gs pos="55000">
              <a:schemeClr val="accent4">
                <a:hueOff val="0"/>
                <a:satOff val="0"/>
                <a:lumOff val="0"/>
                <a:alphaOff val="0"/>
                <a:shade val="100000"/>
                <a:satMod val="118000"/>
              </a:schemeClr>
            </a:gs>
            <a:gs pos="73000">
              <a:schemeClr val="accent4">
                <a:hueOff val="0"/>
                <a:satOff val="0"/>
                <a:lumOff val="0"/>
                <a:alphaOff val="0"/>
                <a:shade val="90000"/>
                <a:satMod val="110000"/>
              </a:schemeClr>
            </a:gs>
            <a:gs pos="100000">
              <a:schemeClr val="accent4">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पत्नी </a:t>
          </a:r>
          <a:endParaRPr lang="en-US" sz="2000" kern="1200" dirty="0"/>
        </a:p>
      </dsp:txBody>
      <dsp:txXfrm>
        <a:off x="2339948" y="1007338"/>
        <a:ext cx="1614459" cy="807229"/>
      </dsp:txXfrm>
    </dsp:sp>
    <dsp:sp modelId="{5A7228CB-5B5F-4855-A022-E03359A1C46C}">
      <dsp:nvSpPr>
        <dsp:cNvPr id="0" name=""/>
        <dsp:cNvSpPr/>
      </dsp:nvSpPr>
      <dsp:spPr>
        <a:xfrm>
          <a:off x="2420671" y="1088061"/>
          <a:ext cx="484337" cy="645783"/>
        </a:xfrm>
        <a:prstGeom prst="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15000" r="-15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8BBC6-9A9E-4267-AF27-7A0249C7B68C}">
      <dsp:nvSpPr>
        <dsp:cNvPr id="0" name=""/>
        <dsp:cNvSpPr/>
      </dsp:nvSpPr>
      <dsp:spPr>
        <a:xfrm>
          <a:off x="1275587" y="0"/>
          <a:ext cx="4937760" cy="4937760"/>
        </a:xfrm>
        <a:prstGeom prst="triangl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9D24A0-0F69-4C17-B5F4-FC6609615F2C}">
      <dsp:nvSpPr>
        <dsp:cNvPr id="0" name=""/>
        <dsp:cNvSpPr/>
      </dsp:nvSpPr>
      <dsp:spPr>
        <a:xfrm>
          <a:off x="3744468" y="494258"/>
          <a:ext cx="3209544" cy="877609"/>
        </a:xfrm>
        <a:prstGeom prst="round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a:t>Father</a:t>
          </a:r>
        </a:p>
      </dsp:txBody>
      <dsp:txXfrm>
        <a:off x="3787309" y="537099"/>
        <a:ext cx="3123862" cy="791927"/>
      </dsp:txXfrm>
    </dsp:sp>
    <dsp:sp modelId="{963DC5C4-E414-4B34-8116-E2D96C196781}">
      <dsp:nvSpPr>
        <dsp:cNvPr id="0" name=""/>
        <dsp:cNvSpPr/>
      </dsp:nvSpPr>
      <dsp:spPr>
        <a:xfrm>
          <a:off x="3744468" y="1481569"/>
          <a:ext cx="3209544" cy="877609"/>
        </a:xfrm>
        <a:prstGeom prst="round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t>Siblings</a:t>
          </a:r>
        </a:p>
      </dsp:txBody>
      <dsp:txXfrm>
        <a:off x="3787309" y="1524410"/>
        <a:ext cx="3123862" cy="791927"/>
      </dsp:txXfrm>
    </dsp:sp>
    <dsp:sp modelId="{2CFE146C-C631-44F1-8F15-C40D24C5CA5F}">
      <dsp:nvSpPr>
        <dsp:cNvPr id="0" name=""/>
        <dsp:cNvSpPr/>
      </dsp:nvSpPr>
      <dsp:spPr>
        <a:xfrm>
          <a:off x="3744468" y="2468880"/>
          <a:ext cx="3209544" cy="877609"/>
        </a:xfrm>
        <a:prstGeom prst="round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t>Grandparents</a:t>
          </a:r>
        </a:p>
      </dsp:txBody>
      <dsp:txXfrm>
        <a:off x="3787309" y="2511721"/>
        <a:ext cx="3123862" cy="791927"/>
      </dsp:txXfrm>
    </dsp:sp>
    <dsp:sp modelId="{BA43D5EC-38A1-4646-8D53-7DCECA451354}">
      <dsp:nvSpPr>
        <dsp:cNvPr id="0" name=""/>
        <dsp:cNvSpPr/>
      </dsp:nvSpPr>
      <dsp:spPr>
        <a:xfrm>
          <a:off x="3744468" y="3456190"/>
          <a:ext cx="3209544" cy="877609"/>
        </a:xfrm>
        <a:prstGeom prst="round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a:t>Parent’s siblings</a:t>
          </a:r>
        </a:p>
      </dsp:txBody>
      <dsp:txXfrm>
        <a:off x="3787309" y="3499031"/>
        <a:ext cx="3123862" cy="79192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D5CDC-1249-415B-98B8-DD0D0B14F424}">
      <dsp:nvSpPr>
        <dsp:cNvPr id="0" name=""/>
        <dsp:cNvSpPr/>
      </dsp:nvSpPr>
      <dsp:spPr>
        <a:xfrm>
          <a:off x="101"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hi-IN" sz="3400" kern="1200"/>
            <a:t>माँ</a:t>
          </a:r>
          <a:endParaRPr lang="en-US" sz="3400" kern="1200"/>
        </a:p>
      </dsp:txBody>
      <dsp:txXfrm>
        <a:off x="101" y="1975104"/>
        <a:ext cx="1350503" cy="1975104"/>
      </dsp:txXfrm>
    </dsp:sp>
    <dsp:sp modelId="{4C8DB519-E4D0-4E6B-89D1-9F39B04B40E4}">
      <dsp:nvSpPr>
        <dsp:cNvPr id="0" name=""/>
        <dsp:cNvSpPr/>
      </dsp:nvSpPr>
      <dsp:spPr>
        <a:xfrm>
          <a:off x="40616" y="296265"/>
          <a:ext cx="1269473"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B6AFDB-BC04-4507-82B5-6E6F5831BEA9}">
      <dsp:nvSpPr>
        <dsp:cNvPr id="0" name=""/>
        <dsp:cNvSpPr/>
      </dsp:nvSpPr>
      <dsp:spPr>
        <a:xfrm>
          <a:off x="1391120"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hi-IN" sz="3400" kern="1200"/>
            <a:t>पिता</a:t>
          </a:r>
          <a:endParaRPr lang="en-US" sz="3400" kern="1200"/>
        </a:p>
      </dsp:txBody>
      <dsp:txXfrm>
        <a:off x="1391120" y="1975104"/>
        <a:ext cx="1350503" cy="1975104"/>
      </dsp:txXfrm>
    </dsp:sp>
    <dsp:sp modelId="{B1913C0A-ECCC-4F91-942C-5F894CBF5762}">
      <dsp:nvSpPr>
        <dsp:cNvPr id="0" name=""/>
        <dsp:cNvSpPr/>
      </dsp:nvSpPr>
      <dsp:spPr>
        <a:xfrm>
          <a:off x="1431635" y="296265"/>
          <a:ext cx="1269473"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63139-4DC7-4C58-A722-A05AA95E5116}">
      <dsp:nvSpPr>
        <dsp:cNvPr id="0" name=""/>
        <dsp:cNvSpPr/>
      </dsp:nvSpPr>
      <dsp:spPr>
        <a:xfrm>
          <a:off x="2782138"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hi-IN" sz="3400" kern="1200"/>
            <a:t>पत्नी</a:t>
          </a:r>
          <a:endParaRPr lang="en-US" sz="3400" kern="1200"/>
        </a:p>
      </dsp:txBody>
      <dsp:txXfrm>
        <a:off x="2782138" y="1975104"/>
        <a:ext cx="1350503" cy="1975104"/>
      </dsp:txXfrm>
    </dsp:sp>
    <dsp:sp modelId="{127CADE5-08B9-4647-B7CD-55B63B6E42FC}">
      <dsp:nvSpPr>
        <dsp:cNvPr id="0" name=""/>
        <dsp:cNvSpPr/>
      </dsp:nvSpPr>
      <dsp:spPr>
        <a:xfrm>
          <a:off x="2822653" y="296265"/>
          <a:ext cx="1269473"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2AE55-01A3-46CD-B730-2346142FB4CB}">
      <dsp:nvSpPr>
        <dsp:cNvPr id="0" name=""/>
        <dsp:cNvSpPr/>
      </dsp:nvSpPr>
      <dsp:spPr>
        <a:xfrm>
          <a:off x="4173157"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hi-IN" sz="3400" kern="1200"/>
            <a:t>बेटा</a:t>
          </a:r>
          <a:endParaRPr lang="en-US" sz="3400" kern="1200"/>
        </a:p>
      </dsp:txBody>
      <dsp:txXfrm>
        <a:off x="4173157" y="1975104"/>
        <a:ext cx="1350503" cy="1975104"/>
      </dsp:txXfrm>
    </dsp:sp>
    <dsp:sp modelId="{0AD25648-CC15-4B44-BA08-DD91F49FABB5}">
      <dsp:nvSpPr>
        <dsp:cNvPr id="0" name=""/>
        <dsp:cNvSpPr/>
      </dsp:nvSpPr>
      <dsp:spPr>
        <a:xfrm>
          <a:off x="4213672" y="296265"/>
          <a:ext cx="1269473"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6D6C1A-2D81-4DD9-828D-6AA121DF9D58}">
      <dsp:nvSpPr>
        <dsp:cNvPr id="0" name=""/>
        <dsp:cNvSpPr/>
      </dsp:nvSpPr>
      <dsp:spPr>
        <a:xfrm>
          <a:off x="5564176"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hi-IN" sz="3400" kern="1200"/>
            <a:t>बेटी</a:t>
          </a:r>
          <a:endParaRPr lang="en-US" sz="3400" kern="1200"/>
        </a:p>
      </dsp:txBody>
      <dsp:txXfrm>
        <a:off x="5564176" y="1975104"/>
        <a:ext cx="1350503" cy="1975104"/>
      </dsp:txXfrm>
    </dsp:sp>
    <dsp:sp modelId="{A261640A-E713-45DD-A9FA-C0EEECD214A6}">
      <dsp:nvSpPr>
        <dsp:cNvPr id="0" name=""/>
        <dsp:cNvSpPr/>
      </dsp:nvSpPr>
      <dsp:spPr>
        <a:xfrm>
          <a:off x="5604691" y="296265"/>
          <a:ext cx="1269473" cy="164427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411CF3-329C-433A-A15C-962E95023A5F}">
      <dsp:nvSpPr>
        <dsp:cNvPr id="0" name=""/>
        <dsp:cNvSpPr/>
      </dsp:nvSpPr>
      <dsp:spPr>
        <a:xfrm>
          <a:off x="6955194"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hi-IN" sz="3400" kern="1200"/>
            <a:t>बहु</a:t>
          </a:r>
          <a:endParaRPr lang="en-US" sz="3400" kern="1200"/>
        </a:p>
      </dsp:txBody>
      <dsp:txXfrm>
        <a:off x="6955194" y="1975104"/>
        <a:ext cx="1350503" cy="1975104"/>
      </dsp:txXfrm>
    </dsp:sp>
    <dsp:sp modelId="{59EC0BA4-FD83-46A4-BA18-3F8D0555F619}">
      <dsp:nvSpPr>
        <dsp:cNvPr id="0" name=""/>
        <dsp:cNvSpPr/>
      </dsp:nvSpPr>
      <dsp:spPr>
        <a:xfrm>
          <a:off x="6995710" y="296265"/>
          <a:ext cx="1269473" cy="1644274"/>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D5CDC-1249-415B-98B8-DD0D0B14F424}">
      <dsp:nvSpPr>
        <dsp:cNvPr id="0" name=""/>
        <dsp:cNvSpPr/>
      </dsp:nvSpPr>
      <dsp:spPr>
        <a:xfrm>
          <a:off x="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hi-IN" sz="2100" kern="1200" dirty="0"/>
            <a:t>पत्नी</a:t>
          </a:r>
          <a:endParaRPr lang="en-US" sz="2100" kern="1200" dirty="0"/>
        </a:p>
      </dsp:txBody>
      <dsp:txXfrm>
        <a:off x="0" y="1975104"/>
        <a:ext cx="1622226" cy="1975104"/>
      </dsp:txXfrm>
    </dsp:sp>
    <dsp:sp modelId="{4C8DB519-E4D0-4E6B-89D1-9F39B04B40E4}">
      <dsp:nvSpPr>
        <dsp:cNvPr id="0" name=""/>
        <dsp:cNvSpPr/>
      </dsp:nvSpPr>
      <dsp:spPr>
        <a:xfrm>
          <a:off x="48666" y="296265"/>
          <a:ext cx="1524892"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B6AFDB-BC04-4507-82B5-6E6F5831BEA9}">
      <dsp:nvSpPr>
        <dsp:cNvPr id="0" name=""/>
        <dsp:cNvSpPr/>
      </dsp:nvSpPr>
      <dsp:spPr>
        <a:xfrm>
          <a:off x="167089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hi-IN" sz="2100" kern="1200" dirty="0"/>
            <a:t>भाई </a:t>
          </a:r>
          <a:endParaRPr lang="en-US" sz="2100" kern="1200" dirty="0"/>
        </a:p>
      </dsp:txBody>
      <dsp:txXfrm>
        <a:off x="1670893" y="1975104"/>
        <a:ext cx="1622226" cy="1975104"/>
      </dsp:txXfrm>
    </dsp:sp>
    <dsp:sp modelId="{B1913C0A-ECCC-4F91-942C-5F894CBF5762}">
      <dsp:nvSpPr>
        <dsp:cNvPr id="0" name=""/>
        <dsp:cNvSpPr/>
      </dsp:nvSpPr>
      <dsp:spPr>
        <a:xfrm>
          <a:off x="1719560" y="296265"/>
          <a:ext cx="1524892"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3341786"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hi-IN" sz="2100" kern="1200" dirty="0"/>
            <a:t>बहन</a:t>
          </a:r>
          <a:endParaRPr lang="en-US" sz="2100" kern="1200" dirty="0"/>
        </a:p>
      </dsp:txBody>
      <dsp:txXfrm>
        <a:off x="3341786" y="1975104"/>
        <a:ext cx="1622226" cy="1975104"/>
      </dsp:txXfrm>
    </dsp:sp>
    <dsp:sp modelId="{387DE592-E0B1-4BF7-B5C0-1CF827B7ECCA}">
      <dsp:nvSpPr>
        <dsp:cNvPr id="0" name=""/>
        <dsp:cNvSpPr/>
      </dsp:nvSpPr>
      <dsp:spPr>
        <a:xfrm>
          <a:off x="3390453" y="296265"/>
          <a:ext cx="1524892"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63139-4DC7-4C58-A722-A05AA95E5116}">
      <dsp:nvSpPr>
        <dsp:cNvPr id="0" name=""/>
        <dsp:cNvSpPr/>
      </dsp:nvSpPr>
      <dsp:spPr>
        <a:xfrm>
          <a:off x="501268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hi-IN" sz="2100" kern="1200" dirty="0"/>
            <a:t>विधवा बहु </a:t>
          </a:r>
          <a:endParaRPr lang="en-US" sz="2100" kern="1200" dirty="0"/>
        </a:p>
      </dsp:txBody>
      <dsp:txXfrm>
        <a:off x="5012680" y="1975104"/>
        <a:ext cx="1622226" cy="1975104"/>
      </dsp:txXfrm>
    </dsp:sp>
    <dsp:sp modelId="{127CADE5-08B9-4647-B7CD-55B63B6E42FC}">
      <dsp:nvSpPr>
        <dsp:cNvPr id="0" name=""/>
        <dsp:cNvSpPr/>
      </dsp:nvSpPr>
      <dsp:spPr>
        <a:xfrm>
          <a:off x="5061346" y="296265"/>
          <a:ext cx="1524892"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2AE55-01A3-46CD-B730-2346142FB4CB}">
      <dsp:nvSpPr>
        <dsp:cNvPr id="0" name=""/>
        <dsp:cNvSpPr/>
      </dsp:nvSpPr>
      <dsp:spPr>
        <a:xfrm>
          <a:off x="668357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hi-IN" sz="2100" kern="1200" dirty="0"/>
            <a:t>स्वर्गवासी बेटी का बेटा (नवासा)</a:t>
          </a:r>
          <a:endParaRPr lang="en-US" sz="2100" kern="1200" dirty="0"/>
        </a:p>
      </dsp:txBody>
      <dsp:txXfrm>
        <a:off x="6683573" y="1975104"/>
        <a:ext cx="1622226" cy="1975104"/>
      </dsp:txXfrm>
    </dsp:sp>
    <dsp:sp modelId="{0AD25648-CC15-4B44-BA08-DD91F49FABB5}">
      <dsp:nvSpPr>
        <dsp:cNvPr id="0" name=""/>
        <dsp:cNvSpPr/>
      </dsp:nvSpPr>
      <dsp:spPr>
        <a:xfrm>
          <a:off x="6732240" y="296265"/>
          <a:ext cx="1524892" cy="164427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D5CDC-1249-415B-98B8-DD0D0B14F424}">
      <dsp:nvSpPr>
        <dsp:cNvPr id="0" name=""/>
        <dsp:cNvSpPr/>
      </dsp:nvSpPr>
      <dsp:spPr>
        <a:xfrm>
          <a:off x="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hi-IN" sz="4200" kern="1200" dirty="0"/>
            <a:t>भाई </a:t>
          </a:r>
          <a:endParaRPr lang="en-US" sz="4200" kern="1200" dirty="0"/>
        </a:p>
      </dsp:txBody>
      <dsp:txXfrm>
        <a:off x="0" y="1975104"/>
        <a:ext cx="1622226" cy="1975104"/>
      </dsp:txXfrm>
    </dsp:sp>
    <dsp:sp modelId="{4C8DB519-E4D0-4E6B-89D1-9F39B04B40E4}">
      <dsp:nvSpPr>
        <dsp:cNvPr id="0" name=""/>
        <dsp:cNvSpPr/>
      </dsp:nvSpPr>
      <dsp:spPr>
        <a:xfrm>
          <a:off x="48666" y="296265"/>
          <a:ext cx="1524892"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B6AFDB-BC04-4507-82B5-6E6F5831BEA9}">
      <dsp:nvSpPr>
        <dsp:cNvPr id="0" name=""/>
        <dsp:cNvSpPr/>
      </dsp:nvSpPr>
      <dsp:spPr>
        <a:xfrm>
          <a:off x="167089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hi-IN" sz="4200" kern="1200" dirty="0"/>
            <a:t>भाई </a:t>
          </a:r>
          <a:endParaRPr lang="en-US" sz="4200" kern="1200" dirty="0"/>
        </a:p>
      </dsp:txBody>
      <dsp:txXfrm>
        <a:off x="1670893" y="1975104"/>
        <a:ext cx="1622226" cy="1975104"/>
      </dsp:txXfrm>
    </dsp:sp>
    <dsp:sp modelId="{B1913C0A-ECCC-4F91-942C-5F894CBF5762}">
      <dsp:nvSpPr>
        <dsp:cNvPr id="0" name=""/>
        <dsp:cNvSpPr/>
      </dsp:nvSpPr>
      <dsp:spPr>
        <a:xfrm>
          <a:off x="1719560" y="296265"/>
          <a:ext cx="1524892"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3341786"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hi-IN" sz="4200" kern="1200" dirty="0"/>
            <a:t>बहन</a:t>
          </a:r>
          <a:endParaRPr lang="en-US" sz="4200" kern="1200" dirty="0"/>
        </a:p>
      </dsp:txBody>
      <dsp:txXfrm>
        <a:off x="3341786" y="1975104"/>
        <a:ext cx="1622226" cy="1975104"/>
      </dsp:txXfrm>
    </dsp:sp>
    <dsp:sp modelId="{387DE592-E0B1-4BF7-B5C0-1CF827B7ECCA}">
      <dsp:nvSpPr>
        <dsp:cNvPr id="0" name=""/>
        <dsp:cNvSpPr/>
      </dsp:nvSpPr>
      <dsp:spPr>
        <a:xfrm>
          <a:off x="3390453" y="296265"/>
          <a:ext cx="1524892"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63139-4DC7-4C58-A722-A05AA95E5116}">
      <dsp:nvSpPr>
        <dsp:cNvPr id="0" name=""/>
        <dsp:cNvSpPr/>
      </dsp:nvSpPr>
      <dsp:spPr>
        <a:xfrm>
          <a:off x="501268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hi-IN" sz="4200" kern="1200" dirty="0"/>
            <a:t>बहन</a:t>
          </a:r>
          <a:endParaRPr lang="en-US" sz="4200" kern="1200" dirty="0"/>
        </a:p>
      </dsp:txBody>
      <dsp:txXfrm>
        <a:off x="5012680" y="1975104"/>
        <a:ext cx="1622226" cy="1975104"/>
      </dsp:txXfrm>
    </dsp:sp>
    <dsp:sp modelId="{127CADE5-08B9-4647-B7CD-55B63B6E42FC}">
      <dsp:nvSpPr>
        <dsp:cNvPr id="0" name=""/>
        <dsp:cNvSpPr/>
      </dsp:nvSpPr>
      <dsp:spPr>
        <a:xfrm>
          <a:off x="5061346" y="296265"/>
          <a:ext cx="1524892"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2AE55-01A3-46CD-B730-2346142FB4CB}">
      <dsp:nvSpPr>
        <dsp:cNvPr id="0" name=""/>
        <dsp:cNvSpPr/>
      </dsp:nvSpPr>
      <dsp:spPr>
        <a:xfrm>
          <a:off x="668357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hi-IN" sz="4200" kern="1200" dirty="0"/>
            <a:t>नाना</a:t>
          </a:r>
          <a:endParaRPr lang="en-US" sz="4200" kern="1200" dirty="0"/>
        </a:p>
      </dsp:txBody>
      <dsp:txXfrm>
        <a:off x="6683573" y="1975104"/>
        <a:ext cx="1622226" cy="1975104"/>
      </dsp:txXfrm>
    </dsp:sp>
    <dsp:sp modelId="{0AD25648-CC15-4B44-BA08-DD91F49FABB5}">
      <dsp:nvSpPr>
        <dsp:cNvPr id="0" name=""/>
        <dsp:cNvSpPr/>
      </dsp:nvSpPr>
      <dsp:spPr>
        <a:xfrm>
          <a:off x="6732240" y="296265"/>
          <a:ext cx="1524892"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3568"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rtl="0">
            <a:lnSpc>
              <a:spcPct val="90000"/>
            </a:lnSpc>
            <a:spcBef>
              <a:spcPct val="0"/>
            </a:spcBef>
            <a:spcAft>
              <a:spcPct val="35000"/>
            </a:spcAft>
            <a:buNone/>
          </a:pPr>
          <a:r>
            <a:rPr lang="hi-IN" sz="4800" kern="1200" dirty="0"/>
            <a:t>मामा का बेटा </a:t>
          </a:r>
          <a:endParaRPr lang="en-US" sz="4800" kern="1200" dirty="0"/>
        </a:p>
      </dsp:txBody>
      <dsp:txXfrm>
        <a:off x="3568" y="1975104"/>
        <a:ext cx="4088010" cy="1975104"/>
      </dsp:txXfrm>
    </dsp:sp>
    <dsp:sp modelId="{B1913C0A-ECCC-4F91-942C-5F894CBF5762}">
      <dsp:nvSpPr>
        <dsp:cNvPr id="0" name=""/>
        <dsp:cNvSpPr/>
      </dsp:nvSpPr>
      <dsp:spPr>
        <a:xfrm>
          <a:off x="1225437"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4214220"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rtl="0">
            <a:lnSpc>
              <a:spcPct val="90000"/>
            </a:lnSpc>
            <a:spcBef>
              <a:spcPct val="0"/>
            </a:spcBef>
            <a:spcAft>
              <a:spcPct val="35000"/>
            </a:spcAft>
            <a:buNone/>
          </a:pPr>
          <a:r>
            <a:rPr lang="hi-IN" sz="4800" kern="1200" dirty="0"/>
            <a:t>चाचा की बेटी </a:t>
          </a:r>
          <a:endParaRPr lang="en-US" sz="4800" kern="1200" dirty="0"/>
        </a:p>
      </dsp:txBody>
      <dsp:txXfrm>
        <a:off x="4214220" y="1975104"/>
        <a:ext cx="4088010" cy="1975104"/>
      </dsp:txXfrm>
    </dsp:sp>
    <dsp:sp modelId="{387DE592-E0B1-4BF7-B5C0-1CF827B7ECCA}">
      <dsp:nvSpPr>
        <dsp:cNvPr id="0" name=""/>
        <dsp:cNvSpPr/>
      </dsp:nvSpPr>
      <dsp:spPr>
        <a:xfrm>
          <a:off x="5436088"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EA089-AF49-4BE7-A859-72F94C5C41BE}">
      <dsp:nvSpPr>
        <dsp:cNvPr id="0" name=""/>
        <dsp:cNvSpPr/>
      </dsp:nvSpPr>
      <dsp:spPr>
        <a:xfrm rot="5400000">
          <a:off x="-822960" y="822960"/>
          <a:ext cx="4937760" cy="3291840"/>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rtl="0">
            <a:lnSpc>
              <a:spcPct val="90000"/>
            </a:lnSpc>
            <a:spcBef>
              <a:spcPct val="0"/>
            </a:spcBef>
            <a:spcAft>
              <a:spcPct val="35000"/>
            </a:spcAft>
            <a:buNone/>
          </a:pPr>
          <a:r>
            <a:rPr lang="en-US" sz="4400" kern="1200"/>
            <a:t>Is a step son Class I heir?</a:t>
          </a:r>
        </a:p>
      </dsp:txBody>
      <dsp:txXfrm rot="-5400000">
        <a:off x="0" y="1645920"/>
        <a:ext cx="3291840" cy="1645920"/>
      </dsp:txXfrm>
    </dsp:sp>
    <dsp:sp modelId="{6FF36E79-E930-4761-B63D-F9E21D18AA7B}">
      <dsp:nvSpPr>
        <dsp:cNvPr id="0" name=""/>
        <dsp:cNvSpPr/>
      </dsp:nvSpPr>
      <dsp:spPr>
        <a:xfrm rot="5400000">
          <a:off x="4114800" y="-822960"/>
          <a:ext cx="3291840" cy="4937760"/>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en-US" sz="2200" kern="1200"/>
            <a:t>Income tax Act</a:t>
          </a:r>
        </a:p>
        <a:p>
          <a:pPr marL="457200" lvl="2" indent="-228600" algn="l" defTabSz="977900" rtl="0">
            <a:lnSpc>
              <a:spcPct val="90000"/>
            </a:lnSpc>
            <a:spcBef>
              <a:spcPct val="0"/>
            </a:spcBef>
            <a:spcAft>
              <a:spcPct val="15000"/>
            </a:spcAft>
            <a:buChar char="•"/>
          </a:pPr>
          <a:r>
            <a:rPr lang="en-US" sz="2200" kern="1200"/>
            <a:t>Child includes Step and adopted</a:t>
          </a:r>
        </a:p>
        <a:p>
          <a:pPr marL="228600" lvl="1" indent="-228600" algn="l" defTabSz="977900" rtl="0">
            <a:lnSpc>
              <a:spcPct val="90000"/>
            </a:lnSpc>
            <a:spcBef>
              <a:spcPct val="0"/>
            </a:spcBef>
            <a:spcAft>
              <a:spcPct val="15000"/>
            </a:spcAft>
            <a:buChar char="•"/>
          </a:pPr>
          <a:r>
            <a:rPr lang="en-US" sz="2200" kern="1200"/>
            <a:t>Hindu Succession Act</a:t>
          </a:r>
        </a:p>
        <a:p>
          <a:pPr marL="457200" lvl="2" indent="-228600" algn="l" defTabSz="977900" rtl="0">
            <a:lnSpc>
              <a:spcPct val="90000"/>
            </a:lnSpc>
            <a:spcBef>
              <a:spcPct val="0"/>
            </a:spcBef>
            <a:spcAft>
              <a:spcPct val="15000"/>
            </a:spcAft>
            <a:buChar char="•"/>
          </a:pPr>
          <a:r>
            <a:rPr lang="en-US" sz="2200" kern="1200" dirty="0"/>
            <a:t>Natural born son</a:t>
          </a:r>
        </a:p>
        <a:p>
          <a:pPr marL="457200" lvl="2" indent="-228600" algn="l" defTabSz="977900" rtl="0">
            <a:lnSpc>
              <a:spcPct val="90000"/>
            </a:lnSpc>
            <a:spcBef>
              <a:spcPct val="0"/>
            </a:spcBef>
            <a:spcAft>
              <a:spcPct val="15000"/>
            </a:spcAft>
            <a:buChar char="•"/>
          </a:pPr>
          <a:r>
            <a:rPr lang="en-US" sz="2200" kern="1200" dirty="0"/>
            <a:t>Adopted son</a:t>
          </a:r>
        </a:p>
        <a:p>
          <a:pPr marL="228600" lvl="1" indent="-228600" algn="l" defTabSz="977900" rtl="0">
            <a:lnSpc>
              <a:spcPct val="90000"/>
            </a:lnSpc>
            <a:spcBef>
              <a:spcPct val="0"/>
            </a:spcBef>
            <a:spcAft>
              <a:spcPct val="15000"/>
            </a:spcAft>
            <a:buChar char="•"/>
          </a:pPr>
          <a:r>
            <a:rPr lang="en-US" sz="2200" kern="1200"/>
            <a:t>Step son through first marriage of wife cannot suceed as legal heir to estate of male</a:t>
          </a:r>
        </a:p>
      </dsp:txBody>
      <dsp:txXfrm rot="-5400000">
        <a:off x="3291840" y="160694"/>
        <a:ext cx="4777066" cy="2970452"/>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2AE60-2032-4E48-9550-91C5D59CC03F}">
      <dsp:nvSpPr>
        <dsp:cNvPr id="0" name=""/>
        <dsp:cNvSpPr/>
      </dsp:nvSpPr>
      <dsp:spPr>
        <a:xfrm>
          <a:off x="0" y="80730"/>
          <a:ext cx="82296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just" defTabSz="1333500">
            <a:lnSpc>
              <a:spcPct val="90000"/>
            </a:lnSpc>
            <a:spcBef>
              <a:spcPct val="0"/>
            </a:spcBef>
            <a:spcAft>
              <a:spcPct val="35000"/>
            </a:spcAft>
            <a:buNone/>
          </a:pPr>
          <a:r>
            <a:rPr lang="en-US" sz="3000" kern="1200"/>
            <a:t>Live in</a:t>
          </a:r>
        </a:p>
      </dsp:txBody>
      <dsp:txXfrm>
        <a:off x="34269" y="114999"/>
        <a:ext cx="8161062" cy="633462"/>
      </dsp:txXfrm>
    </dsp:sp>
    <dsp:sp modelId="{1E2B4472-5CB0-4359-A490-2242EF642613}">
      <dsp:nvSpPr>
        <dsp:cNvPr id="0" name=""/>
        <dsp:cNvSpPr/>
      </dsp:nvSpPr>
      <dsp:spPr>
        <a:xfrm>
          <a:off x="0" y="782730"/>
          <a:ext cx="8229600"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a:lnSpc>
              <a:spcPct val="90000"/>
            </a:lnSpc>
            <a:spcBef>
              <a:spcPct val="0"/>
            </a:spcBef>
            <a:spcAft>
              <a:spcPct val="20000"/>
            </a:spcAft>
            <a:buChar char="•"/>
          </a:pPr>
          <a:r>
            <a:rPr lang="en-US" sz="2300" kern="1200"/>
            <a:t>"an arrangement of living under which the couples which are unmarried live together to conduct a long-going relationship similarly as in marriage“</a:t>
          </a:r>
        </a:p>
      </dsp:txBody>
      <dsp:txXfrm>
        <a:off x="0" y="782730"/>
        <a:ext cx="8229600" cy="993600"/>
      </dsp:txXfrm>
    </dsp:sp>
    <dsp:sp modelId="{9E1E8D02-3DC9-45C3-81DD-385E5309D8AE}">
      <dsp:nvSpPr>
        <dsp:cNvPr id="0" name=""/>
        <dsp:cNvSpPr/>
      </dsp:nvSpPr>
      <dsp:spPr>
        <a:xfrm>
          <a:off x="0" y="1776330"/>
          <a:ext cx="82296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just" defTabSz="1333500">
            <a:lnSpc>
              <a:spcPct val="90000"/>
            </a:lnSpc>
            <a:spcBef>
              <a:spcPct val="0"/>
            </a:spcBef>
            <a:spcAft>
              <a:spcPct val="35000"/>
            </a:spcAft>
            <a:buNone/>
          </a:pPr>
          <a:r>
            <a:rPr lang="en-US" sz="3000" kern="1200"/>
            <a:t>Radhika v. State of M.P. (SC)</a:t>
          </a:r>
        </a:p>
      </dsp:txBody>
      <dsp:txXfrm>
        <a:off x="34269" y="1810599"/>
        <a:ext cx="8161062" cy="633462"/>
      </dsp:txXfrm>
    </dsp:sp>
    <dsp:sp modelId="{6C746F8E-E993-4139-A220-B852E8712496}">
      <dsp:nvSpPr>
        <dsp:cNvPr id="0" name=""/>
        <dsp:cNvSpPr/>
      </dsp:nvSpPr>
      <dsp:spPr>
        <a:xfrm>
          <a:off x="0" y="2478330"/>
          <a:ext cx="8229600"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a:lnSpc>
              <a:spcPct val="90000"/>
            </a:lnSpc>
            <a:spcBef>
              <a:spcPct val="0"/>
            </a:spcBef>
            <a:spcAft>
              <a:spcPct val="20000"/>
            </a:spcAft>
            <a:buChar char="•"/>
          </a:pPr>
          <a:r>
            <a:rPr lang="en-US" sz="2300" kern="1200" dirty="0"/>
            <a:t>a man and woman are involved in live in relationship for a long period, they will treat as a married couple and their child would be called legitimate.</a:t>
          </a:r>
        </a:p>
      </dsp:txBody>
      <dsp:txXfrm>
        <a:off x="0" y="2478330"/>
        <a:ext cx="8229600" cy="993600"/>
      </dsp:txXfrm>
    </dsp:sp>
    <dsp:sp modelId="{64BCDCA8-8A97-44B1-A8ED-95D309F501FA}">
      <dsp:nvSpPr>
        <dsp:cNvPr id="0" name=""/>
        <dsp:cNvSpPr/>
      </dsp:nvSpPr>
      <dsp:spPr>
        <a:xfrm>
          <a:off x="0" y="3471930"/>
          <a:ext cx="82296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just" defTabSz="1333500">
            <a:lnSpc>
              <a:spcPct val="90000"/>
            </a:lnSpc>
            <a:spcBef>
              <a:spcPct val="0"/>
            </a:spcBef>
            <a:spcAft>
              <a:spcPct val="35000"/>
            </a:spcAft>
            <a:buNone/>
          </a:pPr>
          <a:r>
            <a:rPr lang="en-US" sz="3000" b="0" i="0" kern="1200" dirty="0"/>
            <a:t>125 Criminal Procedure Code</a:t>
          </a:r>
          <a:endParaRPr lang="en-US" sz="3000" kern="1200" dirty="0"/>
        </a:p>
      </dsp:txBody>
      <dsp:txXfrm>
        <a:off x="34269" y="3506199"/>
        <a:ext cx="8161062" cy="633462"/>
      </dsp:txXfrm>
    </dsp:sp>
    <dsp:sp modelId="{32D819F7-7EAF-4932-8606-7ED5C51E4B0A}">
      <dsp:nvSpPr>
        <dsp:cNvPr id="0" name=""/>
        <dsp:cNvSpPr/>
      </dsp:nvSpPr>
      <dsp:spPr>
        <a:xfrm>
          <a:off x="0" y="4173930"/>
          <a:ext cx="8229600"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a:lnSpc>
              <a:spcPct val="90000"/>
            </a:lnSpc>
            <a:spcBef>
              <a:spcPct val="0"/>
            </a:spcBef>
            <a:spcAft>
              <a:spcPct val="20000"/>
            </a:spcAft>
            <a:buChar char="•"/>
          </a:pPr>
          <a:r>
            <a:rPr lang="en-US" sz="2300" b="0" i="0" kern="1200" dirty="0"/>
            <a:t>A woman living in relationship may also claim maintenance</a:t>
          </a:r>
          <a:endParaRPr lang="en-US" sz="2300" kern="1200" dirty="0"/>
        </a:p>
      </dsp:txBody>
      <dsp:txXfrm>
        <a:off x="0" y="4173930"/>
        <a:ext cx="8229600" cy="683100"/>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4948F-AB03-437A-946D-F2E651F855E1}">
      <dsp:nvSpPr>
        <dsp:cNvPr id="0" name=""/>
        <dsp:cNvSpPr/>
      </dsp:nvSpPr>
      <dsp:spPr>
        <a:xfrm rot="5400000">
          <a:off x="665956" y="1010451"/>
          <a:ext cx="813976" cy="926683"/>
        </a:xfrm>
        <a:prstGeom prst="bentUpArrow">
          <a:avLst>
            <a:gd name="adj1" fmla="val 32840"/>
            <a:gd name="adj2" fmla="val 25000"/>
            <a:gd name="adj3" fmla="val 35780"/>
          </a:avLst>
        </a:prstGeom>
        <a:solidFill>
          <a:schemeClr val="accent3">
            <a:tint val="50000"/>
            <a:hueOff val="0"/>
            <a:satOff val="0"/>
            <a:lumOff val="0"/>
            <a:alphaOff val="0"/>
          </a:schemeClr>
        </a:soli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tint val="50000"/>
              <a:hueOff val="0"/>
              <a:satOff val="0"/>
              <a:lumOff val="0"/>
              <a:alphaOff val="0"/>
            </a:schemeClr>
          </a:contourClr>
        </a:sp3d>
      </dsp:spPr>
      <dsp:style>
        <a:lnRef idx="0">
          <a:scrgbClr r="0" g="0" b="0"/>
        </a:lnRef>
        <a:fillRef idx="1">
          <a:scrgbClr r="0" g="0" b="0"/>
        </a:fillRef>
        <a:effectRef idx="3">
          <a:scrgbClr r="0" g="0" b="0"/>
        </a:effectRef>
        <a:fontRef idx="minor"/>
      </dsp:style>
    </dsp:sp>
    <dsp:sp modelId="{1B9D1D0F-4CFE-420C-A003-EFAC382F679E}">
      <dsp:nvSpPr>
        <dsp:cNvPr id="0" name=""/>
        <dsp:cNvSpPr/>
      </dsp:nvSpPr>
      <dsp:spPr>
        <a:xfrm>
          <a:off x="2820" y="286373"/>
          <a:ext cx="2937270" cy="720617"/>
        </a:xfrm>
        <a:prstGeom prst="roundRect">
          <a:avLst>
            <a:gd name="adj" fmla="val 16670"/>
          </a:avLst>
        </a:prstGeom>
        <a:gradFill rotWithShape="0">
          <a:gsLst>
            <a:gs pos="0">
              <a:schemeClr val="accent3">
                <a:hueOff val="0"/>
                <a:satOff val="0"/>
                <a:lumOff val="0"/>
                <a:alphaOff val="0"/>
                <a:shade val="63000"/>
              </a:schemeClr>
            </a:gs>
            <a:gs pos="30000">
              <a:schemeClr val="accent3">
                <a:hueOff val="0"/>
                <a:satOff val="0"/>
                <a:lumOff val="0"/>
                <a:alphaOff val="0"/>
                <a:shade val="90000"/>
                <a:satMod val="110000"/>
              </a:schemeClr>
            </a:gs>
            <a:gs pos="45000">
              <a:schemeClr val="accent3">
                <a:hueOff val="0"/>
                <a:satOff val="0"/>
                <a:lumOff val="0"/>
                <a:alphaOff val="0"/>
                <a:shade val="100000"/>
                <a:satMod val="118000"/>
              </a:schemeClr>
            </a:gs>
            <a:gs pos="55000">
              <a:schemeClr val="accent3">
                <a:hueOff val="0"/>
                <a:satOff val="0"/>
                <a:lumOff val="0"/>
                <a:alphaOff val="0"/>
                <a:shade val="100000"/>
                <a:satMod val="118000"/>
              </a:schemeClr>
            </a:gs>
            <a:gs pos="73000">
              <a:schemeClr val="accent3">
                <a:hueOff val="0"/>
                <a:satOff val="0"/>
                <a:lumOff val="0"/>
                <a:alphaOff val="0"/>
                <a:shade val="90000"/>
                <a:satMod val="110000"/>
              </a:schemeClr>
            </a:gs>
            <a:gs pos="100000">
              <a:schemeClr val="accent3">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Son, daughter, husband</a:t>
          </a:r>
        </a:p>
      </dsp:txBody>
      <dsp:txXfrm>
        <a:off x="38004" y="321557"/>
        <a:ext cx="2866902" cy="650249"/>
      </dsp:txXfrm>
    </dsp:sp>
    <dsp:sp modelId="{0FA20110-F675-4F7D-8D6B-35279D532D17}">
      <dsp:nvSpPr>
        <dsp:cNvPr id="0" name=""/>
        <dsp:cNvSpPr/>
      </dsp:nvSpPr>
      <dsp:spPr>
        <a:xfrm>
          <a:off x="2156584" y="258589"/>
          <a:ext cx="996594" cy="775215"/>
        </a:xfrm>
        <a:prstGeom prst="rect">
          <a:avLst/>
        </a:prstGeom>
        <a:noFill/>
        <a:ln>
          <a:noFill/>
        </a:ln>
        <a:effectLst/>
      </dsp:spPr>
      <dsp:style>
        <a:lnRef idx="0">
          <a:scrgbClr r="0" g="0" b="0"/>
        </a:lnRef>
        <a:fillRef idx="0">
          <a:scrgbClr r="0" g="0" b="0"/>
        </a:fillRef>
        <a:effectRef idx="0">
          <a:scrgbClr r="0" g="0" b="0"/>
        </a:effectRef>
        <a:fontRef idx="minor"/>
      </dsp:style>
    </dsp:sp>
    <dsp:sp modelId="{FAB27E15-DAE4-42A5-98AA-B1E972394AF0}">
      <dsp:nvSpPr>
        <dsp:cNvPr id="0" name=""/>
        <dsp:cNvSpPr/>
      </dsp:nvSpPr>
      <dsp:spPr>
        <a:xfrm rot="5400000">
          <a:off x="2189952" y="2077245"/>
          <a:ext cx="813976" cy="926683"/>
        </a:xfrm>
        <a:prstGeom prst="bentUpArrow">
          <a:avLst>
            <a:gd name="adj1" fmla="val 32840"/>
            <a:gd name="adj2" fmla="val 25000"/>
            <a:gd name="adj3" fmla="val 35780"/>
          </a:avLst>
        </a:prstGeom>
        <a:solidFill>
          <a:schemeClr val="accent3">
            <a:tint val="50000"/>
            <a:hueOff val="651890"/>
            <a:satOff val="33333"/>
            <a:lumOff val="3511"/>
            <a:alphaOff val="0"/>
          </a:schemeClr>
        </a:soli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tint val="50000"/>
              <a:hueOff val="651890"/>
              <a:satOff val="33333"/>
              <a:lumOff val="3511"/>
              <a:alphaOff val="0"/>
            </a:schemeClr>
          </a:contourClr>
        </a:sp3d>
      </dsp:spPr>
      <dsp:style>
        <a:lnRef idx="0">
          <a:scrgbClr r="0" g="0" b="0"/>
        </a:lnRef>
        <a:fillRef idx="1">
          <a:scrgbClr r="0" g="0" b="0"/>
        </a:fillRef>
        <a:effectRef idx="3">
          <a:scrgbClr r="0" g="0" b="0"/>
        </a:effectRef>
        <a:fontRef idx="minor"/>
      </dsp:style>
    </dsp:sp>
    <dsp:sp modelId="{4E30A87F-DB0C-48BA-9BBA-5B0959C061DC}">
      <dsp:nvSpPr>
        <dsp:cNvPr id="0" name=""/>
        <dsp:cNvSpPr/>
      </dsp:nvSpPr>
      <dsp:spPr>
        <a:xfrm>
          <a:off x="1514992" y="1272323"/>
          <a:ext cx="2937270" cy="720617"/>
        </a:xfrm>
        <a:prstGeom prst="roundRect">
          <a:avLst>
            <a:gd name="adj" fmla="val 16670"/>
          </a:avLst>
        </a:prstGeom>
        <a:gradFill rotWithShape="0">
          <a:gsLst>
            <a:gs pos="0">
              <a:schemeClr val="accent3">
                <a:hueOff val="677650"/>
                <a:satOff val="25000"/>
                <a:lumOff val="-3676"/>
                <a:alphaOff val="0"/>
                <a:shade val="63000"/>
              </a:schemeClr>
            </a:gs>
            <a:gs pos="30000">
              <a:schemeClr val="accent3">
                <a:hueOff val="677650"/>
                <a:satOff val="25000"/>
                <a:lumOff val="-3676"/>
                <a:alphaOff val="0"/>
                <a:shade val="90000"/>
                <a:satMod val="110000"/>
              </a:schemeClr>
            </a:gs>
            <a:gs pos="45000">
              <a:schemeClr val="accent3">
                <a:hueOff val="677650"/>
                <a:satOff val="25000"/>
                <a:lumOff val="-3676"/>
                <a:alphaOff val="0"/>
                <a:shade val="100000"/>
                <a:satMod val="118000"/>
              </a:schemeClr>
            </a:gs>
            <a:gs pos="55000">
              <a:schemeClr val="accent3">
                <a:hueOff val="677650"/>
                <a:satOff val="25000"/>
                <a:lumOff val="-3676"/>
                <a:alphaOff val="0"/>
                <a:shade val="100000"/>
                <a:satMod val="118000"/>
              </a:schemeClr>
            </a:gs>
            <a:gs pos="73000">
              <a:schemeClr val="accent3">
                <a:hueOff val="677650"/>
                <a:satOff val="25000"/>
                <a:lumOff val="-3676"/>
                <a:alphaOff val="0"/>
                <a:shade val="90000"/>
                <a:satMod val="110000"/>
              </a:schemeClr>
            </a:gs>
            <a:gs pos="100000">
              <a:schemeClr val="accent3">
                <a:hueOff val="677650"/>
                <a:satOff val="25000"/>
                <a:lumOff val="-3676"/>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hueOff val="677650"/>
              <a:satOff val="25000"/>
              <a:lumOff val="-3676"/>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Heirs of husband</a:t>
          </a:r>
        </a:p>
      </dsp:txBody>
      <dsp:txXfrm>
        <a:off x="1550176" y="1307507"/>
        <a:ext cx="2866902" cy="650249"/>
      </dsp:txXfrm>
    </dsp:sp>
    <dsp:sp modelId="{EF56DE60-3DF6-4564-B8FD-70ACB17CBBD1}">
      <dsp:nvSpPr>
        <dsp:cNvPr id="0" name=""/>
        <dsp:cNvSpPr/>
      </dsp:nvSpPr>
      <dsp:spPr>
        <a:xfrm>
          <a:off x="3668756" y="1244540"/>
          <a:ext cx="996594" cy="775215"/>
        </a:xfrm>
        <a:prstGeom prst="rect">
          <a:avLst/>
        </a:prstGeom>
        <a:noFill/>
        <a:ln>
          <a:noFill/>
        </a:ln>
        <a:effectLst/>
      </dsp:spPr>
      <dsp:style>
        <a:lnRef idx="0">
          <a:scrgbClr r="0" g="0" b="0"/>
        </a:lnRef>
        <a:fillRef idx="0">
          <a:scrgbClr r="0" g="0" b="0"/>
        </a:fillRef>
        <a:effectRef idx="0">
          <a:scrgbClr r="0" g="0" b="0"/>
        </a:effectRef>
        <a:fontRef idx="minor"/>
      </dsp:style>
    </dsp:sp>
    <dsp:sp modelId="{F2C3C0FD-20C6-4477-94A9-430243ABD5EA}">
      <dsp:nvSpPr>
        <dsp:cNvPr id="0" name=""/>
        <dsp:cNvSpPr/>
      </dsp:nvSpPr>
      <dsp:spPr>
        <a:xfrm rot="5400000">
          <a:off x="3713949" y="3067844"/>
          <a:ext cx="813976" cy="926683"/>
        </a:xfrm>
        <a:prstGeom prst="bentUpArrow">
          <a:avLst>
            <a:gd name="adj1" fmla="val 32840"/>
            <a:gd name="adj2" fmla="val 25000"/>
            <a:gd name="adj3" fmla="val 35780"/>
          </a:avLst>
        </a:prstGeom>
        <a:solidFill>
          <a:schemeClr val="accent3">
            <a:tint val="50000"/>
            <a:hueOff val="1303779"/>
            <a:satOff val="66667"/>
            <a:lumOff val="7021"/>
            <a:alphaOff val="0"/>
          </a:schemeClr>
        </a:soli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tint val="50000"/>
              <a:hueOff val="1303779"/>
              <a:satOff val="66667"/>
              <a:lumOff val="7021"/>
              <a:alphaOff val="0"/>
            </a:schemeClr>
          </a:contourClr>
        </a:sp3d>
      </dsp:spPr>
      <dsp:style>
        <a:lnRef idx="0">
          <a:scrgbClr r="0" g="0" b="0"/>
        </a:lnRef>
        <a:fillRef idx="1">
          <a:scrgbClr r="0" g="0" b="0"/>
        </a:fillRef>
        <a:effectRef idx="3">
          <a:scrgbClr r="0" g="0" b="0"/>
        </a:effectRef>
        <a:fontRef idx="minor"/>
      </dsp:style>
    </dsp:sp>
    <dsp:sp modelId="{4C1E70C4-95F4-4867-8EFE-6F99E341F5A5}">
      <dsp:nvSpPr>
        <dsp:cNvPr id="0" name=""/>
        <dsp:cNvSpPr/>
      </dsp:nvSpPr>
      <dsp:spPr>
        <a:xfrm>
          <a:off x="3027164" y="2258274"/>
          <a:ext cx="2937270" cy="720617"/>
        </a:xfrm>
        <a:prstGeom prst="roundRect">
          <a:avLst>
            <a:gd name="adj" fmla="val 16670"/>
          </a:avLst>
        </a:prstGeom>
        <a:gradFill rotWithShape="0">
          <a:gsLst>
            <a:gs pos="0">
              <a:schemeClr val="accent3">
                <a:hueOff val="1355300"/>
                <a:satOff val="50000"/>
                <a:lumOff val="-7353"/>
                <a:alphaOff val="0"/>
                <a:shade val="63000"/>
              </a:schemeClr>
            </a:gs>
            <a:gs pos="30000">
              <a:schemeClr val="accent3">
                <a:hueOff val="1355300"/>
                <a:satOff val="50000"/>
                <a:lumOff val="-7353"/>
                <a:alphaOff val="0"/>
                <a:shade val="90000"/>
                <a:satMod val="110000"/>
              </a:schemeClr>
            </a:gs>
            <a:gs pos="45000">
              <a:schemeClr val="accent3">
                <a:hueOff val="1355300"/>
                <a:satOff val="50000"/>
                <a:lumOff val="-7353"/>
                <a:alphaOff val="0"/>
                <a:shade val="100000"/>
                <a:satMod val="118000"/>
              </a:schemeClr>
            </a:gs>
            <a:gs pos="55000">
              <a:schemeClr val="accent3">
                <a:hueOff val="1355300"/>
                <a:satOff val="50000"/>
                <a:lumOff val="-7353"/>
                <a:alphaOff val="0"/>
                <a:shade val="100000"/>
                <a:satMod val="118000"/>
              </a:schemeClr>
            </a:gs>
            <a:gs pos="73000">
              <a:schemeClr val="accent3">
                <a:hueOff val="1355300"/>
                <a:satOff val="50000"/>
                <a:lumOff val="-7353"/>
                <a:alphaOff val="0"/>
                <a:shade val="90000"/>
                <a:satMod val="110000"/>
              </a:schemeClr>
            </a:gs>
            <a:gs pos="100000">
              <a:schemeClr val="accent3">
                <a:hueOff val="1355300"/>
                <a:satOff val="50000"/>
                <a:lumOff val="-7353"/>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hueOff val="1355300"/>
              <a:satOff val="50000"/>
              <a:lumOff val="-7353"/>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Her Parents</a:t>
          </a:r>
        </a:p>
      </dsp:txBody>
      <dsp:txXfrm>
        <a:off x="3062348" y="2293458"/>
        <a:ext cx="2866902" cy="650249"/>
      </dsp:txXfrm>
    </dsp:sp>
    <dsp:sp modelId="{00CEB273-18C5-4C14-B46E-C9C53F857106}">
      <dsp:nvSpPr>
        <dsp:cNvPr id="0" name=""/>
        <dsp:cNvSpPr/>
      </dsp:nvSpPr>
      <dsp:spPr>
        <a:xfrm>
          <a:off x="5180928" y="2230491"/>
          <a:ext cx="996594" cy="775215"/>
        </a:xfrm>
        <a:prstGeom prst="rect">
          <a:avLst/>
        </a:prstGeom>
        <a:noFill/>
        <a:ln>
          <a:noFill/>
        </a:ln>
        <a:effectLst/>
      </dsp:spPr>
      <dsp:style>
        <a:lnRef idx="0">
          <a:scrgbClr r="0" g="0" b="0"/>
        </a:lnRef>
        <a:fillRef idx="0">
          <a:scrgbClr r="0" g="0" b="0"/>
        </a:fillRef>
        <a:effectRef idx="0">
          <a:scrgbClr r="0" g="0" b="0"/>
        </a:effectRef>
        <a:fontRef idx="minor"/>
      </dsp:style>
    </dsp:sp>
    <dsp:sp modelId="{E4935537-3488-4013-BE1C-E2896A29DECF}">
      <dsp:nvSpPr>
        <dsp:cNvPr id="0" name=""/>
        <dsp:cNvSpPr/>
      </dsp:nvSpPr>
      <dsp:spPr>
        <a:xfrm rot="5400000">
          <a:off x="5161754" y="4058450"/>
          <a:ext cx="813976" cy="926683"/>
        </a:xfrm>
        <a:prstGeom prst="bentUpArrow">
          <a:avLst>
            <a:gd name="adj1" fmla="val 32840"/>
            <a:gd name="adj2" fmla="val 25000"/>
            <a:gd name="adj3" fmla="val 35780"/>
          </a:avLst>
        </a:prstGeom>
        <a:solidFill>
          <a:schemeClr val="accent3">
            <a:tint val="50000"/>
            <a:hueOff val="1955669"/>
            <a:satOff val="100000"/>
            <a:lumOff val="10532"/>
            <a:alphaOff val="0"/>
          </a:schemeClr>
        </a:soli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tint val="50000"/>
              <a:hueOff val="1955669"/>
              <a:satOff val="100000"/>
              <a:lumOff val="10532"/>
              <a:alphaOff val="0"/>
            </a:schemeClr>
          </a:contourClr>
        </a:sp3d>
      </dsp:spPr>
      <dsp:style>
        <a:lnRef idx="0">
          <a:scrgbClr r="0" g="0" b="0"/>
        </a:lnRef>
        <a:fillRef idx="1">
          <a:scrgbClr r="0" g="0" b="0"/>
        </a:fillRef>
        <a:effectRef idx="3">
          <a:scrgbClr r="0" g="0" b="0"/>
        </a:effectRef>
        <a:fontRef idx="minor"/>
      </dsp:style>
    </dsp:sp>
    <dsp:sp modelId="{80C729DE-08CD-46B6-A0F8-AA9966AB410D}">
      <dsp:nvSpPr>
        <dsp:cNvPr id="0" name=""/>
        <dsp:cNvSpPr/>
      </dsp:nvSpPr>
      <dsp:spPr>
        <a:xfrm>
          <a:off x="4539337" y="3244225"/>
          <a:ext cx="2937270" cy="720617"/>
        </a:xfrm>
        <a:prstGeom prst="roundRect">
          <a:avLst>
            <a:gd name="adj" fmla="val 16670"/>
          </a:avLst>
        </a:prstGeom>
        <a:gradFill rotWithShape="0">
          <a:gsLst>
            <a:gs pos="0">
              <a:schemeClr val="accent3">
                <a:hueOff val="2032949"/>
                <a:satOff val="75000"/>
                <a:lumOff val="-11029"/>
                <a:alphaOff val="0"/>
                <a:shade val="63000"/>
              </a:schemeClr>
            </a:gs>
            <a:gs pos="30000">
              <a:schemeClr val="accent3">
                <a:hueOff val="2032949"/>
                <a:satOff val="75000"/>
                <a:lumOff val="-11029"/>
                <a:alphaOff val="0"/>
                <a:shade val="90000"/>
                <a:satMod val="110000"/>
              </a:schemeClr>
            </a:gs>
            <a:gs pos="45000">
              <a:schemeClr val="accent3">
                <a:hueOff val="2032949"/>
                <a:satOff val="75000"/>
                <a:lumOff val="-11029"/>
                <a:alphaOff val="0"/>
                <a:shade val="100000"/>
                <a:satMod val="118000"/>
              </a:schemeClr>
            </a:gs>
            <a:gs pos="55000">
              <a:schemeClr val="accent3">
                <a:hueOff val="2032949"/>
                <a:satOff val="75000"/>
                <a:lumOff val="-11029"/>
                <a:alphaOff val="0"/>
                <a:shade val="100000"/>
                <a:satMod val="118000"/>
              </a:schemeClr>
            </a:gs>
            <a:gs pos="73000">
              <a:schemeClr val="accent3">
                <a:hueOff val="2032949"/>
                <a:satOff val="75000"/>
                <a:lumOff val="-11029"/>
                <a:alphaOff val="0"/>
                <a:shade val="90000"/>
                <a:satMod val="110000"/>
              </a:schemeClr>
            </a:gs>
            <a:gs pos="100000">
              <a:schemeClr val="accent3">
                <a:hueOff val="2032949"/>
                <a:satOff val="75000"/>
                <a:lumOff val="-11029"/>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hueOff val="2032949"/>
              <a:satOff val="75000"/>
              <a:lumOff val="-11029"/>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Heirs of father</a:t>
          </a:r>
        </a:p>
      </dsp:txBody>
      <dsp:txXfrm>
        <a:off x="4574521" y="3279409"/>
        <a:ext cx="2866902" cy="650249"/>
      </dsp:txXfrm>
    </dsp:sp>
    <dsp:sp modelId="{F78D690F-5761-4751-83CE-913E97932C60}">
      <dsp:nvSpPr>
        <dsp:cNvPr id="0" name=""/>
        <dsp:cNvSpPr/>
      </dsp:nvSpPr>
      <dsp:spPr>
        <a:xfrm>
          <a:off x="6693101" y="3216441"/>
          <a:ext cx="996594" cy="775215"/>
        </a:xfrm>
        <a:prstGeom prst="rect">
          <a:avLst/>
        </a:prstGeom>
        <a:noFill/>
        <a:ln>
          <a:noFill/>
        </a:ln>
        <a:effectLst/>
      </dsp:spPr>
      <dsp:style>
        <a:lnRef idx="0">
          <a:scrgbClr r="0" g="0" b="0"/>
        </a:lnRef>
        <a:fillRef idx="0">
          <a:scrgbClr r="0" g="0" b="0"/>
        </a:fillRef>
        <a:effectRef idx="0">
          <a:scrgbClr r="0" g="0" b="0"/>
        </a:effectRef>
        <a:fontRef idx="minor"/>
      </dsp:style>
    </dsp:sp>
    <dsp:sp modelId="{9768058A-AD4D-4435-80CA-0AD647A4ECDC}">
      <dsp:nvSpPr>
        <dsp:cNvPr id="0" name=""/>
        <dsp:cNvSpPr/>
      </dsp:nvSpPr>
      <dsp:spPr>
        <a:xfrm>
          <a:off x="6019801" y="4202392"/>
          <a:ext cx="2937270" cy="720617"/>
        </a:xfrm>
        <a:prstGeom prst="roundRect">
          <a:avLst>
            <a:gd name="adj" fmla="val 16670"/>
          </a:avLst>
        </a:prstGeom>
        <a:gradFill rotWithShape="0">
          <a:gsLst>
            <a:gs pos="0">
              <a:schemeClr val="accent3">
                <a:hueOff val="2710599"/>
                <a:satOff val="100000"/>
                <a:lumOff val="-14706"/>
                <a:alphaOff val="0"/>
                <a:shade val="63000"/>
              </a:schemeClr>
            </a:gs>
            <a:gs pos="30000">
              <a:schemeClr val="accent3">
                <a:hueOff val="2710599"/>
                <a:satOff val="100000"/>
                <a:lumOff val="-14706"/>
                <a:alphaOff val="0"/>
                <a:shade val="90000"/>
                <a:satMod val="110000"/>
              </a:schemeClr>
            </a:gs>
            <a:gs pos="45000">
              <a:schemeClr val="accent3">
                <a:hueOff val="2710599"/>
                <a:satOff val="100000"/>
                <a:lumOff val="-14706"/>
                <a:alphaOff val="0"/>
                <a:shade val="100000"/>
                <a:satMod val="118000"/>
              </a:schemeClr>
            </a:gs>
            <a:gs pos="55000">
              <a:schemeClr val="accent3">
                <a:hueOff val="2710599"/>
                <a:satOff val="100000"/>
                <a:lumOff val="-14706"/>
                <a:alphaOff val="0"/>
                <a:shade val="100000"/>
                <a:satMod val="118000"/>
              </a:schemeClr>
            </a:gs>
            <a:gs pos="73000">
              <a:schemeClr val="accent3">
                <a:hueOff val="2710599"/>
                <a:satOff val="100000"/>
                <a:lumOff val="-14706"/>
                <a:alphaOff val="0"/>
                <a:shade val="90000"/>
                <a:satMod val="110000"/>
              </a:schemeClr>
            </a:gs>
            <a:gs pos="100000">
              <a:schemeClr val="accent3">
                <a:hueOff val="2710599"/>
                <a:satOff val="100000"/>
                <a:lumOff val="-14706"/>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3">
              <a:hueOff val="2710599"/>
              <a:satOff val="100000"/>
              <a:lumOff val="-14706"/>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Heirs of mother</a:t>
          </a:r>
        </a:p>
      </dsp:txBody>
      <dsp:txXfrm>
        <a:off x="6054985" y="4237576"/>
        <a:ext cx="2866902" cy="650249"/>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16F97-8284-4855-9E39-4B99C08FBE75}">
      <dsp:nvSpPr>
        <dsp:cNvPr id="0" name=""/>
        <dsp:cNvSpPr/>
      </dsp:nvSpPr>
      <dsp:spPr>
        <a:xfrm rot="16200000">
          <a:off x="-483710" y="487828"/>
          <a:ext cx="4937760" cy="3962102"/>
        </a:xfrm>
        <a:prstGeom prst="flowChartManualOperati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t" anchorCtr="0">
          <a:noAutofit/>
        </a:bodyPr>
        <a:lstStyle/>
        <a:p>
          <a:pPr marL="0" lvl="0" indent="0" algn="l" defTabSz="1466850" rtl="0">
            <a:lnSpc>
              <a:spcPct val="90000"/>
            </a:lnSpc>
            <a:spcBef>
              <a:spcPct val="0"/>
            </a:spcBef>
            <a:spcAft>
              <a:spcPct val="35000"/>
            </a:spcAft>
            <a:buNone/>
          </a:pPr>
          <a:r>
            <a:rPr lang="en-US" sz="3300" kern="1200"/>
            <a:t>Absolute property</a:t>
          </a:r>
        </a:p>
        <a:p>
          <a:pPr marL="228600" lvl="1" indent="-228600" algn="l" defTabSz="1155700" rtl="0">
            <a:lnSpc>
              <a:spcPct val="90000"/>
            </a:lnSpc>
            <a:spcBef>
              <a:spcPct val="0"/>
            </a:spcBef>
            <a:spcAft>
              <a:spcPct val="15000"/>
            </a:spcAft>
            <a:buChar char="•"/>
          </a:pPr>
          <a:r>
            <a:rPr lang="en-US" sz="2600" kern="1200"/>
            <a:t>Inheritance</a:t>
          </a:r>
        </a:p>
        <a:p>
          <a:pPr marL="228600" lvl="1" indent="-228600" algn="l" defTabSz="1155700" rtl="0">
            <a:lnSpc>
              <a:spcPct val="90000"/>
            </a:lnSpc>
            <a:spcBef>
              <a:spcPct val="0"/>
            </a:spcBef>
            <a:spcAft>
              <a:spcPct val="15000"/>
            </a:spcAft>
            <a:buChar char="•"/>
          </a:pPr>
          <a:r>
            <a:rPr lang="en-US" sz="2600" kern="1200"/>
            <a:t>Partition</a:t>
          </a:r>
        </a:p>
        <a:p>
          <a:pPr marL="228600" lvl="1" indent="-228600" algn="l" defTabSz="1155700" rtl="0">
            <a:lnSpc>
              <a:spcPct val="90000"/>
            </a:lnSpc>
            <a:spcBef>
              <a:spcPct val="0"/>
            </a:spcBef>
            <a:spcAft>
              <a:spcPct val="15000"/>
            </a:spcAft>
            <a:buChar char="•"/>
          </a:pPr>
          <a:r>
            <a:rPr lang="en-US" sz="2600" kern="1200"/>
            <a:t>In lieu of maintenance</a:t>
          </a:r>
        </a:p>
        <a:p>
          <a:pPr marL="228600" lvl="1" indent="-228600" algn="l" defTabSz="1155700" rtl="0">
            <a:lnSpc>
              <a:spcPct val="90000"/>
            </a:lnSpc>
            <a:spcBef>
              <a:spcPct val="0"/>
            </a:spcBef>
            <a:spcAft>
              <a:spcPct val="15000"/>
            </a:spcAft>
            <a:buChar char="•"/>
          </a:pPr>
          <a:r>
            <a:rPr lang="en-US" sz="2600" kern="1200"/>
            <a:t>By gift</a:t>
          </a:r>
        </a:p>
        <a:p>
          <a:pPr marL="228600" lvl="1" indent="-228600" algn="l" defTabSz="1155700" rtl="0">
            <a:lnSpc>
              <a:spcPct val="90000"/>
            </a:lnSpc>
            <a:spcBef>
              <a:spcPct val="0"/>
            </a:spcBef>
            <a:spcAft>
              <a:spcPct val="15000"/>
            </a:spcAft>
            <a:buChar char="•"/>
          </a:pPr>
          <a:r>
            <a:rPr lang="en-US" sz="2600" kern="1200"/>
            <a:t>Own skill</a:t>
          </a:r>
        </a:p>
        <a:p>
          <a:pPr marL="228600" lvl="1" indent="-228600" algn="l" defTabSz="1155700" rtl="0">
            <a:lnSpc>
              <a:spcPct val="90000"/>
            </a:lnSpc>
            <a:spcBef>
              <a:spcPct val="0"/>
            </a:spcBef>
            <a:spcAft>
              <a:spcPct val="15000"/>
            </a:spcAft>
            <a:buChar char="•"/>
          </a:pPr>
          <a:r>
            <a:rPr lang="en-US" sz="2600" kern="1200"/>
            <a:t>Purchase</a:t>
          </a:r>
        </a:p>
      </dsp:txBody>
      <dsp:txXfrm rot="5400000">
        <a:off x="4119" y="987551"/>
        <a:ext cx="3962102" cy="2962656"/>
      </dsp:txXfrm>
    </dsp:sp>
    <dsp:sp modelId="{FCEA91A5-3748-4491-A72B-641DC7B677B8}">
      <dsp:nvSpPr>
        <dsp:cNvPr id="0" name=""/>
        <dsp:cNvSpPr/>
      </dsp:nvSpPr>
      <dsp:spPr>
        <a:xfrm rot="16200000">
          <a:off x="3775550" y="487828"/>
          <a:ext cx="4937760" cy="3962102"/>
        </a:xfrm>
        <a:prstGeom prst="flowChartManualOperation">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t" anchorCtr="0">
          <a:noAutofit/>
        </a:bodyPr>
        <a:lstStyle/>
        <a:p>
          <a:pPr marL="0" lvl="0" indent="0" algn="l" defTabSz="1466850" rtl="0">
            <a:lnSpc>
              <a:spcPct val="90000"/>
            </a:lnSpc>
            <a:spcBef>
              <a:spcPct val="0"/>
            </a:spcBef>
            <a:spcAft>
              <a:spcPct val="35000"/>
            </a:spcAft>
            <a:buNone/>
          </a:pPr>
          <a:r>
            <a:rPr lang="en-US" sz="3300" kern="1200"/>
            <a:t>Free to dispose such property</a:t>
          </a:r>
        </a:p>
        <a:p>
          <a:pPr marL="228600" lvl="1" indent="-228600" algn="l" defTabSz="1155700" rtl="0">
            <a:lnSpc>
              <a:spcPct val="90000"/>
            </a:lnSpc>
            <a:spcBef>
              <a:spcPct val="0"/>
            </a:spcBef>
            <a:spcAft>
              <a:spcPct val="15000"/>
            </a:spcAft>
            <a:buChar char="•"/>
          </a:pPr>
          <a:r>
            <a:rPr lang="en-US" sz="2600" kern="1200"/>
            <a:t>Can will away to whoever she likes</a:t>
          </a:r>
        </a:p>
      </dsp:txBody>
      <dsp:txXfrm rot="5400000">
        <a:off x="4263379" y="987551"/>
        <a:ext cx="3962102" cy="29626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8B076-F93C-4672-B4A6-8A3BF677F124}">
      <dsp:nvSpPr>
        <dsp:cNvPr id="0" name=""/>
        <dsp:cNvSpPr/>
      </dsp:nvSpPr>
      <dsp:spPr>
        <a:xfrm>
          <a:off x="0" y="14174"/>
          <a:ext cx="8229600" cy="889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t>Karta</a:t>
          </a:r>
        </a:p>
      </dsp:txBody>
      <dsp:txXfrm>
        <a:off x="43407" y="57581"/>
        <a:ext cx="8142786" cy="802386"/>
      </dsp:txXfrm>
    </dsp:sp>
    <dsp:sp modelId="{D032272E-EFCA-4B93-AE64-B4F1279A3640}">
      <dsp:nvSpPr>
        <dsp:cNvPr id="0" name=""/>
        <dsp:cNvSpPr/>
      </dsp:nvSpPr>
      <dsp:spPr>
        <a:xfrm>
          <a:off x="0" y="903374"/>
          <a:ext cx="8229600"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Eldest child i.e. male or female</a:t>
          </a:r>
        </a:p>
      </dsp:txBody>
      <dsp:txXfrm>
        <a:off x="0" y="903374"/>
        <a:ext cx="8229600" cy="629280"/>
      </dsp:txXfrm>
    </dsp:sp>
    <dsp:sp modelId="{1AEC3ADB-20FE-4654-80D0-4EC4FA2A6AF5}">
      <dsp:nvSpPr>
        <dsp:cNvPr id="0" name=""/>
        <dsp:cNvSpPr/>
      </dsp:nvSpPr>
      <dsp:spPr>
        <a:xfrm>
          <a:off x="0" y="1532654"/>
          <a:ext cx="8229600" cy="889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t>Coparcener</a:t>
          </a:r>
        </a:p>
      </dsp:txBody>
      <dsp:txXfrm>
        <a:off x="43407" y="1576061"/>
        <a:ext cx="8142786" cy="802386"/>
      </dsp:txXfrm>
    </dsp:sp>
    <dsp:sp modelId="{8843B6D1-41D0-4952-AC79-9BE087F2BAD7}">
      <dsp:nvSpPr>
        <dsp:cNvPr id="0" name=""/>
        <dsp:cNvSpPr/>
      </dsp:nvSpPr>
      <dsp:spPr>
        <a:xfrm>
          <a:off x="0" y="2421854"/>
          <a:ext cx="8229600"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By birth</a:t>
          </a:r>
        </a:p>
      </dsp:txBody>
      <dsp:txXfrm>
        <a:off x="0" y="2421854"/>
        <a:ext cx="8229600" cy="629280"/>
      </dsp:txXfrm>
    </dsp:sp>
    <dsp:sp modelId="{CD096A17-A883-4BA1-96F3-CD7F0AC499B2}">
      <dsp:nvSpPr>
        <dsp:cNvPr id="0" name=""/>
        <dsp:cNvSpPr/>
      </dsp:nvSpPr>
      <dsp:spPr>
        <a:xfrm>
          <a:off x="0" y="3051135"/>
          <a:ext cx="8229600" cy="889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t>Member</a:t>
          </a:r>
        </a:p>
      </dsp:txBody>
      <dsp:txXfrm>
        <a:off x="43407" y="3094542"/>
        <a:ext cx="8142786" cy="802386"/>
      </dsp:txXfrm>
    </dsp:sp>
    <dsp:sp modelId="{689F2F22-9A41-496E-B081-0616FC13D9F1}">
      <dsp:nvSpPr>
        <dsp:cNvPr id="0" name=""/>
        <dsp:cNvSpPr/>
      </dsp:nvSpPr>
      <dsp:spPr>
        <a:xfrm>
          <a:off x="0" y="3940335"/>
          <a:ext cx="8229600" cy="983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err="1"/>
            <a:t>Eg</a:t>
          </a:r>
          <a:r>
            <a:rPr lang="en-US" sz="3000" kern="1200" dirty="0"/>
            <a:t>. Wife</a:t>
          </a:r>
        </a:p>
        <a:p>
          <a:pPr marL="285750" lvl="1" indent="-285750" algn="l" defTabSz="1333500" rtl="0">
            <a:lnSpc>
              <a:spcPct val="90000"/>
            </a:lnSpc>
            <a:spcBef>
              <a:spcPct val="0"/>
            </a:spcBef>
            <a:spcAft>
              <a:spcPct val="20000"/>
            </a:spcAft>
            <a:buChar char="•"/>
          </a:pPr>
          <a:r>
            <a:rPr lang="en-US" sz="3000" kern="1200" dirty="0"/>
            <a:t>Cannot demand partition</a:t>
          </a:r>
        </a:p>
      </dsp:txBody>
      <dsp:txXfrm>
        <a:off x="0" y="3940335"/>
        <a:ext cx="8229600" cy="983250"/>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B8326-8CE5-4732-93B9-4B3C1527F1D0}">
      <dsp:nvSpPr>
        <dsp:cNvPr id="0" name=""/>
        <dsp:cNvSpPr/>
      </dsp:nvSpPr>
      <dsp:spPr>
        <a:xfrm>
          <a:off x="1756181" y="-113388"/>
          <a:ext cx="4717237" cy="4717237"/>
        </a:xfrm>
        <a:prstGeom prst="circularArrow">
          <a:avLst>
            <a:gd name="adj1" fmla="val 4668"/>
            <a:gd name="adj2" fmla="val 272909"/>
            <a:gd name="adj3" fmla="val 12890272"/>
            <a:gd name="adj4" fmla="val 17990813"/>
            <a:gd name="adj5" fmla="val 484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ABCC40-CF70-44EF-B21C-B2354A2E2D69}">
      <dsp:nvSpPr>
        <dsp:cNvPr id="0" name=""/>
        <dsp:cNvSpPr/>
      </dsp:nvSpPr>
      <dsp:spPr>
        <a:xfrm>
          <a:off x="2567731" y="1544"/>
          <a:ext cx="3094136" cy="154706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t>Husband gave life interest right to wife in a house property</a:t>
          </a:r>
        </a:p>
      </dsp:txBody>
      <dsp:txXfrm>
        <a:off x="2643253" y="77066"/>
        <a:ext cx="2943092" cy="1396024"/>
      </dsp:txXfrm>
    </dsp:sp>
    <dsp:sp modelId="{1C10B431-746D-474B-9621-CAEBBC51B4DB}">
      <dsp:nvSpPr>
        <dsp:cNvPr id="0" name=""/>
        <dsp:cNvSpPr/>
      </dsp:nvSpPr>
      <dsp:spPr>
        <a:xfrm>
          <a:off x="4261533" y="1695345"/>
          <a:ext cx="3094136" cy="1547068"/>
        </a:xfrm>
        <a:prstGeom prst="roundRect">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90000"/>
            </a:lnSpc>
            <a:spcBef>
              <a:spcPct val="0"/>
            </a:spcBef>
            <a:spcAft>
              <a:spcPct val="35000"/>
            </a:spcAft>
            <a:buNone/>
          </a:pPr>
          <a:r>
            <a:rPr lang="en-US" sz="1900" kern="1200" dirty="0"/>
            <a:t>After wife it was stated to devolve to his nephews</a:t>
          </a:r>
        </a:p>
      </dsp:txBody>
      <dsp:txXfrm>
        <a:off x="4337055" y="1770867"/>
        <a:ext cx="2943092" cy="1396024"/>
      </dsp:txXfrm>
    </dsp:sp>
    <dsp:sp modelId="{E3AFCFF1-08A2-4C4D-A207-9D6C936F89EA}">
      <dsp:nvSpPr>
        <dsp:cNvPr id="0" name=""/>
        <dsp:cNvSpPr/>
      </dsp:nvSpPr>
      <dsp:spPr>
        <a:xfrm>
          <a:off x="2567731" y="3389147"/>
          <a:ext cx="3094136" cy="1547068"/>
        </a:xfrm>
        <a:prstGeom prst="roundRect">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90000"/>
            </a:lnSpc>
            <a:spcBef>
              <a:spcPct val="0"/>
            </a:spcBef>
            <a:spcAft>
              <a:spcPct val="35000"/>
            </a:spcAft>
            <a:buNone/>
          </a:pPr>
          <a:r>
            <a:rPr lang="en-US" sz="1900" kern="1200" dirty="0"/>
            <a:t>It was not absolute property of wife and she was not allowed to donate it to </a:t>
          </a:r>
          <a:r>
            <a:rPr lang="en-US" sz="1900" kern="1200" dirty="0" err="1"/>
            <a:t>Gurudwara</a:t>
          </a:r>
          <a:endParaRPr lang="en-US" sz="1900" kern="1200" dirty="0"/>
        </a:p>
      </dsp:txBody>
      <dsp:txXfrm>
        <a:off x="2643253" y="3464669"/>
        <a:ext cx="2943092" cy="1396024"/>
      </dsp:txXfrm>
    </dsp:sp>
    <dsp:sp modelId="{89EF0E42-4E9F-4082-BAEF-BC86E48B4484}">
      <dsp:nvSpPr>
        <dsp:cNvPr id="0" name=""/>
        <dsp:cNvSpPr/>
      </dsp:nvSpPr>
      <dsp:spPr>
        <a:xfrm>
          <a:off x="873930" y="1695345"/>
          <a:ext cx="3094136" cy="1547068"/>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90000"/>
            </a:lnSpc>
            <a:spcBef>
              <a:spcPct val="0"/>
            </a:spcBef>
            <a:spcAft>
              <a:spcPct val="35000"/>
            </a:spcAft>
            <a:buNone/>
          </a:pPr>
          <a:r>
            <a:rPr lang="en-US" sz="1900" kern="1200" dirty="0"/>
            <a:t>Restricted right of enjoyment so she could not gift it as the property was not absolute property</a:t>
          </a:r>
        </a:p>
      </dsp:txBody>
      <dsp:txXfrm>
        <a:off x="949452" y="1770867"/>
        <a:ext cx="2943092" cy="1396024"/>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233D1-E3DD-4BB7-89E9-65E75D5199EC}">
      <dsp:nvSpPr>
        <dsp:cNvPr id="0" name=""/>
        <dsp:cNvSpPr/>
      </dsp:nvSpPr>
      <dsp:spPr>
        <a:xfrm>
          <a:off x="1004" y="411982"/>
          <a:ext cx="3656707" cy="18283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rtl="0">
            <a:lnSpc>
              <a:spcPct val="90000"/>
            </a:lnSpc>
            <a:spcBef>
              <a:spcPct val="0"/>
            </a:spcBef>
            <a:spcAft>
              <a:spcPct val="35000"/>
            </a:spcAft>
            <a:buNone/>
          </a:pPr>
          <a:r>
            <a:rPr lang="en-US" sz="4100" kern="1200"/>
            <a:t>Property inherited from parents</a:t>
          </a:r>
        </a:p>
      </dsp:txBody>
      <dsp:txXfrm>
        <a:off x="54555" y="465533"/>
        <a:ext cx="3549605" cy="1721251"/>
      </dsp:txXfrm>
    </dsp:sp>
    <dsp:sp modelId="{38528A8F-B5D2-431C-B436-BE344A9C3D1C}">
      <dsp:nvSpPr>
        <dsp:cNvPr id="0" name=""/>
        <dsp:cNvSpPr/>
      </dsp:nvSpPr>
      <dsp:spPr>
        <a:xfrm>
          <a:off x="366675" y="2240335"/>
          <a:ext cx="365670" cy="1371265"/>
        </a:xfrm>
        <a:custGeom>
          <a:avLst/>
          <a:gdLst/>
          <a:ahLst/>
          <a:cxnLst/>
          <a:rect l="0" t="0" r="0" b="0"/>
          <a:pathLst>
            <a:path>
              <a:moveTo>
                <a:pt x="0" y="0"/>
              </a:moveTo>
              <a:lnTo>
                <a:pt x="0" y="1371265"/>
              </a:lnTo>
              <a:lnTo>
                <a:pt x="365670" y="1371265"/>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0C9EA6-A3D8-48DC-A268-06AB51C52BD6}">
      <dsp:nvSpPr>
        <dsp:cNvPr id="0" name=""/>
        <dsp:cNvSpPr/>
      </dsp:nvSpPr>
      <dsp:spPr>
        <a:xfrm>
          <a:off x="732345" y="2697424"/>
          <a:ext cx="2925365" cy="182835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t" anchorCtr="0">
          <a:noAutofit/>
        </a:bodyPr>
        <a:lstStyle/>
        <a:p>
          <a:pPr marL="0" lvl="0" indent="0" algn="l" defTabSz="1333500" rtl="0">
            <a:lnSpc>
              <a:spcPct val="90000"/>
            </a:lnSpc>
            <a:spcBef>
              <a:spcPct val="0"/>
            </a:spcBef>
            <a:spcAft>
              <a:spcPct val="35000"/>
            </a:spcAft>
            <a:buNone/>
          </a:pPr>
          <a:r>
            <a:rPr lang="en-US" sz="3000" kern="1200"/>
            <a:t>Dies without children</a:t>
          </a:r>
        </a:p>
        <a:p>
          <a:pPr marL="228600" lvl="1" indent="-228600" algn="l" defTabSz="1022350" rtl="0">
            <a:lnSpc>
              <a:spcPct val="90000"/>
            </a:lnSpc>
            <a:spcBef>
              <a:spcPct val="0"/>
            </a:spcBef>
            <a:spcAft>
              <a:spcPct val="15000"/>
            </a:spcAft>
            <a:buChar char="•"/>
          </a:pPr>
          <a:r>
            <a:rPr lang="en-US" sz="2300" kern="1200"/>
            <a:t>Property will revert to father’s heirs</a:t>
          </a:r>
        </a:p>
      </dsp:txBody>
      <dsp:txXfrm>
        <a:off x="785896" y="2750975"/>
        <a:ext cx="2818263" cy="1721251"/>
      </dsp:txXfrm>
    </dsp:sp>
    <dsp:sp modelId="{8B1E3EFE-F0C2-40E0-8700-48509A0A8C2E}">
      <dsp:nvSpPr>
        <dsp:cNvPr id="0" name=""/>
        <dsp:cNvSpPr/>
      </dsp:nvSpPr>
      <dsp:spPr>
        <a:xfrm>
          <a:off x="4571888" y="411982"/>
          <a:ext cx="3656707" cy="1828353"/>
        </a:xfrm>
        <a:prstGeom prst="roundRect">
          <a:avLst>
            <a:gd name="adj" fmla="val 10000"/>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rtl="0">
            <a:lnSpc>
              <a:spcPct val="90000"/>
            </a:lnSpc>
            <a:spcBef>
              <a:spcPct val="0"/>
            </a:spcBef>
            <a:spcAft>
              <a:spcPct val="35000"/>
            </a:spcAft>
            <a:buNone/>
          </a:pPr>
          <a:r>
            <a:rPr lang="en-US" sz="4100" kern="1200" dirty="0"/>
            <a:t>Property inherited from husband side</a:t>
          </a:r>
        </a:p>
      </dsp:txBody>
      <dsp:txXfrm>
        <a:off x="4625439" y="465533"/>
        <a:ext cx="3549605" cy="1721251"/>
      </dsp:txXfrm>
    </dsp:sp>
    <dsp:sp modelId="{BCEA0954-AFE2-4C45-820A-93B7BC57342D}">
      <dsp:nvSpPr>
        <dsp:cNvPr id="0" name=""/>
        <dsp:cNvSpPr/>
      </dsp:nvSpPr>
      <dsp:spPr>
        <a:xfrm>
          <a:off x="4937559" y="2240335"/>
          <a:ext cx="365670" cy="1371265"/>
        </a:xfrm>
        <a:custGeom>
          <a:avLst/>
          <a:gdLst/>
          <a:ahLst/>
          <a:cxnLst/>
          <a:rect l="0" t="0" r="0" b="0"/>
          <a:pathLst>
            <a:path>
              <a:moveTo>
                <a:pt x="0" y="0"/>
              </a:moveTo>
              <a:lnTo>
                <a:pt x="0" y="1371265"/>
              </a:lnTo>
              <a:lnTo>
                <a:pt x="365670" y="1371265"/>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C2D5A5-D7D0-44D0-A4C0-FB1E0784369C}">
      <dsp:nvSpPr>
        <dsp:cNvPr id="0" name=""/>
        <dsp:cNvSpPr/>
      </dsp:nvSpPr>
      <dsp:spPr>
        <a:xfrm>
          <a:off x="5303229" y="2697424"/>
          <a:ext cx="2925365" cy="182835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2710599"/>
              <a:satOff val="100000"/>
              <a:lumOff val="-14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t" anchorCtr="0">
          <a:noAutofit/>
        </a:bodyPr>
        <a:lstStyle/>
        <a:p>
          <a:pPr marL="0" lvl="0" indent="0" algn="l" defTabSz="1333500" rtl="0">
            <a:lnSpc>
              <a:spcPct val="90000"/>
            </a:lnSpc>
            <a:spcBef>
              <a:spcPct val="0"/>
            </a:spcBef>
            <a:spcAft>
              <a:spcPct val="35000"/>
            </a:spcAft>
            <a:buNone/>
          </a:pPr>
          <a:r>
            <a:rPr lang="en-US" sz="3000" kern="1200"/>
            <a:t>Dies without children</a:t>
          </a:r>
        </a:p>
        <a:p>
          <a:pPr marL="228600" lvl="1" indent="-228600" algn="l" defTabSz="1022350" rtl="0">
            <a:lnSpc>
              <a:spcPct val="90000"/>
            </a:lnSpc>
            <a:spcBef>
              <a:spcPct val="0"/>
            </a:spcBef>
            <a:spcAft>
              <a:spcPct val="15000"/>
            </a:spcAft>
            <a:buChar char="•"/>
          </a:pPr>
          <a:r>
            <a:rPr lang="en-US" sz="2300" kern="1200"/>
            <a:t>Property reverts to husband’s heirs</a:t>
          </a:r>
        </a:p>
      </dsp:txBody>
      <dsp:txXfrm>
        <a:off x="5356780" y="2750975"/>
        <a:ext cx="2818263" cy="1721251"/>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1936"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kern="1200" dirty="0"/>
            <a:t>Husband</a:t>
          </a:r>
        </a:p>
      </dsp:txBody>
      <dsp:txXfrm>
        <a:off x="1936" y="1975104"/>
        <a:ext cx="2029810" cy="1975104"/>
      </dsp:txXfrm>
    </dsp:sp>
    <dsp:sp modelId="{B1913C0A-ECCC-4F91-942C-5F894CBF5762}">
      <dsp:nvSpPr>
        <dsp:cNvPr id="0" name=""/>
        <dsp:cNvSpPr/>
      </dsp:nvSpPr>
      <dsp:spPr>
        <a:xfrm>
          <a:off x="194704"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2092641"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kern="1200" dirty="0"/>
            <a:t>Son</a:t>
          </a:r>
        </a:p>
      </dsp:txBody>
      <dsp:txXfrm>
        <a:off x="2092641" y="1975104"/>
        <a:ext cx="2029810" cy="1975104"/>
      </dsp:txXfrm>
    </dsp:sp>
    <dsp:sp modelId="{387DE592-E0B1-4BF7-B5C0-1CF827B7ECCA}">
      <dsp:nvSpPr>
        <dsp:cNvPr id="0" name=""/>
        <dsp:cNvSpPr/>
      </dsp:nvSpPr>
      <dsp:spPr>
        <a:xfrm>
          <a:off x="2285410"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2FF064-AD49-4588-B9CB-17B024C75770}">
      <dsp:nvSpPr>
        <dsp:cNvPr id="0" name=""/>
        <dsp:cNvSpPr/>
      </dsp:nvSpPr>
      <dsp:spPr>
        <a:xfrm>
          <a:off x="4183347"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kern="1200" dirty="0"/>
            <a:t>daughter</a:t>
          </a:r>
        </a:p>
      </dsp:txBody>
      <dsp:txXfrm>
        <a:off x="4183347" y="1975104"/>
        <a:ext cx="2029810" cy="1975104"/>
      </dsp:txXfrm>
    </dsp:sp>
    <dsp:sp modelId="{698A6786-A4BD-4DED-B8DC-D72D49D92704}">
      <dsp:nvSpPr>
        <dsp:cNvPr id="0" name=""/>
        <dsp:cNvSpPr/>
      </dsp:nvSpPr>
      <dsp:spPr>
        <a:xfrm>
          <a:off x="4376115" y="296265"/>
          <a:ext cx="1644274"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CCA322-876D-4151-AAA8-B591D606BF29}">
      <dsp:nvSpPr>
        <dsp:cNvPr id="0" name=""/>
        <dsp:cNvSpPr/>
      </dsp:nvSpPr>
      <dsp:spPr>
        <a:xfrm>
          <a:off x="6274052"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kern="1200" dirty="0"/>
            <a:t>Mother and Father</a:t>
          </a:r>
        </a:p>
      </dsp:txBody>
      <dsp:txXfrm>
        <a:off x="6274052" y="1975104"/>
        <a:ext cx="2029810" cy="1975104"/>
      </dsp:txXfrm>
    </dsp:sp>
    <dsp:sp modelId="{EA3E8467-5B3F-4D21-877A-A63ADBE69D65}">
      <dsp:nvSpPr>
        <dsp:cNvPr id="0" name=""/>
        <dsp:cNvSpPr/>
      </dsp:nvSpPr>
      <dsp:spPr>
        <a:xfrm>
          <a:off x="6466820" y="296265"/>
          <a:ext cx="1644274"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3568"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rtl="0">
            <a:lnSpc>
              <a:spcPct val="90000"/>
            </a:lnSpc>
            <a:spcBef>
              <a:spcPct val="0"/>
            </a:spcBef>
            <a:spcAft>
              <a:spcPct val="35000"/>
            </a:spcAft>
            <a:buNone/>
          </a:pPr>
          <a:r>
            <a:rPr lang="en-US" sz="4800" kern="1200" dirty="0"/>
            <a:t>Ex Husband (</a:t>
          </a:r>
          <a:r>
            <a:rPr lang="en-US" sz="4800" kern="1200" dirty="0" err="1"/>
            <a:t>Divorsed</a:t>
          </a:r>
          <a:r>
            <a:rPr lang="en-US" sz="4800" kern="1200" dirty="0"/>
            <a:t>)</a:t>
          </a:r>
        </a:p>
      </dsp:txBody>
      <dsp:txXfrm>
        <a:off x="3568" y="1975104"/>
        <a:ext cx="4088010" cy="1975104"/>
      </dsp:txXfrm>
    </dsp:sp>
    <dsp:sp modelId="{B1913C0A-ECCC-4F91-942C-5F894CBF5762}">
      <dsp:nvSpPr>
        <dsp:cNvPr id="0" name=""/>
        <dsp:cNvSpPr/>
      </dsp:nvSpPr>
      <dsp:spPr>
        <a:xfrm>
          <a:off x="1225437"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CCA322-876D-4151-AAA8-B591D606BF29}">
      <dsp:nvSpPr>
        <dsp:cNvPr id="0" name=""/>
        <dsp:cNvSpPr/>
      </dsp:nvSpPr>
      <dsp:spPr>
        <a:xfrm>
          <a:off x="4214220"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rtl="0">
            <a:lnSpc>
              <a:spcPct val="90000"/>
            </a:lnSpc>
            <a:spcBef>
              <a:spcPct val="0"/>
            </a:spcBef>
            <a:spcAft>
              <a:spcPct val="35000"/>
            </a:spcAft>
            <a:buNone/>
          </a:pPr>
          <a:r>
            <a:rPr lang="en-US" sz="4800" kern="1200" dirty="0"/>
            <a:t>Mother and Father</a:t>
          </a:r>
        </a:p>
      </dsp:txBody>
      <dsp:txXfrm>
        <a:off x="4214220" y="1975104"/>
        <a:ext cx="4088010" cy="1975104"/>
      </dsp:txXfrm>
    </dsp:sp>
    <dsp:sp modelId="{EA3E8467-5B3F-4D21-877A-A63ADBE69D65}">
      <dsp:nvSpPr>
        <dsp:cNvPr id="0" name=""/>
        <dsp:cNvSpPr/>
      </dsp:nvSpPr>
      <dsp:spPr>
        <a:xfrm>
          <a:off x="5436088"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3568"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rtl="0">
            <a:lnSpc>
              <a:spcPct val="90000"/>
            </a:lnSpc>
            <a:spcBef>
              <a:spcPct val="0"/>
            </a:spcBef>
            <a:spcAft>
              <a:spcPct val="35000"/>
            </a:spcAft>
            <a:buNone/>
          </a:pPr>
          <a:r>
            <a:rPr lang="hi-IN" sz="3700" kern="1200" dirty="0"/>
            <a:t>देवर </a:t>
          </a:r>
          <a:endParaRPr lang="en-US" sz="3700" kern="1200" dirty="0"/>
        </a:p>
      </dsp:txBody>
      <dsp:txXfrm>
        <a:off x="3568" y="1975104"/>
        <a:ext cx="4088010" cy="1975104"/>
      </dsp:txXfrm>
    </dsp:sp>
    <dsp:sp modelId="{B1913C0A-ECCC-4F91-942C-5F894CBF5762}">
      <dsp:nvSpPr>
        <dsp:cNvPr id="0" name=""/>
        <dsp:cNvSpPr/>
      </dsp:nvSpPr>
      <dsp:spPr>
        <a:xfrm>
          <a:off x="1225437"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4214220"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rtl="0">
            <a:lnSpc>
              <a:spcPct val="90000"/>
            </a:lnSpc>
            <a:spcBef>
              <a:spcPct val="0"/>
            </a:spcBef>
            <a:spcAft>
              <a:spcPct val="35000"/>
            </a:spcAft>
            <a:buNone/>
          </a:pPr>
          <a:r>
            <a:rPr lang="hi-IN" sz="3700" kern="1200" dirty="0"/>
            <a:t>ननद का बेटा (भतीजा)</a:t>
          </a:r>
          <a:endParaRPr lang="en-US" sz="3700" kern="1200" dirty="0"/>
        </a:p>
      </dsp:txBody>
      <dsp:txXfrm>
        <a:off x="4214220" y="1975104"/>
        <a:ext cx="4088010" cy="1975104"/>
      </dsp:txXfrm>
    </dsp:sp>
    <dsp:sp modelId="{387DE592-E0B1-4BF7-B5C0-1CF827B7ECCA}">
      <dsp:nvSpPr>
        <dsp:cNvPr id="0" name=""/>
        <dsp:cNvSpPr/>
      </dsp:nvSpPr>
      <dsp:spPr>
        <a:xfrm>
          <a:off x="5436088"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1936"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rtl="0">
            <a:lnSpc>
              <a:spcPct val="90000"/>
            </a:lnSpc>
            <a:spcBef>
              <a:spcPct val="0"/>
            </a:spcBef>
            <a:spcAft>
              <a:spcPct val="35000"/>
            </a:spcAft>
            <a:buNone/>
          </a:pPr>
          <a:r>
            <a:rPr lang="hi-IN" sz="5200" kern="1200" dirty="0"/>
            <a:t>पति</a:t>
          </a:r>
          <a:endParaRPr lang="en-US" sz="5200" kern="1200" dirty="0"/>
        </a:p>
      </dsp:txBody>
      <dsp:txXfrm>
        <a:off x="1936" y="1975104"/>
        <a:ext cx="2029810" cy="1975104"/>
      </dsp:txXfrm>
    </dsp:sp>
    <dsp:sp modelId="{B1913C0A-ECCC-4F91-942C-5F894CBF5762}">
      <dsp:nvSpPr>
        <dsp:cNvPr id="0" name=""/>
        <dsp:cNvSpPr/>
      </dsp:nvSpPr>
      <dsp:spPr>
        <a:xfrm>
          <a:off x="194704"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2092641"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rtl="0">
            <a:lnSpc>
              <a:spcPct val="90000"/>
            </a:lnSpc>
            <a:spcBef>
              <a:spcPct val="0"/>
            </a:spcBef>
            <a:spcAft>
              <a:spcPct val="35000"/>
            </a:spcAft>
            <a:buNone/>
          </a:pPr>
          <a:r>
            <a:rPr lang="hi-IN" sz="5200" kern="1200" dirty="0"/>
            <a:t>चाचा</a:t>
          </a:r>
          <a:endParaRPr lang="en-US" sz="5200" kern="1200" dirty="0"/>
        </a:p>
      </dsp:txBody>
      <dsp:txXfrm>
        <a:off x="2092641" y="1975104"/>
        <a:ext cx="2029810" cy="1975104"/>
      </dsp:txXfrm>
    </dsp:sp>
    <dsp:sp modelId="{387DE592-E0B1-4BF7-B5C0-1CF827B7ECCA}">
      <dsp:nvSpPr>
        <dsp:cNvPr id="0" name=""/>
        <dsp:cNvSpPr/>
      </dsp:nvSpPr>
      <dsp:spPr>
        <a:xfrm>
          <a:off x="2285410"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E442BC-028D-4FB9-8917-8252BA8B9072}">
      <dsp:nvSpPr>
        <dsp:cNvPr id="0" name=""/>
        <dsp:cNvSpPr/>
      </dsp:nvSpPr>
      <dsp:spPr>
        <a:xfrm>
          <a:off x="4183347"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rtl="0">
            <a:lnSpc>
              <a:spcPct val="90000"/>
            </a:lnSpc>
            <a:spcBef>
              <a:spcPct val="0"/>
            </a:spcBef>
            <a:spcAft>
              <a:spcPct val="35000"/>
            </a:spcAft>
            <a:buNone/>
          </a:pPr>
          <a:r>
            <a:rPr lang="hi-IN" sz="5200" kern="1200" dirty="0"/>
            <a:t>बुआ</a:t>
          </a:r>
          <a:endParaRPr lang="en-US" sz="5200" kern="1200" dirty="0"/>
        </a:p>
      </dsp:txBody>
      <dsp:txXfrm>
        <a:off x="4183347" y="1975104"/>
        <a:ext cx="2029810" cy="1975104"/>
      </dsp:txXfrm>
    </dsp:sp>
    <dsp:sp modelId="{E6664C4A-B49F-4ED1-A659-E1E94651F9B8}">
      <dsp:nvSpPr>
        <dsp:cNvPr id="0" name=""/>
        <dsp:cNvSpPr/>
      </dsp:nvSpPr>
      <dsp:spPr>
        <a:xfrm>
          <a:off x="4376115" y="296265"/>
          <a:ext cx="1644274"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7A0C2B-2612-4EAC-A25E-F1E480316B79}">
      <dsp:nvSpPr>
        <dsp:cNvPr id="0" name=""/>
        <dsp:cNvSpPr/>
      </dsp:nvSpPr>
      <dsp:spPr>
        <a:xfrm>
          <a:off x="6274052"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rtl="0">
            <a:lnSpc>
              <a:spcPct val="90000"/>
            </a:lnSpc>
            <a:spcBef>
              <a:spcPct val="0"/>
            </a:spcBef>
            <a:spcAft>
              <a:spcPct val="35000"/>
            </a:spcAft>
            <a:buNone/>
          </a:pPr>
          <a:r>
            <a:rPr lang="hi-IN" sz="5200" kern="1200" dirty="0"/>
            <a:t>ननंद  </a:t>
          </a:r>
          <a:endParaRPr lang="en-US" sz="5200" kern="1200" dirty="0"/>
        </a:p>
      </dsp:txBody>
      <dsp:txXfrm>
        <a:off x="6274052" y="1975104"/>
        <a:ext cx="2029810" cy="1975104"/>
      </dsp:txXfrm>
    </dsp:sp>
    <dsp:sp modelId="{E5A431FE-45C5-4EAB-AE03-019DC58DD8AE}">
      <dsp:nvSpPr>
        <dsp:cNvPr id="0" name=""/>
        <dsp:cNvSpPr/>
      </dsp:nvSpPr>
      <dsp:spPr>
        <a:xfrm>
          <a:off x="6466820" y="296265"/>
          <a:ext cx="1644274"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2000" b="-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2A41F-4A9D-4C7E-B438-43AEDCB18542}">
      <dsp:nvSpPr>
        <dsp:cNvPr id="0" name=""/>
        <dsp:cNvSpPr/>
      </dsp:nvSpPr>
      <dsp:spPr>
        <a:xfrm>
          <a:off x="202439" y="2044087"/>
          <a:ext cx="3034234" cy="999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rtl="0">
            <a:lnSpc>
              <a:spcPct val="90000"/>
            </a:lnSpc>
            <a:spcBef>
              <a:spcPct val="0"/>
            </a:spcBef>
            <a:spcAft>
              <a:spcPct val="35000"/>
            </a:spcAft>
            <a:buNone/>
          </a:pPr>
          <a:r>
            <a:rPr lang="en-US" sz="2800" kern="1200"/>
            <a:t>Property dwelves to the Government</a:t>
          </a:r>
        </a:p>
      </dsp:txBody>
      <dsp:txXfrm>
        <a:off x="202439" y="2044087"/>
        <a:ext cx="3034234" cy="999918"/>
      </dsp:txXfrm>
    </dsp:sp>
    <dsp:sp modelId="{D01A6FA8-3311-4209-835C-58CDB05ED70F}">
      <dsp:nvSpPr>
        <dsp:cNvPr id="0" name=""/>
        <dsp:cNvSpPr/>
      </dsp:nvSpPr>
      <dsp:spPr>
        <a:xfrm>
          <a:off x="198991" y="1739974"/>
          <a:ext cx="241359" cy="241359"/>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BF1D50-EA57-486F-992F-130A3F642396}">
      <dsp:nvSpPr>
        <dsp:cNvPr id="0" name=""/>
        <dsp:cNvSpPr/>
      </dsp:nvSpPr>
      <dsp:spPr>
        <a:xfrm>
          <a:off x="367943" y="1402070"/>
          <a:ext cx="241359" cy="241359"/>
        </a:xfrm>
        <a:prstGeom prst="ellipse">
          <a:avLst/>
        </a:prstGeom>
        <a:solidFill>
          <a:schemeClr val="accent2">
            <a:hueOff val="-80854"/>
            <a:satOff val="-4663"/>
            <a:lumOff val="47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B7E3B2-1FB4-4124-B789-6B9A908AA776}">
      <dsp:nvSpPr>
        <dsp:cNvPr id="0" name=""/>
        <dsp:cNvSpPr/>
      </dsp:nvSpPr>
      <dsp:spPr>
        <a:xfrm>
          <a:off x="773427" y="1469651"/>
          <a:ext cx="379279" cy="379279"/>
        </a:xfrm>
        <a:prstGeom prst="ellipse">
          <a:avLst/>
        </a:prstGeom>
        <a:solidFill>
          <a:schemeClr val="accent2">
            <a:hueOff val="-161707"/>
            <a:satOff val="-9325"/>
            <a:lumOff val="95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EAA9A4-A11C-48E7-B917-6A843AC518EF}">
      <dsp:nvSpPr>
        <dsp:cNvPr id="0" name=""/>
        <dsp:cNvSpPr/>
      </dsp:nvSpPr>
      <dsp:spPr>
        <a:xfrm>
          <a:off x="1111330" y="1097957"/>
          <a:ext cx="241359" cy="241359"/>
        </a:xfrm>
        <a:prstGeom prst="ellipse">
          <a:avLst/>
        </a:prstGeom>
        <a:solidFill>
          <a:schemeClr val="accent2">
            <a:hueOff val="-242561"/>
            <a:satOff val="-13988"/>
            <a:lumOff val="143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BA454F-0514-41FE-970B-E1F2928C6714}">
      <dsp:nvSpPr>
        <dsp:cNvPr id="0" name=""/>
        <dsp:cNvSpPr/>
      </dsp:nvSpPr>
      <dsp:spPr>
        <a:xfrm>
          <a:off x="1550605" y="962796"/>
          <a:ext cx="241359" cy="241359"/>
        </a:xfrm>
        <a:prstGeom prst="ellipse">
          <a:avLst/>
        </a:prstGeom>
        <a:solidFill>
          <a:schemeClr val="accent2">
            <a:hueOff val="-323414"/>
            <a:satOff val="-18651"/>
            <a:lumOff val="191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5A1ABF-9CD0-49E9-A072-481C755EED3E}">
      <dsp:nvSpPr>
        <dsp:cNvPr id="0" name=""/>
        <dsp:cNvSpPr/>
      </dsp:nvSpPr>
      <dsp:spPr>
        <a:xfrm>
          <a:off x="2091250" y="1199328"/>
          <a:ext cx="241359" cy="241359"/>
        </a:xfrm>
        <a:prstGeom prst="ellipse">
          <a:avLst/>
        </a:prstGeom>
        <a:solidFill>
          <a:schemeClr val="accent2">
            <a:hueOff val="-404268"/>
            <a:satOff val="-23313"/>
            <a:lumOff val="239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8CD2A8-4D0E-4D62-8AA3-524E345FE03B}">
      <dsp:nvSpPr>
        <dsp:cNvPr id="0" name=""/>
        <dsp:cNvSpPr/>
      </dsp:nvSpPr>
      <dsp:spPr>
        <a:xfrm>
          <a:off x="2429153" y="1368280"/>
          <a:ext cx="379279" cy="379279"/>
        </a:xfrm>
        <a:prstGeom prst="ellipse">
          <a:avLst/>
        </a:prstGeom>
        <a:solidFill>
          <a:schemeClr val="accent2">
            <a:hueOff val="-485121"/>
            <a:satOff val="-27976"/>
            <a:lumOff val="28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268A6D-38A1-4D9D-B603-404F9704D84C}">
      <dsp:nvSpPr>
        <dsp:cNvPr id="0" name=""/>
        <dsp:cNvSpPr/>
      </dsp:nvSpPr>
      <dsp:spPr>
        <a:xfrm>
          <a:off x="2902218" y="1739974"/>
          <a:ext cx="241359" cy="241359"/>
        </a:xfrm>
        <a:prstGeom prst="ellipse">
          <a:avLst/>
        </a:prstGeom>
        <a:solidFill>
          <a:schemeClr val="accent2">
            <a:hueOff val="-565975"/>
            <a:satOff val="-32639"/>
            <a:lumOff val="335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A9B73-DB10-4A6B-A437-A477646010C9}">
      <dsp:nvSpPr>
        <dsp:cNvPr id="0" name=""/>
        <dsp:cNvSpPr/>
      </dsp:nvSpPr>
      <dsp:spPr>
        <a:xfrm>
          <a:off x="3104960" y="2111667"/>
          <a:ext cx="241359" cy="241359"/>
        </a:xfrm>
        <a:prstGeom prst="ellipse">
          <a:avLst/>
        </a:prstGeom>
        <a:solidFill>
          <a:schemeClr val="accent2">
            <a:hueOff val="-646828"/>
            <a:satOff val="-37301"/>
            <a:lumOff val="383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C0FC80-C8EF-49D3-95A5-EF48B266D5EA}">
      <dsp:nvSpPr>
        <dsp:cNvPr id="0" name=""/>
        <dsp:cNvSpPr/>
      </dsp:nvSpPr>
      <dsp:spPr>
        <a:xfrm>
          <a:off x="1347863" y="1402070"/>
          <a:ext cx="620638" cy="620638"/>
        </a:xfrm>
        <a:prstGeom prst="ellipse">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52CA09-3FA6-4ADA-BE92-3A6F21B32522}">
      <dsp:nvSpPr>
        <dsp:cNvPr id="0" name=""/>
        <dsp:cNvSpPr/>
      </dsp:nvSpPr>
      <dsp:spPr>
        <a:xfrm>
          <a:off x="30040" y="2686103"/>
          <a:ext cx="241359" cy="241359"/>
        </a:xfrm>
        <a:prstGeom prst="ellipse">
          <a:avLst/>
        </a:prstGeom>
        <a:solidFill>
          <a:schemeClr val="accent2">
            <a:hueOff val="-808535"/>
            <a:satOff val="-46627"/>
            <a:lumOff val="479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8E437B-1573-4512-9AD9-908591D9F64D}">
      <dsp:nvSpPr>
        <dsp:cNvPr id="0" name=""/>
        <dsp:cNvSpPr/>
      </dsp:nvSpPr>
      <dsp:spPr>
        <a:xfrm>
          <a:off x="232782" y="2990216"/>
          <a:ext cx="379279" cy="379279"/>
        </a:xfrm>
        <a:prstGeom prst="ellipse">
          <a:avLst/>
        </a:prstGeom>
        <a:solidFill>
          <a:schemeClr val="accent2">
            <a:hueOff val="-889388"/>
            <a:satOff val="-51289"/>
            <a:lumOff val="527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37632A-66C9-4F8B-9098-7F1872E40981}">
      <dsp:nvSpPr>
        <dsp:cNvPr id="0" name=""/>
        <dsp:cNvSpPr/>
      </dsp:nvSpPr>
      <dsp:spPr>
        <a:xfrm>
          <a:off x="739637" y="3260539"/>
          <a:ext cx="551678" cy="551678"/>
        </a:xfrm>
        <a:prstGeom prst="ellipse">
          <a:avLst/>
        </a:prstGeom>
        <a:solidFill>
          <a:schemeClr val="accent2">
            <a:hueOff val="-970242"/>
            <a:satOff val="-55952"/>
            <a:lumOff val="575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83ADE-813A-4DF7-AC43-BDB11D616241}">
      <dsp:nvSpPr>
        <dsp:cNvPr id="0" name=""/>
        <dsp:cNvSpPr/>
      </dsp:nvSpPr>
      <dsp:spPr>
        <a:xfrm>
          <a:off x="1449234" y="3699813"/>
          <a:ext cx="241359" cy="241359"/>
        </a:xfrm>
        <a:prstGeom prst="ellipse">
          <a:avLst/>
        </a:prstGeom>
        <a:solidFill>
          <a:schemeClr val="accent2">
            <a:hueOff val="-1051095"/>
            <a:satOff val="-60615"/>
            <a:lumOff val="623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E3EFC9-27FB-4C70-AA98-70DF8F22858C}">
      <dsp:nvSpPr>
        <dsp:cNvPr id="0" name=""/>
        <dsp:cNvSpPr/>
      </dsp:nvSpPr>
      <dsp:spPr>
        <a:xfrm>
          <a:off x="1584395" y="3260539"/>
          <a:ext cx="379279" cy="379279"/>
        </a:xfrm>
        <a:prstGeom prst="ellipse">
          <a:avLst/>
        </a:prstGeom>
        <a:solidFill>
          <a:schemeClr val="accent2">
            <a:hueOff val="-1131949"/>
            <a:satOff val="-65277"/>
            <a:lumOff val="671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C6D68-AD39-428B-9BD1-63EC3FF02EBF}">
      <dsp:nvSpPr>
        <dsp:cNvPr id="0" name=""/>
        <dsp:cNvSpPr/>
      </dsp:nvSpPr>
      <dsp:spPr>
        <a:xfrm>
          <a:off x="1922298" y="3733603"/>
          <a:ext cx="241359" cy="241359"/>
        </a:xfrm>
        <a:prstGeom prst="ellipse">
          <a:avLst/>
        </a:prstGeom>
        <a:solidFill>
          <a:schemeClr val="accent2">
            <a:hueOff val="-1212803"/>
            <a:satOff val="-69940"/>
            <a:lumOff val="719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CA6B4E-C219-4B2A-AFB5-AF028CA8A75F}">
      <dsp:nvSpPr>
        <dsp:cNvPr id="0" name=""/>
        <dsp:cNvSpPr/>
      </dsp:nvSpPr>
      <dsp:spPr>
        <a:xfrm>
          <a:off x="2226411" y="3192958"/>
          <a:ext cx="551678" cy="551678"/>
        </a:xfrm>
        <a:prstGeom prst="ellipse">
          <a:avLst/>
        </a:prstGeom>
        <a:solidFill>
          <a:schemeClr val="accent2">
            <a:hueOff val="-1293656"/>
            <a:satOff val="-74603"/>
            <a:lumOff val="76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0457-A60E-47E4-A062-C621C3BBF81D}">
      <dsp:nvSpPr>
        <dsp:cNvPr id="0" name=""/>
        <dsp:cNvSpPr/>
      </dsp:nvSpPr>
      <dsp:spPr>
        <a:xfrm>
          <a:off x="2969799" y="3057797"/>
          <a:ext cx="379279" cy="379279"/>
        </a:xfrm>
        <a:prstGeom prst="ellipse">
          <a:avLst/>
        </a:prstGeom>
        <a:solidFill>
          <a:schemeClr val="accent2">
            <a:hueOff val="-1374509"/>
            <a:satOff val="-79265"/>
            <a:lumOff val="814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93F5CB-5617-44E9-9158-D6A5232DAAD2}">
      <dsp:nvSpPr>
        <dsp:cNvPr id="0" name=""/>
        <dsp:cNvSpPr/>
      </dsp:nvSpPr>
      <dsp:spPr>
        <a:xfrm>
          <a:off x="3349078" y="1469089"/>
          <a:ext cx="1113889" cy="2126536"/>
        </a:xfrm>
        <a:prstGeom prst="chevron">
          <a:avLst>
            <a:gd name="adj" fmla="val 623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43CF83-850E-45EC-A437-5B70B0B64174}">
      <dsp:nvSpPr>
        <dsp:cNvPr id="0" name=""/>
        <dsp:cNvSpPr/>
      </dsp:nvSpPr>
      <dsp:spPr>
        <a:xfrm>
          <a:off x="4260442" y="1469089"/>
          <a:ext cx="1113889" cy="2126536"/>
        </a:xfrm>
        <a:prstGeom prst="chevron">
          <a:avLst>
            <a:gd name="adj" fmla="val 6231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58825D-BE4A-40CE-92B5-13DA63746B49}">
      <dsp:nvSpPr>
        <dsp:cNvPr id="0" name=""/>
        <dsp:cNvSpPr/>
      </dsp:nvSpPr>
      <dsp:spPr>
        <a:xfrm>
          <a:off x="5495846" y="1293348"/>
          <a:ext cx="2582197" cy="2582197"/>
        </a:xfrm>
        <a:prstGeom prst="ellipse">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0">
            <a:lnSpc>
              <a:spcPct val="90000"/>
            </a:lnSpc>
            <a:spcBef>
              <a:spcPct val="0"/>
            </a:spcBef>
            <a:spcAft>
              <a:spcPct val="35000"/>
            </a:spcAft>
            <a:buNone/>
          </a:pPr>
          <a:r>
            <a:rPr lang="en-US" sz="2800" kern="1200"/>
            <a:t>In absence of legal heirs</a:t>
          </a:r>
        </a:p>
      </dsp:txBody>
      <dsp:txXfrm>
        <a:off x="5874000" y="1671502"/>
        <a:ext cx="1825889" cy="1825889"/>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9223E-8287-49F6-9183-4B6AC5246940}">
      <dsp:nvSpPr>
        <dsp:cNvPr id="0" name=""/>
        <dsp:cNvSpPr/>
      </dsp:nvSpPr>
      <dsp:spPr>
        <a:xfrm>
          <a:off x="3789" y="1289491"/>
          <a:ext cx="2358776" cy="2358776"/>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US" sz="2600" kern="1200"/>
            <a:t>Intestate death</a:t>
          </a:r>
        </a:p>
      </dsp:txBody>
      <dsp:txXfrm>
        <a:off x="349224" y="1634926"/>
        <a:ext cx="1667906" cy="1667906"/>
      </dsp:txXfrm>
    </dsp:sp>
    <dsp:sp modelId="{054D26E9-F8FF-424F-BC81-13F591BDF877}">
      <dsp:nvSpPr>
        <dsp:cNvPr id="0" name=""/>
        <dsp:cNvSpPr/>
      </dsp:nvSpPr>
      <dsp:spPr>
        <a:xfrm>
          <a:off x="2362566" y="1289491"/>
          <a:ext cx="2358776" cy="2358776"/>
        </a:xfrm>
        <a:prstGeom prst="ellipse">
          <a:avLst/>
        </a:prstGeom>
        <a:solidFill>
          <a:schemeClr val="accent4">
            <a:hueOff val="9800891"/>
            <a:satOff val="-40777"/>
            <a:lumOff val="960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US" sz="2600" kern="1200"/>
            <a:t>Legal heirs to apply to court for LOA</a:t>
          </a:r>
        </a:p>
      </dsp:txBody>
      <dsp:txXfrm>
        <a:off x="2708001" y="1634926"/>
        <a:ext cx="1667906" cy="1667906"/>
      </dsp:txXfrm>
    </dsp:sp>
    <dsp:sp modelId="{FEDED7B5-08C0-4A6F-802C-46F9D49008DB}">
      <dsp:nvSpPr>
        <dsp:cNvPr id="0" name=""/>
        <dsp:cNvSpPr/>
      </dsp:nvSpPr>
      <dsp:spPr>
        <a:xfrm rot="18169680">
          <a:off x="4382715" y="1373122"/>
          <a:ext cx="2091106" cy="0"/>
        </a:xfrm>
        <a:custGeom>
          <a:avLst/>
          <a:gdLst/>
          <a:ahLst/>
          <a:cxnLst/>
          <a:rect l="0" t="0" r="0" b="0"/>
          <a:pathLst>
            <a:path>
              <a:moveTo>
                <a:pt x="0" y="0"/>
              </a:moveTo>
              <a:lnTo>
                <a:pt x="2091106"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C85D0D-2B1D-429C-A130-2EE2D13B973A}">
      <dsp:nvSpPr>
        <dsp:cNvPr id="0" name=""/>
        <dsp:cNvSpPr/>
      </dsp:nvSpPr>
      <dsp:spPr>
        <a:xfrm>
          <a:off x="5995082" y="494542"/>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6D4D2E-2445-49AB-AB1A-D266D18E67BD}">
      <dsp:nvSpPr>
        <dsp:cNvPr id="0" name=""/>
        <dsp:cNvSpPr/>
      </dsp:nvSpPr>
      <dsp:spPr>
        <a:xfrm>
          <a:off x="6270790" y="958"/>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dirty="0"/>
            <a:t>Death certificate</a:t>
          </a:r>
        </a:p>
      </dsp:txBody>
      <dsp:txXfrm>
        <a:off x="6270790" y="958"/>
        <a:ext cx="1955020" cy="987168"/>
      </dsp:txXfrm>
    </dsp:sp>
    <dsp:sp modelId="{243210F8-0766-4A90-826B-71C47C713E35}">
      <dsp:nvSpPr>
        <dsp:cNvPr id="0" name=""/>
        <dsp:cNvSpPr/>
      </dsp:nvSpPr>
      <dsp:spPr>
        <a:xfrm rot="19333424">
          <a:off x="4711153" y="1921001"/>
          <a:ext cx="1434230" cy="0"/>
        </a:xfrm>
        <a:custGeom>
          <a:avLst/>
          <a:gdLst/>
          <a:ahLst/>
          <a:cxnLst/>
          <a:rect l="0" t="0" r="0" b="0"/>
          <a:pathLst>
            <a:path>
              <a:moveTo>
                <a:pt x="0" y="0"/>
              </a:moveTo>
              <a:lnTo>
                <a:pt x="1434230"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D72E2-D538-49EE-9A4C-EF7EF97AFB91}">
      <dsp:nvSpPr>
        <dsp:cNvPr id="0" name=""/>
        <dsp:cNvSpPr/>
      </dsp:nvSpPr>
      <dsp:spPr>
        <a:xfrm>
          <a:off x="5995082" y="1481711"/>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7EEB7-593D-44ED-B881-B99557ACE0C8}">
      <dsp:nvSpPr>
        <dsp:cNvPr id="0" name=""/>
        <dsp:cNvSpPr/>
      </dsp:nvSpPr>
      <dsp:spPr>
        <a:xfrm>
          <a:off x="6270790" y="988126"/>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a:t>List of legal heirs as per HAS</a:t>
          </a:r>
        </a:p>
      </dsp:txBody>
      <dsp:txXfrm>
        <a:off x="6270790" y="988126"/>
        <a:ext cx="1955020" cy="987168"/>
      </dsp:txXfrm>
    </dsp:sp>
    <dsp:sp modelId="{82849C08-9793-4AEE-8A9C-45C05EADA40F}">
      <dsp:nvSpPr>
        <dsp:cNvPr id="0" name=""/>
        <dsp:cNvSpPr/>
      </dsp:nvSpPr>
      <dsp:spPr>
        <a:xfrm>
          <a:off x="4861454" y="2468880"/>
          <a:ext cx="1133628" cy="0"/>
        </a:xfrm>
        <a:custGeom>
          <a:avLst/>
          <a:gdLst/>
          <a:ahLst/>
          <a:cxnLst/>
          <a:rect l="0" t="0" r="0" b="0"/>
          <a:pathLst>
            <a:path>
              <a:moveTo>
                <a:pt x="0" y="0"/>
              </a:moveTo>
              <a:lnTo>
                <a:pt x="1133628"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D31B39-1618-4D2F-A631-F2670D78784D}">
      <dsp:nvSpPr>
        <dsp:cNvPr id="0" name=""/>
        <dsp:cNvSpPr/>
      </dsp:nvSpPr>
      <dsp:spPr>
        <a:xfrm>
          <a:off x="5995082" y="2468880"/>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E9F0B4-663B-4743-88D2-A61CD447D3CF}">
      <dsp:nvSpPr>
        <dsp:cNvPr id="0" name=""/>
        <dsp:cNvSpPr/>
      </dsp:nvSpPr>
      <dsp:spPr>
        <a:xfrm>
          <a:off x="6270790" y="1975295"/>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a:t>Value of estate</a:t>
          </a:r>
        </a:p>
      </dsp:txBody>
      <dsp:txXfrm>
        <a:off x="6270790" y="1975295"/>
        <a:ext cx="1955020" cy="987168"/>
      </dsp:txXfrm>
    </dsp:sp>
    <dsp:sp modelId="{F070DBB8-25FB-43C9-ADB6-E24243BC4694}">
      <dsp:nvSpPr>
        <dsp:cNvPr id="0" name=""/>
        <dsp:cNvSpPr/>
      </dsp:nvSpPr>
      <dsp:spPr>
        <a:xfrm rot="2266576">
          <a:off x="4711153" y="3016758"/>
          <a:ext cx="1434230" cy="0"/>
        </a:xfrm>
        <a:custGeom>
          <a:avLst/>
          <a:gdLst/>
          <a:ahLst/>
          <a:cxnLst/>
          <a:rect l="0" t="0" r="0" b="0"/>
          <a:pathLst>
            <a:path>
              <a:moveTo>
                <a:pt x="0" y="0"/>
              </a:moveTo>
              <a:lnTo>
                <a:pt x="1434230"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163A41-0E9D-4866-8CEE-F8B67790C452}">
      <dsp:nvSpPr>
        <dsp:cNvPr id="0" name=""/>
        <dsp:cNvSpPr/>
      </dsp:nvSpPr>
      <dsp:spPr>
        <a:xfrm>
          <a:off x="5995082" y="3456048"/>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458980-655F-4858-9F37-F325660CC5B3}">
      <dsp:nvSpPr>
        <dsp:cNvPr id="0" name=""/>
        <dsp:cNvSpPr/>
      </dsp:nvSpPr>
      <dsp:spPr>
        <a:xfrm>
          <a:off x="6270790" y="2962464"/>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a:t>Application statement through lawyer</a:t>
          </a:r>
        </a:p>
      </dsp:txBody>
      <dsp:txXfrm>
        <a:off x="6270790" y="2962464"/>
        <a:ext cx="1955020" cy="987168"/>
      </dsp:txXfrm>
    </dsp:sp>
    <dsp:sp modelId="{F5A9B80C-9C04-48E8-A2C5-FFC8C6BBBD3A}">
      <dsp:nvSpPr>
        <dsp:cNvPr id="0" name=""/>
        <dsp:cNvSpPr/>
      </dsp:nvSpPr>
      <dsp:spPr>
        <a:xfrm rot="3430320">
          <a:off x="4382715" y="3564637"/>
          <a:ext cx="2091106" cy="0"/>
        </a:xfrm>
        <a:custGeom>
          <a:avLst/>
          <a:gdLst/>
          <a:ahLst/>
          <a:cxnLst/>
          <a:rect l="0" t="0" r="0" b="0"/>
          <a:pathLst>
            <a:path>
              <a:moveTo>
                <a:pt x="0" y="0"/>
              </a:moveTo>
              <a:lnTo>
                <a:pt x="2091106"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AA4818-45FB-43B6-94DF-9E77E67BE2BE}">
      <dsp:nvSpPr>
        <dsp:cNvPr id="0" name=""/>
        <dsp:cNvSpPr/>
      </dsp:nvSpPr>
      <dsp:spPr>
        <a:xfrm>
          <a:off x="5995082" y="4443217"/>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274F0F-B028-4513-BAEF-B53D5FD0D0F8}">
      <dsp:nvSpPr>
        <dsp:cNvPr id="0" name=""/>
        <dsp:cNvSpPr/>
      </dsp:nvSpPr>
      <dsp:spPr>
        <a:xfrm>
          <a:off x="6270790" y="3949633"/>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b="1" kern="1200" dirty="0"/>
            <a:t>Public notice calling claims/objections</a:t>
          </a:r>
        </a:p>
      </dsp:txBody>
      <dsp:txXfrm>
        <a:off x="6270790" y="3949633"/>
        <a:ext cx="1955020" cy="987168"/>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10177-66A0-4B03-BB34-3AFAAC2EA106}">
      <dsp:nvSpPr>
        <dsp:cNvPr id="0" name=""/>
        <dsp:cNvSpPr/>
      </dsp:nvSpPr>
      <dsp:spPr>
        <a:xfrm>
          <a:off x="2359800" y="4578"/>
          <a:ext cx="3510000" cy="94780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rtl="0">
            <a:lnSpc>
              <a:spcPct val="90000"/>
            </a:lnSpc>
            <a:spcBef>
              <a:spcPct val="0"/>
            </a:spcBef>
            <a:spcAft>
              <a:spcPct val="35000"/>
            </a:spcAft>
            <a:buNone/>
          </a:pPr>
          <a:r>
            <a:rPr lang="en-US" sz="3000" kern="1200"/>
            <a:t>Litigations amongst successors</a:t>
          </a:r>
        </a:p>
      </dsp:txBody>
      <dsp:txXfrm>
        <a:off x="2359800" y="4578"/>
        <a:ext cx="3510000" cy="947808"/>
      </dsp:txXfrm>
    </dsp:sp>
    <dsp:sp modelId="{1CFF8EFC-2C79-47C5-8C11-F9B19CFD5AE9}">
      <dsp:nvSpPr>
        <dsp:cNvPr id="0" name=""/>
        <dsp:cNvSpPr/>
      </dsp:nvSpPr>
      <dsp:spPr>
        <a:xfrm>
          <a:off x="1909800" y="999777"/>
          <a:ext cx="4410000" cy="94780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rtl="0">
            <a:lnSpc>
              <a:spcPct val="90000"/>
            </a:lnSpc>
            <a:spcBef>
              <a:spcPct val="0"/>
            </a:spcBef>
            <a:spcAft>
              <a:spcPct val="35000"/>
            </a:spcAft>
            <a:buNone/>
          </a:pPr>
          <a:r>
            <a:rPr lang="en-US" sz="3000" kern="1200"/>
            <a:t>Difficulty in transmission due to lack of consensus</a:t>
          </a:r>
        </a:p>
      </dsp:txBody>
      <dsp:txXfrm>
        <a:off x="1909800" y="999777"/>
        <a:ext cx="4410000" cy="947808"/>
      </dsp:txXfrm>
    </dsp:sp>
    <dsp:sp modelId="{AEB2B0AE-A772-4B1C-90D4-66C8009F352B}">
      <dsp:nvSpPr>
        <dsp:cNvPr id="0" name=""/>
        <dsp:cNvSpPr/>
      </dsp:nvSpPr>
      <dsp:spPr>
        <a:xfrm>
          <a:off x="2449800" y="1994975"/>
          <a:ext cx="3330000" cy="94780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rtl="0">
            <a:lnSpc>
              <a:spcPct val="90000"/>
            </a:lnSpc>
            <a:spcBef>
              <a:spcPct val="0"/>
            </a:spcBef>
            <a:spcAft>
              <a:spcPct val="35000"/>
            </a:spcAft>
            <a:buNone/>
          </a:pPr>
          <a:r>
            <a:rPr lang="en-US" sz="3000" kern="1200"/>
            <a:t>Cross ownerships of assets/business</a:t>
          </a:r>
        </a:p>
      </dsp:txBody>
      <dsp:txXfrm>
        <a:off x="2449800" y="1994975"/>
        <a:ext cx="3330000" cy="947808"/>
      </dsp:txXfrm>
    </dsp:sp>
    <dsp:sp modelId="{DD89F01F-B055-4396-9E14-BB127F0DC28E}">
      <dsp:nvSpPr>
        <dsp:cNvPr id="0" name=""/>
        <dsp:cNvSpPr/>
      </dsp:nvSpPr>
      <dsp:spPr>
        <a:xfrm>
          <a:off x="2134800" y="2990174"/>
          <a:ext cx="3960000" cy="94780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rtl="0">
            <a:lnSpc>
              <a:spcPct val="90000"/>
            </a:lnSpc>
            <a:spcBef>
              <a:spcPct val="0"/>
            </a:spcBef>
            <a:spcAft>
              <a:spcPct val="35000"/>
            </a:spcAft>
            <a:buNone/>
          </a:pPr>
          <a:r>
            <a:rPr lang="en-US" sz="3000" kern="1200"/>
            <a:t>Joint ownership only stop gap arrangement</a:t>
          </a:r>
        </a:p>
      </dsp:txBody>
      <dsp:txXfrm>
        <a:off x="2134800" y="2990174"/>
        <a:ext cx="3960000" cy="947808"/>
      </dsp:txXfrm>
    </dsp:sp>
    <dsp:sp modelId="{9D80A14D-FBEA-4216-B379-AEA331422283}">
      <dsp:nvSpPr>
        <dsp:cNvPr id="0" name=""/>
        <dsp:cNvSpPr/>
      </dsp:nvSpPr>
      <dsp:spPr>
        <a:xfrm>
          <a:off x="0" y="3985373"/>
          <a:ext cx="8229600" cy="947808"/>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rtl="0">
            <a:lnSpc>
              <a:spcPct val="90000"/>
            </a:lnSpc>
            <a:spcBef>
              <a:spcPct val="0"/>
            </a:spcBef>
            <a:spcAft>
              <a:spcPct val="35000"/>
            </a:spcAft>
            <a:buNone/>
          </a:pPr>
          <a:r>
            <a:rPr lang="en-US" sz="6000" kern="1200" dirty="0">
              <a:solidFill>
                <a:srgbClr val="FF0000"/>
              </a:solidFill>
              <a:latin typeface="French Script MT" pitchFamily="66" charset="0"/>
            </a:rPr>
            <a:t>Therefore Will</a:t>
          </a:r>
        </a:p>
      </dsp:txBody>
      <dsp:txXfrm>
        <a:off x="0" y="3985373"/>
        <a:ext cx="8229600" cy="947808"/>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13929-536B-41FF-92DB-FF01EA6E65B4}">
      <dsp:nvSpPr>
        <dsp:cNvPr id="0" name=""/>
        <dsp:cNvSpPr/>
      </dsp:nvSpPr>
      <dsp:spPr>
        <a:xfrm>
          <a:off x="0" y="3442"/>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just" defTabSz="2000250">
            <a:lnSpc>
              <a:spcPct val="90000"/>
            </a:lnSpc>
            <a:spcBef>
              <a:spcPct val="0"/>
            </a:spcBef>
            <a:spcAft>
              <a:spcPct val="35000"/>
            </a:spcAft>
            <a:buNone/>
          </a:pPr>
          <a:r>
            <a:rPr lang="en-IN" sz="4500" kern="1200" dirty="0" err="1"/>
            <a:t>Sunitaji</a:t>
          </a:r>
          <a:r>
            <a:rPr lang="en-IN" sz="4500" kern="1200" dirty="0"/>
            <a:t> a widow having no children lived with her sisters children who took her care. </a:t>
          </a:r>
        </a:p>
      </dsp:txBody>
      <dsp:txXfrm>
        <a:off x="115657" y="119099"/>
        <a:ext cx="7998286" cy="2137935"/>
      </dsp:txXfrm>
    </dsp:sp>
    <dsp:sp modelId="{DA554264-25C5-4D60-B740-7E9156BFCD00}">
      <dsp:nvSpPr>
        <dsp:cNvPr id="0" name=""/>
        <dsp:cNvSpPr/>
      </dsp:nvSpPr>
      <dsp:spPr>
        <a:xfrm>
          <a:off x="0" y="2372692"/>
          <a:ext cx="8229600" cy="256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7150" rIns="320040" bIns="57150" numCol="1" spcCol="1270" anchor="t" anchorCtr="0">
          <a:noAutofit/>
        </a:bodyPr>
        <a:lstStyle/>
        <a:p>
          <a:pPr marL="285750" lvl="1" indent="-285750" algn="l" defTabSz="1555750">
            <a:lnSpc>
              <a:spcPct val="90000"/>
            </a:lnSpc>
            <a:spcBef>
              <a:spcPct val="0"/>
            </a:spcBef>
            <a:spcAft>
              <a:spcPct val="20000"/>
            </a:spcAft>
            <a:buChar char="•"/>
          </a:pPr>
          <a:r>
            <a:rPr lang="en-IN" sz="3500" kern="1200"/>
            <a:t>After her death her brother in law claimed her earned property</a:t>
          </a:r>
        </a:p>
        <a:p>
          <a:pPr marL="285750" lvl="1" indent="-285750" algn="l" defTabSz="1555750">
            <a:lnSpc>
              <a:spcPct val="90000"/>
            </a:lnSpc>
            <a:spcBef>
              <a:spcPct val="0"/>
            </a:spcBef>
            <a:spcAft>
              <a:spcPct val="20000"/>
            </a:spcAft>
            <a:buChar char="•"/>
          </a:pPr>
          <a:r>
            <a:rPr lang="en-IN" sz="3500" kern="1200"/>
            <a:t>Her sisters children whom she intended to give didn’t get anything in absence of will</a:t>
          </a:r>
        </a:p>
      </dsp:txBody>
      <dsp:txXfrm>
        <a:off x="0" y="2372692"/>
        <a:ext cx="8229600" cy="25616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726C0-3F53-4E90-9EBD-E5DE1D5C20AB}">
      <dsp:nvSpPr>
        <dsp:cNvPr id="0" name=""/>
        <dsp:cNvSpPr/>
      </dsp:nvSpPr>
      <dsp:spPr>
        <a:xfrm>
          <a:off x="4047214" y="2271574"/>
          <a:ext cx="281410" cy="862992"/>
        </a:xfrm>
        <a:custGeom>
          <a:avLst/>
          <a:gdLst/>
          <a:ahLst/>
          <a:cxnLst/>
          <a:rect l="0" t="0" r="0" b="0"/>
          <a:pathLst>
            <a:path>
              <a:moveTo>
                <a:pt x="0" y="0"/>
              </a:moveTo>
              <a:lnTo>
                <a:pt x="0" y="862992"/>
              </a:lnTo>
              <a:lnTo>
                <a:pt x="281410" y="862992"/>
              </a:lnTo>
            </a:path>
          </a:pathLst>
        </a:custGeom>
        <a:noFill/>
        <a:ln w="1905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90A2B2-DBF8-4CF6-B836-1DCFCFD2629B}">
      <dsp:nvSpPr>
        <dsp:cNvPr id="0" name=""/>
        <dsp:cNvSpPr/>
      </dsp:nvSpPr>
      <dsp:spPr>
        <a:xfrm>
          <a:off x="3662619" y="939564"/>
          <a:ext cx="1135023" cy="393975"/>
        </a:xfrm>
        <a:custGeom>
          <a:avLst/>
          <a:gdLst/>
          <a:ahLst/>
          <a:cxnLst/>
          <a:rect l="0" t="0" r="0" b="0"/>
          <a:pathLst>
            <a:path>
              <a:moveTo>
                <a:pt x="0" y="0"/>
              </a:moveTo>
              <a:lnTo>
                <a:pt x="0" y="196987"/>
              </a:lnTo>
              <a:lnTo>
                <a:pt x="1135023" y="196987"/>
              </a:lnTo>
              <a:lnTo>
                <a:pt x="1135023" y="393975"/>
              </a:lnTo>
            </a:path>
          </a:pathLst>
        </a:custGeom>
        <a:noFill/>
        <a:ln w="1905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D8AA12-7841-4C85-9D00-A16A1556611A}">
      <dsp:nvSpPr>
        <dsp:cNvPr id="0" name=""/>
        <dsp:cNvSpPr/>
      </dsp:nvSpPr>
      <dsp:spPr>
        <a:xfrm>
          <a:off x="1428894" y="3603585"/>
          <a:ext cx="412013" cy="862992"/>
        </a:xfrm>
        <a:custGeom>
          <a:avLst/>
          <a:gdLst/>
          <a:ahLst/>
          <a:cxnLst/>
          <a:rect l="0" t="0" r="0" b="0"/>
          <a:pathLst>
            <a:path>
              <a:moveTo>
                <a:pt x="0" y="0"/>
              </a:moveTo>
              <a:lnTo>
                <a:pt x="0" y="862992"/>
              </a:lnTo>
              <a:lnTo>
                <a:pt x="412013" y="862992"/>
              </a:lnTo>
            </a:path>
          </a:pathLst>
        </a:custGeom>
        <a:noFill/>
        <a:ln w="19050" cap="flat" cmpd="sng" algn="ctr">
          <a:solidFill>
            <a:schemeClr val="accent1">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03933A-6DF1-4D45-9F04-46BBA95DCBF4}">
      <dsp:nvSpPr>
        <dsp:cNvPr id="0" name=""/>
        <dsp:cNvSpPr/>
      </dsp:nvSpPr>
      <dsp:spPr>
        <a:xfrm>
          <a:off x="2481876" y="2271574"/>
          <a:ext cx="91440" cy="393975"/>
        </a:xfrm>
        <a:custGeom>
          <a:avLst/>
          <a:gdLst/>
          <a:ahLst/>
          <a:cxnLst/>
          <a:rect l="0" t="0" r="0" b="0"/>
          <a:pathLst>
            <a:path>
              <a:moveTo>
                <a:pt x="45720" y="0"/>
              </a:moveTo>
              <a:lnTo>
                <a:pt x="45720" y="393975"/>
              </a:lnTo>
            </a:path>
          </a:pathLst>
        </a:custGeom>
        <a:noFill/>
        <a:ln w="1905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F5111E-EE24-4453-A0CE-EE2DE75839CE}">
      <dsp:nvSpPr>
        <dsp:cNvPr id="0" name=""/>
        <dsp:cNvSpPr/>
      </dsp:nvSpPr>
      <dsp:spPr>
        <a:xfrm>
          <a:off x="2527596" y="939564"/>
          <a:ext cx="1135023" cy="393975"/>
        </a:xfrm>
        <a:custGeom>
          <a:avLst/>
          <a:gdLst/>
          <a:ahLst/>
          <a:cxnLst/>
          <a:rect l="0" t="0" r="0" b="0"/>
          <a:pathLst>
            <a:path>
              <a:moveTo>
                <a:pt x="1135023" y="0"/>
              </a:moveTo>
              <a:lnTo>
                <a:pt x="1135023" y="196987"/>
              </a:lnTo>
              <a:lnTo>
                <a:pt x="0" y="196987"/>
              </a:lnTo>
              <a:lnTo>
                <a:pt x="0" y="393975"/>
              </a:lnTo>
            </a:path>
          </a:pathLst>
        </a:custGeom>
        <a:noFill/>
        <a:ln w="1905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1D3B04-B711-4D84-928E-D6A064932E8A}">
      <dsp:nvSpPr>
        <dsp:cNvPr id="0" name=""/>
        <dsp:cNvSpPr/>
      </dsp:nvSpPr>
      <dsp:spPr>
        <a:xfrm>
          <a:off x="2724584" y="1528"/>
          <a:ext cx="1876071" cy="938035"/>
        </a:xfrm>
        <a:prstGeom prst="rect">
          <a:avLst/>
        </a:prstGeom>
        <a:solidFill>
          <a:schemeClr val="accent1">
            <a:shade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a:t>HUF</a:t>
          </a:r>
        </a:p>
      </dsp:txBody>
      <dsp:txXfrm>
        <a:off x="2724584" y="1528"/>
        <a:ext cx="1876071" cy="938035"/>
      </dsp:txXfrm>
    </dsp:sp>
    <dsp:sp modelId="{08C4FB5D-9477-4DE1-9E12-9662E702BF9B}">
      <dsp:nvSpPr>
        <dsp:cNvPr id="0" name=""/>
        <dsp:cNvSpPr/>
      </dsp:nvSpPr>
      <dsp:spPr>
        <a:xfrm>
          <a:off x="1589560" y="1333539"/>
          <a:ext cx="1876071" cy="938035"/>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Coparcener</a:t>
          </a:r>
        </a:p>
      </dsp:txBody>
      <dsp:txXfrm>
        <a:off x="1589560" y="1333539"/>
        <a:ext cx="1876071" cy="938035"/>
      </dsp:txXfrm>
    </dsp:sp>
    <dsp:sp modelId="{67343F5D-060E-4504-9054-C63B0F241CEB}">
      <dsp:nvSpPr>
        <dsp:cNvPr id="0" name=""/>
        <dsp:cNvSpPr/>
      </dsp:nvSpPr>
      <dsp:spPr>
        <a:xfrm>
          <a:off x="1154218" y="2665550"/>
          <a:ext cx="2746756" cy="938035"/>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Born in family</a:t>
          </a:r>
        </a:p>
      </dsp:txBody>
      <dsp:txXfrm>
        <a:off x="1154218" y="2665550"/>
        <a:ext cx="2746756" cy="938035"/>
      </dsp:txXfrm>
    </dsp:sp>
    <dsp:sp modelId="{F79DB7DF-55D5-4378-8793-8A0860F97003}">
      <dsp:nvSpPr>
        <dsp:cNvPr id="0" name=""/>
        <dsp:cNvSpPr/>
      </dsp:nvSpPr>
      <dsp:spPr>
        <a:xfrm>
          <a:off x="1840907" y="3997560"/>
          <a:ext cx="1876071" cy="938035"/>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Upto</a:t>
          </a:r>
          <a:r>
            <a:rPr lang="en-US" sz="1800" kern="1200" dirty="0"/>
            <a:t> 4 levels of living order</a:t>
          </a:r>
        </a:p>
      </dsp:txBody>
      <dsp:txXfrm>
        <a:off x="1840907" y="3997560"/>
        <a:ext cx="1876071" cy="938035"/>
      </dsp:txXfrm>
    </dsp:sp>
    <dsp:sp modelId="{89078DF8-C17B-4593-A609-1F7AF33B036B}">
      <dsp:nvSpPr>
        <dsp:cNvPr id="0" name=""/>
        <dsp:cNvSpPr/>
      </dsp:nvSpPr>
      <dsp:spPr>
        <a:xfrm>
          <a:off x="3859607" y="1333539"/>
          <a:ext cx="1876071" cy="938035"/>
        </a:xfrm>
        <a:prstGeom prst="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Member</a:t>
          </a:r>
        </a:p>
      </dsp:txBody>
      <dsp:txXfrm>
        <a:off x="3859607" y="1333539"/>
        <a:ext cx="1876071" cy="938035"/>
      </dsp:txXfrm>
    </dsp:sp>
    <dsp:sp modelId="{B614D8B3-D0EE-4E39-9B07-10A17915F9FA}">
      <dsp:nvSpPr>
        <dsp:cNvPr id="0" name=""/>
        <dsp:cNvSpPr/>
      </dsp:nvSpPr>
      <dsp:spPr>
        <a:xfrm>
          <a:off x="4328625" y="2665550"/>
          <a:ext cx="2746756" cy="938035"/>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Born or Married in family</a:t>
          </a:r>
        </a:p>
      </dsp:txBody>
      <dsp:txXfrm>
        <a:off x="4328625" y="2665550"/>
        <a:ext cx="2746756" cy="938035"/>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C7D3C-EE63-4419-85D3-711BB9DCE311}">
      <dsp:nvSpPr>
        <dsp:cNvPr id="0" name=""/>
        <dsp:cNvSpPr/>
      </dsp:nvSpPr>
      <dsp:spPr>
        <a:xfrm>
          <a:off x="0" y="604636"/>
          <a:ext cx="8229600" cy="118330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kern="1200" dirty="0"/>
            <a:t>Mahesh and his wife Sunita died in an accident</a:t>
          </a:r>
        </a:p>
      </dsp:txBody>
      <dsp:txXfrm>
        <a:off x="57764" y="662400"/>
        <a:ext cx="8114072" cy="1067780"/>
      </dsp:txXfrm>
    </dsp:sp>
    <dsp:sp modelId="{1DBCEB7C-65CB-4260-A35C-8FD17DB5E898}">
      <dsp:nvSpPr>
        <dsp:cNvPr id="0" name=""/>
        <dsp:cNvSpPr/>
      </dsp:nvSpPr>
      <dsp:spPr>
        <a:xfrm>
          <a:off x="0" y="1877225"/>
          <a:ext cx="8229600" cy="118330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IN" sz="3100" kern="1200" dirty="0"/>
            <a:t>They had purchased flat after their marriage where father of Mrs. Sunita stayed with them</a:t>
          </a:r>
        </a:p>
      </dsp:txBody>
      <dsp:txXfrm>
        <a:off x="57764" y="1934989"/>
        <a:ext cx="8114072" cy="1067780"/>
      </dsp:txXfrm>
    </dsp:sp>
    <dsp:sp modelId="{299BB2C1-FA71-49F2-90A4-F974C68E21CB}">
      <dsp:nvSpPr>
        <dsp:cNvPr id="0" name=""/>
        <dsp:cNvSpPr/>
      </dsp:nvSpPr>
      <dsp:spPr>
        <a:xfrm>
          <a:off x="0" y="3149814"/>
          <a:ext cx="8229600" cy="118330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IN" sz="3100" kern="1200" dirty="0"/>
            <a:t>After their death Mahesh’s brother claim the property and made father of Sunita vacate</a:t>
          </a:r>
        </a:p>
      </dsp:txBody>
      <dsp:txXfrm>
        <a:off x="57764" y="3207578"/>
        <a:ext cx="8114072" cy="1067780"/>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86AA8-BDEE-4A4B-88E8-3CA61E124160}">
      <dsp:nvSpPr>
        <dsp:cNvPr id="0" name=""/>
        <dsp:cNvSpPr/>
      </dsp:nvSpPr>
      <dsp:spPr>
        <a:xfrm>
          <a:off x="0" y="34830"/>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IN" sz="4500" kern="1200" dirty="0"/>
            <a:t>Mrs. Anita separated without </a:t>
          </a:r>
          <a:r>
            <a:rPr lang="en-IN" sz="4500" kern="1200" dirty="0" err="1"/>
            <a:t>divorse</a:t>
          </a:r>
          <a:r>
            <a:rPr lang="en-IN" sz="4500" kern="1200" dirty="0"/>
            <a:t> from her husband in 7 days of marriage</a:t>
          </a:r>
        </a:p>
      </dsp:txBody>
      <dsp:txXfrm>
        <a:off x="115657" y="150487"/>
        <a:ext cx="7998286" cy="2137935"/>
      </dsp:txXfrm>
    </dsp:sp>
    <dsp:sp modelId="{9C497FA3-862E-43E3-A77D-6EBA49A5838E}">
      <dsp:nvSpPr>
        <dsp:cNvPr id="0" name=""/>
        <dsp:cNvSpPr/>
      </dsp:nvSpPr>
      <dsp:spPr>
        <a:xfrm>
          <a:off x="0" y="2533680"/>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IN" sz="4500" kern="1200"/>
            <a:t>After her death her husband’s relatives claimer her property</a:t>
          </a:r>
        </a:p>
      </dsp:txBody>
      <dsp:txXfrm>
        <a:off x="115657" y="2649337"/>
        <a:ext cx="7998286" cy="2137935"/>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D6AEF-0E8C-4CE0-88C7-2D85F5C072C0}">
      <dsp:nvSpPr>
        <dsp:cNvPr id="0" name=""/>
        <dsp:cNvSpPr/>
      </dsp:nvSpPr>
      <dsp:spPr>
        <a:xfrm>
          <a:off x="0" y="36888"/>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IN" sz="3900" kern="1200"/>
            <a:t>Municipal corporation website</a:t>
          </a:r>
          <a:endParaRPr lang="en-GB" sz="3900" kern="1200"/>
        </a:p>
      </dsp:txBody>
      <dsp:txXfrm>
        <a:off x="44549" y="81437"/>
        <a:ext cx="8140502" cy="823502"/>
      </dsp:txXfrm>
    </dsp:sp>
    <dsp:sp modelId="{8443B0C1-A179-4A70-A338-9AAAEEE1AB92}">
      <dsp:nvSpPr>
        <dsp:cNvPr id="0" name=""/>
        <dsp:cNvSpPr/>
      </dsp:nvSpPr>
      <dsp:spPr>
        <a:xfrm>
          <a:off x="0" y="1061808"/>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IN" sz="3900" kern="1200"/>
            <a:t>Property tax receipts</a:t>
          </a:r>
          <a:endParaRPr lang="en-GB" sz="3900" kern="1200"/>
        </a:p>
      </dsp:txBody>
      <dsp:txXfrm>
        <a:off x="44549" y="1106357"/>
        <a:ext cx="8140502" cy="823502"/>
      </dsp:txXfrm>
    </dsp:sp>
    <dsp:sp modelId="{80C58F22-705D-4969-9E3E-9EBDEBADEB9E}">
      <dsp:nvSpPr>
        <dsp:cNvPr id="0" name=""/>
        <dsp:cNvSpPr/>
      </dsp:nvSpPr>
      <dsp:spPr>
        <a:xfrm>
          <a:off x="0" y="2086728"/>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IN" sz="3900" kern="1200"/>
            <a:t>For agricultural land</a:t>
          </a:r>
          <a:endParaRPr lang="en-GB" sz="3900" kern="1200"/>
        </a:p>
      </dsp:txBody>
      <dsp:txXfrm>
        <a:off x="44549" y="2131277"/>
        <a:ext cx="8140502" cy="823502"/>
      </dsp:txXfrm>
    </dsp:sp>
    <dsp:sp modelId="{6D31591F-BCE0-4C04-998C-ACDC61C9E048}">
      <dsp:nvSpPr>
        <dsp:cNvPr id="0" name=""/>
        <dsp:cNvSpPr/>
      </dsp:nvSpPr>
      <dsp:spPr>
        <a:xfrm>
          <a:off x="0" y="2999328"/>
          <a:ext cx="8229600" cy="988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IN" sz="3000" kern="1200"/>
            <a:t>Land records updated online</a:t>
          </a:r>
          <a:endParaRPr lang="en-GB" sz="3000" kern="1200"/>
        </a:p>
        <a:p>
          <a:pPr marL="285750" lvl="1" indent="-285750" algn="l" defTabSz="1333500" rtl="0">
            <a:lnSpc>
              <a:spcPct val="90000"/>
            </a:lnSpc>
            <a:spcBef>
              <a:spcPct val="0"/>
            </a:spcBef>
            <a:spcAft>
              <a:spcPct val="20000"/>
            </a:spcAft>
            <a:buChar char="•"/>
          </a:pPr>
          <a:r>
            <a:rPr lang="en-IN" sz="3000" kern="1200"/>
            <a:t>Area and owner details are available</a:t>
          </a:r>
          <a:endParaRPr lang="en-GB" sz="3000" kern="1200"/>
        </a:p>
      </dsp:txBody>
      <dsp:txXfrm>
        <a:off x="0" y="2999328"/>
        <a:ext cx="8229600" cy="988942"/>
      </dsp:txXfrm>
    </dsp:sp>
    <dsp:sp modelId="{375FDC8E-5E47-4784-8CB3-E5EFB68DB8B1}">
      <dsp:nvSpPr>
        <dsp:cNvPr id="0" name=""/>
        <dsp:cNvSpPr/>
      </dsp:nvSpPr>
      <dsp:spPr>
        <a:xfrm>
          <a:off x="0" y="3988271"/>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IN" sz="3900" kern="1200"/>
            <a:t>Friends, CA and consultants</a:t>
          </a:r>
          <a:endParaRPr lang="en-GB" sz="3900" kern="1200"/>
        </a:p>
      </dsp:txBody>
      <dsp:txXfrm>
        <a:off x="44549" y="4032820"/>
        <a:ext cx="8140502" cy="823502"/>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4BE63-3C8E-4B51-BDCD-484D19F4F08B}">
      <dsp:nvSpPr>
        <dsp:cNvPr id="0" name=""/>
        <dsp:cNvSpPr/>
      </dsp:nvSpPr>
      <dsp:spPr>
        <a:xfrm>
          <a:off x="0" y="0"/>
          <a:ext cx="4937760" cy="4937760"/>
        </a:xfrm>
        <a:prstGeom prst="pie">
          <a:avLst>
            <a:gd name="adj1" fmla="val 5400000"/>
            <a:gd name="adj2" fmla="val 1620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23F834-B377-4A44-AD91-344FD7105076}">
      <dsp:nvSpPr>
        <dsp:cNvPr id="0" name=""/>
        <dsp:cNvSpPr/>
      </dsp:nvSpPr>
      <dsp:spPr>
        <a:xfrm>
          <a:off x="2468880" y="0"/>
          <a:ext cx="5760719" cy="493776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a:t>Trusts</a:t>
          </a:r>
        </a:p>
      </dsp:txBody>
      <dsp:txXfrm>
        <a:off x="2468880" y="0"/>
        <a:ext cx="5760719" cy="1049273"/>
      </dsp:txXfrm>
    </dsp:sp>
    <dsp:sp modelId="{2DA5E21C-AC25-49E7-81DA-3783E822F2BC}">
      <dsp:nvSpPr>
        <dsp:cNvPr id="0" name=""/>
        <dsp:cNvSpPr/>
      </dsp:nvSpPr>
      <dsp:spPr>
        <a:xfrm>
          <a:off x="648080" y="1049273"/>
          <a:ext cx="3641598" cy="3641598"/>
        </a:xfrm>
        <a:prstGeom prst="pie">
          <a:avLst>
            <a:gd name="adj1" fmla="val 5400000"/>
            <a:gd name="adj2" fmla="val 162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B0F21E-12FA-49D6-9B88-3761152B650A}">
      <dsp:nvSpPr>
        <dsp:cNvPr id="0" name=""/>
        <dsp:cNvSpPr/>
      </dsp:nvSpPr>
      <dsp:spPr>
        <a:xfrm>
          <a:off x="2468880" y="1049273"/>
          <a:ext cx="5760719" cy="3641598"/>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a:t>Wills</a:t>
          </a:r>
        </a:p>
      </dsp:txBody>
      <dsp:txXfrm>
        <a:off x="2468880" y="1049273"/>
        <a:ext cx="5760719" cy="1049274"/>
      </dsp:txXfrm>
    </dsp:sp>
    <dsp:sp modelId="{8423CB40-54F3-4A65-9B8B-0A260A25B8E8}">
      <dsp:nvSpPr>
        <dsp:cNvPr id="0" name=""/>
        <dsp:cNvSpPr/>
      </dsp:nvSpPr>
      <dsp:spPr>
        <a:xfrm>
          <a:off x="1296162" y="2098548"/>
          <a:ext cx="2345436" cy="2345436"/>
        </a:xfrm>
        <a:prstGeom prst="pie">
          <a:avLst>
            <a:gd name="adj1" fmla="val 5400000"/>
            <a:gd name="adj2" fmla="val 1620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4E6C05-384B-4D5E-B7C0-635F82678743}">
      <dsp:nvSpPr>
        <dsp:cNvPr id="0" name=""/>
        <dsp:cNvSpPr/>
      </dsp:nvSpPr>
      <dsp:spPr>
        <a:xfrm>
          <a:off x="2468880" y="2098548"/>
          <a:ext cx="5760719" cy="2345436"/>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t>Joint holding/ Nominations</a:t>
          </a:r>
        </a:p>
      </dsp:txBody>
      <dsp:txXfrm>
        <a:off x="2468880" y="2098548"/>
        <a:ext cx="5760719" cy="1049274"/>
      </dsp:txXfrm>
    </dsp:sp>
    <dsp:sp modelId="{9FE8CD65-3BEA-446B-8BC8-09D609A02FB4}">
      <dsp:nvSpPr>
        <dsp:cNvPr id="0" name=""/>
        <dsp:cNvSpPr/>
      </dsp:nvSpPr>
      <dsp:spPr>
        <a:xfrm>
          <a:off x="1944243" y="3147822"/>
          <a:ext cx="1049274" cy="1049274"/>
        </a:xfrm>
        <a:prstGeom prst="pie">
          <a:avLst>
            <a:gd name="adj1" fmla="val 5400000"/>
            <a:gd name="adj2" fmla="val 1620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EEBF69-B9A4-407D-8C29-6B5C94E60F96}">
      <dsp:nvSpPr>
        <dsp:cNvPr id="0" name=""/>
        <dsp:cNvSpPr/>
      </dsp:nvSpPr>
      <dsp:spPr>
        <a:xfrm>
          <a:off x="2468880" y="3147822"/>
          <a:ext cx="5760719" cy="1049274"/>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a:t>Family arrangements</a:t>
          </a:r>
        </a:p>
      </dsp:txBody>
      <dsp:txXfrm>
        <a:off x="2468880" y="3147822"/>
        <a:ext cx="5760719" cy="1049274"/>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87866-B6D6-45FE-89AE-221E7179CA8C}">
      <dsp:nvSpPr>
        <dsp:cNvPr id="0" name=""/>
        <dsp:cNvSpPr/>
      </dsp:nvSpPr>
      <dsp:spPr>
        <a:xfrm rot="16200000">
          <a:off x="-1688916" y="1693336"/>
          <a:ext cx="4937760" cy="1551086"/>
        </a:xfrm>
        <a:prstGeom prst="flowChartManualOperati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en-US" sz="1600" kern="1200"/>
            <a:t>Administrator </a:t>
          </a:r>
        </a:p>
        <a:p>
          <a:pPr marL="114300" lvl="1" indent="-114300" algn="l" defTabSz="622300" rtl="0">
            <a:lnSpc>
              <a:spcPct val="90000"/>
            </a:lnSpc>
            <a:spcBef>
              <a:spcPct val="0"/>
            </a:spcBef>
            <a:spcAft>
              <a:spcPct val="15000"/>
            </a:spcAft>
            <a:buChar char="•"/>
          </a:pPr>
          <a:r>
            <a:rPr lang="en-US" sz="1400" kern="1200" dirty="0"/>
            <a:t>A person appointed by a competent authority to administer the estate when no executor is appointed or an executor appointed refuses to act as an executor.</a:t>
          </a:r>
        </a:p>
      </dsp:txBody>
      <dsp:txXfrm rot="5400000">
        <a:off x="4421" y="987551"/>
        <a:ext cx="1551086" cy="2962656"/>
      </dsp:txXfrm>
    </dsp:sp>
    <dsp:sp modelId="{CE39077C-4F49-42E4-B25A-AA2D048C2F53}">
      <dsp:nvSpPr>
        <dsp:cNvPr id="0" name=""/>
        <dsp:cNvSpPr/>
      </dsp:nvSpPr>
      <dsp:spPr>
        <a:xfrm rot="16200000">
          <a:off x="-21498" y="1693336"/>
          <a:ext cx="4937760" cy="1551086"/>
        </a:xfrm>
        <a:prstGeom prst="flowChartManualOperati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en-US" sz="1600" kern="1200"/>
            <a:t>Probate </a:t>
          </a:r>
        </a:p>
        <a:p>
          <a:pPr marL="114300" lvl="1" indent="-114300" algn="l" defTabSz="622300" rtl="0">
            <a:lnSpc>
              <a:spcPct val="90000"/>
            </a:lnSpc>
            <a:spcBef>
              <a:spcPct val="0"/>
            </a:spcBef>
            <a:spcAft>
              <a:spcPct val="15000"/>
            </a:spcAft>
            <a:buChar char="•"/>
          </a:pPr>
          <a:r>
            <a:rPr lang="en-US" sz="1400" kern="1200"/>
            <a:t>A copy of a Will certified under the seal of a Court of competent jurisdiction with a grant of administration to the estate.</a:t>
          </a:r>
        </a:p>
      </dsp:txBody>
      <dsp:txXfrm rot="5400000">
        <a:off x="1671839" y="987551"/>
        <a:ext cx="1551086" cy="2962656"/>
      </dsp:txXfrm>
    </dsp:sp>
    <dsp:sp modelId="{E1426D11-99B4-42EE-8371-DC8D379F599A}">
      <dsp:nvSpPr>
        <dsp:cNvPr id="0" name=""/>
        <dsp:cNvSpPr/>
      </dsp:nvSpPr>
      <dsp:spPr>
        <a:xfrm rot="16200000">
          <a:off x="1645920" y="1693336"/>
          <a:ext cx="4937760" cy="1551086"/>
        </a:xfrm>
        <a:prstGeom prst="flowChartManualOperati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en-US" sz="1600" kern="1200"/>
            <a:t>Codicil </a:t>
          </a:r>
        </a:p>
        <a:p>
          <a:pPr marL="114300" lvl="1" indent="-114300" algn="l" defTabSz="622300" rtl="0">
            <a:lnSpc>
              <a:spcPct val="90000"/>
            </a:lnSpc>
            <a:spcBef>
              <a:spcPct val="0"/>
            </a:spcBef>
            <a:spcAft>
              <a:spcPct val="15000"/>
            </a:spcAft>
            <a:buChar char="•"/>
          </a:pPr>
          <a:r>
            <a:rPr lang="en-US" sz="1400" kern="1200"/>
            <a:t>A document which modifies or alters the provisions of the original Will and forms part of it.</a:t>
          </a:r>
        </a:p>
      </dsp:txBody>
      <dsp:txXfrm rot="5400000">
        <a:off x="3339257" y="987551"/>
        <a:ext cx="1551086" cy="2962656"/>
      </dsp:txXfrm>
    </dsp:sp>
    <dsp:sp modelId="{20A8E677-B30F-417F-B4EE-368D9327E724}">
      <dsp:nvSpPr>
        <dsp:cNvPr id="0" name=""/>
        <dsp:cNvSpPr/>
      </dsp:nvSpPr>
      <dsp:spPr>
        <a:xfrm rot="16200000">
          <a:off x="3313338" y="1693336"/>
          <a:ext cx="4937760" cy="1551086"/>
        </a:xfrm>
        <a:prstGeom prst="flowChartManualOperati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en-US" sz="1600" kern="1200"/>
            <a:t>Letter of Administration </a:t>
          </a:r>
        </a:p>
        <a:p>
          <a:pPr marL="114300" lvl="1" indent="-114300" algn="l" defTabSz="622300" rtl="0">
            <a:lnSpc>
              <a:spcPct val="90000"/>
            </a:lnSpc>
            <a:spcBef>
              <a:spcPct val="0"/>
            </a:spcBef>
            <a:spcAft>
              <a:spcPct val="15000"/>
            </a:spcAft>
            <a:buChar char="•"/>
          </a:pPr>
          <a:r>
            <a:rPr lang="en-US" sz="1400" kern="1200"/>
            <a:t>A letter of the court appointing an administrator to the estate.</a:t>
          </a:r>
        </a:p>
      </dsp:txBody>
      <dsp:txXfrm rot="5400000">
        <a:off x="5006675" y="987551"/>
        <a:ext cx="1551086" cy="2962656"/>
      </dsp:txXfrm>
    </dsp:sp>
    <dsp:sp modelId="{23E79DA0-5768-4F4E-96A1-0E3143EEF9EE}">
      <dsp:nvSpPr>
        <dsp:cNvPr id="0" name=""/>
        <dsp:cNvSpPr/>
      </dsp:nvSpPr>
      <dsp:spPr>
        <a:xfrm rot="16200000">
          <a:off x="4980756" y="1693336"/>
          <a:ext cx="4937760" cy="1551086"/>
        </a:xfrm>
        <a:prstGeom prst="flowChartManualOperation">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en-US" sz="1600" kern="1200"/>
            <a:t>Succession Certificate </a:t>
          </a:r>
        </a:p>
        <a:p>
          <a:pPr marL="114300" lvl="1" indent="-114300" algn="l" defTabSz="622300" rtl="0">
            <a:lnSpc>
              <a:spcPct val="90000"/>
            </a:lnSpc>
            <a:spcBef>
              <a:spcPct val="0"/>
            </a:spcBef>
            <a:spcAft>
              <a:spcPct val="15000"/>
            </a:spcAft>
            <a:buChar char="•"/>
          </a:pPr>
          <a:r>
            <a:rPr lang="en-US" sz="1400" kern="1200" dirty="0"/>
            <a:t>Issued by Civil Court of jurisdiction in respect of property of a person who has died intestate, i.e. and where letter of administration or probate is not compulsory.</a:t>
          </a:r>
        </a:p>
      </dsp:txBody>
      <dsp:txXfrm rot="5400000">
        <a:off x="6674093" y="987551"/>
        <a:ext cx="1551086" cy="2962656"/>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2665A-EF80-44D3-86E9-C16D7415F6AF}">
      <dsp:nvSpPr>
        <dsp:cNvPr id="0" name=""/>
        <dsp:cNvSpPr/>
      </dsp:nvSpPr>
      <dsp:spPr>
        <a:xfrm rot="16200000">
          <a:off x="-1493448" y="1495432"/>
          <a:ext cx="4937760" cy="1946895"/>
        </a:xfrm>
        <a:prstGeom prst="flowChartManualOperati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8759" bIns="0" numCol="1" spcCol="1270" anchor="t" anchorCtr="0">
          <a:noAutofit/>
        </a:bodyPr>
        <a:lstStyle/>
        <a:p>
          <a:pPr marL="0" lvl="0" indent="0" algn="l" defTabSz="1022350" rtl="0">
            <a:lnSpc>
              <a:spcPct val="90000"/>
            </a:lnSpc>
            <a:spcBef>
              <a:spcPct val="0"/>
            </a:spcBef>
            <a:spcAft>
              <a:spcPct val="35000"/>
            </a:spcAft>
            <a:buNone/>
          </a:pPr>
          <a:r>
            <a:rPr lang="en-US" sz="2300" kern="1200"/>
            <a:t>Statute</a:t>
          </a:r>
        </a:p>
        <a:p>
          <a:pPr marL="171450" lvl="1" indent="-171450" algn="l" defTabSz="800100" rtl="0">
            <a:lnSpc>
              <a:spcPct val="90000"/>
            </a:lnSpc>
            <a:spcBef>
              <a:spcPct val="0"/>
            </a:spcBef>
            <a:spcAft>
              <a:spcPct val="15000"/>
            </a:spcAft>
            <a:buChar char="•"/>
          </a:pPr>
          <a:r>
            <a:rPr lang="en-US" sz="1800" kern="1200"/>
            <a:t>Indian Succession Act, 1925</a:t>
          </a:r>
        </a:p>
      </dsp:txBody>
      <dsp:txXfrm rot="5400000">
        <a:off x="1984" y="987552"/>
        <a:ext cx="1946895" cy="2962656"/>
      </dsp:txXfrm>
    </dsp:sp>
    <dsp:sp modelId="{A96AE4E4-A7A1-4500-93E0-033E1406B33E}">
      <dsp:nvSpPr>
        <dsp:cNvPr id="0" name=""/>
        <dsp:cNvSpPr/>
      </dsp:nvSpPr>
      <dsp:spPr>
        <a:xfrm rot="16200000">
          <a:off x="599463" y="1495432"/>
          <a:ext cx="4937760" cy="1946895"/>
        </a:xfrm>
        <a:prstGeom prst="flowChartManualOperation">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8759" bIns="0" numCol="1" spcCol="1270" anchor="t" anchorCtr="0">
          <a:noAutofit/>
        </a:bodyPr>
        <a:lstStyle/>
        <a:p>
          <a:pPr marL="0" lvl="0" indent="0" algn="l" defTabSz="1022350" rtl="0">
            <a:lnSpc>
              <a:spcPct val="90000"/>
            </a:lnSpc>
            <a:spcBef>
              <a:spcPct val="0"/>
            </a:spcBef>
            <a:spcAft>
              <a:spcPct val="35000"/>
            </a:spcAft>
            <a:buNone/>
          </a:pPr>
          <a:r>
            <a:rPr lang="en-US" sz="2300" kern="1200"/>
            <a:t>Legal declaration of testator’s intention</a:t>
          </a:r>
        </a:p>
        <a:p>
          <a:pPr marL="171450" lvl="1" indent="-171450" algn="l" defTabSz="800100" rtl="0">
            <a:lnSpc>
              <a:spcPct val="90000"/>
            </a:lnSpc>
            <a:spcBef>
              <a:spcPct val="0"/>
            </a:spcBef>
            <a:spcAft>
              <a:spcPct val="15000"/>
            </a:spcAft>
            <a:buChar char="•"/>
          </a:pPr>
          <a:r>
            <a:rPr lang="en-US" sz="1800" kern="1200"/>
            <a:t>As regards is property</a:t>
          </a:r>
        </a:p>
      </dsp:txBody>
      <dsp:txXfrm rot="5400000">
        <a:off x="2094895" y="987552"/>
        <a:ext cx="1946895" cy="2962656"/>
      </dsp:txXfrm>
    </dsp:sp>
    <dsp:sp modelId="{0873401D-6DB1-46A9-9324-51A8C14D0200}">
      <dsp:nvSpPr>
        <dsp:cNvPr id="0" name=""/>
        <dsp:cNvSpPr/>
      </dsp:nvSpPr>
      <dsp:spPr>
        <a:xfrm rot="16200000">
          <a:off x="2692376" y="1495432"/>
          <a:ext cx="4937760" cy="1946895"/>
        </a:xfrm>
        <a:prstGeom prst="flowChartManualOperation">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8759" bIns="0" numCol="1" spcCol="1270" anchor="t" anchorCtr="0">
          <a:noAutofit/>
        </a:bodyPr>
        <a:lstStyle/>
        <a:p>
          <a:pPr marL="0" lvl="0" indent="0" algn="l" defTabSz="1022350" rtl="0">
            <a:lnSpc>
              <a:spcPct val="90000"/>
            </a:lnSpc>
            <a:spcBef>
              <a:spcPct val="0"/>
            </a:spcBef>
            <a:spcAft>
              <a:spcPct val="35000"/>
            </a:spcAft>
            <a:buNone/>
          </a:pPr>
          <a:r>
            <a:rPr lang="en-US" sz="2300" kern="1200"/>
            <a:t>Manifests only after the testator’s death</a:t>
          </a:r>
        </a:p>
        <a:p>
          <a:pPr marL="171450" lvl="1" indent="-171450" algn="l" defTabSz="800100" rtl="0">
            <a:lnSpc>
              <a:spcPct val="90000"/>
            </a:lnSpc>
            <a:spcBef>
              <a:spcPct val="0"/>
            </a:spcBef>
            <a:spcAft>
              <a:spcPct val="15000"/>
            </a:spcAft>
            <a:buChar char="•"/>
          </a:pPr>
          <a:r>
            <a:rPr lang="en-US" sz="1800" kern="1200"/>
            <a:t>Will not valid if testator alive</a:t>
          </a:r>
        </a:p>
        <a:p>
          <a:pPr marL="171450" lvl="1" indent="-171450" algn="l" defTabSz="800100" rtl="0">
            <a:lnSpc>
              <a:spcPct val="90000"/>
            </a:lnSpc>
            <a:spcBef>
              <a:spcPct val="0"/>
            </a:spcBef>
            <a:spcAft>
              <a:spcPct val="15000"/>
            </a:spcAft>
            <a:buChar char="•"/>
          </a:pPr>
          <a:r>
            <a:rPr lang="en-US" sz="1800" kern="1200"/>
            <a:t>Speaks from the grave</a:t>
          </a:r>
        </a:p>
      </dsp:txBody>
      <dsp:txXfrm rot="5400000">
        <a:off x="4187808" y="987552"/>
        <a:ext cx="1946895" cy="2962656"/>
      </dsp:txXfrm>
    </dsp:sp>
    <dsp:sp modelId="{5C39C9B6-A28B-4E68-814A-FBD4EFDCA72E}">
      <dsp:nvSpPr>
        <dsp:cNvPr id="0" name=""/>
        <dsp:cNvSpPr/>
      </dsp:nvSpPr>
      <dsp:spPr>
        <a:xfrm rot="16200000">
          <a:off x="4785288" y="1495432"/>
          <a:ext cx="4937760" cy="1946895"/>
        </a:xfrm>
        <a:prstGeom prst="flowChartManualOperation">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8759" bIns="0" numCol="1" spcCol="1270" anchor="ctr" anchorCtr="0">
          <a:noAutofit/>
        </a:bodyPr>
        <a:lstStyle/>
        <a:p>
          <a:pPr marL="0" lvl="0" indent="0" algn="ctr" defTabSz="1022350" rtl="0">
            <a:lnSpc>
              <a:spcPct val="90000"/>
            </a:lnSpc>
            <a:spcBef>
              <a:spcPct val="0"/>
            </a:spcBef>
            <a:spcAft>
              <a:spcPct val="35000"/>
            </a:spcAft>
            <a:buNone/>
          </a:pPr>
          <a:r>
            <a:rPr lang="en-US" sz="2300" kern="1200"/>
            <a:t>Can be revoked as many times as possible</a:t>
          </a:r>
        </a:p>
      </dsp:txBody>
      <dsp:txXfrm rot="5400000">
        <a:off x="6280720" y="987552"/>
        <a:ext cx="1946895" cy="2962656"/>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E5633-A3FA-46CE-9339-CB30BE5462C3}">
      <dsp:nvSpPr>
        <dsp:cNvPr id="0" name=""/>
        <dsp:cNvSpPr/>
      </dsp:nvSpPr>
      <dsp:spPr>
        <a:xfrm>
          <a:off x="0" y="22679"/>
          <a:ext cx="8229600" cy="748800"/>
        </a:xfrm>
        <a:prstGeom prst="roundRect">
          <a:avLst/>
        </a:prstGeom>
        <a:solidFill>
          <a:schemeClr val="accent3">
            <a:shade val="8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Major person</a:t>
          </a:r>
        </a:p>
      </dsp:txBody>
      <dsp:txXfrm>
        <a:off x="36553" y="59232"/>
        <a:ext cx="8156494" cy="675694"/>
      </dsp:txXfrm>
    </dsp:sp>
    <dsp:sp modelId="{29934EB9-7F54-4650-A79F-D2E79F9552DE}">
      <dsp:nvSpPr>
        <dsp:cNvPr id="0" name=""/>
        <dsp:cNvSpPr/>
      </dsp:nvSpPr>
      <dsp:spPr>
        <a:xfrm>
          <a:off x="0" y="863639"/>
          <a:ext cx="8229600" cy="748800"/>
        </a:xfrm>
        <a:prstGeom prst="roundRect">
          <a:avLst/>
        </a:prstGeom>
        <a:solidFill>
          <a:schemeClr val="accent3">
            <a:shade val="80000"/>
            <a:hueOff val="0"/>
            <a:satOff val="0"/>
            <a:lumOff val="636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Sound mind</a:t>
          </a:r>
        </a:p>
      </dsp:txBody>
      <dsp:txXfrm>
        <a:off x="36553" y="900192"/>
        <a:ext cx="8156494" cy="675694"/>
      </dsp:txXfrm>
    </dsp:sp>
    <dsp:sp modelId="{A0F5C88C-62F8-42AE-8C99-85F4B9C2A5EF}">
      <dsp:nvSpPr>
        <dsp:cNvPr id="0" name=""/>
        <dsp:cNvSpPr/>
      </dsp:nvSpPr>
      <dsp:spPr>
        <a:xfrm>
          <a:off x="0" y="1612439"/>
          <a:ext cx="82296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a:t>Intoxicated person non in his senses cannot</a:t>
          </a:r>
        </a:p>
      </dsp:txBody>
      <dsp:txXfrm>
        <a:off x="0" y="1612439"/>
        <a:ext cx="8229600" cy="529920"/>
      </dsp:txXfrm>
    </dsp:sp>
    <dsp:sp modelId="{06BC4FAE-7831-4C20-99CC-EA0B525FEC2E}">
      <dsp:nvSpPr>
        <dsp:cNvPr id="0" name=""/>
        <dsp:cNvSpPr/>
      </dsp:nvSpPr>
      <dsp:spPr>
        <a:xfrm>
          <a:off x="0" y="2142359"/>
          <a:ext cx="8229600" cy="748800"/>
        </a:xfrm>
        <a:prstGeom prst="roundRect">
          <a:avLst/>
        </a:prstGeom>
        <a:solidFill>
          <a:schemeClr val="accent3">
            <a:shade val="80000"/>
            <a:hueOff val="0"/>
            <a:satOff val="0"/>
            <a:lumOff val="127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Deaf, Dumb, Blind</a:t>
          </a:r>
        </a:p>
      </dsp:txBody>
      <dsp:txXfrm>
        <a:off x="36553" y="2178912"/>
        <a:ext cx="8156494" cy="675694"/>
      </dsp:txXfrm>
    </dsp:sp>
    <dsp:sp modelId="{C51E16AE-2033-4920-B98F-06AFF9700DAF}">
      <dsp:nvSpPr>
        <dsp:cNvPr id="0" name=""/>
        <dsp:cNvSpPr/>
      </dsp:nvSpPr>
      <dsp:spPr>
        <a:xfrm>
          <a:off x="0" y="2891159"/>
          <a:ext cx="8229600"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dirty="0"/>
            <a:t>Yes they can provided it is evident that they knew the contents</a:t>
          </a:r>
        </a:p>
      </dsp:txBody>
      <dsp:txXfrm>
        <a:off x="0" y="2891159"/>
        <a:ext cx="8229600" cy="745200"/>
      </dsp:txXfrm>
    </dsp:sp>
    <dsp:sp modelId="{D2C6A1BB-D6D4-4143-8626-2F11D1070EF5}">
      <dsp:nvSpPr>
        <dsp:cNvPr id="0" name=""/>
        <dsp:cNvSpPr/>
      </dsp:nvSpPr>
      <dsp:spPr>
        <a:xfrm>
          <a:off x="0" y="3636360"/>
          <a:ext cx="8229600" cy="748800"/>
        </a:xfrm>
        <a:prstGeom prst="roundRect">
          <a:avLst/>
        </a:prstGeom>
        <a:solidFill>
          <a:schemeClr val="accent3">
            <a:shade val="80000"/>
            <a:hueOff val="0"/>
            <a:satOff val="0"/>
            <a:lumOff val="1909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dirty="0"/>
            <a:t>Ordinarily insane</a:t>
          </a:r>
        </a:p>
      </dsp:txBody>
      <dsp:txXfrm>
        <a:off x="36553" y="3672913"/>
        <a:ext cx="8156494" cy="675694"/>
      </dsp:txXfrm>
    </dsp:sp>
    <dsp:sp modelId="{2AA00F1A-F613-40EE-9A79-A3EFC768BF38}">
      <dsp:nvSpPr>
        <dsp:cNvPr id="0" name=""/>
        <dsp:cNvSpPr/>
      </dsp:nvSpPr>
      <dsp:spPr>
        <a:xfrm>
          <a:off x="0" y="4385159"/>
          <a:ext cx="82296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dirty="0"/>
            <a:t>During intervals of sanity</a:t>
          </a:r>
        </a:p>
      </dsp:txBody>
      <dsp:txXfrm>
        <a:off x="0" y="4385159"/>
        <a:ext cx="8229600" cy="529920"/>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80E1A-D91D-4945-8D73-9350B7B21578}">
      <dsp:nvSpPr>
        <dsp:cNvPr id="0" name=""/>
        <dsp:cNvSpPr/>
      </dsp:nvSpPr>
      <dsp:spPr>
        <a:xfrm>
          <a:off x="0" y="43740"/>
          <a:ext cx="8229600" cy="10424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Complete discretion on distribution of property after death</a:t>
          </a:r>
        </a:p>
      </dsp:txBody>
      <dsp:txXfrm>
        <a:off x="50889" y="94629"/>
        <a:ext cx="8127822" cy="940692"/>
      </dsp:txXfrm>
    </dsp:sp>
    <dsp:sp modelId="{25E3CAC9-F6D9-45BF-BB79-61B98F589292}">
      <dsp:nvSpPr>
        <dsp:cNvPr id="0" name=""/>
        <dsp:cNvSpPr/>
      </dsp:nvSpPr>
      <dsp:spPr>
        <a:xfrm>
          <a:off x="0" y="1163970"/>
          <a:ext cx="8229600" cy="104247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Reduces Succession disputes</a:t>
          </a:r>
        </a:p>
      </dsp:txBody>
      <dsp:txXfrm>
        <a:off x="50889" y="1214859"/>
        <a:ext cx="8127822" cy="940692"/>
      </dsp:txXfrm>
    </dsp:sp>
    <dsp:sp modelId="{F65BC04F-C191-49FA-90F6-CF5466BCA244}">
      <dsp:nvSpPr>
        <dsp:cNvPr id="0" name=""/>
        <dsp:cNvSpPr/>
      </dsp:nvSpPr>
      <dsp:spPr>
        <a:xfrm>
          <a:off x="0" y="2284200"/>
          <a:ext cx="8229600" cy="104247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For rewarding those who cared</a:t>
          </a:r>
        </a:p>
      </dsp:txBody>
      <dsp:txXfrm>
        <a:off x="50889" y="2335089"/>
        <a:ext cx="8127822" cy="940692"/>
      </dsp:txXfrm>
    </dsp:sp>
    <dsp:sp modelId="{7D5D3DD4-DC83-4BAD-9989-25F10185AF67}">
      <dsp:nvSpPr>
        <dsp:cNvPr id="0" name=""/>
        <dsp:cNvSpPr/>
      </dsp:nvSpPr>
      <dsp:spPr>
        <a:xfrm>
          <a:off x="0" y="3404430"/>
          <a:ext cx="8229600" cy="10424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Better to make a will of every one at even younger age</a:t>
          </a:r>
        </a:p>
      </dsp:txBody>
      <dsp:txXfrm>
        <a:off x="50889" y="3455319"/>
        <a:ext cx="8127822" cy="940692"/>
      </dsp:txXfrm>
    </dsp:sp>
    <dsp:sp modelId="{073C9AFE-F9F9-4A25-BD45-F0787832271A}">
      <dsp:nvSpPr>
        <dsp:cNvPr id="0" name=""/>
        <dsp:cNvSpPr/>
      </dsp:nvSpPr>
      <dsp:spPr>
        <a:xfrm>
          <a:off x="0" y="4446900"/>
          <a:ext cx="82296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a:t>Can be revised numerous times</a:t>
          </a:r>
        </a:p>
      </dsp:txBody>
      <dsp:txXfrm>
        <a:off x="0" y="4446900"/>
        <a:ext cx="8229600" cy="447120"/>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ADB8C-C188-4435-BF40-41255C1C4894}">
      <dsp:nvSpPr>
        <dsp:cNvPr id="0" name=""/>
        <dsp:cNvSpPr/>
      </dsp:nvSpPr>
      <dsp:spPr>
        <a:xfrm>
          <a:off x="0" y="541619"/>
          <a:ext cx="8229600" cy="1006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rtl="0">
            <a:lnSpc>
              <a:spcPct val="90000"/>
            </a:lnSpc>
            <a:spcBef>
              <a:spcPct val="0"/>
            </a:spcBef>
            <a:spcAft>
              <a:spcPct val="35000"/>
            </a:spcAft>
            <a:buNone/>
          </a:pPr>
          <a:r>
            <a:rPr lang="en-US" sz="4300" kern="1200" dirty="0"/>
            <a:t>Write or type?</a:t>
          </a:r>
        </a:p>
      </dsp:txBody>
      <dsp:txXfrm>
        <a:off x="49119" y="590738"/>
        <a:ext cx="8131362" cy="907962"/>
      </dsp:txXfrm>
    </dsp:sp>
    <dsp:sp modelId="{DD1B23AB-3870-44F6-93B7-6B8ABAE63000}">
      <dsp:nvSpPr>
        <dsp:cNvPr id="0" name=""/>
        <dsp:cNvSpPr/>
      </dsp:nvSpPr>
      <dsp:spPr>
        <a:xfrm>
          <a:off x="0" y="1547819"/>
          <a:ext cx="8229600"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4610" rIns="305816" bIns="54610" numCol="1" spcCol="1270" anchor="t" anchorCtr="0">
          <a:noAutofit/>
        </a:bodyPr>
        <a:lstStyle/>
        <a:p>
          <a:pPr marL="285750" lvl="1" indent="-285750" algn="l" defTabSz="1511300" rtl="0">
            <a:lnSpc>
              <a:spcPct val="90000"/>
            </a:lnSpc>
            <a:spcBef>
              <a:spcPct val="0"/>
            </a:spcBef>
            <a:spcAft>
              <a:spcPct val="20000"/>
            </a:spcAft>
            <a:buChar char="•"/>
          </a:pPr>
          <a:r>
            <a:rPr lang="en-US" sz="3400" kern="1200" dirty="0"/>
            <a:t>Oral will – Soldiers/ Muslims</a:t>
          </a:r>
        </a:p>
      </dsp:txBody>
      <dsp:txXfrm>
        <a:off x="0" y="1547819"/>
        <a:ext cx="8229600" cy="712080"/>
      </dsp:txXfrm>
    </dsp:sp>
    <dsp:sp modelId="{B2B00966-B5B3-423F-A2F3-6F4F26AC2B58}">
      <dsp:nvSpPr>
        <dsp:cNvPr id="0" name=""/>
        <dsp:cNvSpPr/>
      </dsp:nvSpPr>
      <dsp:spPr>
        <a:xfrm>
          <a:off x="0" y="2259900"/>
          <a:ext cx="8229600" cy="1006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rtl="0">
            <a:lnSpc>
              <a:spcPct val="90000"/>
            </a:lnSpc>
            <a:spcBef>
              <a:spcPct val="0"/>
            </a:spcBef>
            <a:spcAft>
              <a:spcPct val="35000"/>
            </a:spcAft>
            <a:buNone/>
          </a:pPr>
          <a:r>
            <a:rPr lang="en-US" sz="4300" kern="1200" dirty="0"/>
            <a:t>Designate legatee/beneficiaries</a:t>
          </a:r>
        </a:p>
      </dsp:txBody>
      <dsp:txXfrm>
        <a:off x="49119" y="2309019"/>
        <a:ext cx="8131362" cy="907962"/>
      </dsp:txXfrm>
    </dsp:sp>
    <dsp:sp modelId="{7051EADB-3DF9-4C55-945A-63A3FA7383EE}">
      <dsp:nvSpPr>
        <dsp:cNvPr id="0" name=""/>
        <dsp:cNvSpPr/>
      </dsp:nvSpPr>
      <dsp:spPr>
        <a:xfrm>
          <a:off x="0" y="3389940"/>
          <a:ext cx="8229600" cy="1006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Make it detailed</a:t>
          </a:r>
        </a:p>
      </dsp:txBody>
      <dsp:txXfrm>
        <a:off x="49119" y="3439059"/>
        <a:ext cx="8131362" cy="907962"/>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AA1FB-5422-4BE4-90E9-7E32ADA6A185}">
      <dsp:nvSpPr>
        <dsp:cNvPr id="0" name=""/>
        <dsp:cNvSpPr/>
      </dsp:nvSpPr>
      <dsp:spPr>
        <a:xfrm>
          <a:off x="0" y="67038"/>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Date</a:t>
          </a:r>
        </a:p>
      </dsp:txBody>
      <dsp:txXfrm>
        <a:off x="35411" y="102449"/>
        <a:ext cx="8158778" cy="654577"/>
      </dsp:txXfrm>
    </dsp:sp>
    <dsp:sp modelId="{C75966E4-A7F8-4C12-9EC4-B761EB70AE1D}">
      <dsp:nvSpPr>
        <dsp:cNvPr id="0" name=""/>
        <dsp:cNvSpPr/>
      </dsp:nvSpPr>
      <dsp:spPr>
        <a:xfrm>
          <a:off x="0" y="792438"/>
          <a:ext cx="82296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Very important as only last will prevails</a:t>
          </a:r>
        </a:p>
      </dsp:txBody>
      <dsp:txXfrm>
        <a:off x="0" y="792438"/>
        <a:ext cx="8229600" cy="513360"/>
      </dsp:txXfrm>
    </dsp:sp>
    <dsp:sp modelId="{B2A6E08F-74CB-4DCB-927A-3939C0F3C315}">
      <dsp:nvSpPr>
        <dsp:cNvPr id="0" name=""/>
        <dsp:cNvSpPr/>
      </dsp:nvSpPr>
      <dsp:spPr>
        <a:xfrm>
          <a:off x="0" y="1305798"/>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Signature/ thumb mark</a:t>
          </a:r>
        </a:p>
      </dsp:txBody>
      <dsp:txXfrm>
        <a:off x="35411" y="1341209"/>
        <a:ext cx="8158778" cy="654577"/>
      </dsp:txXfrm>
    </dsp:sp>
    <dsp:sp modelId="{6F39BB5C-BB83-4645-8B25-DB56C7E4773C}">
      <dsp:nvSpPr>
        <dsp:cNvPr id="0" name=""/>
        <dsp:cNvSpPr/>
      </dsp:nvSpPr>
      <dsp:spPr>
        <a:xfrm>
          <a:off x="0" y="2120478"/>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Witness</a:t>
          </a:r>
        </a:p>
      </dsp:txBody>
      <dsp:txXfrm>
        <a:off x="35411" y="2155889"/>
        <a:ext cx="8158778" cy="654577"/>
      </dsp:txXfrm>
    </dsp:sp>
    <dsp:sp modelId="{9C5FA023-60E1-40AC-9ED3-8F1A5FAF2E31}">
      <dsp:nvSpPr>
        <dsp:cNvPr id="0" name=""/>
        <dsp:cNvSpPr/>
      </dsp:nvSpPr>
      <dsp:spPr>
        <a:xfrm>
          <a:off x="0" y="2845878"/>
          <a:ext cx="82296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Atleast two witnesses</a:t>
          </a:r>
        </a:p>
      </dsp:txBody>
      <dsp:txXfrm>
        <a:off x="0" y="2845878"/>
        <a:ext cx="8229600" cy="513360"/>
      </dsp:txXfrm>
    </dsp:sp>
    <dsp:sp modelId="{7A260152-098B-48A7-95A3-084F063DB95C}">
      <dsp:nvSpPr>
        <dsp:cNvPr id="0" name=""/>
        <dsp:cNvSpPr/>
      </dsp:nvSpPr>
      <dsp:spPr>
        <a:xfrm>
          <a:off x="0" y="3359238"/>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Appoint executor</a:t>
          </a:r>
        </a:p>
      </dsp:txBody>
      <dsp:txXfrm>
        <a:off x="35411" y="3394649"/>
        <a:ext cx="8158778" cy="654577"/>
      </dsp:txXfrm>
    </dsp:sp>
    <dsp:sp modelId="{6F9887F0-77CF-4883-A337-4AD8E9BB54B2}">
      <dsp:nvSpPr>
        <dsp:cNvPr id="0" name=""/>
        <dsp:cNvSpPr/>
      </dsp:nvSpPr>
      <dsp:spPr>
        <a:xfrm>
          <a:off x="0" y="4084638"/>
          <a:ext cx="8229600" cy="786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Younger than testator</a:t>
          </a:r>
        </a:p>
        <a:p>
          <a:pPr marL="228600" lvl="1" indent="-228600" algn="l" defTabSz="1066800" rtl="0">
            <a:lnSpc>
              <a:spcPct val="90000"/>
            </a:lnSpc>
            <a:spcBef>
              <a:spcPct val="0"/>
            </a:spcBef>
            <a:spcAft>
              <a:spcPct val="20000"/>
            </a:spcAft>
            <a:buChar char="•"/>
          </a:pPr>
          <a:r>
            <a:rPr lang="en-US" sz="2400" kern="1200"/>
            <a:t>Else court to be approached for appointing executor</a:t>
          </a:r>
        </a:p>
      </dsp:txBody>
      <dsp:txXfrm>
        <a:off x="0" y="4084638"/>
        <a:ext cx="8229600" cy="7860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D1DCC-CD57-420B-9342-ED99AA0E7D4C}">
      <dsp:nvSpPr>
        <dsp:cNvPr id="0" name=""/>
        <dsp:cNvSpPr/>
      </dsp:nvSpPr>
      <dsp:spPr>
        <a:xfrm>
          <a:off x="0" y="390463"/>
          <a:ext cx="8229600" cy="5292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DDFCC8-389F-45BB-8319-6F23ADA1B0EA}">
      <dsp:nvSpPr>
        <dsp:cNvPr id="0" name=""/>
        <dsp:cNvSpPr/>
      </dsp:nvSpPr>
      <dsp:spPr>
        <a:xfrm>
          <a:off x="411480" y="80503"/>
          <a:ext cx="5760720" cy="61992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33450" rtl="0">
            <a:lnSpc>
              <a:spcPct val="90000"/>
            </a:lnSpc>
            <a:spcBef>
              <a:spcPct val="0"/>
            </a:spcBef>
            <a:spcAft>
              <a:spcPct val="35000"/>
            </a:spcAft>
            <a:buNone/>
          </a:pPr>
          <a:r>
            <a:rPr lang="en-US" sz="2100" kern="1200" dirty="0"/>
            <a:t>No mandatory requirement of any deed</a:t>
          </a:r>
        </a:p>
      </dsp:txBody>
      <dsp:txXfrm>
        <a:off x="441742" y="110765"/>
        <a:ext cx="5700196" cy="559396"/>
      </dsp:txXfrm>
    </dsp:sp>
    <dsp:sp modelId="{068C9F1A-7A9D-4ED9-A2B4-D761D33066BB}">
      <dsp:nvSpPr>
        <dsp:cNvPr id="0" name=""/>
        <dsp:cNvSpPr/>
      </dsp:nvSpPr>
      <dsp:spPr>
        <a:xfrm>
          <a:off x="0" y="1343023"/>
          <a:ext cx="8229600" cy="1157625"/>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37388" rIns="638708" bIns="149352"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t>a written formal document on a stamp paper stating the </a:t>
          </a:r>
          <a:r>
            <a:rPr lang="en-US" sz="2100" u="sng" kern="1200" dirty="0"/>
            <a:t>name of Karta</a:t>
          </a:r>
          <a:r>
            <a:rPr lang="en-US" sz="2100" kern="1200" dirty="0"/>
            <a:t> and </a:t>
          </a:r>
          <a:r>
            <a:rPr lang="en-US" sz="2100" u="sng" kern="1200" dirty="0"/>
            <a:t>Coparceners of HUF</a:t>
          </a:r>
          <a:endParaRPr lang="en-US" sz="2100" kern="1200" dirty="0"/>
        </a:p>
      </dsp:txBody>
      <dsp:txXfrm>
        <a:off x="0" y="1343023"/>
        <a:ext cx="8229600" cy="1157625"/>
      </dsp:txXfrm>
    </dsp:sp>
    <dsp:sp modelId="{63698542-0A48-4D20-9FDF-7F6BC9EB1464}">
      <dsp:nvSpPr>
        <dsp:cNvPr id="0" name=""/>
        <dsp:cNvSpPr/>
      </dsp:nvSpPr>
      <dsp:spPr>
        <a:xfrm>
          <a:off x="411480" y="1033063"/>
          <a:ext cx="5760720" cy="61992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33450" rtl="0">
            <a:lnSpc>
              <a:spcPct val="90000"/>
            </a:lnSpc>
            <a:spcBef>
              <a:spcPct val="0"/>
            </a:spcBef>
            <a:spcAft>
              <a:spcPct val="35000"/>
            </a:spcAft>
            <a:buNone/>
          </a:pPr>
          <a:r>
            <a:rPr lang="en-US" sz="2100" kern="1200" dirty="0"/>
            <a:t>HUF deed </a:t>
          </a:r>
        </a:p>
      </dsp:txBody>
      <dsp:txXfrm>
        <a:off x="441742" y="1063325"/>
        <a:ext cx="5700196" cy="559396"/>
      </dsp:txXfrm>
    </dsp:sp>
    <dsp:sp modelId="{5538A16C-E4A7-422D-85F1-BC25979E2F3B}">
      <dsp:nvSpPr>
        <dsp:cNvPr id="0" name=""/>
        <dsp:cNvSpPr/>
      </dsp:nvSpPr>
      <dsp:spPr>
        <a:xfrm>
          <a:off x="0" y="2924009"/>
          <a:ext cx="8229600" cy="1521449"/>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37388" rIns="638708" bIns="149352"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t>Create HUF Deed and Rubber Stamp of HUF</a:t>
          </a:r>
        </a:p>
        <a:p>
          <a:pPr marL="228600" lvl="1" indent="-228600" algn="l" defTabSz="933450" rtl="0">
            <a:lnSpc>
              <a:spcPct val="90000"/>
            </a:lnSpc>
            <a:spcBef>
              <a:spcPct val="0"/>
            </a:spcBef>
            <a:spcAft>
              <a:spcPct val="15000"/>
            </a:spcAft>
            <a:buChar char="•"/>
          </a:pPr>
          <a:r>
            <a:rPr lang="en-US" sz="2100" kern="1200" dirty="0"/>
            <a:t>Apply for HUF’s Permanent Account Number</a:t>
          </a:r>
        </a:p>
        <a:p>
          <a:pPr marL="228600" lvl="1" indent="-228600" algn="l" defTabSz="933450" rtl="0">
            <a:lnSpc>
              <a:spcPct val="90000"/>
            </a:lnSpc>
            <a:spcBef>
              <a:spcPct val="0"/>
            </a:spcBef>
            <a:spcAft>
              <a:spcPct val="15000"/>
            </a:spcAft>
            <a:buChar char="•"/>
          </a:pPr>
          <a:r>
            <a:rPr lang="en-US" sz="2100" kern="1200" dirty="0"/>
            <a:t>Open Bank Account in the name HUF</a:t>
          </a:r>
        </a:p>
      </dsp:txBody>
      <dsp:txXfrm>
        <a:off x="0" y="2924009"/>
        <a:ext cx="8229600" cy="1521449"/>
      </dsp:txXfrm>
    </dsp:sp>
    <dsp:sp modelId="{D0BFABDA-4705-4E1F-A023-974014B83708}">
      <dsp:nvSpPr>
        <dsp:cNvPr id="0" name=""/>
        <dsp:cNvSpPr/>
      </dsp:nvSpPr>
      <dsp:spPr>
        <a:xfrm>
          <a:off x="411480" y="2614049"/>
          <a:ext cx="5760720" cy="61992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33450" rtl="0">
            <a:lnSpc>
              <a:spcPct val="90000"/>
            </a:lnSpc>
            <a:spcBef>
              <a:spcPct val="0"/>
            </a:spcBef>
            <a:spcAft>
              <a:spcPct val="35000"/>
            </a:spcAft>
            <a:buNone/>
          </a:pPr>
          <a:r>
            <a:rPr lang="en-US" sz="2100" kern="1200" dirty="0"/>
            <a:t>Steps</a:t>
          </a:r>
        </a:p>
      </dsp:txBody>
      <dsp:txXfrm>
        <a:off x="441742" y="2644311"/>
        <a:ext cx="5700196" cy="559396"/>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6BA75-14E8-4ED5-B67C-2899B7856E25}">
      <dsp:nvSpPr>
        <dsp:cNvPr id="0" name=""/>
        <dsp:cNvSpPr/>
      </dsp:nvSpPr>
      <dsp:spPr>
        <a:xfrm>
          <a:off x="0" y="32984"/>
          <a:ext cx="8229600" cy="865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a:t>Any one?</a:t>
          </a:r>
        </a:p>
      </dsp:txBody>
      <dsp:txXfrm>
        <a:off x="42265" y="75249"/>
        <a:ext cx="8145070" cy="781270"/>
      </dsp:txXfrm>
    </dsp:sp>
    <dsp:sp modelId="{C24AF2A7-6040-4CB7-95D9-0576C5D41A72}">
      <dsp:nvSpPr>
        <dsp:cNvPr id="0" name=""/>
        <dsp:cNvSpPr/>
      </dsp:nvSpPr>
      <dsp:spPr>
        <a:xfrm>
          <a:off x="0" y="898784"/>
          <a:ext cx="8229600" cy="1416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Relative/ Friend/ Employee/ Servant</a:t>
          </a:r>
        </a:p>
        <a:p>
          <a:pPr marL="285750" lvl="1" indent="-285750" algn="l" defTabSz="1289050" rtl="0">
            <a:lnSpc>
              <a:spcPct val="90000"/>
            </a:lnSpc>
            <a:spcBef>
              <a:spcPct val="0"/>
            </a:spcBef>
            <a:spcAft>
              <a:spcPct val="20000"/>
            </a:spcAft>
            <a:buChar char="•"/>
          </a:pPr>
          <a:r>
            <a:rPr lang="en-US" sz="2900" kern="1200"/>
            <a:t>CA/  Lawyer</a:t>
          </a:r>
        </a:p>
        <a:p>
          <a:pPr marL="285750" lvl="1" indent="-285750" algn="l" defTabSz="1289050" rtl="0">
            <a:lnSpc>
              <a:spcPct val="90000"/>
            </a:lnSpc>
            <a:spcBef>
              <a:spcPct val="0"/>
            </a:spcBef>
            <a:spcAft>
              <a:spcPct val="20000"/>
            </a:spcAft>
            <a:buChar char="•"/>
          </a:pPr>
          <a:r>
            <a:rPr lang="en-US" sz="2900" kern="1200"/>
            <a:t>Stranger</a:t>
          </a:r>
        </a:p>
      </dsp:txBody>
      <dsp:txXfrm>
        <a:off x="0" y="898784"/>
        <a:ext cx="8229600" cy="1416915"/>
      </dsp:txXfrm>
    </dsp:sp>
    <dsp:sp modelId="{D25E4B07-72C3-4EC9-92DD-263F4C851FFE}">
      <dsp:nvSpPr>
        <dsp:cNvPr id="0" name=""/>
        <dsp:cNvSpPr/>
      </dsp:nvSpPr>
      <dsp:spPr>
        <a:xfrm>
          <a:off x="0" y="2315699"/>
          <a:ext cx="8229600" cy="86580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a:t>Pets/Animals</a:t>
          </a:r>
        </a:p>
      </dsp:txBody>
      <dsp:txXfrm>
        <a:off x="42265" y="2357964"/>
        <a:ext cx="8145070" cy="781270"/>
      </dsp:txXfrm>
    </dsp:sp>
    <dsp:sp modelId="{011CC08B-250D-4E81-B020-51E2D38F4C87}">
      <dsp:nvSpPr>
        <dsp:cNvPr id="0" name=""/>
        <dsp:cNvSpPr/>
      </dsp:nvSpPr>
      <dsp:spPr>
        <a:xfrm>
          <a:off x="0" y="3181500"/>
          <a:ext cx="8229600" cy="1723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Mumbai couple created trust and donated 5 crores for their two golden dogs </a:t>
          </a:r>
        </a:p>
        <a:p>
          <a:pPr marL="285750" lvl="1" indent="-285750" algn="l" defTabSz="1289050" rtl="0">
            <a:lnSpc>
              <a:spcPct val="90000"/>
            </a:lnSpc>
            <a:spcBef>
              <a:spcPct val="0"/>
            </a:spcBef>
            <a:spcAft>
              <a:spcPct val="20000"/>
            </a:spcAft>
            <a:buChar char="•"/>
          </a:pPr>
          <a:r>
            <a:rPr lang="en-US" sz="2900" kern="1200"/>
            <a:t>In US Karl Lagerfield’s cat is a beneficiary of Rs.2700 crore.</a:t>
          </a:r>
        </a:p>
      </dsp:txBody>
      <dsp:txXfrm>
        <a:off x="0" y="3181500"/>
        <a:ext cx="8229600" cy="1723275"/>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E191B-E667-451D-91BE-E90ED21DA25F}">
      <dsp:nvSpPr>
        <dsp:cNvPr id="0" name=""/>
        <dsp:cNvSpPr/>
      </dsp:nvSpPr>
      <dsp:spPr>
        <a:xfrm>
          <a:off x="0" y="417959"/>
          <a:ext cx="8229600" cy="1263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rtl="0">
            <a:lnSpc>
              <a:spcPct val="90000"/>
            </a:lnSpc>
            <a:spcBef>
              <a:spcPct val="0"/>
            </a:spcBef>
            <a:spcAft>
              <a:spcPct val="35000"/>
            </a:spcAft>
            <a:buNone/>
          </a:pPr>
          <a:r>
            <a:rPr lang="en-US" sz="5400" kern="1200"/>
            <a:t>Email credentials</a:t>
          </a:r>
        </a:p>
      </dsp:txBody>
      <dsp:txXfrm>
        <a:off x="61684" y="479643"/>
        <a:ext cx="8106232" cy="1140232"/>
      </dsp:txXfrm>
    </dsp:sp>
    <dsp:sp modelId="{4E538037-77B4-4EDD-AD4D-D49116BB623F}">
      <dsp:nvSpPr>
        <dsp:cNvPr id="0" name=""/>
        <dsp:cNvSpPr/>
      </dsp:nvSpPr>
      <dsp:spPr>
        <a:xfrm>
          <a:off x="0" y="1837079"/>
          <a:ext cx="8229600" cy="1263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rtl="0">
            <a:lnSpc>
              <a:spcPct val="90000"/>
            </a:lnSpc>
            <a:spcBef>
              <a:spcPct val="0"/>
            </a:spcBef>
            <a:spcAft>
              <a:spcPct val="35000"/>
            </a:spcAft>
            <a:buNone/>
          </a:pPr>
          <a:r>
            <a:rPr lang="en-US" sz="5400" kern="1200"/>
            <a:t>Bank account credentials</a:t>
          </a:r>
        </a:p>
      </dsp:txBody>
      <dsp:txXfrm>
        <a:off x="61684" y="1898763"/>
        <a:ext cx="8106232" cy="1140232"/>
      </dsp:txXfrm>
    </dsp:sp>
    <dsp:sp modelId="{700B1ABA-BD93-4E7B-AC47-6E2143789A13}">
      <dsp:nvSpPr>
        <dsp:cNvPr id="0" name=""/>
        <dsp:cNvSpPr/>
      </dsp:nvSpPr>
      <dsp:spPr>
        <a:xfrm>
          <a:off x="0" y="3256200"/>
          <a:ext cx="8229600" cy="12636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rtl="0">
            <a:lnSpc>
              <a:spcPct val="90000"/>
            </a:lnSpc>
            <a:spcBef>
              <a:spcPct val="0"/>
            </a:spcBef>
            <a:spcAft>
              <a:spcPct val="35000"/>
            </a:spcAft>
            <a:buNone/>
          </a:pPr>
          <a:r>
            <a:rPr lang="en-US" sz="5400" kern="1200"/>
            <a:t>Bitcoins</a:t>
          </a:r>
        </a:p>
      </dsp:txBody>
      <dsp:txXfrm>
        <a:off x="61684" y="3317884"/>
        <a:ext cx="8106232" cy="1140232"/>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03D7B-2A8C-40A8-AE3D-706799761513}">
      <dsp:nvSpPr>
        <dsp:cNvPr id="0" name=""/>
        <dsp:cNvSpPr/>
      </dsp:nvSpPr>
      <dsp:spPr>
        <a:xfrm>
          <a:off x="0" y="52740"/>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Beneficiary</a:t>
          </a:r>
        </a:p>
      </dsp:txBody>
      <dsp:txXfrm>
        <a:off x="35411" y="88151"/>
        <a:ext cx="8158778" cy="654577"/>
      </dsp:txXfrm>
    </dsp:sp>
    <dsp:sp modelId="{B8F717CB-FC0B-4286-BB35-3ED81DC542C7}">
      <dsp:nvSpPr>
        <dsp:cNvPr id="0" name=""/>
        <dsp:cNvSpPr/>
      </dsp:nvSpPr>
      <dsp:spPr>
        <a:xfrm>
          <a:off x="0" y="778140"/>
          <a:ext cx="82296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Common to have spouse as executor</a:t>
          </a:r>
        </a:p>
      </dsp:txBody>
      <dsp:txXfrm>
        <a:off x="0" y="778140"/>
        <a:ext cx="8229600" cy="513360"/>
      </dsp:txXfrm>
    </dsp:sp>
    <dsp:sp modelId="{5035430C-BAB3-425E-8135-DEF5C2D02EE0}">
      <dsp:nvSpPr>
        <dsp:cNvPr id="0" name=""/>
        <dsp:cNvSpPr/>
      </dsp:nvSpPr>
      <dsp:spPr>
        <a:xfrm>
          <a:off x="0" y="1291500"/>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CA/ Consultant</a:t>
          </a:r>
        </a:p>
      </dsp:txBody>
      <dsp:txXfrm>
        <a:off x="35411" y="1326911"/>
        <a:ext cx="8158778" cy="654577"/>
      </dsp:txXfrm>
    </dsp:sp>
    <dsp:sp modelId="{4054BCD3-17ED-42E3-9AE8-513AF06956A8}">
      <dsp:nvSpPr>
        <dsp:cNvPr id="0" name=""/>
        <dsp:cNvSpPr/>
      </dsp:nvSpPr>
      <dsp:spPr>
        <a:xfrm>
          <a:off x="0" y="2016900"/>
          <a:ext cx="82296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Provision of fee in the will</a:t>
          </a:r>
        </a:p>
      </dsp:txBody>
      <dsp:txXfrm>
        <a:off x="0" y="2016900"/>
        <a:ext cx="8229600" cy="513360"/>
      </dsp:txXfrm>
    </dsp:sp>
    <dsp:sp modelId="{1D71D348-EA4B-4230-8578-4C51B5BF1309}">
      <dsp:nvSpPr>
        <dsp:cNvPr id="0" name=""/>
        <dsp:cNvSpPr/>
      </dsp:nvSpPr>
      <dsp:spPr>
        <a:xfrm>
          <a:off x="0" y="2530260"/>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Primary and secondary</a:t>
          </a:r>
        </a:p>
      </dsp:txBody>
      <dsp:txXfrm>
        <a:off x="35411" y="2565671"/>
        <a:ext cx="8158778" cy="654577"/>
      </dsp:txXfrm>
    </dsp:sp>
    <dsp:sp modelId="{838BE9A0-ADF5-4FC2-8080-6AF50A5E8F15}">
      <dsp:nvSpPr>
        <dsp:cNvPr id="0" name=""/>
        <dsp:cNvSpPr/>
      </dsp:nvSpPr>
      <dsp:spPr>
        <a:xfrm>
          <a:off x="0" y="3344940"/>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Capable to be testator</a:t>
          </a:r>
        </a:p>
      </dsp:txBody>
      <dsp:txXfrm>
        <a:off x="35411" y="3380351"/>
        <a:ext cx="8158778" cy="654577"/>
      </dsp:txXfrm>
    </dsp:sp>
    <dsp:sp modelId="{0F0F156F-8238-4410-BC15-D46C13F17D09}">
      <dsp:nvSpPr>
        <dsp:cNvPr id="0" name=""/>
        <dsp:cNvSpPr/>
      </dsp:nvSpPr>
      <dsp:spPr>
        <a:xfrm>
          <a:off x="0" y="4159620"/>
          <a:ext cx="8229600" cy="7253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Willing to become</a:t>
          </a:r>
        </a:p>
      </dsp:txBody>
      <dsp:txXfrm>
        <a:off x="35411" y="4195031"/>
        <a:ext cx="8158778" cy="654577"/>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6F564-038C-4D3F-83CA-8E94C458CDD7}">
      <dsp:nvSpPr>
        <dsp:cNvPr id="0" name=""/>
        <dsp:cNvSpPr/>
      </dsp:nvSpPr>
      <dsp:spPr>
        <a:xfrm>
          <a:off x="0" y="638212"/>
          <a:ext cx="8229600" cy="865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a:t>Section 67 of ISA</a:t>
          </a:r>
        </a:p>
      </dsp:txBody>
      <dsp:txXfrm>
        <a:off x="42265" y="680477"/>
        <a:ext cx="8145070" cy="781270"/>
      </dsp:txXfrm>
    </dsp:sp>
    <dsp:sp modelId="{0BDCEEDF-263F-495C-BB5B-047EC3AF94B6}">
      <dsp:nvSpPr>
        <dsp:cNvPr id="0" name=""/>
        <dsp:cNvSpPr/>
      </dsp:nvSpPr>
      <dsp:spPr>
        <a:xfrm>
          <a:off x="0" y="1504012"/>
          <a:ext cx="8229600" cy="95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Witness or his spouse cannot be beneficiary</a:t>
          </a:r>
        </a:p>
        <a:p>
          <a:pPr marL="285750" lvl="1" indent="-285750" algn="l" defTabSz="1289050" rtl="0">
            <a:lnSpc>
              <a:spcPct val="90000"/>
            </a:lnSpc>
            <a:spcBef>
              <a:spcPct val="0"/>
            </a:spcBef>
            <a:spcAft>
              <a:spcPct val="20000"/>
            </a:spcAft>
            <a:buChar char="•"/>
          </a:pPr>
          <a:r>
            <a:rPr lang="en-US" sz="2900" kern="1200"/>
            <a:t>Bequeath shall become void</a:t>
          </a:r>
        </a:p>
      </dsp:txBody>
      <dsp:txXfrm>
        <a:off x="0" y="1504012"/>
        <a:ext cx="8229600" cy="957375"/>
      </dsp:txXfrm>
    </dsp:sp>
    <dsp:sp modelId="{9A14E0AD-81C3-4EB0-A51E-2D6CE684A1AA}">
      <dsp:nvSpPr>
        <dsp:cNvPr id="0" name=""/>
        <dsp:cNvSpPr/>
      </dsp:nvSpPr>
      <dsp:spPr>
        <a:xfrm>
          <a:off x="0" y="2461387"/>
          <a:ext cx="8229600" cy="865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Must seen testator affixing the will</a:t>
          </a:r>
        </a:p>
      </dsp:txBody>
      <dsp:txXfrm>
        <a:off x="42265" y="2503652"/>
        <a:ext cx="8145070" cy="781270"/>
      </dsp:txXfrm>
    </dsp:sp>
    <dsp:sp modelId="{E1C1AE18-60F1-4EC5-946F-F6D4C9CD3ECA}">
      <dsp:nvSpPr>
        <dsp:cNvPr id="0" name=""/>
        <dsp:cNvSpPr/>
      </dsp:nvSpPr>
      <dsp:spPr>
        <a:xfrm>
          <a:off x="0" y="3433747"/>
          <a:ext cx="8229600" cy="865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a:t>Need not to know the contents of will</a:t>
          </a:r>
        </a:p>
      </dsp:txBody>
      <dsp:txXfrm>
        <a:off x="42265" y="3476012"/>
        <a:ext cx="8145070" cy="781270"/>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70940-4B2F-40E5-A9D6-D0257B054C13}">
      <dsp:nvSpPr>
        <dsp:cNvPr id="0" name=""/>
        <dsp:cNvSpPr/>
      </dsp:nvSpPr>
      <dsp:spPr>
        <a:xfrm>
          <a:off x="0" y="31454"/>
          <a:ext cx="8229600" cy="17760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rtl="0">
            <a:lnSpc>
              <a:spcPct val="90000"/>
            </a:lnSpc>
            <a:spcBef>
              <a:spcPct val="0"/>
            </a:spcBef>
            <a:spcAft>
              <a:spcPct val="35000"/>
            </a:spcAft>
            <a:buNone/>
          </a:pPr>
          <a:r>
            <a:rPr lang="en-US" sz="4600" kern="1200"/>
            <a:t>Revocation of Will by testator’s marriage</a:t>
          </a:r>
        </a:p>
      </dsp:txBody>
      <dsp:txXfrm>
        <a:off x="86700" y="118154"/>
        <a:ext cx="8056200" cy="1602660"/>
      </dsp:txXfrm>
    </dsp:sp>
    <dsp:sp modelId="{675660C7-8077-49D9-966F-5C8696698098}">
      <dsp:nvSpPr>
        <dsp:cNvPr id="0" name=""/>
        <dsp:cNvSpPr/>
      </dsp:nvSpPr>
      <dsp:spPr>
        <a:xfrm>
          <a:off x="0" y="1939994"/>
          <a:ext cx="8229600" cy="17760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rtl="0">
            <a:lnSpc>
              <a:spcPct val="90000"/>
            </a:lnSpc>
            <a:spcBef>
              <a:spcPct val="0"/>
            </a:spcBef>
            <a:spcAft>
              <a:spcPct val="35000"/>
            </a:spcAft>
            <a:buNone/>
          </a:pPr>
          <a:r>
            <a:rPr lang="en-US" sz="4600" kern="1200"/>
            <a:t>Except</a:t>
          </a:r>
        </a:p>
      </dsp:txBody>
      <dsp:txXfrm>
        <a:off x="86700" y="2026694"/>
        <a:ext cx="8056200" cy="1602660"/>
      </dsp:txXfrm>
    </dsp:sp>
    <dsp:sp modelId="{8CBC1C4B-933A-4DB1-8DD4-A58D99149358}">
      <dsp:nvSpPr>
        <dsp:cNvPr id="0" name=""/>
        <dsp:cNvSpPr/>
      </dsp:nvSpPr>
      <dsp:spPr>
        <a:xfrm>
          <a:off x="0" y="3716055"/>
          <a:ext cx="8229600" cy="1190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8420" rIns="327152" bIns="58420" numCol="1" spcCol="1270" anchor="t" anchorCtr="0">
          <a:noAutofit/>
        </a:bodyPr>
        <a:lstStyle/>
        <a:p>
          <a:pPr marL="285750" lvl="1" indent="-285750" algn="l" defTabSz="1600200" rtl="0">
            <a:lnSpc>
              <a:spcPct val="90000"/>
            </a:lnSpc>
            <a:spcBef>
              <a:spcPct val="0"/>
            </a:spcBef>
            <a:spcAft>
              <a:spcPct val="20000"/>
            </a:spcAft>
            <a:buChar char="•"/>
          </a:pPr>
          <a:r>
            <a:rPr lang="en-US" sz="3600" kern="1200"/>
            <a:t>Hindus/Jains/Buddhists and Sikhs</a:t>
          </a:r>
        </a:p>
        <a:p>
          <a:pPr marL="285750" lvl="1" indent="-285750" algn="l" defTabSz="1600200" rtl="0">
            <a:lnSpc>
              <a:spcPct val="90000"/>
            </a:lnSpc>
            <a:spcBef>
              <a:spcPct val="0"/>
            </a:spcBef>
            <a:spcAft>
              <a:spcPct val="20000"/>
            </a:spcAft>
            <a:buChar char="•"/>
          </a:pPr>
          <a:r>
            <a:rPr lang="en-US" sz="3600" kern="1200"/>
            <a:t>Muslims</a:t>
          </a:r>
        </a:p>
      </dsp:txBody>
      <dsp:txXfrm>
        <a:off x="0" y="3716055"/>
        <a:ext cx="8229600" cy="1190250"/>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2090F-D55E-4CF8-A7F9-BB09A0BAE310}">
      <dsp:nvSpPr>
        <dsp:cNvPr id="0" name=""/>
        <dsp:cNvSpPr/>
      </dsp:nvSpPr>
      <dsp:spPr>
        <a:xfrm>
          <a:off x="0" y="100304"/>
          <a:ext cx="8229600" cy="8365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Testator may register will with Sub-Registrar</a:t>
          </a:r>
        </a:p>
      </dsp:txBody>
      <dsp:txXfrm>
        <a:off x="40837" y="141141"/>
        <a:ext cx="8147926" cy="754876"/>
      </dsp:txXfrm>
    </dsp:sp>
    <dsp:sp modelId="{79AACF4F-C149-4B97-B142-89F1CBCAC2B8}">
      <dsp:nvSpPr>
        <dsp:cNvPr id="0" name=""/>
        <dsp:cNvSpPr/>
      </dsp:nvSpPr>
      <dsp:spPr>
        <a:xfrm>
          <a:off x="0" y="936855"/>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kern="1200"/>
            <a:t>Not compulsory but advisable</a:t>
          </a:r>
        </a:p>
      </dsp:txBody>
      <dsp:txXfrm>
        <a:off x="0" y="936855"/>
        <a:ext cx="8229600" cy="364320"/>
      </dsp:txXfrm>
    </dsp:sp>
    <dsp:sp modelId="{A18C393F-ABA5-4F54-9185-A5130A0F5B31}">
      <dsp:nvSpPr>
        <dsp:cNvPr id="0" name=""/>
        <dsp:cNvSpPr/>
      </dsp:nvSpPr>
      <dsp:spPr>
        <a:xfrm>
          <a:off x="0" y="1301174"/>
          <a:ext cx="8229600" cy="836550"/>
        </a:xfrm>
        <a:prstGeom prst="roundRect">
          <a:avLst/>
        </a:prstGeom>
        <a:solidFill>
          <a:schemeClr val="accent3">
            <a:hueOff val="677650"/>
            <a:satOff val="25000"/>
            <a:lumOff val="-36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becomes public document for inspection</a:t>
          </a:r>
        </a:p>
      </dsp:txBody>
      <dsp:txXfrm>
        <a:off x="40837" y="1342011"/>
        <a:ext cx="8147926" cy="754876"/>
      </dsp:txXfrm>
    </dsp:sp>
    <dsp:sp modelId="{299F5F20-2E8D-4A27-96E5-765EC1251141}">
      <dsp:nvSpPr>
        <dsp:cNvPr id="0" name=""/>
        <dsp:cNvSpPr/>
      </dsp:nvSpPr>
      <dsp:spPr>
        <a:xfrm>
          <a:off x="0" y="2201085"/>
          <a:ext cx="8229600" cy="836550"/>
        </a:xfrm>
        <a:prstGeom prst="roundRect">
          <a:avLst/>
        </a:prstGeom>
        <a:solidFill>
          <a:schemeClr val="accent3">
            <a:hueOff val="1355300"/>
            <a:satOff val="50000"/>
            <a:lumOff val="-7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Raises strong presumption of genuineness of will</a:t>
          </a:r>
        </a:p>
      </dsp:txBody>
      <dsp:txXfrm>
        <a:off x="40837" y="2241922"/>
        <a:ext cx="8147926" cy="754876"/>
      </dsp:txXfrm>
    </dsp:sp>
    <dsp:sp modelId="{0DA95986-7C04-4BF1-945A-493F47710997}">
      <dsp:nvSpPr>
        <dsp:cNvPr id="0" name=""/>
        <dsp:cNvSpPr/>
      </dsp:nvSpPr>
      <dsp:spPr>
        <a:xfrm>
          <a:off x="0" y="3100995"/>
          <a:ext cx="8229600" cy="836550"/>
        </a:xfrm>
        <a:prstGeom prst="roundRect">
          <a:avLst/>
        </a:prstGeom>
        <a:solidFill>
          <a:schemeClr val="accent3">
            <a:hueOff val="2032949"/>
            <a:satOff val="75000"/>
            <a:lumOff val="-1102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Registered will can be superceded by subsequent unregistered will</a:t>
          </a:r>
        </a:p>
      </dsp:txBody>
      <dsp:txXfrm>
        <a:off x="40837" y="3141832"/>
        <a:ext cx="8147926" cy="754876"/>
      </dsp:txXfrm>
    </dsp:sp>
    <dsp:sp modelId="{21FF3700-3F63-4CF8-8924-B7D5DE9FAED9}">
      <dsp:nvSpPr>
        <dsp:cNvPr id="0" name=""/>
        <dsp:cNvSpPr/>
      </dsp:nvSpPr>
      <dsp:spPr>
        <a:xfrm>
          <a:off x="0" y="4000905"/>
          <a:ext cx="8229600" cy="836550"/>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t>Notarisation can also be considered</a:t>
          </a:r>
        </a:p>
      </dsp:txBody>
      <dsp:txXfrm>
        <a:off x="40837" y="4041742"/>
        <a:ext cx="8147926" cy="754876"/>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0CC7F-933B-4129-BE76-EB3CCA59FA55}">
      <dsp:nvSpPr>
        <dsp:cNvPr id="0" name=""/>
        <dsp:cNvSpPr/>
      </dsp:nvSpPr>
      <dsp:spPr>
        <a:xfrm>
          <a:off x="0" y="254879"/>
          <a:ext cx="8229600" cy="7020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kern="1200"/>
            <a:t>Copy of Legal Heir Proof from the below list:</a:t>
          </a:r>
        </a:p>
      </dsp:txBody>
      <dsp:txXfrm>
        <a:off x="34269" y="289148"/>
        <a:ext cx="8161062" cy="633462"/>
      </dsp:txXfrm>
    </dsp:sp>
    <dsp:sp modelId="{18103690-D45C-4BB2-ABD8-9B5E81D9C3DF}">
      <dsp:nvSpPr>
        <dsp:cNvPr id="0" name=""/>
        <dsp:cNvSpPr/>
      </dsp:nvSpPr>
      <dsp:spPr>
        <a:xfrm>
          <a:off x="0" y="956879"/>
          <a:ext cx="8229600" cy="372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rtl="0">
            <a:lnSpc>
              <a:spcPct val="90000"/>
            </a:lnSpc>
            <a:spcBef>
              <a:spcPct val="0"/>
            </a:spcBef>
            <a:spcAft>
              <a:spcPct val="20000"/>
            </a:spcAft>
            <a:buChar char="•"/>
          </a:pPr>
          <a:r>
            <a:rPr lang="en-US" sz="2300" kern="1200"/>
            <a:t>Legal Heir Certificate issued by Court of Law /Local Revenue Authority.</a:t>
          </a:r>
        </a:p>
        <a:p>
          <a:pPr marL="228600" lvl="1" indent="-228600" algn="just" defTabSz="1022350" rtl="0">
            <a:lnSpc>
              <a:spcPct val="90000"/>
            </a:lnSpc>
            <a:spcBef>
              <a:spcPct val="0"/>
            </a:spcBef>
            <a:spcAft>
              <a:spcPct val="20000"/>
            </a:spcAft>
            <a:buChar char="•"/>
          </a:pPr>
          <a:r>
            <a:rPr lang="en-US" sz="2300" kern="1200"/>
            <a:t>Surviving family member certificate issued by the Local Revenue Authority.</a:t>
          </a:r>
        </a:p>
        <a:p>
          <a:pPr marL="228600" lvl="1" indent="-228600" algn="just" defTabSz="1022350" rtl="0">
            <a:lnSpc>
              <a:spcPct val="90000"/>
            </a:lnSpc>
            <a:spcBef>
              <a:spcPct val="0"/>
            </a:spcBef>
            <a:spcAft>
              <a:spcPct val="20000"/>
            </a:spcAft>
            <a:buChar char="•"/>
          </a:pPr>
          <a:r>
            <a:rPr lang="en-US" sz="2300" kern="1200"/>
            <a:t>Family Pension certificate issued by Central/State Government.</a:t>
          </a:r>
        </a:p>
        <a:p>
          <a:pPr marL="228600" lvl="1" indent="-228600" algn="just" defTabSz="1022350" rtl="0">
            <a:lnSpc>
              <a:spcPct val="90000"/>
            </a:lnSpc>
            <a:spcBef>
              <a:spcPct val="0"/>
            </a:spcBef>
            <a:spcAft>
              <a:spcPct val="20000"/>
            </a:spcAft>
            <a:buChar char="•"/>
          </a:pPr>
          <a:r>
            <a:rPr lang="en-US" sz="2300" b="1" u="sng" kern="1200"/>
            <a:t>Registered will.</a:t>
          </a:r>
          <a:endParaRPr lang="en-US" sz="2300" kern="1200"/>
        </a:p>
        <a:p>
          <a:pPr marL="228600" lvl="1" indent="-228600" algn="just" defTabSz="1022350" rtl="0">
            <a:lnSpc>
              <a:spcPct val="90000"/>
            </a:lnSpc>
            <a:spcBef>
              <a:spcPct val="0"/>
            </a:spcBef>
            <a:spcAft>
              <a:spcPct val="20000"/>
            </a:spcAft>
            <a:buChar char="•"/>
          </a:pPr>
          <a:r>
            <a:rPr lang="en-US" sz="2300" kern="1200" dirty="0"/>
            <a:t>Letter issued by the banking or Financial Institution in their letter head, with official seal and signature mentioning the particulars of nominee or joint account holder to the account of the deceased at the time demise.</a:t>
          </a:r>
        </a:p>
      </dsp:txBody>
      <dsp:txXfrm>
        <a:off x="0" y="956879"/>
        <a:ext cx="8229600" cy="3726000"/>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547CF-C367-4545-B0E5-07B3F63C3480}">
      <dsp:nvSpPr>
        <dsp:cNvPr id="0" name=""/>
        <dsp:cNvSpPr/>
      </dsp:nvSpPr>
      <dsp:spPr>
        <a:xfrm>
          <a:off x="164838" y="0"/>
          <a:ext cx="4936661" cy="4937760"/>
        </a:xfrm>
        <a:prstGeom prst="circularArrow">
          <a:avLst>
            <a:gd name="adj1" fmla="val 10980"/>
            <a:gd name="adj2" fmla="val 1142322"/>
            <a:gd name="adj3" fmla="val 90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6E1A46-DE95-41A7-A66A-F30DA6CD35A9}">
      <dsp:nvSpPr>
        <dsp:cNvPr id="0" name=""/>
        <dsp:cNvSpPr/>
      </dsp:nvSpPr>
      <dsp:spPr>
        <a:xfrm>
          <a:off x="4876786" y="1471946"/>
          <a:ext cx="2962470" cy="197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114300" lvl="1" indent="-114300" algn="just" defTabSz="622300" rtl="0">
            <a:lnSpc>
              <a:spcPct val="90000"/>
            </a:lnSpc>
            <a:spcBef>
              <a:spcPct val="0"/>
            </a:spcBef>
            <a:spcAft>
              <a:spcPct val="15000"/>
            </a:spcAft>
            <a:buChar char="•"/>
          </a:pPr>
          <a:r>
            <a:rPr lang="en-US" sz="1400" b="1" kern="1200" dirty="0"/>
            <a:t>a case where a testator bequeathed all his wealth to one son in preference to the others </a:t>
          </a:r>
        </a:p>
        <a:p>
          <a:pPr marL="114300" lvl="1" indent="-114300" algn="just" defTabSz="622300" rtl="0">
            <a:lnSpc>
              <a:spcPct val="90000"/>
            </a:lnSpc>
            <a:spcBef>
              <a:spcPct val="0"/>
            </a:spcBef>
            <a:spcAft>
              <a:spcPct val="15000"/>
            </a:spcAft>
            <a:buChar char="•"/>
          </a:pPr>
          <a:r>
            <a:rPr lang="en-US" sz="1400" b="1" kern="1200" dirty="0"/>
            <a:t>since he was living with that son and the attitude of the other sons was extremely hostile towards their parents. </a:t>
          </a:r>
        </a:p>
        <a:p>
          <a:pPr marL="114300" lvl="1" indent="-114300" algn="just" defTabSz="622300" rtl="0">
            <a:lnSpc>
              <a:spcPct val="90000"/>
            </a:lnSpc>
            <a:spcBef>
              <a:spcPct val="0"/>
            </a:spcBef>
            <a:spcAft>
              <a:spcPct val="15000"/>
            </a:spcAft>
            <a:buChar char="•"/>
          </a:pPr>
          <a:r>
            <a:rPr lang="en-US" sz="1400" b="1" kern="1200" dirty="0"/>
            <a:t>The Court held that the fact that one son took care of the parents in their old age showed that there was nothing unnatural or unusual in the decision of the testator to give his property only to him. </a:t>
          </a:r>
        </a:p>
        <a:p>
          <a:pPr marL="114300" lvl="1" indent="-114300" algn="just" defTabSz="622300" rtl="0">
            <a:lnSpc>
              <a:spcPct val="90000"/>
            </a:lnSpc>
            <a:spcBef>
              <a:spcPct val="0"/>
            </a:spcBef>
            <a:spcAft>
              <a:spcPct val="15000"/>
            </a:spcAft>
            <a:buChar char="•"/>
          </a:pPr>
          <a:r>
            <a:rPr lang="en-US" sz="1400" b="1" kern="1200" dirty="0"/>
            <a:t>Any person of ordinary prudence would have adopted the same course and would not have given anything to the ungrateful children from his / her share in the property. </a:t>
          </a:r>
        </a:p>
        <a:p>
          <a:pPr marL="114300" lvl="1" indent="-114300" algn="just" defTabSz="622300" rtl="0">
            <a:lnSpc>
              <a:spcPct val="90000"/>
            </a:lnSpc>
            <a:spcBef>
              <a:spcPct val="0"/>
            </a:spcBef>
            <a:spcAft>
              <a:spcPct val="15000"/>
            </a:spcAft>
            <a:buChar char="•"/>
          </a:pPr>
          <a:r>
            <a:rPr lang="en-US" sz="1400" b="1" kern="1200" dirty="0"/>
            <a:t>Thus, the Court held that there was nothing invalid in the Will.</a:t>
          </a:r>
        </a:p>
      </dsp:txBody>
      <dsp:txXfrm>
        <a:off x="4876786" y="1471946"/>
        <a:ext cx="2962470" cy="1975597"/>
      </dsp:txXfrm>
    </dsp:sp>
    <dsp:sp modelId="{BE2F6609-77D8-4BF6-BF72-53D3F2185DE9}">
      <dsp:nvSpPr>
        <dsp:cNvPr id="0" name=""/>
        <dsp:cNvSpPr/>
      </dsp:nvSpPr>
      <dsp:spPr>
        <a:xfrm>
          <a:off x="1255028" y="1787469"/>
          <a:ext cx="2754702" cy="1377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ctr" anchorCtr="0">
          <a:noAutofit/>
        </a:bodyPr>
        <a:lstStyle/>
        <a:p>
          <a:pPr marL="0" lvl="0" indent="0" algn="ctr" defTabSz="1466850" rtl="0">
            <a:lnSpc>
              <a:spcPct val="90000"/>
            </a:lnSpc>
            <a:spcBef>
              <a:spcPct val="0"/>
            </a:spcBef>
            <a:spcAft>
              <a:spcPct val="35000"/>
            </a:spcAft>
            <a:buNone/>
          </a:pPr>
          <a:r>
            <a:rPr lang="en-US" sz="3300" b="1" kern="1200" dirty="0"/>
            <a:t>Mahesh Kumar (2012) 4 SCC 387</a:t>
          </a:r>
          <a:endParaRPr lang="en-US" sz="3300" kern="1200" dirty="0"/>
        </a:p>
      </dsp:txBody>
      <dsp:txXfrm>
        <a:off x="1255028" y="1787469"/>
        <a:ext cx="2754702" cy="1377141"/>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9FBC1-EB83-445E-AD24-C7D9CD21B734}">
      <dsp:nvSpPr>
        <dsp:cNvPr id="0" name=""/>
        <dsp:cNvSpPr/>
      </dsp:nvSpPr>
      <dsp:spPr>
        <a:xfrm>
          <a:off x="0" y="128418"/>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Husband and Wife both make a common will</a:t>
          </a:r>
        </a:p>
      </dsp:txBody>
      <dsp:txXfrm>
        <a:off x="35411" y="163829"/>
        <a:ext cx="8158778" cy="654577"/>
      </dsp:txXfrm>
    </dsp:sp>
    <dsp:sp modelId="{BD717404-FA9F-4412-AFB2-29C1CE5B9657}">
      <dsp:nvSpPr>
        <dsp:cNvPr id="0" name=""/>
        <dsp:cNvSpPr/>
      </dsp:nvSpPr>
      <dsp:spPr>
        <a:xfrm>
          <a:off x="0" y="943098"/>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Reciprocal promises</a:t>
          </a:r>
        </a:p>
      </dsp:txBody>
      <dsp:txXfrm>
        <a:off x="35411" y="978509"/>
        <a:ext cx="8158778" cy="654577"/>
      </dsp:txXfrm>
    </dsp:sp>
    <dsp:sp modelId="{A9468C5C-988A-4BDF-ACEB-95FDCAD5AB6F}">
      <dsp:nvSpPr>
        <dsp:cNvPr id="0" name=""/>
        <dsp:cNvSpPr/>
      </dsp:nvSpPr>
      <dsp:spPr>
        <a:xfrm>
          <a:off x="0" y="1757778"/>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Cannot be changed unilaterally</a:t>
          </a:r>
        </a:p>
      </dsp:txBody>
      <dsp:txXfrm>
        <a:off x="35411" y="1793189"/>
        <a:ext cx="8158778" cy="654577"/>
      </dsp:txXfrm>
    </dsp:sp>
    <dsp:sp modelId="{7953E209-E643-4667-BC1D-63B828EA8A31}">
      <dsp:nvSpPr>
        <dsp:cNvPr id="0" name=""/>
        <dsp:cNvSpPr/>
      </dsp:nvSpPr>
      <dsp:spPr>
        <a:xfrm>
          <a:off x="0" y="2572458"/>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Instrument to bind others to avoid</a:t>
          </a:r>
        </a:p>
      </dsp:txBody>
      <dsp:txXfrm>
        <a:off x="35411" y="2607869"/>
        <a:ext cx="8158778" cy="654577"/>
      </dsp:txXfrm>
    </dsp:sp>
    <dsp:sp modelId="{2214FF7D-377D-4D8D-9AFC-C65B631053A4}">
      <dsp:nvSpPr>
        <dsp:cNvPr id="0" name=""/>
        <dsp:cNvSpPr/>
      </dsp:nvSpPr>
      <dsp:spPr>
        <a:xfrm>
          <a:off x="0" y="3297858"/>
          <a:ext cx="8229600" cy="786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Remarriage</a:t>
          </a:r>
        </a:p>
        <a:p>
          <a:pPr marL="228600" lvl="1" indent="-228600" algn="l" defTabSz="1066800" rtl="0">
            <a:lnSpc>
              <a:spcPct val="90000"/>
            </a:lnSpc>
            <a:spcBef>
              <a:spcPct val="0"/>
            </a:spcBef>
            <a:spcAft>
              <a:spcPct val="20000"/>
            </a:spcAft>
            <a:buChar char="•"/>
          </a:pPr>
          <a:r>
            <a:rPr lang="en-US" sz="2400" kern="1200"/>
            <a:t>Arbitrary disposal</a:t>
          </a:r>
        </a:p>
      </dsp:txBody>
      <dsp:txXfrm>
        <a:off x="0" y="3297858"/>
        <a:ext cx="8229600" cy="786082"/>
      </dsp:txXfrm>
    </dsp:sp>
    <dsp:sp modelId="{E7947BCD-136C-43A8-914D-E866079A542B}">
      <dsp:nvSpPr>
        <dsp:cNvPr id="0" name=""/>
        <dsp:cNvSpPr/>
      </dsp:nvSpPr>
      <dsp:spPr>
        <a:xfrm>
          <a:off x="0" y="4083941"/>
          <a:ext cx="8229600" cy="7253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Otherwise not advisable as bottleneck</a:t>
          </a:r>
        </a:p>
      </dsp:txBody>
      <dsp:txXfrm>
        <a:off x="35411" y="4119352"/>
        <a:ext cx="8158778" cy="654577"/>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3BCD42-C179-4E4A-9FC3-148D80102560}">
      <dsp:nvSpPr>
        <dsp:cNvPr id="0" name=""/>
        <dsp:cNvSpPr/>
      </dsp:nvSpPr>
      <dsp:spPr>
        <a:xfrm>
          <a:off x="0" y="193319"/>
          <a:ext cx="8229600" cy="5615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Can be willed</a:t>
          </a:r>
        </a:p>
      </dsp:txBody>
      <dsp:txXfrm>
        <a:off x="27415" y="220734"/>
        <a:ext cx="8174770" cy="506769"/>
      </dsp:txXfrm>
    </dsp:sp>
    <dsp:sp modelId="{1E123D42-1C70-4B31-8300-17F5168D97E5}">
      <dsp:nvSpPr>
        <dsp:cNvPr id="0" name=""/>
        <dsp:cNvSpPr/>
      </dsp:nvSpPr>
      <dsp:spPr>
        <a:xfrm>
          <a:off x="0" y="754919"/>
          <a:ext cx="82296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Self-acquired properties </a:t>
          </a:r>
        </a:p>
        <a:p>
          <a:pPr marL="171450" lvl="1" indent="-171450" algn="l" defTabSz="844550" rtl="0">
            <a:lnSpc>
              <a:spcPct val="90000"/>
            </a:lnSpc>
            <a:spcBef>
              <a:spcPct val="0"/>
            </a:spcBef>
            <a:spcAft>
              <a:spcPct val="20000"/>
            </a:spcAft>
            <a:buChar char="•"/>
          </a:pPr>
          <a:r>
            <a:rPr lang="en-US" sz="1900" kern="1200"/>
            <a:t>Acquired by inherit­ance or gift, etc. and held exclusively </a:t>
          </a:r>
        </a:p>
        <a:p>
          <a:pPr marL="171450" lvl="1" indent="-171450" algn="l" defTabSz="844550" rtl="0">
            <a:lnSpc>
              <a:spcPct val="90000"/>
            </a:lnSpc>
            <a:spcBef>
              <a:spcPct val="0"/>
            </a:spcBef>
            <a:spcAft>
              <a:spcPct val="20000"/>
            </a:spcAft>
            <a:buChar char="•"/>
          </a:pPr>
          <a:r>
            <a:rPr lang="en-US" sz="1900" kern="1200" dirty="0"/>
            <a:t>share in the properties of HUF under Will by member.</a:t>
          </a:r>
        </a:p>
      </dsp:txBody>
      <dsp:txXfrm>
        <a:off x="0" y="754919"/>
        <a:ext cx="8229600" cy="943920"/>
      </dsp:txXfrm>
    </dsp:sp>
    <dsp:sp modelId="{2ABCE5BB-763E-4A61-9F88-DEFDDA46379A}">
      <dsp:nvSpPr>
        <dsp:cNvPr id="0" name=""/>
        <dsp:cNvSpPr/>
      </dsp:nvSpPr>
      <dsp:spPr>
        <a:xfrm>
          <a:off x="0" y="1698839"/>
          <a:ext cx="8229600" cy="561599"/>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Cannot be willed</a:t>
          </a:r>
        </a:p>
      </dsp:txBody>
      <dsp:txXfrm>
        <a:off x="27415" y="1726254"/>
        <a:ext cx="8174770" cy="506769"/>
      </dsp:txXfrm>
    </dsp:sp>
    <dsp:sp modelId="{4150C855-D3F6-422E-87FD-DEC086E4FB3E}">
      <dsp:nvSpPr>
        <dsp:cNvPr id="0" name=""/>
        <dsp:cNvSpPr/>
      </dsp:nvSpPr>
      <dsp:spPr>
        <a:xfrm>
          <a:off x="0" y="2260439"/>
          <a:ext cx="8229600" cy="248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Tenancy rights not being transferable should not be made a subject matter of Will. </a:t>
          </a:r>
        </a:p>
        <a:p>
          <a:pPr marL="171450" lvl="1" indent="-171450" algn="l" defTabSz="844550" rtl="0">
            <a:lnSpc>
              <a:spcPct val="90000"/>
            </a:lnSpc>
            <a:spcBef>
              <a:spcPct val="0"/>
            </a:spcBef>
            <a:spcAft>
              <a:spcPct val="20000"/>
            </a:spcAft>
            <a:buChar char="•"/>
          </a:pPr>
          <a:r>
            <a:rPr lang="en-US" sz="1900" kern="1200"/>
            <a:t>A Mohammedan under Will can bequeath only 1/3rd of his property, </a:t>
          </a:r>
        </a:p>
        <a:p>
          <a:pPr marL="171450" lvl="1" indent="-171450" algn="l" defTabSz="844550" rtl="0">
            <a:lnSpc>
              <a:spcPct val="90000"/>
            </a:lnSpc>
            <a:spcBef>
              <a:spcPct val="0"/>
            </a:spcBef>
            <a:spcAft>
              <a:spcPct val="20000"/>
            </a:spcAft>
            <a:buChar char="•"/>
          </a:pPr>
          <a:r>
            <a:rPr lang="en-US" sz="1900" kern="1200"/>
            <a:t>the remaining 2/3rds part shall devolve on legal heirs as per the Mohammedan Law. </a:t>
          </a:r>
        </a:p>
        <a:p>
          <a:pPr marL="342900" lvl="2" indent="-171450" algn="l" defTabSz="844550" rtl="0">
            <a:lnSpc>
              <a:spcPct val="90000"/>
            </a:lnSpc>
            <a:spcBef>
              <a:spcPct val="0"/>
            </a:spcBef>
            <a:spcAft>
              <a:spcPct val="20000"/>
            </a:spcAft>
            <a:buChar char="•"/>
          </a:pPr>
          <a:r>
            <a:rPr lang="en-US" sz="1900" kern="1200"/>
            <a:t>Notwithstanding this rule, a Mohammedan may bequeath his entire property under a Will provided his legal heirs otherwise entitled to his estate </a:t>
          </a:r>
          <a:r>
            <a:rPr lang="en-US" sz="1900" b="1" u="sng" kern="1200"/>
            <a:t>consent to such a disposition after his death </a:t>
          </a:r>
          <a:r>
            <a:rPr lang="en-US" sz="1900" kern="1200"/>
            <a:t>— their consent before death is not valid.</a:t>
          </a:r>
        </a:p>
      </dsp:txBody>
      <dsp:txXfrm>
        <a:off x="0" y="2260439"/>
        <a:ext cx="8229600" cy="2484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6ADE8-1D1E-42F3-8416-47FF64486310}">
      <dsp:nvSpPr>
        <dsp:cNvPr id="0" name=""/>
        <dsp:cNvSpPr/>
      </dsp:nvSpPr>
      <dsp:spPr>
        <a:xfrm>
          <a:off x="2787600" y="1065498"/>
          <a:ext cx="2654398" cy="2654398"/>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rtl="0">
            <a:lnSpc>
              <a:spcPct val="90000"/>
            </a:lnSpc>
            <a:spcBef>
              <a:spcPct val="0"/>
            </a:spcBef>
            <a:spcAft>
              <a:spcPct val="35000"/>
            </a:spcAft>
            <a:buNone/>
          </a:pPr>
          <a:r>
            <a:rPr lang="en-US" sz="6500" kern="1200" dirty="0"/>
            <a:t>HUF</a:t>
          </a:r>
        </a:p>
      </dsp:txBody>
      <dsp:txXfrm>
        <a:off x="3176328" y="1454226"/>
        <a:ext cx="1876942" cy="1876942"/>
      </dsp:txXfrm>
    </dsp:sp>
    <dsp:sp modelId="{1E5942E9-D095-43F9-B8DE-806C6D93D914}">
      <dsp:nvSpPr>
        <dsp:cNvPr id="0" name=""/>
        <dsp:cNvSpPr/>
      </dsp:nvSpPr>
      <dsp:spPr>
        <a:xfrm>
          <a:off x="3451200" y="473"/>
          <a:ext cx="1327199" cy="1327199"/>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t>Blending of individual property with the family Hotchpots;</a:t>
          </a:r>
        </a:p>
      </dsp:txBody>
      <dsp:txXfrm>
        <a:off x="3645564" y="194837"/>
        <a:ext cx="938471" cy="938471"/>
      </dsp:txXfrm>
    </dsp:sp>
    <dsp:sp modelId="{642B5943-AE66-4218-B889-DD3E29CD1E05}">
      <dsp:nvSpPr>
        <dsp:cNvPr id="0" name=""/>
        <dsp:cNvSpPr/>
      </dsp:nvSpPr>
      <dsp:spPr>
        <a:xfrm>
          <a:off x="4948232" y="864785"/>
          <a:ext cx="1327199" cy="1327199"/>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t>Receipts of Gifts;</a:t>
          </a:r>
        </a:p>
      </dsp:txBody>
      <dsp:txXfrm>
        <a:off x="5142596" y="1059149"/>
        <a:ext cx="938471" cy="938471"/>
      </dsp:txXfrm>
    </dsp:sp>
    <dsp:sp modelId="{B369C382-9F6E-4DFF-A970-A91B1C35C680}">
      <dsp:nvSpPr>
        <dsp:cNvPr id="0" name=""/>
        <dsp:cNvSpPr/>
      </dsp:nvSpPr>
      <dsp:spPr>
        <a:xfrm>
          <a:off x="4948232" y="2593409"/>
          <a:ext cx="1327199" cy="1327199"/>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t>Doing Joint </a:t>
          </a:r>
          <a:r>
            <a:rPr lang="en-US" sz="1200" kern="1200" dirty="0" err="1"/>
            <a:t>labour</a:t>
          </a:r>
          <a:r>
            <a:rPr lang="en-US" sz="1200" kern="1200" dirty="0"/>
            <a:t> for the benefit of HUF;</a:t>
          </a:r>
        </a:p>
      </dsp:txBody>
      <dsp:txXfrm>
        <a:off x="5142596" y="2787773"/>
        <a:ext cx="938471" cy="938471"/>
      </dsp:txXfrm>
    </dsp:sp>
    <dsp:sp modelId="{17339395-5D2B-4888-AB4F-4B194D6CE4D8}">
      <dsp:nvSpPr>
        <dsp:cNvPr id="0" name=""/>
        <dsp:cNvSpPr/>
      </dsp:nvSpPr>
      <dsp:spPr>
        <a:xfrm>
          <a:off x="3451200" y="3457721"/>
          <a:ext cx="1327199" cy="1327199"/>
        </a:xfrm>
        <a:prstGeom prst="ellipse">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t>Inheritance through a specific bequest under a Will;</a:t>
          </a:r>
        </a:p>
      </dsp:txBody>
      <dsp:txXfrm>
        <a:off x="3645564" y="3652085"/>
        <a:ext cx="938471" cy="938471"/>
      </dsp:txXfrm>
    </dsp:sp>
    <dsp:sp modelId="{5DB5297E-77EE-44B6-BF82-D01ED1FB62F1}">
      <dsp:nvSpPr>
        <dsp:cNvPr id="0" name=""/>
        <dsp:cNvSpPr/>
      </dsp:nvSpPr>
      <dsp:spPr>
        <a:xfrm>
          <a:off x="1954167" y="2593409"/>
          <a:ext cx="1327199" cy="1327199"/>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t>Partition of a larger Hindu Undivided Family;</a:t>
          </a:r>
        </a:p>
      </dsp:txBody>
      <dsp:txXfrm>
        <a:off x="2148531" y="2787773"/>
        <a:ext cx="938471" cy="938471"/>
      </dsp:txXfrm>
    </dsp:sp>
    <dsp:sp modelId="{05B97AC8-4BEE-4ACB-8D9F-2198110CC234}">
      <dsp:nvSpPr>
        <dsp:cNvPr id="0" name=""/>
        <dsp:cNvSpPr/>
      </dsp:nvSpPr>
      <dsp:spPr>
        <a:xfrm>
          <a:off x="1954167" y="864785"/>
          <a:ext cx="1327199" cy="1327199"/>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t>Reunion of separated coparceners.</a:t>
          </a:r>
        </a:p>
      </dsp:txBody>
      <dsp:txXfrm>
        <a:off x="2148531" y="1059149"/>
        <a:ext cx="938471" cy="938471"/>
      </dsp:txXfrm>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CCB66-8F4D-41CF-A243-AAB2190F7790}">
      <dsp:nvSpPr>
        <dsp:cNvPr id="0" name=""/>
        <dsp:cNvSpPr/>
      </dsp:nvSpPr>
      <dsp:spPr>
        <a:xfrm>
          <a:off x="0" y="675854"/>
          <a:ext cx="8229600" cy="25096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rtl="0">
            <a:lnSpc>
              <a:spcPct val="90000"/>
            </a:lnSpc>
            <a:spcBef>
              <a:spcPct val="0"/>
            </a:spcBef>
            <a:spcAft>
              <a:spcPct val="35000"/>
            </a:spcAft>
            <a:buNone/>
          </a:pPr>
          <a:r>
            <a:rPr lang="en-US" sz="6500" kern="1200"/>
            <a:t>Succession of status of partner?</a:t>
          </a:r>
        </a:p>
      </dsp:txBody>
      <dsp:txXfrm>
        <a:off x="122511" y="798365"/>
        <a:ext cx="7984578" cy="2264628"/>
      </dsp:txXfrm>
    </dsp:sp>
    <dsp:sp modelId="{A9AF88BC-F131-4B76-91EC-52F2A7AF453A}">
      <dsp:nvSpPr>
        <dsp:cNvPr id="0" name=""/>
        <dsp:cNvSpPr/>
      </dsp:nvSpPr>
      <dsp:spPr>
        <a:xfrm>
          <a:off x="0" y="3185505"/>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82550" rIns="462280" bIns="82550" numCol="1" spcCol="1270" anchor="t" anchorCtr="0">
          <a:noAutofit/>
        </a:bodyPr>
        <a:lstStyle/>
        <a:p>
          <a:pPr marL="285750" lvl="1" indent="-285750" algn="l" defTabSz="2266950" rtl="0">
            <a:lnSpc>
              <a:spcPct val="90000"/>
            </a:lnSpc>
            <a:spcBef>
              <a:spcPct val="0"/>
            </a:spcBef>
            <a:spcAft>
              <a:spcPct val="20000"/>
            </a:spcAft>
            <a:buChar char="•"/>
          </a:pPr>
          <a:r>
            <a:rPr lang="en-US" sz="5100" kern="1200"/>
            <a:t>Subject to contract</a:t>
          </a:r>
        </a:p>
      </dsp:txBody>
      <dsp:txXfrm>
        <a:off x="0" y="3185505"/>
        <a:ext cx="8229600" cy="1076400"/>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233837-35D2-4064-B990-C6E377D287B4}">
      <dsp:nvSpPr>
        <dsp:cNvPr id="0" name=""/>
        <dsp:cNvSpPr/>
      </dsp:nvSpPr>
      <dsp:spPr>
        <a:xfrm>
          <a:off x="0" y="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6DF22A-DF31-4E8E-9223-EB4A4C05ECCA}">
      <dsp:nvSpPr>
        <dsp:cNvPr id="0" name=""/>
        <dsp:cNvSpPr/>
      </dsp:nvSpPr>
      <dsp:spPr>
        <a:xfrm>
          <a:off x="0" y="0"/>
          <a:ext cx="1645920" cy="493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rtl="0">
            <a:lnSpc>
              <a:spcPct val="90000"/>
            </a:lnSpc>
            <a:spcBef>
              <a:spcPct val="0"/>
            </a:spcBef>
            <a:spcAft>
              <a:spcPct val="35000"/>
            </a:spcAft>
            <a:buNone/>
          </a:pPr>
          <a:r>
            <a:rPr lang="en-US" sz="2900" kern="1200"/>
            <a:t>A Will can be changed by the testator during his life time either </a:t>
          </a:r>
        </a:p>
      </dsp:txBody>
      <dsp:txXfrm>
        <a:off x="0" y="0"/>
        <a:ext cx="1645920" cy="4937760"/>
      </dsp:txXfrm>
    </dsp:sp>
    <dsp:sp modelId="{2B3A7FF6-8210-4386-905C-2E794960A613}">
      <dsp:nvSpPr>
        <dsp:cNvPr id="0" name=""/>
        <dsp:cNvSpPr/>
      </dsp:nvSpPr>
      <dsp:spPr>
        <a:xfrm>
          <a:off x="1769364" y="114764"/>
          <a:ext cx="3168396" cy="2295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a:t>by making a new Will after revoking an old Will or </a:t>
          </a:r>
        </a:p>
      </dsp:txBody>
      <dsp:txXfrm>
        <a:off x="1769364" y="114764"/>
        <a:ext cx="3168396" cy="2295286"/>
      </dsp:txXfrm>
    </dsp:sp>
    <dsp:sp modelId="{1AA6AD03-7B09-4EEE-81A9-BF622C9F03FF}">
      <dsp:nvSpPr>
        <dsp:cNvPr id="0" name=""/>
        <dsp:cNvSpPr/>
      </dsp:nvSpPr>
      <dsp:spPr>
        <a:xfrm>
          <a:off x="1645920" y="2410051"/>
          <a:ext cx="65836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EB4E7E-9458-42B7-AB79-B86412EE6EED}">
      <dsp:nvSpPr>
        <dsp:cNvPr id="0" name=""/>
        <dsp:cNvSpPr/>
      </dsp:nvSpPr>
      <dsp:spPr>
        <a:xfrm>
          <a:off x="1769364" y="2524815"/>
          <a:ext cx="3168396" cy="2295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a:t>by amending the old Will by separate instrument made with the intention to make such an instrument a part of it. </a:t>
          </a:r>
        </a:p>
      </dsp:txBody>
      <dsp:txXfrm>
        <a:off x="1769364" y="2524815"/>
        <a:ext cx="3168396" cy="2295286"/>
      </dsp:txXfrm>
    </dsp:sp>
    <dsp:sp modelId="{48AD18D8-BBE1-460D-B224-8D07293D58B6}">
      <dsp:nvSpPr>
        <dsp:cNvPr id="0" name=""/>
        <dsp:cNvSpPr/>
      </dsp:nvSpPr>
      <dsp:spPr>
        <a:xfrm>
          <a:off x="5061204" y="2524815"/>
          <a:ext cx="3168396" cy="2295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a:t>This new instrument is known as Codicil. S. 2(d) defines it as an instrument made in relation to a Will and explaining, altering or adding to its dispositions which shall be deemed to form part of the Will</a:t>
          </a:r>
        </a:p>
      </dsp:txBody>
      <dsp:txXfrm>
        <a:off x="5061204" y="2524815"/>
        <a:ext cx="3168396" cy="2295286"/>
      </dsp:txXfrm>
    </dsp:sp>
    <dsp:sp modelId="{02BE397C-B84C-47B6-8BBD-772A4091C893}">
      <dsp:nvSpPr>
        <dsp:cNvPr id="0" name=""/>
        <dsp:cNvSpPr/>
      </dsp:nvSpPr>
      <dsp:spPr>
        <a:xfrm>
          <a:off x="1645920" y="4820102"/>
          <a:ext cx="65836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95769-AC89-41E5-A439-7F8C99253247}">
      <dsp:nvSpPr>
        <dsp:cNvPr id="0" name=""/>
        <dsp:cNvSpPr/>
      </dsp:nvSpPr>
      <dsp:spPr>
        <a:xfrm>
          <a:off x="0" y="346229"/>
          <a:ext cx="8229600" cy="20463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rtl="0">
            <a:lnSpc>
              <a:spcPct val="90000"/>
            </a:lnSpc>
            <a:spcBef>
              <a:spcPct val="0"/>
            </a:spcBef>
            <a:spcAft>
              <a:spcPct val="35000"/>
            </a:spcAft>
            <a:buNone/>
          </a:pPr>
          <a:r>
            <a:rPr lang="en-US" sz="5300" kern="1200"/>
            <a:t>No stamp duty is payable on execution of a Will. </a:t>
          </a:r>
        </a:p>
      </dsp:txBody>
      <dsp:txXfrm>
        <a:off x="99894" y="446123"/>
        <a:ext cx="8029812" cy="1846542"/>
      </dsp:txXfrm>
    </dsp:sp>
    <dsp:sp modelId="{DFD050D5-1658-48A6-A960-168386D58281}">
      <dsp:nvSpPr>
        <dsp:cNvPr id="0" name=""/>
        <dsp:cNvSpPr/>
      </dsp:nvSpPr>
      <dsp:spPr>
        <a:xfrm>
          <a:off x="0" y="2545199"/>
          <a:ext cx="8229600" cy="204633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rtl="0">
            <a:lnSpc>
              <a:spcPct val="90000"/>
            </a:lnSpc>
            <a:spcBef>
              <a:spcPct val="0"/>
            </a:spcBef>
            <a:spcAft>
              <a:spcPct val="35000"/>
            </a:spcAft>
            <a:buNone/>
          </a:pPr>
          <a:r>
            <a:rPr lang="en-US" sz="5300" kern="1200"/>
            <a:t>A Will can be made on a plain paper.</a:t>
          </a:r>
        </a:p>
      </dsp:txBody>
      <dsp:txXfrm>
        <a:off x="99894" y="2645093"/>
        <a:ext cx="8029812" cy="1846542"/>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0DB1F-01F5-4645-A58D-D031BAC70665}">
      <dsp:nvSpPr>
        <dsp:cNvPr id="0" name=""/>
        <dsp:cNvSpPr/>
      </dsp:nvSpPr>
      <dsp:spPr>
        <a:xfrm>
          <a:off x="0" y="610537"/>
          <a:ext cx="8229600" cy="631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A probate is the grant of administration of the estate</a:t>
          </a:r>
        </a:p>
      </dsp:txBody>
      <dsp:txXfrm>
        <a:off x="30842" y="641379"/>
        <a:ext cx="8167916" cy="570116"/>
      </dsp:txXfrm>
    </dsp:sp>
    <dsp:sp modelId="{4BCEF10D-8E4D-4FAC-ABA9-7147A316878A}">
      <dsp:nvSpPr>
        <dsp:cNvPr id="0" name=""/>
        <dsp:cNvSpPr/>
      </dsp:nvSpPr>
      <dsp:spPr>
        <a:xfrm>
          <a:off x="0" y="1320097"/>
          <a:ext cx="8229600" cy="631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by the court of competent jurisdiction based on Will. </a:t>
          </a:r>
        </a:p>
      </dsp:txBody>
      <dsp:txXfrm>
        <a:off x="30842" y="1350939"/>
        <a:ext cx="8167916" cy="570116"/>
      </dsp:txXfrm>
    </dsp:sp>
    <dsp:sp modelId="{62F53B3E-5CEC-47DA-B800-F07EF516658E}">
      <dsp:nvSpPr>
        <dsp:cNvPr id="0" name=""/>
        <dsp:cNvSpPr/>
      </dsp:nvSpPr>
      <dsp:spPr>
        <a:xfrm>
          <a:off x="0" y="2029657"/>
          <a:ext cx="8229600" cy="631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A probate provides the conclusive evidence </a:t>
          </a:r>
        </a:p>
      </dsp:txBody>
      <dsp:txXfrm>
        <a:off x="30842" y="2060499"/>
        <a:ext cx="8167916" cy="570116"/>
      </dsp:txXfrm>
    </dsp:sp>
    <dsp:sp modelId="{B8BE26FA-3767-4128-A9D3-E0ECD1B86EBD}">
      <dsp:nvSpPr>
        <dsp:cNvPr id="0" name=""/>
        <dsp:cNvSpPr/>
      </dsp:nvSpPr>
      <dsp:spPr>
        <a:xfrm>
          <a:off x="0" y="2661457"/>
          <a:ext cx="8229600" cy="1033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a:t>of the execution of a Will </a:t>
          </a:r>
        </a:p>
        <a:p>
          <a:pPr marL="228600" lvl="1" indent="-228600" algn="l" defTabSz="933450" rtl="0">
            <a:lnSpc>
              <a:spcPct val="90000"/>
            </a:lnSpc>
            <a:spcBef>
              <a:spcPct val="0"/>
            </a:spcBef>
            <a:spcAft>
              <a:spcPct val="20000"/>
            </a:spcAft>
            <a:buChar char="•"/>
          </a:pPr>
          <a:r>
            <a:rPr lang="en-US" sz="2100" kern="1200" dirty="0"/>
            <a:t>of the legacies and </a:t>
          </a:r>
        </a:p>
        <a:p>
          <a:pPr marL="228600" lvl="1" indent="-228600" algn="l" defTabSz="933450" rtl="0">
            <a:lnSpc>
              <a:spcPct val="90000"/>
            </a:lnSpc>
            <a:spcBef>
              <a:spcPct val="0"/>
            </a:spcBef>
            <a:spcAft>
              <a:spcPct val="20000"/>
            </a:spcAft>
            <a:buChar char="•"/>
          </a:pPr>
          <a:r>
            <a:rPr lang="en-US" sz="2100" kern="1200" dirty="0"/>
            <a:t>of the legal character of legatees by confirming validity of Will. </a:t>
          </a:r>
        </a:p>
      </dsp:txBody>
      <dsp:txXfrm>
        <a:off x="0" y="2661457"/>
        <a:ext cx="8229600" cy="1033964"/>
      </dsp:txXfrm>
    </dsp:sp>
    <dsp:sp modelId="{D80C2469-4D4C-4744-837A-318DCCCCEFF2}">
      <dsp:nvSpPr>
        <dsp:cNvPr id="0" name=""/>
        <dsp:cNvSpPr/>
      </dsp:nvSpPr>
      <dsp:spPr>
        <a:xfrm>
          <a:off x="0" y="3695422"/>
          <a:ext cx="8229600" cy="631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It can be granted only to an executor.</a:t>
          </a:r>
        </a:p>
      </dsp:txBody>
      <dsp:txXfrm>
        <a:off x="30842" y="3726264"/>
        <a:ext cx="8167916" cy="570116"/>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4E710-7A8B-4BEE-AFEF-7E0C16B052DA}">
      <dsp:nvSpPr>
        <dsp:cNvPr id="0" name=""/>
        <dsp:cNvSpPr/>
      </dsp:nvSpPr>
      <dsp:spPr>
        <a:xfrm>
          <a:off x="6548402" y="2666415"/>
          <a:ext cx="282064" cy="2200102"/>
        </a:xfrm>
        <a:custGeom>
          <a:avLst/>
          <a:gdLst/>
          <a:ahLst/>
          <a:cxnLst/>
          <a:rect l="0" t="0" r="0" b="0"/>
          <a:pathLst>
            <a:path>
              <a:moveTo>
                <a:pt x="0" y="0"/>
              </a:moveTo>
              <a:lnTo>
                <a:pt x="0" y="2200102"/>
              </a:lnTo>
              <a:lnTo>
                <a:pt x="282064" y="220010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ACF171-1E5B-4E96-B8F8-3685CBDAD0AE}">
      <dsp:nvSpPr>
        <dsp:cNvPr id="0" name=""/>
        <dsp:cNvSpPr/>
      </dsp:nvSpPr>
      <dsp:spPr>
        <a:xfrm>
          <a:off x="6548402" y="2666415"/>
          <a:ext cx="282064" cy="864997"/>
        </a:xfrm>
        <a:custGeom>
          <a:avLst/>
          <a:gdLst/>
          <a:ahLst/>
          <a:cxnLst/>
          <a:rect l="0" t="0" r="0" b="0"/>
          <a:pathLst>
            <a:path>
              <a:moveTo>
                <a:pt x="0" y="0"/>
              </a:moveTo>
              <a:lnTo>
                <a:pt x="0" y="864997"/>
              </a:lnTo>
              <a:lnTo>
                <a:pt x="282064" y="86499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8AAF54-180C-4B3A-B9C3-574328DA791E}">
      <dsp:nvSpPr>
        <dsp:cNvPr id="0" name=""/>
        <dsp:cNvSpPr/>
      </dsp:nvSpPr>
      <dsp:spPr>
        <a:xfrm>
          <a:off x="4691478" y="1331310"/>
          <a:ext cx="2609095" cy="394890"/>
        </a:xfrm>
        <a:custGeom>
          <a:avLst/>
          <a:gdLst/>
          <a:ahLst/>
          <a:cxnLst/>
          <a:rect l="0" t="0" r="0" b="0"/>
          <a:pathLst>
            <a:path>
              <a:moveTo>
                <a:pt x="0" y="0"/>
              </a:moveTo>
              <a:lnTo>
                <a:pt x="0" y="197445"/>
              </a:lnTo>
              <a:lnTo>
                <a:pt x="2609095" y="197445"/>
              </a:lnTo>
              <a:lnTo>
                <a:pt x="2609095" y="3948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D56F84-616C-4E3F-9DF9-CC7B48A1CBE8}">
      <dsp:nvSpPr>
        <dsp:cNvPr id="0" name=""/>
        <dsp:cNvSpPr/>
      </dsp:nvSpPr>
      <dsp:spPr>
        <a:xfrm>
          <a:off x="4273082" y="2666415"/>
          <a:ext cx="282064" cy="864997"/>
        </a:xfrm>
        <a:custGeom>
          <a:avLst/>
          <a:gdLst/>
          <a:ahLst/>
          <a:cxnLst/>
          <a:rect l="0" t="0" r="0" b="0"/>
          <a:pathLst>
            <a:path>
              <a:moveTo>
                <a:pt x="0" y="0"/>
              </a:moveTo>
              <a:lnTo>
                <a:pt x="0" y="864997"/>
              </a:lnTo>
              <a:lnTo>
                <a:pt x="282064" y="86499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58661E-DB80-48E1-8AF0-F3E327A96917}">
      <dsp:nvSpPr>
        <dsp:cNvPr id="0" name=""/>
        <dsp:cNvSpPr/>
      </dsp:nvSpPr>
      <dsp:spPr>
        <a:xfrm>
          <a:off x="4691478" y="1331310"/>
          <a:ext cx="333776" cy="394890"/>
        </a:xfrm>
        <a:custGeom>
          <a:avLst/>
          <a:gdLst/>
          <a:ahLst/>
          <a:cxnLst/>
          <a:rect l="0" t="0" r="0" b="0"/>
          <a:pathLst>
            <a:path>
              <a:moveTo>
                <a:pt x="0" y="0"/>
              </a:moveTo>
              <a:lnTo>
                <a:pt x="0" y="197445"/>
              </a:lnTo>
              <a:lnTo>
                <a:pt x="333776" y="197445"/>
              </a:lnTo>
              <a:lnTo>
                <a:pt x="333776" y="3948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02D7CF-AA14-4125-A22A-87C8E912B29D}">
      <dsp:nvSpPr>
        <dsp:cNvPr id="0" name=""/>
        <dsp:cNvSpPr/>
      </dsp:nvSpPr>
      <dsp:spPr>
        <a:xfrm>
          <a:off x="2467870" y="4001520"/>
          <a:ext cx="282064" cy="864997"/>
        </a:xfrm>
        <a:custGeom>
          <a:avLst/>
          <a:gdLst/>
          <a:ahLst/>
          <a:cxnLst/>
          <a:rect l="0" t="0" r="0" b="0"/>
          <a:pathLst>
            <a:path>
              <a:moveTo>
                <a:pt x="0" y="0"/>
              </a:moveTo>
              <a:lnTo>
                <a:pt x="0" y="864997"/>
              </a:lnTo>
              <a:lnTo>
                <a:pt x="282064" y="86499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115484-031D-4466-9E60-9474F423052F}">
      <dsp:nvSpPr>
        <dsp:cNvPr id="0" name=""/>
        <dsp:cNvSpPr/>
      </dsp:nvSpPr>
      <dsp:spPr>
        <a:xfrm>
          <a:off x="2082382" y="2666415"/>
          <a:ext cx="1137659" cy="394890"/>
        </a:xfrm>
        <a:custGeom>
          <a:avLst/>
          <a:gdLst/>
          <a:ahLst/>
          <a:cxnLst/>
          <a:rect l="0" t="0" r="0" b="0"/>
          <a:pathLst>
            <a:path>
              <a:moveTo>
                <a:pt x="0" y="0"/>
              </a:moveTo>
              <a:lnTo>
                <a:pt x="0" y="197445"/>
              </a:lnTo>
              <a:lnTo>
                <a:pt x="1137659" y="197445"/>
              </a:lnTo>
              <a:lnTo>
                <a:pt x="1137659" y="3948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13A844-3356-4CD6-8DBC-D5FC32D07830}">
      <dsp:nvSpPr>
        <dsp:cNvPr id="0" name=""/>
        <dsp:cNvSpPr/>
      </dsp:nvSpPr>
      <dsp:spPr>
        <a:xfrm>
          <a:off x="944722" y="2666415"/>
          <a:ext cx="1137659" cy="394890"/>
        </a:xfrm>
        <a:custGeom>
          <a:avLst/>
          <a:gdLst/>
          <a:ahLst/>
          <a:cxnLst/>
          <a:rect l="0" t="0" r="0" b="0"/>
          <a:pathLst>
            <a:path>
              <a:moveTo>
                <a:pt x="1137659" y="0"/>
              </a:moveTo>
              <a:lnTo>
                <a:pt x="1137659" y="197445"/>
              </a:lnTo>
              <a:lnTo>
                <a:pt x="0" y="197445"/>
              </a:lnTo>
              <a:lnTo>
                <a:pt x="0" y="3948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59AA5D-1B9E-4A54-AF25-8731EF8A12D7}">
      <dsp:nvSpPr>
        <dsp:cNvPr id="0" name=""/>
        <dsp:cNvSpPr/>
      </dsp:nvSpPr>
      <dsp:spPr>
        <a:xfrm>
          <a:off x="2082382" y="1331310"/>
          <a:ext cx="2609095" cy="394890"/>
        </a:xfrm>
        <a:custGeom>
          <a:avLst/>
          <a:gdLst/>
          <a:ahLst/>
          <a:cxnLst/>
          <a:rect l="0" t="0" r="0" b="0"/>
          <a:pathLst>
            <a:path>
              <a:moveTo>
                <a:pt x="2609095" y="0"/>
              </a:moveTo>
              <a:lnTo>
                <a:pt x="2609095" y="197445"/>
              </a:lnTo>
              <a:lnTo>
                <a:pt x="0" y="197445"/>
              </a:lnTo>
              <a:lnTo>
                <a:pt x="0" y="3948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143D7F-6472-468C-8D39-4228E8DE3959}">
      <dsp:nvSpPr>
        <dsp:cNvPr id="0" name=""/>
        <dsp:cNvSpPr/>
      </dsp:nvSpPr>
      <dsp:spPr>
        <a:xfrm>
          <a:off x="3751263" y="391096"/>
          <a:ext cx="1880429" cy="94021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Succession Documents</a:t>
          </a:r>
        </a:p>
      </dsp:txBody>
      <dsp:txXfrm>
        <a:off x="3751263" y="391096"/>
        <a:ext cx="1880429" cy="940214"/>
      </dsp:txXfrm>
    </dsp:sp>
    <dsp:sp modelId="{0728BC33-8501-411B-954D-389AE050D402}">
      <dsp:nvSpPr>
        <dsp:cNvPr id="0" name=""/>
        <dsp:cNvSpPr/>
      </dsp:nvSpPr>
      <dsp:spPr>
        <a:xfrm>
          <a:off x="1142167" y="1726200"/>
          <a:ext cx="1880429" cy="9402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Testate (Will)</a:t>
          </a:r>
        </a:p>
      </dsp:txBody>
      <dsp:txXfrm>
        <a:off x="1142167" y="1726200"/>
        <a:ext cx="1880429" cy="940214"/>
      </dsp:txXfrm>
    </dsp:sp>
    <dsp:sp modelId="{BE4E4FCE-BFF0-4A4B-96BE-B20EE44BD38C}">
      <dsp:nvSpPr>
        <dsp:cNvPr id="0" name=""/>
        <dsp:cNvSpPr/>
      </dsp:nvSpPr>
      <dsp:spPr>
        <a:xfrm>
          <a:off x="4508"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Probate</a:t>
          </a:r>
        </a:p>
      </dsp:txBody>
      <dsp:txXfrm>
        <a:off x="4508" y="3061305"/>
        <a:ext cx="1880429" cy="940214"/>
      </dsp:txXfrm>
    </dsp:sp>
    <dsp:sp modelId="{6B07F626-873C-485F-9BAE-E79478FD7647}">
      <dsp:nvSpPr>
        <dsp:cNvPr id="0" name=""/>
        <dsp:cNvSpPr/>
      </dsp:nvSpPr>
      <dsp:spPr>
        <a:xfrm>
          <a:off x="2279827"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Succession Certificate</a:t>
          </a:r>
        </a:p>
      </dsp:txBody>
      <dsp:txXfrm>
        <a:off x="2279827" y="3061305"/>
        <a:ext cx="1880429" cy="940214"/>
      </dsp:txXfrm>
    </dsp:sp>
    <dsp:sp modelId="{9F89F5F2-7CE0-424F-9DCC-4956C95130C7}">
      <dsp:nvSpPr>
        <dsp:cNvPr id="0" name=""/>
        <dsp:cNvSpPr/>
      </dsp:nvSpPr>
      <dsp:spPr>
        <a:xfrm>
          <a:off x="2749934" y="4396410"/>
          <a:ext cx="1880429" cy="94021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Only for debt and securities</a:t>
          </a:r>
        </a:p>
      </dsp:txBody>
      <dsp:txXfrm>
        <a:off x="2749934" y="4396410"/>
        <a:ext cx="1880429" cy="940214"/>
      </dsp:txXfrm>
    </dsp:sp>
    <dsp:sp modelId="{4F073D13-BDBD-4EAA-AC90-8B1954600F33}">
      <dsp:nvSpPr>
        <dsp:cNvPr id="0" name=""/>
        <dsp:cNvSpPr/>
      </dsp:nvSpPr>
      <dsp:spPr>
        <a:xfrm>
          <a:off x="4085039" y="1726200"/>
          <a:ext cx="1880429" cy="9402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Intestate</a:t>
          </a:r>
        </a:p>
      </dsp:txBody>
      <dsp:txXfrm>
        <a:off x="4085039" y="1726200"/>
        <a:ext cx="1880429" cy="940214"/>
      </dsp:txXfrm>
    </dsp:sp>
    <dsp:sp modelId="{434BE2C7-0F7B-46AE-AA8C-565D8CD50AF0}">
      <dsp:nvSpPr>
        <dsp:cNvPr id="0" name=""/>
        <dsp:cNvSpPr/>
      </dsp:nvSpPr>
      <dsp:spPr>
        <a:xfrm>
          <a:off x="4555147"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Letter of Administration</a:t>
          </a:r>
        </a:p>
      </dsp:txBody>
      <dsp:txXfrm>
        <a:off x="4555147" y="3061305"/>
        <a:ext cx="1880429" cy="940214"/>
      </dsp:txXfrm>
    </dsp:sp>
    <dsp:sp modelId="{BEA7EF10-FA7C-46C7-A169-A0CBDD67B7DA}">
      <dsp:nvSpPr>
        <dsp:cNvPr id="0" name=""/>
        <dsp:cNvSpPr/>
      </dsp:nvSpPr>
      <dsp:spPr>
        <a:xfrm>
          <a:off x="6360359" y="1726200"/>
          <a:ext cx="1880429" cy="9402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Legal heir Certificate</a:t>
          </a:r>
        </a:p>
      </dsp:txBody>
      <dsp:txXfrm>
        <a:off x="6360359" y="1726200"/>
        <a:ext cx="1880429" cy="940214"/>
      </dsp:txXfrm>
    </dsp:sp>
    <dsp:sp modelId="{86330619-7ECB-483D-854D-F6EF1AF741BD}">
      <dsp:nvSpPr>
        <dsp:cNvPr id="0" name=""/>
        <dsp:cNvSpPr/>
      </dsp:nvSpPr>
      <dsp:spPr>
        <a:xfrm>
          <a:off x="6830466"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US" sz="2300" kern="1200" dirty="0"/>
            <a:t>Tehsildar</a:t>
          </a:r>
        </a:p>
      </dsp:txBody>
      <dsp:txXfrm>
        <a:off x="6830466" y="3061305"/>
        <a:ext cx="1880429" cy="940214"/>
      </dsp:txXfrm>
    </dsp:sp>
    <dsp:sp modelId="{2FB0A7F1-0A6C-4640-BA44-DA975E1A2653}">
      <dsp:nvSpPr>
        <dsp:cNvPr id="0" name=""/>
        <dsp:cNvSpPr/>
      </dsp:nvSpPr>
      <dsp:spPr>
        <a:xfrm>
          <a:off x="6830466" y="4396410"/>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Creates no title </a:t>
          </a:r>
          <a:r>
            <a:rPr lang="en-US" sz="1400" kern="1200" dirty="0"/>
            <a:t>(only management rights)</a:t>
          </a:r>
        </a:p>
      </dsp:txBody>
      <dsp:txXfrm>
        <a:off x="6830466" y="4396410"/>
        <a:ext cx="1880429" cy="940214"/>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0D323-F7E5-41E0-8CD8-7E761189808F}">
      <dsp:nvSpPr>
        <dsp:cNvPr id="0" name=""/>
        <dsp:cNvSpPr/>
      </dsp:nvSpPr>
      <dsp:spPr>
        <a:xfrm>
          <a:off x="0" y="72127"/>
          <a:ext cx="8229600" cy="538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Property inherited from 3 generations above of male lineage</a:t>
          </a:r>
        </a:p>
      </dsp:txBody>
      <dsp:txXfrm>
        <a:off x="26273" y="98400"/>
        <a:ext cx="8177054" cy="485654"/>
      </dsp:txXfrm>
    </dsp:sp>
    <dsp:sp modelId="{D51A1CE8-E5CE-43AB-8892-C163623842D9}">
      <dsp:nvSpPr>
        <dsp:cNvPr id="0" name=""/>
        <dsp:cNvSpPr/>
      </dsp:nvSpPr>
      <dsp:spPr>
        <a:xfrm>
          <a:off x="0" y="61032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Father, grandfather, great grandfather</a:t>
          </a:r>
        </a:p>
      </dsp:txBody>
      <dsp:txXfrm>
        <a:off x="0" y="610327"/>
        <a:ext cx="8229600" cy="380880"/>
      </dsp:txXfrm>
    </dsp:sp>
    <dsp:sp modelId="{6A5EE8FB-F633-4287-8275-DA04B14239B6}">
      <dsp:nvSpPr>
        <dsp:cNvPr id="0" name=""/>
        <dsp:cNvSpPr/>
      </dsp:nvSpPr>
      <dsp:spPr>
        <a:xfrm>
          <a:off x="0" y="991207"/>
          <a:ext cx="8229600" cy="538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Deemed to be HUF property</a:t>
          </a:r>
        </a:p>
      </dsp:txBody>
      <dsp:txXfrm>
        <a:off x="26273" y="1017480"/>
        <a:ext cx="8177054" cy="485654"/>
      </dsp:txXfrm>
    </dsp:sp>
    <dsp:sp modelId="{4B7F5F37-2133-47E4-BE7F-B73BFC88EF9F}">
      <dsp:nvSpPr>
        <dsp:cNvPr id="0" name=""/>
        <dsp:cNvSpPr/>
      </dsp:nvSpPr>
      <dsp:spPr>
        <a:xfrm>
          <a:off x="0" y="1595647"/>
          <a:ext cx="8229600" cy="538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Automatic right in ancestral property</a:t>
          </a:r>
        </a:p>
      </dsp:txBody>
      <dsp:txXfrm>
        <a:off x="26273" y="1621920"/>
        <a:ext cx="8177054" cy="485654"/>
      </dsp:txXfrm>
    </dsp:sp>
    <dsp:sp modelId="{5DF6431A-953E-4B07-BC30-B69014EAAC36}">
      <dsp:nvSpPr>
        <dsp:cNvPr id="0" name=""/>
        <dsp:cNvSpPr/>
      </dsp:nvSpPr>
      <dsp:spPr>
        <a:xfrm>
          <a:off x="0" y="2200087"/>
          <a:ext cx="8229600" cy="5382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Myth</a:t>
          </a:r>
        </a:p>
      </dsp:txBody>
      <dsp:txXfrm>
        <a:off x="26273" y="2226360"/>
        <a:ext cx="8177054" cy="485654"/>
      </dsp:txXfrm>
    </dsp:sp>
    <dsp:sp modelId="{51F886AF-1863-4B48-801A-44AF1CA7AF32}">
      <dsp:nvSpPr>
        <dsp:cNvPr id="0" name=""/>
        <dsp:cNvSpPr/>
      </dsp:nvSpPr>
      <dsp:spPr>
        <a:xfrm>
          <a:off x="0" y="273828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Ancestral property cannot be alienated</a:t>
          </a:r>
        </a:p>
      </dsp:txBody>
      <dsp:txXfrm>
        <a:off x="0" y="2738287"/>
        <a:ext cx="8229600" cy="380880"/>
      </dsp:txXfrm>
    </dsp:sp>
    <dsp:sp modelId="{C9BD0299-2A46-4F62-A08A-5CF1573E6241}">
      <dsp:nvSpPr>
        <dsp:cNvPr id="0" name=""/>
        <dsp:cNvSpPr/>
      </dsp:nvSpPr>
      <dsp:spPr>
        <a:xfrm>
          <a:off x="0" y="3119167"/>
          <a:ext cx="8229600" cy="5382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Reality </a:t>
          </a:r>
        </a:p>
      </dsp:txBody>
      <dsp:txXfrm>
        <a:off x="26273" y="3145440"/>
        <a:ext cx="8177054" cy="485654"/>
      </dsp:txXfrm>
    </dsp:sp>
    <dsp:sp modelId="{59BE3D0C-1455-40B7-A2F5-3E2DC6F14F8D}">
      <dsp:nvSpPr>
        <dsp:cNvPr id="0" name=""/>
        <dsp:cNvSpPr/>
      </dsp:nvSpPr>
      <dsp:spPr>
        <a:xfrm>
          <a:off x="0" y="3657367"/>
          <a:ext cx="8229600" cy="145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Ancestral property can be lineated</a:t>
          </a:r>
        </a:p>
        <a:p>
          <a:pPr marL="342900" lvl="2" indent="-171450" algn="l" defTabSz="800100" rtl="0">
            <a:lnSpc>
              <a:spcPct val="90000"/>
            </a:lnSpc>
            <a:spcBef>
              <a:spcPct val="0"/>
            </a:spcBef>
            <a:spcAft>
              <a:spcPct val="20000"/>
            </a:spcAft>
            <a:buChar char="•"/>
          </a:pPr>
          <a:r>
            <a:rPr lang="en-US" sz="1800" kern="1200"/>
            <a:t>Yudhister v. Ashok Kumar (SC)</a:t>
          </a:r>
        </a:p>
        <a:p>
          <a:pPr marL="342900" lvl="2" indent="-171450" algn="l" defTabSz="800100" rtl="0">
            <a:lnSpc>
              <a:spcPct val="90000"/>
            </a:lnSpc>
            <a:spcBef>
              <a:spcPct val="0"/>
            </a:spcBef>
            <a:spcAft>
              <a:spcPct val="20000"/>
            </a:spcAft>
            <a:buChar char="•"/>
          </a:pPr>
          <a:r>
            <a:rPr lang="en-US" sz="1800" kern="1200" dirty="0" err="1"/>
            <a:t>Uttam</a:t>
          </a:r>
          <a:r>
            <a:rPr lang="en-US" sz="1800" kern="1200" dirty="0"/>
            <a:t> v. </a:t>
          </a:r>
          <a:r>
            <a:rPr lang="en-US" sz="1800" kern="1200" dirty="0" err="1"/>
            <a:t>Saubhag</a:t>
          </a:r>
          <a:r>
            <a:rPr lang="en-US" sz="1800" kern="1200" dirty="0"/>
            <a:t> Singh (SC)</a:t>
          </a:r>
        </a:p>
        <a:p>
          <a:pPr marL="342900" lvl="2" indent="-171450" algn="l" defTabSz="800100" rtl="0">
            <a:lnSpc>
              <a:spcPct val="90000"/>
            </a:lnSpc>
            <a:spcBef>
              <a:spcPct val="0"/>
            </a:spcBef>
            <a:spcAft>
              <a:spcPct val="20000"/>
            </a:spcAft>
            <a:buChar char="•"/>
          </a:pPr>
          <a:r>
            <a:rPr lang="en-US" sz="1800" kern="1200" dirty="0" err="1"/>
            <a:t>Surender</a:t>
          </a:r>
          <a:r>
            <a:rPr lang="en-US" sz="1800" kern="1200" dirty="0"/>
            <a:t> Kumar (Del) </a:t>
          </a:r>
        </a:p>
        <a:p>
          <a:pPr marL="342900" lvl="2" indent="-171450" algn="l" defTabSz="800100" rtl="0">
            <a:lnSpc>
              <a:spcPct val="90000"/>
            </a:lnSpc>
            <a:spcBef>
              <a:spcPct val="0"/>
            </a:spcBef>
            <a:spcAft>
              <a:spcPct val="20000"/>
            </a:spcAft>
            <a:buChar char="•"/>
          </a:pPr>
          <a:r>
            <a:rPr lang="en-US" sz="1800" kern="1200" dirty="0" err="1"/>
            <a:t>Arshnoor</a:t>
          </a:r>
          <a:r>
            <a:rPr lang="en-US" sz="1800" kern="1200" dirty="0"/>
            <a:t> Singh (SC)</a:t>
          </a:r>
        </a:p>
      </dsp:txBody>
      <dsp:txXfrm>
        <a:off x="0" y="3657367"/>
        <a:ext cx="8229600" cy="145210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9.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50.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4.xml><?xml version="1.0" encoding="utf-8"?>
<dgm:layoutDef xmlns:dgm="http://schemas.openxmlformats.org/drawingml/2006/diagram" xmlns:a="http://schemas.openxmlformats.org/drawingml/2006/main" uniqueId="urn:microsoft.com/office/officeart/2005/8/layout/hList7#3">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5.xml><?xml version="1.0" encoding="utf-8"?>
<dgm:layoutDef xmlns:dgm="http://schemas.openxmlformats.org/drawingml/2006/diagram" xmlns:a="http://schemas.openxmlformats.org/drawingml/2006/main" uniqueId="urn:microsoft.com/office/officeart/2005/8/layout/hList7#4">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6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05/8/layout/hList7#5">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3.xml><?xml version="1.0" encoding="utf-8"?>
<dgm:layoutDef xmlns:dgm="http://schemas.openxmlformats.org/drawingml/2006/diagram" xmlns:a="http://schemas.openxmlformats.org/drawingml/2006/main" uniqueId="urn:microsoft.com/office/officeart/2005/8/layout/hList7#6">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4.xml><?xml version="1.0" encoding="utf-8"?>
<dgm:layoutDef xmlns:dgm="http://schemas.openxmlformats.org/drawingml/2006/diagram" xmlns:a="http://schemas.openxmlformats.org/drawingml/2006/main" uniqueId="urn:microsoft.com/office/officeart/2005/8/layout/hList7#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5.xml><?xml version="1.0" encoding="utf-8"?>
<dgm:layoutDef xmlns:dgm="http://schemas.openxmlformats.org/drawingml/2006/diagram" xmlns:a="http://schemas.openxmlformats.org/drawingml/2006/main" uniqueId="urn:microsoft.com/office/officeart/2005/8/layout/hList7#8">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67.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6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A2D4401-9A1F-4B93-B853-B385754FE2C6}" type="datetimeFigureOut">
              <a:rPr lang="en-US" smtClean="0"/>
              <a:pPr/>
              <a:t>2/19/2025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5F3F7A-6471-4037-AAEF-D82F44750E8A}" type="slidenum">
              <a:rPr lang="en-US" smtClean="0"/>
              <a:pPr/>
              <a:t>‹#›</a:t>
            </a:fld>
            <a:endParaRPr lang="en-US"/>
          </a:p>
        </p:txBody>
      </p:sp>
    </p:spTree>
    <p:extLst>
      <p:ext uri="{BB962C8B-B14F-4D97-AF65-F5344CB8AC3E}">
        <p14:creationId xmlns:p14="http://schemas.microsoft.com/office/powerpoint/2010/main" val="115791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41F13-03E5-4556-92F2-D331EB0A8423}" type="datetimeFigureOut">
              <a:rPr lang="en-US" smtClean="0"/>
              <a:pPr/>
              <a:t>2/19/2025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A97DFF-6ACE-4D3A-8F16-7FCBE974CD87}" type="slidenum">
              <a:rPr lang="en-US" smtClean="0"/>
              <a:pPr/>
              <a:t>‹#›</a:t>
            </a:fld>
            <a:endParaRPr lang="en-US"/>
          </a:p>
        </p:txBody>
      </p:sp>
    </p:spTree>
    <p:extLst>
      <p:ext uri="{BB962C8B-B14F-4D97-AF65-F5344CB8AC3E}">
        <p14:creationId xmlns:p14="http://schemas.microsoft.com/office/powerpoint/2010/main" val="280059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Story of father mother shareholder who want control but benefits for children.</a:t>
            </a:r>
            <a:r>
              <a:rPr lang="en-US" baseline="0" dirty="0"/>
              <a:t> Options Voting shares and non voting shares, equity and preference shares, Trust (Settle shares for benefit of children) and be Trustees (Classical Private Trust)</a:t>
            </a:r>
          </a:p>
          <a:p>
            <a:r>
              <a:rPr lang="en-US" baseline="0" dirty="0"/>
              <a:t>What cannot be done through will can be done through Trusts</a:t>
            </a:r>
            <a:endParaRPr lang="en-US" dirty="0"/>
          </a:p>
        </p:txBody>
      </p:sp>
      <p:sp>
        <p:nvSpPr>
          <p:cNvPr id="4" name="Slide Number Placeholder 3"/>
          <p:cNvSpPr>
            <a:spLocks noGrp="1"/>
          </p:cNvSpPr>
          <p:nvPr>
            <p:ph type="sldNum" sz="quarter" idx="10"/>
          </p:nvPr>
        </p:nvSpPr>
        <p:spPr/>
        <p:txBody>
          <a:bodyPr/>
          <a:lstStyle/>
          <a:p>
            <a:fld id="{E8DE5303-BDB9-49AE-BB69-A7F9B9D54E56}"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760D9B73-D120-4623-981A-CF26C358C829}" type="datetimeFigureOut">
              <a:rPr lang="en-US" smtClean="0"/>
              <a:pPr/>
              <a:t>2/19/2025</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8FDB2989-C2B8-478F-868B-D2A1717FDC78}"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60D9B73-D120-4623-981A-CF26C358C829}" type="datetimeFigureOut">
              <a:rPr lang="en-US" smtClean="0"/>
              <a:pPr/>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B2989-C2B8-478F-868B-D2A1717FDC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60D9B73-D120-4623-981A-CF26C358C829}" type="datetimeFigureOut">
              <a:rPr lang="en-US" smtClean="0"/>
              <a:pPr/>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B2989-C2B8-478F-868B-D2A1717FDC78}"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760D9B73-D120-4623-981A-CF26C358C829}" type="datetimeFigureOut">
              <a:rPr lang="en-US" smtClean="0"/>
              <a:pPr/>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B2989-C2B8-478F-868B-D2A1717FDC78}"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760D9B73-D120-4623-981A-CF26C358C829}" type="datetimeFigureOut">
              <a:rPr lang="en-US" smtClean="0"/>
              <a:pPr/>
              <a:t>2/19/2025</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8FDB2989-C2B8-478F-868B-D2A1717FDC78}"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760D9B73-D120-4623-981A-CF26C358C829}" type="datetimeFigureOut">
              <a:rPr lang="en-US" smtClean="0"/>
              <a:pPr/>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B2989-C2B8-478F-868B-D2A1717FDC78}"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60D9B73-D120-4623-981A-CF26C358C829}" type="datetimeFigureOut">
              <a:rPr lang="en-US" smtClean="0"/>
              <a:pPr/>
              <a:t>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DB2989-C2B8-478F-868B-D2A1717FDC78}"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760D9B73-D120-4623-981A-CF26C358C829}" type="datetimeFigureOut">
              <a:rPr lang="en-US" smtClean="0"/>
              <a:pPr/>
              <a:t>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DB2989-C2B8-478F-868B-D2A1717FDC78}"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D9B73-D120-4623-981A-CF26C358C829}" type="datetimeFigureOut">
              <a:rPr lang="en-US" smtClean="0"/>
              <a:pPr/>
              <a:t>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DB2989-C2B8-478F-868B-D2A1717FDC78}"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60D9B73-D120-4623-981A-CF26C358C829}" type="datetimeFigureOut">
              <a:rPr lang="en-US" smtClean="0"/>
              <a:pPr/>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B2989-C2B8-478F-868B-D2A1717FDC7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60D9B73-D120-4623-981A-CF26C358C829}" type="datetimeFigureOut">
              <a:rPr lang="en-US" smtClean="0"/>
              <a:pPr/>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B2989-C2B8-478F-868B-D2A1717FDC7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60D9B73-D120-4623-981A-CF26C358C829}" type="datetimeFigureOut">
              <a:rPr lang="en-US" smtClean="0"/>
              <a:pPr/>
              <a:t>2/19/2025</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FDB2989-C2B8-478F-868B-D2A1717FDC78}"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2.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2.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2.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2.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2.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2.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78.xml"/><Relationship Id="rId2" Type="http://schemas.openxmlformats.org/officeDocument/2006/relationships/diagramData" Target="../diagrams/data78.xml"/><Relationship Id="rId1" Type="http://schemas.openxmlformats.org/officeDocument/2006/relationships/slideLayout" Target="../slideLayouts/slideLayout2.xml"/><Relationship Id="rId6" Type="http://schemas.microsoft.com/office/2007/relationships/diagramDrawing" Target="../diagrams/drawing78.xml"/><Relationship Id="rId5" Type="http://schemas.openxmlformats.org/officeDocument/2006/relationships/diagramColors" Target="../diagrams/colors78.xml"/><Relationship Id="rId4" Type="http://schemas.openxmlformats.org/officeDocument/2006/relationships/diagramQuickStyle" Target="../diagrams/quickStyle78.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79.xml"/><Relationship Id="rId2" Type="http://schemas.openxmlformats.org/officeDocument/2006/relationships/diagramData" Target="../diagrams/data79.xml"/><Relationship Id="rId1" Type="http://schemas.openxmlformats.org/officeDocument/2006/relationships/slideLayout" Target="../slideLayouts/slideLayout2.xml"/><Relationship Id="rId6" Type="http://schemas.microsoft.com/office/2007/relationships/diagramDrawing" Target="../diagrams/drawing79.xml"/><Relationship Id="rId5" Type="http://schemas.openxmlformats.org/officeDocument/2006/relationships/diagramColors" Target="../diagrams/colors79.xml"/><Relationship Id="rId4" Type="http://schemas.openxmlformats.org/officeDocument/2006/relationships/diagramQuickStyle" Target="../diagrams/quickStyle7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80.xml"/><Relationship Id="rId2" Type="http://schemas.openxmlformats.org/officeDocument/2006/relationships/diagramData" Target="../diagrams/data80.xml"/><Relationship Id="rId1" Type="http://schemas.openxmlformats.org/officeDocument/2006/relationships/slideLayout" Target="../slideLayouts/slideLayout2.xml"/><Relationship Id="rId6" Type="http://schemas.microsoft.com/office/2007/relationships/diagramDrawing" Target="../diagrams/drawing80.xml"/><Relationship Id="rId5" Type="http://schemas.openxmlformats.org/officeDocument/2006/relationships/diagramColors" Target="../diagrams/colors80.xml"/><Relationship Id="rId4" Type="http://schemas.openxmlformats.org/officeDocument/2006/relationships/diagramQuickStyle" Target="../diagrams/quickStyle80.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81.xml"/><Relationship Id="rId2" Type="http://schemas.openxmlformats.org/officeDocument/2006/relationships/diagramData" Target="../diagrams/data81.xml"/><Relationship Id="rId1" Type="http://schemas.openxmlformats.org/officeDocument/2006/relationships/slideLayout" Target="../slideLayouts/slideLayout2.xml"/><Relationship Id="rId6" Type="http://schemas.microsoft.com/office/2007/relationships/diagramDrawing" Target="../diagrams/drawing81.xml"/><Relationship Id="rId5" Type="http://schemas.openxmlformats.org/officeDocument/2006/relationships/diagramColors" Target="../diagrams/colors81.xml"/><Relationship Id="rId4" Type="http://schemas.openxmlformats.org/officeDocument/2006/relationships/diagramQuickStyle" Target="../diagrams/quickStyle81.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82.xml"/><Relationship Id="rId2" Type="http://schemas.openxmlformats.org/officeDocument/2006/relationships/diagramData" Target="../diagrams/data82.xml"/><Relationship Id="rId1" Type="http://schemas.openxmlformats.org/officeDocument/2006/relationships/slideLayout" Target="../slideLayouts/slideLayout2.xml"/><Relationship Id="rId6" Type="http://schemas.microsoft.com/office/2007/relationships/diagramDrawing" Target="../diagrams/drawing82.xml"/><Relationship Id="rId5" Type="http://schemas.openxmlformats.org/officeDocument/2006/relationships/diagramColors" Target="../diagrams/colors82.xml"/><Relationship Id="rId4" Type="http://schemas.openxmlformats.org/officeDocument/2006/relationships/diagramQuickStyle" Target="../diagrams/quickStyle82.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83.xml"/><Relationship Id="rId2" Type="http://schemas.openxmlformats.org/officeDocument/2006/relationships/diagramData" Target="../diagrams/data83.xml"/><Relationship Id="rId1" Type="http://schemas.openxmlformats.org/officeDocument/2006/relationships/slideLayout" Target="../slideLayouts/slideLayout2.xml"/><Relationship Id="rId6" Type="http://schemas.microsoft.com/office/2007/relationships/diagramDrawing" Target="../diagrams/drawing83.xml"/><Relationship Id="rId5" Type="http://schemas.openxmlformats.org/officeDocument/2006/relationships/diagramColors" Target="../diagrams/colors83.xml"/><Relationship Id="rId4" Type="http://schemas.openxmlformats.org/officeDocument/2006/relationships/diagramQuickStyle" Target="../diagrams/quickStyle83.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84.xml"/><Relationship Id="rId2" Type="http://schemas.openxmlformats.org/officeDocument/2006/relationships/diagramData" Target="../diagrams/data84.xml"/><Relationship Id="rId1" Type="http://schemas.openxmlformats.org/officeDocument/2006/relationships/slideLayout" Target="../slideLayouts/slideLayout2.xml"/><Relationship Id="rId6" Type="http://schemas.microsoft.com/office/2007/relationships/diagramDrawing" Target="../diagrams/drawing84.xml"/><Relationship Id="rId5" Type="http://schemas.openxmlformats.org/officeDocument/2006/relationships/diagramColors" Target="../diagrams/colors84.xml"/><Relationship Id="rId4" Type="http://schemas.openxmlformats.org/officeDocument/2006/relationships/diagramQuickStyle" Target="../diagrams/quickStyle84.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85.xml"/><Relationship Id="rId2" Type="http://schemas.openxmlformats.org/officeDocument/2006/relationships/diagramData" Target="../diagrams/data85.xml"/><Relationship Id="rId1" Type="http://schemas.openxmlformats.org/officeDocument/2006/relationships/slideLayout" Target="../slideLayouts/slideLayout2.xml"/><Relationship Id="rId6" Type="http://schemas.microsoft.com/office/2007/relationships/diagramDrawing" Target="../diagrams/drawing85.xml"/><Relationship Id="rId5" Type="http://schemas.openxmlformats.org/officeDocument/2006/relationships/diagramColors" Target="../diagrams/colors85.xml"/><Relationship Id="rId4" Type="http://schemas.openxmlformats.org/officeDocument/2006/relationships/diagramQuickStyle" Target="../diagrams/quickStyle85.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86.xml"/><Relationship Id="rId2" Type="http://schemas.openxmlformats.org/officeDocument/2006/relationships/diagramData" Target="../diagrams/data86.xml"/><Relationship Id="rId1" Type="http://schemas.openxmlformats.org/officeDocument/2006/relationships/slideLayout" Target="../slideLayouts/slideLayout2.xml"/><Relationship Id="rId6" Type="http://schemas.microsoft.com/office/2007/relationships/diagramDrawing" Target="../diagrams/drawing86.xml"/><Relationship Id="rId5" Type="http://schemas.openxmlformats.org/officeDocument/2006/relationships/diagramColors" Target="../diagrams/colors86.xml"/><Relationship Id="rId4" Type="http://schemas.openxmlformats.org/officeDocument/2006/relationships/diagramQuickStyle" Target="../diagrams/quickStyle86.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87.xml"/><Relationship Id="rId2" Type="http://schemas.openxmlformats.org/officeDocument/2006/relationships/diagramData" Target="../diagrams/data87.xml"/><Relationship Id="rId1" Type="http://schemas.openxmlformats.org/officeDocument/2006/relationships/slideLayout" Target="../slideLayouts/slideLayout2.xml"/><Relationship Id="rId6" Type="http://schemas.microsoft.com/office/2007/relationships/diagramDrawing" Target="../diagrams/drawing87.xml"/><Relationship Id="rId5" Type="http://schemas.openxmlformats.org/officeDocument/2006/relationships/diagramColors" Target="../diagrams/colors87.xml"/><Relationship Id="rId4" Type="http://schemas.openxmlformats.org/officeDocument/2006/relationships/diagramQuickStyle" Target="../diagrams/quickStyle87.xml"/></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88.xml"/><Relationship Id="rId2" Type="http://schemas.openxmlformats.org/officeDocument/2006/relationships/diagramData" Target="../diagrams/data88.xml"/><Relationship Id="rId1" Type="http://schemas.openxmlformats.org/officeDocument/2006/relationships/slideLayout" Target="../slideLayouts/slideLayout2.xml"/><Relationship Id="rId6" Type="http://schemas.microsoft.com/office/2007/relationships/diagramDrawing" Target="../diagrams/drawing88.xml"/><Relationship Id="rId5" Type="http://schemas.openxmlformats.org/officeDocument/2006/relationships/diagramColors" Target="../diagrams/colors88.xml"/><Relationship Id="rId4" Type="http://schemas.openxmlformats.org/officeDocument/2006/relationships/diagramQuickStyle" Target="../diagrams/quickStyle8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89.xml"/><Relationship Id="rId2" Type="http://schemas.openxmlformats.org/officeDocument/2006/relationships/diagramData" Target="../diagrams/data89.xml"/><Relationship Id="rId1" Type="http://schemas.openxmlformats.org/officeDocument/2006/relationships/slideLayout" Target="../slideLayouts/slideLayout2.xml"/><Relationship Id="rId6" Type="http://schemas.microsoft.com/office/2007/relationships/diagramDrawing" Target="../diagrams/drawing89.xml"/><Relationship Id="rId5" Type="http://schemas.openxmlformats.org/officeDocument/2006/relationships/diagramColors" Target="../diagrams/colors89.xml"/><Relationship Id="rId4" Type="http://schemas.openxmlformats.org/officeDocument/2006/relationships/diagramQuickStyle" Target="../diagrams/quickStyle89.xml"/></Relationships>
</file>

<file path=ppt/slides/_rels/slide121.xml.rels><?xml version="1.0" encoding="UTF-8" standalone="yes"?>
<Relationships xmlns="http://schemas.openxmlformats.org/package/2006/relationships"><Relationship Id="rId3" Type="http://schemas.openxmlformats.org/officeDocument/2006/relationships/diagramLayout" Target="../diagrams/layout90.xml"/><Relationship Id="rId2" Type="http://schemas.openxmlformats.org/officeDocument/2006/relationships/diagramData" Target="../diagrams/data90.xml"/><Relationship Id="rId1" Type="http://schemas.openxmlformats.org/officeDocument/2006/relationships/slideLayout" Target="../slideLayouts/slideLayout2.xml"/><Relationship Id="rId6" Type="http://schemas.microsoft.com/office/2007/relationships/diagramDrawing" Target="../diagrams/drawing90.xml"/><Relationship Id="rId5" Type="http://schemas.openxmlformats.org/officeDocument/2006/relationships/diagramColors" Target="../diagrams/colors90.xml"/><Relationship Id="rId4" Type="http://schemas.openxmlformats.org/officeDocument/2006/relationships/diagramQuickStyle" Target="../diagrams/quickStyle9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91.xml"/><Relationship Id="rId2" Type="http://schemas.openxmlformats.org/officeDocument/2006/relationships/diagramData" Target="../diagrams/data91.xml"/><Relationship Id="rId1" Type="http://schemas.openxmlformats.org/officeDocument/2006/relationships/slideLayout" Target="../slideLayouts/slideLayout2.xml"/><Relationship Id="rId6" Type="http://schemas.microsoft.com/office/2007/relationships/diagramDrawing" Target="../diagrams/drawing91.xml"/><Relationship Id="rId5" Type="http://schemas.openxmlformats.org/officeDocument/2006/relationships/diagramColors" Target="../diagrams/colors91.xml"/><Relationship Id="rId4" Type="http://schemas.openxmlformats.org/officeDocument/2006/relationships/diagramQuickStyle" Target="../diagrams/quickStyle91.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92.xml"/><Relationship Id="rId2" Type="http://schemas.openxmlformats.org/officeDocument/2006/relationships/diagramData" Target="../diagrams/data92.xml"/><Relationship Id="rId1" Type="http://schemas.openxmlformats.org/officeDocument/2006/relationships/slideLayout" Target="../slideLayouts/slideLayout2.xml"/><Relationship Id="rId6" Type="http://schemas.microsoft.com/office/2007/relationships/diagramDrawing" Target="../diagrams/drawing92.xml"/><Relationship Id="rId5" Type="http://schemas.openxmlformats.org/officeDocument/2006/relationships/diagramColors" Target="../diagrams/colors92.xml"/><Relationship Id="rId4" Type="http://schemas.openxmlformats.org/officeDocument/2006/relationships/diagramQuickStyle" Target="../diagrams/quickStyle92.xm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93.xml"/><Relationship Id="rId2" Type="http://schemas.openxmlformats.org/officeDocument/2006/relationships/diagramData" Target="../diagrams/data93.xml"/><Relationship Id="rId1" Type="http://schemas.openxmlformats.org/officeDocument/2006/relationships/slideLayout" Target="../slideLayouts/slideLayout2.xml"/><Relationship Id="rId6" Type="http://schemas.microsoft.com/office/2007/relationships/diagramDrawing" Target="../diagrams/drawing93.xml"/><Relationship Id="rId5" Type="http://schemas.openxmlformats.org/officeDocument/2006/relationships/diagramColors" Target="../diagrams/colors93.xml"/><Relationship Id="rId4" Type="http://schemas.openxmlformats.org/officeDocument/2006/relationships/diagramQuickStyle" Target="../diagrams/quickStyle9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94.xml"/><Relationship Id="rId2" Type="http://schemas.openxmlformats.org/officeDocument/2006/relationships/diagramData" Target="../diagrams/data94.xml"/><Relationship Id="rId1" Type="http://schemas.openxmlformats.org/officeDocument/2006/relationships/slideLayout" Target="../slideLayouts/slideLayout7.xml"/><Relationship Id="rId6" Type="http://schemas.microsoft.com/office/2007/relationships/diagramDrawing" Target="../diagrams/drawing94.xml"/><Relationship Id="rId5" Type="http://schemas.openxmlformats.org/officeDocument/2006/relationships/diagramColors" Target="../diagrams/colors94.xml"/><Relationship Id="rId4" Type="http://schemas.openxmlformats.org/officeDocument/2006/relationships/diagramQuickStyle" Target="../diagrams/quickStyle9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95.xml"/><Relationship Id="rId2" Type="http://schemas.openxmlformats.org/officeDocument/2006/relationships/diagramData" Target="../diagrams/data95.xml"/><Relationship Id="rId1" Type="http://schemas.openxmlformats.org/officeDocument/2006/relationships/slideLayout" Target="../slideLayouts/slideLayout2.xml"/><Relationship Id="rId6" Type="http://schemas.microsoft.com/office/2007/relationships/diagramDrawing" Target="../diagrams/drawing95.xml"/><Relationship Id="rId5" Type="http://schemas.openxmlformats.org/officeDocument/2006/relationships/diagramColors" Target="../diagrams/colors95.xml"/><Relationship Id="rId4" Type="http://schemas.openxmlformats.org/officeDocument/2006/relationships/diagramQuickStyle" Target="../diagrams/quickStyle95.xml"/></Relationships>
</file>

<file path=ppt/slides/_rels/slide13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7.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6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50.xml"/><Relationship Id="rId7" Type="http://schemas.openxmlformats.org/officeDocument/2006/relationships/image" Target="../media/image14.jpeg"/><Relationship Id="rId2" Type="http://schemas.openxmlformats.org/officeDocument/2006/relationships/diagramData" Target="../diagrams/data50.xml"/><Relationship Id="rId1" Type="http://schemas.openxmlformats.org/officeDocument/2006/relationships/slideLayout" Target="../slideLayouts/slideLayout7.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2.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2.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b="1" dirty="0">
                <a:solidFill>
                  <a:schemeClr val="tx1">
                    <a:lumMod val="85000"/>
                    <a:lumOff val="15000"/>
                  </a:schemeClr>
                </a:solidFill>
              </a:rPr>
              <a:t>360 degree analysis on HUF</a:t>
            </a:r>
            <a:endParaRPr lang="en-GB" dirty="0"/>
          </a:p>
        </p:txBody>
      </p:sp>
      <p:sp>
        <p:nvSpPr>
          <p:cNvPr id="3" name="Subtitle 2"/>
          <p:cNvSpPr>
            <a:spLocks noGrp="1"/>
          </p:cNvSpPr>
          <p:nvPr>
            <p:ph type="subTitle" idx="1"/>
          </p:nvPr>
        </p:nvSpPr>
        <p:spPr/>
        <p:txBody>
          <a:bodyPr>
            <a:normAutofit/>
          </a:bodyPr>
          <a:lstStyle/>
          <a:p>
            <a:pPr algn="ctr"/>
            <a:r>
              <a:rPr lang="en-US" sz="2800" b="1" dirty="0"/>
              <a:t>CA. Pankaj Shah</a:t>
            </a:r>
          </a:p>
        </p:txBody>
      </p:sp>
      <p:sp>
        <p:nvSpPr>
          <p:cNvPr id="17410" name="AutoShape 2" descr="Portfolio Items Archive | The Trustee Grou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818529B5-0D43-6F18-EE42-9C2077EECE1B}"/>
              </a:ext>
            </a:extLst>
          </p:cNvPr>
          <p:cNvPicPr>
            <a:picLocks noChangeAspect="1"/>
          </p:cNvPicPr>
          <p:nvPr/>
        </p:nvPicPr>
        <p:blipFill>
          <a:blip r:embed="rId3"/>
          <a:stretch>
            <a:fillRect/>
          </a:stretch>
        </p:blipFill>
        <p:spPr>
          <a:xfrm>
            <a:off x="1619672" y="476672"/>
            <a:ext cx="5502021" cy="3014686"/>
          </a:xfrm>
          <a:prstGeom prst="rect">
            <a:avLst/>
          </a:prstGeom>
        </p:spPr>
      </p:pic>
    </p:spTree>
    <p:extLst>
      <p:ext uri="{BB962C8B-B14F-4D97-AF65-F5344CB8AC3E}">
        <p14:creationId xmlns:p14="http://schemas.microsoft.com/office/powerpoint/2010/main" val="1580535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D2D7E18-9268-7817-F2F2-24BB10CE5B93}"/>
              </a:ext>
            </a:extLst>
          </p:cNvPr>
          <p:cNvGraphicFramePr>
            <a:graphicFrameLocks noGrp="1"/>
          </p:cNvGraphicFramePr>
          <p:nvPr>
            <p:ph sz="quarter" idx="4294967295"/>
            <p:extLst>
              <p:ext uri="{D42A27DB-BD31-4B8C-83A1-F6EECF244321}">
                <p14:modId xmlns:p14="http://schemas.microsoft.com/office/powerpoint/2010/main" val="777969577"/>
              </p:ext>
            </p:extLst>
          </p:nvPr>
        </p:nvGraphicFramePr>
        <p:xfrm>
          <a:off x="827584" y="836712"/>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22714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Immovable properties</a:t>
            </a:r>
            <a:endParaRPr lang="en-GB"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94085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Modes of Estate planning</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9081486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Modes</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183176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Testamentary Wills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10417844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182441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Tetamentary</a:t>
            </a:r>
            <a:r>
              <a:rPr lang="en-US" dirty="0"/>
              <a:t> will</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895294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Capacity</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27758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to make a will</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64100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make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08443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Essentials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1326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Creation instrument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310712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D820D21-623C-0308-A607-EB462FA21F85}"/>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288552492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Generic</a:t>
            </a:r>
          </a:p>
        </p:txBody>
      </p:sp>
      <p:graphicFrame>
        <p:nvGraphicFramePr>
          <p:cNvPr id="4" name="Content Placeholder 3"/>
          <p:cNvGraphicFramePr>
            <a:graphicFrameLocks noGrp="1"/>
          </p:cNvGraphicFramePr>
          <p:nvPr>
            <p:ph sz="quarter" idx="1"/>
          </p:nvPr>
        </p:nvGraphicFramePr>
        <p:xfrm>
          <a:off x="357158" y="2428868"/>
          <a:ext cx="8329642" cy="2066924"/>
        </p:xfrm>
        <a:graphic>
          <a:graphicData uri="http://schemas.openxmlformats.org/drawingml/2006/table">
            <a:tbl>
              <a:tblPr firstRow="1" bandRow="1">
                <a:tableStyleId>{2D5ABB26-0587-4C30-8999-92F81FD0307C}</a:tableStyleId>
              </a:tblPr>
              <a:tblGrid>
                <a:gridCol w="6824279">
                  <a:extLst>
                    <a:ext uri="{9D8B030D-6E8A-4147-A177-3AD203B41FA5}">
                      <a16:colId xmlns:a16="http://schemas.microsoft.com/office/drawing/2014/main" val="20000"/>
                    </a:ext>
                  </a:extLst>
                </a:gridCol>
                <a:gridCol w="1505363">
                  <a:extLst>
                    <a:ext uri="{9D8B030D-6E8A-4147-A177-3AD203B41FA5}">
                      <a16:colId xmlns:a16="http://schemas.microsoft.com/office/drawing/2014/main" val="20001"/>
                    </a:ext>
                  </a:extLst>
                </a:gridCol>
              </a:tblGrid>
              <a:tr h="1033462">
                <a:tc>
                  <a:txBody>
                    <a:bodyPr/>
                    <a:lstStyle/>
                    <a:p>
                      <a:r>
                        <a:rPr lang="en-US" sz="4000" i="1" dirty="0">
                          <a:latin typeface="Times New Roman" pitchFamily="18" charset="0"/>
                          <a:cs typeface="Times New Roman" pitchFamily="18" charset="0"/>
                        </a:rPr>
                        <a:t>I leave all my money to my wife</a:t>
                      </a:r>
                    </a:p>
                  </a:txBody>
                  <a:tcPr/>
                </a:tc>
                <a:tc>
                  <a:txBody>
                    <a:bodyPr/>
                    <a:lstStyle/>
                    <a:p>
                      <a:r>
                        <a:rPr lang="en-US" i="1" dirty="0"/>
                        <a:t>Valid</a:t>
                      </a:r>
                    </a:p>
                  </a:txBody>
                  <a:tcPr>
                    <a:solidFill>
                      <a:srgbClr val="92D050"/>
                    </a:solidFill>
                  </a:tcPr>
                </a:tc>
                <a:extLst>
                  <a:ext uri="{0D108BD9-81ED-4DB2-BD59-A6C34878D82A}">
                    <a16:rowId xmlns:a16="http://schemas.microsoft.com/office/drawing/2014/main" val="10000"/>
                  </a:ext>
                </a:extLst>
              </a:tr>
              <a:tr h="1033462">
                <a:tc>
                  <a:txBody>
                    <a:bodyPr/>
                    <a:lstStyle/>
                    <a:p>
                      <a:r>
                        <a:rPr lang="en-US" sz="4000" i="1" dirty="0">
                          <a:latin typeface="Times New Roman" pitchFamily="18" charset="0"/>
                          <a:cs typeface="Times New Roman" pitchFamily="18" charset="0"/>
                        </a:rPr>
                        <a:t>I leave money to my wife</a:t>
                      </a:r>
                    </a:p>
                  </a:txBody>
                  <a:tcPr/>
                </a:tc>
                <a:tc>
                  <a:txBody>
                    <a:bodyPr/>
                    <a:lstStyle/>
                    <a:p>
                      <a:r>
                        <a:rPr lang="en-US" i="1" dirty="0"/>
                        <a:t>Void</a:t>
                      </a:r>
                      <a:endParaRPr lang="en-US" i="1" dirty="0">
                        <a:solidFill>
                          <a:srgbClr val="FF0000"/>
                        </a:solidFill>
                      </a:endParaRPr>
                    </a:p>
                  </a:txBody>
                  <a:tcPr>
                    <a:solidFill>
                      <a:srgbClr val="FF0000"/>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Beneficiary</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28130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assets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62196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Executor</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97495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Witness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783852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69 : Revocation by Marriage</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302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of Will</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114571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Income tax – Registered will</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60674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Undue Influence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49789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wills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356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ways to create HUF</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67828779"/>
              </p:ext>
            </p:extLst>
          </p:nvPr>
        </p:nvGraphicFramePr>
        <p:xfrm>
          <a:off x="457200" y="1340768"/>
          <a:ext cx="8229600" cy="4785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D9A01F3-A176-BF6F-C33D-2F720690FC2E}"/>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32590009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be willed</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47709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Partnership </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567225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clauses</a:t>
            </a:r>
          </a:p>
        </p:txBody>
      </p:sp>
      <p:graphicFrame>
        <p:nvGraphicFramePr>
          <p:cNvPr id="4" name="Content Placeholder 3"/>
          <p:cNvGraphicFramePr>
            <a:graphicFrameLocks noGrp="1"/>
          </p:cNvGraphicFramePr>
          <p:nvPr>
            <p:ph sz="quarter" idx="1"/>
          </p:nvPr>
        </p:nvGraphicFramePr>
        <p:xfrm>
          <a:off x="457200" y="1371600"/>
          <a:ext cx="8229600" cy="4800598"/>
        </p:xfrm>
        <a:graphic>
          <a:graphicData uri="http://schemas.openxmlformats.org/drawingml/2006/table">
            <a:tbl>
              <a:tblPr/>
              <a:tblGrid>
                <a:gridCol w="5334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3276600">
                  <a:extLst>
                    <a:ext uri="{9D8B030D-6E8A-4147-A177-3AD203B41FA5}">
                      <a16:colId xmlns:a16="http://schemas.microsoft.com/office/drawing/2014/main" val="20003"/>
                    </a:ext>
                  </a:extLst>
                </a:gridCol>
              </a:tblGrid>
              <a:tr h="1028699">
                <a:tc>
                  <a:txBody>
                    <a:bodyPr/>
                    <a:lstStyle/>
                    <a:p>
                      <a:pPr algn="just" fontAlgn="t"/>
                      <a:endParaRPr lang="en-US" sz="2000" dirty="0">
                        <a:effectLst/>
                        <a:latin typeface="Verdana"/>
                      </a:endParaRPr>
                    </a:p>
                    <a:p>
                      <a:pPr algn="just" fontAlgn="t"/>
                      <a:r>
                        <a:rPr lang="en-US" sz="2000" dirty="0">
                          <a:effectLst/>
                          <a:latin typeface="Verdana"/>
                        </a:rPr>
                        <a:t>a)</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a:effectLst/>
                          <a:latin typeface="Verdana"/>
                        </a:rPr>
                        <a:t>Name, age, address, religion</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b)</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Revocation of earlier Will</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09600">
                <a:tc>
                  <a:txBody>
                    <a:bodyPr/>
                    <a:lstStyle/>
                    <a:p>
                      <a:pPr algn="just" fontAlgn="t"/>
                      <a:r>
                        <a:rPr lang="en-US" sz="2000" dirty="0">
                          <a:effectLst/>
                          <a:latin typeface="Verdana"/>
                        </a:rPr>
                        <a:t>c)</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a:effectLst/>
                          <a:latin typeface="Verdana"/>
                        </a:rPr>
                        <a:t>List of relatives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d)</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Appointment of executor</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28699">
                <a:tc>
                  <a:txBody>
                    <a:bodyPr/>
                    <a:lstStyle/>
                    <a:p>
                      <a:pPr algn="just" fontAlgn="t"/>
                      <a:endParaRPr lang="en-US" sz="2000" dirty="0">
                        <a:effectLst/>
                        <a:latin typeface="Verdana"/>
                      </a:endParaRPr>
                    </a:p>
                    <a:p>
                      <a:pPr algn="just" fontAlgn="t"/>
                      <a:r>
                        <a:rPr lang="en-US" sz="2000" dirty="0">
                          <a:effectLst/>
                          <a:latin typeface="Verdana"/>
                        </a:rPr>
                        <a:t>e)</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a:effectLst/>
                          <a:latin typeface="Verdana"/>
                        </a:rPr>
                        <a:t>Discharge of obligations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f)</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Legacies and bequests to persons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09600">
                <a:tc>
                  <a:txBody>
                    <a:bodyPr/>
                    <a:lstStyle/>
                    <a:p>
                      <a:pPr algn="just" fontAlgn="t"/>
                      <a:r>
                        <a:rPr lang="en-US" sz="2000" dirty="0">
                          <a:effectLst/>
                          <a:latin typeface="Verdana"/>
                        </a:rPr>
                        <a:t>g)</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Residual estate</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h)</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Testimonium</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09600">
                <a:tc>
                  <a:txBody>
                    <a:bodyPr/>
                    <a:lstStyle/>
                    <a:p>
                      <a:pPr algn="just" fontAlgn="t"/>
                      <a:r>
                        <a:rPr lang="en-US" sz="2000" dirty="0">
                          <a:effectLst/>
                          <a:latin typeface="Verdana"/>
                        </a:rPr>
                        <a:t>i)</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Execution</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j)</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Witness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914400">
                <a:tc>
                  <a:txBody>
                    <a:bodyPr/>
                    <a:lstStyle/>
                    <a:p>
                      <a:pPr algn="just" fontAlgn="t"/>
                      <a:endParaRPr lang="en-US" sz="2000" dirty="0">
                        <a:effectLst/>
                        <a:latin typeface="Verdana"/>
                      </a:endParaRPr>
                    </a:p>
                    <a:p>
                      <a:pPr algn="just" fontAlgn="t"/>
                      <a:r>
                        <a:rPr lang="en-US" sz="2000" dirty="0">
                          <a:effectLst/>
                          <a:latin typeface="Verdana"/>
                        </a:rPr>
                        <a:t>k)</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Safe custody</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7491284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Codicil</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388616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Stamp Duty</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589329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68612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Probate</a:t>
            </a:r>
          </a:p>
        </p:txBody>
      </p:sp>
      <p:sp>
        <p:nvSpPr>
          <p:cNvPr id="3" name="Content Placeholder 2"/>
          <p:cNvSpPr>
            <a:spLocks noGrp="1"/>
          </p:cNvSpPr>
          <p:nvPr>
            <p:ph sz="quarter" idx="1"/>
          </p:nvPr>
        </p:nvSpPr>
        <p:spPr/>
        <p:txBody>
          <a:bodyPr>
            <a:normAutofit lnSpcReduction="10000"/>
          </a:bodyPr>
          <a:lstStyle/>
          <a:p>
            <a:pPr lvl="0"/>
            <a:r>
              <a:rPr lang="en-US" dirty="0"/>
              <a:t>Probate not compulsory in cases of a Hindu and a Mohammedan unless </a:t>
            </a:r>
          </a:p>
          <a:p>
            <a:pPr lvl="1"/>
            <a:r>
              <a:rPr lang="en-US" dirty="0"/>
              <a:t>The estate consists of an immovable property situated in the cities of Mumbai and Chennai and Kolkata.</a:t>
            </a:r>
          </a:p>
          <a:p>
            <a:pPr lvl="1"/>
            <a:r>
              <a:rPr lang="en-US" dirty="0"/>
              <a:t>Will is executed in the cities of Mumbai and/or Chennai and/or Kolkata and deals with an immovable property wherever located.</a:t>
            </a:r>
          </a:p>
          <a:p>
            <a:pPr lvl="1"/>
            <a:r>
              <a:rPr lang="en-US" dirty="0"/>
              <a:t>A maximum court fee of </a:t>
            </a:r>
            <a:r>
              <a:rPr lang="en-US" dirty="0" err="1"/>
              <a:t>Rs</a:t>
            </a:r>
            <a:r>
              <a:rPr lang="en-US" dirty="0"/>
              <a:t>. 75,000 is payable in the State of Maharashtra for obtaining a probate. </a:t>
            </a:r>
          </a:p>
          <a:p>
            <a:pPr lvl="0"/>
            <a:r>
              <a:rPr lang="en-US" dirty="0"/>
              <a:t>No time limit is prescribed for filing an application for probate. </a:t>
            </a:r>
          </a:p>
          <a:p>
            <a:pPr lvl="1"/>
            <a:r>
              <a:rPr lang="en-US" dirty="0"/>
              <a:t>However, delay is required to be explained where filed beyond a period of three years of death.</a:t>
            </a:r>
          </a:p>
          <a:p>
            <a:endParaRPr lang="en-US" dirty="0"/>
          </a:p>
        </p:txBody>
      </p:sp>
    </p:spTree>
    <p:extLst>
      <p:ext uri="{BB962C8B-B14F-4D97-AF65-F5344CB8AC3E}">
        <p14:creationId xmlns:p14="http://schemas.microsoft.com/office/powerpoint/2010/main" val="131483681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4294967295"/>
          </p:nvPr>
        </p:nvGraphicFramePr>
        <p:xfrm>
          <a:off x="71438" y="428604"/>
          <a:ext cx="8715404" cy="5727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reports / Myths</a:t>
            </a:r>
          </a:p>
        </p:txBody>
      </p:sp>
      <p:graphicFrame>
        <p:nvGraphicFramePr>
          <p:cNvPr id="4" name="Content Placeholder 3"/>
          <p:cNvGraphicFramePr>
            <a:graphicFrameLocks noGrp="1"/>
          </p:cNvGraphicFramePr>
          <p:nvPr>
            <p:ph sz="quarter" idx="1"/>
          </p:nvPr>
        </p:nvGraphicFramePr>
        <p:xfrm>
          <a:off x="457200" y="1219200"/>
          <a:ext cx="8229600" cy="4913962"/>
        </p:xfrm>
        <a:graphic>
          <a:graphicData uri="http://schemas.openxmlformats.org/drawingml/2006/table">
            <a:tbl>
              <a:tblPr firstRow="1" bandRow="1">
                <a:tableStyleId>{F5AB1C69-6EDB-4FF4-983F-18BD219EF322}</a:tableStyleId>
              </a:tblPr>
              <a:tblGrid>
                <a:gridCol w="7620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gridCol w="3886200">
                  <a:extLst>
                    <a:ext uri="{9D8B030D-6E8A-4147-A177-3AD203B41FA5}">
                      <a16:colId xmlns:a16="http://schemas.microsoft.com/office/drawing/2014/main" val="20002"/>
                    </a:ext>
                  </a:extLst>
                </a:gridCol>
              </a:tblGrid>
              <a:tr h="573376">
                <a:tc>
                  <a:txBody>
                    <a:bodyPr/>
                    <a:lstStyle/>
                    <a:p>
                      <a:r>
                        <a:rPr lang="en-US" sz="2000" dirty="0"/>
                        <a:t>No.</a:t>
                      </a:r>
                    </a:p>
                  </a:txBody>
                  <a:tcPr/>
                </a:tc>
                <a:tc>
                  <a:txBody>
                    <a:bodyPr/>
                    <a:lstStyle/>
                    <a:p>
                      <a:r>
                        <a:rPr lang="en-US" sz="2000" dirty="0"/>
                        <a:t>Myth</a:t>
                      </a:r>
                    </a:p>
                  </a:txBody>
                  <a:tcPr/>
                </a:tc>
                <a:tc>
                  <a:txBody>
                    <a:bodyPr/>
                    <a:lstStyle/>
                    <a:p>
                      <a:r>
                        <a:rPr lang="en-US" sz="2000" dirty="0"/>
                        <a:t>Reality</a:t>
                      </a:r>
                    </a:p>
                  </a:txBody>
                  <a:tcPr/>
                </a:tc>
                <a:extLst>
                  <a:ext uri="{0D108BD9-81ED-4DB2-BD59-A6C34878D82A}">
                    <a16:rowId xmlns:a16="http://schemas.microsoft.com/office/drawing/2014/main" val="10000"/>
                  </a:ext>
                </a:extLst>
              </a:tr>
              <a:tr h="798224">
                <a:tc>
                  <a:txBody>
                    <a:bodyPr/>
                    <a:lstStyle/>
                    <a:p>
                      <a:pPr algn="ctr"/>
                      <a:r>
                        <a:rPr lang="en-US" sz="2000" dirty="0"/>
                        <a:t>1.</a:t>
                      </a:r>
                    </a:p>
                  </a:txBody>
                  <a:tcPr/>
                </a:tc>
                <a:tc>
                  <a:txBody>
                    <a:bodyPr/>
                    <a:lstStyle/>
                    <a:p>
                      <a:r>
                        <a:rPr lang="en-US" sz="2000" dirty="0"/>
                        <a:t>Will must be on Stamp paper</a:t>
                      </a:r>
                    </a:p>
                  </a:txBody>
                  <a:tcPr/>
                </a:tc>
                <a:tc>
                  <a:txBody>
                    <a:bodyPr/>
                    <a:lstStyle/>
                    <a:p>
                      <a:r>
                        <a:rPr lang="en-US" sz="2000" dirty="0"/>
                        <a:t>Can be handwritten on plain</a:t>
                      </a:r>
                      <a:r>
                        <a:rPr lang="en-US" sz="2000" baseline="0" dirty="0"/>
                        <a:t> paper</a:t>
                      </a:r>
                      <a:endParaRPr lang="en-US" sz="2000" dirty="0"/>
                    </a:p>
                  </a:txBody>
                  <a:tcPr/>
                </a:tc>
                <a:extLst>
                  <a:ext uri="{0D108BD9-81ED-4DB2-BD59-A6C34878D82A}">
                    <a16:rowId xmlns:a16="http://schemas.microsoft.com/office/drawing/2014/main" val="10001"/>
                  </a:ext>
                </a:extLst>
              </a:tr>
              <a:tr h="573376">
                <a:tc>
                  <a:txBody>
                    <a:bodyPr/>
                    <a:lstStyle/>
                    <a:p>
                      <a:pPr algn="ctr"/>
                      <a:r>
                        <a:rPr lang="en-US" sz="2000" dirty="0"/>
                        <a:t>2.</a:t>
                      </a:r>
                    </a:p>
                  </a:txBody>
                  <a:tcPr/>
                </a:tc>
                <a:tc>
                  <a:txBody>
                    <a:bodyPr/>
                    <a:lstStyle/>
                    <a:p>
                      <a:r>
                        <a:rPr lang="en-US" sz="2000" dirty="0"/>
                        <a:t>Legal format to be followed</a:t>
                      </a:r>
                    </a:p>
                  </a:txBody>
                  <a:tcPr/>
                </a:tc>
                <a:tc>
                  <a:txBody>
                    <a:bodyPr/>
                    <a:lstStyle/>
                    <a:p>
                      <a:r>
                        <a:rPr lang="en-US" sz="2000" dirty="0"/>
                        <a:t>No format</a:t>
                      </a:r>
                    </a:p>
                  </a:txBody>
                  <a:tcPr/>
                </a:tc>
                <a:extLst>
                  <a:ext uri="{0D108BD9-81ED-4DB2-BD59-A6C34878D82A}">
                    <a16:rowId xmlns:a16="http://schemas.microsoft.com/office/drawing/2014/main" val="10002"/>
                  </a:ext>
                </a:extLst>
              </a:tr>
              <a:tr h="989662">
                <a:tc>
                  <a:txBody>
                    <a:bodyPr/>
                    <a:lstStyle/>
                    <a:p>
                      <a:pPr algn="ctr"/>
                      <a:r>
                        <a:rPr lang="en-US" sz="2000" dirty="0"/>
                        <a:t>3.</a:t>
                      </a:r>
                    </a:p>
                  </a:txBody>
                  <a:tcPr/>
                </a:tc>
                <a:tc>
                  <a:txBody>
                    <a:bodyPr/>
                    <a:lstStyle/>
                    <a:p>
                      <a:r>
                        <a:rPr lang="en-US" sz="2000" dirty="0"/>
                        <a:t>Will cannot be changed once</a:t>
                      </a:r>
                      <a:r>
                        <a:rPr lang="en-US" sz="2000" baseline="0" dirty="0"/>
                        <a:t> made</a:t>
                      </a:r>
                      <a:endParaRPr lang="en-US" sz="2000" dirty="0"/>
                    </a:p>
                  </a:txBody>
                  <a:tcPr/>
                </a:tc>
                <a:tc>
                  <a:txBody>
                    <a:bodyPr/>
                    <a:lstStyle/>
                    <a:p>
                      <a:r>
                        <a:rPr lang="en-US" sz="2000" dirty="0"/>
                        <a:t>Can be changed end number of times</a:t>
                      </a:r>
                    </a:p>
                  </a:txBody>
                  <a:tcPr/>
                </a:tc>
                <a:extLst>
                  <a:ext uri="{0D108BD9-81ED-4DB2-BD59-A6C34878D82A}">
                    <a16:rowId xmlns:a16="http://schemas.microsoft.com/office/drawing/2014/main" val="10003"/>
                  </a:ext>
                </a:extLst>
              </a:tr>
              <a:tr h="989662">
                <a:tc>
                  <a:txBody>
                    <a:bodyPr/>
                    <a:lstStyle/>
                    <a:p>
                      <a:pPr algn="ctr"/>
                      <a:r>
                        <a:rPr lang="en-US" sz="2000" dirty="0"/>
                        <a:t>4.</a:t>
                      </a:r>
                    </a:p>
                  </a:txBody>
                  <a:tcPr/>
                </a:tc>
                <a:tc>
                  <a:txBody>
                    <a:bodyPr/>
                    <a:lstStyle/>
                    <a:p>
                      <a:r>
                        <a:rPr lang="en-US" sz="2000" dirty="0"/>
                        <a:t>Effective in person’s lifetime</a:t>
                      </a:r>
                    </a:p>
                  </a:txBody>
                  <a:tcPr/>
                </a:tc>
                <a:tc>
                  <a:txBody>
                    <a:bodyPr/>
                    <a:lstStyle/>
                    <a:p>
                      <a:r>
                        <a:rPr lang="en-US" sz="2000" dirty="0"/>
                        <a:t>Effective only after death of testator</a:t>
                      </a:r>
                    </a:p>
                  </a:txBody>
                  <a:tcPr/>
                </a:tc>
                <a:extLst>
                  <a:ext uri="{0D108BD9-81ED-4DB2-BD59-A6C34878D82A}">
                    <a16:rowId xmlns:a16="http://schemas.microsoft.com/office/drawing/2014/main" val="10004"/>
                  </a:ext>
                </a:extLst>
              </a:tr>
              <a:tr h="989662">
                <a:tc>
                  <a:txBody>
                    <a:bodyPr/>
                    <a:lstStyle/>
                    <a:p>
                      <a:pPr algn="ctr"/>
                      <a:r>
                        <a:rPr lang="en-US" sz="2000" dirty="0"/>
                        <a:t>5.</a:t>
                      </a:r>
                    </a:p>
                  </a:txBody>
                  <a:tcPr/>
                </a:tc>
                <a:tc>
                  <a:txBody>
                    <a:bodyPr/>
                    <a:lstStyle/>
                    <a:p>
                      <a:r>
                        <a:rPr lang="en-US" sz="2000" dirty="0"/>
                        <a:t>Cannot exclude</a:t>
                      </a:r>
                      <a:r>
                        <a:rPr lang="en-US" sz="2000" baseline="0" dirty="0"/>
                        <a:t> close relatives </a:t>
                      </a:r>
                      <a:r>
                        <a:rPr lang="en-US" sz="2000" baseline="0" dirty="0" err="1"/>
                        <a:t>Eg</a:t>
                      </a:r>
                      <a:r>
                        <a:rPr lang="en-US" sz="2000" baseline="0" dirty="0"/>
                        <a:t>. Son, wife, etc.</a:t>
                      </a:r>
                      <a:endParaRPr lang="en-US" sz="2000" dirty="0"/>
                    </a:p>
                  </a:txBody>
                  <a:tcPr/>
                </a:tc>
                <a:tc>
                  <a:txBody>
                    <a:bodyPr/>
                    <a:lstStyle/>
                    <a:p>
                      <a:r>
                        <a:rPr lang="en-US" sz="2000" dirty="0"/>
                        <a:t>Can bequeath anything</a:t>
                      </a:r>
                      <a:r>
                        <a:rPr lang="en-US" sz="2000" baseline="0" dirty="0"/>
                        <a:t> to Charity/ servant/ friends</a:t>
                      </a:r>
                      <a:endParaRPr lang="en-US" sz="20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2396411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reports / Myths</a:t>
            </a:r>
          </a:p>
        </p:txBody>
      </p:sp>
      <p:graphicFrame>
        <p:nvGraphicFramePr>
          <p:cNvPr id="4" name="Content Placeholder 3"/>
          <p:cNvGraphicFramePr>
            <a:graphicFrameLocks noGrp="1"/>
          </p:cNvGraphicFramePr>
          <p:nvPr>
            <p:ph sz="quarter" idx="1"/>
          </p:nvPr>
        </p:nvGraphicFramePr>
        <p:xfrm>
          <a:off x="457200" y="1219200"/>
          <a:ext cx="8229600" cy="4913962"/>
        </p:xfrm>
        <a:graphic>
          <a:graphicData uri="http://schemas.openxmlformats.org/drawingml/2006/table">
            <a:tbl>
              <a:tblPr firstRow="1" bandRow="1">
                <a:tableStyleId>{F5AB1C69-6EDB-4FF4-983F-18BD219EF322}</a:tableStyleId>
              </a:tblPr>
              <a:tblGrid>
                <a:gridCol w="7620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gridCol w="3886200">
                  <a:extLst>
                    <a:ext uri="{9D8B030D-6E8A-4147-A177-3AD203B41FA5}">
                      <a16:colId xmlns:a16="http://schemas.microsoft.com/office/drawing/2014/main" val="20002"/>
                    </a:ext>
                  </a:extLst>
                </a:gridCol>
              </a:tblGrid>
              <a:tr h="573376">
                <a:tc>
                  <a:txBody>
                    <a:bodyPr/>
                    <a:lstStyle/>
                    <a:p>
                      <a:r>
                        <a:rPr lang="en-US" sz="2000" dirty="0"/>
                        <a:t>No.</a:t>
                      </a:r>
                    </a:p>
                  </a:txBody>
                  <a:tcPr/>
                </a:tc>
                <a:tc>
                  <a:txBody>
                    <a:bodyPr/>
                    <a:lstStyle/>
                    <a:p>
                      <a:r>
                        <a:rPr lang="en-US" sz="2000" dirty="0"/>
                        <a:t>Myth</a:t>
                      </a:r>
                    </a:p>
                  </a:txBody>
                  <a:tcPr/>
                </a:tc>
                <a:tc>
                  <a:txBody>
                    <a:bodyPr/>
                    <a:lstStyle/>
                    <a:p>
                      <a:r>
                        <a:rPr lang="en-US" sz="2000" dirty="0"/>
                        <a:t>Reality</a:t>
                      </a:r>
                    </a:p>
                  </a:txBody>
                  <a:tcPr/>
                </a:tc>
                <a:extLst>
                  <a:ext uri="{0D108BD9-81ED-4DB2-BD59-A6C34878D82A}">
                    <a16:rowId xmlns:a16="http://schemas.microsoft.com/office/drawing/2014/main" val="10000"/>
                  </a:ext>
                </a:extLst>
              </a:tr>
              <a:tr h="798224">
                <a:tc>
                  <a:txBody>
                    <a:bodyPr/>
                    <a:lstStyle/>
                    <a:p>
                      <a:pPr algn="ctr"/>
                      <a:r>
                        <a:rPr lang="en-US" sz="2000" dirty="0"/>
                        <a:t>6.</a:t>
                      </a:r>
                    </a:p>
                  </a:txBody>
                  <a:tcPr/>
                </a:tc>
                <a:tc>
                  <a:txBody>
                    <a:bodyPr/>
                    <a:lstStyle/>
                    <a:p>
                      <a:r>
                        <a:rPr lang="en-US" sz="2000" dirty="0"/>
                        <a:t>Will</a:t>
                      </a:r>
                      <a:r>
                        <a:rPr lang="en-US" sz="2000" baseline="0" dirty="0"/>
                        <a:t> need not be dated</a:t>
                      </a:r>
                      <a:endParaRPr lang="en-US" sz="2000" dirty="0"/>
                    </a:p>
                  </a:txBody>
                  <a:tcPr/>
                </a:tc>
                <a:tc>
                  <a:txBody>
                    <a:bodyPr/>
                    <a:lstStyle/>
                    <a:p>
                      <a:r>
                        <a:rPr lang="en-US" sz="2000" dirty="0"/>
                        <a:t>Last will prevails. Dating must</a:t>
                      </a:r>
                    </a:p>
                  </a:txBody>
                  <a:tcPr/>
                </a:tc>
                <a:extLst>
                  <a:ext uri="{0D108BD9-81ED-4DB2-BD59-A6C34878D82A}">
                    <a16:rowId xmlns:a16="http://schemas.microsoft.com/office/drawing/2014/main" val="10001"/>
                  </a:ext>
                </a:extLst>
              </a:tr>
              <a:tr h="573376">
                <a:tc>
                  <a:txBody>
                    <a:bodyPr/>
                    <a:lstStyle/>
                    <a:p>
                      <a:pPr algn="ctr"/>
                      <a:r>
                        <a:rPr lang="en-US" sz="2000" dirty="0"/>
                        <a:t>7.</a:t>
                      </a:r>
                    </a:p>
                  </a:txBody>
                  <a:tcPr/>
                </a:tc>
                <a:tc>
                  <a:txBody>
                    <a:bodyPr/>
                    <a:lstStyle/>
                    <a:p>
                      <a:r>
                        <a:rPr lang="en-US" sz="2000" dirty="0"/>
                        <a:t>Nomination prevails over will</a:t>
                      </a:r>
                    </a:p>
                  </a:txBody>
                  <a:tcPr/>
                </a:tc>
                <a:tc>
                  <a:txBody>
                    <a:bodyPr/>
                    <a:lstStyle/>
                    <a:p>
                      <a:r>
                        <a:rPr lang="en-US" sz="2000" dirty="0"/>
                        <a:t>Will prevails in all cases</a:t>
                      </a:r>
                    </a:p>
                  </a:txBody>
                  <a:tcPr/>
                </a:tc>
                <a:extLst>
                  <a:ext uri="{0D108BD9-81ED-4DB2-BD59-A6C34878D82A}">
                    <a16:rowId xmlns:a16="http://schemas.microsoft.com/office/drawing/2014/main" val="10002"/>
                  </a:ext>
                </a:extLst>
              </a:tr>
              <a:tr h="989662">
                <a:tc>
                  <a:txBody>
                    <a:bodyPr/>
                    <a:lstStyle/>
                    <a:p>
                      <a:pPr algn="ctr"/>
                      <a:r>
                        <a:rPr lang="en-US" sz="2000" dirty="0"/>
                        <a:t>8.</a:t>
                      </a:r>
                    </a:p>
                  </a:txBody>
                  <a:tcPr/>
                </a:tc>
                <a:tc>
                  <a:txBody>
                    <a:bodyPr/>
                    <a:lstStyle/>
                    <a:p>
                      <a:r>
                        <a:rPr lang="en-US" sz="2000" dirty="0"/>
                        <a:t>Married woman cannot make will</a:t>
                      </a:r>
                    </a:p>
                  </a:txBody>
                  <a:tcPr/>
                </a:tc>
                <a:tc>
                  <a:txBody>
                    <a:bodyPr/>
                    <a:lstStyle/>
                    <a:p>
                      <a:r>
                        <a:rPr lang="en-US" sz="2000" dirty="0"/>
                        <a:t>All women</a:t>
                      </a:r>
                      <a:r>
                        <a:rPr lang="en-US" sz="2000" baseline="0" dirty="0"/>
                        <a:t> can make will</a:t>
                      </a:r>
                      <a:endParaRPr lang="en-US" sz="2000" dirty="0"/>
                    </a:p>
                  </a:txBody>
                  <a:tcPr/>
                </a:tc>
                <a:extLst>
                  <a:ext uri="{0D108BD9-81ED-4DB2-BD59-A6C34878D82A}">
                    <a16:rowId xmlns:a16="http://schemas.microsoft.com/office/drawing/2014/main" val="10003"/>
                  </a:ext>
                </a:extLst>
              </a:tr>
              <a:tr h="989662">
                <a:tc>
                  <a:txBody>
                    <a:bodyPr/>
                    <a:lstStyle/>
                    <a:p>
                      <a:pPr algn="ctr"/>
                      <a:r>
                        <a:rPr lang="en-US" sz="2000" dirty="0"/>
                        <a:t>9.</a:t>
                      </a:r>
                    </a:p>
                  </a:txBody>
                  <a:tcPr/>
                </a:tc>
                <a:tc>
                  <a:txBody>
                    <a:bodyPr/>
                    <a:lstStyle/>
                    <a:p>
                      <a:r>
                        <a:rPr lang="en-US" sz="2000" dirty="0"/>
                        <a:t>No</a:t>
                      </a:r>
                      <a:r>
                        <a:rPr lang="en-US" sz="2000" baseline="0" dirty="0"/>
                        <a:t> need of witness</a:t>
                      </a:r>
                      <a:endParaRPr lang="en-US" sz="2000" dirty="0"/>
                    </a:p>
                  </a:txBody>
                  <a:tcPr/>
                </a:tc>
                <a:tc>
                  <a:txBody>
                    <a:bodyPr/>
                    <a:lstStyle/>
                    <a:p>
                      <a:r>
                        <a:rPr lang="en-US" sz="2000" dirty="0"/>
                        <a:t>Two</a:t>
                      </a:r>
                      <a:r>
                        <a:rPr lang="en-US" sz="2000" baseline="0" dirty="0"/>
                        <a:t> witness are must</a:t>
                      </a:r>
                      <a:endParaRPr lang="en-US" sz="2000" dirty="0"/>
                    </a:p>
                  </a:txBody>
                  <a:tcPr/>
                </a:tc>
                <a:extLst>
                  <a:ext uri="{0D108BD9-81ED-4DB2-BD59-A6C34878D82A}">
                    <a16:rowId xmlns:a16="http://schemas.microsoft.com/office/drawing/2014/main" val="10004"/>
                  </a:ext>
                </a:extLst>
              </a:tr>
              <a:tr h="989662">
                <a:tc>
                  <a:txBody>
                    <a:bodyPr/>
                    <a:lstStyle/>
                    <a:p>
                      <a:pPr algn="ctr"/>
                      <a:r>
                        <a:rPr lang="en-US" sz="2000" dirty="0"/>
                        <a:t>10.</a:t>
                      </a:r>
                    </a:p>
                  </a:txBody>
                  <a:tcPr/>
                </a:tc>
                <a:tc>
                  <a:txBody>
                    <a:bodyPr/>
                    <a:lstStyle/>
                    <a:p>
                      <a:r>
                        <a:rPr lang="en-US" sz="2000" dirty="0"/>
                        <a:t>Marriage revokes will</a:t>
                      </a:r>
                    </a:p>
                  </a:txBody>
                  <a:tcPr/>
                </a:tc>
                <a:tc>
                  <a:txBody>
                    <a:bodyPr/>
                    <a:lstStyle/>
                    <a:p>
                      <a:r>
                        <a:rPr lang="en-US" sz="2000" dirty="0"/>
                        <a:t>True. However not in case of Hindus</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66236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63293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834D63F-13A2-430F-34DA-08CE3C082ED3}"/>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1907945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Ancestral Property</a:t>
            </a:r>
          </a:p>
        </p:txBody>
      </p:sp>
      <p:graphicFrame>
        <p:nvGraphicFramePr>
          <p:cNvPr id="4" name="Content Placeholder 3"/>
          <p:cNvGraphicFramePr>
            <a:graphicFrameLocks noGrp="1"/>
          </p:cNvGraphicFramePr>
          <p:nvPr>
            <p:ph sz="quarter" idx="1"/>
          </p:nvPr>
        </p:nvGraphicFramePr>
        <p:xfrm>
          <a:off x="457200" y="12192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72254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2057400"/>
            <a:ext cx="8229600" cy="1828800"/>
          </a:xfrm>
        </p:spPr>
        <p:txBody>
          <a:bodyPr>
            <a:noAutofit/>
          </a:bodyPr>
          <a:lstStyle/>
          <a:p>
            <a:pPr algn="ctr"/>
            <a:r>
              <a:rPr lang="hi-IN" sz="11500" b="1" dirty="0">
                <a:latin typeface="Edwardian Script ITC" pitchFamily="66" charset="0"/>
              </a:rPr>
              <a:t>Thank you</a:t>
            </a:r>
            <a:r>
              <a:rPr lang="en-US" sz="11500" b="1" dirty="0">
                <a:latin typeface="Edwardian Script ITC" pitchFamily="66" charset="0"/>
              </a:rPr>
              <a:t>..</a:t>
            </a:r>
          </a:p>
        </p:txBody>
      </p:sp>
      <p:sp>
        <p:nvSpPr>
          <p:cNvPr id="3" name="Content Placeholder 2"/>
          <p:cNvSpPr>
            <a:spLocks noGrp="1"/>
          </p:cNvSpPr>
          <p:nvPr>
            <p:ph sz="quarter" idx="4294967295"/>
          </p:nvPr>
        </p:nvSpPr>
        <p:spPr>
          <a:xfrm>
            <a:off x="304800" y="4114800"/>
            <a:ext cx="8229600" cy="2133600"/>
          </a:xfrm>
        </p:spPr>
        <p:txBody>
          <a:bodyPr>
            <a:normAutofit/>
          </a:bodyPr>
          <a:lstStyle/>
          <a:p>
            <a:pPr algn="ctr"/>
            <a:r>
              <a:rPr lang="en-US" sz="2800" dirty="0"/>
              <a:t>CA. </a:t>
            </a:r>
            <a:r>
              <a:rPr lang="en-US" sz="2800" dirty="0" err="1"/>
              <a:t>Pankaj</a:t>
            </a:r>
            <a:r>
              <a:rPr lang="en-US" sz="2800" dirty="0"/>
              <a:t> Shah</a:t>
            </a:r>
          </a:p>
          <a:p>
            <a:pPr algn="ctr"/>
            <a:r>
              <a:rPr lang="en-US" sz="2800" dirty="0"/>
              <a:t>Chartered Accountant</a:t>
            </a:r>
          </a:p>
          <a:p>
            <a:pPr algn="ctr"/>
            <a:r>
              <a:rPr lang="en-US" sz="2800" dirty="0">
                <a:hlinkClick r:id="rId2"/>
              </a:rPr>
              <a:t>pankajgshah@gmail.com</a:t>
            </a:r>
            <a:endParaRPr lang="en-US" sz="2800" dirty="0"/>
          </a:p>
          <a:p>
            <a:pPr algn="ctr"/>
            <a:r>
              <a:rPr lang="en-US" sz="2800" dirty="0"/>
              <a:t>+91 9691893040</a:t>
            </a:r>
          </a:p>
        </p:txBody>
      </p:sp>
    </p:spTree>
    <p:extLst>
      <p:ext uri="{BB962C8B-B14F-4D97-AF65-F5344CB8AC3E}">
        <p14:creationId xmlns:p14="http://schemas.microsoft.com/office/powerpoint/2010/main" val="242276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BE8C9046-0E62-55D6-94E0-12A76C77CB32}"/>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363529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Bigger and Smaller HUF’s</a:t>
            </a:r>
          </a:p>
        </p:txBody>
      </p:sp>
      <p:sp>
        <p:nvSpPr>
          <p:cNvPr id="3" name="Content Placeholder 2"/>
          <p:cNvSpPr>
            <a:spLocks noGrp="1"/>
          </p:cNvSpPr>
          <p:nvPr>
            <p:ph idx="1"/>
          </p:nvPr>
        </p:nvSpPr>
        <p:spPr/>
        <p:txBody>
          <a:bodyPr>
            <a:normAutofit/>
          </a:bodyPr>
          <a:lstStyle/>
          <a:p>
            <a:r>
              <a:rPr lang="en-US" dirty="0"/>
              <a:t>“Bigger HUF” and Smaller HUF’s”- </a:t>
            </a:r>
          </a:p>
          <a:p>
            <a:pPr lvl="1"/>
            <a:r>
              <a:rPr lang="en-US" dirty="0"/>
              <a:t>branch wise as a effective tools for tax planning by effecting multiple partial partition.</a:t>
            </a:r>
          </a:p>
          <a:p>
            <a:r>
              <a:rPr lang="en-US" dirty="0"/>
              <a:t>“Because of these advisers, there are more HUFs, than Hindus in India.”</a:t>
            </a:r>
          </a:p>
          <a:p>
            <a:pPr lvl="1"/>
            <a:r>
              <a:rPr lang="en-US" i="1" dirty="0"/>
              <a:t>K.H. </a:t>
            </a:r>
            <a:r>
              <a:rPr lang="en-US" i="1" dirty="0" err="1"/>
              <a:t>Kazi</a:t>
            </a:r>
            <a:r>
              <a:rPr lang="en-US" i="1" dirty="0"/>
              <a:t>- Former Advocate General</a:t>
            </a:r>
          </a:p>
        </p:txBody>
      </p:sp>
      <p:sp>
        <p:nvSpPr>
          <p:cNvPr id="6" name="TextBox 5">
            <a:extLst>
              <a:ext uri="{FF2B5EF4-FFF2-40B4-BE49-F238E27FC236}">
                <a16:creationId xmlns:a16="http://schemas.microsoft.com/office/drawing/2014/main" id="{51A306D6-C92A-9B29-D4A7-A21A32EAAC9D}"/>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2239624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School of thoughts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E5AAE78-9875-B724-A4A4-8DAB828F2528}"/>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3972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304800"/>
            <a:ext cx="8189473" cy="34290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1837" t="7965"/>
          <a:stretch>
            <a:fillRect/>
          </a:stretch>
        </p:blipFill>
        <p:spPr bwMode="auto">
          <a:xfrm>
            <a:off x="84260" y="3581400"/>
            <a:ext cx="8145340" cy="1905000"/>
          </a:xfrm>
          <a:prstGeom prst="rect">
            <a:avLst/>
          </a:prstGeom>
          <a:noFill/>
          <a:ln w="9525">
            <a:noFill/>
            <a:miter lim="800000"/>
            <a:headEnd/>
            <a:tailEnd/>
          </a:ln>
          <a:effectLst/>
        </p:spPr>
      </p:pic>
      <p:sp>
        <p:nvSpPr>
          <p:cNvPr id="6" name="TextBox 5">
            <a:extLst>
              <a:ext uri="{FF2B5EF4-FFF2-40B4-BE49-F238E27FC236}">
                <a16:creationId xmlns:a16="http://schemas.microsoft.com/office/drawing/2014/main" id="{22643369-D41C-9961-0E16-89EBAB35A5BB}"/>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941685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762000" y="381000"/>
            <a:ext cx="7620000" cy="6265696"/>
          </a:xfrm>
          <a:prstGeom prst="rect">
            <a:avLst/>
          </a:prstGeom>
          <a:noFill/>
          <a:ln w="9525">
            <a:noFill/>
            <a:miter lim="800000"/>
            <a:headEnd/>
            <a:tailEnd/>
          </a:ln>
          <a:effectLst/>
        </p:spPr>
      </p:pic>
      <p:sp>
        <p:nvSpPr>
          <p:cNvPr id="5" name="TextBox 4">
            <a:extLst>
              <a:ext uri="{FF2B5EF4-FFF2-40B4-BE49-F238E27FC236}">
                <a16:creationId xmlns:a16="http://schemas.microsoft.com/office/drawing/2014/main" id="{7A3643BF-EAC9-FF16-181D-D363F5E9EEAE}"/>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634324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Interesting issues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541154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1ECB9340-6A1D-5E45-1606-3AA5B2BE6259}"/>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632079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D54B1-458D-7F14-AD85-33AA3728DCE9}"/>
              </a:ext>
            </a:extLst>
          </p:cNvPr>
          <p:cNvSpPr>
            <a:spLocks noGrp="1"/>
          </p:cNvSpPr>
          <p:nvPr>
            <p:ph type="title"/>
          </p:nvPr>
        </p:nvSpPr>
        <p:spPr/>
        <p:txBody>
          <a:bodyPr/>
          <a:lstStyle/>
          <a:p>
            <a:r>
              <a:rPr lang="en-US" dirty="0"/>
              <a:t>Report of Law Commission</a:t>
            </a:r>
          </a:p>
        </p:txBody>
      </p:sp>
      <p:graphicFrame>
        <p:nvGraphicFramePr>
          <p:cNvPr id="4" name="Content Placeholder 3">
            <a:extLst>
              <a:ext uri="{FF2B5EF4-FFF2-40B4-BE49-F238E27FC236}">
                <a16:creationId xmlns:a16="http://schemas.microsoft.com/office/drawing/2014/main" id="{8189F8CD-890A-63F9-1202-CE300E3B9E3E}"/>
              </a:ext>
            </a:extLst>
          </p:cNvPr>
          <p:cNvGraphicFramePr>
            <a:graphicFrameLocks noGrp="1"/>
          </p:cNvGraphicFramePr>
          <p:nvPr>
            <p:ph sz="quarter" idx="1"/>
            <p:extLst>
              <p:ext uri="{D42A27DB-BD31-4B8C-83A1-F6EECF244321}">
                <p14:modId xmlns:p14="http://schemas.microsoft.com/office/powerpoint/2010/main" val="162382896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4607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Interesting issues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73144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0522121-8D1F-F35D-2E4C-8DF575BEB6F3}"/>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1159055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in capacity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43679265"/>
              </p:ext>
            </p:extLst>
          </p:nvPr>
        </p:nvGraphicFramePr>
        <p:xfrm>
          <a:off x="381000" y="1484784"/>
          <a:ext cx="8229600" cy="4709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483FA400-220E-CB04-6159-4DC1CB62D3CE}"/>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3380295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24246-4564-C32D-6C32-7BA8E0126197}"/>
              </a:ext>
            </a:extLst>
          </p:cNvPr>
          <p:cNvSpPr>
            <a:spLocks noGrp="1"/>
          </p:cNvSpPr>
          <p:nvPr>
            <p:ph type="title"/>
          </p:nvPr>
        </p:nvSpPr>
        <p:spPr/>
        <p:txBody>
          <a:bodyPr/>
          <a:lstStyle/>
          <a:p>
            <a:r>
              <a:rPr lang="en-US" dirty="0"/>
              <a:t>Karta can represent as partner</a:t>
            </a:r>
          </a:p>
        </p:txBody>
      </p:sp>
      <p:sp>
        <p:nvSpPr>
          <p:cNvPr id="3" name="Content Placeholder 2">
            <a:extLst>
              <a:ext uri="{FF2B5EF4-FFF2-40B4-BE49-F238E27FC236}">
                <a16:creationId xmlns:a16="http://schemas.microsoft.com/office/drawing/2014/main" id="{06AD172B-7497-8B69-D854-92E1D650FD5D}"/>
              </a:ext>
            </a:extLst>
          </p:cNvPr>
          <p:cNvSpPr>
            <a:spLocks noGrp="1"/>
          </p:cNvSpPr>
          <p:nvPr>
            <p:ph sz="quarter" idx="1"/>
          </p:nvPr>
        </p:nvSpPr>
        <p:spPr/>
        <p:txBody>
          <a:bodyPr>
            <a:normAutofit/>
          </a:bodyPr>
          <a:lstStyle/>
          <a:p>
            <a:r>
              <a:rPr lang="en-US" dirty="0"/>
              <a:t>Supreme Court in </a:t>
            </a:r>
            <a:r>
              <a:rPr lang="en-US" b="1" dirty="0"/>
              <a:t>Ram Laxman Sugar Mills vs. CIT [1967] 66 ITR 613</a:t>
            </a:r>
          </a:p>
          <a:p>
            <a:pPr marL="0" indent="0">
              <a:buNone/>
            </a:pPr>
            <a:endParaRPr lang="en-US" sz="1400" dirty="0"/>
          </a:p>
          <a:p>
            <a:pPr lvl="1" algn="just">
              <a:lnSpc>
                <a:spcPct val="150000"/>
              </a:lnSpc>
            </a:pPr>
            <a:r>
              <a:rPr lang="en-US" sz="1700" i="1" dirty="0"/>
              <a:t>a HUF is undoubtedly a “Person” with in the meaning of section 2(31), it is however not a juristic person for all purposes and cannot enter in to an agreement of partnership either with another HUF or Individual. </a:t>
            </a:r>
          </a:p>
          <a:p>
            <a:pPr lvl="1" algn="just">
              <a:lnSpc>
                <a:spcPct val="150000"/>
              </a:lnSpc>
            </a:pPr>
            <a:r>
              <a:rPr lang="en-US" sz="1700" b="1" i="1" u="sng" dirty="0"/>
              <a:t>It is open to the manager of a Joint Hindu family</a:t>
            </a:r>
            <a:r>
              <a:rPr lang="en-US" sz="1700" i="1" dirty="0"/>
              <a:t>, as representing the family, </a:t>
            </a:r>
            <a:r>
              <a:rPr lang="en-US" sz="1700" b="1" i="1" u="sng" dirty="0"/>
              <a:t>to agree to become a partner with another person</a:t>
            </a:r>
            <a:r>
              <a:rPr lang="en-US" sz="1700" i="1" dirty="0"/>
              <a:t>. And therefore any remuneration received by Karta would be the personal income of Karta and not the income of the HUF as there is no real connection between the investment of the assets of HUF and remuneration received by Karta.</a:t>
            </a:r>
          </a:p>
        </p:txBody>
      </p:sp>
    </p:spTree>
    <p:extLst>
      <p:ext uri="{BB962C8B-B14F-4D97-AF65-F5344CB8AC3E}">
        <p14:creationId xmlns:p14="http://schemas.microsoft.com/office/powerpoint/2010/main" val="2254155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18935-0B88-DE21-1002-176F49EE411A}"/>
              </a:ext>
            </a:extLst>
          </p:cNvPr>
          <p:cNvSpPr>
            <a:spLocks noGrp="1"/>
          </p:cNvSpPr>
          <p:nvPr>
            <p:ph type="title"/>
          </p:nvPr>
        </p:nvSpPr>
        <p:spPr/>
        <p:txBody>
          <a:bodyPr/>
          <a:lstStyle/>
          <a:p>
            <a:r>
              <a:rPr lang="en-US" dirty="0"/>
              <a:t>The Law and Practice of Income tax</a:t>
            </a:r>
          </a:p>
        </p:txBody>
      </p:sp>
      <p:graphicFrame>
        <p:nvGraphicFramePr>
          <p:cNvPr id="4" name="Content Placeholder 3">
            <a:extLst>
              <a:ext uri="{FF2B5EF4-FFF2-40B4-BE49-F238E27FC236}">
                <a16:creationId xmlns:a16="http://schemas.microsoft.com/office/drawing/2014/main" id="{1022402C-7AB2-C947-35E3-D70F474F8D62}"/>
              </a:ext>
            </a:extLst>
          </p:cNvPr>
          <p:cNvGraphicFramePr>
            <a:graphicFrameLocks noGrp="1"/>
          </p:cNvGraphicFramePr>
          <p:nvPr>
            <p:ph sz="quarter" idx="1"/>
            <p:extLst>
              <p:ext uri="{D42A27DB-BD31-4B8C-83A1-F6EECF244321}">
                <p14:modId xmlns:p14="http://schemas.microsoft.com/office/powerpoint/2010/main" val="48714766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875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Amendment to Hindu Succession Act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4FCC2F3-43C3-9A7D-9C36-059FC6D8DF4C}"/>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23507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Married daughter’s status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42E692B2-3F65-AB60-2386-F24502F5AF68}"/>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3512736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Daughter’s rights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33DFBB0-DF1C-F992-7D00-1E494A62EB4A}"/>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1001656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Vineeta</a:t>
            </a:r>
            <a:r>
              <a:rPr lang="en-US" dirty="0"/>
              <a:t> v. </a:t>
            </a:r>
            <a:r>
              <a:rPr lang="en-US" dirty="0" err="1"/>
              <a:t>Rakesh</a:t>
            </a:r>
            <a:r>
              <a:rPr lang="en-US" dirty="0"/>
              <a:t> Sharma (SC)</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B2C4173-029D-8784-8B51-F0DE6386D38B}"/>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120558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as Karta</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6DC37F5-A5F0-F021-D871-957F373AD5E9}"/>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142403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F612E60-DFB5-6826-B292-E39705EFF954}"/>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47715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succession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1047660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1042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for Thought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580901A5-0F25-3FFD-CB9A-6B3E1554F481}"/>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1901596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 of female relatives</a:t>
            </a:r>
          </a:p>
        </p:txBody>
      </p:sp>
      <p:graphicFrame>
        <p:nvGraphicFramePr>
          <p:cNvPr id="4" name="Content Placeholder 3"/>
          <p:cNvGraphicFramePr>
            <a:graphicFrameLocks noGrp="1"/>
          </p:cNvGraphicFramePr>
          <p:nvPr>
            <p:ph idx="1"/>
          </p:nvPr>
        </p:nvGraphicFramePr>
        <p:xfrm>
          <a:off x="457200" y="1600200"/>
          <a:ext cx="8229600" cy="4114800"/>
        </p:xfrm>
        <a:graphic>
          <a:graphicData uri="http://schemas.openxmlformats.org/drawingml/2006/table">
            <a:tbl>
              <a:tblPr firstRow="1" bandRow="1">
                <a:tableStyleId>{EB9631B5-78F2-41C9-869B-9F39066F8104}</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028700">
                <a:tc>
                  <a:txBody>
                    <a:bodyPr/>
                    <a:lstStyle/>
                    <a:p>
                      <a:pPr algn="ctr"/>
                      <a:r>
                        <a:rPr lang="en-US" sz="2800" dirty="0"/>
                        <a:t>Female Relative</a:t>
                      </a:r>
                    </a:p>
                  </a:txBody>
                  <a:tcPr/>
                </a:tc>
                <a:tc>
                  <a:txBody>
                    <a:bodyPr/>
                    <a:lstStyle/>
                    <a:p>
                      <a:pPr algn="ctr"/>
                      <a:r>
                        <a:rPr lang="en-US" sz="2800" dirty="0"/>
                        <a:t>Right to claim partition</a:t>
                      </a:r>
                    </a:p>
                  </a:txBody>
                  <a:tcPr/>
                </a:tc>
                <a:extLst>
                  <a:ext uri="{0D108BD9-81ED-4DB2-BD59-A6C34878D82A}">
                    <a16:rowId xmlns:a16="http://schemas.microsoft.com/office/drawing/2014/main" val="10000"/>
                  </a:ext>
                </a:extLst>
              </a:tr>
              <a:tr h="1028700">
                <a:tc>
                  <a:txBody>
                    <a:bodyPr/>
                    <a:lstStyle/>
                    <a:p>
                      <a:r>
                        <a:rPr lang="en-US" sz="2800" dirty="0"/>
                        <a:t>Wife/Mother</a:t>
                      </a:r>
                    </a:p>
                  </a:txBody>
                  <a:tcPr/>
                </a:tc>
                <a:tc>
                  <a:txBody>
                    <a:bodyPr/>
                    <a:lstStyle/>
                    <a:p>
                      <a:pPr algn="ctr"/>
                      <a:r>
                        <a:rPr lang="en-US" sz="2800" dirty="0"/>
                        <a:t>No</a:t>
                      </a:r>
                    </a:p>
                  </a:txBody>
                  <a:tcPr/>
                </a:tc>
                <a:extLst>
                  <a:ext uri="{0D108BD9-81ED-4DB2-BD59-A6C34878D82A}">
                    <a16:rowId xmlns:a16="http://schemas.microsoft.com/office/drawing/2014/main" val="10001"/>
                  </a:ext>
                </a:extLst>
              </a:tr>
              <a:tr h="1028700">
                <a:tc>
                  <a:txBody>
                    <a:bodyPr/>
                    <a:lstStyle/>
                    <a:p>
                      <a:r>
                        <a:rPr lang="en-US" sz="2800" dirty="0"/>
                        <a:t>Widow</a:t>
                      </a:r>
                    </a:p>
                  </a:txBody>
                  <a:tcPr/>
                </a:tc>
                <a:tc>
                  <a:txBody>
                    <a:bodyPr/>
                    <a:lstStyle/>
                    <a:p>
                      <a:pPr algn="ctr"/>
                      <a:r>
                        <a:rPr lang="en-US" sz="2800" dirty="0"/>
                        <a:t>?</a:t>
                      </a:r>
                    </a:p>
                  </a:txBody>
                  <a:tcPr/>
                </a:tc>
                <a:extLst>
                  <a:ext uri="{0D108BD9-81ED-4DB2-BD59-A6C34878D82A}">
                    <a16:rowId xmlns:a16="http://schemas.microsoft.com/office/drawing/2014/main" val="10002"/>
                  </a:ext>
                </a:extLst>
              </a:tr>
              <a:tr h="1028700">
                <a:tc>
                  <a:txBody>
                    <a:bodyPr/>
                    <a:lstStyle/>
                    <a:p>
                      <a:r>
                        <a:rPr lang="en-US" sz="2800" dirty="0"/>
                        <a:t>Daughter/</a:t>
                      </a:r>
                      <a:r>
                        <a:rPr lang="en-US" sz="2800" baseline="0" dirty="0"/>
                        <a:t> Sister</a:t>
                      </a:r>
                      <a:endParaRPr lang="en-US" sz="2800" dirty="0"/>
                    </a:p>
                  </a:txBody>
                  <a:tcPr/>
                </a:tc>
                <a:tc>
                  <a:txBody>
                    <a:bodyPr/>
                    <a:lstStyle/>
                    <a:p>
                      <a:pPr algn="ctr"/>
                      <a:r>
                        <a:rPr lang="en-US" sz="2800" dirty="0"/>
                        <a:t>Yes</a:t>
                      </a:r>
                      <a:r>
                        <a:rPr lang="en-US" sz="2800" baseline="0" dirty="0"/>
                        <a:t> </a:t>
                      </a:r>
                      <a:endParaRPr lang="en-US" sz="2800" dirty="0"/>
                    </a:p>
                  </a:txBody>
                  <a:tcPr/>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3A7A14F0-2E40-BDA0-C484-58CA97759CC3}"/>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830067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issues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F654B91-1257-BC06-968C-D1B5B13E882A}"/>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4278062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Effect of inter-religion marriage</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0F90C1F-A76B-797B-1ED6-44FF79B61BDB}"/>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572640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Gift of interest in HUF</a:t>
            </a:r>
          </a:p>
        </p:txBody>
      </p:sp>
      <p:sp>
        <p:nvSpPr>
          <p:cNvPr id="3" name="Content Placeholder 2"/>
          <p:cNvSpPr>
            <a:spLocks noGrp="1"/>
          </p:cNvSpPr>
          <p:nvPr>
            <p:ph idx="1"/>
          </p:nvPr>
        </p:nvSpPr>
        <p:spPr/>
        <p:txBody>
          <a:bodyPr>
            <a:normAutofit/>
          </a:bodyPr>
          <a:lstStyle/>
          <a:p>
            <a:r>
              <a:rPr lang="en-US" b="1" dirty="0" err="1"/>
              <a:t>Guramma</a:t>
            </a:r>
            <a:r>
              <a:rPr lang="en-US" b="1" dirty="0"/>
              <a:t> </a:t>
            </a:r>
            <a:r>
              <a:rPr lang="en-US" b="1" dirty="0" err="1"/>
              <a:t>vs</a:t>
            </a:r>
            <a:r>
              <a:rPr lang="en-US" b="1" dirty="0"/>
              <a:t> </a:t>
            </a:r>
            <a:r>
              <a:rPr lang="en-US" b="1" dirty="0" err="1"/>
              <a:t>Mallappa</a:t>
            </a:r>
            <a:r>
              <a:rPr lang="en-US" b="1" dirty="0"/>
              <a:t> AIR 1964 SC 510 </a:t>
            </a:r>
          </a:p>
          <a:p>
            <a:pPr lvl="1" algn="just"/>
            <a:r>
              <a:rPr lang="en-US" i="1" dirty="0"/>
              <a:t>“No authority has so far been placed before us to sustain a gift to a stranger even on the ground of charity. It must be remembered that the manager has no absolute power of disposal over the HUF property. The Hindu law permits him to do so only within such limits. We cannot extend the scope of power on the basis of the wide interpretation given to the word pious purpose in Hindu Law in a different context. In the circumstances, </a:t>
            </a:r>
            <a:r>
              <a:rPr lang="en-US" b="1" i="1" u="sng" dirty="0"/>
              <a:t>we hold that the gift to stranger of a Joint family property by manager is void</a:t>
            </a:r>
            <a:r>
              <a:rPr lang="en-US" i="1" dirty="0"/>
              <a:t>.</a:t>
            </a:r>
          </a:p>
        </p:txBody>
      </p:sp>
      <p:sp>
        <p:nvSpPr>
          <p:cNvPr id="6" name="TextBox 5">
            <a:extLst>
              <a:ext uri="{FF2B5EF4-FFF2-40B4-BE49-F238E27FC236}">
                <a16:creationId xmlns:a16="http://schemas.microsoft.com/office/drawing/2014/main" id="{0F7EDC6C-8226-761C-8838-A33CB0D89DE4}"/>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220323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Bequeathal of interest in HUF</a:t>
            </a:r>
          </a:p>
        </p:txBody>
      </p:sp>
      <p:sp>
        <p:nvSpPr>
          <p:cNvPr id="3" name="Content Placeholder 2"/>
          <p:cNvSpPr>
            <a:spLocks noGrp="1"/>
          </p:cNvSpPr>
          <p:nvPr>
            <p:ph idx="1"/>
          </p:nvPr>
        </p:nvSpPr>
        <p:spPr/>
        <p:txBody>
          <a:bodyPr/>
          <a:lstStyle/>
          <a:p>
            <a:r>
              <a:rPr lang="en-US" dirty="0"/>
              <a:t>Section 30 of Hindu Succession Act, 1956 read with Indian Succession Act, 1925 </a:t>
            </a:r>
          </a:p>
          <a:p>
            <a:pPr lvl="1"/>
            <a:r>
              <a:rPr lang="en-US" dirty="0"/>
              <a:t>a Hindu is entitled to bequeath his self-acquired property the way wishes.</a:t>
            </a:r>
          </a:p>
        </p:txBody>
      </p:sp>
      <p:sp>
        <p:nvSpPr>
          <p:cNvPr id="6" name="TextBox 5">
            <a:extLst>
              <a:ext uri="{FF2B5EF4-FFF2-40B4-BE49-F238E27FC236}">
                <a16:creationId xmlns:a16="http://schemas.microsoft.com/office/drawing/2014/main" id="{81B68FF4-D642-54A8-11E9-8E64460AFEEA}"/>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1390540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1B51A5-2D2E-B69A-1148-4027835EA0D3}"/>
              </a:ext>
            </a:extLst>
          </p:cNvPr>
          <p:cNvSpPr>
            <a:spLocks noGrp="1"/>
          </p:cNvSpPr>
          <p:nvPr>
            <p:ph type="title"/>
          </p:nvPr>
        </p:nvSpPr>
        <p:spPr/>
        <p:txBody>
          <a:bodyPr/>
          <a:lstStyle/>
          <a:p>
            <a:r>
              <a:rPr lang="en-US" dirty="0"/>
              <a:t>Tax planning through HUF</a:t>
            </a:r>
          </a:p>
        </p:txBody>
      </p:sp>
      <p:sp>
        <p:nvSpPr>
          <p:cNvPr id="5" name="Text Placeholder 4">
            <a:extLst>
              <a:ext uri="{FF2B5EF4-FFF2-40B4-BE49-F238E27FC236}">
                <a16:creationId xmlns:a16="http://schemas.microsoft.com/office/drawing/2014/main" id="{D138EC4C-7BF3-F3D8-D886-F38F50FEC7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57303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tax provisions</a:t>
            </a:r>
          </a:p>
        </p:txBody>
      </p:sp>
      <p:sp>
        <p:nvSpPr>
          <p:cNvPr id="3" name="Content Placeholder 2"/>
          <p:cNvSpPr>
            <a:spLocks noGrp="1"/>
          </p:cNvSpPr>
          <p:nvPr>
            <p:ph idx="1"/>
          </p:nvPr>
        </p:nvSpPr>
        <p:spPr/>
        <p:txBody>
          <a:bodyPr>
            <a:normAutofit/>
          </a:bodyPr>
          <a:lstStyle/>
          <a:p>
            <a:r>
              <a:rPr lang="en-US" dirty="0"/>
              <a:t>Section 64(2) – Clubbing</a:t>
            </a:r>
          </a:p>
          <a:p>
            <a:pPr lvl="1" algn="just"/>
            <a:r>
              <a:rPr lang="en-US" dirty="0"/>
              <a:t>if any </a:t>
            </a:r>
            <a:r>
              <a:rPr lang="en-US" b="1" dirty="0"/>
              <a:t>property transferred </a:t>
            </a:r>
          </a:p>
          <a:p>
            <a:pPr lvl="1" algn="just"/>
            <a:r>
              <a:rPr lang="en-US" dirty="0"/>
              <a:t>by the </a:t>
            </a:r>
            <a:r>
              <a:rPr lang="en-US" b="1" dirty="0"/>
              <a:t>individual to HUF</a:t>
            </a:r>
            <a:r>
              <a:rPr lang="en-US" dirty="0"/>
              <a:t>, </a:t>
            </a:r>
          </a:p>
          <a:p>
            <a:pPr lvl="1" algn="just"/>
            <a:r>
              <a:rPr lang="en-US" dirty="0"/>
              <a:t>Without adequate consideration, </a:t>
            </a:r>
          </a:p>
          <a:p>
            <a:pPr lvl="1" algn="just"/>
            <a:r>
              <a:rPr lang="en-US" dirty="0"/>
              <a:t>then the income from such property shall be </a:t>
            </a:r>
            <a:r>
              <a:rPr lang="en-US" b="1" dirty="0"/>
              <a:t>clubbed in hands of individual</a:t>
            </a:r>
          </a:p>
          <a:p>
            <a:pPr algn="just"/>
            <a:r>
              <a:rPr lang="en-US" i="1" dirty="0"/>
              <a:t>Alternatives?</a:t>
            </a:r>
          </a:p>
        </p:txBody>
      </p:sp>
      <p:sp>
        <p:nvSpPr>
          <p:cNvPr id="6" name="TextBox 5">
            <a:extLst>
              <a:ext uri="{FF2B5EF4-FFF2-40B4-BE49-F238E27FC236}">
                <a16:creationId xmlns:a16="http://schemas.microsoft.com/office/drawing/2014/main" id="{EE9D0DA0-4C1F-E536-BBCA-E3FE51E67A39}"/>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3578338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C7ED76-19BF-2CD0-00F5-24B54DCE6BD1}"/>
              </a:ext>
            </a:extLst>
          </p:cNvPr>
          <p:cNvSpPr>
            <a:spLocks noGrp="1"/>
          </p:cNvSpPr>
          <p:nvPr>
            <p:ph type="title"/>
          </p:nvPr>
        </p:nvSpPr>
        <p:spPr/>
        <p:txBody>
          <a:bodyPr/>
          <a:lstStyle/>
          <a:p>
            <a:r>
              <a:rPr lang="en-US" dirty="0"/>
              <a:t>Separate Assessable person</a:t>
            </a:r>
          </a:p>
        </p:txBody>
      </p:sp>
      <p:sp>
        <p:nvSpPr>
          <p:cNvPr id="5" name="Content Placeholder 4">
            <a:extLst>
              <a:ext uri="{FF2B5EF4-FFF2-40B4-BE49-F238E27FC236}">
                <a16:creationId xmlns:a16="http://schemas.microsoft.com/office/drawing/2014/main" id="{7F99DB18-14F1-BB5A-FC14-34188EC76755}"/>
              </a:ext>
            </a:extLst>
          </p:cNvPr>
          <p:cNvSpPr>
            <a:spLocks noGrp="1"/>
          </p:cNvSpPr>
          <p:nvPr>
            <p:ph sz="quarter" idx="1"/>
          </p:nvPr>
        </p:nvSpPr>
        <p:spPr/>
        <p:txBody>
          <a:bodyPr>
            <a:normAutofit lnSpcReduction="10000"/>
          </a:bodyPr>
          <a:lstStyle/>
          <a:p>
            <a:r>
              <a:rPr lang="en-US" dirty="0"/>
              <a:t>Basic exemption limit</a:t>
            </a:r>
          </a:p>
          <a:p>
            <a:pPr lvl="1"/>
            <a:r>
              <a:rPr lang="en-US" dirty="0"/>
              <a:t>Rs.3 Lakhs </a:t>
            </a:r>
          </a:p>
          <a:p>
            <a:pPr lvl="1"/>
            <a:r>
              <a:rPr lang="en-US" sz="1400" dirty="0"/>
              <a:t>(exemption of Rs.7 Lakh for individual only)</a:t>
            </a:r>
            <a:endParaRPr lang="en-US" dirty="0"/>
          </a:p>
          <a:p>
            <a:r>
              <a:rPr lang="en-US" dirty="0"/>
              <a:t>Can have a self occupied property</a:t>
            </a:r>
          </a:p>
          <a:p>
            <a:pPr lvl="1"/>
            <a:r>
              <a:rPr lang="en-US" dirty="0"/>
              <a:t>S.54 </a:t>
            </a:r>
          </a:p>
          <a:p>
            <a:pPr lvl="1"/>
            <a:r>
              <a:rPr lang="en-US" dirty="0"/>
              <a:t>Notional rent</a:t>
            </a:r>
          </a:p>
          <a:p>
            <a:pPr lvl="1"/>
            <a:r>
              <a:rPr lang="en-US" dirty="0"/>
              <a:t>S.80C benefit available</a:t>
            </a:r>
          </a:p>
          <a:p>
            <a:r>
              <a:rPr lang="en-US" dirty="0"/>
              <a:t>Planning </a:t>
            </a:r>
            <a:r>
              <a:rPr lang="en-US" sz="1600" dirty="0"/>
              <a:t>(to get benefit of old and new scheme)</a:t>
            </a:r>
            <a:endParaRPr lang="en-US" dirty="0"/>
          </a:p>
          <a:p>
            <a:pPr lvl="1"/>
            <a:r>
              <a:rPr lang="en-US" dirty="0"/>
              <a:t>Individual in new regime</a:t>
            </a:r>
          </a:p>
          <a:p>
            <a:pPr lvl="1"/>
            <a:r>
              <a:rPr lang="en-US" dirty="0"/>
              <a:t>HUF in old regime</a:t>
            </a:r>
          </a:p>
          <a:p>
            <a:r>
              <a:rPr lang="en-US" dirty="0"/>
              <a:t>Gifts</a:t>
            </a:r>
          </a:p>
          <a:p>
            <a:pPr lvl="1"/>
            <a:r>
              <a:rPr lang="en-US" dirty="0" err="1"/>
              <a:t>Upto</a:t>
            </a:r>
            <a:r>
              <a:rPr lang="en-US" dirty="0"/>
              <a:t> Rs.50000 exempt</a:t>
            </a:r>
          </a:p>
        </p:txBody>
      </p:sp>
    </p:spTree>
    <p:extLst>
      <p:ext uri="{BB962C8B-B14F-4D97-AF65-F5344CB8AC3E}">
        <p14:creationId xmlns:p14="http://schemas.microsoft.com/office/powerpoint/2010/main" val="2700982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E3450-61A9-FEFA-67C6-0278E35F4A5C}"/>
              </a:ext>
            </a:extLst>
          </p:cNvPr>
          <p:cNvSpPr>
            <a:spLocks noGrp="1"/>
          </p:cNvSpPr>
          <p:nvPr>
            <p:ph type="title"/>
          </p:nvPr>
        </p:nvSpPr>
        <p:spPr/>
        <p:txBody>
          <a:bodyPr/>
          <a:lstStyle/>
          <a:p>
            <a:r>
              <a:rPr lang="en-US" dirty="0"/>
              <a:t>Corpus Creation</a:t>
            </a:r>
          </a:p>
        </p:txBody>
      </p:sp>
      <p:graphicFrame>
        <p:nvGraphicFramePr>
          <p:cNvPr id="4" name="Content Placeholder 3">
            <a:extLst>
              <a:ext uri="{FF2B5EF4-FFF2-40B4-BE49-F238E27FC236}">
                <a16:creationId xmlns:a16="http://schemas.microsoft.com/office/drawing/2014/main" id="{5AF69D19-0DC9-E991-32C1-18CF333304FA}"/>
              </a:ext>
            </a:extLst>
          </p:cNvPr>
          <p:cNvGraphicFramePr>
            <a:graphicFrameLocks noGrp="1"/>
          </p:cNvGraphicFramePr>
          <p:nvPr>
            <p:ph sz="quarter" idx="1"/>
            <p:extLst>
              <p:ext uri="{D42A27DB-BD31-4B8C-83A1-F6EECF244321}">
                <p14:modId xmlns:p14="http://schemas.microsoft.com/office/powerpoint/2010/main" val="49649091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0932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Ancestral Property</a:t>
            </a:r>
          </a:p>
        </p:txBody>
      </p:sp>
      <p:graphicFrame>
        <p:nvGraphicFramePr>
          <p:cNvPr id="4" name="Content Placeholder 3"/>
          <p:cNvGraphicFramePr>
            <a:graphicFrameLocks noGrp="1"/>
          </p:cNvGraphicFramePr>
          <p:nvPr>
            <p:ph sz="quarter" idx="1"/>
          </p:nvPr>
        </p:nvGraphicFramePr>
        <p:xfrm>
          <a:off x="457200" y="12192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6233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C3E32-4C17-C6F9-0D03-6D492F59AC25}"/>
              </a:ext>
            </a:extLst>
          </p:cNvPr>
          <p:cNvSpPr>
            <a:spLocks noGrp="1"/>
          </p:cNvSpPr>
          <p:nvPr>
            <p:ph type="title"/>
          </p:nvPr>
        </p:nvSpPr>
        <p:spPr/>
        <p:txBody>
          <a:bodyPr/>
          <a:lstStyle/>
          <a:p>
            <a:r>
              <a:rPr lang="en-US" dirty="0"/>
              <a:t>Proprietorship concern</a:t>
            </a:r>
          </a:p>
        </p:txBody>
      </p:sp>
      <p:graphicFrame>
        <p:nvGraphicFramePr>
          <p:cNvPr id="4" name="Content Placeholder 3">
            <a:extLst>
              <a:ext uri="{FF2B5EF4-FFF2-40B4-BE49-F238E27FC236}">
                <a16:creationId xmlns:a16="http://schemas.microsoft.com/office/drawing/2014/main" id="{3A0CA542-7A61-9F71-65CF-875B2FE5D065}"/>
              </a:ext>
            </a:extLst>
          </p:cNvPr>
          <p:cNvGraphicFramePr>
            <a:graphicFrameLocks noGrp="1"/>
          </p:cNvGraphicFramePr>
          <p:nvPr>
            <p:ph sz="quarter" idx="1"/>
            <p:extLst>
              <p:ext uri="{D42A27DB-BD31-4B8C-83A1-F6EECF244321}">
                <p14:modId xmlns:p14="http://schemas.microsoft.com/office/powerpoint/2010/main" val="298563418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7794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C2946-D0CA-0A9E-46D5-43EC8B4402EC}"/>
              </a:ext>
            </a:extLst>
          </p:cNvPr>
          <p:cNvSpPr>
            <a:spLocks noGrp="1"/>
          </p:cNvSpPr>
          <p:nvPr>
            <p:ph type="title"/>
          </p:nvPr>
        </p:nvSpPr>
        <p:spPr/>
        <p:txBody>
          <a:bodyPr/>
          <a:lstStyle/>
          <a:p>
            <a:r>
              <a:rPr lang="en-US" dirty="0"/>
              <a:t>Other tax saving options</a:t>
            </a:r>
          </a:p>
        </p:txBody>
      </p:sp>
      <p:graphicFrame>
        <p:nvGraphicFramePr>
          <p:cNvPr id="4" name="Content Placeholder 3">
            <a:extLst>
              <a:ext uri="{FF2B5EF4-FFF2-40B4-BE49-F238E27FC236}">
                <a16:creationId xmlns:a16="http://schemas.microsoft.com/office/drawing/2014/main" id="{FA1A4DAA-701E-4833-E101-251C271DD659}"/>
              </a:ext>
            </a:extLst>
          </p:cNvPr>
          <p:cNvGraphicFramePr>
            <a:graphicFrameLocks noGrp="1"/>
          </p:cNvGraphicFramePr>
          <p:nvPr>
            <p:ph sz="quarter" idx="1"/>
            <p:extLst>
              <p:ext uri="{D42A27DB-BD31-4B8C-83A1-F6EECF244321}">
                <p14:modId xmlns:p14="http://schemas.microsoft.com/office/powerpoint/2010/main" val="250960822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127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A640D-B848-500B-FD8D-A0164B57414E}"/>
              </a:ext>
            </a:extLst>
          </p:cNvPr>
          <p:cNvSpPr>
            <a:spLocks noGrp="1"/>
          </p:cNvSpPr>
          <p:nvPr>
            <p:ph type="title"/>
          </p:nvPr>
        </p:nvSpPr>
        <p:spPr/>
        <p:txBody>
          <a:bodyPr/>
          <a:lstStyle/>
          <a:p>
            <a:r>
              <a:rPr lang="en-US" dirty="0"/>
              <a:t>Other tax saving options</a:t>
            </a:r>
          </a:p>
        </p:txBody>
      </p:sp>
      <p:graphicFrame>
        <p:nvGraphicFramePr>
          <p:cNvPr id="4" name="Content Placeholder 3">
            <a:extLst>
              <a:ext uri="{FF2B5EF4-FFF2-40B4-BE49-F238E27FC236}">
                <a16:creationId xmlns:a16="http://schemas.microsoft.com/office/drawing/2014/main" id="{D8D930E0-DBD8-BCBD-E876-65593D93E0EF}"/>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1783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05323-CB45-389C-0B72-B2CBF58D5B3F}"/>
              </a:ext>
            </a:extLst>
          </p:cNvPr>
          <p:cNvSpPr>
            <a:spLocks noGrp="1"/>
          </p:cNvSpPr>
          <p:nvPr>
            <p:ph type="title"/>
          </p:nvPr>
        </p:nvSpPr>
        <p:spPr/>
        <p:txBody>
          <a:bodyPr/>
          <a:lstStyle/>
          <a:p>
            <a:r>
              <a:rPr lang="en-US" dirty="0"/>
              <a:t>Shares and Securities</a:t>
            </a:r>
          </a:p>
        </p:txBody>
      </p:sp>
      <p:graphicFrame>
        <p:nvGraphicFramePr>
          <p:cNvPr id="4" name="Content Placeholder 3">
            <a:extLst>
              <a:ext uri="{FF2B5EF4-FFF2-40B4-BE49-F238E27FC236}">
                <a16:creationId xmlns:a16="http://schemas.microsoft.com/office/drawing/2014/main" id="{902A381E-9832-4A26-6D6A-3D34026BCC15}"/>
              </a:ext>
            </a:extLst>
          </p:cNvPr>
          <p:cNvGraphicFramePr>
            <a:graphicFrameLocks noGrp="1"/>
          </p:cNvGraphicFramePr>
          <p:nvPr>
            <p:ph sz="quarter" idx="1"/>
            <p:extLst>
              <p:ext uri="{D42A27DB-BD31-4B8C-83A1-F6EECF244321}">
                <p14:modId xmlns:p14="http://schemas.microsoft.com/office/powerpoint/2010/main" val="92109905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5853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Gifts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A033EDD-58C1-FB17-2205-70FBB6D43AAD}"/>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Exempted Gift transactions of HUF</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8522251-3360-9A92-BCE0-BB56D03E9F0E}"/>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62222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Gift from HUF</a:t>
            </a:r>
          </a:p>
        </p:txBody>
      </p:sp>
      <p:sp>
        <p:nvSpPr>
          <p:cNvPr id="3" name="Content Placeholder 2"/>
          <p:cNvSpPr>
            <a:spLocks noGrp="1"/>
          </p:cNvSpPr>
          <p:nvPr>
            <p:ph sz="quarter" idx="1"/>
          </p:nvPr>
        </p:nvSpPr>
        <p:spPr/>
        <p:txBody>
          <a:bodyPr>
            <a:normAutofit/>
          </a:bodyPr>
          <a:lstStyle/>
          <a:p>
            <a:r>
              <a:rPr lang="en-US" b="1" dirty="0" err="1"/>
              <a:t>Vineetkumar</a:t>
            </a:r>
            <a:r>
              <a:rPr lang="en-US" b="1" dirty="0"/>
              <a:t> </a:t>
            </a:r>
            <a:r>
              <a:rPr lang="en-US" b="1" dirty="0" err="1"/>
              <a:t>Raghavjibhai</a:t>
            </a:r>
            <a:r>
              <a:rPr lang="en-US" b="1" dirty="0"/>
              <a:t> </a:t>
            </a:r>
            <a:r>
              <a:rPr lang="en-US" b="1" dirty="0" err="1"/>
              <a:t>Bhalodia</a:t>
            </a:r>
            <a:r>
              <a:rPr lang="en-US" b="1" dirty="0"/>
              <a:t> v. ITO [2011] 12 ITR(T) 616 (Rajkot) </a:t>
            </a:r>
            <a:endParaRPr lang="en-US" dirty="0"/>
          </a:p>
          <a:p>
            <a:pPr lvl="1"/>
            <a:r>
              <a:rPr lang="en-US" dirty="0"/>
              <a:t>In the given case a member of HUF received Gift from HUF, Assessing Officer was of the view that HUF is not covered in the definition of 'relative</a:t>
            </a:r>
          </a:p>
          <a:p>
            <a:pPr lvl="1"/>
            <a:r>
              <a:rPr lang="en-US" dirty="0"/>
              <a:t>It was held that a gift received from 'relative', irrespective of whether it is from an individual relative or from a group of relatives is exempt from tax under provisions of section 56(2)(vi). </a:t>
            </a:r>
          </a:p>
          <a:p>
            <a:pPr lvl="1"/>
            <a:r>
              <a:rPr lang="en-US" b="1" dirty="0"/>
              <a:t>HUF is a group of relatives and therefore, gift received from HUF would be exempt from tax under section 56(2)(vi) </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46</a:t>
            </a:fld>
            <a:endParaRPr lang="en-US"/>
          </a:p>
        </p:txBody>
      </p:sp>
      <p:sp>
        <p:nvSpPr>
          <p:cNvPr id="6" name="TextBox 5">
            <a:extLst>
              <a:ext uri="{FF2B5EF4-FFF2-40B4-BE49-F238E27FC236}">
                <a16:creationId xmlns:a16="http://schemas.microsoft.com/office/drawing/2014/main" id="{01BD1831-2C6B-62F3-B117-9084D7522359}"/>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4100040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Gift to HUF</a:t>
            </a:r>
          </a:p>
        </p:txBody>
      </p:sp>
      <p:graphicFrame>
        <p:nvGraphicFramePr>
          <p:cNvPr id="6" name="Content Placeholder 5"/>
          <p:cNvGraphicFramePr>
            <a:graphicFrameLocks noGrp="1"/>
          </p:cNvGraphicFramePr>
          <p:nvPr>
            <p:ph sz="quarter"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pankajgshah@gmail.com | 9691893040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47</a:t>
            </a:fld>
            <a:endParaRPr lang="en-US"/>
          </a:p>
        </p:txBody>
      </p:sp>
      <p:sp>
        <p:nvSpPr>
          <p:cNvPr id="7" name="TextBox 6">
            <a:extLst>
              <a:ext uri="{FF2B5EF4-FFF2-40B4-BE49-F238E27FC236}">
                <a16:creationId xmlns:a16="http://schemas.microsoft.com/office/drawing/2014/main" id="{BEE8D624-02C5-EC16-67EC-4240E50EF3C0}"/>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4218014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in taxation</a:t>
            </a:r>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4151C51-6C07-2F45-C823-972173A7F446}"/>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in taxation</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2A4A3B80-225B-CCB7-04F9-7BADC4F447C2}"/>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Ram </a:t>
            </a:r>
            <a:r>
              <a:rPr lang="en-US" dirty="0" err="1"/>
              <a:t>Rakhpal</a:t>
            </a:r>
            <a:r>
              <a:rPr lang="en-US" dirty="0"/>
              <a:t> 67 ITR164 SC</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71284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 (S.171)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1400569"/>
              </p:ext>
            </p:extLst>
          </p:nvPr>
        </p:nvGraphicFramePr>
        <p:xfrm>
          <a:off x="457200" y="1340768"/>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5A4E241-96FC-745E-BB16-15DAE1E28224}"/>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16432870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A3312F9F-3669-4E47-B189-D2AF87875173}"/>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271311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CF583-8188-F161-C0D0-04EAC88C1096}"/>
              </a:ext>
            </a:extLst>
          </p:cNvPr>
          <p:cNvSpPr>
            <a:spLocks noGrp="1"/>
          </p:cNvSpPr>
          <p:nvPr>
            <p:ph type="title"/>
          </p:nvPr>
        </p:nvSpPr>
        <p:spPr/>
        <p:txBody>
          <a:bodyPr/>
          <a:lstStyle/>
          <a:p>
            <a:r>
              <a:rPr lang="en-US" dirty="0"/>
              <a:t>Partial Partition</a:t>
            </a:r>
          </a:p>
        </p:txBody>
      </p:sp>
      <p:graphicFrame>
        <p:nvGraphicFramePr>
          <p:cNvPr id="4" name="Content Placeholder 3">
            <a:extLst>
              <a:ext uri="{FF2B5EF4-FFF2-40B4-BE49-F238E27FC236}">
                <a16:creationId xmlns:a16="http://schemas.microsoft.com/office/drawing/2014/main" id="{321D0F01-6B6F-62B5-7F5C-310C982243A0}"/>
              </a:ext>
            </a:extLst>
          </p:cNvPr>
          <p:cNvGraphicFramePr>
            <a:graphicFrameLocks noGrp="1"/>
          </p:cNvGraphicFramePr>
          <p:nvPr>
            <p:ph sz="quarter" idx="1"/>
            <p:extLst>
              <p:ext uri="{D42A27DB-BD31-4B8C-83A1-F6EECF244321}">
                <p14:modId xmlns:p14="http://schemas.microsoft.com/office/powerpoint/2010/main" val="158467584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1902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Re-union</a:t>
            </a:r>
          </a:p>
        </p:txBody>
      </p:sp>
      <p:sp>
        <p:nvSpPr>
          <p:cNvPr id="3" name="Content Placeholder 2"/>
          <p:cNvSpPr>
            <a:spLocks noGrp="1"/>
          </p:cNvSpPr>
          <p:nvPr>
            <p:ph idx="1"/>
          </p:nvPr>
        </p:nvSpPr>
        <p:spPr/>
        <p:txBody>
          <a:bodyPr/>
          <a:lstStyle/>
          <a:p>
            <a:r>
              <a:rPr lang="en-US" dirty="0"/>
              <a:t>After partition of HUF, members may re-unite to form a new HUF.</a:t>
            </a:r>
          </a:p>
          <a:p>
            <a:pPr lvl="1"/>
            <a:r>
              <a:rPr lang="en-US" dirty="0"/>
              <a:t>Earlier total partition now agreement to unite</a:t>
            </a:r>
          </a:p>
          <a:p>
            <a:r>
              <a:rPr lang="en-US" dirty="0"/>
              <a:t>Reunion allowed only with</a:t>
            </a:r>
          </a:p>
          <a:p>
            <a:pPr lvl="1"/>
            <a:r>
              <a:rPr lang="en-US" dirty="0"/>
              <a:t>Father</a:t>
            </a:r>
          </a:p>
          <a:p>
            <a:pPr lvl="1"/>
            <a:r>
              <a:rPr lang="en-US" dirty="0"/>
              <a:t>Brother</a:t>
            </a:r>
          </a:p>
          <a:p>
            <a:pPr lvl="1"/>
            <a:r>
              <a:rPr lang="en-US" dirty="0"/>
              <a:t>Paternal uncle</a:t>
            </a:r>
          </a:p>
        </p:txBody>
      </p:sp>
      <p:sp>
        <p:nvSpPr>
          <p:cNvPr id="6" name="TextBox 5">
            <a:extLst>
              <a:ext uri="{FF2B5EF4-FFF2-40B4-BE49-F238E27FC236}">
                <a16:creationId xmlns:a16="http://schemas.microsoft.com/office/drawing/2014/main" id="{666303FC-F97A-58E9-6A30-2B3A698554D2}"/>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28425881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7AA75-94AD-232D-A127-9E746B93CE7A}"/>
              </a:ext>
            </a:extLst>
          </p:cNvPr>
          <p:cNvSpPr>
            <a:spLocks noGrp="1"/>
          </p:cNvSpPr>
          <p:nvPr>
            <p:ph type="title"/>
          </p:nvPr>
        </p:nvSpPr>
        <p:spPr/>
        <p:txBody>
          <a:bodyPr/>
          <a:lstStyle/>
          <a:p>
            <a:r>
              <a:rPr lang="en-US" dirty="0"/>
              <a:t>Reunion</a:t>
            </a:r>
          </a:p>
        </p:txBody>
      </p:sp>
      <p:graphicFrame>
        <p:nvGraphicFramePr>
          <p:cNvPr id="4" name="Content Placeholder 3">
            <a:extLst>
              <a:ext uri="{FF2B5EF4-FFF2-40B4-BE49-F238E27FC236}">
                <a16:creationId xmlns:a16="http://schemas.microsoft.com/office/drawing/2014/main" id="{BC75E28E-8EFA-AF55-175A-25E680B0499A}"/>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356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EB80D-7D23-9DC5-7478-91B3C027679C}"/>
              </a:ext>
            </a:extLst>
          </p:cNvPr>
          <p:cNvSpPr>
            <a:spLocks noGrp="1"/>
          </p:cNvSpPr>
          <p:nvPr>
            <p:ph type="title"/>
          </p:nvPr>
        </p:nvSpPr>
        <p:spPr/>
        <p:txBody>
          <a:bodyPr/>
          <a:lstStyle/>
          <a:p>
            <a:r>
              <a:rPr lang="en-US" dirty="0"/>
              <a:t>Reunion</a:t>
            </a:r>
          </a:p>
        </p:txBody>
      </p:sp>
      <p:sp>
        <p:nvSpPr>
          <p:cNvPr id="3" name="Content Placeholder 2">
            <a:extLst>
              <a:ext uri="{FF2B5EF4-FFF2-40B4-BE49-F238E27FC236}">
                <a16:creationId xmlns:a16="http://schemas.microsoft.com/office/drawing/2014/main" id="{CDACE456-FB24-9BE4-7F51-299D3292D2F5}"/>
              </a:ext>
            </a:extLst>
          </p:cNvPr>
          <p:cNvSpPr>
            <a:spLocks noGrp="1"/>
          </p:cNvSpPr>
          <p:nvPr>
            <p:ph sz="quarter" idx="1"/>
          </p:nvPr>
        </p:nvSpPr>
        <p:spPr/>
        <p:txBody>
          <a:bodyPr>
            <a:normAutofit lnSpcReduction="10000"/>
          </a:bodyPr>
          <a:lstStyle/>
          <a:p>
            <a:pPr algn="just"/>
            <a:r>
              <a:rPr lang="en-US" dirty="0"/>
              <a:t>Reunion can take place only when there was in existence a HUF and there was total partition of such HUF.</a:t>
            </a:r>
          </a:p>
          <a:p>
            <a:pPr algn="just"/>
            <a:r>
              <a:rPr lang="en-US" dirty="0"/>
              <a:t>It can take place only between persons who were parties to the original partition and to support such reunion, there must be an agreement between the parties</a:t>
            </a:r>
          </a:p>
          <a:p>
            <a:pPr algn="just"/>
            <a:r>
              <a:rPr lang="en-US" dirty="0"/>
              <a:t>To constitute a reunion there must be an intention of the parties to reunite in estate &amp; interest and such intention is evident.</a:t>
            </a:r>
          </a:p>
          <a:p>
            <a:pPr algn="just"/>
            <a:r>
              <a:rPr lang="en-US" dirty="0"/>
              <a:t>Reunite with</a:t>
            </a:r>
          </a:p>
          <a:p>
            <a:pPr lvl="1" algn="just"/>
            <a:r>
              <a:rPr lang="en-US" dirty="0"/>
              <a:t>Father, brother or paternal uncle</a:t>
            </a:r>
          </a:p>
        </p:txBody>
      </p:sp>
    </p:spTree>
    <p:extLst>
      <p:ext uri="{BB962C8B-B14F-4D97-AF65-F5344CB8AC3E}">
        <p14:creationId xmlns:p14="http://schemas.microsoft.com/office/powerpoint/2010/main" val="16794999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Re-union</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5FCD9270-B013-B8F9-5529-2CA250506EBE}"/>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7368918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152400"/>
            <a:ext cx="8229600" cy="990600"/>
          </a:xfrm>
        </p:spPr>
        <p:txBody>
          <a:bodyPr/>
          <a:lstStyle/>
          <a:p>
            <a:r>
              <a:rPr lang="en-US" dirty="0"/>
              <a:t>Modes of Partition</a:t>
            </a:r>
          </a:p>
        </p:txBody>
      </p:sp>
      <p:graphicFrame>
        <p:nvGraphicFramePr>
          <p:cNvPr id="4" name="Content Placeholder 3"/>
          <p:cNvGraphicFramePr>
            <a:graphicFrameLocks noGrp="1"/>
          </p:cNvGraphicFramePr>
          <p:nvPr>
            <p:ph sz="quarter" idx="4294967295"/>
          </p:nvPr>
        </p:nvGraphicFramePr>
        <p:xfrm>
          <a:off x="659567" y="838200"/>
          <a:ext cx="84582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2F77E45-7F70-586E-E91C-6E6EE488BE15}"/>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34526163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Notional Partition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79340265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0B4B014B-C776-FF0E-C87D-135DEBC309A9}"/>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37959019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Unequal partition</a:t>
            </a:r>
          </a:p>
        </p:txBody>
      </p:sp>
      <p:graphicFrame>
        <p:nvGraphicFramePr>
          <p:cNvPr id="4" name="Content Placeholder 3">
            <a:extLst>
              <a:ext uri="{FF2B5EF4-FFF2-40B4-BE49-F238E27FC236}">
                <a16:creationId xmlns:a16="http://schemas.microsoft.com/office/drawing/2014/main" id="{C78CE3AF-3F0B-3923-5921-A950FFA14605}"/>
              </a:ext>
            </a:extLst>
          </p:cNvPr>
          <p:cNvGraphicFramePr>
            <a:graphicFrameLocks noGrp="1"/>
          </p:cNvGraphicFramePr>
          <p:nvPr>
            <p:ph idx="1"/>
            <p:extLst>
              <p:ext uri="{D42A27DB-BD31-4B8C-83A1-F6EECF244321}">
                <p14:modId xmlns:p14="http://schemas.microsoft.com/office/powerpoint/2010/main" val="142926811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4970371-E7EA-9F6F-C89E-F91C077C2B80}"/>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Creation of HUF</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5119665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Stamp duty applicable on partition</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35D0E09-CF5B-E0D0-D444-7D8E658C3146}"/>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Alienation of property</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B4A2B6C-2427-97DE-567F-AF821A8F6426}"/>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BEEREDDY DASARATHARAMI REDDY Vs V. MANJUNATH AND ANOTHER (Supreme Court)(2022)</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233B8ADE-38C8-680F-AE96-3B9C29ABDEBF}"/>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8D498C-8A4E-C1DC-A6A7-72DE5C66EACD}"/>
              </a:ext>
            </a:extLst>
          </p:cNvPr>
          <p:cNvSpPr>
            <a:spLocks noGrp="1"/>
          </p:cNvSpPr>
          <p:nvPr>
            <p:ph sz="quarter" idx="4294967295"/>
          </p:nvPr>
        </p:nvSpPr>
        <p:spPr>
          <a:xfrm>
            <a:off x="1115616" y="1219200"/>
            <a:ext cx="7113984" cy="4937125"/>
          </a:xfrm>
        </p:spPr>
        <p:txBody>
          <a:bodyPr>
            <a:normAutofit/>
          </a:bodyPr>
          <a:lstStyle/>
          <a:p>
            <a:pPr algn="ctr"/>
            <a:r>
              <a:rPr lang="en-US" sz="6600" dirty="0"/>
              <a:t>Way ahead</a:t>
            </a:r>
          </a:p>
          <a:p>
            <a:pPr algn="just"/>
            <a:endParaRPr lang="en-US" sz="2000" i="1" dirty="0"/>
          </a:p>
          <a:p>
            <a:pPr algn="just"/>
            <a:r>
              <a:rPr lang="en-US" sz="2000" i="1" dirty="0"/>
              <a:t>“ today when it has been seventy-two years since independence, it is high time that it is understood that justifying this institution on the ground of deep-rooted sentiments at the cost of the country's revenue may not be judicious". </a:t>
            </a:r>
          </a:p>
          <a:p>
            <a:pPr algn="ctr"/>
            <a:endParaRPr lang="en-US" sz="6600" dirty="0"/>
          </a:p>
        </p:txBody>
      </p:sp>
    </p:spTree>
    <p:extLst>
      <p:ext uri="{BB962C8B-B14F-4D97-AF65-F5344CB8AC3E}">
        <p14:creationId xmlns:p14="http://schemas.microsoft.com/office/powerpoint/2010/main" val="28545215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Intestate Succession</a:t>
            </a:r>
          </a:p>
        </p:txBody>
      </p:sp>
      <p:sp>
        <p:nvSpPr>
          <p:cNvPr id="5" name="Text Placeholder 4"/>
          <p:cNvSpPr>
            <a:spLocks noGrp="1"/>
          </p:cNvSpPr>
          <p:nvPr>
            <p:ph type="body" idx="1"/>
          </p:nvPr>
        </p:nvSpPr>
        <p:spPr/>
        <p:txBody>
          <a:bodyPr/>
          <a:lstStyle/>
          <a:p>
            <a:r>
              <a:rPr lang="en-US" dirty="0"/>
              <a:t>Without making Will</a:t>
            </a:r>
          </a:p>
        </p:txBody>
      </p:sp>
    </p:spTree>
    <p:extLst>
      <p:ext uri="{BB962C8B-B14F-4D97-AF65-F5344CB8AC3E}">
        <p14:creationId xmlns:p14="http://schemas.microsoft.com/office/powerpoint/2010/main" val="41592318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Succession Law</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19064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Hindu male</a:t>
            </a:r>
            <a:r>
              <a:rPr lang="hi-IN" dirty="0"/>
              <a:t> (</a:t>
            </a:r>
            <a:r>
              <a:rPr lang="en-US" dirty="0"/>
              <a:t>S.8-13) – self acquired</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96971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Class I heir </a:t>
            </a:r>
            <a:r>
              <a:rPr lang="en-US" sz="2000" dirty="0"/>
              <a:t>(in individual capacity in equal ratio)</a:t>
            </a:r>
            <a:endParaRPr lang="en-US" dirty="0"/>
          </a:p>
        </p:txBody>
      </p:sp>
      <p:graphicFrame>
        <p:nvGraphicFramePr>
          <p:cNvPr id="4" name="Content Placeholder 3"/>
          <p:cNvGraphicFramePr>
            <a:graphicFrameLocks noGrp="1"/>
          </p:cNvGraphicFramePr>
          <p:nvPr>
            <p:ph sz="quarter" idx="1"/>
          </p:nvPr>
        </p:nvGraphicFramePr>
        <p:xfrm>
          <a:off x="457200" y="1219200"/>
          <a:ext cx="8229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4496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nvPr>
        </p:nvGraphicFramePr>
        <p:xfrm>
          <a:off x="294102" y="201118"/>
          <a:ext cx="86868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4400" y="1166597"/>
            <a:ext cx="1338637" cy="1260727"/>
          </a:xfrm>
          <a:prstGeom prst="rect">
            <a:avLst/>
          </a:prstGeom>
          <a:ln>
            <a:noFill/>
          </a:ln>
          <a:effectLst>
            <a:softEdge rad="112500"/>
          </a:effectLst>
        </p:spPr>
      </p:pic>
      <p:pic>
        <p:nvPicPr>
          <p:cNvPr id="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530" y="2758746"/>
            <a:ext cx="608939" cy="642772"/>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99" y="3945814"/>
            <a:ext cx="464561" cy="490372"/>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11" name="Straight Arrow Connector 10"/>
          <p:cNvCxnSpPr>
            <a:endCxn id="6" idx="6"/>
          </p:cNvCxnSpPr>
          <p:nvPr/>
        </p:nvCxnSpPr>
        <p:spPr>
          <a:xfrm flipH="1">
            <a:off x="1066469" y="3080132"/>
            <a:ext cx="609931" cy="0"/>
          </a:xfrm>
          <a:prstGeom prst="straightConnector1">
            <a:avLst/>
          </a:prstGeom>
          <a:ln>
            <a:prstDash val="sysDash"/>
            <a:tailEnd type="arrow"/>
          </a:ln>
        </p:spPr>
        <p:style>
          <a:lnRef idx="3">
            <a:schemeClr val="accent5"/>
          </a:lnRef>
          <a:fillRef idx="0">
            <a:schemeClr val="accent5"/>
          </a:fillRef>
          <a:effectRef idx="2">
            <a:schemeClr val="accent5"/>
          </a:effectRef>
          <a:fontRef idx="minor">
            <a:schemeClr val="tx1"/>
          </a:fontRef>
        </p:style>
      </p:cxnSp>
      <p:cxnSp>
        <p:nvCxnSpPr>
          <p:cNvPr id="15" name="Straight Arrow Connector 14"/>
          <p:cNvCxnSpPr/>
          <p:nvPr/>
        </p:nvCxnSpPr>
        <p:spPr>
          <a:xfrm flipH="1">
            <a:off x="540761" y="4191000"/>
            <a:ext cx="373639"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3307594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II heirs</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6485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When HUF comes into existence?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92823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5017889-30BC-7876-2306-B8A46AE82510}"/>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highlight>
                  <a:srgbClr val="000080"/>
                </a:highlight>
              </a:rPr>
              <a:t>CA. Pankaj G. Shah | Indore | 9691893040| pankajgshah@gmail.com</a:t>
            </a:r>
          </a:p>
        </p:txBody>
      </p:sp>
    </p:spTree>
    <p:extLst>
      <p:ext uri="{BB962C8B-B14F-4D97-AF65-F5344CB8AC3E}">
        <p14:creationId xmlns:p14="http://schemas.microsoft.com/office/powerpoint/2010/main" val="26938211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Studies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96888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1- Intestate 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714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BE7D5CDC-1249-415B-98B8-DD0D0B14F424}"/>
                                            </p:graphicEl>
                                          </p:spTgt>
                                        </p:tgtEl>
                                        <p:attrNameLst>
                                          <p:attrName>fillcolor</p:attrName>
                                        </p:attrNameLst>
                                      </p:cBhvr>
                                      <p:to>
                                        <a:schemeClr val="hlink"/>
                                      </p:to>
                                    </p:animClr>
                                    <p:set>
                                      <p:cBhvr>
                                        <p:cTn id="7" dur="2000" fill="hold"/>
                                        <p:tgtEl>
                                          <p:spTgt spid="6">
                                            <p:graphicEl>
                                              <a:dgm id="{BE7D5CDC-1249-415B-98B8-DD0D0B14F424}"/>
                                            </p:graphicEl>
                                          </p:spTgt>
                                        </p:tgtEl>
                                        <p:attrNameLst>
                                          <p:attrName>fill.type</p:attrName>
                                        </p:attrNameLst>
                                      </p:cBhvr>
                                      <p:to>
                                        <p:strVal val="solid"/>
                                      </p:to>
                                    </p:set>
                                    <p:set>
                                      <p:cBhvr>
                                        <p:cTn id="8" dur="2000" fill="hold"/>
                                        <p:tgtEl>
                                          <p:spTgt spid="6">
                                            <p:graphicEl>
                                              <a:dgm id="{BE7D5CDC-1249-415B-98B8-DD0D0B14F424}"/>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1AB6AFDB-BC04-4507-82B5-6E6F5831BEA9}"/>
                                            </p:graphicEl>
                                          </p:spTgt>
                                        </p:tgtEl>
                                        <p:attrNameLst>
                                          <p:attrName>fillcolor</p:attrName>
                                        </p:attrNameLst>
                                      </p:cBhvr>
                                      <p:to>
                                        <a:schemeClr val="accent2"/>
                                      </p:to>
                                    </p:animClr>
                                    <p:set>
                                      <p:cBhvr>
                                        <p:cTn id="11" dur="2000" fill="hold"/>
                                        <p:tgtEl>
                                          <p:spTgt spid="6">
                                            <p:graphicEl>
                                              <a:dgm id="{1AB6AFDB-BC04-4507-82B5-6E6F5831BEA9}"/>
                                            </p:graphicEl>
                                          </p:spTgt>
                                        </p:tgtEl>
                                        <p:attrNameLst>
                                          <p:attrName>fill.type</p:attrName>
                                        </p:attrNameLst>
                                      </p:cBhvr>
                                      <p:to>
                                        <p:strVal val="solid"/>
                                      </p:to>
                                    </p:set>
                                    <p:set>
                                      <p:cBhvr>
                                        <p:cTn id="12" dur="2000" fill="hold"/>
                                        <p:tgtEl>
                                          <p:spTgt spid="6">
                                            <p:graphicEl>
                                              <a:dgm id="{1AB6AFDB-BC04-4507-82B5-6E6F5831BEA9}"/>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0AE63139-4DC7-4C58-A722-A05AA95E5116}"/>
                                            </p:graphicEl>
                                          </p:spTgt>
                                        </p:tgtEl>
                                        <p:attrNameLst>
                                          <p:attrName>fillcolor</p:attrName>
                                        </p:attrNameLst>
                                      </p:cBhvr>
                                      <p:to>
                                        <a:schemeClr val="hlink"/>
                                      </p:to>
                                    </p:animClr>
                                    <p:set>
                                      <p:cBhvr>
                                        <p:cTn id="15" dur="2000" fill="hold"/>
                                        <p:tgtEl>
                                          <p:spTgt spid="6">
                                            <p:graphicEl>
                                              <a:dgm id="{0AE63139-4DC7-4C58-A722-A05AA95E5116}"/>
                                            </p:graphicEl>
                                          </p:spTgt>
                                        </p:tgtEl>
                                        <p:attrNameLst>
                                          <p:attrName>fill.type</p:attrName>
                                        </p:attrNameLst>
                                      </p:cBhvr>
                                      <p:to>
                                        <p:strVal val="solid"/>
                                      </p:to>
                                    </p:set>
                                    <p:set>
                                      <p:cBhvr>
                                        <p:cTn id="16" dur="2000" fill="hold"/>
                                        <p:tgtEl>
                                          <p:spTgt spid="6">
                                            <p:graphicEl>
                                              <a:dgm id="{0AE63139-4DC7-4C58-A722-A05AA95E5116}"/>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E822AE55-01A3-46CD-B730-2346142FB4CB}"/>
                                            </p:graphicEl>
                                          </p:spTgt>
                                        </p:tgtEl>
                                        <p:attrNameLst>
                                          <p:attrName>fillcolor</p:attrName>
                                        </p:attrNameLst>
                                      </p:cBhvr>
                                      <p:to>
                                        <a:schemeClr val="hlink"/>
                                      </p:to>
                                    </p:animClr>
                                    <p:set>
                                      <p:cBhvr>
                                        <p:cTn id="19" dur="2000" fill="hold"/>
                                        <p:tgtEl>
                                          <p:spTgt spid="6">
                                            <p:graphicEl>
                                              <a:dgm id="{E822AE55-01A3-46CD-B730-2346142FB4CB}"/>
                                            </p:graphicEl>
                                          </p:spTgt>
                                        </p:tgtEl>
                                        <p:attrNameLst>
                                          <p:attrName>fill.type</p:attrName>
                                        </p:attrNameLst>
                                      </p:cBhvr>
                                      <p:to>
                                        <p:strVal val="solid"/>
                                      </p:to>
                                    </p:set>
                                    <p:set>
                                      <p:cBhvr>
                                        <p:cTn id="20" dur="2000" fill="hold"/>
                                        <p:tgtEl>
                                          <p:spTgt spid="6">
                                            <p:graphicEl>
                                              <a:dgm id="{E822AE55-01A3-46CD-B730-2346142FB4CB}"/>
                                            </p:graphicEl>
                                          </p:spTgt>
                                        </p:tgtEl>
                                        <p:attrNameLst>
                                          <p:attrName>fill.on</p:attrName>
                                        </p:attrNameLst>
                                      </p:cBhvr>
                                      <p:to>
                                        <p:strVal val="true"/>
                                      </p:to>
                                    </p:set>
                                  </p:childTnLst>
                                </p:cTn>
                              </p:par>
                              <p:par>
                                <p:cTn id="21" presetID="1" presetClass="emph" presetSubtype="2" fill="hold" grpId="0" nodeType="withEffect">
                                  <p:stCondLst>
                                    <p:cond delay="0"/>
                                  </p:stCondLst>
                                  <p:childTnLst>
                                    <p:animClr clrSpc="rgb" dir="cw">
                                      <p:cBhvr>
                                        <p:cTn id="22" dur="2000" fill="hold"/>
                                        <p:tgtEl>
                                          <p:spTgt spid="6">
                                            <p:graphicEl>
                                              <a:dgm id="{466D6C1A-2D81-4DD9-828D-6AA121DF9D58}"/>
                                            </p:graphicEl>
                                          </p:spTgt>
                                        </p:tgtEl>
                                        <p:attrNameLst>
                                          <p:attrName>fillcolor</p:attrName>
                                        </p:attrNameLst>
                                      </p:cBhvr>
                                      <p:to>
                                        <a:schemeClr val="hlink"/>
                                      </p:to>
                                    </p:animClr>
                                    <p:set>
                                      <p:cBhvr>
                                        <p:cTn id="23" dur="2000" fill="hold"/>
                                        <p:tgtEl>
                                          <p:spTgt spid="6">
                                            <p:graphicEl>
                                              <a:dgm id="{466D6C1A-2D81-4DD9-828D-6AA121DF9D58}"/>
                                            </p:graphicEl>
                                          </p:spTgt>
                                        </p:tgtEl>
                                        <p:attrNameLst>
                                          <p:attrName>fill.type</p:attrName>
                                        </p:attrNameLst>
                                      </p:cBhvr>
                                      <p:to>
                                        <p:strVal val="solid"/>
                                      </p:to>
                                    </p:set>
                                    <p:set>
                                      <p:cBhvr>
                                        <p:cTn id="24" dur="2000" fill="hold"/>
                                        <p:tgtEl>
                                          <p:spTgt spid="6">
                                            <p:graphicEl>
                                              <a:dgm id="{466D6C1A-2D81-4DD9-828D-6AA121DF9D58}"/>
                                            </p:graphicEl>
                                          </p:spTgt>
                                        </p:tgtEl>
                                        <p:attrNameLst>
                                          <p:attrName>fill.on</p:attrName>
                                        </p:attrNameLst>
                                      </p:cBhvr>
                                      <p:to>
                                        <p:strVal val="true"/>
                                      </p:to>
                                    </p:set>
                                  </p:childTnLst>
                                </p:cTn>
                              </p:par>
                              <p:par>
                                <p:cTn id="25" presetID="1" presetClass="emph" presetSubtype="2" fill="hold" grpId="0" nodeType="withEffect">
                                  <p:stCondLst>
                                    <p:cond delay="0"/>
                                  </p:stCondLst>
                                  <p:childTnLst>
                                    <p:animClr clrSpc="rgb" dir="cw">
                                      <p:cBhvr>
                                        <p:cTn id="26" dur="2000" fill="hold"/>
                                        <p:tgtEl>
                                          <p:spTgt spid="6">
                                            <p:graphicEl>
                                              <a:dgm id="{F2411CF3-329C-433A-A15C-962E95023A5F}"/>
                                            </p:graphicEl>
                                          </p:spTgt>
                                        </p:tgtEl>
                                        <p:attrNameLst>
                                          <p:attrName>fillcolor</p:attrName>
                                        </p:attrNameLst>
                                      </p:cBhvr>
                                      <p:to>
                                        <a:schemeClr val="accent2"/>
                                      </p:to>
                                    </p:animClr>
                                    <p:set>
                                      <p:cBhvr>
                                        <p:cTn id="27" dur="2000" fill="hold"/>
                                        <p:tgtEl>
                                          <p:spTgt spid="6">
                                            <p:graphicEl>
                                              <a:dgm id="{F2411CF3-329C-433A-A15C-962E95023A5F}"/>
                                            </p:graphicEl>
                                          </p:spTgt>
                                        </p:tgtEl>
                                        <p:attrNameLst>
                                          <p:attrName>fill.type</p:attrName>
                                        </p:attrNameLst>
                                      </p:cBhvr>
                                      <p:to>
                                        <p:strVal val="solid"/>
                                      </p:to>
                                    </p:set>
                                    <p:set>
                                      <p:cBhvr>
                                        <p:cTn id="28" dur="2000" fill="hold"/>
                                        <p:tgtEl>
                                          <p:spTgt spid="6">
                                            <p:graphicEl>
                                              <a:dgm id="{F2411CF3-329C-433A-A15C-962E95023A5F}"/>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2 - Intestate 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038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BE7D5CDC-1249-415B-98B8-DD0D0B14F424}"/>
                                            </p:graphicEl>
                                          </p:spTgt>
                                        </p:tgtEl>
                                        <p:attrNameLst>
                                          <p:attrName>fillcolor</p:attrName>
                                        </p:attrNameLst>
                                      </p:cBhvr>
                                      <p:to>
                                        <a:schemeClr val="hlink"/>
                                      </p:to>
                                    </p:animClr>
                                    <p:set>
                                      <p:cBhvr>
                                        <p:cTn id="7" dur="2000" fill="hold"/>
                                        <p:tgtEl>
                                          <p:spTgt spid="6">
                                            <p:graphicEl>
                                              <a:dgm id="{BE7D5CDC-1249-415B-98B8-DD0D0B14F424}"/>
                                            </p:graphicEl>
                                          </p:spTgt>
                                        </p:tgtEl>
                                        <p:attrNameLst>
                                          <p:attrName>fill.type</p:attrName>
                                        </p:attrNameLst>
                                      </p:cBhvr>
                                      <p:to>
                                        <p:strVal val="solid"/>
                                      </p:to>
                                    </p:set>
                                    <p:set>
                                      <p:cBhvr>
                                        <p:cTn id="8" dur="2000" fill="hold"/>
                                        <p:tgtEl>
                                          <p:spTgt spid="6">
                                            <p:graphicEl>
                                              <a:dgm id="{BE7D5CDC-1249-415B-98B8-DD0D0B14F424}"/>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1AB6AFDB-BC04-4507-82B5-6E6F5831BEA9}"/>
                                            </p:graphicEl>
                                          </p:spTgt>
                                        </p:tgtEl>
                                        <p:attrNameLst>
                                          <p:attrName>fillcolor</p:attrName>
                                        </p:attrNameLst>
                                      </p:cBhvr>
                                      <p:to>
                                        <a:schemeClr val="accent2"/>
                                      </p:to>
                                    </p:animClr>
                                    <p:set>
                                      <p:cBhvr>
                                        <p:cTn id="11" dur="2000" fill="hold"/>
                                        <p:tgtEl>
                                          <p:spTgt spid="6">
                                            <p:graphicEl>
                                              <a:dgm id="{1AB6AFDB-BC04-4507-82B5-6E6F5831BEA9}"/>
                                            </p:graphicEl>
                                          </p:spTgt>
                                        </p:tgtEl>
                                        <p:attrNameLst>
                                          <p:attrName>fill.type</p:attrName>
                                        </p:attrNameLst>
                                      </p:cBhvr>
                                      <p:to>
                                        <p:strVal val="solid"/>
                                      </p:to>
                                    </p:set>
                                    <p:set>
                                      <p:cBhvr>
                                        <p:cTn id="12" dur="2000" fill="hold"/>
                                        <p:tgtEl>
                                          <p:spTgt spid="6">
                                            <p:graphicEl>
                                              <a:dgm id="{1AB6AFDB-BC04-4507-82B5-6E6F5831BEA9}"/>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FC86E718-A7D8-4566-88DA-AE03937208E4}"/>
                                            </p:graphicEl>
                                          </p:spTgt>
                                        </p:tgtEl>
                                        <p:attrNameLst>
                                          <p:attrName>fillcolor</p:attrName>
                                        </p:attrNameLst>
                                      </p:cBhvr>
                                      <p:to>
                                        <a:schemeClr val="accent2"/>
                                      </p:to>
                                    </p:animClr>
                                    <p:set>
                                      <p:cBhvr>
                                        <p:cTn id="15" dur="2000" fill="hold"/>
                                        <p:tgtEl>
                                          <p:spTgt spid="6">
                                            <p:graphicEl>
                                              <a:dgm id="{FC86E718-A7D8-4566-88DA-AE03937208E4}"/>
                                            </p:graphicEl>
                                          </p:spTgt>
                                        </p:tgtEl>
                                        <p:attrNameLst>
                                          <p:attrName>fill.type</p:attrName>
                                        </p:attrNameLst>
                                      </p:cBhvr>
                                      <p:to>
                                        <p:strVal val="solid"/>
                                      </p:to>
                                    </p:set>
                                    <p:set>
                                      <p:cBhvr>
                                        <p:cTn id="16" dur="2000" fill="hold"/>
                                        <p:tgtEl>
                                          <p:spTgt spid="6">
                                            <p:graphicEl>
                                              <a:dgm id="{FC86E718-A7D8-4566-88DA-AE03937208E4}"/>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0AE63139-4DC7-4C58-A722-A05AA95E5116}"/>
                                            </p:graphicEl>
                                          </p:spTgt>
                                        </p:tgtEl>
                                        <p:attrNameLst>
                                          <p:attrName>fillcolor</p:attrName>
                                        </p:attrNameLst>
                                      </p:cBhvr>
                                      <p:to>
                                        <a:schemeClr val="hlink"/>
                                      </p:to>
                                    </p:animClr>
                                    <p:set>
                                      <p:cBhvr>
                                        <p:cTn id="19" dur="2000" fill="hold"/>
                                        <p:tgtEl>
                                          <p:spTgt spid="6">
                                            <p:graphicEl>
                                              <a:dgm id="{0AE63139-4DC7-4C58-A722-A05AA95E5116}"/>
                                            </p:graphicEl>
                                          </p:spTgt>
                                        </p:tgtEl>
                                        <p:attrNameLst>
                                          <p:attrName>fill.type</p:attrName>
                                        </p:attrNameLst>
                                      </p:cBhvr>
                                      <p:to>
                                        <p:strVal val="solid"/>
                                      </p:to>
                                    </p:set>
                                    <p:set>
                                      <p:cBhvr>
                                        <p:cTn id="20" dur="2000" fill="hold"/>
                                        <p:tgtEl>
                                          <p:spTgt spid="6">
                                            <p:graphicEl>
                                              <a:dgm id="{0AE63139-4DC7-4C58-A722-A05AA95E5116}"/>
                                            </p:graphicEl>
                                          </p:spTgt>
                                        </p:tgtEl>
                                        <p:attrNameLst>
                                          <p:attrName>fill.on</p:attrName>
                                        </p:attrNameLst>
                                      </p:cBhvr>
                                      <p:to>
                                        <p:strVal val="true"/>
                                      </p:to>
                                    </p:set>
                                  </p:childTnLst>
                                </p:cTn>
                              </p:par>
                              <p:par>
                                <p:cTn id="21" presetID="1" presetClass="emph" presetSubtype="2" fill="hold" grpId="0" nodeType="withEffect">
                                  <p:stCondLst>
                                    <p:cond delay="0"/>
                                  </p:stCondLst>
                                  <p:childTnLst>
                                    <p:animClr clrSpc="rgb" dir="cw">
                                      <p:cBhvr>
                                        <p:cTn id="22" dur="2000" fill="hold"/>
                                        <p:tgtEl>
                                          <p:spTgt spid="6">
                                            <p:graphicEl>
                                              <a:dgm id="{E822AE55-01A3-46CD-B730-2346142FB4CB}"/>
                                            </p:graphicEl>
                                          </p:spTgt>
                                        </p:tgtEl>
                                        <p:attrNameLst>
                                          <p:attrName>fillcolor</p:attrName>
                                        </p:attrNameLst>
                                      </p:cBhvr>
                                      <p:to>
                                        <a:schemeClr val="hlink"/>
                                      </p:to>
                                    </p:animClr>
                                    <p:set>
                                      <p:cBhvr>
                                        <p:cTn id="23" dur="2000" fill="hold"/>
                                        <p:tgtEl>
                                          <p:spTgt spid="6">
                                            <p:graphicEl>
                                              <a:dgm id="{E822AE55-01A3-46CD-B730-2346142FB4CB}"/>
                                            </p:graphicEl>
                                          </p:spTgt>
                                        </p:tgtEl>
                                        <p:attrNameLst>
                                          <p:attrName>fill.type</p:attrName>
                                        </p:attrNameLst>
                                      </p:cBhvr>
                                      <p:to>
                                        <p:strVal val="solid"/>
                                      </p:to>
                                    </p:set>
                                    <p:set>
                                      <p:cBhvr>
                                        <p:cTn id="24" dur="2000" fill="hold"/>
                                        <p:tgtEl>
                                          <p:spTgt spid="6">
                                            <p:graphicEl>
                                              <a:dgm id="{E822AE55-01A3-46CD-B730-2346142FB4CB}"/>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3 - Intestate 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97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BE7D5CDC-1249-415B-98B8-DD0D0B14F424}"/>
                                            </p:graphicEl>
                                          </p:spTgt>
                                        </p:tgtEl>
                                        <p:attrNameLst>
                                          <p:attrName>fillcolor</p:attrName>
                                        </p:attrNameLst>
                                      </p:cBhvr>
                                      <p:to>
                                        <a:schemeClr val="hlink"/>
                                      </p:to>
                                    </p:animClr>
                                    <p:set>
                                      <p:cBhvr>
                                        <p:cTn id="7" dur="2000" fill="hold"/>
                                        <p:tgtEl>
                                          <p:spTgt spid="6">
                                            <p:graphicEl>
                                              <a:dgm id="{BE7D5CDC-1249-415B-98B8-DD0D0B14F424}"/>
                                            </p:graphicEl>
                                          </p:spTgt>
                                        </p:tgtEl>
                                        <p:attrNameLst>
                                          <p:attrName>fill.type</p:attrName>
                                        </p:attrNameLst>
                                      </p:cBhvr>
                                      <p:to>
                                        <p:strVal val="solid"/>
                                      </p:to>
                                    </p:set>
                                    <p:set>
                                      <p:cBhvr>
                                        <p:cTn id="8" dur="2000" fill="hold"/>
                                        <p:tgtEl>
                                          <p:spTgt spid="6">
                                            <p:graphicEl>
                                              <a:dgm id="{BE7D5CDC-1249-415B-98B8-DD0D0B14F424}"/>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1AB6AFDB-BC04-4507-82B5-6E6F5831BEA9}"/>
                                            </p:graphicEl>
                                          </p:spTgt>
                                        </p:tgtEl>
                                        <p:attrNameLst>
                                          <p:attrName>fillcolor</p:attrName>
                                        </p:attrNameLst>
                                      </p:cBhvr>
                                      <p:to>
                                        <a:schemeClr val="hlink"/>
                                      </p:to>
                                    </p:animClr>
                                    <p:set>
                                      <p:cBhvr>
                                        <p:cTn id="11" dur="2000" fill="hold"/>
                                        <p:tgtEl>
                                          <p:spTgt spid="6">
                                            <p:graphicEl>
                                              <a:dgm id="{1AB6AFDB-BC04-4507-82B5-6E6F5831BEA9}"/>
                                            </p:graphicEl>
                                          </p:spTgt>
                                        </p:tgtEl>
                                        <p:attrNameLst>
                                          <p:attrName>fill.type</p:attrName>
                                        </p:attrNameLst>
                                      </p:cBhvr>
                                      <p:to>
                                        <p:strVal val="solid"/>
                                      </p:to>
                                    </p:set>
                                    <p:set>
                                      <p:cBhvr>
                                        <p:cTn id="12" dur="2000" fill="hold"/>
                                        <p:tgtEl>
                                          <p:spTgt spid="6">
                                            <p:graphicEl>
                                              <a:dgm id="{1AB6AFDB-BC04-4507-82B5-6E6F5831BEA9}"/>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FC86E718-A7D8-4566-88DA-AE03937208E4}"/>
                                            </p:graphicEl>
                                          </p:spTgt>
                                        </p:tgtEl>
                                        <p:attrNameLst>
                                          <p:attrName>fillcolor</p:attrName>
                                        </p:attrNameLst>
                                      </p:cBhvr>
                                      <p:to>
                                        <a:schemeClr val="hlink"/>
                                      </p:to>
                                    </p:animClr>
                                    <p:set>
                                      <p:cBhvr>
                                        <p:cTn id="15" dur="2000" fill="hold"/>
                                        <p:tgtEl>
                                          <p:spTgt spid="6">
                                            <p:graphicEl>
                                              <a:dgm id="{FC86E718-A7D8-4566-88DA-AE03937208E4}"/>
                                            </p:graphicEl>
                                          </p:spTgt>
                                        </p:tgtEl>
                                        <p:attrNameLst>
                                          <p:attrName>fill.type</p:attrName>
                                        </p:attrNameLst>
                                      </p:cBhvr>
                                      <p:to>
                                        <p:strVal val="solid"/>
                                      </p:to>
                                    </p:set>
                                    <p:set>
                                      <p:cBhvr>
                                        <p:cTn id="16" dur="2000" fill="hold"/>
                                        <p:tgtEl>
                                          <p:spTgt spid="6">
                                            <p:graphicEl>
                                              <a:dgm id="{FC86E718-A7D8-4566-88DA-AE03937208E4}"/>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0AE63139-4DC7-4C58-A722-A05AA95E5116}"/>
                                            </p:graphicEl>
                                          </p:spTgt>
                                        </p:tgtEl>
                                        <p:attrNameLst>
                                          <p:attrName>fillcolor</p:attrName>
                                        </p:attrNameLst>
                                      </p:cBhvr>
                                      <p:to>
                                        <a:schemeClr val="hlink"/>
                                      </p:to>
                                    </p:animClr>
                                    <p:set>
                                      <p:cBhvr>
                                        <p:cTn id="19" dur="2000" fill="hold"/>
                                        <p:tgtEl>
                                          <p:spTgt spid="6">
                                            <p:graphicEl>
                                              <a:dgm id="{0AE63139-4DC7-4C58-A722-A05AA95E5116}"/>
                                            </p:graphicEl>
                                          </p:spTgt>
                                        </p:tgtEl>
                                        <p:attrNameLst>
                                          <p:attrName>fill.type</p:attrName>
                                        </p:attrNameLst>
                                      </p:cBhvr>
                                      <p:to>
                                        <p:strVal val="solid"/>
                                      </p:to>
                                    </p:set>
                                    <p:set>
                                      <p:cBhvr>
                                        <p:cTn id="20" dur="2000" fill="hold"/>
                                        <p:tgtEl>
                                          <p:spTgt spid="6">
                                            <p:graphicEl>
                                              <a:dgm id="{0AE63139-4DC7-4C58-A722-A05AA95E5116}"/>
                                            </p:graphicEl>
                                          </p:spTgt>
                                        </p:tgtEl>
                                        <p:attrNameLst>
                                          <p:attrName>fill.on</p:attrName>
                                        </p:attrNameLst>
                                      </p:cBhvr>
                                      <p:to>
                                        <p:strVal val="true"/>
                                      </p:to>
                                    </p:set>
                                  </p:childTnLst>
                                </p:cTn>
                              </p:par>
                              <p:par>
                                <p:cTn id="21" presetID="1" presetClass="emph" presetSubtype="2" fill="hold" grpId="0" nodeType="withEffect">
                                  <p:stCondLst>
                                    <p:cond delay="0"/>
                                  </p:stCondLst>
                                  <p:childTnLst>
                                    <p:animClr clrSpc="rgb" dir="cw">
                                      <p:cBhvr>
                                        <p:cTn id="22" dur="2000" fill="hold"/>
                                        <p:tgtEl>
                                          <p:spTgt spid="6">
                                            <p:graphicEl>
                                              <a:dgm id="{E822AE55-01A3-46CD-B730-2346142FB4CB}"/>
                                            </p:graphicEl>
                                          </p:spTgt>
                                        </p:tgtEl>
                                        <p:attrNameLst>
                                          <p:attrName>fillcolor</p:attrName>
                                        </p:attrNameLst>
                                      </p:cBhvr>
                                      <p:to>
                                        <a:schemeClr val="accent2"/>
                                      </p:to>
                                    </p:animClr>
                                    <p:set>
                                      <p:cBhvr>
                                        <p:cTn id="23" dur="2000" fill="hold"/>
                                        <p:tgtEl>
                                          <p:spTgt spid="6">
                                            <p:graphicEl>
                                              <a:dgm id="{E822AE55-01A3-46CD-B730-2346142FB4CB}"/>
                                            </p:graphicEl>
                                          </p:spTgt>
                                        </p:tgtEl>
                                        <p:attrNameLst>
                                          <p:attrName>fill.type</p:attrName>
                                        </p:attrNameLst>
                                      </p:cBhvr>
                                      <p:to>
                                        <p:strVal val="solid"/>
                                      </p:to>
                                    </p:set>
                                    <p:set>
                                      <p:cBhvr>
                                        <p:cTn id="24" dur="2000" fill="hold"/>
                                        <p:tgtEl>
                                          <p:spTgt spid="6">
                                            <p:graphicEl>
                                              <a:dgm id="{E822AE55-01A3-46CD-B730-2346142FB4CB}"/>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a:t>
            </a:r>
            <a:r>
              <a:rPr lang="hi-IN" dirty="0"/>
              <a:t>4</a:t>
            </a:r>
            <a:r>
              <a:rPr lang="en-US" dirty="0"/>
              <a:t> - Intestate 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263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accent2"/>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hlink"/>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80298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CBA1-8954-9A47-A22A-8FC06C613C3E}"/>
              </a:ext>
            </a:extLst>
          </p:cNvPr>
          <p:cNvSpPr>
            <a:spLocks noGrp="1"/>
          </p:cNvSpPr>
          <p:nvPr>
            <p:ph type="title"/>
          </p:nvPr>
        </p:nvSpPr>
        <p:spPr/>
        <p:txBody>
          <a:bodyPr/>
          <a:lstStyle/>
          <a:p>
            <a:r>
              <a:rPr lang="en-US" dirty="0"/>
              <a:t>Status of Live in Relations</a:t>
            </a:r>
          </a:p>
        </p:txBody>
      </p:sp>
      <p:graphicFrame>
        <p:nvGraphicFramePr>
          <p:cNvPr id="4" name="Content Placeholder 3">
            <a:extLst>
              <a:ext uri="{FF2B5EF4-FFF2-40B4-BE49-F238E27FC236}">
                <a16:creationId xmlns:a16="http://schemas.microsoft.com/office/drawing/2014/main" id="{015EE29A-A846-094C-DD91-AFD8AD8DF026}"/>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22522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Female Intestate</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0383939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Female Intestate Hindu</a:t>
            </a:r>
          </a:p>
        </p:txBody>
      </p:sp>
      <p:graphicFrame>
        <p:nvGraphicFramePr>
          <p:cNvPr id="6" name="Content Placeholder 5"/>
          <p:cNvGraphicFramePr>
            <a:graphicFrameLocks noGrp="1"/>
          </p:cNvGraphicFramePr>
          <p:nvPr>
            <p:ph sz="quarter" idx="1"/>
          </p:nvPr>
        </p:nvGraphicFramePr>
        <p:xfrm>
          <a:off x="152400" y="1219200"/>
          <a:ext cx="8991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23834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Intestate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391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t>
            </a:r>
            <a:r>
              <a:rPr lang="en-US" dirty="0" err="1"/>
              <a:t>constitutens</a:t>
            </a:r>
            <a:r>
              <a:rPr lang="en-US" dirty="0"/>
              <a:t> of HUF</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9DE2E21-50D3-8744-3AD9-6BF0EC09A291}"/>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39935446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Life interest </a:t>
            </a:r>
            <a:r>
              <a:rPr lang="en-US" sz="2000" dirty="0"/>
              <a:t>Sadhu Singh v. </a:t>
            </a:r>
            <a:r>
              <a:rPr lang="en-US" sz="2000" dirty="0" err="1"/>
              <a:t>Gurudwara</a:t>
            </a:r>
            <a:r>
              <a:rPr lang="en-US" sz="2000" dirty="0"/>
              <a:t> Sahib </a:t>
            </a:r>
            <a:r>
              <a:rPr lang="en-US" sz="2000" dirty="0" err="1"/>
              <a:t>Narike</a:t>
            </a:r>
            <a:r>
              <a:rPr lang="en-US" sz="2000" dirty="0"/>
              <a:t> (SC)</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2026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Exceptions to free disposal</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54828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1 - Intestate female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814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hlink"/>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hlink"/>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622FF064-AD49-4588-B9CB-17B024C75770}"/>
                                            </p:graphicEl>
                                          </p:spTgt>
                                        </p:tgtEl>
                                        <p:attrNameLst>
                                          <p:attrName>fillcolor</p:attrName>
                                        </p:attrNameLst>
                                      </p:cBhvr>
                                      <p:to>
                                        <a:schemeClr val="hlink"/>
                                      </p:to>
                                    </p:animClr>
                                    <p:set>
                                      <p:cBhvr>
                                        <p:cTn id="15" dur="2000" fill="hold"/>
                                        <p:tgtEl>
                                          <p:spTgt spid="6">
                                            <p:graphicEl>
                                              <a:dgm id="{622FF064-AD49-4588-B9CB-17B024C75770}"/>
                                            </p:graphicEl>
                                          </p:spTgt>
                                        </p:tgtEl>
                                        <p:attrNameLst>
                                          <p:attrName>fill.type</p:attrName>
                                        </p:attrNameLst>
                                      </p:cBhvr>
                                      <p:to>
                                        <p:strVal val="solid"/>
                                      </p:to>
                                    </p:set>
                                    <p:set>
                                      <p:cBhvr>
                                        <p:cTn id="16" dur="2000" fill="hold"/>
                                        <p:tgtEl>
                                          <p:spTgt spid="6">
                                            <p:graphicEl>
                                              <a:dgm id="{622FF064-AD49-4588-B9CB-17B024C75770}"/>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E2CCA322-876D-4151-AAA8-B591D606BF29}"/>
                                            </p:graphicEl>
                                          </p:spTgt>
                                        </p:tgtEl>
                                        <p:attrNameLst>
                                          <p:attrName>fillcolor</p:attrName>
                                        </p:attrNameLst>
                                      </p:cBhvr>
                                      <p:to>
                                        <a:schemeClr val="accent2"/>
                                      </p:to>
                                    </p:animClr>
                                    <p:set>
                                      <p:cBhvr>
                                        <p:cTn id="19" dur="2000" fill="hold"/>
                                        <p:tgtEl>
                                          <p:spTgt spid="6">
                                            <p:graphicEl>
                                              <a:dgm id="{E2CCA322-876D-4151-AAA8-B591D606BF29}"/>
                                            </p:graphicEl>
                                          </p:spTgt>
                                        </p:tgtEl>
                                        <p:attrNameLst>
                                          <p:attrName>fill.type</p:attrName>
                                        </p:attrNameLst>
                                      </p:cBhvr>
                                      <p:to>
                                        <p:strVal val="solid"/>
                                      </p:to>
                                    </p:set>
                                    <p:set>
                                      <p:cBhvr>
                                        <p:cTn id="20" dur="2000" fill="hold"/>
                                        <p:tgtEl>
                                          <p:spTgt spid="6">
                                            <p:graphicEl>
                                              <a:dgm id="{E2CCA322-876D-4151-AAA8-B591D606BF29}"/>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2 - Intestate female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015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accent2"/>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E2CCA322-876D-4151-AAA8-B591D606BF29}"/>
                                            </p:graphicEl>
                                          </p:spTgt>
                                        </p:tgtEl>
                                        <p:attrNameLst>
                                          <p:attrName>fillcolor</p:attrName>
                                        </p:attrNameLst>
                                      </p:cBhvr>
                                      <p:to>
                                        <a:schemeClr val="hlink"/>
                                      </p:to>
                                    </p:animClr>
                                    <p:set>
                                      <p:cBhvr>
                                        <p:cTn id="11" dur="2000" fill="hold"/>
                                        <p:tgtEl>
                                          <p:spTgt spid="6">
                                            <p:graphicEl>
                                              <a:dgm id="{E2CCA322-876D-4151-AAA8-B591D606BF29}"/>
                                            </p:graphicEl>
                                          </p:spTgt>
                                        </p:tgtEl>
                                        <p:attrNameLst>
                                          <p:attrName>fill.type</p:attrName>
                                        </p:attrNameLst>
                                      </p:cBhvr>
                                      <p:to>
                                        <p:strVal val="solid"/>
                                      </p:to>
                                    </p:set>
                                    <p:set>
                                      <p:cBhvr>
                                        <p:cTn id="12" dur="2000" fill="hold"/>
                                        <p:tgtEl>
                                          <p:spTgt spid="6">
                                            <p:graphicEl>
                                              <a:dgm id="{E2CCA322-876D-4151-AAA8-B591D606BF29}"/>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3 - Intestate female</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24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hlink"/>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accent2"/>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Situation </a:t>
            </a:r>
            <a:r>
              <a:rPr lang="hi-IN" dirty="0"/>
              <a:t>4</a:t>
            </a:r>
            <a:r>
              <a:rPr lang="en-US" dirty="0"/>
              <a:t> - Intestate female</a:t>
            </a:r>
            <a:r>
              <a:rPr lang="hi-IN" dirty="0"/>
              <a:t> – </a:t>
            </a:r>
            <a:r>
              <a:rPr lang="en-US" dirty="0"/>
              <a:t>house inherited from father – no child</a:t>
            </a:r>
          </a:p>
        </p:txBody>
      </p:sp>
      <p:graphicFrame>
        <p:nvGraphicFramePr>
          <p:cNvPr id="6" name="Content Placeholder 5"/>
          <p:cNvGraphicFramePr>
            <a:graphicFrameLocks noGrp="1"/>
          </p:cNvGraphicFramePr>
          <p:nvPr>
            <p:ph sz="quarter" idx="1"/>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375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accent2"/>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hlink"/>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41E442BC-028D-4FB9-8917-8252BA8B9072}"/>
                                            </p:graphicEl>
                                          </p:spTgt>
                                        </p:tgtEl>
                                        <p:attrNameLst>
                                          <p:attrName>fillcolor</p:attrName>
                                        </p:attrNameLst>
                                      </p:cBhvr>
                                      <p:to>
                                        <a:schemeClr val="hlink"/>
                                      </p:to>
                                    </p:animClr>
                                    <p:set>
                                      <p:cBhvr>
                                        <p:cTn id="15" dur="2000" fill="hold"/>
                                        <p:tgtEl>
                                          <p:spTgt spid="6">
                                            <p:graphicEl>
                                              <a:dgm id="{41E442BC-028D-4FB9-8917-8252BA8B9072}"/>
                                            </p:graphicEl>
                                          </p:spTgt>
                                        </p:tgtEl>
                                        <p:attrNameLst>
                                          <p:attrName>fill.type</p:attrName>
                                        </p:attrNameLst>
                                      </p:cBhvr>
                                      <p:to>
                                        <p:strVal val="solid"/>
                                      </p:to>
                                    </p:set>
                                    <p:set>
                                      <p:cBhvr>
                                        <p:cTn id="16" dur="2000" fill="hold"/>
                                        <p:tgtEl>
                                          <p:spTgt spid="6">
                                            <p:graphicEl>
                                              <a:dgm id="{41E442BC-028D-4FB9-8917-8252BA8B9072}"/>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E27A0C2B-2612-4EAC-A25E-F1E480316B79}"/>
                                            </p:graphicEl>
                                          </p:spTgt>
                                        </p:tgtEl>
                                        <p:attrNameLst>
                                          <p:attrName>fillcolor</p:attrName>
                                        </p:attrNameLst>
                                      </p:cBhvr>
                                      <p:to>
                                        <a:schemeClr val="accent2"/>
                                      </p:to>
                                    </p:animClr>
                                    <p:set>
                                      <p:cBhvr>
                                        <p:cTn id="19" dur="2000" fill="hold"/>
                                        <p:tgtEl>
                                          <p:spTgt spid="6">
                                            <p:graphicEl>
                                              <a:dgm id="{E27A0C2B-2612-4EAC-A25E-F1E480316B79}"/>
                                            </p:graphicEl>
                                          </p:spTgt>
                                        </p:tgtEl>
                                        <p:attrNameLst>
                                          <p:attrName>fill.type</p:attrName>
                                        </p:attrNameLst>
                                      </p:cBhvr>
                                      <p:to>
                                        <p:strVal val="solid"/>
                                      </p:to>
                                    </p:set>
                                    <p:set>
                                      <p:cBhvr>
                                        <p:cTn id="20" dur="2000" fill="hold"/>
                                        <p:tgtEl>
                                          <p:spTgt spid="6">
                                            <p:graphicEl>
                                              <a:dgm id="{E27A0C2B-2612-4EAC-A25E-F1E480316B79}"/>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Escheat</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46750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Letter of Administration</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37870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in Intestate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01937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9B6E3-BF40-B3AF-5F84-2EA13A882DAF}"/>
              </a:ext>
            </a:extLst>
          </p:cNvPr>
          <p:cNvSpPr>
            <a:spLocks noGrp="1"/>
          </p:cNvSpPr>
          <p:nvPr>
            <p:ph type="title"/>
          </p:nvPr>
        </p:nvSpPr>
        <p:spPr/>
        <p:txBody>
          <a:bodyPr/>
          <a:lstStyle/>
          <a:p>
            <a:r>
              <a:rPr lang="en-IN" dirty="0"/>
              <a:t>Case studies</a:t>
            </a:r>
          </a:p>
        </p:txBody>
      </p:sp>
      <p:graphicFrame>
        <p:nvGraphicFramePr>
          <p:cNvPr id="4" name="Content Placeholder 3">
            <a:extLst>
              <a:ext uri="{FF2B5EF4-FFF2-40B4-BE49-F238E27FC236}">
                <a16:creationId xmlns:a16="http://schemas.microsoft.com/office/drawing/2014/main" id="{F7F783D0-F72F-6DA3-62CE-847E2B10B08D}"/>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1524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Coparcener</a:t>
            </a:r>
          </a:p>
        </p:txBody>
      </p:sp>
      <p:sp>
        <p:nvSpPr>
          <p:cNvPr id="3" name="Content Placeholder 2"/>
          <p:cNvSpPr>
            <a:spLocks noGrp="1"/>
          </p:cNvSpPr>
          <p:nvPr>
            <p:ph idx="1"/>
          </p:nvPr>
        </p:nvSpPr>
        <p:spPr/>
        <p:txBody>
          <a:bodyPr>
            <a:normAutofit/>
          </a:bodyPr>
          <a:lstStyle/>
          <a:p>
            <a:r>
              <a:rPr lang="en-US" dirty="0"/>
              <a:t>Acquire interest by </a:t>
            </a:r>
            <a:r>
              <a:rPr lang="en-US" b="1" u="sng" dirty="0"/>
              <a:t>birth</a:t>
            </a:r>
            <a:r>
              <a:rPr lang="en-US" dirty="0"/>
              <a:t> in family</a:t>
            </a:r>
          </a:p>
          <a:p>
            <a:pPr lvl="1"/>
            <a:r>
              <a:rPr lang="en-US" dirty="0"/>
              <a:t>All the coparceners are members of a HUF but all members of a HUF are not coparceners.</a:t>
            </a:r>
          </a:p>
          <a:p>
            <a:pPr lvl="1">
              <a:buNone/>
            </a:pPr>
            <a:endParaRPr lang="en-US" dirty="0"/>
          </a:p>
          <a:p>
            <a:r>
              <a:rPr lang="en-US" dirty="0"/>
              <a:t>Only coparcener can </a:t>
            </a:r>
          </a:p>
          <a:p>
            <a:pPr lvl="1"/>
            <a:r>
              <a:rPr lang="en-US" dirty="0"/>
              <a:t>ask for partition</a:t>
            </a:r>
          </a:p>
          <a:p>
            <a:pPr lvl="1"/>
            <a:r>
              <a:rPr lang="en-US" dirty="0"/>
              <a:t>Become </a:t>
            </a:r>
            <a:r>
              <a:rPr lang="en-US" b="1" dirty="0"/>
              <a:t>Karta</a:t>
            </a:r>
            <a:r>
              <a:rPr lang="en-US" dirty="0"/>
              <a:t> in family</a:t>
            </a:r>
          </a:p>
          <a:p>
            <a:pPr lvl="2"/>
            <a:r>
              <a:rPr lang="en-US" sz="1600" dirty="0"/>
              <a:t>CIT vs. Seth </a:t>
            </a:r>
            <a:r>
              <a:rPr lang="en-US" sz="1600" dirty="0" err="1"/>
              <a:t>Govindram</a:t>
            </a:r>
            <a:r>
              <a:rPr lang="en-US" sz="1600" dirty="0"/>
              <a:t> Sugar Mills [1965] 57 ITR 510 (SC)</a:t>
            </a:r>
          </a:p>
        </p:txBody>
      </p:sp>
      <p:sp>
        <p:nvSpPr>
          <p:cNvPr id="6" name="TextBox 5">
            <a:extLst>
              <a:ext uri="{FF2B5EF4-FFF2-40B4-BE49-F238E27FC236}">
                <a16:creationId xmlns:a16="http://schemas.microsoft.com/office/drawing/2014/main" id="{A518D420-4596-864B-7E8C-A8E002563D30}"/>
              </a:ext>
            </a:extLst>
          </p:cNvPr>
          <p:cNvSpPr txBox="1"/>
          <p:nvPr/>
        </p:nvSpPr>
        <p:spPr>
          <a:xfrm>
            <a:off x="0" y="6477000"/>
            <a:ext cx="9144000" cy="38100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a:t>CA. Pankaj G. Shah | Indore | 9691893040| pankajgshah@gmail.com</a:t>
            </a:r>
          </a:p>
        </p:txBody>
      </p:sp>
    </p:spTree>
    <p:extLst>
      <p:ext uri="{BB962C8B-B14F-4D97-AF65-F5344CB8AC3E}">
        <p14:creationId xmlns:p14="http://schemas.microsoft.com/office/powerpoint/2010/main" val="34392841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505E7-4145-F42C-1C19-3F56C82E6F6E}"/>
              </a:ext>
            </a:extLst>
          </p:cNvPr>
          <p:cNvSpPr>
            <a:spLocks noGrp="1"/>
          </p:cNvSpPr>
          <p:nvPr>
            <p:ph type="title"/>
          </p:nvPr>
        </p:nvSpPr>
        <p:spPr/>
        <p:txBody>
          <a:bodyPr/>
          <a:lstStyle/>
          <a:p>
            <a:r>
              <a:rPr lang="en-IN" dirty="0"/>
              <a:t>Case studies</a:t>
            </a:r>
          </a:p>
        </p:txBody>
      </p:sp>
      <p:graphicFrame>
        <p:nvGraphicFramePr>
          <p:cNvPr id="4" name="Content Placeholder 3">
            <a:extLst>
              <a:ext uri="{FF2B5EF4-FFF2-40B4-BE49-F238E27FC236}">
                <a16:creationId xmlns:a16="http://schemas.microsoft.com/office/drawing/2014/main" id="{9A71EDA5-97B1-866C-3A98-AB2035591D39}"/>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6784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F65D3-9A63-2DAA-F72A-3646D367F9E1}"/>
              </a:ext>
            </a:extLst>
          </p:cNvPr>
          <p:cNvSpPr>
            <a:spLocks noGrp="1"/>
          </p:cNvSpPr>
          <p:nvPr>
            <p:ph type="title"/>
          </p:nvPr>
        </p:nvSpPr>
        <p:spPr/>
        <p:txBody>
          <a:bodyPr/>
          <a:lstStyle/>
          <a:p>
            <a:r>
              <a:rPr lang="en-IN" dirty="0"/>
              <a:t>Case study</a:t>
            </a:r>
          </a:p>
        </p:txBody>
      </p:sp>
      <p:graphicFrame>
        <p:nvGraphicFramePr>
          <p:cNvPr id="4" name="Content Placeholder 3">
            <a:extLst>
              <a:ext uri="{FF2B5EF4-FFF2-40B4-BE49-F238E27FC236}">
                <a16:creationId xmlns:a16="http://schemas.microsoft.com/office/drawing/2014/main" id="{DFD0B890-D067-FA70-7215-043622CDF3AB}"/>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34730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How to find about deceased assets</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148871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Deceased Salaried employee</a:t>
            </a:r>
            <a:endParaRPr lang="en-GB" dirty="0"/>
          </a:p>
        </p:txBody>
      </p:sp>
      <p:sp>
        <p:nvSpPr>
          <p:cNvPr id="3" name="Content Placeholder 2"/>
          <p:cNvSpPr>
            <a:spLocks noGrp="1"/>
          </p:cNvSpPr>
          <p:nvPr>
            <p:ph sz="quarter" idx="1"/>
          </p:nvPr>
        </p:nvSpPr>
        <p:spPr/>
        <p:txBody>
          <a:bodyPr/>
          <a:lstStyle/>
          <a:p>
            <a:r>
              <a:rPr lang="en-IN" dirty="0"/>
              <a:t>Every year declaration of investment is submitted to employer for TDS purposes</a:t>
            </a:r>
          </a:p>
          <a:p>
            <a:r>
              <a:rPr lang="en-IN" dirty="0"/>
              <a:t>Contact employer for </a:t>
            </a:r>
          </a:p>
          <a:p>
            <a:pPr lvl="1"/>
            <a:r>
              <a:rPr lang="en-IN" dirty="0"/>
              <a:t>Tax saving Investments </a:t>
            </a:r>
          </a:p>
          <a:p>
            <a:pPr lvl="1"/>
            <a:r>
              <a:rPr lang="en-IN" dirty="0"/>
              <a:t>Insurance policies claimed</a:t>
            </a:r>
          </a:p>
          <a:p>
            <a:pPr lvl="1"/>
            <a:r>
              <a:rPr lang="en-IN" b="1" dirty="0"/>
              <a:t>Group Insurance benefits by employer</a:t>
            </a:r>
          </a:p>
          <a:p>
            <a:pPr lvl="1"/>
            <a:endParaRPr lang="en-GB" dirty="0"/>
          </a:p>
        </p:txBody>
      </p:sp>
    </p:spTree>
    <p:extLst>
      <p:ext uri="{BB962C8B-B14F-4D97-AF65-F5344CB8AC3E}">
        <p14:creationId xmlns:p14="http://schemas.microsoft.com/office/powerpoint/2010/main" val="2931168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Investments in post office</a:t>
            </a:r>
            <a:endParaRPr lang="en-GB" dirty="0"/>
          </a:p>
        </p:txBody>
      </p:sp>
      <p:sp>
        <p:nvSpPr>
          <p:cNvPr id="3" name="Content Placeholder 2"/>
          <p:cNvSpPr>
            <a:spLocks noGrp="1"/>
          </p:cNvSpPr>
          <p:nvPr>
            <p:ph sz="quarter" idx="1"/>
          </p:nvPr>
        </p:nvSpPr>
        <p:spPr/>
        <p:txBody>
          <a:bodyPr/>
          <a:lstStyle/>
          <a:p>
            <a:r>
              <a:rPr lang="en-IN" dirty="0"/>
              <a:t>Investments in post office can be searched in FINNACLE Software</a:t>
            </a:r>
          </a:p>
          <a:p>
            <a:pPr lvl="1"/>
            <a:r>
              <a:rPr lang="en-IN" dirty="0"/>
              <a:t>PAN, </a:t>
            </a:r>
          </a:p>
          <a:p>
            <a:pPr lvl="1"/>
            <a:r>
              <a:rPr lang="en-IN" dirty="0" err="1"/>
              <a:t>Aadhar</a:t>
            </a:r>
            <a:endParaRPr lang="en-IN" dirty="0"/>
          </a:p>
          <a:p>
            <a:pPr lvl="1"/>
            <a:r>
              <a:rPr lang="en-IN" dirty="0"/>
              <a:t>Other Identification details</a:t>
            </a:r>
            <a:endParaRPr lang="en-GB" dirty="0"/>
          </a:p>
        </p:txBody>
      </p:sp>
    </p:spTree>
    <p:extLst>
      <p:ext uri="{BB962C8B-B14F-4D97-AF65-F5344CB8AC3E}">
        <p14:creationId xmlns:p14="http://schemas.microsoft.com/office/powerpoint/2010/main" val="24380075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Financial instruments</a:t>
            </a:r>
            <a:endParaRPr lang="en-GB" dirty="0"/>
          </a:p>
        </p:txBody>
      </p:sp>
      <p:sp>
        <p:nvSpPr>
          <p:cNvPr id="3" name="Content Placeholder 2"/>
          <p:cNvSpPr>
            <a:spLocks noGrp="1"/>
          </p:cNvSpPr>
          <p:nvPr>
            <p:ph sz="quarter" idx="1"/>
          </p:nvPr>
        </p:nvSpPr>
        <p:spPr/>
        <p:txBody>
          <a:bodyPr/>
          <a:lstStyle/>
          <a:p>
            <a:r>
              <a:rPr lang="en-IN" dirty="0"/>
              <a:t>Mutual fund investment registrar</a:t>
            </a:r>
          </a:p>
          <a:p>
            <a:pPr lvl="1"/>
            <a:r>
              <a:rPr lang="en-IN" dirty="0" err="1"/>
              <a:t>Karvy</a:t>
            </a:r>
            <a:r>
              <a:rPr lang="en-IN" dirty="0"/>
              <a:t> </a:t>
            </a:r>
          </a:p>
          <a:p>
            <a:pPr lvl="1"/>
            <a:r>
              <a:rPr lang="en-IN" dirty="0"/>
              <a:t>CAMS</a:t>
            </a:r>
          </a:p>
          <a:p>
            <a:r>
              <a:rPr lang="en-IN" dirty="0"/>
              <a:t>Bank Account Statement</a:t>
            </a:r>
          </a:p>
          <a:p>
            <a:pPr lvl="1"/>
            <a:r>
              <a:rPr lang="en-IN" dirty="0"/>
              <a:t>Review of transactions for three years</a:t>
            </a:r>
          </a:p>
          <a:p>
            <a:pPr lvl="1"/>
            <a:r>
              <a:rPr lang="en-IN" dirty="0"/>
              <a:t>Shows investments made</a:t>
            </a:r>
          </a:p>
          <a:p>
            <a:pPr lvl="1"/>
            <a:r>
              <a:rPr lang="en-IN" dirty="0"/>
              <a:t>Premium paid for various policies</a:t>
            </a:r>
          </a:p>
          <a:p>
            <a:r>
              <a:rPr lang="en-IN" dirty="0"/>
              <a:t>Computation and Income tax return</a:t>
            </a:r>
          </a:p>
          <a:p>
            <a:pPr lvl="1"/>
            <a:r>
              <a:rPr lang="en-IN" dirty="0"/>
              <a:t>Policies and investments</a:t>
            </a:r>
          </a:p>
          <a:p>
            <a:pPr lvl="1"/>
            <a:r>
              <a:rPr lang="en-IN" dirty="0"/>
              <a:t>Investment in immovable assets</a:t>
            </a:r>
            <a:endParaRPr lang="en-GB" dirty="0"/>
          </a:p>
        </p:txBody>
      </p:sp>
    </p:spTree>
    <p:extLst>
      <p:ext uri="{BB962C8B-B14F-4D97-AF65-F5344CB8AC3E}">
        <p14:creationId xmlns:p14="http://schemas.microsoft.com/office/powerpoint/2010/main" val="33734281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Investment in Shares and Securities</a:t>
            </a:r>
            <a:endParaRPr lang="en-GB" dirty="0"/>
          </a:p>
        </p:txBody>
      </p:sp>
      <p:sp>
        <p:nvSpPr>
          <p:cNvPr id="5" name="Content Placeholder 4"/>
          <p:cNvSpPr>
            <a:spLocks noGrp="1"/>
          </p:cNvSpPr>
          <p:nvPr>
            <p:ph sz="quarter" idx="1"/>
          </p:nvPr>
        </p:nvSpPr>
        <p:spPr/>
        <p:txBody>
          <a:bodyPr/>
          <a:lstStyle/>
          <a:p>
            <a:r>
              <a:rPr lang="en-IN" dirty="0"/>
              <a:t>NSDL Consolidated Account statement</a:t>
            </a:r>
          </a:p>
          <a:p>
            <a:r>
              <a:rPr lang="en-IN" dirty="0"/>
              <a:t>Update your </a:t>
            </a:r>
          </a:p>
          <a:p>
            <a:pPr lvl="1"/>
            <a:r>
              <a:rPr lang="en-IN" dirty="0"/>
              <a:t>PAN details </a:t>
            </a:r>
          </a:p>
          <a:p>
            <a:pPr lvl="1"/>
            <a:r>
              <a:rPr lang="en-IN" dirty="0"/>
              <a:t>Email details</a:t>
            </a:r>
          </a:p>
          <a:p>
            <a:pPr lvl="1"/>
            <a:r>
              <a:rPr lang="en-IN" dirty="0"/>
              <a:t>Nominee details</a:t>
            </a:r>
          </a:p>
          <a:p>
            <a:pPr lvl="1"/>
            <a:r>
              <a:rPr lang="en-IN" dirty="0" err="1"/>
              <a:t>Aadhar</a:t>
            </a:r>
            <a:r>
              <a:rPr lang="en-IN" dirty="0"/>
              <a:t> no.</a:t>
            </a:r>
            <a:endParaRPr lang="en-GB" dirty="0"/>
          </a:p>
        </p:txBody>
      </p:sp>
    </p:spTree>
    <p:extLst>
      <p:ext uri="{BB962C8B-B14F-4D97-AF65-F5344CB8AC3E}">
        <p14:creationId xmlns:p14="http://schemas.microsoft.com/office/powerpoint/2010/main" val="37294414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539552" y="28370"/>
            <a:ext cx="8244408" cy="6136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74645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8" y="1058863"/>
            <a:ext cx="8593137"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85104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
            <a:ext cx="83747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8628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1908</TotalTime>
  <Words>5858</Words>
  <Application>Microsoft Office PowerPoint</Application>
  <PresentationFormat>On-screen Show (4:3)</PresentationFormat>
  <Paragraphs>831</Paragraphs>
  <Slides>131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131</vt:i4>
      </vt:variant>
    </vt:vector>
  </HeadingPairs>
  <TitlesOfParts>
    <vt:vector size="140" baseType="lpstr">
      <vt:lpstr>Arial</vt:lpstr>
      <vt:lpstr>Calibri</vt:lpstr>
      <vt:lpstr>Edwardian Script ITC</vt:lpstr>
      <vt:lpstr>French Script MT</vt:lpstr>
      <vt:lpstr>Times New Roman</vt:lpstr>
      <vt:lpstr>Verdana</vt:lpstr>
      <vt:lpstr>Wingdings</vt:lpstr>
      <vt:lpstr>Wingdings 3</vt:lpstr>
      <vt:lpstr>Origin</vt:lpstr>
      <vt:lpstr>360 degree analysis on HUF</vt:lpstr>
      <vt:lpstr>Report of Law Commission</vt:lpstr>
      <vt:lpstr>Modes of succession</vt:lpstr>
      <vt:lpstr>Ancestral Property</vt:lpstr>
      <vt:lpstr>Ram Rakhpal 67 ITR164 SC</vt:lpstr>
      <vt:lpstr>Creation of HUF</vt:lpstr>
      <vt:lpstr>When HUF comes into existence?</vt:lpstr>
      <vt:lpstr>Key constitutens of HUF</vt:lpstr>
      <vt:lpstr>Coparcener</vt:lpstr>
      <vt:lpstr>PowerPoint Presentation</vt:lpstr>
      <vt:lpstr>Creation instrument</vt:lpstr>
      <vt:lpstr>Other ways to create HUF</vt:lpstr>
      <vt:lpstr>Introduction</vt:lpstr>
      <vt:lpstr>Types</vt:lpstr>
      <vt:lpstr>Bigger and Smaller HUF’s</vt:lpstr>
      <vt:lpstr>School of thoughts</vt:lpstr>
      <vt:lpstr>PowerPoint Presentation</vt:lpstr>
      <vt:lpstr>PowerPoint Presentation</vt:lpstr>
      <vt:lpstr>Interesting issues</vt:lpstr>
      <vt:lpstr>Interesting issues</vt:lpstr>
      <vt:lpstr>Issues in capacity</vt:lpstr>
      <vt:lpstr>Karta can represent as partner</vt:lpstr>
      <vt:lpstr>The Law and Practice of Income tax</vt:lpstr>
      <vt:lpstr>Amendment to Hindu Succession Act</vt:lpstr>
      <vt:lpstr>Married daughter’s status</vt:lpstr>
      <vt:lpstr>Daughter’s rights</vt:lpstr>
      <vt:lpstr>Vineeta v. Rakesh Sharma (SC)</vt:lpstr>
      <vt:lpstr>Female as Karta</vt:lpstr>
      <vt:lpstr>Management</vt:lpstr>
      <vt:lpstr>Food for Thought</vt:lpstr>
      <vt:lpstr>Position of female relatives</vt:lpstr>
      <vt:lpstr>Open issues</vt:lpstr>
      <vt:lpstr>Effect of inter-religion marriage</vt:lpstr>
      <vt:lpstr>Gift of interest in HUF</vt:lpstr>
      <vt:lpstr>Bequeathal of interest in HUF</vt:lpstr>
      <vt:lpstr>Tax planning through HUF</vt:lpstr>
      <vt:lpstr>Important tax provisions</vt:lpstr>
      <vt:lpstr>Separate Assessable person</vt:lpstr>
      <vt:lpstr>Corpus Creation</vt:lpstr>
      <vt:lpstr>Proprietorship concern</vt:lpstr>
      <vt:lpstr>Other tax saving options</vt:lpstr>
      <vt:lpstr>Other tax saving options</vt:lpstr>
      <vt:lpstr>Shares and Securities</vt:lpstr>
      <vt:lpstr>Gifts</vt:lpstr>
      <vt:lpstr>Exempted Gift transactions of HUF</vt:lpstr>
      <vt:lpstr>Gift from HUF</vt:lpstr>
      <vt:lpstr>Gift to HUF</vt:lpstr>
      <vt:lpstr>Benefits in taxation</vt:lpstr>
      <vt:lpstr>Benefits in taxation</vt:lpstr>
      <vt:lpstr>Partition (S.171)</vt:lpstr>
      <vt:lpstr>Partition</vt:lpstr>
      <vt:lpstr>Partial Partition</vt:lpstr>
      <vt:lpstr>Re-union</vt:lpstr>
      <vt:lpstr>Reunion</vt:lpstr>
      <vt:lpstr>Reunion</vt:lpstr>
      <vt:lpstr>Re-union</vt:lpstr>
      <vt:lpstr>Modes of Partition</vt:lpstr>
      <vt:lpstr>Notional Partition</vt:lpstr>
      <vt:lpstr>Unequal partition</vt:lpstr>
      <vt:lpstr>Stamp duty applicable on partition</vt:lpstr>
      <vt:lpstr>Alienation of property</vt:lpstr>
      <vt:lpstr>BEEREDDY DASARATHARAMI REDDY Vs V. MANJUNATH AND ANOTHER (Supreme Court)(2022)</vt:lpstr>
      <vt:lpstr>PowerPoint Presentation</vt:lpstr>
      <vt:lpstr>Intestate Succession</vt:lpstr>
      <vt:lpstr>Succession Law</vt:lpstr>
      <vt:lpstr>Hindu male (S.8-13) – self acquired</vt:lpstr>
      <vt:lpstr>Class I heir (in individual capacity in equal ratio)</vt:lpstr>
      <vt:lpstr>PowerPoint Presentation</vt:lpstr>
      <vt:lpstr>Class II heirs</vt:lpstr>
      <vt:lpstr>Case Studies</vt:lpstr>
      <vt:lpstr>Situation 1- Intestate male</vt:lpstr>
      <vt:lpstr>Situation 2 - Intestate male</vt:lpstr>
      <vt:lpstr>Situation 3 - Intestate male</vt:lpstr>
      <vt:lpstr>Situation 4 - Intestate male</vt:lpstr>
      <vt:lpstr>PowerPoint Presentation</vt:lpstr>
      <vt:lpstr>Status of Live in Relations</vt:lpstr>
      <vt:lpstr>Female Intestate</vt:lpstr>
      <vt:lpstr>Female Intestate Hindu</vt:lpstr>
      <vt:lpstr>Female Intestate</vt:lpstr>
      <vt:lpstr>Life interest Sadhu Singh v. Gurudwara Sahib Narike (SC)</vt:lpstr>
      <vt:lpstr>Exceptions to free disposal</vt:lpstr>
      <vt:lpstr>Situation 1 - Intestate female</vt:lpstr>
      <vt:lpstr>Situation 2 - Intestate female</vt:lpstr>
      <vt:lpstr>Situation 3 - Intestate female</vt:lpstr>
      <vt:lpstr>Situation 4 - Intestate female – house inherited from father – no child</vt:lpstr>
      <vt:lpstr>Escheat</vt:lpstr>
      <vt:lpstr>Letter of Administration</vt:lpstr>
      <vt:lpstr>Problems in Intestate</vt:lpstr>
      <vt:lpstr>Case studies</vt:lpstr>
      <vt:lpstr>Case studies</vt:lpstr>
      <vt:lpstr>Case study</vt:lpstr>
      <vt:lpstr>How to find about deceased assets</vt:lpstr>
      <vt:lpstr>Deceased Salaried employee</vt:lpstr>
      <vt:lpstr>Investments in post office</vt:lpstr>
      <vt:lpstr>Financial instruments</vt:lpstr>
      <vt:lpstr>Investment in Shares and Securities</vt:lpstr>
      <vt:lpstr>PowerPoint Presentation</vt:lpstr>
      <vt:lpstr>PowerPoint Presentation</vt:lpstr>
      <vt:lpstr>PowerPoint Presentation</vt:lpstr>
      <vt:lpstr>Immovable properties</vt:lpstr>
      <vt:lpstr>Modes of Estate planning</vt:lpstr>
      <vt:lpstr>Modes</vt:lpstr>
      <vt:lpstr>Testamentary Wills</vt:lpstr>
      <vt:lpstr>Terms</vt:lpstr>
      <vt:lpstr>Tetamentary will</vt:lpstr>
      <vt:lpstr>Capacity</vt:lpstr>
      <vt:lpstr>Why to make a will</vt:lpstr>
      <vt:lpstr>How to make</vt:lpstr>
      <vt:lpstr>Essentials</vt:lpstr>
      <vt:lpstr>Generic</vt:lpstr>
      <vt:lpstr>Beneficiary</vt:lpstr>
      <vt:lpstr>Digital assets</vt:lpstr>
      <vt:lpstr>Executor</vt:lpstr>
      <vt:lpstr>Witness</vt:lpstr>
      <vt:lpstr>Section 69 : Revocation by Marriage</vt:lpstr>
      <vt:lpstr>Registration of Will</vt:lpstr>
      <vt:lpstr>Income tax – Registered will</vt:lpstr>
      <vt:lpstr>Undue Influence</vt:lpstr>
      <vt:lpstr>Joint wills</vt:lpstr>
      <vt:lpstr>What can be willed</vt:lpstr>
      <vt:lpstr>Partnership </vt:lpstr>
      <vt:lpstr>Common clauses</vt:lpstr>
      <vt:lpstr>Codicil</vt:lpstr>
      <vt:lpstr>Stamp Duty</vt:lpstr>
      <vt:lpstr>Probate</vt:lpstr>
      <vt:lpstr>Probate</vt:lpstr>
      <vt:lpstr>PowerPoint Presentation</vt:lpstr>
      <vt:lpstr>Fake reports / Myths</vt:lpstr>
      <vt:lpstr>Fake reports / Myths</vt:lpstr>
      <vt:lpstr>Ancestral Property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Intestate succession,  Testamentary Will and HUF’s</dc:title>
  <dc:creator>ok</dc:creator>
  <cp:lastModifiedBy>Pankaj Shah</cp:lastModifiedBy>
  <cp:revision>151</cp:revision>
  <dcterms:created xsi:type="dcterms:W3CDTF">2021-04-21T15:14:29Z</dcterms:created>
  <dcterms:modified xsi:type="dcterms:W3CDTF">2025-02-19T11:01:58Z</dcterms:modified>
</cp:coreProperties>
</file>