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diagrams/data71.xml" ContentType="application/vnd.openxmlformats-officedocument.drawingml.diagramData+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50.xml" ContentType="application/vnd.openxmlformats-officedocument.presentationml.slide+xml"/>
  <Override PartName="/ppt/diagrams/layout39.xml" ContentType="application/vnd.openxmlformats-officedocument.drawingml.diagramLayout+xml"/>
  <Override PartName="/ppt/diagrams/layout17.xml" ContentType="application/vnd.openxmlformats-officedocument.drawingml.diagramLayout+xml"/>
  <Override PartName="/ppt/diagrams/colors49.xml" ContentType="application/vnd.openxmlformats-officedocument.drawingml.diagramColors+xml"/>
  <Override PartName="/ppt/diagrams/quickStyle53.xml" ContentType="application/vnd.openxmlformats-officedocument.drawingml.diagramStyle+xml"/>
  <Override PartName="/ppt/diagrams/layout64.xml" ContentType="application/vnd.openxmlformats-officedocument.drawingml.diagramLayout+xml"/>
  <Override PartName="/ppt/diagrams/drawing54.xml" ContentType="application/vnd.ms-office.drawingml.diagramDrawing+xml"/>
  <Override PartName="/ppt/diagrams/quickStyle31.xml" ContentType="application/vnd.openxmlformats-officedocument.drawingml.diagramStyle+xml"/>
  <Override PartName="/ppt/diagrams/drawing32.xml" ContentType="application/vnd.ms-office.drawingml.diagramDrawing+xml"/>
  <Override PartName="/ppt/diagrams/data2.xml" ContentType="application/vnd.openxmlformats-officedocument.drawingml.diagramData+xml"/>
  <Override PartName="/ppt/diagrams/colors27.xml" ContentType="application/vnd.openxmlformats-officedocument.drawingml.diagramColors+xml"/>
  <Override PartName="/ppt/diagrams/layout42.xml" ContentType="application/vnd.openxmlformats-officedocument.drawingml.diagramLayout+xml"/>
  <Override PartName="/ppt/changesInfos/changesInfo1.xml" ContentType="application/vnd.ms-powerpoint.changesinfo+xml"/>
  <Override PartName="/ppt/slides/slide88.xml" ContentType="application/vnd.openxmlformats-officedocument.presentationml.slide+xml"/>
  <Override PartName="/ppt/diagrams/colors4.xml" ContentType="application/vnd.openxmlformats-officedocument.drawingml.diagramColors+xml"/>
  <Override PartName="/ppt/diagrams/data18.xml" ContentType="application/vnd.openxmlformats-officedocument.drawingml.diagramData+xml"/>
  <Override PartName="/ppt/diagrams/colors52.xml" ContentType="application/vnd.openxmlformats-officedocument.drawingml.diagramColors+xml"/>
  <Override PartName="/ppt/diagrams/data65.xml" ContentType="application/vnd.openxmlformats-officedocument.drawingml.diagramData+xml"/>
  <Override PartName="/ppt/diagrams/drawing10.xml" ContentType="application/vnd.ms-office.drawingml.diagramDrawing+xml"/>
  <Override PartName="/ppt/slides/slide19.xml" ContentType="application/vnd.openxmlformats-officedocument.presentationml.slide+xml"/>
  <Override PartName="/ppt/slides/slide66.xml" ContentType="application/vnd.openxmlformats-officedocument.presentationml.slide+xml"/>
  <Override PartName="/ppt/diagrams/layout20.xml" ContentType="application/vnd.openxmlformats-officedocument.drawingml.diagramLayout+xml"/>
  <Default Extension="png" ContentType="image/png"/>
  <Override PartName="/ppt/diagrams/quickStyle3.xml" ContentType="application/vnd.openxmlformats-officedocument.drawingml.diagramStyle+xml"/>
  <Override PartName="/ppt/diagrams/colors30.xml" ContentType="application/vnd.openxmlformats-officedocument.drawingml.diagramColors+xml"/>
  <Override PartName="/ppt/diagrams/data43.xml" ContentType="application/vnd.openxmlformats-officedocument.drawingml.diagramData+xml"/>
  <Override PartName="/ppt/diagrams/quickStyle69.xml" ContentType="application/vnd.openxmlformats-officedocument.drawingml.diagramStyle+xml"/>
  <Override PartName="/ppt/slides/slide44.xml" ContentType="application/vnd.openxmlformats-officedocument.presentationml.slide+xml"/>
  <Override PartName="/ppt/slides/slide91.xml" ContentType="application/vnd.openxmlformats-officedocument.presentationml.slide+xml"/>
  <Override PartName="/ppt/diagrams/data21.xml" ContentType="application/vnd.openxmlformats-officedocument.drawingml.diagramData+xml"/>
  <Override PartName="/ppt/diagrams/quickStyle47.xml" ContentType="application/vnd.openxmlformats-officedocument.drawingml.diagramStyle+xml"/>
  <Override PartName="/ppt/diagrams/drawing48.xml" ContentType="application/vnd.ms-office.drawingml.diagramDrawing+xml"/>
  <Override PartName="/ppt/slides/slide22.xml" ContentType="application/vnd.openxmlformats-officedocument.presentationml.slide+xml"/>
  <Override PartName="/ppt/diagrams/layout6.xml" ContentType="application/vnd.openxmlformats-officedocument.drawingml.diagramLayout+xml"/>
  <Override PartName="/ppt/diagrams/layout58.xml" ContentType="application/vnd.openxmlformats-officedocument.drawingml.diagramLayout+xml"/>
  <Override PartName="/ppt/diagrams/quickStyle25.xml" ContentType="application/vnd.openxmlformats-officedocument.drawingml.diagramStyle+xml"/>
  <Override PartName="/ppt/diagrams/layout36.xml" ContentType="application/vnd.openxmlformats-officedocument.drawingml.diagramLayout+xml"/>
  <Override PartName="/ppt/diagrams/colors68.xml" ContentType="application/vnd.openxmlformats-officedocument.drawingml.diagramColors+xml"/>
  <Override PartName="/ppt/diagrams/drawing26.xml" ContentType="application/vnd.ms-office.drawingml.diagramDrawing+xml"/>
  <Override PartName="/ppt/diagrams/quickStyle50.xml" ContentType="application/vnd.openxmlformats-officedocument.drawingml.diagramStyle+xml"/>
  <Override PartName="/ppt/diagrams/drawing8.xml" ContentType="application/vnd.ms-office.drawingml.diagramDrawing+xml"/>
  <Override PartName="/ppt/diagrams/drawing51.xml" ContentType="application/vnd.ms-office.drawingml.diagramDrawing+xml"/>
  <Override PartName="/ppt/slides/slide108.xml" ContentType="application/vnd.openxmlformats-officedocument.presentationml.slide+xml"/>
  <Override PartName="/ppt/diagrams/layout14.xml" ContentType="application/vnd.openxmlformats-officedocument.drawingml.diagramLayout+xml"/>
  <Override PartName="/ppt/diagrams/colors46.xml" ContentType="application/vnd.openxmlformats-officedocument.drawingml.diagramColors+xml"/>
  <Override PartName="/ppt/diagrams/data59.xml" ContentType="application/vnd.openxmlformats-officedocument.drawingml.diagramData+xml"/>
  <Override PartName="/ppt/diagrams/layout61.xml" ContentType="application/vnd.openxmlformats-officedocument.drawingml.diagramLayout+xml"/>
  <Override PartName="/ppt/diagrams/colors24.xml" ContentType="application/vnd.openxmlformats-officedocument.drawingml.diagramColors+xml"/>
  <Override PartName="/ppt/diagrams/data37.xml" ContentType="application/vnd.openxmlformats-officedocument.drawingml.diagramData+xml"/>
  <Override PartName="/ppt/diagrams/colors71.xml" ContentType="application/vnd.openxmlformats-officedocument.drawingml.diagramColors+xml"/>
  <Override PartName="/ppt/slides/slide38.xml" ContentType="application/vnd.openxmlformats-officedocument.presentationml.slide+xml"/>
  <Override PartName="/ppt/slides/slide85.xml" ContentType="application/vnd.openxmlformats-officedocument.presentationml.slide+xml"/>
  <Override PartName="/ppt/diagrams/colors1.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data51.xml" ContentType="application/vnd.openxmlformats-officedocument.drawingml.diagramData+xml"/>
  <Override PartName="/ppt/diagrams/data62.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diagrams/quickStyle19.xml" ContentType="application/vnd.openxmlformats-officedocument.drawingml.diagramStyle+xml"/>
  <Override PartName="/ppt/diagrams/data40.xml" ContentType="application/vnd.openxmlformats-officedocument.drawingml.diagramData+xml"/>
  <Override PartName="/ppt/diagrams/quickStyle66.xml" ContentType="application/vnd.openxmlformats-officedocument.drawingml.diagramStyle+xml"/>
  <Override PartName="/ppt/slides/slide41.xml" ContentType="application/vnd.openxmlformats-officedocument.presentationml.slide+xml"/>
  <Override PartName="/ppt/diagrams/quickStyle55.xml" ContentType="application/vnd.openxmlformats-officedocument.drawingml.diagramStyle+xml"/>
  <Override PartName="/ppt/diagrams/drawing56.xml" ContentType="application/vnd.ms-office.drawingml.diagramDrawing+xml"/>
  <Override PartName="/ppt/slides/slide30.xml" ContentType="application/vnd.openxmlformats-officedocument.presentationml.slide+xml"/>
  <Override PartName="/ppt/diagrams/layout19.xml" ContentType="application/vnd.openxmlformats-officedocument.drawingml.diagramLayout+xml"/>
  <Override PartName="/ppt/diagrams/quickStyle33.xml" ContentType="application/vnd.openxmlformats-officedocument.drawingml.diagramStyle+xml"/>
  <Override PartName="/ppt/diagrams/quickStyle44.xml" ContentType="application/vnd.openxmlformats-officedocument.drawingml.diagramStyle+xml"/>
  <Override PartName="/ppt/diagrams/layout55.xml" ContentType="application/vnd.openxmlformats-officedocument.drawingml.diagramLayout+xml"/>
  <Override PartName="/ppt/diagrams/layout66.xml" ContentType="application/vnd.openxmlformats-officedocument.drawingml.diagramLayout+xml"/>
  <Override PartName="/ppt/diagrams/drawing34.xml" ContentType="application/vnd.ms-office.drawingml.diagramDrawing+xml"/>
  <Override PartName="/ppt/diagrams/drawing45.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quickStyle22.xml" ContentType="application/vnd.openxmlformats-officedocument.drawingml.diagramStyle+xml"/>
  <Override PartName="/ppt/diagrams/colors29.xml" ContentType="application/vnd.openxmlformats-officedocument.drawingml.diagramColors+xml"/>
  <Override PartName="/ppt/diagrams/layout44.xml" ContentType="application/vnd.openxmlformats-officedocument.drawingml.diagramLayout+xml"/>
  <Override PartName="/ppt/diagrams/drawing23.xml" ContentType="application/vnd.ms-office.drawingml.diagramDrawing+xml"/>
  <Override PartName="/ppt/slides/slide79.xml" ContentType="application/vnd.openxmlformats-officedocument.presentationml.slide+xml"/>
  <Override PartName="/ppt/diagrams/colors6.xml" ContentType="application/vnd.openxmlformats-officedocument.drawingml.diagramColors+xml"/>
  <Override PartName="/ppt/diagrams/quickStyle11.xml" ContentType="application/vnd.openxmlformats-officedocument.drawingml.diagramStyle+xml"/>
  <Override PartName="/ppt/diagrams/colors18.xml" ContentType="application/vnd.openxmlformats-officedocument.drawingml.diagramColors+xml"/>
  <Override PartName="/ppt/diagrams/layout33.xml" ContentType="application/vnd.openxmlformats-officedocument.drawingml.diagramLayout+xml"/>
  <Override PartName="/ppt/diagrams/colors54.xml" ContentType="application/vnd.openxmlformats-officedocument.drawingml.diagramColors+xml"/>
  <Override PartName="/ppt/diagrams/colors65.xml" ContentType="application/vnd.openxmlformats-officedocument.drawingml.diagramColors+xml"/>
  <Override PartName="/ppt/diagrams/data67.xml" ContentType="application/vnd.openxmlformats-officedocument.drawingml.diagramData+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layout22.xml" ContentType="application/vnd.openxmlformats-officedocument.drawingml.diagramLayout+xml"/>
  <Override PartName="/ppt/diagrams/colors43.xml" ContentType="application/vnd.openxmlformats-officedocument.drawingml.diagramColors+xml"/>
  <Override PartName="/ppt/diagrams/data56.xml" ContentType="application/vnd.openxmlformats-officedocument.drawingml.diagramData+xml"/>
  <Override PartName="/ppt/diagrams/drawing5.xml" ContentType="application/vnd.ms-office.drawingml.diagramDrawing+xml"/>
  <Override PartName="/ppt/slides/slide57.xml" ContentType="application/vnd.openxmlformats-officedocument.presentationml.slide+xml"/>
  <Override PartName="/ppt/slides/slide105.xml" ContentType="application/vnd.openxmlformats-officedocument.presentationml.slide+xml"/>
  <Override PartName="/ppt/diagrams/quickStyle5.xml" ContentType="application/vnd.openxmlformats-officedocument.drawingml.diagramStyle+xml"/>
  <Override PartName="/ppt/diagrams/colors32.xml" ContentType="application/vnd.openxmlformats-officedocument.drawingml.diagramColors+xml"/>
  <Override PartName="/ppt/diagrams/data34.xml" ContentType="application/vnd.openxmlformats-officedocument.drawingml.diagramData+xml"/>
  <Override PartName="/ppt/diagrams/data45.xml" ContentType="application/vnd.openxmlformats-officedocument.drawingml.diagramData+xml"/>
  <Override PartName="/ppt/slides/slide46.xml" ContentType="application/vnd.openxmlformats-officedocument.presentationml.slide+xml"/>
  <Override PartName="/ppt/slides/slide93.xml" ContentType="application/vnd.openxmlformats-officedocument.presentationml.slide+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diagrams/quickStyle49.xml" ContentType="application/vnd.openxmlformats-officedocument.drawingml.diagramStyle+xml"/>
  <Override PartName="/ppt/diagrams/data70.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diagrams/layout8.xml" ContentType="application/vnd.openxmlformats-officedocument.drawingml.diagramLayout+xml"/>
  <Override PartName="/ppt/diagrams/data12.xml" ContentType="application/vnd.openxmlformats-officedocument.drawingml.diagramData+xml"/>
  <Override PartName="/ppt/diagrams/quickStyle38.xml" ContentType="application/vnd.openxmlformats-officedocument.drawingml.diagramStyle+xml"/>
  <Override PartName="/ppt/diagrams/drawing39.xml" ContentType="application/vnd.ms-office.drawingml.diagramDrawing+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diagrams/layout38.xml" ContentType="application/vnd.openxmlformats-officedocument.drawingml.diagramLayout+xml"/>
  <Override PartName="/ppt/diagrams/layout49.xml" ContentType="application/vnd.openxmlformats-officedocument.drawingml.diagramLayout+xml"/>
  <Override PartName="/ppt/diagrams/drawing64.xml" ContentType="application/vnd.ms-office.drawingml.diagramDrawing+xml"/>
  <Override PartName="/ppt/diagrams/drawing17.xml" ContentType="application/vnd.ms-office.drawingml.diagramDrawing+xml"/>
  <Override PartName="/ppt/diagrams/drawing28.xml" ContentType="application/vnd.ms-office.drawingml.diagramDrawing+xml"/>
  <Override PartName="/ppt/diagrams/layout27.xml" ContentType="application/vnd.openxmlformats-officedocument.drawingml.diagramLayout+xml"/>
  <Override PartName="/ppt/diagrams/quickStyle52.xml" ContentType="application/vnd.openxmlformats-officedocument.drawingml.diagramStyle+xml"/>
  <Override PartName="/ppt/diagrams/colors59.xml" ContentType="application/vnd.openxmlformats-officedocument.drawingml.diagramColors+xml"/>
  <Override PartName="/ppt/diagrams/quickStyle63.xml" ContentType="application/vnd.openxmlformats-officedocument.drawingml.diagramStyle+xml"/>
  <Override PartName="/ppt/diagrams/drawing53.xml" ContentType="application/vnd.ms-office.drawingml.diagramDrawing+xml"/>
  <Override PartName="/ppt/diagrams/layout16.xml" ContentType="application/vnd.openxmlformats-officedocument.drawingml.diagramLayout+xml"/>
  <Override PartName="/ppt/diagrams/colors37.xml" ContentType="application/vnd.openxmlformats-officedocument.drawingml.diagramColors+xml"/>
  <Override PartName="/ppt/diagrams/quickStyle41.xml" ContentType="application/vnd.openxmlformats-officedocument.drawingml.diagramStyle+xml"/>
  <Override PartName="/ppt/diagrams/colors48.xml" ContentType="application/vnd.openxmlformats-officedocument.drawingml.diagramColors+xml"/>
  <Override PartName="/ppt/diagrams/layout63.xml" ContentType="application/vnd.openxmlformats-officedocument.drawingml.diagramLayout+xml"/>
  <Override PartName="/ppt/diagrams/drawing42.xml" ContentType="application/vnd.ms-office.drawingml.diagramDrawing+xml"/>
  <Override PartName="/ppt/slides/slide98.xml" ContentType="application/vnd.openxmlformats-officedocument.presentationml.slide+xml"/>
  <Override PartName="/ppt/diagrams/colors26.xml" ContentType="application/vnd.openxmlformats-officedocument.drawingml.diagramColors+xml"/>
  <Override PartName="/ppt/diagrams/quickStyle30.xml" ContentType="application/vnd.openxmlformats-officedocument.drawingml.diagramStyle+xml"/>
  <Override PartName="/ppt/diagrams/data39.xml" ContentType="application/vnd.openxmlformats-officedocument.drawingml.diagramData+xml"/>
  <Override PartName="/ppt/diagrams/layout41.xml" ContentType="application/vnd.openxmlformats-officedocument.drawingml.diagramLayout+xml"/>
  <Override PartName="/ppt/diagrams/layout52.xml" ContentType="application/vnd.openxmlformats-officedocument.drawingml.diagramLayout+xml"/>
  <Override PartName="/ppt/diagrams/drawing20.xml" ContentType="application/vnd.ms-office.drawingml.diagramDrawing+xml"/>
  <Override PartName="/ppt/diagrams/drawing31.xml" ContentType="application/vnd.ms-office.drawingml.diagramDrawing+xml"/>
  <Override PartName="/ppt/slides/slide87.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62.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diagrams/data17.xml" ContentType="application/vnd.openxmlformats-officedocument.drawingml.diagramData+xml"/>
  <Override PartName="/ppt/diagrams/colors51.xml" ContentType="application/vnd.openxmlformats-officedocument.drawingml.diagramColors+xml"/>
  <Override PartName="/ppt/diagrams/data53.xml" ContentType="application/vnd.openxmlformats-officedocument.drawingml.diagramData+xml"/>
  <Override PartName="/ppt/diagrams/data64.xml" ContentType="application/vnd.openxmlformats-officedocument.drawingml.diagramData+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40.xml" ContentType="application/vnd.openxmlformats-officedocument.drawingml.diagramColors+xml"/>
  <Override PartName="/ppt/diagrams/data42.xml" ContentType="application/vnd.openxmlformats-officedocument.drawingml.diagramData+xml"/>
  <Override PartName="/ppt/diagrams/quickStyle68.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diagrams/data31.xml" ContentType="application/vnd.openxmlformats-officedocument.drawingml.diagramData+xml"/>
  <Override PartName="/ppt/diagrams/quickStyle57.xml" ContentType="application/vnd.openxmlformats-officedocument.drawingml.diagramStyle+xml"/>
  <Override PartName="/ppt/diagrams/drawing58.xml" ContentType="application/vnd.ms-office.drawingml.diagramDrawing+xml"/>
  <Override PartName="/ppt/slides/slide32.xml" ContentType="application/vnd.openxmlformats-officedocument.presentationml.slide+xml"/>
  <Override PartName="/ppt/diagrams/data20.xml" ContentType="application/vnd.openxmlformats-officedocument.drawingml.diagramData+xml"/>
  <Override PartName="/ppt/diagrams/quickStyle35.xml" ContentType="application/vnd.openxmlformats-officedocument.drawingml.diagramStyle+xml"/>
  <Override PartName="/ppt/diagrams/quickStyle46.xml" ContentType="application/vnd.openxmlformats-officedocument.drawingml.diagramStyle+xml"/>
  <Override PartName="/ppt/diagrams/layout57.xml" ContentType="application/vnd.openxmlformats-officedocument.drawingml.diagramLayout+xml"/>
  <Override PartName="/ppt/diagrams/layout68.xml" ContentType="application/vnd.openxmlformats-officedocument.drawingml.diagramLayout+xml"/>
  <Override PartName="/ppt/diagrams/drawing36.xml" ContentType="application/vnd.ms-office.drawingml.diagramDrawing+xml"/>
  <Override PartName="/ppt/diagrams/drawing47.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layout46.xml" ContentType="application/vnd.openxmlformats-officedocument.drawingml.diagramLayout+xml"/>
  <Override PartName="/ppt/diagrams/quickStyle71.xml" ContentType="application/vnd.openxmlformats-officedocument.drawingml.diagramStyle+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layout35.xml" ContentType="application/vnd.openxmlformats-officedocument.drawingml.diagramLayout+xml"/>
  <Override PartName="/ppt/diagrams/colors56.xml" ContentType="application/vnd.openxmlformats-officedocument.drawingml.diagramColors+xml"/>
  <Override PartName="/ppt/diagrams/quickStyle60.xml" ContentType="application/vnd.openxmlformats-officedocument.drawingml.diagramStyle+xml"/>
  <Override PartName="/ppt/diagrams/colors67.xml" ContentType="application/vnd.openxmlformats-officedocument.drawingml.diagramColors+xml"/>
  <Override PartName="/ppt/diagrams/data69.xml" ContentType="application/vnd.openxmlformats-officedocument.drawingml.diagramData+xml"/>
  <Override PartName="/ppt/diagrams/drawing14.xml" ContentType="application/vnd.ms-office.drawingml.diagramDrawing+xml"/>
  <Override PartName="/ppt/diagrams/drawing61.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diagrams/colors45.xml" ContentType="application/vnd.openxmlformats-officedocument.drawingml.diagramColors+xml"/>
  <Override PartName="/ppt/diagrams/data58.xml" ContentType="application/vnd.openxmlformats-officedocument.drawingml.diagramData+xml"/>
  <Override PartName="/ppt/diagrams/layout60.xml" ContentType="application/vnd.openxmlformats-officedocument.drawingml.diagramLayout+xml"/>
  <Override PartName="/ppt/diagrams/layout71.xml" ContentType="application/vnd.openxmlformats-officedocument.drawingml.diagramLayout+xml"/>
  <Override PartName="/ppt/diagrams/drawing7.xml" ContentType="application/vnd.ms-office.drawingml.diagramDrawing+xml"/>
  <Override PartName="/ppt/diagrams/drawing50.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diagrams/colors34.xml" ContentType="application/vnd.openxmlformats-officedocument.drawingml.diagramColors+xml"/>
  <Override PartName="/ppt/diagrams/data47.xml" ContentType="application/vnd.openxmlformats-officedocument.drawingml.diagramData+xml"/>
  <Override PartName="/ppt/slides/slide48.xml" ContentType="application/vnd.openxmlformats-officedocument.presentationml.slide+xml"/>
  <Override PartName="/ppt/slides/slide95.xml" ContentType="application/vnd.openxmlformats-officedocument.presentationml.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diagrams/data36.xml" ContentType="application/vnd.openxmlformats-officedocument.drawingml.diagramData+xml"/>
  <Override PartName="/ppt/diagrams/colors70.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diagrams/data61.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diagrams/quickStyle29.xml" ContentType="application/vnd.openxmlformats-officedocument.drawingml.diagramStyle+xml"/>
  <Override PartName="/ppt/diagrams/data50.xml" ContentType="application/vnd.openxmlformats-officedocument.drawingml.diagramData+xml"/>
  <Override PartName="/ppt/diagrams/drawing66.xml" ContentType="application/vnd.ms-office.drawingml.diagramDrawing+xml"/>
  <Override PartName="/ppt/diagrams/drawing19.xml" ContentType="application/vnd.ms-office.drawingml.diagramDrawing+xml"/>
  <Override PartName="/ppt/slides/slide51.xml" ContentType="application/vnd.openxmlformats-officedocument.presentationml.slide+xml"/>
  <Override PartName="/ppt/diagrams/quickStyle18.xml" ContentType="application/vnd.openxmlformats-officedocument.drawingml.diagramStyle+xml"/>
  <Override PartName="/ppt/diagrams/layout29.xml" ContentType="application/vnd.openxmlformats-officedocument.drawingml.diagramLayout+xml"/>
  <Override PartName="/ppt/diagrams/quickStyle54.xml" ContentType="application/vnd.openxmlformats-officedocument.drawingml.diagramStyle+xml"/>
  <Override PartName="/ppt/diagrams/quickStyle65.xml" ContentType="application/vnd.openxmlformats-officedocument.drawingml.diagramStyle+xml"/>
  <Override PartName="/ppt/diagrams/drawing55.xml" ContentType="application/vnd.ms-office.drawingml.diagramDrawing+xml"/>
  <Override PartName="/ppt/slides/slide40.xml" ContentType="application/vnd.openxmlformats-officedocument.presentationml.slide+xml"/>
  <Override PartName="/ppt/diagrams/layout18.xml" ContentType="application/vnd.openxmlformats-officedocument.drawingml.diagramLayout+xml"/>
  <Override PartName="/ppt/diagrams/quickStyle43.xml" ContentType="application/vnd.openxmlformats-officedocument.drawingml.diagramStyle+xml"/>
  <Override PartName="/ppt/diagrams/layout65.xml" ContentType="application/vnd.openxmlformats-officedocument.drawingml.diagramLayout+xml"/>
  <Default Extension="wdp" ContentType="image/vnd.ms-photo"/>
  <Override PartName="/ppt/diagrams/drawing44.xml" ContentType="application/vnd.ms-office.drawingml.diagramDrawing+xml"/>
  <Override PartName="/ppt/diagrams/layout2.xml" ContentType="application/vnd.openxmlformats-officedocument.drawingml.diagramLayout+xml"/>
  <Override PartName="/ppt/diagrams/colors28.xml" ContentType="application/vnd.openxmlformats-officedocument.drawingml.diagramColors+xml"/>
  <Override PartName="/ppt/diagrams/quickStyle32.xml" ContentType="application/vnd.openxmlformats-officedocument.drawingml.diagramStyle+xml"/>
  <Override PartName="/ppt/diagrams/colors39.xml" ContentType="application/vnd.openxmlformats-officedocument.drawingml.diagramColors+xml"/>
  <Override PartName="/ppt/diagrams/layout54.xml" ContentType="application/vnd.openxmlformats-officedocument.drawingml.diagramLayout+xml"/>
  <Override PartName="/ppt/diagrams/drawing33.xml" ContentType="application/vnd.ms-office.drawingml.diagramDrawing+xml"/>
  <Override PartName="/ppt/slides/slide89.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colors17.xml" ContentType="application/vnd.openxmlformats-officedocument.drawingml.diagramColors+xml"/>
  <Override PartName="/ppt/diagrams/quickStyle21.xml" ContentType="application/vnd.openxmlformats-officedocument.drawingml.diagramStyle+xml"/>
  <Override PartName="/ppt/diagrams/layout32.xml" ContentType="application/vnd.openxmlformats-officedocument.drawingml.diagramLayout+xml"/>
  <Override PartName="/ppt/diagrams/layout43.xml" ContentType="application/vnd.openxmlformats-officedocument.drawingml.diagramLayout+xml"/>
  <Override PartName="/ppt/diagrams/colors64.xml" ContentType="application/vnd.openxmlformats-officedocument.drawingml.diagramColors+xml"/>
  <Override PartName="/ppt/diagrams/drawing11.xml" ContentType="application/vnd.ms-office.drawingml.diagramDrawing+xml"/>
  <Override PartName="/ppt/diagrams/drawing22.xml" ContentType="application/vnd.ms-office.drawingml.diagramDrawing+xml"/>
  <Override PartName="/ppt/slides/slide78.xml" ContentType="application/vnd.openxmlformats-officedocument.presentationml.slide+xml"/>
  <Override PartName="/ppt/diagrams/data19.xml" ContentType="application/vnd.openxmlformats-officedocument.drawingml.diagramData+xml"/>
  <Override PartName="/ppt/diagrams/layout21.xml" ContentType="application/vnd.openxmlformats-officedocument.drawingml.diagramLayout+xml"/>
  <Override PartName="/ppt/diagrams/colors53.xml" ContentType="application/vnd.openxmlformats-officedocument.drawingml.diagramColors+xml"/>
  <Override PartName="/ppt/diagrams/data55.xml" ContentType="application/vnd.openxmlformats-officedocument.drawingml.diagramData+xml"/>
  <Override PartName="/ppt/diagrams/data66.xml" ContentType="application/vnd.openxmlformats-officedocument.drawingml.diagramData+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diagrams/colors31.xml" ContentType="application/vnd.openxmlformats-officedocument.drawingml.diagramColors+xml"/>
  <Override PartName="/ppt/diagrams/colors42.xml" ContentType="application/vnd.openxmlformats-officedocument.drawingml.diagramColors+xml"/>
  <Override PartName="/ppt/diagrams/data44.xml" ContentType="application/vnd.openxmlformats-officedocument.drawingml.diagramData+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diagrams/colors20.xml" ContentType="application/vnd.openxmlformats-officedocument.drawingml.diagramColors+xml"/>
  <Override PartName="/ppt/diagrams/data33.xml" ContentType="application/vnd.openxmlformats-officedocument.drawingml.diagramData+xml"/>
  <Override PartName="/ppt/diagrams/quickStyle59.xml" ContentType="application/vnd.openxmlformats-officedocument.drawingml.diagramStyle+xml"/>
  <Override PartName="/ppt/slides/slide34.xml" ContentType="application/vnd.openxmlformats-officedocument.presentationml.slide+xml"/>
  <Override PartName="/ppt/slides/slide81.xml" ContentType="application/vnd.openxmlformats-officedocument.presentationml.slide+xml"/>
  <Override PartName="/ppt/diagrams/data11.xml" ContentType="application/vnd.openxmlformats-officedocument.drawingml.diagramData+xml"/>
  <Override PartName="/ppt/diagrams/data22.xml" ContentType="application/vnd.openxmlformats-officedocument.drawingml.diagramData+xml"/>
  <Override PartName="/ppt/diagrams/quickStyle37.xml" ContentType="application/vnd.openxmlformats-officedocument.drawingml.diagramStyle+xml"/>
  <Override PartName="/ppt/diagrams/quickStyle48.xml" ContentType="application/vnd.openxmlformats-officedocument.drawingml.diagramStyle+xml"/>
  <Override PartName="/ppt/diagrams/layout59.xml" ContentType="application/vnd.openxmlformats-officedocument.drawingml.diagramLayout+xml"/>
  <Override PartName="/ppt/diagrams/drawing38.xml" ContentType="application/vnd.ms-office.drawingml.diagramDrawing+xml"/>
  <Override PartName="/ppt/diagrams/drawing49.xml" ContentType="application/vnd.ms-office.drawingml.diagramDrawing+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layout48.xml" ContentType="application/vnd.openxmlformats-officedocument.drawingml.diagramLayout+xml"/>
  <Override PartName="/ppt/diagrams/drawing27.xml" ContentType="application/vnd.ms-office.drawingml.diagramDrawing+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37.xml" ContentType="application/vnd.openxmlformats-officedocument.drawingml.diagramLayout+xml"/>
  <Override PartName="/ppt/diagrams/colors58.xml" ContentType="application/vnd.openxmlformats-officedocument.drawingml.diagramColors+xml"/>
  <Override PartName="/ppt/diagrams/quickStyle62.xml" ContentType="application/vnd.openxmlformats-officedocument.drawingml.diagramStyle+xml"/>
  <Override PartName="/ppt/diagrams/colors69.xml" ContentType="application/vnd.openxmlformats-officedocument.drawingml.diagramColors+xml"/>
  <Override PartName="/ppt/diagrams/drawing63.xml" ContentType="application/vnd.ms-office.drawingml.diagramDrawing+xml"/>
  <Override PartName="/ppt/diagrams/drawing16.xml" ContentType="application/vnd.ms-office.drawingml.diagramDrawing+xml"/>
  <Override PartName="/ppt/diagrams/layout15.xml" ContentType="application/vnd.openxmlformats-officedocument.drawingml.diagramLayout+xml"/>
  <Override PartName="/ppt/diagrams/layout26.xml" ContentType="application/vnd.openxmlformats-officedocument.drawingml.diagramLayout+xml"/>
  <Override PartName="/ppt/diagrams/colors47.xml" ContentType="application/vnd.openxmlformats-officedocument.drawingml.diagramColors+xml"/>
  <Override PartName="/ppt/diagrams/quickStyle51.xml" ContentType="application/vnd.openxmlformats-officedocument.drawingml.diagramStyle+xml"/>
  <Override PartName="/ppt/diagrams/layout62.xml" ContentType="application/vnd.openxmlformats-officedocument.drawingml.diagramLayout+xml"/>
  <Override PartName="/ppt/diagrams/drawing52.xml" ContentType="application/vnd.ms-office.drawingml.diagramDrawing+xml"/>
  <Override PartName="/ppt/diagrams/drawing41.xml" ContentType="application/vnd.ms-office.drawingml.diagramDrawing+xml"/>
  <Override PartName="/ppt/diagrams/drawing9.xml" ContentType="application/vnd.ms-office.drawingml.diagramDrawing+xml"/>
  <Override PartName="/ppt/slides/slide109.xml" ContentType="application/vnd.openxmlformats-officedocument.presentationml.slide+xml"/>
  <Override PartName="/ppt/diagrams/quickStyle9.xml" ContentType="application/vnd.openxmlformats-officedocument.drawingml.diagramStyle+xml"/>
  <Override PartName="/ppt/diagrams/colors36.xml" ContentType="application/vnd.openxmlformats-officedocument.drawingml.diagramColors+xml"/>
  <Override PartName="/ppt/diagrams/quickStyle40.xml" ContentType="application/vnd.openxmlformats-officedocument.drawingml.diagramStyle+xml"/>
  <Override PartName="/ppt/diagrams/data49.xml" ContentType="application/vnd.openxmlformats-officedocument.drawingml.diagramData+xml"/>
  <Override PartName="/ppt/diagrams/layout51.xml" ContentType="application/vnd.openxmlformats-officedocument.drawingml.diagramLayout+xml"/>
  <Override PartName="/ppt/diagrams/drawing30.xml" ContentType="application/vnd.ms-office.drawingml.diagramDrawing+xml"/>
  <Override PartName="/ppt/slides/slide97.xml" ContentType="application/vnd.openxmlformats-officedocument.presentationml.slide+xml"/>
  <Override PartName="/ppt/diagrams/colors14.xml" ContentType="application/vnd.openxmlformats-officedocument.drawingml.diagramColors+xml"/>
  <Override PartName="/ppt/diagrams/colors25.xml" ContentType="application/vnd.openxmlformats-officedocument.drawingml.diagramColors+xml"/>
  <Override PartName="/ppt/diagrams/data27.xml" ContentType="application/vnd.openxmlformats-officedocument.drawingml.diagramData+xml"/>
  <Override PartName="/ppt/diagrams/data38.xml" ContentType="application/vnd.openxmlformats-officedocument.drawingml.diagramData+xml"/>
  <Override PartName="/ppt/diagrams/layout40.xml" ContentType="application/vnd.openxmlformats-officedocument.drawingml.diagramLayout+xml"/>
  <Override PartName="/ppt/diagrams/colors61.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diagrams/colors2.xml" ContentType="application/vnd.openxmlformats-officedocument.drawingml.diagramColors+xml"/>
  <Override PartName="/ppt/diagrams/data16.xml" ContentType="application/vnd.openxmlformats-officedocument.drawingml.diagramData+xml"/>
  <Override PartName="/ppt/diagrams/colors50.xml" ContentType="application/vnd.openxmlformats-officedocument.drawingml.diagramColors+xml"/>
  <Override PartName="/ppt/diagrams/data63.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diagrams/data52.xml" ContentType="application/vnd.openxmlformats-officedocument.drawingml.diagramData+xml"/>
  <Override PartName="/ppt/diagrams/drawing1.xml" ContentType="application/vnd.ms-office.drawingml.diagramDrawing+xml"/>
  <Override PartName="/ppt/slides/slide53.xml" ContentType="application/vnd.openxmlformats-officedocument.presentationml.slide+xml"/>
  <Override PartName="/ppt/diagrams/quickStyle1.xml" ContentType="application/vnd.openxmlformats-officedocument.drawingml.diagramStyle+xml"/>
  <Override PartName="/ppt/diagrams/data30.xml" ContentType="application/vnd.openxmlformats-officedocument.drawingml.diagramData+xml"/>
  <Override PartName="/ppt/diagrams/data41.xml" ContentType="application/vnd.openxmlformats-officedocument.drawingml.diagramData+xml"/>
  <Override PartName="/ppt/diagrams/quickStyle56.xml" ContentType="application/vnd.openxmlformats-officedocument.drawingml.diagramStyle+xml"/>
  <Override PartName="/ppt/diagrams/quickStyle67.xml" ContentType="application/vnd.openxmlformats-officedocument.drawingml.diagramStyle+xml"/>
  <Default Extension="jpeg" ContentType="image/jpeg"/>
  <Override PartName="/ppt/diagrams/drawing57.xml" ContentType="application/vnd.ms-office.drawingml.diagramDrawing+xml"/>
  <Override PartName="/ppt/slides/slide31.xml" ContentType="application/vnd.openxmlformats-officedocument.presentationml.slide+xml"/>
  <Override PartName="/ppt/slides/slide42.xml" ContentType="application/vnd.openxmlformats-officedocument.presentationml.slide+xml"/>
  <Override PartName="/ppt/diagrams/quickStyle45.xml" ContentType="application/vnd.openxmlformats-officedocument.drawingml.diagramStyle+xml"/>
  <Override PartName="/ppt/diagrams/layout67.xml" ContentType="application/vnd.openxmlformats-officedocument.drawingml.diagramLayout+xml"/>
  <Override PartName="/ppt/diagrams/drawing46.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quickStyle34.xml" ContentType="application/vnd.openxmlformats-officedocument.drawingml.diagramStyle+xml"/>
  <Override PartName="/ppt/diagrams/layout56.xml" ContentType="application/vnd.openxmlformats-officedocument.drawingml.diagramLayout+xml"/>
  <Override PartName="/ppt/diagrams/drawing35.xml" ContentType="application/vnd.ms-office.drawingml.diagramDrawing+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colors19.xml" ContentType="application/vnd.openxmlformats-officedocument.drawingml.diagramColors+xml"/>
  <Override PartName="/ppt/diagrams/quickStyle23.xml" ContentType="application/vnd.openxmlformats-officedocument.drawingml.diagramStyle+xml"/>
  <Override PartName="/ppt/diagrams/layout34.xml" ContentType="application/vnd.openxmlformats-officedocument.drawingml.diagramLayout+xml"/>
  <Override PartName="/ppt/diagrams/layout45.xml" ContentType="application/vnd.openxmlformats-officedocument.drawingml.diagramLayout+xml"/>
  <Override PartName="/ppt/diagrams/colors66.xml" ContentType="application/vnd.openxmlformats-officedocument.drawingml.diagramColors+xml"/>
  <Override PartName="/ppt/diagrams/quickStyle70.xml" ContentType="application/vnd.openxmlformats-officedocument.drawingml.diagramStyle+xml"/>
  <Override PartName="/ppt/diagrams/drawing13.xml" ContentType="application/vnd.ms-office.drawingml.diagramDrawing+xml"/>
  <Override PartName="/ppt/diagrams/drawing24.xml" ContentType="application/vnd.ms-office.drawingml.diagramDrawing+xml"/>
  <Override PartName="/ppt/diagrams/drawing60.xml" ContentType="application/vnd.ms-office.drawingml.diagramDrawing+xml"/>
  <Override PartName="/ppt/diagrams/layout23.xml" ContentType="application/vnd.openxmlformats-officedocument.drawingml.diagramLayout+xml"/>
  <Override PartName="/ppt/diagrams/colors55.xml" ContentType="application/vnd.openxmlformats-officedocument.drawingml.diagramColors+xml"/>
  <Override PartName="/ppt/diagrams/data57.xml" ContentType="application/vnd.openxmlformats-officedocument.drawingml.diagramData+xml"/>
  <Override PartName="/ppt/diagrams/data68.xml" ContentType="application/vnd.openxmlformats-officedocument.drawingml.diagramData+xml"/>
  <Override PartName="/ppt/diagrams/layout70.xml" ContentType="application/vnd.openxmlformats-officedocument.drawingml.diagramLayout+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diagrams/quickStyle6.xml" ContentType="application/vnd.openxmlformats-officedocument.drawingml.diagramStyle+xml"/>
  <Override PartName="/ppt/diagrams/layout12.xml" ContentType="application/vnd.openxmlformats-officedocument.drawingml.diagramLayout+xml"/>
  <Override PartName="/ppt/diagrams/colors33.xml" ContentType="application/vnd.openxmlformats-officedocument.drawingml.diagramColors+xml"/>
  <Override PartName="/ppt/diagrams/colors44.xml" ContentType="application/vnd.openxmlformats-officedocument.drawingml.diagramColors+xml"/>
  <Override PartName="/ppt/diagrams/data46.xml" ContentType="application/vnd.openxmlformats-officedocument.drawingml.diagramData+xml"/>
  <Override PartName="/ppt/slides/slide58.xml" ContentType="application/vnd.openxmlformats-officedocument.presentationml.slide+xml"/>
  <Override PartName="/ppt/diagrams/colors22.xml" ContentType="application/vnd.openxmlformats-officedocument.drawingml.diagramColors+xml"/>
  <Override PartName="/ppt/diagrams/data35.xml" ContentType="application/vnd.openxmlformats-officedocument.drawingml.diagramData+xml"/>
  <Override PartName="/ppt/slides/slide36.xml" ContentType="application/vnd.openxmlformats-officedocument.presentationml.slide+xml"/>
  <Override PartName="/ppt/slides/slide83.xml" ContentType="application/vnd.openxmlformats-officedocument.presentationml.slide+xml"/>
  <Override PartName="/ppt/diagrams/quickStyle39.xml" ContentType="application/vnd.openxmlformats-officedocument.drawingml.diagramStyle+xml"/>
  <Override PartName="/ppt/diagrams/data13.xml" ContentType="application/vnd.openxmlformats-officedocument.drawingml.diagramData+xml"/>
  <Override PartName="/ppt/diagrams/data60.xml" ContentType="application/vnd.openxmlformats-officedocument.drawingml.diagramData+xml"/>
  <Override PartName="/ppt/slides/slide14.xml" ContentType="application/vnd.openxmlformats-officedocument.presentationml.slide+xml"/>
  <Override PartName="/ppt/slides/slide61.xml" ContentType="application/vnd.openxmlformats-officedocument.presentationml.slide+xml"/>
  <Override PartName="/ppt/diagrams/quickStyle17.xml" ContentType="application/vnd.openxmlformats-officedocument.drawingml.diagramStyle+xml"/>
  <Override PartName="/ppt/diagrams/quickStyle64.xml" ContentType="application/vnd.openxmlformats-officedocument.drawingml.diagramStyle+xml"/>
  <Override PartName="/ppt/diagrams/drawing65.xml" ContentType="application/vnd.ms-office.drawingml.diagramDrawing+xml"/>
  <Override PartName="/ppt/diagrams/drawing18.xml" ContentType="application/vnd.ms-office.drawingml.diagramDrawing+xml"/>
  <Override PartName="/ppt/tableStyles.xml" ContentType="application/vnd.openxmlformats-officedocument.presentationml.tableStyles+xml"/>
  <Override PartName="/ppt/diagrams/layout28.xml" ContentType="application/vnd.openxmlformats-officedocument.drawingml.diagramLayout+xml"/>
  <Override PartName="/ppt/diagrams/drawing43.xml" ContentType="application/vnd.ms-office.drawingml.diagramDrawing+xml"/>
  <Override PartName="/ppt/diagrams/colors38.xml" ContentType="application/vnd.openxmlformats-officedocument.drawingml.diagramColors+xml"/>
  <Override PartName="/ppt/diagrams/quickStyle42.xml" ContentType="application/vnd.openxmlformats-officedocument.drawingml.diagramStyle+xml"/>
  <Override PartName="/ppt/diagrams/layout53.xml" ContentType="application/vnd.openxmlformats-officedocument.drawingml.diagramLayout+xml"/>
  <Override PartName="/ppt/slides/slide99.xml" ContentType="application/vnd.openxmlformats-officedocument.presentationml.slide+xml"/>
  <Override PartName="/ppt/diagrams/layout1.xml" ContentType="application/vnd.openxmlformats-officedocument.drawingml.diagramLayout+xml"/>
  <Override PartName="/ppt/diagrams/quickStyle20.xml" ContentType="application/vnd.openxmlformats-officedocument.drawingml.diagramStyle+xml"/>
  <Override PartName="/ppt/diagrams/data29.xml" ContentType="application/vnd.openxmlformats-officedocument.drawingml.diagramData+xml"/>
  <Override PartName="/ppt/diagrams/drawing21.xml" ContentType="application/vnd.ms-office.drawingml.diagramDrawing+xml"/>
  <Override PartName="/ppt/slides/slide77.xml" ContentType="application/vnd.openxmlformats-officedocument.presentationml.slide+xml"/>
  <Override PartName="/ppt/diagrams/colors16.xml" ContentType="application/vnd.openxmlformats-officedocument.drawingml.diagramColors+xml"/>
  <Override PartName="/ppt/diagrams/layout31.xml" ContentType="application/vnd.openxmlformats-officedocument.drawingml.diagramLayout+xml"/>
  <Override PartName="/ppt/diagrams/colors63.xml" ContentType="application/vnd.openxmlformats-officedocument.drawingml.diagramColors+xml"/>
  <Override PartName="/ppt/slides/slide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diagrams/colors41.xml" ContentType="application/vnd.openxmlformats-officedocument.drawingml.diagramColors+xml"/>
  <Override PartName="/ppt/diagrams/data54.xml" ContentType="application/vnd.openxmlformats-officedocument.drawingml.diagramData+xml"/>
  <Override PartName="/ppt/diagrams/drawing3.xml" ContentType="application/vnd.ms-office.drawingml.diagramDrawing+xml"/>
  <Override PartName="/ppt/slides/slide55.xml" ContentType="application/vnd.openxmlformats-officedocument.presentationml.slide+xml"/>
  <Override PartName="/ppt/diagrams/data32.xml" ContentType="application/vnd.openxmlformats-officedocument.drawingml.diagramData+xml"/>
  <Override PartName="/ppt/diagrams/quickStyle58.xml" ContentType="application/vnd.openxmlformats-officedocument.drawingml.diagramStyle+xml"/>
  <Override PartName="/ppt/diagrams/drawing59.xml" ContentType="application/vnd.ms-office.drawingml.diagramDrawing+xml"/>
  <Override PartName="/ppt/slides/slide33.xml" ContentType="application/vnd.openxmlformats-officedocument.presentationml.slide+xml"/>
  <Override PartName="/ppt/slides/slide80.xml" ContentType="application/vnd.openxmlformats-officedocument.presentationml.slide+xml"/>
  <Override PartName="/ppt/diagrams/layout69.xml" ContentType="application/vnd.openxmlformats-officedocument.drawingml.diagramLayout+xml"/>
  <Override PartName="/ppt/presentation.xml" ContentType="application/vnd.openxmlformats-officedocument.presentationml.presentation.main+xml"/>
  <Override PartName="/ppt/diagrams/data10.xml" ContentType="application/vnd.openxmlformats-officedocument.drawingml.diagramData+xml"/>
  <Override PartName="/ppt/diagrams/quickStyle36.xml" ContentType="application/vnd.openxmlformats-officedocument.drawingml.diagramStyle+xml"/>
  <Override PartName="/docProps/app.xml" ContentType="application/vnd.openxmlformats-officedocument.extended-properties+xml"/>
  <Override PartName="/ppt/diagrams/drawing37.xml" ContentType="application/vnd.ms-office.drawingml.diagramDrawing+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47.xml" ContentType="application/vnd.openxmlformats-officedocument.drawingml.diagramLayout+xml"/>
  <Override PartName="/ppt/diagrams/quickStyle61.xml" ContentType="application/vnd.openxmlformats-officedocument.drawingml.diagramStyle+xml"/>
  <Override PartName="/ppt/diagrams/drawing62.xml" ContentType="application/vnd.ms-office.drawingml.diagramDrawing+xml"/>
  <Override PartName="/ppt/diagrams/drawing15.xml" ContentType="application/vnd.ms-office.drawingml.diagramDrawing+xml"/>
  <Override PartName="/ppt/slideLayouts/slideLayout10.xml" ContentType="application/vnd.openxmlformats-officedocument.presentationml.slideLayout+xml"/>
  <Override PartName="/ppt/diagrams/layout25.xml" ContentType="application/vnd.openxmlformats-officedocument.drawingml.diagramLayout+xml"/>
  <Override PartName="/ppt/diagrams/colors57.xml" ContentType="application/vnd.openxmlformats-officedocument.drawingml.diagramColors+xml"/>
  <Override PartName="/ppt/diagrams/quickStyle8.xml" ContentType="application/vnd.openxmlformats-officedocument.drawingml.diagramStyle+xml"/>
  <Override PartName="/ppt/diagrams/colors35.xml" ContentType="application/vnd.openxmlformats-officedocument.drawingml.diagramColors+xml"/>
  <Override PartName="/ppt/diagrams/data48.xml" ContentType="application/vnd.openxmlformats-officedocument.drawingml.diagramData+xml"/>
  <Override PartName="/ppt/diagrams/drawing40.xml" ContentType="application/vnd.ms-office.drawingml.diagramDrawing+xml"/>
  <Override PartName="/ppt/slides/slide49.xml" ContentType="application/vnd.openxmlformats-officedocument.presentationml.slide+xml"/>
  <Override PartName="/ppt/slides/slide96.xml" ContentType="application/vnd.openxmlformats-officedocument.presentationml.slide+xml"/>
  <Override PartName="/ppt/diagrams/layout5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diagrams/colors60.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345" r:id="rId3"/>
    <p:sldId id="350" r:id="rId4"/>
    <p:sldId id="319" r:id="rId5"/>
    <p:sldId id="320" r:id="rId6"/>
    <p:sldId id="321" r:id="rId7"/>
    <p:sldId id="356" r:id="rId8"/>
    <p:sldId id="322" r:id="rId9"/>
    <p:sldId id="323" r:id="rId10"/>
    <p:sldId id="324" r:id="rId11"/>
    <p:sldId id="334" r:id="rId12"/>
    <p:sldId id="325" r:id="rId13"/>
    <p:sldId id="369" r:id="rId14"/>
    <p:sldId id="370" r:id="rId15"/>
    <p:sldId id="326" r:id="rId16"/>
    <p:sldId id="327" r:id="rId17"/>
    <p:sldId id="366" r:id="rId18"/>
    <p:sldId id="330" r:id="rId19"/>
    <p:sldId id="331" r:id="rId20"/>
    <p:sldId id="332" r:id="rId21"/>
    <p:sldId id="259" r:id="rId22"/>
    <p:sldId id="346" r:id="rId23"/>
    <p:sldId id="351" r:id="rId24"/>
    <p:sldId id="347" r:id="rId25"/>
    <p:sldId id="349" r:id="rId26"/>
    <p:sldId id="357" r:id="rId27"/>
    <p:sldId id="358" r:id="rId28"/>
    <p:sldId id="371" r:id="rId29"/>
    <p:sldId id="375" r:id="rId30"/>
    <p:sldId id="374" r:id="rId31"/>
    <p:sldId id="376" r:id="rId32"/>
    <p:sldId id="377" r:id="rId33"/>
    <p:sldId id="378" r:id="rId34"/>
    <p:sldId id="379" r:id="rId35"/>
    <p:sldId id="380" r:id="rId36"/>
    <p:sldId id="381" r:id="rId37"/>
    <p:sldId id="367" r:id="rId38"/>
    <p:sldId id="368" r:id="rId39"/>
    <p:sldId id="348" r:id="rId40"/>
    <p:sldId id="328" r:id="rId41"/>
    <p:sldId id="329" r:id="rId42"/>
    <p:sldId id="352" r:id="rId43"/>
    <p:sldId id="354" r:id="rId44"/>
    <p:sldId id="355" r:id="rId45"/>
    <p:sldId id="257" r:id="rId46"/>
    <p:sldId id="353" r:id="rId47"/>
    <p:sldId id="258" r:id="rId48"/>
    <p:sldId id="362" r:id="rId49"/>
    <p:sldId id="361" r:id="rId50"/>
    <p:sldId id="339" r:id="rId51"/>
    <p:sldId id="363" r:id="rId52"/>
    <p:sldId id="333" r:id="rId53"/>
    <p:sldId id="288" r:id="rId54"/>
    <p:sldId id="335" r:id="rId55"/>
    <p:sldId id="359" r:id="rId56"/>
    <p:sldId id="338" r:id="rId57"/>
    <p:sldId id="337" r:id="rId58"/>
    <p:sldId id="360" r:id="rId59"/>
    <p:sldId id="287" r:id="rId60"/>
    <p:sldId id="262" r:id="rId61"/>
    <p:sldId id="265" r:id="rId62"/>
    <p:sldId id="266" r:id="rId63"/>
    <p:sldId id="267" r:id="rId64"/>
    <p:sldId id="263" r:id="rId65"/>
    <p:sldId id="264" r:id="rId66"/>
    <p:sldId id="268" r:id="rId67"/>
    <p:sldId id="269" r:id="rId68"/>
    <p:sldId id="270" r:id="rId69"/>
    <p:sldId id="364" r:id="rId70"/>
    <p:sldId id="272" r:id="rId71"/>
    <p:sldId id="271" r:id="rId72"/>
    <p:sldId id="273" r:id="rId73"/>
    <p:sldId id="275" r:id="rId74"/>
    <p:sldId id="277" r:id="rId75"/>
    <p:sldId id="276" r:id="rId76"/>
    <p:sldId id="278" r:id="rId77"/>
    <p:sldId id="279" r:id="rId78"/>
    <p:sldId id="280" r:id="rId79"/>
    <p:sldId id="283" r:id="rId80"/>
    <p:sldId id="282" r:id="rId81"/>
    <p:sldId id="284" r:id="rId82"/>
    <p:sldId id="285" r:id="rId83"/>
    <p:sldId id="286" r:id="rId84"/>
    <p:sldId id="290" r:id="rId85"/>
    <p:sldId id="289" r:id="rId86"/>
    <p:sldId id="291" r:id="rId87"/>
    <p:sldId id="298" r:id="rId88"/>
    <p:sldId id="292" r:id="rId89"/>
    <p:sldId id="293" r:id="rId90"/>
    <p:sldId id="365" r:id="rId91"/>
    <p:sldId id="314" r:id="rId92"/>
    <p:sldId id="315" r:id="rId93"/>
    <p:sldId id="316" r:id="rId94"/>
    <p:sldId id="317" r:id="rId95"/>
    <p:sldId id="309" r:id="rId96"/>
    <p:sldId id="301" r:id="rId97"/>
    <p:sldId id="302" r:id="rId98"/>
    <p:sldId id="308" r:id="rId99"/>
    <p:sldId id="303" r:id="rId100"/>
    <p:sldId id="304" r:id="rId101"/>
    <p:sldId id="305" r:id="rId102"/>
    <p:sldId id="340" r:id="rId103"/>
    <p:sldId id="341" r:id="rId104"/>
    <p:sldId id="342" r:id="rId105"/>
    <p:sldId id="343" r:id="rId106"/>
    <p:sldId id="344" r:id="rId107"/>
    <p:sldId id="318" r:id="rId108"/>
    <p:sldId id="313" r:id="rId109"/>
    <p:sldId id="307" r:id="rId110"/>
    <p:sldId id="261" r:id="rId111"/>
    <p:sldId id="274" r:id="rId112"/>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0147" autoAdjust="0"/>
    <p:restoredTop sz="94660"/>
  </p:normalViewPr>
  <p:slideViewPr>
    <p:cSldViewPr snapToGrid="0">
      <p:cViewPr varScale="1">
        <p:scale>
          <a:sx n="73" d="100"/>
          <a:sy n="73" d="100"/>
        </p:scale>
        <p:origin x="-1110" y="-102"/>
      </p:cViewPr>
      <p:guideLst>
        <p:guide orient="horz" pos="2160"/>
        <p:guide pos="3840"/>
        <p:guide pos="2880"/>
      </p:guideLst>
    </p:cSldViewPr>
  </p:slideViewPr>
  <p:notesTextViewPr>
    <p:cViewPr>
      <p:scale>
        <a:sx n="1" d="1"/>
        <a:sy n="1" d="1"/>
      </p:scale>
      <p:origin x="0" y="0"/>
    </p:cViewPr>
  </p:notesTextViewPr>
  <p:sorterViewPr>
    <p:cViewPr varScale="1">
      <p:scale>
        <a:sx n="1" d="1"/>
        <a:sy n="1" d="1"/>
      </p:scale>
      <p:origin x="0" y="-6072"/>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microsoft.com/office/2016/11/relationships/changesInfo" Target="changesInfos/changesInfo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kaj Shah" userId="ea78bf8684cc2e0e" providerId="LiveId" clId="{B7BB9512-10CE-8242-AD2B-0BE79524FCB3}"/>
    <pc:docChg chg="undo custSel addSld delSld modSld">
      <pc:chgData name="Pankaj Shah" userId="ea78bf8684cc2e0e" providerId="LiveId" clId="{B7BB9512-10CE-8242-AD2B-0BE79524FCB3}" dt="2025-04-24T08:13:44.466" v="308" actId="20577"/>
      <pc:docMkLst>
        <pc:docMk/>
      </pc:docMkLst>
      <pc:sldChg chg="modSp new">
        <pc:chgData name="Pankaj Shah" userId="ea78bf8684cc2e0e" providerId="LiveId" clId="{B7BB9512-10CE-8242-AD2B-0BE79524FCB3}" dt="2025-04-24T05:41:06.563" v="85" actId="20577"/>
        <pc:sldMkLst>
          <pc:docMk/>
          <pc:sldMk cId="523559478" sldId="369"/>
        </pc:sldMkLst>
        <pc:spChg chg="mod">
          <ac:chgData name="Pankaj Shah" userId="ea78bf8684cc2e0e" providerId="LiveId" clId="{B7BB9512-10CE-8242-AD2B-0BE79524FCB3}" dt="2025-04-24T05:37:48.856" v="49" actId="20577"/>
          <ac:spMkLst>
            <pc:docMk/>
            <pc:sldMk cId="523559478" sldId="369"/>
            <ac:spMk id="2" creationId="{BB0FD58B-4F53-0EAC-96B8-2E20E6F31F46}"/>
          </ac:spMkLst>
        </pc:spChg>
        <pc:spChg chg="mod">
          <ac:chgData name="Pankaj Shah" userId="ea78bf8684cc2e0e" providerId="LiveId" clId="{B7BB9512-10CE-8242-AD2B-0BE79524FCB3}" dt="2025-04-24T05:41:06.563" v="85" actId="20577"/>
          <ac:spMkLst>
            <pc:docMk/>
            <pc:sldMk cId="523559478" sldId="369"/>
            <ac:spMk id="3" creationId="{C448BAFF-61CD-33EA-BA64-F9DC6837F22E}"/>
          </ac:spMkLst>
        </pc:spChg>
      </pc:sldChg>
      <pc:sldChg chg="modSp new del">
        <pc:chgData name="Pankaj Shah" userId="ea78bf8684cc2e0e" providerId="LiveId" clId="{B7BB9512-10CE-8242-AD2B-0BE79524FCB3}" dt="2025-04-24T05:37:34.555" v="30" actId="680"/>
        <pc:sldMkLst>
          <pc:docMk/>
          <pc:sldMk cId="3094164979" sldId="369"/>
        </pc:sldMkLst>
        <pc:spChg chg="mod">
          <ac:chgData name="Pankaj Shah" userId="ea78bf8684cc2e0e" providerId="LiveId" clId="{B7BB9512-10CE-8242-AD2B-0BE79524FCB3}" dt="2025-04-24T05:37:34.048" v="29" actId="1076"/>
          <ac:spMkLst>
            <pc:docMk/>
            <pc:sldMk cId="3094164979" sldId="369"/>
            <ac:spMk id="2" creationId="{ABA5684D-90BB-30BC-86B9-FB621BF65373}"/>
          </ac:spMkLst>
        </pc:spChg>
      </pc:sldChg>
      <pc:sldChg chg="modSp new">
        <pc:chgData name="Pankaj Shah" userId="ea78bf8684cc2e0e" providerId="LiveId" clId="{B7BB9512-10CE-8242-AD2B-0BE79524FCB3}" dt="2025-04-24T05:45:26.010" v="114" actId="2711"/>
        <pc:sldMkLst>
          <pc:docMk/>
          <pc:sldMk cId="1607153447" sldId="370"/>
        </pc:sldMkLst>
        <pc:spChg chg="mod">
          <ac:chgData name="Pankaj Shah" userId="ea78bf8684cc2e0e" providerId="LiveId" clId="{B7BB9512-10CE-8242-AD2B-0BE79524FCB3}" dt="2025-04-24T05:41:24.475" v="101" actId="20577"/>
          <ac:spMkLst>
            <pc:docMk/>
            <pc:sldMk cId="1607153447" sldId="370"/>
            <ac:spMk id="2" creationId="{217151E6-C7DE-374C-F68E-511504A5756F}"/>
          </ac:spMkLst>
        </pc:spChg>
        <pc:spChg chg="mod">
          <ac:chgData name="Pankaj Shah" userId="ea78bf8684cc2e0e" providerId="LiveId" clId="{B7BB9512-10CE-8242-AD2B-0BE79524FCB3}" dt="2025-04-24T05:45:26.010" v="114" actId="2711"/>
          <ac:spMkLst>
            <pc:docMk/>
            <pc:sldMk cId="1607153447" sldId="370"/>
            <ac:spMk id="3" creationId="{F619CE7A-9562-684A-F3A7-F0D994D942A4}"/>
          </ac:spMkLst>
        </pc:spChg>
      </pc:sldChg>
      <pc:sldChg chg="modSp new mod modClrScheme chgLayout">
        <pc:chgData name="Pankaj Shah" userId="ea78bf8684cc2e0e" providerId="LiveId" clId="{B7BB9512-10CE-8242-AD2B-0BE79524FCB3}" dt="2025-04-24T08:08:41.871" v="159" actId="20577"/>
        <pc:sldMkLst>
          <pc:docMk/>
          <pc:sldMk cId="3391890911" sldId="371"/>
        </pc:sldMkLst>
        <pc:spChg chg="mod ord">
          <ac:chgData name="Pankaj Shah" userId="ea78bf8684cc2e0e" providerId="LiveId" clId="{B7BB9512-10CE-8242-AD2B-0BE79524FCB3}" dt="2025-04-24T08:08:18.278" v="139" actId="20577"/>
          <ac:spMkLst>
            <pc:docMk/>
            <pc:sldMk cId="3391890911" sldId="371"/>
            <ac:spMk id="2" creationId="{76FFEF30-E3CD-F60A-9F20-E6C214A576C6}"/>
          </ac:spMkLst>
        </pc:spChg>
        <pc:spChg chg="mod ord">
          <ac:chgData name="Pankaj Shah" userId="ea78bf8684cc2e0e" providerId="LiveId" clId="{B7BB9512-10CE-8242-AD2B-0BE79524FCB3}" dt="2025-04-24T08:08:41.871" v="159" actId="20577"/>
          <ac:spMkLst>
            <pc:docMk/>
            <pc:sldMk cId="3391890911" sldId="371"/>
            <ac:spMk id="3" creationId="{B3CAE744-DE59-D9DE-48B5-23EDBDE53CC0}"/>
          </ac:spMkLst>
        </pc:spChg>
      </pc:sldChg>
      <pc:sldChg chg="addSp modSp new">
        <pc:chgData name="Pankaj Shah" userId="ea78bf8684cc2e0e" providerId="LiveId" clId="{B7BB9512-10CE-8242-AD2B-0BE79524FCB3}" dt="2025-04-24T08:13:44.466" v="308" actId="20577"/>
        <pc:sldMkLst>
          <pc:docMk/>
          <pc:sldMk cId="3808712162" sldId="372"/>
        </pc:sldMkLst>
        <pc:spChg chg="mod">
          <ac:chgData name="Pankaj Shah" userId="ea78bf8684cc2e0e" providerId="LiveId" clId="{B7BB9512-10CE-8242-AD2B-0BE79524FCB3}" dt="2025-04-24T08:09:01.691" v="176" actId="20577"/>
          <ac:spMkLst>
            <pc:docMk/>
            <pc:sldMk cId="3808712162" sldId="372"/>
            <ac:spMk id="2" creationId="{B1296ACB-EA02-E8E3-167C-14F81077A937}"/>
          </ac:spMkLst>
        </pc:spChg>
        <pc:spChg chg="mod">
          <ac:chgData name="Pankaj Shah" userId="ea78bf8684cc2e0e" providerId="LiveId" clId="{B7BB9512-10CE-8242-AD2B-0BE79524FCB3}" dt="2025-04-24T08:11:05.950" v="210" actId="20577"/>
          <ac:spMkLst>
            <pc:docMk/>
            <pc:sldMk cId="3808712162" sldId="372"/>
            <ac:spMk id="3" creationId="{181FE561-E755-818A-7926-2D5B7BF4C3E1}"/>
          </ac:spMkLst>
        </pc:spChg>
        <pc:spChg chg="add mod">
          <ac:chgData name="Pankaj Shah" userId="ea78bf8684cc2e0e" providerId="LiveId" clId="{B7BB9512-10CE-8242-AD2B-0BE79524FCB3}" dt="2025-04-24T08:13:44.466" v="308" actId="20577"/>
          <ac:spMkLst>
            <pc:docMk/>
            <pc:sldMk cId="3808712162" sldId="372"/>
            <ac:spMk id="5" creationId="{FB96DB71-D5D3-1A56-A5B4-E411226B98B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2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2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2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2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1#2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1#2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1#2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colorful1#2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colorful1#2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colorful1#3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colorful1#3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colorful1#3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colorful1#3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FA7AD4-320D-4CA8-9FBC-157ACA2A0EB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1E4A446-CEC1-4A64-B933-7F35135E63D4}">
      <dgm:prSet/>
      <dgm:spPr/>
      <dgm:t>
        <a:bodyPr/>
        <a:lstStyle/>
        <a:p>
          <a:r>
            <a:rPr lang="en-US"/>
            <a:t>The term 'partnership' has been defined in Section 4 of the Indian Partnership Act, 1932 as </a:t>
          </a:r>
        </a:p>
      </dgm:t>
    </dgm:pt>
    <dgm:pt modelId="{BE6DC243-9ADE-4C42-A880-1717BEF85B29}" type="parTrans" cxnId="{E6CA7F90-40D4-442D-8FDB-9373454094B4}">
      <dgm:prSet/>
      <dgm:spPr/>
      <dgm:t>
        <a:bodyPr/>
        <a:lstStyle/>
        <a:p>
          <a:endParaRPr lang="en-US"/>
        </a:p>
      </dgm:t>
    </dgm:pt>
    <dgm:pt modelId="{CC963CEE-624C-48C9-B11C-B3710DBB9CB3}" type="sibTrans" cxnId="{E6CA7F90-40D4-442D-8FDB-9373454094B4}">
      <dgm:prSet/>
      <dgm:spPr/>
      <dgm:t>
        <a:bodyPr/>
        <a:lstStyle/>
        <a:p>
          <a:endParaRPr lang="en-US"/>
        </a:p>
      </dgm:t>
    </dgm:pt>
    <dgm:pt modelId="{826FB4E6-95CF-48CA-ACD2-8169FF0A1E39}">
      <dgm:prSet/>
      <dgm:spPr/>
      <dgm:t>
        <a:bodyPr/>
        <a:lstStyle/>
        <a:p>
          <a:r>
            <a:rPr lang="en-US"/>
            <a:t>'relationship between persons </a:t>
          </a:r>
        </a:p>
      </dgm:t>
    </dgm:pt>
    <dgm:pt modelId="{E73F7680-C077-46BE-8D37-80535F8E7876}" type="parTrans" cxnId="{0DF9DF79-6F83-4BC5-B565-46135C81B994}">
      <dgm:prSet/>
      <dgm:spPr/>
      <dgm:t>
        <a:bodyPr/>
        <a:lstStyle/>
        <a:p>
          <a:endParaRPr lang="en-US"/>
        </a:p>
      </dgm:t>
    </dgm:pt>
    <dgm:pt modelId="{8321C3D7-761B-4C58-A5FB-7B3357166C0E}" type="sibTrans" cxnId="{0DF9DF79-6F83-4BC5-B565-46135C81B994}">
      <dgm:prSet/>
      <dgm:spPr/>
      <dgm:t>
        <a:bodyPr/>
        <a:lstStyle/>
        <a:p>
          <a:endParaRPr lang="en-US"/>
        </a:p>
      </dgm:t>
    </dgm:pt>
    <dgm:pt modelId="{92B88E5C-0497-4560-81D9-DBBE57BE804A}">
      <dgm:prSet/>
      <dgm:spPr/>
      <dgm:t>
        <a:bodyPr/>
        <a:lstStyle/>
        <a:p>
          <a:r>
            <a:rPr lang="en-US"/>
            <a:t>who have agreed </a:t>
          </a:r>
        </a:p>
      </dgm:t>
    </dgm:pt>
    <dgm:pt modelId="{28D72CBD-4001-4A7B-B030-09ACA2F7F1C8}" type="parTrans" cxnId="{C5178B29-6589-4EDF-99D9-C28D412F78F0}">
      <dgm:prSet/>
      <dgm:spPr/>
      <dgm:t>
        <a:bodyPr/>
        <a:lstStyle/>
        <a:p>
          <a:endParaRPr lang="en-US"/>
        </a:p>
      </dgm:t>
    </dgm:pt>
    <dgm:pt modelId="{FB455325-E691-4195-91B1-FCD305E02D18}" type="sibTrans" cxnId="{C5178B29-6589-4EDF-99D9-C28D412F78F0}">
      <dgm:prSet/>
      <dgm:spPr/>
      <dgm:t>
        <a:bodyPr/>
        <a:lstStyle/>
        <a:p>
          <a:endParaRPr lang="en-US"/>
        </a:p>
      </dgm:t>
    </dgm:pt>
    <dgm:pt modelId="{A75C2A5E-EDB9-4583-97B8-76CACD4E5753}">
      <dgm:prSet/>
      <dgm:spPr/>
      <dgm:t>
        <a:bodyPr/>
        <a:lstStyle/>
        <a:p>
          <a:r>
            <a:rPr lang="en-US"/>
            <a:t>to share profits </a:t>
          </a:r>
        </a:p>
      </dgm:t>
    </dgm:pt>
    <dgm:pt modelId="{E21A544D-7EB2-4480-A011-3AA60D0A52B7}" type="parTrans" cxnId="{98649D71-F915-442E-AC48-EEE9EDAB9BAC}">
      <dgm:prSet/>
      <dgm:spPr/>
      <dgm:t>
        <a:bodyPr/>
        <a:lstStyle/>
        <a:p>
          <a:endParaRPr lang="en-US"/>
        </a:p>
      </dgm:t>
    </dgm:pt>
    <dgm:pt modelId="{4C9D3E83-6ECA-4ACD-A96E-E26201BFB7D2}" type="sibTrans" cxnId="{98649D71-F915-442E-AC48-EEE9EDAB9BAC}">
      <dgm:prSet/>
      <dgm:spPr/>
      <dgm:t>
        <a:bodyPr/>
        <a:lstStyle/>
        <a:p>
          <a:endParaRPr lang="en-US"/>
        </a:p>
      </dgm:t>
    </dgm:pt>
    <dgm:pt modelId="{FA05537E-25F1-417A-9820-2CAE71B4960C}">
      <dgm:prSet/>
      <dgm:spPr/>
      <dgm:t>
        <a:bodyPr/>
        <a:lstStyle/>
        <a:p>
          <a:r>
            <a:rPr lang="en-US"/>
            <a:t>of business carried on by </a:t>
          </a:r>
        </a:p>
      </dgm:t>
    </dgm:pt>
    <dgm:pt modelId="{44223145-3FBB-4850-9208-951BC0057650}" type="parTrans" cxnId="{9A7D1F5E-DEAC-4B91-A8F1-B4B556C861A1}">
      <dgm:prSet/>
      <dgm:spPr/>
      <dgm:t>
        <a:bodyPr/>
        <a:lstStyle/>
        <a:p>
          <a:endParaRPr lang="en-US"/>
        </a:p>
      </dgm:t>
    </dgm:pt>
    <dgm:pt modelId="{EBA829B8-81D9-4BAB-9963-F40CF97A5F20}" type="sibTrans" cxnId="{9A7D1F5E-DEAC-4B91-A8F1-B4B556C861A1}">
      <dgm:prSet/>
      <dgm:spPr/>
      <dgm:t>
        <a:bodyPr/>
        <a:lstStyle/>
        <a:p>
          <a:endParaRPr lang="en-US"/>
        </a:p>
      </dgm:t>
    </dgm:pt>
    <dgm:pt modelId="{F3C2D0EE-33EB-4DC0-A3C0-37C7EB729669}">
      <dgm:prSet/>
      <dgm:spPr/>
      <dgm:t>
        <a:bodyPr/>
        <a:lstStyle/>
        <a:p>
          <a:r>
            <a:rPr lang="en-US"/>
            <a:t>all or any of them acting for all'.</a:t>
          </a:r>
        </a:p>
      </dgm:t>
    </dgm:pt>
    <dgm:pt modelId="{BC9F9BC8-FF03-42BB-B30A-965DA93D24DB}" type="parTrans" cxnId="{99192B6B-D431-48FF-AFF9-BB3DD1333455}">
      <dgm:prSet/>
      <dgm:spPr/>
      <dgm:t>
        <a:bodyPr/>
        <a:lstStyle/>
        <a:p>
          <a:endParaRPr lang="en-US"/>
        </a:p>
      </dgm:t>
    </dgm:pt>
    <dgm:pt modelId="{F957C5ED-204C-4356-B757-CFEFB5D29303}" type="sibTrans" cxnId="{99192B6B-D431-48FF-AFF9-BB3DD1333455}">
      <dgm:prSet/>
      <dgm:spPr/>
      <dgm:t>
        <a:bodyPr/>
        <a:lstStyle/>
        <a:p>
          <a:endParaRPr lang="en-US"/>
        </a:p>
      </dgm:t>
    </dgm:pt>
    <dgm:pt modelId="{10DDDD52-0200-4C5E-B34C-6FD47DF3FE94}" type="pres">
      <dgm:prSet presAssocID="{29FA7AD4-320D-4CA8-9FBC-157ACA2A0EBB}" presName="linear" presStyleCnt="0">
        <dgm:presLayoutVars>
          <dgm:animLvl val="lvl"/>
          <dgm:resizeHandles val="exact"/>
        </dgm:presLayoutVars>
      </dgm:prSet>
      <dgm:spPr/>
      <dgm:t>
        <a:bodyPr/>
        <a:lstStyle/>
        <a:p>
          <a:endParaRPr lang="en-US"/>
        </a:p>
      </dgm:t>
    </dgm:pt>
    <dgm:pt modelId="{0F27048B-7A73-4454-A8FB-068309CD1548}" type="pres">
      <dgm:prSet presAssocID="{81E4A446-CEC1-4A64-B933-7F35135E63D4}" presName="parentText" presStyleLbl="node1" presStyleIdx="0" presStyleCnt="1">
        <dgm:presLayoutVars>
          <dgm:chMax val="0"/>
          <dgm:bulletEnabled val="1"/>
        </dgm:presLayoutVars>
      </dgm:prSet>
      <dgm:spPr/>
      <dgm:t>
        <a:bodyPr/>
        <a:lstStyle/>
        <a:p>
          <a:endParaRPr lang="en-US"/>
        </a:p>
      </dgm:t>
    </dgm:pt>
    <dgm:pt modelId="{07CD7A02-B718-4FB9-89E7-4F7A9E8284B2}" type="pres">
      <dgm:prSet presAssocID="{81E4A446-CEC1-4A64-B933-7F35135E63D4}" presName="childText" presStyleLbl="revTx" presStyleIdx="0" presStyleCnt="1">
        <dgm:presLayoutVars>
          <dgm:bulletEnabled val="1"/>
        </dgm:presLayoutVars>
      </dgm:prSet>
      <dgm:spPr/>
      <dgm:t>
        <a:bodyPr/>
        <a:lstStyle/>
        <a:p>
          <a:endParaRPr lang="en-US"/>
        </a:p>
      </dgm:t>
    </dgm:pt>
  </dgm:ptLst>
  <dgm:cxnLst>
    <dgm:cxn modelId="{0DF9DF79-6F83-4BC5-B565-46135C81B994}" srcId="{81E4A446-CEC1-4A64-B933-7F35135E63D4}" destId="{826FB4E6-95CF-48CA-ACD2-8169FF0A1E39}" srcOrd="0" destOrd="0" parTransId="{E73F7680-C077-46BE-8D37-80535F8E7876}" sibTransId="{8321C3D7-761B-4C58-A5FB-7B3357166C0E}"/>
    <dgm:cxn modelId="{C5178B29-6589-4EDF-99D9-C28D412F78F0}" srcId="{81E4A446-CEC1-4A64-B933-7F35135E63D4}" destId="{92B88E5C-0497-4560-81D9-DBBE57BE804A}" srcOrd="1" destOrd="0" parTransId="{28D72CBD-4001-4A7B-B030-09ACA2F7F1C8}" sibTransId="{FB455325-E691-4195-91B1-FCD305E02D18}"/>
    <dgm:cxn modelId="{04C7D14D-ABA5-4257-BF39-960E3124977D}" type="presOf" srcId="{A75C2A5E-EDB9-4583-97B8-76CACD4E5753}" destId="{07CD7A02-B718-4FB9-89E7-4F7A9E8284B2}" srcOrd="0" destOrd="2" presId="urn:microsoft.com/office/officeart/2005/8/layout/vList2"/>
    <dgm:cxn modelId="{6EF0C4E1-17DF-444E-8663-7C8F9FD43EC6}" type="presOf" srcId="{F3C2D0EE-33EB-4DC0-A3C0-37C7EB729669}" destId="{07CD7A02-B718-4FB9-89E7-4F7A9E8284B2}" srcOrd="0" destOrd="4" presId="urn:microsoft.com/office/officeart/2005/8/layout/vList2"/>
    <dgm:cxn modelId="{BBD0B220-258F-4AFD-8CEA-5967A26E2B5B}" type="presOf" srcId="{81E4A446-CEC1-4A64-B933-7F35135E63D4}" destId="{0F27048B-7A73-4454-A8FB-068309CD1548}" srcOrd="0" destOrd="0" presId="urn:microsoft.com/office/officeart/2005/8/layout/vList2"/>
    <dgm:cxn modelId="{325A214F-763D-4821-A357-28009F6DBFFB}" type="presOf" srcId="{92B88E5C-0497-4560-81D9-DBBE57BE804A}" destId="{07CD7A02-B718-4FB9-89E7-4F7A9E8284B2}" srcOrd="0" destOrd="1" presId="urn:microsoft.com/office/officeart/2005/8/layout/vList2"/>
    <dgm:cxn modelId="{99192B6B-D431-48FF-AFF9-BB3DD1333455}" srcId="{81E4A446-CEC1-4A64-B933-7F35135E63D4}" destId="{F3C2D0EE-33EB-4DC0-A3C0-37C7EB729669}" srcOrd="4" destOrd="0" parTransId="{BC9F9BC8-FF03-42BB-B30A-965DA93D24DB}" sibTransId="{F957C5ED-204C-4356-B757-CFEFB5D29303}"/>
    <dgm:cxn modelId="{68CF1E26-62EA-4DE8-8602-E2B7640E4AFF}" type="presOf" srcId="{FA05537E-25F1-417A-9820-2CAE71B4960C}" destId="{07CD7A02-B718-4FB9-89E7-4F7A9E8284B2}" srcOrd="0" destOrd="3" presId="urn:microsoft.com/office/officeart/2005/8/layout/vList2"/>
    <dgm:cxn modelId="{7B489E53-6A76-4ADC-B636-C4E83B9B30AA}" type="presOf" srcId="{826FB4E6-95CF-48CA-ACD2-8169FF0A1E39}" destId="{07CD7A02-B718-4FB9-89E7-4F7A9E8284B2}" srcOrd="0" destOrd="0" presId="urn:microsoft.com/office/officeart/2005/8/layout/vList2"/>
    <dgm:cxn modelId="{9A7D1F5E-DEAC-4B91-A8F1-B4B556C861A1}" srcId="{81E4A446-CEC1-4A64-B933-7F35135E63D4}" destId="{FA05537E-25F1-417A-9820-2CAE71B4960C}" srcOrd="3" destOrd="0" parTransId="{44223145-3FBB-4850-9208-951BC0057650}" sibTransId="{EBA829B8-81D9-4BAB-9963-F40CF97A5F20}"/>
    <dgm:cxn modelId="{E6CA7F90-40D4-442D-8FDB-9373454094B4}" srcId="{29FA7AD4-320D-4CA8-9FBC-157ACA2A0EBB}" destId="{81E4A446-CEC1-4A64-B933-7F35135E63D4}" srcOrd="0" destOrd="0" parTransId="{BE6DC243-9ADE-4C42-A880-1717BEF85B29}" sibTransId="{CC963CEE-624C-48C9-B11C-B3710DBB9CB3}"/>
    <dgm:cxn modelId="{98649D71-F915-442E-AC48-EEE9EDAB9BAC}" srcId="{81E4A446-CEC1-4A64-B933-7F35135E63D4}" destId="{A75C2A5E-EDB9-4583-97B8-76CACD4E5753}" srcOrd="2" destOrd="0" parTransId="{E21A544D-7EB2-4480-A011-3AA60D0A52B7}" sibTransId="{4C9D3E83-6ECA-4ACD-A96E-E26201BFB7D2}"/>
    <dgm:cxn modelId="{E819B1C9-3482-42C1-B138-DC904C14A2BE}" type="presOf" srcId="{29FA7AD4-320D-4CA8-9FBC-157ACA2A0EBB}" destId="{10DDDD52-0200-4C5E-B34C-6FD47DF3FE94}" srcOrd="0" destOrd="0" presId="urn:microsoft.com/office/officeart/2005/8/layout/vList2"/>
    <dgm:cxn modelId="{BA034E23-D9D5-40FD-A884-403BBD09F368}" type="presParOf" srcId="{10DDDD52-0200-4C5E-B34C-6FD47DF3FE94}" destId="{0F27048B-7A73-4454-A8FB-068309CD1548}" srcOrd="0" destOrd="0" presId="urn:microsoft.com/office/officeart/2005/8/layout/vList2"/>
    <dgm:cxn modelId="{271343F8-2410-4701-97E4-B98D8A3B165B}" type="presParOf" srcId="{10DDDD52-0200-4C5E-B34C-6FD47DF3FE94}" destId="{07CD7A02-B718-4FB9-89E7-4F7A9E8284B2}"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A87ECC7-C28A-48AF-B19B-C59B847ADBD2}"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32FD173E-5CA4-475B-ACC7-C607E8235DE7}">
      <dgm:prSet/>
      <dgm:spPr/>
      <dgm:t>
        <a:bodyPr/>
        <a:lstStyle/>
        <a:p>
          <a:pPr rtl="0"/>
          <a:r>
            <a:rPr lang="en-US"/>
            <a:t>Section 43</a:t>
          </a:r>
        </a:p>
      </dgm:t>
    </dgm:pt>
    <dgm:pt modelId="{DE7D4166-70BE-47CA-8EAA-3469D06898F5}" type="parTrans" cxnId="{57F05C64-70E9-4AC1-8A60-4E8925ED176B}">
      <dgm:prSet/>
      <dgm:spPr/>
      <dgm:t>
        <a:bodyPr/>
        <a:lstStyle/>
        <a:p>
          <a:endParaRPr lang="en-US"/>
        </a:p>
      </dgm:t>
    </dgm:pt>
    <dgm:pt modelId="{81C6E2A7-C3FE-4C9F-ACED-C9D225756D6E}" type="sibTrans" cxnId="{57F05C64-70E9-4AC1-8A60-4E8925ED176B}">
      <dgm:prSet/>
      <dgm:spPr/>
      <dgm:t>
        <a:bodyPr/>
        <a:lstStyle/>
        <a:p>
          <a:endParaRPr lang="en-US"/>
        </a:p>
      </dgm:t>
    </dgm:pt>
    <dgm:pt modelId="{9D24A824-14E8-429C-980A-F73FD5EC13C8}">
      <dgm:prSet/>
      <dgm:spPr/>
      <dgm:t>
        <a:bodyPr/>
        <a:lstStyle/>
        <a:p>
          <a:pPr rtl="0"/>
          <a:r>
            <a:rPr lang="en-US"/>
            <a:t>Section 7</a:t>
          </a:r>
        </a:p>
      </dgm:t>
    </dgm:pt>
    <dgm:pt modelId="{7C9645D5-0CF6-476D-8B32-B236F06E1F76}" type="parTrans" cxnId="{9FDBE832-B115-4064-B75F-4BA59640D929}">
      <dgm:prSet/>
      <dgm:spPr/>
      <dgm:t>
        <a:bodyPr/>
        <a:lstStyle/>
        <a:p>
          <a:endParaRPr lang="en-US"/>
        </a:p>
      </dgm:t>
    </dgm:pt>
    <dgm:pt modelId="{F12581A6-DCBC-426A-A4C8-ADB8188EDDC9}" type="sibTrans" cxnId="{9FDBE832-B115-4064-B75F-4BA59640D929}">
      <dgm:prSet/>
      <dgm:spPr/>
      <dgm:t>
        <a:bodyPr/>
        <a:lstStyle/>
        <a:p>
          <a:endParaRPr lang="en-US"/>
        </a:p>
      </dgm:t>
    </dgm:pt>
    <dgm:pt modelId="{71EB063B-A36F-4603-AAFA-15883089D6D0}">
      <dgm:prSet/>
      <dgm:spPr/>
      <dgm:t>
        <a:bodyPr/>
        <a:lstStyle/>
        <a:p>
          <a:pPr rtl="0"/>
          <a:r>
            <a:rPr lang="en-US"/>
            <a:t>Notice</a:t>
          </a:r>
        </a:p>
      </dgm:t>
    </dgm:pt>
    <dgm:pt modelId="{BFD175F0-BDC9-4809-A617-D7B0A4E4F1E7}" type="parTrans" cxnId="{AE52CB76-BB55-4339-BE9E-D6BD922B57E2}">
      <dgm:prSet/>
      <dgm:spPr/>
      <dgm:t>
        <a:bodyPr/>
        <a:lstStyle/>
        <a:p>
          <a:endParaRPr lang="en-US"/>
        </a:p>
      </dgm:t>
    </dgm:pt>
    <dgm:pt modelId="{101848FF-2E65-4909-A2BF-9312A099ADB9}" type="sibTrans" cxnId="{AE52CB76-BB55-4339-BE9E-D6BD922B57E2}">
      <dgm:prSet/>
      <dgm:spPr/>
      <dgm:t>
        <a:bodyPr/>
        <a:lstStyle/>
        <a:p>
          <a:endParaRPr lang="en-US"/>
        </a:p>
      </dgm:t>
    </dgm:pt>
    <dgm:pt modelId="{470CF24E-02B0-4C6A-A050-D11F14C87004}">
      <dgm:prSet/>
      <dgm:spPr/>
      <dgm:t>
        <a:bodyPr/>
        <a:lstStyle/>
        <a:p>
          <a:pPr rtl="0"/>
          <a:r>
            <a:rPr lang="en-US"/>
            <a:t>By default “at will”</a:t>
          </a:r>
        </a:p>
      </dgm:t>
    </dgm:pt>
    <dgm:pt modelId="{8E014F8E-1455-4138-889A-0A826F7959A5}" type="parTrans" cxnId="{5F112B51-F447-4396-B5F9-83FA2691426E}">
      <dgm:prSet/>
      <dgm:spPr/>
      <dgm:t>
        <a:bodyPr/>
        <a:lstStyle/>
        <a:p>
          <a:endParaRPr lang="en-US"/>
        </a:p>
      </dgm:t>
    </dgm:pt>
    <dgm:pt modelId="{2D58F0D9-2983-418B-910F-0CBB488946E3}" type="sibTrans" cxnId="{5F112B51-F447-4396-B5F9-83FA2691426E}">
      <dgm:prSet/>
      <dgm:spPr/>
      <dgm:t>
        <a:bodyPr/>
        <a:lstStyle/>
        <a:p>
          <a:endParaRPr lang="en-US"/>
        </a:p>
      </dgm:t>
    </dgm:pt>
    <dgm:pt modelId="{1F31CB6F-A3B8-4120-A479-EC4A4156F7F0}" type="pres">
      <dgm:prSet presAssocID="{8A87ECC7-C28A-48AF-B19B-C59B847ADBD2}" presName="Name0" presStyleCnt="0">
        <dgm:presLayoutVars>
          <dgm:chMax val="7"/>
          <dgm:dir/>
          <dgm:animLvl val="lvl"/>
          <dgm:resizeHandles val="exact"/>
        </dgm:presLayoutVars>
      </dgm:prSet>
      <dgm:spPr/>
      <dgm:t>
        <a:bodyPr/>
        <a:lstStyle/>
        <a:p>
          <a:endParaRPr lang="en-US"/>
        </a:p>
      </dgm:t>
    </dgm:pt>
    <dgm:pt modelId="{68317573-D103-4DB6-BB2C-B7A5273E6516}" type="pres">
      <dgm:prSet presAssocID="{32FD173E-5CA4-475B-ACC7-C607E8235DE7}" presName="circle1" presStyleLbl="node1" presStyleIdx="0" presStyleCnt="4"/>
      <dgm:spPr/>
    </dgm:pt>
    <dgm:pt modelId="{81492D96-213A-4CE8-82E4-4EAD3AEB00B3}" type="pres">
      <dgm:prSet presAssocID="{32FD173E-5CA4-475B-ACC7-C607E8235DE7}" presName="space" presStyleCnt="0"/>
      <dgm:spPr/>
    </dgm:pt>
    <dgm:pt modelId="{098DB759-D96F-4431-9E23-7BFD2FBCE148}" type="pres">
      <dgm:prSet presAssocID="{32FD173E-5CA4-475B-ACC7-C607E8235DE7}" presName="rect1" presStyleLbl="alignAcc1" presStyleIdx="0" presStyleCnt="4"/>
      <dgm:spPr/>
      <dgm:t>
        <a:bodyPr/>
        <a:lstStyle/>
        <a:p>
          <a:endParaRPr lang="en-US"/>
        </a:p>
      </dgm:t>
    </dgm:pt>
    <dgm:pt modelId="{A5838D98-9DDB-47BF-BB11-C3A010DAB899}" type="pres">
      <dgm:prSet presAssocID="{9D24A824-14E8-429C-980A-F73FD5EC13C8}" presName="vertSpace2" presStyleLbl="node1" presStyleIdx="0" presStyleCnt="4"/>
      <dgm:spPr/>
    </dgm:pt>
    <dgm:pt modelId="{AABE1FFA-A240-40C0-B479-7DA6FB7A93EA}" type="pres">
      <dgm:prSet presAssocID="{9D24A824-14E8-429C-980A-F73FD5EC13C8}" presName="circle2" presStyleLbl="node1" presStyleIdx="1" presStyleCnt="4"/>
      <dgm:spPr/>
    </dgm:pt>
    <dgm:pt modelId="{F983A9E5-CBB4-455E-BC4F-5975A1F0FAD2}" type="pres">
      <dgm:prSet presAssocID="{9D24A824-14E8-429C-980A-F73FD5EC13C8}" presName="rect2" presStyleLbl="alignAcc1" presStyleIdx="1" presStyleCnt="4"/>
      <dgm:spPr/>
      <dgm:t>
        <a:bodyPr/>
        <a:lstStyle/>
        <a:p>
          <a:endParaRPr lang="en-US"/>
        </a:p>
      </dgm:t>
    </dgm:pt>
    <dgm:pt modelId="{5D510167-CFD8-4502-BD67-DB07B45C29DA}" type="pres">
      <dgm:prSet presAssocID="{71EB063B-A36F-4603-AAFA-15883089D6D0}" presName="vertSpace3" presStyleLbl="node1" presStyleIdx="1" presStyleCnt="4"/>
      <dgm:spPr/>
    </dgm:pt>
    <dgm:pt modelId="{C9A3C819-4ED4-4434-A25D-5F2FA7723AFE}" type="pres">
      <dgm:prSet presAssocID="{71EB063B-A36F-4603-AAFA-15883089D6D0}" presName="circle3" presStyleLbl="node1" presStyleIdx="2" presStyleCnt="4"/>
      <dgm:spPr/>
    </dgm:pt>
    <dgm:pt modelId="{EE0F1121-AD67-45A0-A13E-5BBA4021C242}" type="pres">
      <dgm:prSet presAssocID="{71EB063B-A36F-4603-AAFA-15883089D6D0}" presName="rect3" presStyleLbl="alignAcc1" presStyleIdx="2" presStyleCnt="4"/>
      <dgm:spPr/>
      <dgm:t>
        <a:bodyPr/>
        <a:lstStyle/>
        <a:p>
          <a:endParaRPr lang="en-US"/>
        </a:p>
      </dgm:t>
    </dgm:pt>
    <dgm:pt modelId="{F2EA1972-D0FB-429D-84A5-7ABAA9E377AD}" type="pres">
      <dgm:prSet presAssocID="{470CF24E-02B0-4C6A-A050-D11F14C87004}" presName="vertSpace4" presStyleLbl="node1" presStyleIdx="2" presStyleCnt="4"/>
      <dgm:spPr/>
    </dgm:pt>
    <dgm:pt modelId="{3BA6F605-11F4-4787-A813-7D0A1EA74ED9}" type="pres">
      <dgm:prSet presAssocID="{470CF24E-02B0-4C6A-A050-D11F14C87004}" presName="circle4" presStyleLbl="node1" presStyleIdx="3" presStyleCnt="4"/>
      <dgm:spPr/>
    </dgm:pt>
    <dgm:pt modelId="{B8614497-2712-4BA2-B417-0588A87818CB}" type="pres">
      <dgm:prSet presAssocID="{470CF24E-02B0-4C6A-A050-D11F14C87004}" presName="rect4" presStyleLbl="alignAcc1" presStyleIdx="3" presStyleCnt="4"/>
      <dgm:spPr/>
      <dgm:t>
        <a:bodyPr/>
        <a:lstStyle/>
        <a:p>
          <a:endParaRPr lang="en-US"/>
        </a:p>
      </dgm:t>
    </dgm:pt>
    <dgm:pt modelId="{A4245B73-8B61-4B47-BC14-B15F1519FCC8}" type="pres">
      <dgm:prSet presAssocID="{32FD173E-5CA4-475B-ACC7-C607E8235DE7}" presName="rect1ParTxNoCh" presStyleLbl="alignAcc1" presStyleIdx="3" presStyleCnt="4">
        <dgm:presLayoutVars>
          <dgm:chMax val="1"/>
          <dgm:bulletEnabled val="1"/>
        </dgm:presLayoutVars>
      </dgm:prSet>
      <dgm:spPr/>
      <dgm:t>
        <a:bodyPr/>
        <a:lstStyle/>
        <a:p>
          <a:endParaRPr lang="en-US"/>
        </a:p>
      </dgm:t>
    </dgm:pt>
    <dgm:pt modelId="{EDF84D7A-151B-4D2C-A6E1-687D9353B206}" type="pres">
      <dgm:prSet presAssocID="{9D24A824-14E8-429C-980A-F73FD5EC13C8}" presName="rect2ParTxNoCh" presStyleLbl="alignAcc1" presStyleIdx="3" presStyleCnt="4">
        <dgm:presLayoutVars>
          <dgm:chMax val="1"/>
          <dgm:bulletEnabled val="1"/>
        </dgm:presLayoutVars>
      </dgm:prSet>
      <dgm:spPr/>
      <dgm:t>
        <a:bodyPr/>
        <a:lstStyle/>
        <a:p>
          <a:endParaRPr lang="en-US"/>
        </a:p>
      </dgm:t>
    </dgm:pt>
    <dgm:pt modelId="{4A3339A3-9360-4BEC-9FF2-32A8F56520F9}" type="pres">
      <dgm:prSet presAssocID="{71EB063B-A36F-4603-AAFA-15883089D6D0}" presName="rect3ParTxNoCh" presStyleLbl="alignAcc1" presStyleIdx="3" presStyleCnt="4">
        <dgm:presLayoutVars>
          <dgm:chMax val="1"/>
          <dgm:bulletEnabled val="1"/>
        </dgm:presLayoutVars>
      </dgm:prSet>
      <dgm:spPr/>
      <dgm:t>
        <a:bodyPr/>
        <a:lstStyle/>
        <a:p>
          <a:endParaRPr lang="en-US"/>
        </a:p>
      </dgm:t>
    </dgm:pt>
    <dgm:pt modelId="{DF4E8898-B32C-4302-8DF3-AC99278F3DB5}" type="pres">
      <dgm:prSet presAssocID="{470CF24E-02B0-4C6A-A050-D11F14C87004}" presName="rect4ParTxNoCh" presStyleLbl="alignAcc1" presStyleIdx="3" presStyleCnt="4">
        <dgm:presLayoutVars>
          <dgm:chMax val="1"/>
          <dgm:bulletEnabled val="1"/>
        </dgm:presLayoutVars>
      </dgm:prSet>
      <dgm:spPr/>
      <dgm:t>
        <a:bodyPr/>
        <a:lstStyle/>
        <a:p>
          <a:endParaRPr lang="en-US"/>
        </a:p>
      </dgm:t>
    </dgm:pt>
  </dgm:ptLst>
  <dgm:cxnLst>
    <dgm:cxn modelId="{5F112B51-F447-4396-B5F9-83FA2691426E}" srcId="{8A87ECC7-C28A-48AF-B19B-C59B847ADBD2}" destId="{470CF24E-02B0-4C6A-A050-D11F14C87004}" srcOrd="3" destOrd="0" parTransId="{8E014F8E-1455-4138-889A-0A826F7959A5}" sibTransId="{2D58F0D9-2983-418B-910F-0CBB488946E3}"/>
    <dgm:cxn modelId="{9FDBE832-B115-4064-B75F-4BA59640D929}" srcId="{8A87ECC7-C28A-48AF-B19B-C59B847ADBD2}" destId="{9D24A824-14E8-429C-980A-F73FD5EC13C8}" srcOrd="1" destOrd="0" parTransId="{7C9645D5-0CF6-476D-8B32-B236F06E1F76}" sibTransId="{F12581A6-DCBC-426A-A4C8-ADB8188EDDC9}"/>
    <dgm:cxn modelId="{E10D2753-AB5D-468F-854A-7111BEB38772}" type="presOf" srcId="{32FD173E-5CA4-475B-ACC7-C607E8235DE7}" destId="{098DB759-D96F-4431-9E23-7BFD2FBCE148}" srcOrd="0" destOrd="0" presId="urn:microsoft.com/office/officeart/2005/8/layout/target3"/>
    <dgm:cxn modelId="{442C6758-285C-40DA-BF21-F7CACA50022A}" type="presOf" srcId="{470CF24E-02B0-4C6A-A050-D11F14C87004}" destId="{B8614497-2712-4BA2-B417-0588A87818CB}" srcOrd="0" destOrd="0" presId="urn:microsoft.com/office/officeart/2005/8/layout/target3"/>
    <dgm:cxn modelId="{57F05C64-70E9-4AC1-8A60-4E8925ED176B}" srcId="{8A87ECC7-C28A-48AF-B19B-C59B847ADBD2}" destId="{32FD173E-5CA4-475B-ACC7-C607E8235DE7}" srcOrd="0" destOrd="0" parTransId="{DE7D4166-70BE-47CA-8EAA-3469D06898F5}" sibTransId="{81C6E2A7-C3FE-4C9F-ACED-C9D225756D6E}"/>
    <dgm:cxn modelId="{16F2FB0A-C511-44CC-9601-4DFF552DBD72}" type="presOf" srcId="{32FD173E-5CA4-475B-ACC7-C607E8235DE7}" destId="{A4245B73-8B61-4B47-BC14-B15F1519FCC8}" srcOrd="1" destOrd="0" presId="urn:microsoft.com/office/officeart/2005/8/layout/target3"/>
    <dgm:cxn modelId="{523469C7-9E29-437F-86B5-48717C8B2F3E}" type="presOf" srcId="{8A87ECC7-C28A-48AF-B19B-C59B847ADBD2}" destId="{1F31CB6F-A3B8-4120-A479-EC4A4156F7F0}" srcOrd="0" destOrd="0" presId="urn:microsoft.com/office/officeart/2005/8/layout/target3"/>
    <dgm:cxn modelId="{AE52CB76-BB55-4339-BE9E-D6BD922B57E2}" srcId="{8A87ECC7-C28A-48AF-B19B-C59B847ADBD2}" destId="{71EB063B-A36F-4603-AAFA-15883089D6D0}" srcOrd="2" destOrd="0" parTransId="{BFD175F0-BDC9-4809-A617-D7B0A4E4F1E7}" sibTransId="{101848FF-2E65-4909-A2BF-9312A099ADB9}"/>
    <dgm:cxn modelId="{8E169643-90EC-48D9-932A-C50AD93D7222}" type="presOf" srcId="{9D24A824-14E8-429C-980A-F73FD5EC13C8}" destId="{F983A9E5-CBB4-455E-BC4F-5975A1F0FAD2}" srcOrd="0" destOrd="0" presId="urn:microsoft.com/office/officeart/2005/8/layout/target3"/>
    <dgm:cxn modelId="{746397C4-6EDC-4E47-A7B6-0B9DCAEFC707}" type="presOf" srcId="{9D24A824-14E8-429C-980A-F73FD5EC13C8}" destId="{EDF84D7A-151B-4D2C-A6E1-687D9353B206}" srcOrd="1" destOrd="0" presId="urn:microsoft.com/office/officeart/2005/8/layout/target3"/>
    <dgm:cxn modelId="{D89C52F6-ADA7-4FB6-82BB-C91DE5FB9869}" type="presOf" srcId="{470CF24E-02B0-4C6A-A050-D11F14C87004}" destId="{DF4E8898-B32C-4302-8DF3-AC99278F3DB5}" srcOrd="1" destOrd="0" presId="urn:microsoft.com/office/officeart/2005/8/layout/target3"/>
    <dgm:cxn modelId="{3D81E8C5-5FA5-41D0-92DB-41E7E2FF4AEF}" type="presOf" srcId="{71EB063B-A36F-4603-AAFA-15883089D6D0}" destId="{EE0F1121-AD67-45A0-A13E-5BBA4021C242}" srcOrd="0" destOrd="0" presId="urn:microsoft.com/office/officeart/2005/8/layout/target3"/>
    <dgm:cxn modelId="{9F7A77AD-176C-467B-B4A7-BA998A19D47C}" type="presOf" srcId="{71EB063B-A36F-4603-AAFA-15883089D6D0}" destId="{4A3339A3-9360-4BEC-9FF2-32A8F56520F9}" srcOrd="1" destOrd="0" presId="urn:microsoft.com/office/officeart/2005/8/layout/target3"/>
    <dgm:cxn modelId="{08E441DE-A05B-45FD-B369-85706641EC3E}" type="presParOf" srcId="{1F31CB6F-A3B8-4120-A479-EC4A4156F7F0}" destId="{68317573-D103-4DB6-BB2C-B7A5273E6516}" srcOrd="0" destOrd="0" presId="urn:microsoft.com/office/officeart/2005/8/layout/target3"/>
    <dgm:cxn modelId="{F5DA1836-0A53-4B75-BEE6-24B2653B7A05}" type="presParOf" srcId="{1F31CB6F-A3B8-4120-A479-EC4A4156F7F0}" destId="{81492D96-213A-4CE8-82E4-4EAD3AEB00B3}" srcOrd="1" destOrd="0" presId="urn:microsoft.com/office/officeart/2005/8/layout/target3"/>
    <dgm:cxn modelId="{7F8739EE-FE62-459C-BFA2-4A5BD8EAFE95}" type="presParOf" srcId="{1F31CB6F-A3B8-4120-A479-EC4A4156F7F0}" destId="{098DB759-D96F-4431-9E23-7BFD2FBCE148}" srcOrd="2" destOrd="0" presId="urn:microsoft.com/office/officeart/2005/8/layout/target3"/>
    <dgm:cxn modelId="{9E29AA69-DB8A-4D13-9F0A-85955FBDE491}" type="presParOf" srcId="{1F31CB6F-A3B8-4120-A479-EC4A4156F7F0}" destId="{A5838D98-9DDB-47BF-BB11-C3A010DAB899}" srcOrd="3" destOrd="0" presId="urn:microsoft.com/office/officeart/2005/8/layout/target3"/>
    <dgm:cxn modelId="{92C5C16A-F3A1-406F-9559-5773571413D0}" type="presParOf" srcId="{1F31CB6F-A3B8-4120-A479-EC4A4156F7F0}" destId="{AABE1FFA-A240-40C0-B479-7DA6FB7A93EA}" srcOrd="4" destOrd="0" presId="urn:microsoft.com/office/officeart/2005/8/layout/target3"/>
    <dgm:cxn modelId="{D9748655-E342-4268-B099-F06E59EF6C29}" type="presParOf" srcId="{1F31CB6F-A3B8-4120-A479-EC4A4156F7F0}" destId="{F983A9E5-CBB4-455E-BC4F-5975A1F0FAD2}" srcOrd="5" destOrd="0" presId="urn:microsoft.com/office/officeart/2005/8/layout/target3"/>
    <dgm:cxn modelId="{FE51C54A-5CA7-4696-8B91-BCE12BA8E23B}" type="presParOf" srcId="{1F31CB6F-A3B8-4120-A479-EC4A4156F7F0}" destId="{5D510167-CFD8-4502-BD67-DB07B45C29DA}" srcOrd="6" destOrd="0" presId="urn:microsoft.com/office/officeart/2005/8/layout/target3"/>
    <dgm:cxn modelId="{BB084B0C-D50A-4008-9620-146661D4EE22}" type="presParOf" srcId="{1F31CB6F-A3B8-4120-A479-EC4A4156F7F0}" destId="{C9A3C819-4ED4-4434-A25D-5F2FA7723AFE}" srcOrd="7" destOrd="0" presId="urn:microsoft.com/office/officeart/2005/8/layout/target3"/>
    <dgm:cxn modelId="{D36925E0-FE82-4757-ADAD-F35E66FF72C5}" type="presParOf" srcId="{1F31CB6F-A3B8-4120-A479-EC4A4156F7F0}" destId="{EE0F1121-AD67-45A0-A13E-5BBA4021C242}" srcOrd="8" destOrd="0" presId="urn:microsoft.com/office/officeart/2005/8/layout/target3"/>
    <dgm:cxn modelId="{17072D13-DDD6-4ED1-BF33-B9901DCD9E45}" type="presParOf" srcId="{1F31CB6F-A3B8-4120-A479-EC4A4156F7F0}" destId="{F2EA1972-D0FB-429D-84A5-7ABAA9E377AD}" srcOrd="9" destOrd="0" presId="urn:microsoft.com/office/officeart/2005/8/layout/target3"/>
    <dgm:cxn modelId="{4C32E54B-0639-4490-A884-0D4B7A4F9797}" type="presParOf" srcId="{1F31CB6F-A3B8-4120-A479-EC4A4156F7F0}" destId="{3BA6F605-11F4-4787-A813-7D0A1EA74ED9}" srcOrd="10" destOrd="0" presId="urn:microsoft.com/office/officeart/2005/8/layout/target3"/>
    <dgm:cxn modelId="{656A765F-C0CE-4088-AA20-111CF2986676}" type="presParOf" srcId="{1F31CB6F-A3B8-4120-A479-EC4A4156F7F0}" destId="{B8614497-2712-4BA2-B417-0588A87818CB}" srcOrd="11" destOrd="0" presId="urn:microsoft.com/office/officeart/2005/8/layout/target3"/>
    <dgm:cxn modelId="{7AC8E848-43B3-457A-ABB2-D68A2B1BA090}" type="presParOf" srcId="{1F31CB6F-A3B8-4120-A479-EC4A4156F7F0}" destId="{A4245B73-8B61-4B47-BC14-B15F1519FCC8}" srcOrd="12" destOrd="0" presId="urn:microsoft.com/office/officeart/2005/8/layout/target3"/>
    <dgm:cxn modelId="{C625A1E6-7073-473E-AC9A-A4137EF91479}" type="presParOf" srcId="{1F31CB6F-A3B8-4120-A479-EC4A4156F7F0}" destId="{EDF84D7A-151B-4D2C-A6E1-687D9353B206}" srcOrd="13" destOrd="0" presId="urn:microsoft.com/office/officeart/2005/8/layout/target3"/>
    <dgm:cxn modelId="{B7B75AF7-BBEE-4ECC-94A5-8D61304A1655}" type="presParOf" srcId="{1F31CB6F-A3B8-4120-A479-EC4A4156F7F0}" destId="{4A3339A3-9360-4BEC-9FF2-32A8F56520F9}" srcOrd="14" destOrd="0" presId="urn:microsoft.com/office/officeart/2005/8/layout/target3"/>
    <dgm:cxn modelId="{D44A5ECE-05C6-43E1-90A2-D5C22DF52BBB}" type="presParOf" srcId="{1F31CB6F-A3B8-4120-A479-EC4A4156F7F0}" destId="{DF4E8898-B32C-4302-8DF3-AC99278F3DB5}" srcOrd="15"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46DC122-A67E-45FE-BC7D-5DB5A15A37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8111FEB-7184-421B-A7BE-108174F468B0}">
      <dgm:prSet/>
      <dgm:spPr/>
      <dgm:t>
        <a:bodyPr/>
        <a:lstStyle/>
        <a:p>
          <a:pPr rtl="0"/>
          <a:r>
            <a:rPr lang="en-US" dirty="0"/>
            <a:t>All that is statutory in Partnership is </a:t>
          </a:r>
        </a:p>
      </dgm:t>
    </dgm:pt>
    <dgm:pt modelId="{E419BEF9-700A-4FCA-8751-57998DA37CC6}" type="parTrans" cxnId="{1A918BAD-D09E-4DF2-85A3-6863F6C4D7CF}">
      <dgm:prSet/>
      <dgm:spPr/>
      <dgm:t>
        <a:bodyPr/>
        <a:lstStyle/>
        <a:p>
          <a:endParaRPr lang="en-US"/>
        </a:p>
      </dgm:t>
    </dgm:pt>
    <dgm:pt modelId="{C4B4A1BE-9D7F-4DA6-AA42-04CEEE8B61A9}" type="sibTrans" cxnId="{1A918BAD-D09E-4DF2-85A3-6863F6C4D7CF}">
      <dgm:prSet/>
      <dgm:spPr/>
      <dgm:t>
        <a:bodyPr/>
        <a:lstStyle/>
        <a:p>
          <a:endParaRPr lang="en-US"/>
        </a:p>
      </dgm:t>
    </dgm:pt>
    <dgm:pt modelId="{A64B11DD-E33E-4ACA-8CF5-644018577655}">
      <dgm:prSet/>
      <dgm:spPr/>
      <dgm:t>
        <a:bodyPr/>
        <a:lstStyle/>
        <a:p>
          <a:pPr rtl="0"/>
          <a:r>
            <a:rPr lang="en-US"/>
            <a:t>Amendable by agreement </a:t>
          </a:r>
        </a:p>
      </dgm:t>
    </dgm:pt>
    <dgm:pt modelId="{11D3921C-3F34-4624-8F0F-CB36F8EFA37F}" type="parTrans" cxnId="{AFCD87A1-A44D-406A-A8D1-AA11A695B9E4}">
      <dgm:prSet/>
      <dgm:spPr/>
      <dgm:t>
        <a:bodyPr/>
        <a:lstStyle/>
        <a:p>
          <a:endParaRPr lang="en-US"/>
        </a:p>
      </dgm:t>
    </dgm:pt>
    <dgm:pt modelId="{FBC40A2D-7F6E-4BCA-B84F-811116F853B3}" type="sibTrans" cxnId="{AFCD87A1-A44D-406A-A8D1-AA11A695B9E4}">
      <dgm:prSet/>
      <dgm:spPr/>
      <dgm:t>
        <a:bodyPr/>
        <a:lstStyle/>
        <a:p>
          <a:endParaRPr lang="en-US"/>
        </a:p>
      </dgm:t>
    </dgm:pt>
    <dgm:pt modelId="{13D6810A-DE5B-4B99-9367-ED2F0A169942}">
      <dgm:prSet/>
      <dgm:spPr/>
      <dgm:t>
        <a:bodyPr/>
        <a:lstStyle/>
        <a:p>
          <a:pPr rtl="0"/>
          <a:r>
            <a:rPr lang="en-US" dirty="0"/>
            <a:t>Essentially a contract so shall prevail over contrary stated in Act</a:t>
          </a:r>
        </a:p>
      </dgm:t>
    </dgm:pt>
    <dgm:pt modelId="{9FEC47EA-B5C4-477A-A63C-D6DB337FAAA8}" type="parTrans" cxnId="{700F3716-8042-4223-AE01-1A1F93FA5E20}">
      <dgm:prSet/>
      <dgm:spPr/>
      <dgm:t>
        <a:bodyPr/>
        <a:lstStyle/>
        <a:p>
          <a:endParaRPr lang="en-US"/>
        </a:p>
      </dgm:t>
    </dgm:pt>
    <dgm:pt modelId="{3FB8872D-9210-4798-B855-826490ED2D54}" type="sibTrans" cxnId="{700F3716-8042-4223-AE01-1A1F93FA5E20}">
      <dgm:prSet/>
      <dgm:spPr/>
      <dgm:t>
        <a:bodyPr/>
        <a:lstStyle/>
        <a:p>
          <a:endParaRPr lang="en-US"/>
        </a:p>
      </dgm:t>
    </dgm:pt>
    <dgm:pt modelId="{1C8F1145-8433-4632-BFCE-7F448D55F8D2}">
      <dgm:prSet/>
      <dgm:spPr/>
      <dgm:t>
        <a:bodyPr/>
        <a:lstStyle/>
        <a:p>
          <a:pPr rtl="0"/>
          <a:r>
            <a:rPr lang="en-US" dirty="0"/>
            <a:t>Opposed to Companies Act or other statutes</a:t>
          </a:r>
        </a:p>
      </dgm:t>
    </dgm:pt>
    <dgm:pt modelId="{DA84F5CC-61E2-4619-8CDD-BFBCEE9B967C}" type="parTrans" cxnId="{88384869-DA84-4EE1-9206-FD22ED1627E4}">
      <dgm:prSet/>
      <dgm:spPr/>
      <dgm:t>
        <a:bodyPr/>
        <a:lstStyle/>
        <a:p>
          <a:endParaRPr lang="en-US"/>
        </a:p>
      </dgm:t>
    </dgm:pt>
    <dgm:pt modelId="{6BE90466-3C9B-471B-8B79-87459B01409F}" type="sibTrans" cxnId="{88384869-DA84-4EE1-9206-FD22ED1627E4}">
      <dgm:prSet/>
      <dgm:spPr/>
      <dgm:t>
        <a:bodyPr/>
        <a:lstStyle/>
        <a:p>
          <a:endParaRPr lang="en-US"/>
        </a:p>
      </dgm:t>
    </dgm:pt>
    <dgm:pt modelId="{6C7A57A0-0FCA-448E-9C9D-64CA9C74E6D5}">
      <dgm:prSet/>
      <dgm:spPr/>
      <dgm:t>
        <a:bodyPr/>
        <a:lstStyle/>
        <a:p>
          <a:pPr rtl="0"/>
          <a:r>
            <a:rPr lang="en-US" dirty="0"/>
            <a:t>Maximum is subject to mutual understanding</a:t>
          </a:r>
        </a:p>
      </dgm:t>
    </dgm:pt>
    <dgm:pt modelId="{6DFBA052-E976-4EAA-B644-F1FBB78C496C}" type="parTrans" cxnId="{5334367D-3D10-4E18-B210-01A1911E5942}">
      <dgm:prSet/>
      <dgm:spPr/>
      <dgm:t>
        <a:bodyPr/>
        <a:lstStyle/>
        <a:p>
          <a:endParaRPr lang="en-US"/>
        </a:p>
      </dgm:t>
    </dgm:pt>
    <dgm:pt modelId="{5E239791-26C0-4602-A510-FBF8A97DB778}" type="sibTrans" cxnId="{5334367D-3D10-4E18-B210-01A1911E5942}">
      <dgm:prSet/>
      <dgm:spPr/>
      <dgm:t>
        <a:bodyPr/>
        <a:lstStyle/>
        <a:p>
          <a:endParaRPr lang="en-US"/>
        </a:p>
      </dgm:t>
    </dgm:pt>
    <dgm:pt modelId="{6227D271-AB39-4F4A-A175-74BEBB011202}" type="pres">
      <dgm:prSet presAssocID="{746DC122-A67E-45FE-BC7D-5DB5A15A3736}" presName="linear" presStyleCnt="0">
        <dgm:presLayoutVars>
          <dgm:animLvl val="lvl"/>
          <dgm:resizeHandles val="exact"/>
        </dgm:presLayoutVars>
      </dgm:prSet>
      <dgm:spPr/>
      <dgm:t>
        <a:bodyPr/>
        <a:lstStyle/>
        <a:p>
          <a:endParaRPr lang="en-US"/>
        </a:p>
      </dgm:t>
    </dgm:pt>
    <dgm:pt modelId="{CFF57539-7DAB-4D49-917E-DB63C2A6AF06}" type="pres">
      <dgm:prSet presAssocID="{98111FEB-7184-421B-A7BE-108174F468B0}" presName="parentText" presStyleLbl="node1" presStyleIdx="0" presStyleCnt="2">
        <dgm:presLayoutVars>
          <dgm:chMax val="0"/>
          <dgm:bulletEnabled val="1"/>
        </dgm:presLayoutVars>
      </dgm:prSet>
      <dgm:spPr/>
      <dgm:t>
        <a:bodyPr/>
        <a:lstStyle/>
        <a:p>
          <a:endParaRPr lang="en-US"/>
        </a:p>
      </dgm:t>
    </dgm:pt>
    <dgm:pt modelId="{B784B23F-C2C8-4204-90BE-7D9905331D64}" type="pres">
      <dgm:prSet presAssocID="{98111FEB-7184-421B-A7BE-108174F468B0}" presName="childText" presStyleLbl="revTx" presStyleIdx="0" presStyleCnt="1">
        <dgm:presLayoutVars>
          <dgm:bulletEnabled val="1"/>
        </dgm:presLayoutVars>
      </dgm:prSet>
      <dgm:spPr/>
      <dgm:t>
        <a:bodyPr/>
        <a:lstStyle/>
        <a:p>
          <a:endParaRPr lang="en-US"/>
        </a:p>
      </dgm:t>
    </dgm:pt>
    <dgm:pt modelId="{EBEC2E79-2DD4-4C2D-B457-FA8527C966EB}" type="pres">
      <dgm:prSet presAssocID="{1C8F1145-8433-4632-BFCE-7F448D55F8D2}" presName="parentText" presStyleLbl="node1" presStyleIdx="1" presStyleCnt="2">
        <dgm:presLayoutVars>
          <dgm:chMax val="0"/>
          <dgm:bulletEnabled val="1"/>
        </dgm:presLayoutVars>
      </dgm:prSet>
      <dgm:spPr/>
      <dgm:t>
        <a:bodyPr/>
        <a:lstStyle/>
        <a:p>
          <a:endParaRPr lang="en-US"/>
        </a:p>
      </dgm:t>
    </dgm:pt>
  </dgm:ptLst>
  <dgm:cxnLst>
    <dgm:cxn modelId="{FD301EBF-9144-43FC-A262-329B50F042EA}" type="presOf" srcId="{98111FEB-7184-421B-A7BE-108174F468B0}" destId="{CFF57539-7DAB-4D49-917E-DB63C2A6AF06}" srcOrd="0" destOrd="0" presId="urn:microsoft.com/office/officeart/2005/8/layout/vList2"/>
    <dgm:cxn modelId="{5334367D-3D10-4E18-B210-01A1911E5942}" srcId="{98111FEB-7184-421B-A7BE-108174F468B0}" destId="{6C7A57A0-0FCA-448E-9C9D-64CA9C74E6D5}" srcOrd="2" destOrd="0" parTransId="{6DFBA052-E976-4EAA-B644-F1FBB78C496C}" sibTransId="{5E239791-26C0-4602-A510-FBF8A97DB778}"/>
    <dgm:cxn modelId="{AFCD87A1-A44D-406A-A8D1-AA11A695B9E4}" srcId="{98111FEB-7184-421B-A7BE-108174F468B0}" destId="{A64B11DD-E33E-4ACA-8CF5-644018577655}" srcOrd="0" destOrd="0" parTransId="{11D3921C-3F34-4624-8F0F-CB36F8EFA37F}" sibTransId="{FBC40A2D-7F6E-4BCA-B84F-811116F853B3}"/>
    <dgm:cxn modelId="{700F3716-8042-4223-AE01-1A1F93FA5E20}" srcId="{98111FEB-7184-421B-A7BE-108174F468B0}" destId="{13D6810A-DE5B-4B99-9367-ED2F0A169942}" srcOrd="1" destOrd="0" parTransId="{9FEC47EA-B5C4-477A-A63C-D6DB337FAAA8}" sibTransId="{3FB8872D-9210-4798-B855-826490ED2D54}"/>
    <dgm:cxn modelId="{88384869-DA84-4EE1-9206-FD22ED1627E4}" srcId="{746DC122-A67E-45FE-BC7D-5DB5A15A3736}" destId="{1C8F1145-8433-4632-BFCE-7F448D55F8D2}" srcOrd="1" destOrd="0" parTransId="{DA84F5CC-61E2-4619-8CDD-BFBCEE9B967C}" sibTransId="{6BE90466-3C9B-471B-8B79-87459B01409F}"/>
    <dgm:cxn modelId="{55C79E08-9CDD-401C-8E36-7B82D74D5738}" type="presOf" srcId="{746DC122-A67E-45FE-BC7D-5DB5A15A3736}" destId="{6227D271-AB39-4F4A-A175-74BEBB011202}" srcOrd="0" destOrd="0" presId="urn:microsoft.com/office/officeart/2005/8/layout/vList2"/>
    <dgm:cxn modelId="{62430C2D-AF4D-447A-B96E-1E91251C69F7}" type="presOf" srcId="{6C7A57A0-0FCA-448E-9C9D-64CA9C74E6D5}" destId="{B784B23F-C2C8-4204-90BE-7D9905331D64}" srcOrd="0" destOrd="2" presId="urn:microsoft.com/office/officeart/2005/8/layout/vList2"/>
    <dgm:cxn modelId="{082C92BB-501E-4EB4-ABDB-E8065F3FCC86}" type="presOf" srcId="{13D6810A-DE5B-4B99-9367-ED2F0A169942}" destId="{B784B23F-C2C8-4204-90BE-7D9905331D64}" srcOrd="0" destOrd="1" presId="urn:microsoft.com/office/officeart/2005/8/layout/vList2"/>
    <dgm:cxn modelId="{59096485-E257-4188-9F30-C7FA1802D25B}" type="presOf" srcId="{A64B11DD-E33E-4ACA-8CF5-644018577655}" destId="{B784B23F-C2C8-4204-90BE-7D9905331D64}" srcOrd="0" destOrd="0" presId="urn:microsoft.com/office/officeart/2005/8/layout/vList2"/>
    <dgm:cxn modelId="{9793299C-7E54-4FCC-90FD-0FAF8FBA8846}" type="presOf" srcId="{1C8F1145-8433-4632-BFCE-7F448D55F8D2}" destId="{EBEC2E79-2DD4-4C2D-B457-FA8527C966EB}" srcOrd="0" destOrd="0" presId="urn:microsoft.com/office/officeart/2005/8/layout/vList2"/>
    <dgm:cxn modelId="{1A918BAD-D09E-4DF2-85A3-6863F6C4D7CF}" srcId="{746DC122-A67E-45FE-BC7D-5DB5A15A3736}" destId="{98111FEB-7184-421B-A7BE-108174F468B0}" srcOrd="0" destOrd="0" parTransId="{E419BEF9-700A-4FCA-8751-57998DA37CC6}" sibTransId="{C4B4A1BE-9D7F-4DA6-AA42-04CEEE8B61A9}"/>
    <dgm:cxn modelId="{14890EC0-95B7-4DA3-B774-00E49DC093D1}" type="presParOf" srcId="{6227D271-AB39-4F4A-A175-74BEBB011202}" destId="{CFF57539-7DAB-4D49-917E-DB63C2A6AF06}" srcOrd="0" destOrd="0" presId="urn:microsoft.com/office/officeart/2005/8/layout/vList2"/>
    <dgm:cxn modelId="{EF3302BD-7619-4F16-84AE-2F24774371BB}" type="presParOf" srcId="{6227D271-AB39-4F4A-A175-74BEBB011202}" destId="{B784B23F-C2C8-4204-90BE-7D9905331D64}" srcOrd="1" destOrd="0" presId="urn:microsoft.com/office/officeart/2005/8/layout/vList2"/>
    <dgm:cxn modelId="{25BA67E6-FFE0-4274-9EB8-FD85EFAFF961}" type="presParOf" srcId="{6227D271-AB39-4F4A-A175-74BEBB011202}" destId="{EBEC2E79-2DD4-4C2D-B457-FA8527C966EB}"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9B60E13-E144-4AB3-9C15-7C4E93445214}" type="doc">
      <dgm:prSet loTypeId="urn:microsoft.com/office/officeart/2005/8/layout/vList2" loCatId="list" qsTypeId="urn:microsoft.com/office/officeart/2005/8/quickstyle/simple1" qsCatId="simple" csTypeId="urn:microsoft.com/office/officeart/2005/8/colors/colorful1#7" csCatId="colorful" phldr="1"/>
      <dgm:spPr/>
      <dgm:t>
        <a:bodyPr/>
        <a:lstStyle/>
        <a:p>
          <a:endParaRPr lang="en-US"/>
        </a:p>
      </dgm:t>
    </dgm:pt>
    <dgm:pt modelId="{BD5CCB37-3504-4EF1-93F2-FF7329123078}">
      <dgm:prSet/>
      <dgm:spPr/>
      <dgm:t>
        <a:bodyPr/>
        <a:lstStyle/>
        <a:p>
          <a:pPr rtl="0"/>
          <a:r>
            <a:rPr lang="en-US" dirty="0"/>
            <a:t>It is mutually agreed that at the end of ….. Years a partner will have right to substitute his relative or ………… as partner in his place/ or shall have tight to share profits</a:t>
          </a:r>
        </a:p>
      </dgm:t>
    </dgm:pt>
    <dgm:pt modelId="{4D10E5E4-0C60-49EE-A577-A7977C8D99EE}" type="parTrans" cxnId="{D8354B75-60FE-4B67-AB60-A66E807195A2}">
      <dgm:prSet/>
      <dgm:spPr/>
      <dgm:t>
        <a:bodyPr/>
        <a:lstStyle/>
        <a:p>
          <a:endParaRPr lang="en-US"/>
        </a:p>
      </dgm:t>
    </dgm:pt>
    <dgm:pt modelId="{063C8C9A-6581-499E-BD99-8F6E5733B951}" type="sibTrans" cxnId="{D8354B75-60FE-4B67-AB60-A66E807195A2}">
      <dgm:prSet/>
      <dgm:spPr/>
      <dgm:t>
        <a:bodyPr/>
        <a:lstStyle/>
        <a:p>
          <a:endParaRPr lang="en-US"/>
        </a:p>
      </dgm:t>
    </dgm:pt>
    <dgm:pt modelId="{506D955E-2B7E-41A1-81F1-B3ED7C72ED5A}">
      <dgm:prSet/>
      <dgm:spPr/>
      <dgm:t>
        <a:bodyPr/>
        <a:lstStyle/>
        <a:p>
          <a:pPr rtl="0"/>
          <a:r>
            <a:rPr lang="en-US" dirty="0"/>
            <a:t>Provide otherwise if succession not intended</a:t>
          </a:r>
        </a:p>
      </dgm:t>
    </dgm:pt>
    <dgm:pt modelId="{28C4C4F7-C716-41CD-BA1E-5D58FAFD54EE}" type="parTrans" cxnId="{E0D9C857-4C87-41D5-834F-A7344681812D}">
      <dgm:prSet/>
      <dgm:spPr/>
      <dgm:t>
        <a:bodyPr/>
        <a:lstStyle/>
        <a:p>
          <a:endParaRPr lang="en-US"/>
        </a:p>
      </dgm:t>
    </dgm:pt>
    <dgm:pt modelId="{405B91CA-606D-41F2-8FEB-6B5A21389629}" type="sibTrans" cxnId="{E0D9C857-4C87-41D5-834F-A7344681812D}">
      <dgm:prSet/>
      <dgm:spPr/>
      <dgm:t>
        <a:bodyPr/>
        <a:lstStyle/>
        <a:p>
          <a:endParaRPr lang="en-US"/>
        </a:p>
      </dgm:t>
    </dgm:pt>
    <dgm:pt modelId="{1A1A31CE-004E-4780-B5E8-62F594CAC7E5}" type="pres">
      <dgm:prSet presAssocID="{79B60E13-E144-4AB3-9C15-7C4E93445214}" presName="linear" presStyleCnt="0">
        <dgm:presLayoutVars>
          <dgm:animLvl val="lvl"/>
          <dgm:resizeHandles val="exact"/>
        </dgm:presLayoutVars>
      </dgm:prSet>
      <dgm:spPr/>
      <dgm:t>
        <a:bodyPr/>
        <a:lstStyle/>
        <a:p>
          <a:endParaRPr lang="en-US"/>
        </a:p>
      </dgm:t>
    </dgm:pt>
    <dgm:pt modelId="{C4A85DE0-7FC5-4F97-9A26-5538EF6289F4}" type="pres">
      <dgm:prSet presAssocID="{BD5CCB37-3504-4EF1-93F2-FF7329123078}" presName="parentText" presStyleLbl="node1" presStyleIdx="0" presStyleCnt="1">
        <dgm:presLayoutVars>
          <dgm:chMax val="0"/>
          <dgm:bulletEnabled val="1"/>
        </dgm:presLayoutVars>
      </dgm:prSet>
      <dgm:spPr/>
      <dgm:t>
        <a:bodyPr/>
        <a:lstStyle/>
        <a:p>
          <a:endParaRPr lang="en-US"/>
        </a:p>
      </dgm:t>
    </dgm:pt>
    <dgm:pt modelId="{E74BD525-817F-4835-B230-01E5C35F8331}" type="pres">
      <dgm:prSet presAssocID="{BD5CCB37-3504-4EF1-93F2-FF7329123078}" presName="childText" presStyleLbl="revTx" presStyleIdx="0" presStyleCnt="1">
        <dgm:presLayoutVars>
          <dgm:bulletEnabled val="1"/>
        </dgm:presLayoutVars>
      </dgm:prSet>
      <dgm:spPr/>
      <dgm:t>
        <a:bodyPr/>
        <a:lstStyle/>
        <a:p>
          <a:endParaRPr lang="en-US"/>
        </a:p>
      </dgm:t>
    </dgm:pt>
  </dgm:ptLst>
  <dgm:cxnLst>
    <dgm:cxn modelId="{E2D3504B-7580-4C32-BD9A-25676DA1ADEE}" type="presOf" srcId="{BD5CCB37-3504-4EF1-93F2-FF7329123078}" destId="{C4A85DE0-7FC5-4F97-9A26-5538EF6289F4}" srcOrd="0" destOrd="0" presId="urn:microsoft.com/office/officeart/2005/8/layout/vList2"/>
    <dgm:cxn modelId="{8ECBBF93-B0FF-4A32-9891-A67749DD0027}" type="presOf" srcId="{79B60E13-E144-4AB3-9C15-7C4E93445214}" destId="{1A1A31CE-004E-4780-B5E8-62F594CAC7E5}" srcOrd="0" destOrd="0" presId="urn:microsoft.com/office/officeart/2005/8/layout/vList2"/>
    <dgm:cxn modelId="{D8354B75-60FE-4B67-AB60-A66E807195A2}" srcId="{79B60E13-E144-4AB3-9C15-7C4E93445214}" destId="{BD5CCB37-3504-4EF1-93F2-FF7329123078}" srcOrd="0" destOrd="0" parTransId="{4D10E5E4-0C60-49EE-A577-A7977C8D99EE}" sibTransId="{063C8C9A-6581-499E-BD99-8F6E5733B951}"/>
    <dgm:cxn modelId="{E0D9C857-4C87-41D5-834F-A7344681812D}" srcId="{BD5CCB37-3504-4EF1-93F2-FF7329123078}" destId="{506D955E-2B7E-41A1-81F1-B3ED7C72ED5A}" srcOrd="0" destOrd="0" parTransId="{28C4C4F7-C716-41CD-BA1E-5D58FAFD54EE}" sibTransId="{405B91CA-606D-41F2-8FEB-6B5A21389629}"/>
    <dgm:cxn modelId="{1F4FE26D-6A12-4FAA-B21A-5420F683484C}" type="presOf" srcId="{506D955E-2B7E-41A1-81F1-B3ED7C72ED5A}" destId="{E74BD525-817F-4835-B230-01E5C35F8331}" srcOrd="0" destOrd="0" presId="urn:microsoft.com/office/officeart/2005/8/layout/vList2"/>
    <dgm:cxn modelId="{C5990BBB-BCBE-474E-9BD1-591D6DD71AEC}" type="presParOf" srcId="{1A1A31CE-004E-4780-B5E8-62F594CAC7E5}" destId="{C4A85DE0-7FC5-4F97-9A26-5538EF6289F4}" srcOrd="0" destOrd="0" presId="urn:microsoft.com/office/officeart/2005/8/layout/vList2"/>
    <dgm:cxn modelId="{8E6767F9-1F0E-4C67-9588-199A714E2D8D}" type="presParOf" srcId="{1A1A31CE-004E-4780-B5E8-62F594CAC7E5}" destId="{E74BD525-817F-4835-B230-01E5C35F8331}"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B113ADE-163C-4731-B5FB-63C8F9CB65B2}" type="doc">
      <dgm:prSet loTypeId="urn:microsoft.com/office/officeart/2005/8/layout/vList2" loCatId="list" qsTypeId="urn:microsoft.com/office/officeart/2005/8/quickstyle/simple1" qsCatId="simple" csTypeId="urn:microsoft.com/office/officeart/2005/8/colors/colorful1#10" csCatId="colorful"/>
      <dgm:spPr/>
      <dgm:t>
        <a:bodyPr/>
        <a:lstStyle/>
        <a:p>
          <a:endParaRPr lang="en-US"/>
        </a:p>
      </dgm:t>
    </dgm:pt>
    <dgm:pt modelId="{05646EDB-6FBB-4EE8-9479-4DAB2F6FA53E}">
      <dgm:prSet/>
      <dgm:spPr/>
      <dgm:t>
        <a:bodyPr/>
        <a:lstStyle/>
        <a:p>
          <a:pPr rtl="0"/>
          <a:r>
            <a:rPr lang="en-US"/>
            <a:t>Challenges as normally not provided in Deed drafts</a:t>
          </a:r>
        </a:p>
      </dgm:t>
    </dgm:pt>
    <dgm:pt modelId="{1749870B-FA58-4EB0-ADAC-DA4E69137B98}" type="parTrans" cxnId="{C4BDD012-9440-4DE9-8944-04B990687E48}">
      <dgm:prSet/>
      <dgm:spPr/>
      <dgm:t>
        <a:bodyPr/>
        <a:lstStyle/>
        <a:p>
          <a:endParaRPr lang="en-US"/>
        </a:p>
      </dgm:t>
    </dgm:pt>
    <dgm:pt modelId="{F4948C1C-902D-4894-B7A7-4AAD729631BC}" type="sibTrans" cxnId="{C4BDD012-9440-4DE9-8944-04B990687E48}">
      <dgm:prSet/>
      <dgm:spPr/>
      <dgm:t>
        <a:bodyPr/>
        <a:lstStyle/>
        <a:p>
          <a:endParaRPr lang="en-US"/>
        </a:p>
      </dgm:t>
    </dgm:pt>
    <dgm:pt modelId="{4FFD1097-CAFD-4992-9ED8-ED2D67EC82D1}">
      <dgm:prSet/>
      <dgm:spPr/>
      <dgm:t>
        <a:bodyPr/>
        <a:lstStyle/>
        <a:p>
          <a:pPr rtl="0"/>
          <a:r>
            <a:rPr lang="en-US"/>
            <a:t>Default law is decision as per majority</a:t>
          </a:r>
        </a:p>
      </dgm:t>
    </dgm:pt>
    <dgm:pt modelId="{9E4284E9-9145-4883-B7D3-7184448FCCBE}" type="parTrans" cxnId="{772F373F-A03D-4154-850A-3DBE4B6D4BFB}">
      <dgm:prSet/>
      <dgm:spPr/>
      <dgm:t>
        <a:bodyPr/>
        <a:lstStyle/>
        <a:p>
          <a:endParaRPr lang="en-US"/>
        </a:p>
      </dgm:t>
    </dgm:pt>
    <dgm:pt modelId="{75E7EAB5-965F-490E-AAB9-D48B79449A1F}" type="sibTrans" cxnId="{772F373F-A03D-4154-850A-3DBE4B6D4BFB}">
      <dgm:prSet/>
      <dgm:spPr/>
      <dgm:t>
        <a:bodyPr/>
        <a:lstStyle/>
        <a:p>
          <a:endParaRPr lang="en-US"/>
        </a:p>
      </dgm:t>
    </dgm:pt>
    <dgm:pt modelId="{CA6C609F-FC3E-4CBF-B945-F3C5AF9E1DB8}">
      <dgm:prSet/>
      <dgm:spPr/>
      <dgm:t>
        <a:bodyPr/>
        <a:lstStyle/>
        <a:p>
          <a:pPr rtl="0"/>
          <a:r>
            <a:rPr lang="en-US"/>
            <a:t>Default votes per head</a:t>
          </a:r>
        </a:p>
      </dgm:t>
    </dgm:pt>
    <dgm:pt modelId="{2E499753-98CC-4DBA-84A6-B374A20FB82F}" type="parTrans" cxnId="{3DD4A271-F77C-452D-AF09-80227AA85AAC}">
      <dgm:prSet/>
      <dgm:spPr/>
      <dgm:t>
        <a:bodyPr/>
        <a:lstStyle/>
        <a:p>
          <a:endParaRPr lang="en-US"/>
        </a:p>
      </dgm:t>
    </dgm:pt>
    <dgm:pt modelId="{A5396764-D98A-4CF3-9286-796DE34D3885}" type="sibTrans" cxnId="{3DD4A271-F77C-452D-AF09-80227AA85AAC}">
      <dgm:prSet/>
      <dgm:spPr/>
      <dgm:t>
        <a:bodyPr/>
        <a:lstStyle/>
        <a:p>
          <a:endParaRPr lang="en-US"/>
        </a:p>
      </dgm:t>
    </dgm:pt>
    <dgm:pt modelId="{175FE288-011B-4A53-AD70-9DEFBCA4C4AC}">
      <dgm:prSet/>
      <dgm:spPr/>
      <dgm:t>
        <a:bodyPr/>
        <a:lstStyle/>
        <a:p>
          <a:pPr rtl="0"/>
          <a:r>
            <a:rPr lang="en-US"/>
            <a:t>Majority partner 80% and remaining 2 partners with 10% each. </a:t>
          </a:r>
        </a:p>
      </dgm:t>
    </dgm:pt>
    <dgm:pt modelId="{F15CC5D3-CCDF-4AC7-A6A5-EF18B939FF3B}" type="parTrans" cxnId="{AE876962-1ADD-4A09-B3F3-A766F81A0680}">
      <dgm:prSet/>
      <dgm:spPr/>
      <dgm:t>
        <a:bodyPr/>
        <a:lstStyle/>
        <a:p>
          <a:endParaRPr lang="en-US"/>
        </a:p>
      </dgm:t>
    </dgm:pt>
    <dgm:pt modelId="{132B390C-DA0E-4596-ACA1-833A0104449A}" type="sibTrans" cxnId="{AE876962-1ADD-4A09-B3F3-A766F81A0680}">
      <dgm:prSet/>
      <dgm:spPr/>
      <dgm:t>
        <a:bodyPr/>
        <a:lstStyle/>
        <a:p>
          <a:endParaRPr lang="en-US"/>
        </a:p>
      </dgm:t>
    </dgm:pt>
    <dgm:pt modelId="{8EA6423C-E7DB-4F69-A6D3-CF257471ABB5}">
      <dgm:prSet/>
      <dgm:spPr/>
      <dgm:t>
        <a:bodyPr/>
        <a:lstStyle/>
        <a:p>
          <a:pPr rtl="0"/>
          <a:r>
            <a:rPr lang="en-US"/>
            <a:t>Provide manner of voting rights (distribution)</a:t>
          </a:r>
        </a:p>
      </dgm:t>
    </dgm:pt>
    <dgm:pt modelId="{1200F294-2145-4BB1-80B1-6F1157599F7E}" type="parTrans" cxnId="{B139A301-76EA-47F9-8017-2AF7942DBD4E}">
      <dgm:prSet/>
      <dgm:spPr/>
      <dgm:t>
        <a:bodyPr/>
        <a:lstStyle/>
        <a:p>
          <a:endParaRPr lang="en-US"/>
        </a:p>
      </dgm:t>
    </dgm:pt>
    <dgm:pt modelId="{31F8ED43-90E2-4019-89CC-0766313783F0}" type="sibTrans" cxnId="{B139A301-76EA-47F9-8017-2AF7942DBD4E}">
      <dgm:prSet/>
      <dgm:spPr/>
      <dgm:t>
        <a:bodyPr/>
        <a:lstStyle/>
        <a:p>
          <a:endParaRPr lang="en-US"/>
        </a:p>
      </dgm:t>
    </dgm:pt>
    <dgm:pt modelId="{761AF71C-94F0-4347-B2F6-57471DCD1733}">
      <dgm:prSet/>
      <dgm:spPr/>
      <dgm:t>
        <a:bodyPr/>
        <a:lstStyle/>
        <a:p>
          <a:pPr rtl="0"/>
          <a:r>
            <a:rPr lang="en-US"/>
            <a:t>Qua capital</a:t>
          </a:r>
        </a:p>
      </dgm:t>
    </dgm:pt>
    <dgm:pt modelId="{38E5E7F7-A2C4-4CD5-9D12-9DE4975E8CC8}" type="parTrans" cxnId="{8364A8C1-0DED-4F56-8523-2BB9B4C3C4FA}">
      <dgm:prSet/>
      <dgm:spPr/>
      <dgm:t>
        <a:bodyPr/>
        <a:lstStyle/>
        <a:p>
          <a:endParaRPr lang="en-US"/>
        </a:p>
      </dgm:t>
    </dgm:pt>
    <dgm:pt modelId="{B5673FF3-4FC8-44E2-BA35-6921BAE5204E}" type="sibTrans" cxnId="{8364A8C1-0DED-4F56-8523-2BB9B4C3C4FA}">
      <dgm:prSet/>
      <dgm:spPr/>
      <dgm:t>
        <a:bodyPr/>
        <a:lstStyle/>
        <a:p>
          <a:endParaRPr lang="en-US"/>
        </a:p>
      </dgm:t>
    </dgm:pt>
    <dgm:pt modelId="{B2FC331D-D8D4-41A6-9968-1124AA5B5BBE}">
      <dgm:prSet/>
      <dgm:spPr/>
      <dgm:t>
        <a:bodyPr/>
        <a:lstStyle/>
        <a:p>
          <a:pPr rtl="0"/>
          <a:r>
            <a:rPr lang="en-US"/>
            <a:t>Qua share of profits</a:t>
          </a:r>
        </a:p>
      </dgm:t>
    </dgm:pt>
    <dgm:pt modelId="{B20ED6B1-E2E2-4920-9070-F3692DF3FAEE}" type="parTrans" cxnId="{2E0F9530-1898-4DF3-BFFD-35F6D49064E4}">
      <dgm:prSet/>
      <dgm:spPr/>
      <dgm:t>
        <a:bodyPr/>
        <a:lstStyle/>
        <a:p>
          <a:endParaRPr lang="en-US"/>
        </a:p>
      </dgm:t>
    </dgm:pt>
    <dgm:pt modelId="{D470B5AD-75EE-4169-AD63-A8B8168FCE1C}" type="sibTrans" cxnId="{2E0F9530-1898-4DF3-BFFD-35F6D49064E4}">
      <dgm:prSet/>
      <dgm:spPr/>
      <dgm:t>
        <a:bodyPr/>
        <a:lstStyle/>
        <a:p>
          <a:endParaRPr lang="en-US"/>
        </a:p>
      </dgm:t>
    </dgm:pt>
    <dgm:pt modelId="{60F958BE-C9C3-4D13-8D30-0B3EFA544AAA}">
      <dgm:prSet/>
      <dgm:spPr/>
      <dgm:t>
        <a:bodyPr/>
        <a:lstStyle/>
        <a:p>
          <a:pPr rtl="0"/>
          <a:r>
            <a:rPr lang="en-US"/>
            <a:t>Qua some other yardstick</a:t>
          </a:r>
        </a:p>
      </dgm:t>
    </dgm:pt>
    <dgm:pt modelId="{435F3B51-753E-4FEB-BC87-6F7B84313E20}" type="parTrans" cxnId="{361BF75C-7396-418F-9226-EB91AAE1B3B9}">
      <dgm:prSet/>
      <dgm:spPr/>
      <dgm:t>
        <a:bodyPr/>
        <a:lstStyle/>
        <a:p>
          <a:endParaRPr lang="en-US"/>
        </a:p>
      </dgm:t>
    </dgm:pt>
    <dgm:pt modelId="{E7AF26DE-1034-4920-908B-F2DF9D6CA5D1}" type="sibTrans" cxnId="{361BF75C-7396-418F-9226-EB91AAE1B3B9}">
      <dgm:prSet/>
      <dgm:spPr/>
      <dgm:t>
        <a:bodyPr/>
        <a:lstStyle/>
        <a:p>
          <a:endParaRPr lang="en-US"/>
        </a:p>
      </dgm:t>
    </dgm:pt>
    <dgm:pt modelId="{62842C46-7D10-4DF7-825D-8BF4B4FFCC90}">
      <dgm:prSet/>
      <dgm:spPr/>
      <dgm:t>
        <a:bodyPr/>
        <a:lstStyle/>
        <a:p>
          <a:pPr rtl="0"/>
          <a:r>
            <a:rPr lang="en-US"/>
            <a:t>Different voting pattern for different matters</a:t>
          </a:r>
        </a:p>
      </dgm:t>
    </dgm:pt>
    <dgm:pt modelId="{476754D9-5B4A-49C1-81B9-364A279267C6}" type="parTrans" cxnId="{80EB8212-5F44-4714-8C0F-0287B8009D1B}">
      <dgm:prSet/>
      <dgm:spPr/>
      <dgm:t>
        <a:bodyPr/>
        <a:lstStyle/>
        <a:p>
          <a:endParaRPr lang="en-US"/>
        </a:p>
      </dgm:t>
    </dgm:pt>
    <dgm:pt modelId="{1E17255B-E005-46D9-A12E-F08B2D7E1C1D}" type="sibTrans" cxnId="{80EB8212-5F44-4714-8C0F-0287B8009D1B}">
      <dgm:prSet/>
      <dgm:spPr/>
      <dgm:t>
        <a:bodyPr/>
        <a:lstStyle/>
        <a:p>
          <a:endParaRPr lang="en-US"/>
        </a:p>
      </dgm:t>
    </dgm:pt>
    <dgm:pt modelId="{6BEC09EA-C11D-4E1A-8E3E-4A10F70E097B}">
      <dgm:prSet/>
      <dgm:spPr/>
      <dgm:t>
        <a:bodyPr/>
        <a:lstStyle/>
        <a:p>
          <a:pPr rtl="0"/>
          <a:r>
            <a:rPr lang="en-US"/>
            <a:t>Routine matter – majority</a:t>
          </a:r>
        </a:p>
      </dgm:t>
    </dgm:pt>
    <dgm:pt modelId="{A22A320D-98D8-451B-991E-8E51811AD394}" type="parTrans" cxnId="{1BA1F6E7-9B31-4E0C-A5D6-84C36E7BEC16}">
      <dgm:prSet/>
      <dgm:spPr/>
      <dgm:t>
        <a:bodyPr/>
        <a:lstStyle/>
        <a:p>
          <a:endParaRPr lang="en-US"/>
        </a:p>
      </dgm:t>
    </dgm:pt>
    <dgm:pt modelId="{47ADEACC-94B6-48A1-9F93-807383371053}" type="sibTrans" cxnId="{1BA1F6E7-9B31-4E0C-A5D6-84C36E7BEC16}">
      <dgm:prSet/>
      <dgm:spPr/>
      <dgm:t>
        <a:bodyPr/>
        <a:lstStyle/>
        <a:p>
          <a:endParaRPr lang="en-US"/>
        </a:p>
      </dgm:t>
    </dgm:pt>
    <dgm:pt modelId="{1888B3E8-0570-4ED5-97B6-516EDD3770BC}">
      <dgm:prSet/>
      <dgm:spPr/>
      <dgm:t>
        <a:bodyPr/>
        <a:lstStyle/>
        <a:p>
          <a:pPr rtl="0"/>
          <a:r>
            <a:rPr lang="en-US"/>
            <a:t>Special matters – 3/4</a:t>
          </a:r>
          <a:r>
            <a:rPr lang="en-US" baseline="30000"/>
            <a:t>th</a:t>
          </a:r>
          <a:r>
            <a:rPr lang="en-US"/>
            <a:t>, 2/3</a:t>
          </a:r>
          <a:r>
            <a:rPr lang="en-US" baseline="30000"/>
            <a:t>rd</a:t>
          </a:r>
          <a:endParaRPr lang="en-US"/>
        </a:p>
      </dgm:t>
    </dgm:pt>
    <dgm:pt modelId="{437E0285-1C36-4F30-BCAA-8CEF53365B28}" type="parTrans" cxnId="{AC9EB6FA-FAA2-4430-BB96-9919C1132FB6}">
      <dgm:prSet/>
      <dgm:spPr/>
      <dgm:t>
        <a:bodyPr/>
        <a:lstStyle/>
        <a:p>
          <a:endParaRPr lang="en-US"/>
        </a:p>
      </dgm:t>
    </dgm:pt>
    <dgm:pt modelId="{7D530832-FC3A-4D41-8285-5303ADB30206}" type="sibTrans" cxnId="{AC9EB6FA-FAA2-4430-BB96-9919C1132FB6}">
      <dgm:prSet/>
      <dgm:spPr/>
      <dgm:t>
        <a:bodyPr/>
        <a:lstStyle/>
        <a:p>
          <a:endParaRPr lang="en-US"/>
        </a:p>
      </dgm:t>
    </dgm:pt>
    <dgm:pt modelId="{97C3F904-485F-4D90-830A-1A5CC0F890E4}" type="pres">
      <dgm:prSet presAssocID="{7B113ADE-163C-4731-B5FB-63C8F9CB65B2}" presName="linear" presStyleCnt="0">
        <dgm:presLayoutVars>
          <dgm:animLvl val="lvl"/>
          <dgm:resizeHandles val="exact"/>
        </dgm:presLayoutVars>
      </dgm:prSet>
      <dgm:spPr/>
      <dgm:t>
        <a:bodyPr/>
        <a:lstStyle/>
        <a:p>
          <a:endParaRPr lang="en-US"/>
        </a:p>
      </dgm:t>
    </dgm:pt>
    <dgm:pt modelId="{4C333CD0-22B4-48C4-8CB0-ACAFDEBF6D21}" type="pres">
      <dgm:prSet presAssocID="{05646EDB-6FBB-4EE8-9479-4DAB2F6FA53E}" presName="parentText" presStyleLbl="node1" presStyleIdx="0" presStyleCnt="3">
        <dgm:presLayoutVars>
          <dgm:chMax val="0"/>
          <dgm:bulletEnabled val="1"/>
        </dgm:presLayoutVars>
      </dgm:prSet>
      <dgm:spPr/>
      <dgm:t>
        <a:bodyPr/>
        <a:lstStyle/>
        <a:p>
          <a:endParaRPr lang="en-US"/>
        </a:p>
      </dgm:t>
    </dgm:pt>
    <dgm:pt modelId="{CFCEB280-6499-4F7A-91B8-F148A85C51DD}" type="pres">
      <dgm:prSet presAssocID="{F4948C1C-902D-4894-B7A7-4AAD729631BC}" presName="spacer" presStyleCnt="0"/>
      <dgm:spPr/>
    </dgm:pt>
    <dgm:pt modelId="{CED268BB-5773-49ED-9730-4625DE498C63}" type="pres">
      <dgm:prSet presAssocID="{4FFD1097-CAFD-4992-9ED8-ED2D67EC82D1}" presName="parentText" presStyleLbl="node1" presStyleIdx="1" presStyleCnt="3">
        <dgm:presLayoutVars>
          <dgm:chMax val="0"/>
          <dgm:bulletEnabled val="1"/>
        </dgm:presLayoutVars>
      </dgm:prSet>
      <dgm:spPr/>
      <dgm:t>
        <a:bodyPr/>
        <a:lstStyle/>
        <a:p>
          <a:endParaRPr lang="en-US"/>
        </a:p>
      </dgm:t>
    </dgm:pt>
    <dgm:pt modelId="{8E00D428-2648-4120-BD77-2E81A168B21A}" type="pres">
      <dgm:prSet presAssocID="{75E7EAB5-965F-490E-AAB9-D48B79449A1F}" presName="spacer" presStyleCnt="0"/>
      <dgm:spPr/>
    </dgm:pt>
    <dgm:pt modelId="{061D6A35-FEE0-4E97-9D31-308235327A5D}" type="pres">
      <dgm:prSet presAssocID="{CA6C609F-FC3E-4CBF-B945-F3C5AF9E1DB8}" presName="parentText" presStyleLbl="node1" presStyleIdx="2" presStyleCnt="3">
        <dgm:presLayoutVars>
          <dgm:chMax val="0"/>
          <dgm:bulletEnabled val="1"/>
        </dgm:presLayoutVars>
      </dgm:prSet>
      <dgm:spPr/>
      <dgm:t>
        <a:bodyPr/>
        <a:lstStyle/>
        <a:p>
          <a:endParaRPr lang="en-US"/>
        </a:p>
      </dgm:t>
    </dgm:pt>
    <dgm:pt modelId="{226FF7B2-FBA5-411F-A4EB-99821133B568}" type="pres">
      <dgm:prSet presAssocID="{CA6C609F-FC3E-4CBF-B945-F3C5AF9E1DB8}" presName="childText" presStyleLbl="revTx" presStyleIdx="0" presStyleCnt="1">
        <dgm:presLayoutVars>
          <dgm:bulletEnabled val="1"/>
        </dgm:presLayoutVars>
      </dgm:prSet>
      <dgm:spPr/>
      <dgm:t>
        <a:bodyPr/>
        <a:lstStyle/>
        <a:p>
          <a:endParaRPr lang="en-US"/>
        </a:p>
      </dgm:t>
    </dgm:pt>
  </dgm:ptLst>
  <dgm:cxnLst>
    <dgm:cxn modelId="{772F373F-A03D-4154-850A-3DBE4B6D4BFB}" srcId="{7B113ADE-163C-4731-B5FB-63C8F9CB65B2}" destId="{4FFD1097-CAFD-4992-9ED8-ED2D67EC82D1}" srcOrd="1" destOrd="0" parTransId="{9E4284E9-9145-4883-B7D3-7184448FCCBE}" sibTransId="{75E7EAB5-965F-490E-AAB9-D48B79449A1F}"/>
    <dgm:cxn modelId="{2E0F9530-1898-4DF3-BFFD-35F6D49064E4}" srcId="{8EA6423C-E7DB-4F69-A6D3-CF257471ABB5}" destId="{B2FC331D-D8D4-41A6-9968-1124AA5B5BBE}" srcOrd="1" destOrd="0" parTransId="{B20ED6B1-E2E2-4920-9070-F3692DF3FAEE}" sibTransId="{D470B5AD-75EE-4169-AD63-A8B8168FCE1C}"/>
    <dgm:cxn modelId="{9DF6571B-1F6E-4567-BFAC-6633259CF6FB}" type="presOf" srcId="{60F958BE-C9C3-4D13-8D30-0B3EFA544AAA}" destId="{226FF7B2-FBA5-411F-A4EB-99821133B568}" srcOrd="0" destOrd="4" presId="urn:microsoft.com/office/officeart/2005/8/layout/vList2"/>
    <dgm:cxn modelId="{3DD4A271-F77C-452D-AF09-80227AA85AAC}" srcId="{7B113ADE-163C-4731-B5FB-63C8F9CB65B2}" destId="{CA6C609F-FC3E-4CBF-B945-F3C5AF9E1DB8}" srcOrd="2" destOrd="0" parTransId="{2E499753-98CC-4DBA-84A6-B374A20FB82F}" sibTransId="{A5396764-D98A-4CF3-9286-796DE34D3885}"/>
    <dgm:cxn modelId="{B1A98CC3-71BC-4199-A629-3E85EA54A939}" type="presOf" srcId="{62842C46-7D10-4DF7-825D-8BF4B4FFCC90}" destId="{226FF7B2-FBA5-411F-A4EB-99821133B568}" srcOrd="0" destOrd="5" presId="urn:microsoft.com/office/officeart/2005/8/layout/vList2"/>
    <dgm:cxn modelId="{AE876962-1ADD-4A09-B3F3-A766F81A0680}" srcId="{CA6C609F-FC3E-4CBF-B945-F3C5AF9E1DB8}" destId="{175FE288-011B-4A53-AD70-9DEFBCA4C4AC}" srcOrd="0" destOrd="0" parTransId="{F15CC5D3-CCDF-4AC7-A6A5-EF18B939FF3B}" sibTransId="{132B390C-DA0E-4596-ACA1-833A0104449A}"/>
    <dgm:cxn modelId="{F25F3412-7299-48E7-8841-177DD529375E}" type="presOf" srcId="{1888B3E8-0570-4ED5-97B6-516EDD3770BC}" destId="{226FF7B2-FBA5-411F-A4EB-99821133B568}" srcOrd="0" destOrd="7" presId="urn:microsoft.com/office/officeart/2005/8/layout/vList2"/>
    <dgm:cxn modelId="{80EB8212-5F44-4714-8C0F-0287B8009D1B}" srcId="{CA6C609F-FC3E-4CBF-B945-F3C5AF9E1DB8}" destId="{62842C46-7D10-4DF7-825D-8BF4B4FFCC90}" srcOrd="2" destOrd="0" parTransId="{476754D9-5B4A-49C1-81B9-364A279267C6}" sibTransId="{1E17255B-E005-46D9-A12E-F08B2D7E1C1D}"/>
    <dgm:cxn modelId="{9841D1DF-4FF3-40D7-8BB7-632091AF9560}" type="presOf" srcId="{4FFD1097-CAFD-4992-9ED8-ED2D67EC82D1}" destId="{CED268BB-5773-49ED-9730-4625DE498C63}" srcOrd="0" destOrd="0" presId="urn:microsoft.com/office/officeart/2005/8/layout/vList2"/>
    <dgm:cxn modelId="{9F8BDF76-7604-4374-A178-EB05E3CCCABB}" type="presOf" srcId="{05646EDB-6FBB-4EE8-9479-4DAB2F6FA53E}" destId="{4C333CD0-22B4-48C4-8CB0-ACAFDEBF6D21}" srcOrd="0" destOrd="0" presId="urn:microsoft.com/office/officeart/2005/8/layout/vList2"/>
    <dgm:cxn modelId="{67B0D3B6-866B-4B16-9C94-8CC63985457C}" type="presOf" srcId="{B2FC331D-D8D4-41A6-9968-1124AA5B5BBE}" destId="{226FF7B2-FBA5-411F-A4EB-99821133B568}" srcOrd="0" destOrd="3" presId="urn:microsoft.com/office/officeart/2005/8/layout/vList2"/>
    <dgm:cxn modelId="{A90B97C4-8D8F-4EFF-BE4C-A0A523C0C598}" type="presOf" srcId="{6BEC09EA-C11D-4E1A-8E3E-4A10F70E097B}" destId="{226FF7B2-FBA5-411F-A4EB-99821133B568}" srcOrd="0" destOrd="6" presId="urn:microsoft.com/office/officeart/2005/8/layout/vList2"/>
    <dgm:cxn modelId="{361BF75C-7396-418F-9226-EB91AAE1B3B9}" srcId="{8EA6423C-E7DB-4F69-A6D3-CF257471ABB5}" destId="{60F958BE-C9C3-4D13-8D30-0B3EFA544AAA}" srcOrd="2" destOrd="0" parTransId="{435F3B51-753E-4FEB-BC87-6F7B84313E20}" sibTransId="{E7AF26DE-1034-4920-908B-F2DF9D6CA5D1}"/>
    <dgm:cxn modelId="{73D5F892-B23A-43B8-A897-B17A77A1D1E7}" type="presOf" srcId="{CA6C609F-FC3E-4CBF-B945-F3C5AF9E1DB8}" destId="{061D6A35-FEE0-4E97-9D31-308235327A5D}" srcOrd="0" destOrd="0" presId="urn:microsoft.com/office/officeart/2005/8/layout/vList2"/>
    <dgm:cxn modelId="{1A72EFD3-9F6E-4A15-B2DF-5568617FC308}" type="presOf" srcId="{7B113ADE-163C-4731-B5FB-63C8F9CB65B2}" destId="{97C3F904-485F-4D90-830A-1A5CC0F890E4}" srcOrd="0" destOrd="0" presId="urn:microsoft.com/office/officeart/2005/8/layout/vList2"/>
    <dgm:cxn modelId="{C4BDD012-9440-4DE9-8944-04B990687E48}" srcId="{7B113ADE-163C-4731-B5FB-63C8F9CB65B2}" destId="{05646EDB-6FBB-4EE8-9479-4DAB2F6FA53E}" srcOrd="0" destOrd="0" parTransId="{1749870B-FA58-4EB0-ADAC-DA4E69137B98}" sibTransId="{F4948C1C-902D-4894-B7A7-4AAD729631BC}"/>
    <dgm:cxn modelId="{D5F4EA89-76E8-4DC5-A9C6-5BA1EFF14102}" type="presOf" srcId="{175FE288-011B-4A53-AD70-9DEFBCA4C4AC}" destId="{226FF7B2-FBA5-411F-A4EB-99821133B568}" srcOrd="0" destOrd="0" presId="urn:microsoft.com/office/officeart/2005/8/layout/vList2"/>
    <dgm:cxn modelId="{8364A8C1-0DED-4F56-8523-2BB9B4C3C4FA}" srcId="{8EA6423C-E7DB-4F69-A6D3-CF257471ABB5}" destId="{761AF71C-94F0-4347-B2F6-57471DCD1733}" srcOrd="0" destOrd="0" parTransId="{38E5E7F7-A2C4-4CD5-9D12-9DE4975E8CC8}" sibTransId="{B5673FF3-4FC8-44E2-BA35-6921BAE5204E}"/>
    <dgm:cxn modelId="{A848DBFB-5462-4360-B59C-1B2D5B1EEF86}" type="presOf" srcId="{761AF71C-94F0-4347-B2F6-57471DCD1733}" destId="{226FF7B2-FBA5-411F-A4EB-99821133B568}" srcOrd="0" destOrd="2" presId="urn:microsoft.com/office/officeart/2005/8/layout/vList2"/>
    <dgm:cxn modelId="{3C0C3E52-E5B4-431D-9F4B-7400F450A3FF}" type="presOf" srcId="{8EA6423C-E7DB-4F69-A6D3-CF257471ABB5}" destId="{226FF7B2-FBA5-411F-A4EB-99821133B568}" srcOrd="0" destOrd="1" presId="urn:microsoft.com/office/officeart/2005/8/layout/vList2"/>
    <dgm:cxn modelId="{1BA1F6E7-9B31-4E0C-A5D6-84C36E7BEC16}" srcId="{62842C46-7D10-4DF7-825D-8BF4B4FFCC90}" destId="{6BEC09EA-C11D-4E1A-8E3E-4A10F70E097B}" srcOrd="0" destOrd="0" parTransId="{A22A320D-98D8-451B-991E-8E51811AD394}" sibTransId="{47ADEACC-94B6-48A1-9F93-807383371053}"/>
    <dgm:cxn modelId="{B139A301-76EA-47F9-8017-2AF7942DBD4E}" srcId="{CA6C609F-FC3E-4CBF-B945-F3C5AF9E1DB8}" destId="{8EA6423C-E7DB-4F69-A6D3-CF257471ABB5}" srcOrd="1" destOrd="0" parTransId="{1200F294-2145-4BB1-80B1-6F1157599F7E}" sibTransId="{31F8ED43-90E2-4019-89CC-0766313783F0}"/>
    <dgm:cxn modelId="{AC9EB6FA-FAA2-4430-BB96-9919C1132FB6}" srcId="{62842C46-7D10-4DF7-825D-8BF4B4FFCC90}" destId="{1888B3E8-0570-4ED5-97B6-516EDD3770BC}" srcOrd="1" destOrd="0" parTransId="{437E0285-1C36-4F30-BCAA-8CEF53365B28}" sibTransId="{7D530832-FC3A-4D41-8285-5303ADB30206}"/>
    <dgm:cxn modelId="{51C51490-2706-4BDC-B997-013E963D94CA}" type="presParOf" srcId="{97C3F904-485F-4D90-830A-1A5CC0F890E4}" destId="{4C333CD0-22B4-48C4-8CB0-ACAFDEBF6D21}" srcOrd="0" destOrd="0" presId="urn:microsoft.com/office/officeart/2005/8/layout/vList2"/>
    <dgm:cxn modelId="{91416178-F9F2-42CA-A64F-BB8F561ACEDF}" type="presParOf" srcId="{97C3F904-485F-4D90-830A-1A5CC0F890E4}" destId="{CFCEB280-6499-4F7A-91B8-F148A85C51DD}" srcOrd="1" destOrd="0" presId="urn:microsoft.com/office/officeart/2005/8/layout/vList2"/>
    <dgm:cxn modelId="{ADF87B42-FD68-4A54-BCFA-7F3DDDDAB9A4}" type="presParOf" srcId="{97C3F904-485F-4D90-830A-1A5CC0F890E4}" destId="{CED268BB-5773-49ED-9730-4625DE498C63}" srcOrd="2" destOrd="0" presId="urn:microsoft.com/office/officeart/2005/8/layout/vList2"/>
    <dgm:cxn modelId="{5895DC9A-61AA-46A6-94B9-45DE1400E926}" type="presParOf" srcId="{97C3F904-485F-4D90-830A-1A5CC0F890E4}" destId="{8E00D428-2648-4120-BD77-2E81A168B21A}" srcOrd="3" destOrd="0" presId="urn:microsoft.com/office/officeart/2005/8/layout/vList2"/>
    <dgm:cxn modelId="{19D002C5-634A-46A5-81B5-D11A5B820A39}" type="presParOf" srcId="{97C3F904-485F-4D90-830A-1A5CC0F890E4}" destId="{061D6A35-FEE0-4E97-9D31-308235327A5D}" srcOrd="4" destOrd="0" presId="urn:microsoft.com/office/officeart/2005/8/layout/vList2"/>
    <dgm:cxn modelId="{5F680B58-B3E3-4F37-A328-FFCAFFEC4AC0}" type="presParOf" srcId="{97C3F904-485F-4D90-830A-1A5CC0F890E4}" destId="{226FF7B2-FBA5-411F-A4EB-99821133B568}" srcOrd="5"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35A4706-6DBD-4C2A-AB72-9239663137F2}" type="doc">
      <dgm:prSet loTypeId="urn:microsoft.com/office/officeart/2005/8/layout/vList2" loCatId="list" qsTypeId="urn:microsoft.com/office/officeart/2005/8/quickstyle/simple1" qsCatId="simple" csTypeId="urn:microsoft.com/office/officeart/2005/8/colors/colorful1#11" csCatId="colorful" phldr="1"/>
      <dgm:spPr/>
      <dgm:t>
        <a:bodyPr/>
        <a:lstStyle/>
        <a:p>
          <a:endParaRPr lang="en-US"/>
        </a:p>
      </dgm:t>
    </dgm:pt>
    <dgm:pt modelId="{AC951653-F009-4D58-9656-DBB60BD04151}">
      <dgm:prSet/>
      <dgm:spPr/>
      <dgm:t>
        <a:bodyPr/>
        <a:lstStyle/>
        <a:p>
          <a:pPr rtl="0"/>
          <a:r>
            <a:rPr lang="en-US" dirty="0"/>
            <a:t>partner only for profits</a:t>
          </a:r>
        </a:p>
      </dgm:t>
    </dgm:pt>
    <dgm:pt modelId="{AD42C4E4-4D5E-4D17-ACDB-CE072BB30107}" type="parTrans" cxnId="{7159A127-F2A8-4CF6-9623-99DAE3A9C376}">
      <dgm:prSet/>
      <dgm:spPr/>
      <dgm:t>
        <a:bodyPr/>
        <a:lstStyle/>
        <a:p>
          <a:endParaRPr lang="en-US"/>
        </a:p>
      </dgm:t>
    </dgm:pt>
    <dgm:pt modelId="{11023E06-A1AB-42E3-B5B8-24F8A9642039}" type="sibTrans" cxnId="{7159A127-F2A8-4CF6-9623-99DAE3A9C376}">
      <dgm:prSet/>
      <dgm:spPr/>
      <dgm:t>
        <a:bodyPr/>
        <a:lstStyle/>
        <a:p>
          <a:endParaRPr lang="en-US"/>
        </a:p>
      </dgm:t>
    </dgm:pt>
    <dgm:pt modelId="{6C0BFECD-645F-4D4F-A8D7-7B40BBB368C4}">
      <dgm:prSet/>
      <dgm:spPr/>
      <dgm:t>
        <a:bodyPr/>
        <a:lstStyle/>
        <a:p>
          <a:pPr rtl="0"/>
          <a:r>
            <a:rPr lang="en-US" dirty="0"/>
            <a:t>Benefits</a:t>
          </a:r>
        </a:p>
      </dgm:t>
    </dgm:pt>
    <dgm:pt modelId="{4B64993E-07E3-49FA-9959-576415D9F176}" type="parTrans" cxnId="{06608281-ABEE-4B22-B897-C1D17D4FB1A9}">
      <dgm:prSet/>
      <dgm:spPr/>
      <dgm:t>
        <a:bodyPr/>
        <a:lstStyle/>
        <a:p>
          <a:endParaRPr lang="en-US"/>
        </a:p>
      </dgm:t>
    </dgm:pt>
    <dgm:pt modelId="{DCAF9EF7-7171-4CBD-981D-3617538C646C}" type="sibTrans" cxnId="{06608281-ABEE-4B22-B897-C1D17D4FB1A9}">
      <dgm:prSet/>
      <dgm:spPr/>
      <dgm:t>
        <a:bodyPr/>
        <a:lstStyle/>
        <a:p>
          <a:endParaRPr lang="en-US"/>
        </a:p>
      </dgm:t>
    </dgm:pt>
    <dgm:pt modelId="{223CBC38-A6C5-448B-9F9B-2D2459F1642F}">
      <dgm:prSet/>
      <dgm:spPr/>
      <dgm:t>
        <a:bodyPr/>
        <a:lstStyle/>
        <a:p>
          <a:pPr rtl="0"/>
          <a:r>
            <a:rPr lang="en-US"/>
            <a:t>Capital building</a:t>
          </a:r>
        </a:p>
      </dgm:t>
    </dgm:pt>
    <dgm:pt modelId="{879786DA-B239-4738-BC8C-CA4EFCDB46F2}" type="parTrans" cxnId="{B4118196-77BD-4A7B-9DA5-83EA2ADEE6A6}">
      <dgm:prSet/>
      <dgm:spPr/>
      <dgm:t>
        <a:bodyPr/>
        <a:lstStyle/>
        <a:p>
          <a:endParaRPr lang="en-US"/>
        </a:p>
      </dgm:t>
    </dgm:pt>
    <dgm:pt modelId="{F6B8D088-1984-4C5B-BA05-93F8B45867C1}" type="sibTrans" cxnId="{B4118196-77BD-4A7B-9DA5-83EA2ADEE6A6}">
      <dgm:prSet/>
      <dgm:spPr/>
      <dgm:t>
        <a:bodyPr/>
        <a:lstStyle/>
        <a:p>
          <a:endParaRPr lang="en-US"/>
        </a:p>
      </dgm:t>
    </dgm:pt>
    <dgm:pt modelId="{D0D317DA-BE02-4373-B026-DC90E4A5370C}">
      <dgm:prSet/>
      <dgm:spPr/>
      <dgm:t>
        <a:bodyPr/>
        <a:lstStyle/>
        <a:p>
          <a:pPr rtl="0"/>
          <a:r>
            <a:rPr lang="en-US" dirty="0"/>
            <a:t>Clubbing provisions not applicable</a:t>
          </a:r>
        </a:p>
      </dgm:t>
    </dgm:pt>
    <dgm:pt modelId="{4A23BC45-C6B3-4D15-8FC9-1BE8B6A91952}" type="parTrans" cxnId="{94295E7D-2F1C-467C-930C-0531E2769AE1}">
      <dgm:prSet/>
      <dgm:spPr/>
      <dgm:t>
        <a:bodyPr/>
        <a:lstStyle/>
        <a:p>
          <a:endParaRPr lang="en-US"/>
        </a:p>
      </dgm:t>
    </dgm:pt>
    <dgm:pt modelId="{E87B14E6-372B-4430-B235-7AE28604C699}" type="sibTrans" cxnId="{94295E7D-2F1C-467C-930C-0531E2769AE1}">
      <dgm:prSet/>
      <dgm:spPr/>
      <dgm:t>
        <a:bodyPr/>
        <a:lstStyle/>
        <a:p>
          <a:endParaRPr lang="en-US"/>
        </a:p>
      </dgm:t>
    </dgm:pt>
    <dgm:pt modelId="{FFBDA451-82C4-42F5-B4A0-0A5F52096A11}">
      <dgm:prSet/>
      <dgm:spPr/>
      <dgm:t>
        <a:bodyPr/>
        <a:lstStyle/>
        <a:p>
          <a:pPr rtl="0"/>
          <a:r>
            <a:rPr lang="en-US"/>
            <a:t>through </a:t>
          </a:r>
          <a:r>
            <a:rPr lang="en-US" dirty="0"/>
            <a:t>guardian</a:t>
          </a:r>
        </a:p>
      </dgm:t>
    </dgm:pt>
    <dgm:pt modelId="{1B2082A6-F839-4C5F-9245-170256EAB08A}" type="parTrans" cxnId="{4B76238D-E784-49E4-89F2-0D289D0132F5}">
      <dgm:prSet/>
      <dgm:spPr/>
      <dgm:t>
        <a:bodyPr/>
        <a:lstStyle/>
        <a:p>
          <a:endParaRPr lang="en-US"/>
        </a:p>
      </dgm:t>
    </dgm:pt>
    <dgm:pt modelId="{78389793-00E0-41D3-B311-B64F9482E312}" type="sibTrans" cxnId="{4B76238D-E784-49E4-89F2-0D289D0132F5}">
      <dgm:prSet/>
      <dgm:spPr/>
      <dgm:t>
        <a:bodyPr/>
        <a:lstStyle/>
        <a:p>
          <a:endParaRPr lang="en-US"/>
        </a:p>
      </dgm:t>
    </dgm:pt>
    <dgm:pt modelId="{F55B6068-4CC5-480E-9F14-26F5B5AE338D}">
      <dgm:prSet/>
      <dgm:spPr/>
      <dgm:t>
        <a:bodyPr/>
        <a:lstStyle/>
        <a:p>
          <a:pPr rtl="0"/>
          <a:r>
            <a:rPr lang="en-US"/>
            <a:t>not </a:t>
          </a:r>
          <a:r>
            <a:rPr lang="en-US" dirty="0"/>
            <a:t>losses</a:t>
          </a:r>
        </a:p>
      </dgm:t>
    </dgm:pt>
    <dgm:pt modelId="{DDB6B9E1-A965-4D17-96E5-955F18A5A23B}" type="parTrans" cxnId="{4603A653-7B0C-4E90-9E24-6C285AA962D9}">
      <dgm:prSet/>
      <dgm:spPr/>
      <dgm:t>
        <a:bodyPr/>
        <a:lstStyle/>
        <a:p>
          <a:endParaRPr lang="en-US"/>
        </a:p>
      </dgm:t>
    </dgm:pt>
    <dgm:pt modelId="{4156A3CD-04D2-4FE9-B25D-C7277BE8ADAD}" type="sibTrans" cxnId="{4603A653-7B0C-4E90-9E24-6C285AA962D9}">
      <dgm:prSet/>
      <dgm:spPr/>
      <dgm:t>
        <a:bodyPr/>
        <a:lstStyle/>
        <a:p>
          <a:endParaRPr lang="en-US"/>
        </a:p>
      </dgm:t>
    </dgm:pt>
    <dgm:pt modelId="{57B7F872-1888-4964-B1D7-F144B5DA523F}">
      <dgm:prSet/>
      <dgm:spPr/>
      <dgm:t>
        <a:bodyPr/>
        <a:lstStyle/>
        <a:p>
          <a:pPr rtl="0"/>
          <a:r>
            <a:rPr lang="en-US" dirty="0"/>
            <a:t>Not allowed in LLP</a:t>
          </a:r>
        </a:p>
      </dgm:t>
    </dgm:pt>
    <dgm:pt modelId="{BD98974A-3BFD-4CB7-858C-813E20D6E61B}" type="parTrans" cxnId="{4A402EF6-735A-46A8-99A6-E76B158A7A72}">
      <dgm:prSet/>
      <dgm:spPr/>
      <dgm:t>
        <a:bodyPr/>
        <a:lstStyle/>
        <a:p>
          <a:endParaRPr lang="en-US"/>
        </a:p>
      </dgm:t>
    </dgm:pt>
    <dgm:pt modelId="{A0C5298C-4316-4AC2-A5E8-B32AA1C6C685}" type="sibTrans" cxnId="{4A402EF6-735A-46A8-99A6-E76B158A7A72}">
      <dgm:prSet/>
      <dgm:spPr/>
      <dgm:t>
        <a:bodyPr/>
        <a:lstStyle/>
        <a:p>
          <a:endParaRPr lang="en-US"/>
        </a:p>
      </dgm:t>
    </dgm:pt>
    <dgm:pt modelId="{4D1700EF-7A36-4D29-B910-8B7C7B3F2CB6}" type="pres">
      <dgm:prSet presAssocID="{235A4706-6DBD-4C2A-AB72-9239663137F2}" presName="linear" presStyleCnt="0">
        <dgm:presLayoutVars>
          <dgm:animLvl val="lvl"/>
          <dgm:resizeHandles val="exact"/>
        </dgm:presLayoutVars>
      </dgm:prSet>
      <dgm:spPr/>
      <dgm:t>
        <a:bodyPr/>
        <a:lstStyle/>
        <a:p>
          <a:endParaRPr lang="en-US"/>
        </a:p>
      </dgm:t>
    </dgm:pt>
    <dgm:pt modelId="{11F93C32-B106-480D-A4D6-839A0D46EB51}" type="pres">
      <dgm:prSet presAssocID="{AC951653-F009-4D58-9656-DBB60BD04151}" presName="parentText" presStyleLbl="node1" presStyleIdx="0" presStyleCnt="4">
        <dgm:presLayoutVars>
          <dgm:chMax val="0"/>
          <dgm:bulletEnabled val="1"/>
        </dgm:presLayoutVars>
      </dgm:prSet>
      <dgm:spPr/>
      <dgm:t>
        <a:bodyPr/>
        <a:lstStyle/>
        <a:p>
          <a:endParaRPr lang="en-US"/>
        </a:p>
      </dgm:t>
    </dgm:pt>
    <dgm:pt modelId="{6C346AF0-3FC4-48E3-939C-753ABA0C8A31}" type="pres">
      <dgm:prSet presAssocID="{AC951653-F009-4D58-9656-DBB60BD04151}" presName="childText" presStyleLbl="revTx" presStyleIdx="0" presStyleCnt="3">
        <dgm:presLayoutVars>
          <dgm:bulletEnabled val="1"/>
        </dgm:presLayoutVars>
      </dgm:prSet>
      <dgm:spPr/>
      <dgm:t>
        <a:bodyPr/>
        <a:lstStyle/>
        <a:p>
          <a:endParaRPr lang="en-US"/>
        </a:p>
      </dgm:t>
    </dgm:pt>
    <dgm:pt modelId="{D4F8BC15-BB2D-44E2-BA54-832A05C97338}" type="pres">
      <dgm:prSet presAssocID="{6C0BFECD-645F-4D4F-A8D7-7B40BBB368C4}" presName="parentText" presStyleLbl="node1" presStyleIdx="1" presStyleCnt="4">
        <dgm:presLayoutVars>
          <dgm:chMax val="0"/>
          <dgm:bulletEnabled val="1"/>
        </dgm:presLayoutVars>
      </dgm:prSet>
      <dgm:spPr/>
      <dgm:t>
        <a:bodyPr/>
        <a:lstStyle/>
        <a:p>
          <a:endParaRPr lang="en-US"/>
        </a:p>
      </dgm:t>
    </dgm:pt>
    <dgm:pt modelId="{D6B8A5F0-4B2D-42E9-AB15-D888C4AEEC8F}" type="pres">
      <dgm:prSet presAssocID="{6C0BFECD-645F-4D4F-A8D7-7B40BBB368C4}" presName="childText" presStyleLbl="revTx" presStyleIdx="1" presStyleCnt="3">
        <dgm:presLayoutVars>
          <dgm:bulletEnabled val="1"/>
        </dgm:presLayoutVars>
      </dgm:prSet>
      <dgm:spPr/>
      <dgm:t>
        <a:bodyPr/>
        <a:lstStyle/>
        <a:p>
          <a:endParaRPr lang="en-US"/>
        </a:p>
      </dgm:t>
    </dgm:pt>
    <dgm:pt modelId="{121D887B-4058-490E-87B3-0D160E38B85C}" type="pres">
      <dgm:prSet presAssocID="{223CBC38-A6C5-448B-9F9B-2D2459F1642F}" presName="parentText" presStyleLbl="node1" presStyleIdx="2" presStyleCnt="4">
        <dgm:presLayoutVars>
          <dgm:chMax val="0"/>
          <dgm:bulletEnabled val="1"/>
        </dgm:presLayoutVars>
      </dgm:prSet>
      <dgm:spPr/>
      <dgm:t>
        <a:bodyPr/>
        <a:lstStyle/>
        <a:p>
          <a:endParaRPr lang="en-US"/>
        </a:p>
      </dgm:t>
    </dgm:pt>
    <dgm:pt modelId="{CD634A0A-3160-4BA8-9FB5-48C94CF363BB}" type="pres">
      <dgm:prSet presAssocID="{223CBC38-A6C5-448B-9F9B-2D2459F1642F}" presName="childText" presStyleLbl="revTx" presStyleIdx="2" presStyleCnt="3">
        <dgm:presLayoutVars>
          <dgm:bulletEnabled val="1"/>
        </dgm:presLayoutVars>
      </dgm:prSet>
      <dgm:spPr/>
      <dgm:t>
        <a:bodyPr/>
        <a:lstStyle/>
        <a:p>
          <a:endParaRPr lang="en-US"/>
        </a:p>
      </dgm:t>
    </dgm:pt>
    <dgm:pt modelId="{FD6AC4FD-1EC1-4DFD-A38A-9AA6C42E9B22}" type="pres">
      <dgm:prSet presAssocID="{57B7F872-1888-4964-B1D7-F144B5DA523F}" presName="parentText" presStyleLbl="node1" presStyleIdx="3" presStyleCnt="4">
        <dgm:presLayoutVars>
          <dgm:chMax val="0"/>
          <dgm:bulletEnabled val="1"/>
        </dgm:presLayoutVars>
      </dgm:prSet>
      <dgm:spPr/>
      <dgm:t>
        <a:bodyPr/>
        <a:lstStyle/>
        <a:p>
          <a:endParaRPr lang="en-US"/>
        </a:p>
      </dgm:t>
    </dgm:pt>
  </dgm:ptLst>
  <dgm:cxnLst>
    <dgm:cxn modelId="{22C05993-CE81-4F0C-88FA-45A1634DA285}" type="presOf" srcId="{6C0BFECD-645F-4D4F-A8D7-7B40BBB368C4}" destId="{D4F8BC15-BB2D-44E2-BA54-832A05C97338}" srcOrd="0" destOrd="0" presId="urn:microsoft.com/office/officeart/2005/8/layout/vList2"/>
    <dgm:cxn modelId="{06608281-ABEE-4B22-B897-C1D17D4FB1A9}" srcId="{235A4706-6DBD-4C2A-AB72-9239663137F2}" destId="{6C0BFECD-645F-4D4F-A8D7-7B40BBB368C4}" srcOrd="1" destOrd="0" parTransId="{4B64993E-07E3-49FA-9959-576415D9F176}" sibTransId="{DCAF9EF7-7171-4CBD-981D-3617538C646C}"/>
    <dgm:cxn modelId="{7159A127-F2A8-4CF6-9623-99DAE3A9C376}" srcId="{235A4706-6DBD-4C2A-AB72-9239663137F2}" destId="{AC951653-F009-4D58-9656-DBB60BD04151}" srcOrd="0" destOrd="0" parTransId="{AD42C4E4-4D5E-4D17-ACDB-CE072BB30107}" sibTransId="{11023E06-A1AB-42E3-B5B8-24F8A9642039}"/>
    <dgm:cxn modelId="{DDADCC39-4C1D-4588-A7E3-FFBF6813DBE5}" type="presOf" srcId="{AC951653-F009-4D58-9656-DBB60BD04151}" destId="{11F93C32-B106-480D-A4D6-839A0D46EB51}" srcOrd="0" destOrd="0" presId="urn:microsoft.com/office/officeart/2005/8/layout/vList2"/>
    <dgm:cxn modelId="{B4118196-77BD-4A7B-9DA5-83EA2ADEE6A6}" srcId="{235A4706-6DBD-4C2A-AB72-9239663137F2}" destId="{223CBC38-A6C5-448B-9F9B-2D2459F1642F}" srcOrd="2" destOrd="0" parTransId="{879786DA-B239-4738-BC8C-CA4EFCDB46F2}" sibTransId="{F6B8D088-1984-4C5B-BA05-93F8B45867C1}"/>
    <dgm:cxn modelId="{94295E7D-2F1C-467C-930C-0531E2769AE1}" srcId="{223CBC38-A6C5-448B-9F9B-2D2459F1642F}" destId="{D0D317DA-BE02-4373-B026-DC90E4A5370C}" srcOrd="0" destOrd="0" parTransId="{4A23BC45-C6B3-4D15-8FC9-1BE8B6A91952}" sibTransId="{E87B14E6-372B-4430-B235-7AE28604C699}"/>
    <dgm:cxn modelId="{D78A89A8-8E44-4640-944D-092BD894F811}" type="presOf" srcId="{D0D317DA-BE02-4373-B026-DC90E4A5370C}" destId="{CD634A0A-3160-4BA8-9FB5-48C94CF363BB}" srcOrd="0" destOrd="0" presId="urn:microsoft.com/office/officeart/2005/8/layout/vList2"/>
    <dgm:cxn modelId="{4603A653-7B0C-4E90-9E24-6C285AA962D9}" srcId="{AC951653-F009-4D58-9656-DBB60BD04151}" destId="{F55B6068-4CC5-480E-9F14-26F5B5AE338D}" srcOrd="0" destOrd="0" parTransId="{DDB6B9E1-A965-4D17-96E5-955F18A5A23B}" sibTransId="{4156A3CD-04D2-4FE9-B25D-C7277BE8ADAD}"/>
    <dgm:cxn modelId="{4A402EF6-735A-46A8-99A6-E76B158A7A72}" srcId="{235A4706-6DBD-4C2A-AB72-9239663137F2}" destId="{57B7F872-1888-4964-B1D7-F144B5DA523F}" srcOrd="3" destOrd="0" parTransId="{BD98974A-3BFD-4CB7-858C-813E20D6E61B}" sibTransId="{A0C5298C-4316-4AC2-A5E8-B32AA1C6C685}"/>
    <dgm:cxn modelId="{570A868C-ADB3-4422-AB8D-5AA903B636F3}" type="presOf" srcId="{223CBC38-A6C5-448B-9F9B-2D2459F1642F}" destId="{121D887B-4058-490E-87B3-0D160E38B85C}" srcOrd="0" destOrd="0" presId="urn:microsoft.com/office/officeart/2005/8/layout/vList2"/>
    <dgm:cxn modelId="{5DEB3E80-6330-443B-9343-019A55E4EFEA}" type="presOf" srcId="{235A4706-6DBD-4C2A-AB72-9239663137F2}" destId="{4D1700EF-7A36-4D29-B910-8B7C7B3F2CB6}" srcOrd="0" destOrd="0" presId="urn:microsoft.com/office/officeart/2005/8/layout/vList2"/>
    <dgm:cxn modelId="{C147786F-A0D4-43D6-AC09-52F877337E0A}" type="presOf" srcId="{F55B6068-4CC5-480E-9F14-26F5B5AE338D}" destId="{6C346AF0-3FC4-48E3-939C-753ABA0C8A31}" srcOrd="0" destOrd="0" presId="urn:microsoft.com/office/officeart/2005/8/layout/vList2"/>
    <dgm:cxn modelId="{4B76238D-E784-49E4-89F2-0D289D0132F5}" srcId="{6C0BFECD-645F-4D4F-A8D7-7B40BBB368C4}" destId="{FFBDA451-82C4-42F5-B4A0-0A5F52096A11}" srcOrd="0" destOrd="0" parTransId="{1B2082A6-F839-4C5F-9245-170256EAB08A}" sibTransId="{78389793-00E0-41D3-B311-B64F9482E312}"/>
    <dgm:cxn modelId="{A423BC4A-4465-4B4B-9847-47F79D0D52DE}" type="presOf" srcId="{57B7F872-1888-4964-B1D7-F144B5DA523F}" destId="{FD6AC4FD-1EC1-4DFD-A38A-9AA6C42E9B22}" srcOrd="0" destOrd="0" presId="urn:microsoft.com/office/officeart/2005/8/layout/vList2"/>
    <dgm:cxn modelId="{19266B9C-7BA9-4B97-84DA-7BA562EE6602}" type="presOf" srcId="{FFBDA451-82C4-42F5-B4A0-0A5F52096A11}" destId="{D6B8A5F0-4B2D-42E9-AB15-D888C4AEEC8F}" srcOrd="0" destOrd="0" presId="urn:microsoft.com/office/officeart/2005/8/layout/vList2"/>
    <dgm:cxn modelId="{773FD58A-E1A7-42D3-B287-38A79AC1C8B8}" type="presParOf" srcId="{4D1700EF-7A36-4D29-B910-8B7C7B3F2CB6}" destId="{11F93C32-B106-480D-A4D6-839A0D46EB51}" srcOrd="0" destOrd="0" presId="urn:microsoft.com/office/officeart/2005/8/layout/vList2"/>
    <dgm:cxn modelId="{401CB7EB-4AED-4A7C-8D63-AEF6E001A8AF}" type="presParOf" srcId="{4D1700EF-7A36-4D29-B910-8B7C7B3F2CB6}" destId="{6C346AF0-3FC4-48E3-939C-753ABA0C8A31}" srcOrd="1" destOrd="0" presId="urn:microsoft.com/office/officeart/2005/8/layout/vList2"/>
    <dgm:cxn modelId="{0E5360C5-92BA-41F5-B300-B5726E6AD632}" type="presParOf" srcId="{4D1700EF-7A36-4D29-B910-8B7C7B3F2CB6}" destId="{D4F8BC15-BB2D-44E2-BA54-832A05C97338}" srcOrd="2" destOrd="0" presId="urn:microsoft.com/office/officeart/2005/8/layout/vList2"/>
    <dgm:cxn modelId="{C564571C-E0C8-4A89-9B59-D8931DFFEB80}" type="presParOf" srcId="{4D1700EF-7A36-4D29-B910-8B7C7B3F2CB6}" destId="{D6B8A5F0-4B2D-42E9-AB15-D888C4AEEC8F}" srcOrd="3" destOrd="0" presId="urn:microsoft.com/office/officeart/2005/8/layout/vList2"/>
    <dgm:cxn modelId="{0D101762-69AC-4E0C-965F-9E838A519CE8}" type="presParOf" srcId="{4D1700EF-7A36-4D29-B910-8B7C7B3F2CB6}" destId="{121D887B-4058-490E-87B3-0D160E38B85C}" srcOrd="4" destOrd="0" presId="urn:microsoft.com/office/officeart/2005/8/layout/vList2"/>
    <dgm:cxn modelId="{E4621B7F-65F1-43ED-B3D9-C42A3C9A52B1}" type="presParOf" srcId="{4D1700EF-7A36-4D29-B910-8B7C7B3F2CB6}" destId="{CD634A0A-3160-4BA8-9FB5-48C94CF363BB}" srcOrd="5" destOrd="0" presId="urn:microsoft.com/office/officeart/2005/8/layout/vList2"/>
    <dgm:cxn modelId="{41BFCD78-5212-4F13-B101-140A0F476A55}" type="presParOf" srcId="{4D1700EF-7A36-4D29-B910-8B7C7B3F2CB6}" destId="{FD6AC4FD-1EC1-4DFD-A38A-9AA6C42E9B22}"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E6DDB4A-4776-408C-8E63-CDEA5AB11D07}" type="doc">
      <dgm:prSet loTypeId="urn:microsoft.com/office/officeart/2005/8/layout/vList2" loCatId="list" qsTypeId="urn:microsoft.com/office/officeart/2005/8/quickstyle/simple1" qsCatId="simple" csTypeId="urn:microsoft.com/office/officeart/2005/8/colors/colorful1#12" csCatId="colorful"/>
      <dgm:spPr/>
      <dgm:t>
        <a:bodyPr/>
        <a:lstStyle/>
        <a:p>
          <a:endParaRPr lang="en-US"/>
        </a:p>
      </dgm:t>
    </dgm:pt>
    <dgm:pt modelId="{13D84E22-4763-498F-955C-740B636F2397}">
      <dgm:prSet custT="1"/>
      <dgm:spPr/>
      <dgm:t>
        <a:bodyPr/>
        <a:lstStyle/>
        <a:p>
          <a:pPr rtl="0"/>
          <a:r>
            <a:rPr lang="en-US" sz="3200"/>
            <a:t>Duty and commitment</a:t>
          </a:r>
        </a:p>
      </dgm:t>
    </dgm:pt>
    <dgm:pt modelId="{C99732C7-D1FE-4D02-AD3C-2B9D3BC63CA1}" type="parTrans" cxnId="{5BB36277-04E1-4675-8C50-A6C0793D65CA}">
      <dgm:prSet/>
      <dgm:spPr/>
      <dgm:t>
        <a:bodyPr/>
        <a:lstStyle/>
        <a:p>
          <a:endParaRPr lang="en-US" sz="1600"/>
        </a:p>
      </dgm:t>
    </dgm:pt>
    <dgm:pt modelId="{0C7BBB67-9BB3-47AC-99A0-2FF595200EAE}" type="sibTrans" cxnId="{5BB36277-04E1-4675-8C50-A6C0793D65CA}">
      <dgm:prSet/>
      <dgm:spPr/>
      <dgm:t>
        <a:bodyPr/>
        <a:lstStyle/>
        <a:p>
          <a:endParaRPr lang="en-US" sz="1600"/>
        </a:p>
      </dgm:t>
    </dgm:pt>
    <dgm:pt modelId="{B586039B-CA76-4FFC-BC7A-8F1C71B73E4D}">
      <dgm:prSet custT="1"/>
      <dgm:spPr/>
      <dgm:t>
        <a:bodyPr/>
        <a:lstStyle/>
        <a:p>
          <a:pPr rtl="0"/>
          <a:r>
            <a:rPr lang="en-US" sz="3200"/>
            <a:t>Not allowed to carry on same business simultaneously</a:t>
          </a:r>
        </a:p>
      </dgm:t>
    </dgm:pt>
    <dgm:pt modelId="{7DF0F2FA-B7D9-412E-80C7-86B0ED6F195E}" type="parTrans" cxnId="{18A9AE35-7335-4E50-86B2-70231B118341}">
      <dgm:prSet/>
      <dgm:spPr/>
      <dgm:t>
        <a:bodyPr/>
        <a:lstStyle/>
        <a:p>
          <a:endParaRPr lang="en-US" sz="1600"/>
        </a:p>
      </dgm:t>
    </dgm:pt>
    <dgm:pt modelId="{8C383A08-6923-48E9-BB4F-CED7655BD3B4}" type="sibTrans" cxnId="{18A9AE35-7335-4E50-86B2-70231B118341}">
      <dgm:prSet/>
      <dgm:spPr/>
      <dgm:t>
        <a:bodyPr/>
        <a:lstStyle/>
        <a:p>
          <a:endParaRPr lang="en-US" sz="1600"/>
        </a:p>
      </dgm:t>
    </dgm:pt>
    <dgm:pt modelId="{64A276E1-5110-4454-AC16-507CF35CE938}">
      <dgm:prSet custT="1"/>
      <dgm:spPr/>
      <dgm:t>
        <a:bodyPr/>
        <a:lstStyle/>
        <a:p>
          <a:pPr rtl="0"/>
          <a:r>
            <a:rPr lang="en-US" sz="2400"/>
            <a:t>Make good the profits to other partners if without consent</a:t>
          </a:r>
        </a:p>
      </dgm:t>
    </dgm:pt>
    <dgm:pt modelId="{D45DFF4F-8395-4493-8B55-89CBCD3B4AC9}" type="parTrans" cxnId="{F2FEAB07-CDF7-48DB-B158-1A2B5F0A592A}">
      <dgm:prSet/>
      <dgm:spPr/>
      <dgm:t>
        <a:bodyPr/>
        <a:lstStyle/>
        <a:p>
          <a:endParaRPr lang="en-US" sz="1600"/>
        </a:p>
      </dgm:t>
    </dgm:pt>
    <dgm:pt modelId="{A11D2A33-39AB-4637-B38A-695CA2A88C9C}" type="sibTrans" cxnId="{F2FEAB07-CDF7-48DB-B158-1A2B5F0A592A}">
      <dgm:prSet/>
      <dgm:spPr/>
      <dgm:t>
        <a:bodyPr/>
        <a:lstStyle/>
        <a:p>
          <a:endParaRPr lang="en-US" sz="1600"/>
        </a:p>
      </dgm:t>
    </dgm:pt>
    <dgm:pt modelId="{E834CD7D-6A47-4084-9826-601E733B5A60}">
      <dgm:prSet custT="1"/>
      <dgm:spPr/>
      <dgm:t>
        <a:bodyPr/>
        <a:lstStyle/>
        <a:p>
          <a:pPr rtl="0"/>
          <a:r>
            <a:rPr lang="en-US" sz="2400"/>
            <a:t>Every partner will have share</a:t>
          </a:r>
        </a:p>
      </dgm:t>
    </dgm:pt>
    <dgm:pt modelId="{DAA77E97-0AC8-48BB-8D70-1E1997B67D57}" type="parTrans" cxnId="{90D89CB8-97F8-4753-A42C-4651BD3E57DA}">
      <dgm:prSet/>
      <dgm:spPr/>
      <dgm:t>
        <a:bodyPr/>
        <a:lstStyle/>
        <a:p>
          <a:endParaRPr lang="en-US" sz="1600"/>
        </a:p>
      </dgm:t>
    </dgm:pt>
    <dgm:pt modelId="{B0FC7DB5-0078-4660-B413-9A71A6DF4231}" type="sibTrans" cxnId="{90D89CB8-97F8-4753-A42C-4651BD3E57DA}">
      <dgm:prSet/>
      <dgm:spPr/>
      <dgm:t>
        <a:bodyPr/>
        <a:lstStyle/>
        <a:p>
          <a:endParaRPr lang="en-US" sz="1600"/>
        </a:p>
      </dgm:t>
    </dgm:pt>
    <dgm:pt modelId="{49DE7CF6-0C79-4786-B2B9-26CBCA9953E1}" type="pres">
      <dgm:prSet presAssocID="{9E6DDB4A-4776-408C-8E63-CDEA5AB11D07}" presName="linear" presStyleCnt="0">
        <dgm:presLayoutVars>
          <dgm:animLvl val="lvl"/>
          <dgm:resizeHandles val="exact"/>
        </dgm:presLayoutVars>
      </dgm:prSet>
      <dgm:spPr/>
      <dgm:t>
        <a:bodyPr/>
        <a:lstStyle/>
        <a:p>
          <a:endParaRPr lang="en-US"/>
        </a:p>
      </dgm:t>
    </dgm:pt>
    <dgm:pt modelId="{594D652C-14A3-401A-8F24-1752FA49E413}" type="pres">
      <dgm:prSet presAssocID="{13D84E22-4763-498F-955C-740B636F2397}" presName="parentText" presStyleLbl="node1" presStyleIdx="0" presStyleCnt="2" custLinFactNeighborY="-7490">
        <dgm:presLayoutVars>
          <dgm:chMax val="0"/>
          <dgm:bulletEnabled val="1"/>
        </dgm:presLayoutVars>
      </dgm:prSet>
      <dgm:spPr/>
      <dgm:t>
        <a:bodyPr/>
        <a:lstStyle/>
        <a:p>
          <a:endParaRPr lang="en-US"/>
        </a:p>
      </dgm:t>
    </dgm:pt>
    <dgm:pt modelId="{C90C675A-9BDF-4717-92ED-5EB9DE35280D}" type="pres">
      <dgm:prSet presAssocID="{0C7BBB67-9BB3-47AC-99A0-2FF595200EAE}" presName="spacer" presStyleCnt="0"/>
      <dgm:spPr/>
    </dgm:pt>
    <dgm:pt modelId="{8C10FD21-ADE2-4353-A9BA-F6D893D6CE60}" type="pres">
      <dgm:prSet presAssocID="{B586039B-CA76-4FFC-BC7A-8F1C71B73E4D}" presName="parentText" presStyleLbl="node1" presStyleIdx="1" presStyleCnt="2">
        <dgm:presLayoutVars>
          <dgm:chMax val="0"/>
          <dgm:bulletEnabled val="1"/>
        </dgm:presLayoutVars>
      </dgm:prSet>
      <dgm:spPr/>
      <dgm:t>
        <a:bodyPr/>
        <a:lstStyle/>
        <a:p>
          <a:endParaRPr lang="en-US"/>
        </a:p>
      </dgm:t>
    </dgm:pt>
    <dgm:pt modelId="{5A350884-91FB-42D1-A302-7B67BE915757}" type="pres">
      <dgm:prSet presAssocID="{B586039B-CA76-4FFC-BC7A-8F1C71B73E4D}" presName="childText" presStyleLbl="revTx" presStyleIdx="0" presStyleCnt="1">
        <dgm:presLayoutVars>
          <dgm:bulletEnabled val="1"/>
        </dgm:presLayoutVars>
      </dgm:prSet>
      <dgm:spPr/>
      <dgm:t>
        <a:bodyPr/>
        <a:lstStyle/>
        <a:p>
          <a:endParaRPr lang="en-US"/>
        </a:p>
      </dgm:t>
    </dgm:pt>
  </dgm:ptLst>
  <dgm:cxnLst>
    <dgm:cxn modelId="{F2FEAB07-CDF7-48DB-B158-1A2B5F0A592A}" srcId="{B586039B-CA76-4FFC-BC7A-8F1C71B73E4D}" destId="{64A276E1-5110-4454-AC16-507CF35CE938}" srcOrd="0" destOrd="0" parTransId="{D45DFF4F-8395-4493-8B55-89CBCD3B4AC9}" sibTransId="{A11D2A33-39AB-4637-B38A-695CA2A88C9C}"/>
    <dgm:cxn modelId="{2FE78E03-0DA9-4879-BC49-6D32A0AA2558}" type="presOf" srcId="{13D84E22-4763-498F-955C-740B636F2397}" destId="{594D652C-14A3-401A-8F24-1752FA49E413}" srcOrd="0" destOrd="0" presId="urn:microsoft.com/office/officeart/2005/8/layout/vList2"/>
    <dgm:cxn modelId="{18A9AE35-7335-4E50-86B2-70231B118341}" srcId="{9E6DDB4A-4776-408C-8E63-CDEA5AB11D07}" destId="{B586039B-CA76-4FFC-BC7A-8F1C71B73E4D}" srcOrd="1" destOrd="0" parTransId="{7DF0F2FA-B7D9-412E-80C7-86B0ED6F195E}" sibTransId="{8C383A08-6923-48E9-BB4F-CED7655BD3B4}"/>
    <dgm:cxn modelId="{1CFA7537-BEB2-48FA-A7ED-490B44521FF2}" type="presOf" srcId="{E834CD7D-6A47-4084-9826-601E733B5A60}" destId="{5A350884-91FB-42D1-A302-7B67BE915757}" srcOrd="0" destOrd="1" presId="urn:microsoft.com/office/officeart/2005/8/layout/vList2"/>
    <dgm:cxn modelId="{DD252388-B0B7-4DA7-9C9D-30ABDDF31137}" type="presOf" srcId="{9E6DDB4A-4776-408C-8E63-CDEA5AB11D07}" destId="{49DE7CF6-0C79-4786-B2B9-26CBCA9953E1}" srcOrd="0" destOrd="0" presId="urn:microsoft.com/office/officeart/2005/8/layout/vList2"/>
    <dgm:cxn modelId="{F954FDAB-A446-46EA-8331-334C65964B9F}" type="presOf" srcId="{64A276E1-5110-4454-AC16-507CF35CE938}" destId="{5A350884-91FB-42D1-A302-7B67BE915757}" srcOrd="0" destOrd="0" presId="urn:microsoft.com/office/officeart/2005/8/layout/vList2"/>
    <dgm:cxn modelId="{5BB36277-04E1-4675-8C50-A6C0793D65CA}" srcId="{9E6DDB4A-4776-408C-8E63-CDEA5AB11D07}" destId="{13D84E22-4763-498F-955C-740B636F2397}" srcOrd="0" destOrd="0" parTransId="{C99732C7-D1FE-4D02-AD3C-2B9D3BC63CA1}" sibTransId="{0C7BBB67-9BB3-47AC-99A0-2FF595200EAE}"/>
    <dgm:cxn modelId="{90D89CB8-97F8-4753-A42C-4651BD3E57DA}" srcId="{B586039B-CA76-4FFC-BC7A-8F1C71B73E4D}" destId="{E834CD7D-6A47-4084-9826-601E733B5A60}" srcOrd="1" destOrd="0" parTransId="{DAA77E97-0AC8-48BB-8D70-1E1997B67D57}" sibTransId="{B0FC7DB5-0078-4660-B413-9A71A6DF4231}"/>
    <dgm:cxn modelId="{D83E7839-ADB3-4908-9E6D-EBAACA60AEF7}" type="presOf" srcId="{B586039B-CA76-4FFC-BC7A-8F1C71B73E4D}" destId="{8C10FD21-ADE2-4353-A9BA-F6D893D6CE60}" srcOrd="0" destOrd="0" presId="urn:microsoft.com/office/officeart/2005/8/layout/vList2"/>
    <dgm:cxn modelId="{BF5531AB-1412-4309-B000-EA1C46DB8B37}" type="presParOf" srcId="{49DE7CF6-0C79-4786-B2B9-26CBCA9953E1}" destId="{594D652C-14A3-401A-8F24-1752FA49E413}" srcOrd="0" destOrd="0" presId="urn:microsoft.com/office/officeart/2005/8/layout/vList2"/>
    <dgm:cxn modelId="{5A15D67D-C032-48E0-A80E-139920B893C8}" type="presParOf" srcId="{49DE7CF6-0C79-4786-B2B9-26CBCA9953E1}" destId="{C90C675A-9BDF-4717-92ED-5EB9DE35280D}" srcOrd="1" destOrd="0" presId="urn:microsoft.com/office/officeart/2005/8/layout/vList2"/>
    <dgm:cxn modelId="{16B2E4E5-7173-4161-966A-669851944F4C}" type="presParOf" srcId="{49DE7CF6-0C79-4786-B2B9-26CBCA9953E1}" destId="{8C10FD21-ADE2-4353-A9BA-F6D893D6CE60}" srcOrd="2" destOrd="0" presId="urn:microsoft.com/office/officeart/2005/8/layout/vList2"/>
    <dgm:cxn modelId="{E472239A-3F00-43DF-8DEA-73EC2F7D3228}" type="presParOf" srcId="{49DE7CF6-0C79-4786-B2B9-26CBCA9953E1}" destId="{5A350884-91FB-42D1-A302-7B67BE915757}"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2442732-8D64-41A2-9DB3-D7A0D243527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5B1D2F9-BE88-4634-AA65-E260D74B7855}">
      <dgm:prSet/>
      <dgm:spPr/>
      <dgm:t>
        <a:bodyPr/>
        <a:lstStyle/>
        <a:p>
          <a:r>
            <a:rPr lang="en-US" dirty="0"/>
            <a:t>In Income Tax an entity is assessed as partnership firm if</a:t>
          </a:r>
        </a:p>
      </dgm:t>
    </dgm:pt>
    <dgm:pt modelId="{43C2C561-2BA1-4E33-9E72-8C9E1660FF39}" type="parTrans" cxnId="{06788771-EBFB-4379-AB6A-8005C03C554C}">
      <dgm:prSet/>
      <dgm:spPr/>
      <dgm:t>
        <a:bodyPr/>
        <a:lstStyle/>
        <a:p>
          <a:endParaRPr lang="en-US"/>
        </a:p>
      </dgm:t>
    </dgm:pt>
    <dgm:pt modelId="{56D9500B-4FF9-413F-B5FE-6D48DCE3EDEA}" type="sibTrans" cxnId="{06788771-EBFB-4379-AB6A-8005C03C554C}">
      <dgm:prSet/>
      <dgm:spPr/>
      <dgm:t>
        <a:bodyPr/>
        <a:lstStyle/>
        <a:p>
          <a:endParaRPr lang="en-US"/>
        </a:p>
      </dgm:t>
    </dgm:pt>
    <dgm:pt modelId="{727CF3EA-F7A7-403A-876C-D1F52CBDB3B1}">
      <dgm:prSet/>
      <dgm:spPr/>
      <dgm:t>
        <a:bodyPr/>
        <a:lstStyle/>
        <a:p>
          <a:r>
            <a:rPr lang="en-US"/>
            <a:t>The partnership is evidenced by an instrument of partnership deed; and</a:t>
          </a:r>
        </a:p>
      </dgm:t>
    </dgm:pt>
    <dgm:pt modelId="{2F86E381-615A-414C-AF6C-39CD4EB0666E}" type="parTrans" cxnId="{F2219005-BEC4-4BE3-9C8D-F165948B662C}">
      <dgm:prSet/>
      <dgm:spPr/>
      <dgm:t>
        <a:bodyPr/>
        <a:lstStyle/>
        <a:p>
          <a:endParaRPr lang="en-US"/>
        </a:p>
      </dgm:t>
    </dgm:pt>
    <dgm:pt modelId="{97A1E695-D7DA-4C06-89E5-6735316EF592}" type="sibTrans" cxnId="{F2219005-BEC4-4BE3-9C8D-F165948B662C}">
      <dgm:prSet/>
      <dgm:spPr/>
      <dgm:t>
        <a:bodyPr/>
        <a:lstStyle/>
        <a:p>
          <a:endParaRPr lang="en-US"/>
        </a:p>
      </dgm:t>
    </dgm:pt>
    <dgm:pt modelId="{EDDBC6D9-11E1-482A-966D-F92A0F5F4AEC}">
      <dgm:prSet/>
      <dgm:spPr/>
      <dgm:t>
        <a:bodyPr/>
        <a:lstStyle/>
        <a:p>
          <a:r>
            <a:rPr lang="en-US"/>
            <a:t>The individual shares of all partners are specified in the deed.</a:t>
          </a:r>
        </a:p>
      </dgm:t>
    </dgm:pt>
    <dgm:pt modelId="{996D2DA9-8E5E-485B-9E0E-7652B4484607}" type="parTrans" cxnId="{1DCD9B5C-0FBD-40BD-A27D-C474269E7852}">
      <dgm:prSet/>
      <dgm:spPr/>
      <dgm:t>
        <a:bodyPr/>
        <a:lstStyle/>
        <a:p>
          <a:endParaRPr lang="en-US"/>
        </a:p>
      </dgm:t>
    </dgm:pt>
    <dgm:pt modelId="{50B3013D-2F62-4961-8EC7-764CCB4A89B3}" type="sibTrans" cxnId="{1DCD9B5C-0FBD-40BD-A27D-C474269E7852}">
      <dgm:prSet/>
      <dgm:spPr/>
      <dgm:t>
        <a:bodyPr/>
        <a:lstStyle/>
        <a:p>
          <a:endParaRPr lang="en-US"/>
        </a:p>
      </dgm:t>
    </dgm:pt>
    <dgm:pt modelId="{AA6FFD66-D4E0-4204-A087-2E7F1DF837CC}" type="pres">
      <dgm:prSet presAssocID="{A2442732-8D64-41A2-9DB3-D7A0D2435272}" presName="hierChild1" presStyleCnt="0">
        <dgm:presLayoutVars>
          <dgm:orgChart val="1"/>
          <dgm:chPref val="1"/>
          <dgm:dir/>
          <dgm:animOne val="branch"/>
          <dgm:animLvl val="lvl"/>
          <dgm:resizeHandles/>
        </dgm:presLayoutVars>
      </dgm:prSet>
      <dgm:spPr/>
      <dgm:t>
        <a:bodyPr/>
        <a:lstStyle/>
        <a:p>
          <a:endParaRPr lang="en-US"/>
        </a:p>
      </dgm:t>
    </dgm:pt>
    <dgm:pt modelId="{7A201049-AC45-4CD4-B31A-BAF1B9634A01}" type="pres">
      <dgm:prSet presAssocID="{B5B1D2F9-BE88-4634-AA65-E260D74B7855}" presName="hierRoot1" presStyleCnt="0">
        <dgm:presLayoutVars>
          <dgm:hierBranch val="init"/>
        </dgm:presLayoutVars>
      </dgm:prSet>
      <dgm:spPr/>
    </dgm:pt>
    <dgm:pt modelId="{0DB0758F-EEE9-43C4-8C21-CA5981B84A9F}" type="pres">
      <dgm:prSet presAssocID="{B5B1D2F9-BE88-4634-AA65-E260D74B7855}" presName="rootComposite1" presStyleCnt="0"/>
      <dgm:spPr/>
    </dgm:pt>
    <dgm:pt modelId="{4D5F3111-59A1-479D-88FF-41057D19DE9B}" type="pres">
      <dgm:prSet presAssocID="{B5B1D2F9-BE88-4634-AA65-E260D74B7855}" presName="rootText1" presStyleLbl="node0" presStyleIdx="0" presStyleCnt="1" custScaleX="161051" custScaleY="56448" custLinFactNeighborY="-2012">
        <dgm:presLayoutVars>
          <dgm:chPref val="3"/>
        </dgm:presLayoutVars>
      </dgm:prSet>
      <dgm:spPr/>
      <dgm:t>
        <a:bodyPr/>
        <a:lstStyle/>
        <a:p>
          <a:endParaRPr lang="en-US"/>
        </a:p>
      </dgm:t>
    </dgm:pt>
    <dgm:pt modelId="{AA29F18C-A1DC-4956-9E69-02A4FA579C72}" type="pres">
      <dgm:prSet presAssocID="{B5B1D2F9-BE88-4634-AA65-E260D74B7855}" presName="rootConnector1" presStyleLbl="node1" presStyleIdx="0" presStyleCnt="0"/>
      <dgm:spPr/>
      <dgm:t>
        <a:bodyPr/>
        <a:lstStyle/>
        <a:p>
          <a:endParaRPr lang="en-US"/>
        </a:p>
      </dgm:t>
    </dgm:pt>
    <dgm:pt modelId="{DCE226AE-B280-4274-AE70-05F6B190B922}" type="pres">
      <dgm:prSet presAssocID="{B5B1D2F9-BE88-4634-AA65-E260D74B7855}" presName="hierChild2" presStyleCnt="0"/>
      <dgm:spPr/>
    </dgm:pt>
    <dgm:pt modelId="{2B5E7A0E-4467-4F31-AD34-55F1E9EC0408}" type="pres">
      <dgm:prSet presAssocID="{2F86E381-615A-414C-AF6C-39CD4EB0666E}" presName="Name37" presStyleLbl="parChTrans1D2" presStyleIdx="0" presStyleCnt="2"/>
      <dgm:spPr/>
      <dgm:t>
        <a:bodyPr/>
        <a:lstStyle/>
        <a:p>
          <a:endParaRPr lang="en-US"/>
        </a:p>
      </dgm:t>
    </dgm:pt>
    <dgm:pt modelId="{8F81D959-922C-4A74-B2D8-B9FFA495E5DB}" type="pres">
      <dgm:prSet presAssocID="{727CF3EA-F7A7-403A-876C-D1F52CBDB3B1}" presName="hierRoot2" presStyleCnt="0">
        <dgm:presLayoutVars>
          <dgm:hierBranch val="init"/>
        </dgm:presLayoutVars>
      </dgm:prSet>
      <dgm:spPr/>
    </dgm:pt>
    <dgm:pt modelId="{CCF1F464-9D16-4290-B3E0-47C4DB029C99}" type="pres">
      <dgm:prSet presAssocID="{727CF3EA-F7A7-403A-876C-D1F52CBDB3B1}" presName="rootComposite" presStyleCnt="0"/>
      <dgm:spPr/>
    </dgm:pt>
    <dgm:pt modelId="{598CC32D-C721-4F02-B58A-6540E18AF72F}" type="pres">
      <dgm:prSet presAssocID="{727CF3EA-F7A7-403A-876C-D1F52CBDB3B1}" presName="rootText" presStyleLbl="node2" presStyleIdx="0" presStyleCnt="2">
        <dgm:presLayoutVars>
          <dgm:chPref val="3"/>
        </dgm:presLayoutVars>
      </dgm:prSet>
      <dgm:spPr/>
      <dgm:t>
        <a:bodyPr/>
        <a:lstStyle/>
        <a:p>
          <a:endParaRPr lang="en-US"/>
        </a:p>
      </dgm:t>
    </dgm:pt>
    <dgm:pt modelId="{BD59DDC8-2C17-4316-A1A2-F2F02BA249E3}" type="pres">
      <dgm:prSet presAssocID="{727CF3EA-F7A7-403A-876C-D1F52CBDB3B1}" presName="rootConnector" presStyleLbl="node2" presStyleIdx="0" presStyleCnt="2"/>
      <dgm:spPr/>
      <dgm:t>
        <a:bodyPr/>
        <a:lstStyle/>
        <a:p>
          <a:endParaRPr lang="en-US"/>
        </a:p>
      </dgm:t>
    </dgm:pt>
    <dgm:pt modelId="{D86DBA1F-9005-4F38-8D5E-E9FFC12FE6ED}" type="pres">
      <dgm:prSet presAssocID="{727CF3EA-F7A7-403A-876C-D1F52CBDB3B1}" presName="hierChild4" presStyleCnt="0"/>
      <dgm:spPr/>
    </dgm:pt>
    <dgm:pt modelId="{B8F5F276-8970-487A-B3B8-00CF9E27ECA4}" type="pres">
      <dgm:prSet presAssocID="{727CF3EA-F7A7-403A-876C-D1F52CBDB3B1}" presName="hierChild5" presStyleCnt="0"/>
      <dgm:spPr/>
    </dgm:pt>
    <dgm:pt modelId="{BC0E1EA9-0D25-4C69-BE75-D69E2B7E5CD9}" type="pres">
      <dgm:prSet presAssocID="{996D2DA9-8E5E-485B-9E0E-7652B4484607}" presName="Name37" presStyleLbl="parChTrans1D2" presStyleIdx="1" presStyleCnt="2"/>
      <dgm:spPr/>
      <dgm:t>
        <a:bodyPr/>
        <a:lstStyle/>
        <a:p>
          <a:endParaRPr lang="en-US"/>
        </a:p>
      </dgm:t>
    </dgm:pt>
    <dgm:pt modelId="{D7FB9091-F066-48E9-A0F0-484CB5740698}" type="pres">
      <dgm:prSet presAssocID="{EDDBC6D9-11E1-482A-966D-F92A0F5F4AEC}" presName="hierRoot2" presStyleCnt="0">
        <dgm:presLayoutVars>
          <dgm:hierBranch val="init"/>
        </dgm:presLayoutVars>
      </dgm:prSet>
      <dgm:spPr/>
    </dgm:pt>
    <dgm:pt modelId="{44502591-9351-45BF-BE66-24292282B220}" type="pres">
      <dgm:prSet presAssocID="{EDDBC6D9-11E1-482A-966D-F92A0F5F4AEC}" presName="rootComposite" presStyleCnt="0"/>
      <dgm:spPr/>
    </dgm:pt>
    <dgm:pt modelId="{9A2F7357-7D2F-4462-8C39-698F43361F09}" type="pres">
      <dgm:prSet presAssocID="{EDDBC6D9-11E1-482A-966D-F92A0F5F4AEC}" presName="rootText" presStyleLbl="node2" presStyleIdx="1" presStyleCnt="2">
        <dgm:presLayoutVars>
          <dgm:chPref val="3"/>
        </dgm:presLayoutVars>
      </dgm:prSet>
      <dgm:spPr/>
      <dgm:t>
        <a:bodyPr/>
        <a:lstStyle/>
        <a:p>
          <a:endParaRPr lang="en-US"/>
        </a:p>
      </dgm:t>
    </dgm:pt>
    <dgm:pt modelId="{51B1EE08-ACBF-4657-B666-B014C87B9039}" type="pres">
      <dgm:prSet presAssocID="{EDDBC6D9-11E1-482A-966D-F92A0F5F4AEC}" presName="rootConnector" presStyleLbl="node2" presStyleIdx="1" presStyleCnt="2"/>
      <dgm:spPr/>
      <dgm:t>
        <a:bodyPr/>
        <a:lstStyle/>
        <a:p>
          <a:endParaRPr lang="en-US"/>
        </a:p>
      </dgm:t>
    </dgm:pt>
    <dgm:pt modelId="{372870C6-11A0-44BB-B2F4-3B656CDD6C06}" type="pres">
      <dgm:prSet presAssocID="{EDDBC6D9-11E1-482A-966D-F92A0F5F4AEC}" presName="hierChild4" presStyleCnt="0"/>
      <dgm:spPr/>
    </dgm:pt>
    <dgm:pt modelId="{A9D11635-11A6-4F4B-B2DE-05D21CD9FF23}" type="pres">
      <dgm:prSet presAssocID="{EDDBC6D9-11E1-482A-966D-F92A0F5F4AEC}" presName="hierChild5" presStyleCnt="0"/>
      <dgm:spPr/>
    </dgm:pt>
    <dgm:pt modelId="{3FC7884B-C5CD-4639-A34B-04CE9FD21017}" type="pres">
      <dgm:prSet presAssocID="{B5B1D2F9-BE88-4634-AA65-E260D74B7855}" presName="hierChild3" presStyleCnt="0"/>
      <dgm:spPr/>
    </dgm:pt>
  </dgm:ptLst>
  <dgm:cxnLst>
    <dgm:cxn modelId="{F778D1CC-7211-472E-9C3A-01B867A5528C}" type="presOf" srcId="{2F86E381-615A-414C-AF6C-39CD4EB0666E}" destId="{2B5E7A0E-4467-4F31-AD34-55F1E9EC0408}" srcOrd="0" destOrd="0" presId="urn:microsoft.com/office/officeart/2005/8/layout/orgChart1"/>
    <dgm:cxn modelId="{6F5F4585-CBFF-4B60-ABD3-66ED74956747}" type="presOf" srcId="{A2442732-8D64-41A2-9DB3-D7A0D2435272}" destId="{AA6FFD66-D4E0-4204-A087-2E7F1DF837CC}" srcOrd="0" destOrd="0" presId="urn:microsoft.com/office/officeart/2005/8/layout/orgChart1"/>
    <dgm:cxn modelId="{F2219005-BEC4-4BE3-9C8D-F165948B662C}" srcId="{B5B1D2F9-BE88-4634-AA65-E260D74B7855}" destId="{727CF3EA-F7A7-403A-876C-D1F52CBDB3B1}" srcOrd="0" destOrd="0" parTransId="{2F86E381-615A-414C-AF6C-39CD4EB0666E}" sibTransId="{97A1E695-D7DA-4C06-89E5-6735316EF592}"/>
    <dgm:cxn modelId="{BD01178B-24B8-438F-9C03-88207ED12525}" type="presOf" srcId="{727CF3EA-F7A7-403A-876C-D1F52CBDB3B1}" destId="{598CC32D-C721-4F02-B58A-6540E18AF72F}" srcOrd="0" destOrd="0" presId="urn:microsoft.com/office/officeart/2005/8/layout/orgChart1"/>
    <dgm:cxn modelId="{1DCD9B5C-0FBD-40BD-A27D-C474269E7852}" srcId="{B5B1D2F9-BE88-4634-AA65-E260D74B7855}" destId="{EDDBC6D9-11E1-482A-966D-F92A0F5F4AEC}" srcOrd="1" destOrd="0" parTransId="{996D2DA9-8E5E-485B-9E0E-7652B4484607}" sibTransId="{50B3013D-2F62-4961-8EC7-764CCB4A89B3}"/>
    <dgm:cxn modelId="{15D1551C-78C0-457F-ACB1-F91407A17CDC}" type="presOf" srcId="{996D2DA9-8E5E-485B-9E0E-7652B4484607}" destId="{BC0E1EA9-0D25-4C69-BE75-D69E2B7E5CD9}" srcOrd="0" destOrd="0" presId="urn:microsoft.com/office/officeart/2005/8/layout/orgChart1"/>
    <dgm:cxn modelId="{DE084BCE-63D0-4AE5-A009-CD4A3EC9E43F}" type="presOf" srcId="{EDDBC6D9-11E1-482A-966D-F92A0F5F4AEC}" destId="{9A2F7357-7D2F-4462-8C39-698F43361F09}" srcOrd="0" destOrd="0" presId="urn:microsoft.com/office/officeart/2005/8/layout/orgChart1"/>
    <dgm:cxn modelId="{3F67EB16-2537-4AD5-B5E6-B611FC29C5B8}" type="presOf" srcId="{B5B1D2F9-BE88-4634-AA65-E260D74B7855}" destId="{AA29F18C-A1DC-4956-9E69-02A4FA579C72}" srcOrd="1" destOrd="0" presId="urn:microsoft.com/office/officeart/2005/8/layout/orgChart1"/>
    <dgm:cxn modelId="{CD18CE78-BD99-4D82-81B2-11707351C240}" type="presOf" srcId="{B5B1D2F9-BE88-4634-AA65-E260D74B7855}" destId="{4D5F3111-59A1-479D-88FF-41057D19DE9B}" srcOrd="0" destOrd="0" presId="urn:microsoft.com/office/officeart/2005/8/layout/orgChart1"/>
    <dgm:cxn modelId="{06788771-EBFB-4379-AB6A-8005C03C554C}" srcId="{A2442732-8D64-41A2-9DB3-D7A0D2435272}" destId="{B5B1D2F9-BE88-4634-AA65-E260D74B7855}" srcOrd="0" destOrd="0" parTransId="{43C2C561-2BA1-4E33-9E72-8C9E1660FF39}" sibTransId="{56D9500B-4FF9-413F-B5FE-6D48DCE3EDEA}"/>
    <dgm:cxn modelId="{2F598B11-8483-4092-B36B-067E540D9CA2}" type="presOf" srcId="{727CF3EA-F7A7-403A-876C-D1F52CBDB3B1}" destId="{BD59DDC8-2C17-4316-A1A2-F2F02BA249E3}" srcOrd="1" destOrd="0" presId="urn:microsoft.com/office/officeart/2005/8/layout/orgChart1"/>
    <dgm:cxn modelId="{90FF37D7-BC4D-4296-9384-DC25B0B09389}" type="presOf" srcId="{EDDBC6D9-11E1-482A-966D-F92A0F5F4AEC}" destId="{51B1EE08-ACBF-4657-B666-B014C87B9039}" srcOrd="1" destOrd="0" presId="urn:microsoft.com/office/officeart/2005/8/layout/orgChart1"/>
    <dgm:cxn modelId="{B6D45C76-E56D-4314-94A4-E70F85F51506}" type="presParOf" srcId="{AA6FFD66-D4E0-4204-A087-2E7F1DF837CC}" destId="{7A201049-AC45-4CD4-B31A-BAF1B9634A01}" srcOrd="0" destOrd="0" presId="urn:microsoft.com/office/officeart/2005/8/layout/orgChart1"/>
    <dgm:cxn modelId="{ED801FBB-FA93-4E0A-ADA7-8FF67D867EF7}" type="presParOf" srcId="{7A201049-AC45-4CD4-B31A-BAF1B9634A01}" destId="{0DB0758F-EEE9-43C4-8C21-CA5981B84A9F}" srcOrd="0" destOrd="0" presId="urn:microsoft.com/office/officeart/2005/8/layout/orgChart1"/>
    <dgm:cxn modelId="{E943AFA4-6C1D-4C22-ACCB-B4BB0F127969}" type="presParOf" srcId="{0DB0758F-EEE9-43C4-8C21-CA5981B84A9F}" destId="{4D5F3111-59A1-479D-88FF-41057D19DE9B}" srcOrd="0" destOrd="0" presId="urn:microsoft.com/office/officeart/2005/8/layout/orgChart1"/>
    <dgm:cxn modelId="{F36C190B-483E-459C-8606-9C11EC622694}" type="presParOf" srcId="{0DB0758F-EEE9-43C4-8C21-CA5981B84A9F}" destId="{AA29F18C-A1DC-4956-9E69-02A4FA579C72}" srcOrd="1" destOrd="0" presId="urn:microsoft.com/office/officeart/2005/8/layout/orgChart1"/>
    <dgm:cxn modelId="{1DC1DC9E-BF72-4924-A72D-5193688749F6}" type="presParOf" srcId="{7A201049-AC45-4CD4-B31A-BAF1B9634A01}" destId="{DCE226AE-B280-4274-AE70-05F6B190B922}" srcOrd="1" destOrd="0" presId="urn:microsoft.com/office/officeart/2005/8/layout/orgChart1"/>
    <dgm:cxn modelId="{CB85CE36-CE14-4AFA-BB90-4ADEA2C7FE35}" type="presParOf" srcId="{DCE226AE-B280-4274-AE70-05F6B190B922}" destId="{2B5E7A0E-4467-4F31-AD34-55F1E9EC0408}" srcOrd="0" destOrd="0" presId="urn:microsoft.com/office/officeart/2005/8/layout/orgChart1"/>
    <dgm:cxn modelId="{5FF21984-928F-481B-B2A6-FC3CDEC68D4A}" type="presParOf" srcId="{DCE226AE-B280-4274-AE70-05F6B190B922}" destId="{8F81D959-922C-4A74-B2D8-B9FFA495E5DB}" srcOrd="1" destOrd="0" presId="urn:microsoft.com/office/officeart/2005/8/layout/orgChart1"/>
    <dgm:cxn modelId="{D731042E-F6FA-4D29-AB54-BE3624956D87}" type="presParOf" srcId="{8F81D959-922C-4A74-B2D8-B9FFA495E5DB}" destId="{CCF1F464-9D16-4290-B3E0-47C4DB029C99}" srcOrd="0" destOrd="0" presId="urn:microsoft.com/office/officeart/2005/8/layout/orgChart1"/>
    <dgm:cxn modelId="{2CE93BF2-278C-46A7-81ED-B71C6149E304}" type="presParOf" srcId="{CCF1F464-9D16-4290-B3E0-47C4DB029C99}" destId="{598CC32D-C721-4F02-B58A-6540E18AF72F}" srcOrd="0" destOrd="0" presId="urn:microsoft.com/office/officeart/2005/8/layout/orgChart1"/>
    <dgm:cxn modelId="{434AD82C-D4AF-40CD-926D-E79299546330}" type="presParOf" srcId="{CCF1F464-9D16-4290-B3E0-47C4DB029C99}" destId="{BD59DDC8-2C17-4316-A1A2-F2F02BA249E3}" srcOrd="1" destOrd="0" presId="urn:microsoft.com/office/officeart/2005/8/layout/orgChart1"/>
    <dgm:cxn modelId="{4E3DE224-881C-4AB2-989A-2D20E9768941}" type="presParOf" srcId="{8F81D959-922C-4A74-B2D8-B9FFA495E5DB}" destId="{D86DBA1F-9005-4F38-8D5E-E9FFC12FE6ED}" srcOrd="1" destOrd="0" presId="urn:microsoft.com/office/officeart/2005/8/layout/orgChart1"/>
    <dgm:cxn modelId="{C7431493-72DA-47DA-AA9B-A99542D0E2D1}" type="presParOf" srcId="{8F81D959-922C-4A74-B2D8-B9FFA495E5DB}" destId="{B8F5F276-8970-487A-B3B8-00CF9E27ECA4}" srcOrd="2" destOrd="0" presId="urn:microsoft.com/office/officeart/2005/8/layout/orgChart1"/>
    <dgm:cxn modelId="{D3FD4411-3CE0-434F-8F25-0F75A93F22F4}" type="presParOf" srcId="{DCE226AE-B280-4274-AE70-05F6B190B922}" destId="{BC0E1EA9-0D25-4C69-BE75-D69E2B7E5CD9}" srcOrd="2" destOrd="0" presId="urn:microsoft.com/office/officeart/2005/8/layout/orgChart1"/>
    <dgm:cxn modelId="{9A51E94A-0F56-43B1-B982-7418AB9D7A2E}" type="presParOf" srcId="{DCE226AE-B280-4274-AE70-05F6B190B922}" destId="{D7FB9091-F066-48E9-A0F0-484CB5740698}" srcOrd="3" destOrd="0" presId="urn:microsoft.com/office/officeart/2005/8/layout/orgChart1"/>
    <dgm:cxn modelId="{481D65AE-9046-48D0-ADD5-EF9EB6A4D9D2}" type="presParOf" srcId="{D7FB9091-F066-48E9-A0F0-484CB5740698}" destId="{44502591-9351-45BF-BE66-24292282B220}" srcOrd="0" destOrd="0" presId="urn:microsoft.com/office/officeart/2005/8/layout/orgChart1"/>
    <dgm:cxn modelId="{6B0D14CE-357F-4EE6-8AD1-BB97DD73430A}" type="presParOf" srcId="{44502591-9351-45BF-BE66-24292282B220}" destId="{9A2F7357-7D2F-4462-8C39-698F43361F09}" srcOrd="0" destOrd="0" presId="urn:microsoft.com/office/officeart/2005/8/layout/orgChart1"/>
    <dgm:cxn modelId="{C5948504-FADC-4BB5-B872-B201D6043E15}" type="presParOf" srcId="{44502591-9351-45BF-BE66-24292282B220}" destId="{51B1EE08-ACBF-4657-B666-B014C87B9039}" srcOrd="1" destOrd="0" presId="urn:microsoft.com/office/officeart/2005/8/layout/orgChart1"/>
    <dgm:cxn modelId="{4831D3A4-C172-4EB0-8300-E52C05DEAEB1}" type="presParOf" srcId="{D7FB9091-F066-48E9-A0F0-484CB5740698}" destId="{372870C6-11A0-44BB-B2F4-3B656CDD6C06}" srcOrd="1" destOrd="0" presId="urn:microsoft.com/office/officeart/2005/8/layout/orgChart1"/>
    <dgm:cxn modelId="{9A9B9218-2BD1-4360-AD9B-D140D29A0EBF}" type="presParOf" srcId="{D7FB9091-F066-48E9-A0F0-484CB5740698}" destId="{A9D11635-11A6-4F4B-B2DE-05D21CD9FF23}" srcOrd="2" destOrd="0" presId="urn:microsoft.com/office/officeart/2005/8/layout/orgChart1"/>
    <dgm:cxn modelId="{6C8DB829-2F06-4ADC-92B4-450847AE2E69}" type="presParOf" srcId="{7A201049-AC45-4CD4-B31A-BAF1B9634A01}" destId="{3FC7884B-C5CD-4639-A34B-04CE9FD21017}"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4D7EC27-F34D-42FB-AD27-3BCF5E4AE4E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2E2D6C2-B683-43EF-B0B8-E43A860675B9}">
      <dgm:prSet/>
      <dgm:spPr/>
      <dgm:t>
        <a:bodyPr/>
        <a:lstStyle/>
        <a:p>
          <a:r>
            <a:rPr lang="en-US" dirty="0"/>
            <a:t>CBDT's Circular No. 5/2010, dated 3-6-2010 clarifies that </a:t>
          </a:r>
        </a:p>
      </dgm:t>
    </dgm:pt>
    <dgm:pt modelId="{DAAD8208-1FD6-4DB6-BD28-FD9324FABD93}" type="parTrans" cxnId="{848FD87A-8C22-4790-850A-19253E04D444}">
      <dgm:prSet/>
      <dgm:spPr/>
      <dgm:t>
        <a:bodyPr/>
        <a:lstStyle/>
        <a:p>
          <a:endParaRPr lang="en-US"/>
        </a:p>
      </dgm:t>
    </dgm:pt>
    <dgm:pt modelId="{583CB0DB-EB49-434C-9AFD-23983BA952EB}" type="sibTrans" cxnId="{848FD87A-8C22-4790-850A-19253E04D444}">
      <dgm:prSet/>
      <dgm:spPr/>
      <dgm:t>
        <a:bodyPr/>
        <a:lstStyle/>
        <a:p>
          <a:endParaRPr lang="en-US"/>
        </a:p>
      </dgm:t>
    </dgm:pt>
    <dgm:pt modelId="{2559C199-82A8-4DC4-9D78-05387AEC6874}">
      <dgm:prSet/>
      <dgm:spPr/>
      <dgm:t>
        <a:bodyPr/>
        <a:lstStyle/>
        <a:p>
          <a:pPr algn="just"/>
          <a:r>
            <a:rPr lang="en-US" i="1" dirty="0"/>
            <a:t>"As an LLP and a general partnership is being treated as equivalent (except for recovery purposes) in the Act, the conversion from a general partnership firm to an LLP will have no tax implications if the rights and obligations of the partners remain the same after conversion and if there is no transfer of any asset or liability after conversion. If there is a violation of these conditions, the provisions of section 45 shall apply."</a:t>
          </a:r>
          <a:endParaRPr lang="en-US" dirty="0"/>
        </a:p>
      </dgm:t>
    </dgm:pt>
    <dgm:pt modelId="{2D21DAC7-2CCF-4D24-BF68-A2FFE8C66FF5}" type="parTrans" cxnId="{B9A318A6-B5A3-49C3-9BF3-933F3E72ABCF}">
      <dgm:prSet/>
      <dgm:spPr/>
      <dgm:t>
        <a:bodyPr/>
        <a:lstStyle/>
        <a:p>
          <a:endParaRPr lang="en-US"/>
        </a:p>
      </dgm:t>
    </dgm:pt>
    <dgm:pt modelId="{DBB5A39D-454E-423A-8F86-04F938367462}" type="sibTrans" cxnId="{B9A318A6-B5A3-49C3-9BF3-933F3E72ABCF}">
      <dgm:prSet/>
      <dgm:spPr/>
      <dgm:t>
        <a:bodyPr/>
        <a:lstStyle/>
        <a:p>
          <a:endParaRPr lang="en-US"/>
        </a:p>
      </dgm:t>
    </dgm:pt>
    <dgm:pt modelId="{30A95144-D1F7-4069-AFE7-DB80FE31EA0F}">
      <dgm:prSet/>
      <dgm:spPr/>
      <dgm:t>
        <a:bodyPr/>
        <a:lstStyle/>
        <a:p>
          <a:r>
            <a:rPr lang="en-US" dirty="0"/>
            <a:t>Partnership Firm to LLP</a:t>
          </a:r>
        </a:p>
      </dgm:t>
    </dgm:pt>
    <dgm:pt modelId="{1DAE8B7E-6617-4C67-9E8B-A5162E5FE970}" type="parTrans" cxnId="{FAFDDC1B-662F-4ADE-A2B7-C628329F44EC}">
      <dgm:prSet/>
      <dgm:spPr/>
      <dgm:t>
        <a:bodyPr/>
        <a:lstStyle/>
        <a:p>
          <a:endParaRPr lang="en-US"/>
        </a:p>
      </dgm:t>
    </dgm:pt>
    <dgm:pt modelId="{BF37BE16-2979-4AC9-87D1-AA06B1F1B38D}" type="sibTrans" cxnId="{FAFDDC1B-662F-4ADE-A2B7-C628329F44EC}">
      <dgm:prSet/>
      <dgm:spPr/>
      <dgm:t>
        <a:bodyPr/>
        <a:lstStyle/>
        <a:p>
          <a:endParaRPr lang="en-US"/>
        </a:p>
      </dgm:t>
    </dgm:pt>
    <dgm:pt modelId="{FFABCD72-6958-478C-A3EA-F6CADDA3B898}">
      <dgm:prSet/>
      <dgm:spPr/>
      <dgm:t>
        <a:bodyPr/>
        <a:lstStyle/>
        <a:p>
          <a:pPr algn="just"/>
          <a:r>
            <a:rPr lang="en-US" dirty="0"/>
            <a:t>Partnership firm to Company</a:t>
          </a:r>
        </a:p>
      </dgm:t>
    </dgm:pt>
    <dgm:pt modelId="{BD74A5F4-2EC8-46E3-91EA-EA4385C6B91C}" type="parTrans" cxnId="{B3CCD325-B030-4644-AAA2-EE6A0728FCBB}">
      <dgm:prSet/>
      <dgm:spPr/>
      <dgm:t>
        <a:bodyPr/>
        <a:lstStyle/>
        <a:p>
          <a:endParaRPr lang="en-US"/>
        </a:p>
      </dgm:t>
    </dgm:pt>
    <dgm:pt modelId="{21FDC22E-42AE-46DD-8881-94DD42E46F64}" type="sibTrans" cxnId="{B3CCD325-B030-4644-AAA2-EE6A0728FCBB}">
      <dgm:prSet/>
      <dgm:spPr/>
      <dgm:t>
        <a:bodyPr/>
        <a:lstStyle/>
        <a:p>
          <a:endParaRPr lang="en-US"/>
        </a:p>
      </dgm:t>
    </dgm:pt>
    <dgm:pt modelId="{D1359908-518B-4914-B91C-21009DAAA4C0}">
      <dgm:prSet/>
      <dgm:spPr/>
      <dgm:t>
        <a:bodyPr/>
        <a:lstStyle/>
        <a:p>
          <a:pPr algn="just"/>
          <a:r>
            <a:rPr lang="en-US" dirty="0"/>
            <a:t>No transfer but vesting of assets by devolution of law</a:t>
          </a:r>
        </a:p>
      </dgm:t>
    </dgm:pt>
    <dgm:pt modelId="{E300B63E-0D4B-4484-B41A-1B3245E8480D}" type="parTrans" cxnId="{BE81F6C1-9829-4667-843D-ACE2FC3D16AA}">
      <dgm:prSet/>
      <dgm:spPr/>
      <dgm:t>
        <a:bodyPr/>
        <a:lstStyle/>
        <a:p>
          <a:endParaRPr lang="en-US"/>
        </a:p>
      </dgm:t>
    </dgm:pt>
    <dgm:pt modelId="{06907F73-18CF-46BF-BC68-B3D85668D6CA}" type="sibTrans" cxnId="{BE81F6C1-9829-4667-843D-ACE2FC3D16AA}">
      <dgm:prSet/>
      <dgm:spPr/>
      <dgm:t>
        <a:bodyPr/>
        <a:lstStyle/>
        <a:p>
          <a:endParaRPr lang="en-US"/>
        </a:p>
      </dgm:t>
    </dgm:pt>
    <dgm:pt modelId="{87F969B6-A6D0-4A63-970A-33970784E7FF}" type="pres">
      <dgm:prSet presAssocID="{04D7EC27-F34D-42FB-AD27-3BCF5E4AE4E5}" presName="linear" presStyleCnt="0">
        <dgm:presLayoutVars>
          <dgm:animLvl val="lvl"/>
          <dgm:resizeHandles val="exact"/>
        </dgm:presLayoutVars>
      </dgm:prSet>
      <dgm:spPr/>
      <dgm:t>
        <a:bodyPr/>
        <a:lstStyle/>
        <a:p>
          <a:endParaRPr lang="en-US"/>
        </a:p>
      </dgm:t>
    </dgm:pt>
    <dgm:pt modelId="{2C12CE89-3B03-4502-AE26-8D2088C03EBE}" type="pres">
      <dgm:prSet presAssocID="{30A95144-D1F7-4069-AFE7-DB80FE31EA0F}" presName="parentText" presStyleLbl="node1" presStyleIdx="0" presStyleCnt="2">
        <dgm:presLayoutVars>
          <dgm:chMax val="0"/>
          <dgm:bulletEnabled val="1"/>
        </dgm:presLayoutVars>
      </dgm:prSet>
      <dgm:spPr/>
      <dgm:t>
        <a:bodyPr/>
        <a:lstStyle/>
        <a:p>
          <a:endParaRPr lang="en-US"/>
        </a:p>
      </dgm:t>
    </dgm:pt>
    <dgm:pt modelId="{B122247C-2AE5-410B-8525-1AABDBE48F4A}" type="pres">
      <dgm:prSet presAssocID="{30A95144-D1F7-4069-AFE7-DB80FE31EA0F}" presName="childText" presStyleLbl="revTx" presStyleIdx="0" presStyleCnt="2">
        <dgm:presLayoutVars>
          <dgm:bulletEnabled val="1"/>
        </dgm:presLayoutVars>
      </dgm:prSet>
      <dgm:spPr/>
      <dgm:t>
        <a:bodyPr/>
        <a:lstStyle/>
        <a:p>
          <a:endParaRPr lang="en-US"/>
        </a:p>
      </dgm:t>
    </dgm:pt>
    <dgm:pt modelId="{EFE6393B-EABE-4E41-A4D2-292569C084C0}" type="pres">
      <dgm:prSet presAssocID="{FFABCD72-6958-478C-A3EA-F6CADDA3B898}" presName="parentText" presStyleLbl="node1" presStyleIdx="1" presStyleCnt="2">
        <dgm:presLayoutVars>
          <dgm:chMax val="0"/>
          <dgm:bulletEnabled val="1"/>
        </dgm:presLayoutVars>
      </dgm:prSet>
      <dgm:spPr/>
      <dgm:t>
        <a:bodyPr/>
        <a:lstStyle/>
        <a:p>
          <a:endParaRPr lang="en-US"/>
        </a:p>
      </dgm:t>
    </dgm:pt>
    <dgm:pt modelId="{A68B5F11-D1A1-4E6F-85C0-0294CA2848F6}" type="pres">
      <dgm:prSet presAssocID="{FFABCD72-6958-478C-A3EA-F6CADDA3B898}" presName="childText" presStyleLbl="revTx" presStyleIdx="1" presStyleCnt="2">
        <dgm:presLayoutVars>
          <dgm:bulletEnabled val="1"/>
        </dgm:presLayoutVars>
      </dgm:prSet>
      <dgm:spPr/>
      <dgm:t>
        <a:bodyPr/>
        <a:lstStyle/>
        <a:p>
          <a:endParaRPr lang="en-US"/>
        </a:p>
      </dgm:t>
    </dgm:pt>
  </dgm:ptLst>
  <dgm:cxnLst>
    <dgm:cxn modelId="{42183014-1E02-4873-A473-0E836C3A1A4D}" type="presOf" srcId="{30A95144-D1F7-4069-AFE7-DB80FE31EA0F}" destId="{2C12CE89-3B03-4502-AE26-8D2088C03EBE}" srcOrd="0" destOrd="0" presId="urn:microsoft.com/office/officeart/2005/8/layout/vList2"/>
    <dgm:cxn modelId="{BE81F6C1-9829-4667-843D-ACE2FC3D16AA}" srcId="{FFABCD72-6958-478C-A3EA-F6CADDA3B898}" destId="{D1359908-518B-4914-B91C-21009DAAA4C0}" srcOrd="0" destOrd="0" parTransId="{E300B63E-0D4B-4484-B41A-1B3245E8480D}" sibTransId="{06907F73-18CF-46BF-BC68-B3D85668D6CA}"/>
    <dgm:cxn modelId="{B3CCD325-B030-4644-AAA2-EE6A0728FCBB}" srcId="{04D7EC27-F34D-42FB-AD27-3BCF5E4AE4E5}" destId="{FFABCD72-6958-478C-A3EA-F6CADDA3B898}" srcOrd="1" destOrd="0" parTransId="{BD74A5F4-2EC8-46E3-91EA-EA4385C6B91C}" sibTransId="{21FDC22E-42AE-46DD-8881-94DD42E46F64}"/>
    <dgm:cxn modelId="{D337061C-BF07-492B-B354-CA5864A4197D}" type="presOf" srcId="{C2E2D6C2-B683-43EF-B0B8-E43A860675B9}" destId="{B122247C-2AE5-410B-8525-1AABDBE48F4A}" srcOrd="0" destOrd="0" presId="urn:microsoft.com/office/officeart/2005/8/layout/vList2"/>
    <dgm:cxn modelId="{A90DED2B-94A0-43FF-982C-C6C7CECE5087}" type="presOf" srcId="{04D7EC27-F34D-42FB-AD27-3BCF5E4AE4E5}" destId="{87F969B6-A6D0-4A63-970A-33970784E7FF}" srcOrd="0" destOrd="0" presId="urn:microsoft.com/office/officeart/2005/8/layout/vList2"/>
    <dgm:cxn modelId="{25362909-011D-4BDB-8607-9A18B58DE207}" type="presOf" srcId="{D1359908-518B-4914-B91C-21009DAAA4C0}" destId="{A68B5F11-D1A1-4E6F-85C0-0294CA2848F6}" srcOrd="0" destOrd="0" presId="urn:microsoft.com/office/officeart/2005/8/layout/vList2"/>
    <dgm:cxn modelId="{B9A318A6-B5A3-49C3-9BF3-933F3E72ABCF}" srcId="{C2E2D6C2-B683-43EF-B0B8-E43A860675B9}" destId="{2559C199-82A8-4DC4-9D78-05387AEC6874}" srcOrd="0" destOrd="0" parTransId="{2D21DAC7-2CCF-4D24-BF68-A2FFE8C66FF5}" sibTransId="{DBB5A39D-454E-423A-8F86-04F938367462}"/>
    <dgm:cxn modelId="{5B2BE91D-02A5-49A1-B198-470AB0D465B7}" type="presOf" srcId="{2559C199-82A8-4DC4-9D78-05387AEC6874}" destId="{B122247C-2AE5-410B-8525-1AABDBE48F4A}" srcOrd="0" destOrd="1" presId="urn:microsoft.com/office/officeart/2005/8/layout/vList2"/>
    <dgm:cxn modelId="{FAFDDC1B-662F-4ADE-A2B7-C628329F44EC}" srcId="{04D7EC27-F34D-42FB-AD27-3BCF5E4AE4E5}" destId="{30A95144-D1F7-4069-AFE7-DB80FE31EA0F}" srcOrd="0" destOrd="0" parTransId="{1DAE8B7E-6617-4C67-9E8B-A5162E5FE970}" sibTransId="{BF37BE16-2979-4AC9-87D1-AA06B1F1B38D}"/>
    <dgm:cxn modelId="{848FD87A-8C22-4790-850A-19253E04D444}" srcId="{30A95144-D1F7-4069-AFE7-DB80FE31EA0F}" destId="{C2E2D6C2-B683-43EF-B0B8-E43A860675B9}" srcOrd="0" destOrd="0" parTransId="{DAAD8208-1FD6-4DB6-BD28-FD9324FABD93}" sibTransId="{583CB0DB-EB49-434C-9AFD-23983BA952EB}"/>
    <dgm:cxn modelId="{098FDF88-AEEC-4C9C-864A-F02AF0206265}" type="presOf" srcId="{FFABCD72-6958-478C-A3EA-F6CADDA3B898}" destId="{EFE6393B-EABE-4E41-A4D2-292569C084C0}" srcOrd="0" destOrd="0" presId="urn:microsoft.com/office/officeart/2005/8/layout/vList2"/>
    <dgm:cxn modelId="{C6AB21BC-05F7-40CE-9F2F-93C4B73F2C6B}" type="presParOf" srcId="{87F969B6-A6D0-4A63-970A-33970784E7FF}" destId="{2C12CE89-3B03-4502-AE26-8D2088C03EBE}" srcOrd="0" destOrd="0" presId="urn:microsoft.com/office/officeart/2005/8/layout/vList2"/>
    <dgm:cxn modelId="{0ACC2B51-6336-4A66-8063-79A5CA933126}" type="presParOf" srcId="{87F969B6-A6D0-4A63-970A-33970784E7FF}" destId="{B122247C-2AE5-410B-8525-1AABDBE48F4A}" srcOrd="1" destOrd="0" presId="urn:microsoft.com/office/officeart/2005/8/layout/vList2"/>
    <dgm:cxn modelId="{641EBC26-1C27-4605-B338-F9F7A70FD7CC}" type="presParOf" srcId="{87F969B6-A6D0-4A63-970A-33970784E7FF}" destId="{EFE6393B-EABE-4E41-A4D2-292569C084C0}" srcOrd="2" destOrd="0" presId="urn:microsoft.com/office/officeart/2005/8/layout/vList2"/>
    <dgm:cxn modelId="{0EE403BF-CA84-4A58-8C53-55CFE382E839}" type="presParOf" srcId="{87F969B6-A6D0-4A63-970A-33970784E7FF}" destId="{A68B5F11-D1A1-4E6F-85C0-0294CA2848F6}"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5915A55-BDBB-491B-BA37-EC1A73ADF54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F201E8A-0387-452D-B05C-415812D62D26}">
      <dgm:prSet custT="1"/>
      <dgm:spPr/>
      <dgm:t>
        <a:bodyPr/>
        <a:lstStyle/>
        <a:p>
          <a:pPr algn="just"/>
          <a:r>
            <a:rPr lang="en-US" sz="4000" dirty="0"/>
            <a:t>Revised deed to be submitted to JAO if Change in </a:t>
          </a:r>
        </a:p>
      </dgm:t>
    </dgm:pt>
    <dgm:pt modelId="{62B84CBB-F12E-4DE8-A406-BBBEFB04082C}" type="parTrans" cxnId="{9C3664C3-174E-45C4-A06F-5283EA640408}">
      <dgm:prSet/>
      <dgm:spPr/>
      <dgm:t>
        <a:bodyPr/>
        <a:lstStyle/>
        <a:p>
          <a:endParaRPr lang="en-US"/>
        </a:p>
      </dgm:t>
    </dgm:pt>
    <dgm:pt modelId="{D62E9EB3-E68C-44DF-BCB0-A65729C19898}" type="sibTrans" cxnId="{9C3664C3-174E-45C4-A06F-5283EA640408}">
      <dgm:prSet/>
      <dgm:spPr/>
      <dgm:t>
        <a:bodyPr/>
        <a:lstStyle/>
        <a:p>
          <a:endParaRPr lang="en-US"/>
        </a:p>
      </dgm:t>
    </dgm:pt>
    <dgm:pt modelId="{205999A9-5A54-46ED-88B6-9153EEFA9078}">
      <dgm:prSet/>
      <dgm:spPr/>
      <dgm:t>
        <a:bodyPr/>
        <a:lstStyle/>
        <a:p>
          <a:r>
            <a:rPr lang="en-US" dirty="0"/>
            <a:t>constitution of the deed or profit sharing ratio of the partners or </a:t>
          </a:r>
        </a:p>
      </dgm:t>
    </dgm:pt>
    <dgm:pt modelId="{4BCCB539-6CF2-4964-A699-B4503123415C}" type="parTrans" cxnId="{8A9880F1-F01D-43A2-8773-5BC91D0B2C1D}">
      <dgm:prSet/>
      <dgm:spPr/>
      <dgm:t>
        <a:bodyPr/>
        <a:lstStyle/>
        <a:p>
          <a:endParaRPr lang="en-US"/>
        </a:p>
      </dgm:t>
    </dgm:pt>
    <dgm:pt modelId="{29036AF9-724D-4D49-B8C7-6DD5B719E7A6}" type="sibTrans" cxnId="{8A9880F1-F01D-43A2-8773-5BC91D0B2C1D}">
      <dgm:prSet/>
      <dgm:spPr/>
      <dgm:t>
        <a:bodyPr/>
        <a:lstStyle/>
        <a:p>
          <a:endParaRPr lang="en-US"/>
        </a:p>
      </dgm:t>
    </dgm:pt>
    <dgm:pt modelId="{B7AFF9B4-D4BE-4C6E-B9FF-B1729C9A366A}">
      <dgm:prSet/>
      <dgm:spPr/>
      <dgm:t>
        <a:bodyPr/>
        <a:lstStyle/>
        <a:p>
          <a:r>
            <a:rPr lang="en-US" dirty="0"/>
            <a:t>remuneration payable to the partners, </a:t>
          </a:r>
        </a:p>
      </dgm:t>
    </dgm:pt>
    <dgm:pt modelId="{C20623C8-6B89-4A59-894F-09EE1813001D}" type="parTrans" cxnId="{2456D569-95A4-4ADD-8625-EC2A25E265CD}">
      <dgm:prSet/>
      <dgm:spPr/>
      <dgm:t>
        <a:bodyPr/>
        <a:lstStyle/>
        <a:p>
          <a:endParaRPr lang="en-US"/>
        </a:p>
      </dgm:t>
    </dgm:pt>
    <dgm:pt modelId="{72B70D44-AD57-4B7D-988C-DF865CB49BED}" type="sibTrans" cxnId="{2456D569-95A4-4ADD-8625-EC2A25E265CD}">
      <dgm:prSet/>
      <dgm:spPr/>
      <dgm:t>
        <a:bodyPr/>
        <a:lstStyle/>
        <a:p>
          <a:endParaRPr lang="en-US"/>
        </a:p>
      </dgm:t>
    </dgm:pt>
    <dgm:pt modelId="{298B85F4-8CDC-494D-9973-4316B64471E1}" type="pres">
      <dgm:prSet presAssocID="{F5915A55-BDBB-491B-BA37-EC1A73ADF54F}" presName="linear" presStyleCnt="0">
        <dgm:presLayoutVars>
          <dgm:animLvl val="lvl"/>
          <dgm:resizeHandles val="exact"/>
        </dgm:presLayoutVars>
      </dgm:prSet>
      <dgm:spPr/>
      <dgm:t>
        <a:bodyPr/>
        <a:lstStyle/>
        <a:p>
          <a:endParaRPr lang="en-US"/>
        </a:p>
      </dgm:t>
    </dgm:pt>
    <dgm:pt modelId="{4749B723-D02E-4ECF-9EA8-5A2A3DD91A45}" type="pres">
      <dgm:prSet presAssocID="{8F201E8A-0387-452D-B05C-415812D62D26}" presName="parentText" presStyleLbl="node1" presStyleIdx="0" presStyleCnt="1">
        <dgm:presLayoutVars>
          <dgm:chMax val="0"/>
          <dgm:bulletEnabled val="1"/>
        </dgm:presLayoutVars>
      </dgm:prSet>
      <dgm:spPr/>
      <dgm:t>
        <a:bodyPr/>
        <a:lstStyle/>
        <a:p>
          <a:endParaRPr lang="en-US"/>
        </a:p>
      </dgm:t>
    </dgm:pt>
    <dgm:pt modelId="{45671679-67F3-4CE2-B825-96BFC2328129}" type="pres">
      <dgm:prSet presAssocID="{8F201E8A-0387-452D-B05C-415812D62D26}" presName="childText" presStyleLbl="revTx" presStyleIdx="0" presStyleCnt="1">
        <dgm:presLayoutVars>
          <dgm:bulletEnabled val="1"/>
        </dgm:presLayoutVars>
      </dgm:prSet>
      <dgm:spPr/>
      <dgm:t>
        <a:bodyPr/>
        <a:lstStyle/>
        <a:p>
          <a:endParaRPr lang="en-US"/>
        </a:p>
      </dgm:t>
    </dgm:pt>
  </dgm:ptLst>
  <dgm:cxnLst>
    <dgm:cxn modelId="{48D85B78-2DAF-4621-A9AB-56560AA19903}" type="presOf" srcId="{8F201E8A-0387-452D-B05C-415812D62D26}" destId="{4749B723-D02E-4ECF-9EA8-5A2A3DD91A45}" srcOrd="0" destOrd="0" presId="urn:microsoft.com/office/officeart/2005/8/layout/vList2"/>
    <dgm:cxn modelId="{2456D569-95A4-4ADD-8625-EC2A25E265CD}" srcId="{8F201E8A-0387-452D-B05C-415812D62D26}" destId="{B7AFF9B4-D4BE-4C6E-B9FF-B1729C9A366A}" srcOrd="1" destOrd="0" parTransId="{C20623C8-6B89-4A59-894F-09EE1813001D}" sibTransId="{72B70D44-AD57-4B7D-988C-DF865CB49BED}"/>
    <dgm:cxn modelId="{1CA0E09A-B583-4AD3-94C8-CA0201956942}" type="presOf" srcId="{F5915A55-BDBB-491B-BA37-EC1A73ADF54F}" destId="{298B85F4-8CDC-494D-9973-4316B64471E1}" srcOrd="0" destOrd="0" presId="urn:microsoft.com/office/officeart/2005/8/layout/vList2"/>
    <dgm:cxn modelId="{60CEA805-B889-4ECD-B38E-969694A00909}" type="presOf" srcId="{205999A9-5A54-46ED-88B6-9153EEFA9078}" destId="{45671679-67F3-4CE2-B825-96BFC2328129}" srcOrd="0" destOrd="0" presId="urn:microsoft.com/office/officeart/2005/8/layout/vList2"/>
    <dgm:cxn modelId="{6EA99EDD-D5B8-4509-9A76-4CF46B8ABA6A}" type="presOf" srcId="{B7AFF9B4-D4BE-4C6E-B9FF-B1729C9A366A}" destId="{45671679-67F3-4CE2-B825-96BFC2328129}" srcOrd="0" destOrd="1" presId="urn:microsoft.com/office/officeart/2005/8/layout/vList2"/>
    <dgm:cxn modelId="{8A9880F1-F01D-43A2-8773-5BC91D0B2C1D}" srcId="{8F201E8A-0387-452D-B05C-415812D62D26}" destId="{205999A9-5A54-46ED-88B6-9153EEFA9078}" srcOrd="0" destOrd="0" parTransId="{4BCCB539-6CF2-4964-A699-B4503123415C}" sibTransId="{29036AF9-724D-4D49-B8C7-6DD5B719E7A6}"/>
    <dgm:cxn modelId="{9C3664C3-174E-45C4-A06F-5283EA640408}" srcId="{F5915A55-BDBB-491B-BA37-EC1A73ADF54F}" destId="{8F201E8A-0387-452D-B05C-415812D62D26}" srcOrd="0" destOrd="0" parTransId="{62B84CBB-F12E-4DE8-A406-BBBEFB04082C}" sibTransId="{D62E9EB3-E68C-44DF-BCB0-A65729C19898}"/>
    <dgm:cxn modelId="{DEE0A770-17D2-4D59-8945-53BDB5DBED8D}" type="presParOf" srcId="{298B85F4-8CDC-494D-9973-4316B64471E1}" destId="{4749B723-D02E-4ECF-9EA8-5A2A3DD91A45}" srcOrd="0" destOrd="0" presId="urn:microsoft.com/office/officeart/2005/8/layout/vList2"/>
    <dgm:cxn modelId="{E5E24BC0-AAC5-4EF0-8754-38617699B31A}" type="presParOf" srcId="{298B85F4-8CDC-494D-9973-4316B64471E1}" destId="{45671679-67F3-4CE2-B825-96BFC2328129}"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4D6911C-BD7E-41B9-8267-3278A034FFA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4313661-4254-4572-923E-3CB3F70AF9C4}">
      <dgm:prSet/>
      <dgm:spPr/>
      <dgm:t>
        <a:bodyPr/>
        <a:lstStyle/>
        <a:p>
          <a:r>
            <a:rPr lang="en-US"/>
            <a:t>Change in constitution</a:t>
          </a:r>
        </a:p>
      </dgm:t>
    </dgm:pt>
    <dgm:pt modelId="{5880DDC1-52BE-4168-8E99-32D1485258C4}" type="parTrans" cxnId="{953D33BD-8632-43BB-99D5-50418158D35C}">
      <dgm:prSet/>
      <dgm:spPr/>
      <dgm:t>
        <a:bodyPr/>
        <a:lstStyle/>
        <a:p>
          <a:endParaRPr lang="en-US"/>
        </a:p>
      </dgm:t>
    </dgm:pt>
    <dgm:pt modelId="{3FFEA0E0-200C-4D26-AF62-B156094D30D3}" type="sibTrans" cxnId="{953D33BD-8632-43BB-99D5-50418158D35C}">
      <dgm:prSet/>
      <dgm:spPr/>
      <dgm:t>
        <a:bodyPr/>
        <a:lstStyle/>
        <a:p>
          <a:endParaRPr lang="en-US"/>
        </a:p>
      </dgm:t>
    </dgm:pt>
    <dgm:pt modelId="{D3A06E58-63C1-4E78-9273-B88D2532F8D3}">
      <dgm:prSet/>
      <dgm:spPr/>
      <dgm:t>
        <a:bodyPr/>
        <a:lstStyle/>
        <a:p>
          <a:pPr algn="just"/>
          <a:r>
            <a:rPr lang="en-US"/>
            <a:t>Firm shall not be entitled to carry forward loss attributable to outgoing partner</a:t>
          </a:r>
        </a:p>
      </dgm:t>
    </dgm:pt>
    <dgm:pt modelId="{01772117-454F-40C5-BF07-8BE79D942E65}" type="parTrans" cxnId="{0108881E-EF3A-45CE-83A8-0E5DA6465FAB}">
      <dgm:prSet/>
      <dgm:spPr/>
      <dgm:t>
        <a:bodyPr/>
        <a:lstStyle/>
        <a:p>
          <a:endParaRPr lang="en-US"/>
        </a:p>
      </dgm:t>
    </dgm:pt>
    <dgm:pt modelId="{9680FD57-26F3-42F0-8CB3-C3785AD26E1B}" type="sibTrans" cxnId="{0108881E-EF3A-45CE-83A8-0E5DA6465FAB}">
      <dgm:prSet/>
      <dgm:spPr/>
      <dgm:t>
        <a:bodyPr/>
        <a:lstStyle/>
        <a:p>
          <a:endParaRPr lang="en-US"/>
        </a:p>
      </dgm:t>
    </dgm:pt>
    <dgm:pt modelId="{F4EC801E-9380-42B5-9D4F-45642A082BA1}">
      <dgm:prSet/>
      <dgm:spPr/>
      <dgm:t>
        <a:bodyPr/>
        <a:lstStyle/>
        <a:p>
          <a:pPr algn="just"/>
          <a:r>
            <a:rPr lang="en-US" dirty="0"/>
            <a:t>does not cover the case of change in profit-sharing ratio or the case of admission</a:t>
          </a:r>
        </a:p>
      </dgm:t>
    </dgm:pt>
    <dgm:pt modelId="{1C8C8302-D258-4F5F-B9A8-637F5B4F5923}" type="parTrans" cxnId="{CA166A22-47AA-4000-B86E-910532617016}">
      <dgm:prSet/>
      <dgm:spPr/>
      <dgm:t>
        <a:bodyPr/>
        <a:lstStyle/>
        <a:p>
          <a:endParaRPr lang="en-US"/>
        </a:p>
      </dgm:t>
    </dgm:pt>
    <dgm:pt modelId="{61459660-2028-4409-8281-A6AE3D06C46F}" type="sibTrans" cxnId="{CA166A22-47AA-4000-B86E-910532617016}">
      <dgm:prSet/>
      <dgm:spPr/>
      <dgm:t>
        <a:bodyPr/>
        <a:lstStyle/>
        <a:p>
          <a:endParaRPr lang="en-US"/>
        </a:p>
      </dgm:t>
    </dgm:pt>
    <dgm:pt modelId="{ED178779-F97D-42A5-98D0-71288F8AF539}">
      <dgm:prSet/>
      <dgm:spPr/>
      <dgm:t>
        <a:bodyPr/>
        <a:lstStyle/>
        <a:p>
          <a:r>
            <a:rPr lang="en-US"/>
            <a:t>Exceptions</a:t>
          </a:r>
        </a:p>
      </dgm:t>
    </dgm:pt>
    <dgm:pt modelId="{ED4C3DC5-8430-4634-AC14-E9F5F0362DF1}" type="parTrans" cxnId="{207BCA00-F511-4D50-AA70-50EA1C581F9D}">
      <dgm:prSet/>
      <dgm:spPr/>
      <dgm:t>
        <a:bodyPr/>
        <a:lstStyle/>
        <a:p>
          <a:endParaRPr lang="en-US"/>
        </a:p>
      </dgm:t>
    </dgm:pt>
    <dgm:pt modelId="{EE580A6E-F17D-466C-B312-83AC41EDF896}" type="sibTrans" cxnId="{207BCA00-F511-4D50-AA70-50EA1C581F9D}">
      <dgm:prSet/>
      <dgm:spPr/>
      <dgm:t>
        <a:bodyPr/>
        <a:lstStyle/>
        <a:p>
          <a:endParaRPr lang="en-US"/>
        </a:p>
      </dgm:t>
    </dgm:pt>
    <dgm:pt modelId="{1E1FFDCC-FB84-4169-8E6C-C9A850110749}">
      <dgm:prSet/>
      <dgm:spPr/>
      <dgm:t>
        <a:bodyPr/>
        <a:lstStyle/>
        <a:p>
          <a:r>
            <a:rPr lang="en-US"/>
            <a:t>Transfer by inheritance</a:t>
          </a:r>
        </a:p>
      </dgm:t>
    </dgm:pt>
    <dgm:pt modelId="{3B0C8E4D-8CB3-441C-99A9-7A7A5C0466E2}" type="parTrans" cxnId="{91D3C615-D498-4035-99A5-0D6DC9ACFE1E}">
      <dgm:prSet/>
      <dgm:spPr/>
      <dgm:t>
        <a:bodyPr/>
        <a:lstStyle/>
        <a:p>
          <a:endParaRPr lang="en-US"/>
        </a:p>
      </dgm:t>
    </dgm:pt>
    <dgm:pt modelId="{D5906EE5-2311-4ADF-A07E-F743C5B87000}" type="sibTrans" cxnId="{91D3C615-D498-4035-99A5-0D6DC9ACFE1E}">
      <dgm:prSet/>
      <dgm:spPr/>
      <dgm:t>
        <a:bodyPr/>
        <a:lstStyle/>
        <a:p>
          <a:endParaRPr lang="en-US"/>
        </a:p>
      </dgm:t>
    </dgm:pt>
    <dgm:pt modelId="{038A9208-4181-4325-BE39-6EC88034488E}">
      <dgm:prSet/>
      <dgm:spPr/>
      <dgm:t>
        <a:bodyPr/>
        <a:lstStyle/>
        <a:p>
          <a:r>
            <a:rPr lang="en-US"/>
            <a:t>Not applicable to unabsorbed depreciation, etc</a:t>
          </a:r>
        </a:p>
      </dgm:t>
    </dgm:pt>
    <dgm:pt modelId="{4CC134F7-8571-44A8-9A5B-F61D6D6F42E8}" type="parTrans" cxnId="{2CB7FD8D-4A40-47B2-A5FD-5E5F460FA993}">
      <dgm:prSet/>
      <dgm:spPr/>
      <dgm:t>
        <a:bodyPr/>
        <a:lstStyle/>
        <a:p>
          <a:endParaRPr lang="en-US"/>
        </a:p>
      </dgm:t>
    </dgm:pt>
    <dgm:pt modelId="{4079CF9D-0AAD-414C-BF6D-8B04DAA74D4E}" type="sibTrans" cxnId="{2CB7FD8D-4A40-47B2-A5FD-5E5F460FA993}">
      <dgm:prSet/>
      <dgm:spPr/>
      <dgm:t>
        <a:bodyPr/>
        <a:lstStyle/>
        <a:p>
          <a:endParaRPr lang="en-US"/>
        </a:p>
      </dgm:t>
    </dgm:pt>
    <dgm:pt modelId="{99BEB0B0-F863-4AA1-8186-FA783A971732}" type="pres">
      <dgm:prSet presAssocID="{14D6911C-BD7E-41B9-8267-3278A034FFA6}" presName="linear" presStyleCnt="0">
        <dgm:presLayoutVars>
          <dgm:animLvl val="lvl"/>
          <dgm:resizeHandles val="exact"/>
        </dgm:presLayoutVars>
      </dgm:prSet>
      <dgm:spPr/>
      <dgm:t>
        <a:bodyPr/>
        <a:lstStyle/>
        <a:p>
          <a:endParaRPr lang="en-US"/>
        </a:p>
      </dgm:t>
    </dgm:pt>
    <dgm:pt modelId="{B5E5ACA8-4232-4150-BAF2-C3E4B8E74B4A}" type="pres">
      <dgm:prSet presAssocID="{B4313661-4254-4572-923E-3CB3F70AF9C4}" presName="parentText" presStyleLbl="node1" presStyleIdx="0" presStyleCnt="2">
        <dgm:presLayoutVars>
          <dgm:chMax val="0"/>
          <dgm:bulletEnabled val="1"/>
        </dgm:presLayoutVars>
      </dgm:prSet>
      <dgm:spPr/>
      <dgm:t>
        <a:bodyPr/>
        <a:lstStyle/>
        <a:p>
          <a:endParaRPr lang="en-US"/>
        </a:p>
      </dgm:t>
    </dgm:pt>
    <dgm:pt modelId="{84DDC5CB-79D5-403B-A3D3-1C4AD99F4C0E}" type="pres">
      <dgm:prSet presAssocID="{B4313661-4254-4572-923E-3CB3F70AF9C4}" presName="childText" presStyleLbl="revTx" presStyleIdx="0" presStyleCnt="2">
        <dgm:presLayoutVars>
          <dgm:bulletEnabled val="1"/>
        </dgm:presLayoutVars>
      </dgm:prSet>
      <dgm:spPr/>
      <dgm:t>
        <a:bodyPr/>
        <a:lstStyle/>
        <a:p>
          <a:endParaRPr lang="en-US"/>
        </a:p>
      </dgm:t>
    </dgm:pt>
    <dgm:pt modelId="{388789B4-6977-47F0-A259-EDFEFD6AA41B}" type="pres">
      <dgm:prSet presAssocID="{ED178779-F97D-42A5-98D0-71288F8AF539}" presName="parentText" presStyleLbl="node1" presStyleIdx="1" presStyleCnt="2">
        <dgm:presLayoutVars>
          <dgm:chMax val="0"/>
          <dgm:bulletEnabled val="1"/>
        </dgm:presLayoutVars>
      </dgm:prSet>
      <dgm:spPr/>
      <dgm:t>
        <a:bodyPr/>
        <a:lstStyle/>
        <a:p>
          <a:endParaRPr lang="en-US"/>
        </a:p>
      </dgm:t>
    </dgm:pt>
    <dgm:pt modelId="{C087F7A7-DEA1-4A5F-89E8-EDE08760DE43}" type="pres">
      <dgm:prSet presAssocID="{ED178779-F97D-42A5-98D0-71288F8AF539}" presName="childText" presStyleLbl="revTx" presStyleIdx="1" presStyleCnt="2">
        <dgm:presLayoutVars>
          <dgm:bulletEnabled val="1"/>
        </dgm:presLayoutVars>
      </dgm:prSet>
      <dgm:spPr/>
      <dgm:t>
        <a:bodyPr/>
        <a:lstStyle/>
        <a:p>
          <a:endParaRPr lang="en-US"/>
        </a:p>
      </dgm:t>
    </dgm:pt>
  </dgm:ptLst>
  <dgm:cxnLst>
    <dgm:cxn modelId="{E2434916-AF84-4F24-BB15-6245DBC15B7D}" type="presOf" srcId="{038A9208-4181-4325-BE39-6EC88034488E}" destId="{C087F7A7-DEA1-4A5F-89E8-EDE08760DE43}" srcOrd="0" destOrd="1" presId="urn:microsoft.com/office/officeart/2005/8/layout/vList2"/>
    <dgm:cxn modelId="{A93AA9B5-E8FF-42C3-B38E-9C02CCEEA84E}" type="presOf" srcId="{ED178779-F97D-42A5-98D0-71288F8AF539}" destId="{388789B4-6977-47F0-A259-EDFEFD6AA41B}" srcOrd="0" destOrd="0" presId="urn:microsoft.com/office/officeart/2005/8/layout/vList2"/>
    <dgm:cxn modelId="{207BCA00-F511-4D50-AA70-50EA1C581F9D}" srcId="{14D6911C-BD7E-41B9-8267-3278A034FFA6}" destId="{ED178779-F97D-42A5-98D0-71288F8AF539}" srcOrd="1" destOrd="0" parTransId="{ED4C3DC5-8430-4634-AC14-E9F5F0362DF1}" sibTransId="{EE580A6E-F17D-466C-B312-83AC41EDF896}"/>
    <dgm:cxn modelId="{0A6D13D3-2583-4421-8132-3808B9C9CAE8}" type="presOf" srcId="{14D6911C-BD7E-41B9-8267-3278A034FFA6}" destId="{99BEB0B0-F863-4AA1-8186-FA783A971732}" srcOrd="0" destOrd="0" presId="urn:microsoft.com/office/officeart/2005/8/layout/vList2"/>
    <dgm:cxn modelId="{CA166A22-47AA-4000-B86E-910532617016}" srcId="{B4313661-4254-4572-923E-3CB3F70AF9C4}" destId="{F4EC801E-9380-42B5-9D4F-45642A082BA1}" srcOrd="1" destOrd="0" parTransId="{1C8C8302-D258-4F5F-B9A8-637F5B4F5923}" sibTransId="{61459660-2028-4409-8281-A6AE3D06C46F}"/>
    <dgm:cxn modelId="{0140108A-0C2C-4A16-8752-B0BF124FD1BE}" type="presOf" srcId="{D3A06E58-63C1-4E78-9273-B88D2532F8D3}" destId="{84DDC5CB-79D5-403B-A3D3-1C4AD99F4C0E}" srcOrd="0" destOrd="0" presId="urn:microsoft.com/office/officeart/2005/8/layout/vList2"/>
    <dgm:cxn modelId="{0108881E-EF3A-45CE-83A8-0E5DA6465FAB}" srcId="{B4313661-4254-4572-923E-3CB3F70AF9C4}" destId="{D3A06E58-63C1-4E78-9273-B88D2532F8D3}" srcOrd="0" destOrd="0" parTransId="{01772117-454F-40C5-BF07-8BE79D942E65}" sibTransId="{9680FD57-26F3-42F0-8CB3-C3785AD26E1B}"/>
    <dgm:cxn modelId="{9C9EFE63-5213-45DD-9D58-29F8943BE302}" type="presOf" srcId="{F4EC801E-9380-42B5-9D4F-45642A082BA1}" destId="{84DDC5CB-79D5-403B-A3D3-1C4AD99F4C0E}" srcOrd="0" destOrd="1" presId="urn:microsoft.com/office/officeart/2005/8/layout/vList2"/>
    <dgm:cxn modelId="{2CB7FD8D-4A40-47B2-A5FD-5E5F460FA993}" srcId="{ED178779-F97D-42A5-98D0-71288F8AF539}" destId="{038A9208-4181-4325-BE39-6EC88034488E}" srcOrd="1" destOrd="0" parTransId="{4CC134F7-8571-44A8-9A5B-F61D6D6F42E8}" sibTransId="{4079CF9D-0AAD-414C-BF6D-8B04DAA74D4E}"/>
    <dgm:cxn modelId="{91D3C615-D498-4035-99A5-0D6DC9ACFE1E}" srcId="{ED178779-F97D-42A5-98D0-71288F8AF539}" destId="{1E1FFDCC-FB84-4169-8E6C-C9A850110749}" srcOrd="0" destOrd="0" parTransId="{3B0C8E4D-8CB3-441C-99A9-7A7A5C0466E2}" sibTransId="{D5906EE5-2311-4ADF-A07E-F743C5B87000}"/>
    <dgm:cxn modelId="{9F154962-DC36-45EA-8B74-A0E441212126}" type="presOf" srcId="{B4313661-4254-4572-923E-3CB3F70AF9C4}" destId="{B5E5ACA8-4232-4150-BAF2-C3E4B8E74B4A}" srcOrd="0" destOrd="0" presId="urn:microsoft.com/office/officeart/2005/8/layout/vList2"/>
    <dgm:cxn modelId="{953D33BD-8632-43BB-99D5-50418158D35C}" srcId="{14D6911C-BD7E-41B9-8267-3278A034FFA6}" destId="{B4313661-4254-4572-923E-3CB3F70AF9C4}" srcOrd="0" destOrd="0" parTransId="{5880DDC1-52BE-4168-8E99-32D1485258C4}" sibTransId="{3FFEA0E0-200C-4D26-AF62-B156094D30D3}"/>
    <dgm:cxn modelId="{78CB4BDE-FB6F-434A-816C-D61C980BD553}" type="presOf" srcId="{1E1FFDCC-FB84-4169-8E6C-C9A850110749}" destId="{C087F7A7-DEA1-4A5F-89E8-EDE08760DE43}" srcOrd="0" destOrd="0" presId="urn:microsoft.com/office/officeart/2005/8/layout/vList2"/>
    <dgm:cxn modelId="{CFD089D6-1BBB-42AA-934A-500007FBC426}" type="presParOf" srcId="{99BEB0B0-F863-4AA1-8186-FA783A971732}" destId="{B5E5ACA8-4232-4150-BAF2-C3E4B8E74B4A}" srcOrd="0" destOrd="0" presId="urn:microsoft.com/office/officeart/2005/8/layout/vList2"/>
    <dgm:cxn modelId="{42F2D049-985D-4AA7-973B-92A3CA029307}" type="presParOf" srcId="{99BEB0B0-F863-4AA1-8186-FA783A971732}" destId="{84DDC5CB-79D5-403B-A3D3-1C4AD99F4C0E}" srcOrd="1" destOrd="0" presId="urn:microsoft.com/office/officeart/2005/8/layout/vList2"/>
    <dgm:cxn modelId="{FDA255AB-0225-4873-8DD8-AD80922B97D5}" type="presParOf" srcId="{99BEB0B0-F863-4AA1-8186-FA783A971732}" destId="{388789B4-6977-47F0-A259-EDFEFD6AA41B}" srcOrd="2" destOrd="0" presId="urn:microsoft.com/office/officeart/2005/8/layout/vList2"/>
    <dgm:cxn modelId="{6D7B61D6-0390-4025-BE8E-6EC694D98E50}" type="presParOf" srcId="{99BEB0B0-F863-4AA1-8186-FA783A971732}" destId="{C087F7A7-DEA1-4A5F-89E8-EDE08760DE43}"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DA4A0D-3BFC-4C4B-8427-6E148CC76DF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7F0EF0C-FAA5-43DE-B08E-6F4576427E05}">
      <dgm:prSet/>
      <dgm:spPr/>
      <dgm:t>
        <a:bodyPr/>
        <a:lstStyle/>
        <a:p>
          <a:pPr algn="just"/>
          <a:r>
            <a:rPr lang="en-US"/>
            <a:t>The Central Government has prescribed maximum number of partners in a firm to be 50</a:t>
          </a:r>
        </a:p>
      </dgm:t>
    </dgm:pt>
    <dgm:pt modelId="{8D8F59E4-9B25-4B5C-B31F-FD85D8F8CB83}" type="parTrans" cxnId="{DD737977-27DC-4A6D-AA6C-CB8682C090E5}">
      <dgm:prSet/>
      <dgm:spPr/>
      <dgm:t>
        <a:bodyPr/>
        <a:lstStyle/>
        <a:p>
          <a:endParaRPr lang="en-US"/>
        </a:p>
      </dgm:t>
    </dgm:pt>
    <dgm:pt modelId="{4F3BCBA7-4F5F-4454-A29C-480926F0C17F}" type="sibTrans" cxnId="{DD737977-27DC-4A6D-AA6C-CB8682C090E5}">
      <dgm:prSet/>
      <dgm:spPr/>
      <dgm:t>
        <a:bodyPr/>
        <a:lstStyle/>
        <a:p>
          <a:endParaRPr lang="en-US"/>
        </a:p>
      </dgm:t>
    </dgm:pt>
    <dgm:pt modelId="{7E11F3E7-DD74-4088-91BF-BCA3BBEC7580}">
      <dgm:prSet/>
      <dgm:spPr/>
      <dgm:t>
        <a:bodyPr/>
        <a:lstStyle/>
        <a:p>
          <a:r>
            <a:rPr lang="en-US"/>
            <a:t>Rule 10 of the Companies (Miscellaneous) Rules,2014</a:t>
          </a:r>
        </a:p>
      </dgm:t>
    </dgm:pt>
    <dgm:pt modelId="{9A843D93-6984-4FE2-95F8-CE66FA2C0696}" type="parTrans" cxnId="{1825FFF3-B12F-401E-8941-4907D5D2790E}">
      <dgm:prSet/>
      <dgm:spPr/>
      <dgm:t>
        <a:bodyPr/>
        <a:lstStyle/>
        <a:p>
          <a:endParaRPr lang="en-US"/>
        </a:p>
      </dgm:t>
    </dgm:pt>
    <dgm:pt modelId="{78C91F36-B29F-411D-B783-48D63E3D416F}" type="sibTrans" cxnId="{1825FFF3-B12F-401E-8941-4907D5D2790E}">
      <dgm:prSet/>
      <dgm:spPr/>
      <dgm:t>
        <a:bodyPr/>
        <a:lstStyle/>
        <a:p>
          <a:endParaRPr lang="en-US"/>
        </a:p>
      </dgm:t>
    </dgm:pt>
    <dgm:pt modelId="{CE28BA4D-4253-46AC-A808-81AC9DD7EB38}" type="pres">
      <dgm:prSet presAssocID="{49DA4A0D-3BFC-4C4B-8427-6E148CC76DF1}" presName="linear" presStyleCnt="0">
        <dgm:presLayoutVars>
          <dgm:animLvl val="lvl"/>
          <dgm:resizeHandles val="exact"/>
        </dgm:presLayoutVars>
      </dgm:prSet>
      <dgm:spPr/>
      <dgm:t>
        <a:bodyPr/>
        <a:lstStyle/>
        <a:p>
          <a:endParaRPr lang="en-US"/>
        </a:p>
      </dgm:t>
    </dgm:pt>
    <dgm:pt modelId="{94D5BACE-0831-4CCB-9250-2D7961F84983}" type="pres">
      <dgm:prSet presAssocID="{07F0EF0C-FAA5-43DE-B08E-6F4576427E05}" presName="parentText" presStyleLbl="node1" presStyleIdx="0" presStyleCnt="1">
        <dgm:presLayoutVars>
          <dgm:chMax val="0"/>
          <dgm:bulletEnabled val="1"/>
        </dgm:presLayoutVars>
      </dgm:prSet>
      <dgm:spPr/>
      <dgm:t>
        <a:bodyPr/>
        <a:lstStyle/>
        <a:p>
          <a:endParaRPr lang="en-US"/>
        </a:p>
      </dgm:t>
    </dgm:pt>
    <dgm:pt modelId="{DEE27402-606E-45E8-B32E-50A49D26F4AB}" type="pres">
      <dgm:prSet presAssocID="{07F0EF0C-FAA5-43DE-B08E-6F4576427E05}" presName="childText" presStyleLbl="revTx" presStyleIdx="0" presStyleCnt="1">
        <dgm:presLayoutVars>
          <dgm:bulletEnabled val="1"/>
        </dgm:presLayoutVars>
      </dgm:prSet>
      <dgm:spPr/>
      <dgm:t>
        <a:bodyPr/>
        <a:lstStyle/>
        <a:p>
          <a:endParaRPr lang="en-US"/>
        </a:p>
      </dgm:t>
    </dgm:pt>
  </dgm:ptLst>
  <dgm:cxnLst>
    <dgm:cxn modelId="{60B6D0C2-B455-4974-9AC1-09FDD53937FE}" type="presOf" srcId="{07F0EF0C-FAA5-43DE-B08E-6F4576427E05}" destId="{94D5BACE-0831-4CCB-9250-2D7961F84983}" srcOrd="0" destOrd="0" presId="urn:microsoft.com/office/officeart/2005/8/layout/vList2"/>
    <dgm:cxn modelId="{1FDE7FDF-7D5B-49CB-BAE3-96ACCE804318}" type="presOf" srcId="{49DA4A0D-3BFC-4C4B-8427-6E148CC76DF1}" destId="{CE28BA4D-4253-46AC-A808-81AC9DD7EB38}" srcOrd="0" destOrd="0" presId="urn:microsoft.com/office/officeart/2005/8/layout/vList2"/>
    <dgm:cxn modelId="{1825FFF3-B12F-401E-8941-4907D5D2790E}" srcId="{07F0EF0C-FAA5-43DE-B08E-6F4576427E05}" destId="{7E11F3E7-DD74-4088-91BF-BCA3BBEC7580}" srcOrd="0" destOrd="0" parTransId="{9A843D93-6984-4FE2-95F8-CE66FA2C0696}" sibTransId="{78C91F36-B29F-411D-B783-48D63E3D416F}"/>
    <dgm:cxn modelId="{DD737977-27DC-4A6D-AA6C-CB8682C090E5}" srcId="{49DA4A0D-3BFC-4C4B-8427-6E148CC76DF1}" destId="{07F0EF0C-FAA5-43DE-B08E-6F4576427E05}" srcOrd="0" destOrd="0" parTransId="{8D8F59E4-9B25-4B5C-B31F-FD85D8F8CB83}" sibTransId="{4F3BCBA7-4F5F-4454-A29C-480926F0C17F}"/>
    <dgm:cxn modelId="{1991A6AD-7E5A-4A68-8C9A-0AF8DB349F21}" type="presOf" srcId="{7E11F3E7-DD74-4088-91BF-BCA3BBEC7580}" destId="{DEE27402-606E-45E8-B32E-50A49D26F4AB}" srcOrd="0" destOrd="0" presId="urn:microsoft.com/office/officeart/2005/8/layout/vList2"/>
    <dgm:cxn modelId="{840A05D5-C053-4DBC-92D3-9C050E6410B7}" type="presParOf" srcId="{CE28BA4D-4253-46AC-A808-81AC9DD7EB38}" destId="{94D5BACE-0831-4CCB-9250-2D7961F84983}" srcOrd="0" destOrd="0" presId="urn:microsoft.com/office/officeart/2005/8/layout/vList2"/>
    <dgm:cxn modelId="{90C91FEB-87C2-49FC-8A74-A99672F2C3FB}" type="presParOf" srcId="{CE28BA4D-4253-46AC-A808-81AC9DD7EB38}" destId="{DEE27402-606E-45E8-B32E-50A49D26F4AB}"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2BAF653-FC07-4ECD-8CBF-7BC0BFBD8A4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F94E28F-3775-40BC-9FDD-8F783828F53D}">
      <dgm:prSet/>
      <dgm:spPr/>
      <dgm:t>
        <a:bodyPr/>
        <a:lstStyle/>
        <a:p>
          <a:r>
            <a:rPr lang="en-US"/>
            <a:t>Sec. 68vis-à-vis credits in capital A/c of partners:</a:t>
          </a:r>
        </a:p>
      </dgm:t>
    </dgm:pt>
    <dgm:pt modelId="{2AF081ED-D148-41D2-8B51-FA9A54416859}" type="parTrans" cxnId="{F32E94A5-6428-4303-90C8-5D84E7C0FA16}">
      <dgm:prSet/>
      <dgm:spPr/>
      <dgm:t>
        <a:bodyPr/>
        <a:lstStyle/>
        <a:p>
          <a:endParaRPr lang="en-US"/>
        </a:p>
      </dgm:t>
    </dgm:pt>
    <dgm:pt modelId="{4D544347-C44B-4B1A-AF10-ECE8AC16DB93}" type="sibTrans" cxnId="{F32E94A5-6428-4303-90C8-5D84E7C0FA16}">
      <dgm:prSet/>
      <dgm:spPr/>
      <dgm:t>
        <a:bodyPr/>
        <a:lstStyle/>
        <a:p>
          <a:endParaRPr lang="en-US"/>
        </a:p>
      </dgm:t>
    </dgm:pt>
    <dgm:pt modelId="{D4A62F26-FEF3-42F6-AEB4-2419D738F2B3}">
      <dgm:prSet/>
      <dgm:spPr/>
      <dgm:t>
        <a:bodyPr/>
        <a:lstStyle/>
        <a:p>
          <a:r>
            <a:rPr lang="en-US"/>
            <a:t>If the explanation about credits in Capital a/c of the partners is not found satisfactory, addition cannot be made in hands of firm. </a:t>
          </a:r>
        </a:p>
      </dgm:t>
    </dgm:pt>
    <dgm:pt modelId="{BE633346-32EB-474E-ADE9-4C6029F180B4}" type="parTrans" cxnId="{15B046F5-0FE8-4E32-9893-A79703F741AC}">
      <dgm:prSet/>
      <dgm:spPr/>
      <dgm:t>
        <a:bodyPr/>
        <a:lstStyle/>
        <a:p>
          <a:endParaRPr lang="en-US"/>
        </a:p>
      </dgm:t>
    </dgm:pt>
    <dgm:pt modelId="{A2ECC05C-5AA9-48DB-A3E2-A08828F4D033}" type="sibTrans" cxnId="{15B046F5-0FE8-4E32-9893-A79703F741AC}">
      <dgm:prSet/>
      <dgm:spPr/>
      <dgm:t>
        <a:bodyPr/>
        <a:lstStyle/>
        <a:p>
          <a:endParaRPr lang="en-US"/>
        </a:p>
      </dgm:t>
    </dgm:pt>
    <dgm:pt modelId="{8E3D44DB-C4AA-4953-84FC-1617C6CF664A}">
      <dgm:prSet/>
      <dgm:spPr/>
      <dgm:t>
        <a:bodyPr/>
        <a:lstStyle/>
        <a:p>
          <a:r>
            <a:rPr lang="en-US"/>
            <a:t>The same cannot be treated as undisclosed income of assessee-firm and addition, if any, could be made in the hands of partners only. </a:t>
          </a:r>
        </a:p>
      </dgm:t>
    </dgm:pt>
    <dgm:pt modelId="{76EF74D8-359F-462F-AAEC-E7BBB80C9B19}" type="parTrans" cxnId="{A95C4648-DF4C-4DAB-8118-292293756593}">
      <dgm:prSet/>
      <dgm:spPr/>
      <dgm:t>
        <a:bodyPr/>
        <a:lstStyle/>
        <a:p>
          <a:endParaRPr lang="en-US"/>
        </a:p>
      </dgm:t>
    </dgm:pt>
    <dgm:pt modelId="{158B817E-F5AB-4C7C-BFFF-E4813C58399C}" type="sibTrans" cxnId="{A95C4648-DF4C-4DAB-8118-292293756593}">
      <dgm:prSet/>
      <dgm:spPr/>
      <dgm:t>
        <a:bodyPr/>
        <a:lstStyle/>
        <a:p>
          <a:endParaRPr lang="en-US"/>
        </a:p>
      </dgm:t>
    </dgm:pt>
    <dgm:pt modelId="{B6DFA1FA-EEE9-434E-A6B7-F4E01DFD22CB}">
      <dgm:prSet/>
      <dgm:spPr/>
      <dgm:t>
        <a:bodyPr/>
        <a:lstStyle/>
        <a:p>
          <a:r>
            <a:rPr lang="en-US"/>
            <a:t>Jurisprudence</a:t>
          </a:r>
        </a:p>
      </dgm:t>
    </dgm:pt>
    <dgm:pt modelId="{AEDF43EF-4F0A-4EF2-9610-56E0D1355E55}" type="parTrans" cxnId="{7B4C789D-CAB5-4407-A37A-6B69FA01947A}">
      <dgm:prSet/>
      <dgm:spPr/>
      <dgm:t>
        <a:bodyPr/>
        <a:lstStyle/>
        <a:p>
          <a:endParaRPr lang="en-US"/>
        </a:p>
      </dgm:t>
    </dgm:pt>
    <dgm:pt modelId="{0502E361-3304-4B03-A356-C09464936A45}" type="sibTrans" cxnId="{7B4C789D-CAB5-4407-A37A-6B69FA01947A}">
      <dgm:prSet/>
      <dgm:spPr/>
      <dgm:t>
        <a:bodyPr/>
        <a:lstStyle/>
        <a:p>
          <a:endParaRPr lang="en-US"/>
        </a:p>
      </dgm:t>
    </dgm:pt>
    <dgm:pt modelId="{30CBE662-3B0A-4252-B257-9EC9BE912DAD}">
      <dgm:prSet/>
      <dgm:spPr/>
      <dgm:t>
        <a:bodyPr/>
        <a:lstStyle/>
        <a:p>
          <a:r>
            <a:rPr lang="en-US"/>
            <a:t>G.L. Foods v. ITO [2012] 134 ITD 159 (Luck), </a:t>
          </a:r>
        </a:p>
      </dgm:t>
    </dgm:pt>
    <dgm:pt modelId="{4AA321B7-3BC3-4467-8088-C6DEE7C310EC}" type="parTrans" cxnId="{5046E13C-2401-439C-92D7-4F6569AC8DE0}">
      <dgm:prSet/>
      <dgm:spPr/>
      <dgm:t>
        <a:bodyPr/>
        <a:lstStyle/>
        <a:p>
          <a:endParaRPr lang="en-US"/>
        </a:p>
      </dgm:t>
    </dgm:pt>
    <dgm:pt modelId="{FBA20653-3069-46CB-BC74-6FA3E1869EE8}" type="sibTrans" cxnId="{5046E13C-2401-439C-92D7-4F6569AC8DE0}">
      <dgm:prSet/>
      <dgm:spPr/>
      <dgm:t>
        <a:bodyPr/>
        <a:lstStyle/>
        <a:p>
          <a:endParaRPr lang="en-US"/>
        </a:p>
      </dgm:t>
    </dgm:pt>
    <dgm:pt modelId="{7226A486-7D78-4FF5-9034-4714A2F64176}">
      <dgm:prSet/>
      <dgm:spPr/>
      <dgm:t>
        <a:bodyPr/>
        <a:lstStyle/>
        <a:p>
          <a:r>
            <a:rPr lang="en-US"/>
            <a:t>Sarjan Corpn. v. ACIT [2012] 14 ITR Trib. 140 (Ahd.), </a:t>
          </a:r>
        </a:p>
      </dgm:t>
    </dgm:pt>
    <dgm:pt modelId="{5D3959D8-A336-45C9-A6FC-9655DB3291D5}" type="parTrans" cxnId="{90AA6C38-043B-444C-960A-732C5CD92437}">
      <dgm:prSet/>
      <dgm:spPr/>
      <dgm:t>
        <a:bodyPr/>
        <a:lstStyle/>
        <a:p>
          <a:endParaRPr lang="en-US"/>
        </a:p>
      </dgm:t>
    </dgm:pt>
    <dgm:pt modelId="{D626FFC4-9712-43EB-87CF-803C1D2778C8}" type="sibTrans" cxnId="{90AA6C38-043B-444C-960A-732C5CD92437}">
      <dgm:prSet/>
      <dgm:spPr/>
      <dgm:t>
        <a:bodyPr/>
        <a:lstStyle/>
        <a:p>
          <a:endParaRPr lang="en-US"/>
        </a:p>
      </dgm:t>
    </dgm:pt>
    <dgm:pt modelId="{908AC9BA-38F4-4B73-BE66-DFBD7FD2F7F1}">
      <dgm:prSet/>
      <dgm:spPr/>
      <dgm:t>
        <a:bodyPr/>
        <a:lstStyle/>
        <a:p>
          <a:r>
            <a:rPr lang="en-US"/>
            <a:t>Pankaj Dyestuff Industries [IT No. 241 of 1993 Guj.)</a:t>
          </a:r>
        </a:p>
      </dgm:t>
    </dgm:pt>
    <dgm:pt modelId="{8788B707-CB9D-4A84-BE48-2D6829BF0177}" type="parTrans" cxnId="{2750DE20-45BA-4885-9F73-915F008321C0}">
      <dgm:prSet/>
      <dgm:spPr/>
      <dgm:t>
        <a:bodyPr/>
        <a:lstStyle/>
        <a:p>
          <a:endParaRPr lang="en-US"/>
        </a:p>
      </dgm:t>
    </dgm:pt>
    <dgm:pt modelId="{6548B1CF-858F-42F7-8094-84BC38F8EE76}" type="sibTrans" cxnId="{2750DE20-45BA-4885-9F73-915F008321C0}">
      <dgm:prSet/>
      <dgm:spPr/>
      <dgm:t>
        <a:bodyPr/>
        <a:lstStyle/>
        <a:p>
          <a:endParaRPr lang="en-US"/>
        </a:p>
      </dgm:t>
    </dgm:pt>
    <dgm:pt modelId="{B151F3F0-FE45-4D00-9E91-7808A590EC75}" type="pres">
      <dgm:prSet presAssocID="{B2BAF653-FC07-4ECD-8CBF-7BC0BFBD8A4F}" presName="linear" presStyleCnt="0">
        <dgm:presLayoutVars>
          <dgm:animLvl val="lvl"/>
          <dgm:resizeHandles val="exact"/>
        </dgm:presLayoutVars>
      </dgm:prSet>
      <dgm:spPr/>
      <dgm:t>
        <a:bodyPr/>
        <a:lstStyle/>
        <a:p>
          <a:endParaRPr lang="en-US"/>
        </a:p>
      </dgm:t>
    </dgm:pt>
    <dgm:pt modelId="{9EA7B297-55B1-4F5F-A58D-F0A13CC84D52}" type="pres">
      <dgm:prSet presAssocID="{2F94E28F-3775-40BC-9FDD-8F783828F53D}" presName="parentText" presStyleLbl="node1" presStyleIdx="0" presStyleCnt="2">
        <dgm:presLayoutVars>
          <dgm:chMax val="0"/>
          <dgm:bulletEnabled val="1"/>
        </dgm:presLayoutVars>
      </dgm:prSet>
      <dgm:spPr/>
      <dgm:t>
        <a:bodyPr/>
        <a:lstStyle/>
        <a:p>
          <a:endParaRPr lang="en-US"/>
        </a:p>
      </dgm:t>
    </dgm:pt>
    <dgm:pt modelId="{94D1BA31-A849-4A5C-8ED4-08C3EE659801}" type="pres">
      <dgm:prSet presAssocID="{2F94E28F-3775-40BC-9FDD-8F783828F53D}" presName="childText" presStyleLbl="revTx" presStyleIdx="0" presStyleCnt="2">
        <dgm:presLayoutVars>
          <dgm:bulletEnabled val="1"/>
        </dgm:presLayoutVars>
      </dgm:prSet>
      <dgm:spPr/>
      <dgm:t>
        <a:bodyPr/>
        <a:lstStyle/>
        <a:p>
          <a:endParaRPr lang="en-US"/>
        </a:p>
      </dgm:t>
    </dgm:pt>
    <dgm:pt modelId="{767356B6-898A-40FA-A48B-564D3CDACE9B}" type="pres">
      <dgm:prSet presAssocID="{B6DFA1FA-EEE9-434E-A6B7-F4E01DFD22CB}" presName="parentText" presStyleLbl="node1" presStyleIdx="1" presStyleCnt="2">
        <dgm:presLayoutVars>
          <dgm:chMax val="0"/>
          <dgm:bulletEnabled val="1"/>
        </dgm:presLayoutVars>
      </dgm:prSet>
      <dgm:spPr/>
      <dgm:t>
        <a:bodyPr/>
        <a:lstStyle/>
        <a:p>
          <a:endParaRPr lang="en-US"/>
        </a:p>
      </dgm:t>
    </dgm:pt>
    <dgm:pt modelId="{BD8A2260-55E7-4081-976A-F17F57812A9B}" type="pres">
      <dgm:prSet presAssocID="{B6DFA1FA-EEE9-434E-A6B7-F4E01DFD22CB}" presName="childText" presStyleLbl="revTx" presStyleIdx="1" presStyleCnt="2">
        <dgm:presLayoutVars>
          <dgm:bulletEnabled val="1"/>
        </dgm:presLayoutVars>
      </dgm:prSet>
      <dgm:spPr/>
      <dgm:t>
        <a:bodyPr/>
        <a:lstStyle/>
        <a:p>
          <a:endParaRPr lang="en-US"/>
        </a:p>
      </dgm:t>
    </dgm:pt>
  </dgm:ptLst>
  <dgm:cxnLst>
    <dgm:cxn modelId="{90AA6C38-043B-444C-960A-732C5CD92437}" srcId="{B6DFA1FA-EEE9-434E-A6B7-F4E01DFD22CB}" destId="{7226A486-7D78-4FF5-9034-4714A2F64176}" srcOrd="1" destOrd="0" parTransId="{5D3959D8-A336-45C9-A6FC-9655DB3291D5}" sibTransId="{D626FFC4-9712-43EB-87CF-803C1D2778C8}"/>
    <dgm:cxn modelId="{490208F4-303D-478E-A22D-9E5F38072524}" type="presOf" srcId="{7226A486-7D78-4FF5-9034-4714A2F64176}" destId="{BD8A2260-55E7-4081-976A-F17F57812A9B}" srcOrd="0" destOrd="1" presId="urn:microsoft.com/office/officeart/2005/8/layout/vList2"/>
    <dgm:cxn modelId="{CE1C09D4-CEE1-4107-B977-5B26091F9FDD}" type="presOf" srcId="{8E3D44DB-C4AA-4953-84FC-1617C6CF664A}" destId="{94D1BA31-A849-4A5C-8ED4-08C3EE659801}" srcOrd="0" destOrd="1" presId="urn:microsoft.com/office/officeart/2005/8/layout/vList2"/>
    <dgm:cxn modelId="{47614B1B-3B95-4745-AF65-6705E660C476}" type="presOf" srcId="{D4A62F26-FEF3-42F6-AEB4-2419D738F2B3}" destId="{94D1BA31-A849-4A5C-8ED4-08C3EE659801}" srcOrd="0" destOrd="0" presId="urn:microsoft.com/office/officeart/2005/8/layout/vList2"/>
    <dgm:cxn modelId="{5046E13C-2401-439C-92D7-4F6569AC8DE0}" srcId="{B6DFA1FA-EEE9-434E-A6B7-F4E01DFD22CB}" destId="{30CBE662-3B0A-4252-B257-9EC9BE912DAD}" srcOrd="0" destOrd="0" parTransId="{4AA321B7-3BC3-4467-8088-C6DEE7C310EC}" sibTransId="{FBA20653-3069-46CB-BC74-6FA3E1869EE8}"/>
    <dgm:cxn modelId="{15B046F5-0FE8-4E32-9893-A79703F741AC}" srcId="{2F94E28F-3775-40BC-9FDD-8F783828F53D}" destId="{D4A62F26-FEF3-42F6-AEB4-2419D738F2B3}" srcOrd="0" destOrd="0" parTransId="{BE633346-32EB-474E-ADE9-4C6029F180B4}" sibTransId="{A2ECC05C-5AA9-48DB-A3E2-A08828F4D033}"/>
    <dgm:cxn modelId="{6388FFF5-3A22-4A89-8956-018A2A960E88}" type="presOf" srcId="{30CBE662-3B0A-4252-B257-9EC9BE912DAD}" destId="{BD8A2260-55E7-4081-976A-F17F57812A9B}" srcOrd="0" destOrd="0" presId="urn:microsoft.com/office/officeart/2005/8/layout/vList2"/>
    <dgm:cxn modelId="{2750DE20-45BA-4885-9F73-915F008321C0}" srcId="{B6DFA1FA-EEE9-434E-A6B7-F4E01DFD22CB}" destId="{908AC9BA-38F4-4B73-BE66-DFBD7FD2F7F1}" srcOrd="2" destOrd="0" parTransId="{8788B707-CB9D-4A84-BE48-2D6829BF0177}" sibTransId="{6548B1CF-858F-42F7-8094-84BC38F8EE76}"/>
    <dgm:cxn modelId="{B51D138D-EF25-4309-96E6-923B50C6BBDB}" type="presOf" srcId="{2F94E28F-3775-40BC-9FDD-8F783828F53D}" destId="{9EA7B297-55B1-4F5F-A58D-F0A13CC84D52}" srcOrd="0" destOrd="0" presId="urn:microsoft.com/office/officeart/2005/8/layout/vList2"/>
    <dgm:cxn modelId="{E776EC50-9BBF-4A88-AC10-9502BA4DAC59}" type="presOf" srcId="{908AC9BA-38F4-4B73-BE66-DFBD7FD2F7F1}" destId="{BD8A2260-55E7-4081-976A-F17F57812A9B}" srcOrd="0" destOrd="2" presId="urn:microsoft.com/office/officeart/2005/8/layout/vList2"/>
    <dgm:cxn modelId="{7B4C789D-CAB5-4407-A37A-6B69FA01947A}" srcId="{B2BAF653-FC07-4ECD-8CBF-7BC0BFBD8A4F}" destId="{B6DFA1FA-EEE9-434E-A6B7-F4E01DFD22CB}" srcOrd="1" destOrd="0" parTransId="{AEDF43EF-4F0A-4EF2-9610-56E0D1355E55}" sibTransId="{0502E361-3304-4B03-A356-C09464936A45}"/>
    <dgm:cxn modelId="{A95C4648-DF4C-4DAB-8118-292293756593}" srcId="{2F94E28F-3775-40BC-9FDD-8F783828F53D}" destId="{8E3D44DB-C4AA-4953-84FC-1617C6CF664A}" srcOrd="1" destOrd="0" parTransId="{76EF74D8-359F-462F-AAEC-E7BBB80C9B19}" sibTransId="{158B817E-F5AB-4C7C-BFFF-E4813C58399C}"/>
    <dgm:cxn modelId="{F03CD74F-E7F9-4089-8342-F7BC43F414B0}" type="presOf" srcId="{B2BAF653-FC07-4ECD-8CBF-7BC0BFBD8A4F}" destId="{B151F3F0-FE45-4D00-9E91-7808A590EC75}" srcOrd="0" destOrd="0" presId="urn:microsoft.com/office/officeart/2005/8/layout/vList2"/>
    <dgm:cxn modelId="{B544B10D-B0CC-4361-8563-A4AFBA82C6D2}" type="presOf" srcId="{B6DFA1FA-EEE9-434E-A6B7-F4E01DFD22CB}" destId="{767356B6-898A-40FA-A48B-564D3CDACE9B}" srcOrd="0" destOrd="0" presId="urn:microsoft.com/office/officeart/2005/8/layout/vList2"/>
    <dgm:cxn modelId="{F32E94A5-6428-4303-90C8-5D84E7C0FA16}" srcId="{B2BAF653-FC07-4ECD-8CBF-7BC0BFBD8A4F}" destId="{2F94E28F-3775-40BC-9FDD-8F783828F53D}" srcOrd="0" destOrd="0" parTransId="{2AF081ED-D148-41D2-8B51-FA9A54416859}" sibTransId="{4D544347-C44B-4B1A-AF10-ECE8AC16DB93}"/>
    <dgm:cxn modelId="{36F13C95-DF88-467D-A1A7-DBB75F1C8C2E}" type="presParOf" srcId="{B151F3F0-FE45-4D00-9E91-7808A590EC75}" destId="{9EA7B297-55B1-4F5F-A58D-F0A13CC84D52}" srcOrd="0" destOrd="0" presId="urn:microsoft.com/office/officeart/2005/8/layout/vList2"/>
    <dgm:cxn modelId="{4599109B-C178-4C3C-8346-12C8409B8D9B}" type="presParOf" srcId="{B151F3F0-FE45-4D00-9E91-7808A590EC75}" destId="{94D1BA31-A849-4A5C-8ED4-08C3EE659801}" srcOrd="1" destOrd="0" presId="urn:microsoft.com/office/officeart/2005/8/layout/vList2"/>
    <dgm:cxn modelId="{1925018C-30FA-486B-8978-E2BFA07D7A8F}" type="presParOf" srcId="{B151F3F0-FE45-4D00-9E91-7808A590EC75}" destId="{767356B6-898A-40FA-A48B-564D3CDACE9B}" srcOrd="2" destOrd="0" presId="urn:microsoft.com/office/officeart/2005/8/layout/vList2"/>
    <dgm:cxn modelId="{AF3CA762-CC2D-4119-AB2D-C5B5E155114B}" type="presParOf" srcId="{B151F3F0-FE45-4D00-9E91-7808A590EC75}" destId="{BD8A2260-55E7-4081-976A-F17F57812A9B}"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23CD09-81E3-470A-B816-CD3F107DABF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9727590-3F76-4074-A97B-30EBADDA3C1A}">
      <dgm:prSet/>
      <dgm:spPr/>
      <dgm:t>
        <a:bodyPr/>
        <a:lstStyle/>
        <a:p>
          <a:pPr rtl="0"/>
          <a:r>
            <a:rPr lang="en-US" dirty="0" smtClean="0"/>
            <a:t>Threshold limit</a:t>
          </a:r>
          <a:endParaRPr lang="en-US" dirty="0"/>
        </a:p>
      </dgm:t>
    </dgm:pt>
    <dgm:pt modelId="{A770DD93-97E6-45DE-83D8-EF8A3FD070A4}" type="parTrans" cxnId="{108AA33C-16AA-4196-9D3A-1732D5EA48BE}">
      <dgm:prSet/>
      <dgm:spPr/>
      <dgm:t>
        <a:bodyPr/>
        <a:lstStyle/>
        <a:p>
          <a:endParaRPr lang="en-US"/>
        </a:p>
      </dgm:t>
    </dgm:pt>
    <dgm:pt modelId="{9DDEEBBF-A977-4C17-B950-0560C74416EB}" type="sibTrans" cxnId="{108AA33C-16AA-4196-9D3A-1732D5EA48BE}">
      <dgm:prSet/>
      <dgm:spPr/>
      <dgm:t>
        <a:bodyPr/>
        <a:lstStyle/>
        <a:p>
          <a:endParaRPr lang="en-US"/>
        </a:p>
      </dgm:t>
    </dgm:pt>
    <dgm:pt modelId="{7D903C5C-0F14-4F55-A4D1-4C52D0DF1DD4}">
      <dgm:prSet/>
      <dgm:spPr/>
      <dgm:t>
        <a:bodyPr/>
        <a:lstStyle/>
        <a:p>
          <a:pPr rtl="0"/>
          <a:r>
            <a:rPr lang="en-US" dirty="0" smtClean="0"/>
            <a:t>20,000 annually</a:t>
          </a:r>
          <a:endParaRPr lang="en-US" dirty="0"/>
        </a:p>
      </dgm:t>
    </dgm:pt>
    <dgm:pt modelId="{5ADD6844-C6F7-46FF-83E8-5C7828391AEB}" type="parTrans" cxnId="{F5B44E4D-8E5C-4628-BB8B-7A8BEEF57CB0}">
      <dgm:prSet/>
      <dgm:spPr/>
      <dgm:t>
        <a:bodyPr/>
        <a:lstStyle/>
        <a:p>
          <a:endParaRPr lang="en-US"/>
        </a:p>
      </dgm:t>
    </dgm:pt>
    <dgm:pt modelId="{D6ADB889-1763-4EB1-AC18-CE41E4D1616B}" type="sibTrans" cxnId="{F5B44E4D-8E5C-4628-BB8B-7A8BEEF57CB0}">
      <dgm:prSet/>
      <dgm:spPr/>
      <dgm:t>
        <a:bodyPr/>
        <a:lstStyle/>
        <a:p>
          <a:endParaRPr lang="en-US"/>
        </a:p>
      </dgm:t>
    </dgm:pt>
    <dgm:pt modelId="{007C87E6-EFDF-497D-A352-7A12857D93F4}">
      <dgm:prSet/>
      <dgm:spPr/>
      <dgm:t>
        <a:bodyPr/>
        <a:lstStyle/>
        <a:p>
          <a:pPr rtl="0"/>
          <a:r>
            <a:rPr lang="en-US" dirty="0" smtClean="0"/>
            <a:t>Deduction</a:t>
          </a:r>
          <a:endParaRPr lang="en-US" dirty="0"/>
        </a:p>
      </dgm:t>
    </dgm:pt>
    <dgm:pt modelId="{8C0DDBBF-D25B-491B-9EA7-071E75FEE580}" type="parTrans" cxnId="{0D682F1B-44BC-450A-9361-4DE9DA073B40}">
      <dgm:prSet/>
      <dgm:spPr/>
      <dgm:t>
        <a:bodyPr/>
        <a:lstStyle/>
        <a:p>
          <a:endParaRPr lang="en-US"/>
        </a:p>
      </dgm:t>
    </dgm:pt>
    <dgm:pt modelId="{A3ED1EB5-4182-4C32-BBD8-1A42E5AD9EF5}" type="sibTrans" cxnId="{0D682F1B-44BC-450A-9361-4DE9DA073B40}">
      <dgm:prSet/>
      <dgm:spPr/>
      <dgm:t>
        <a:bodyPr/>
        <a:lstStyle/>
        <a:p>
          <a:endParaRPr lang="en-US"/>
        </a:p>
      </dgm:t>
    </dgm:pt>
    <dgm:pt modelId="{3B2880E3-C486-4E81-A478-4CDC4423E608}">
      <dgm:prSet/>
      <dgm:spPr/>
      <dgm:t>
        <a:bodyPr/>
        <a:lstStyle/>
        <a:p>
          <a:pPr rtl="0"/>
          <a:r>
            <a:rPr lang="en-US" dirty="0" smtClean="0"/>
            <a:t>Credit or payment whichever is earlier</a:t>
          </a:r>
          <a:endParaRPr lang="en-US" dirty="0"/>
        </a:p>
      </dgm:t>
    </dgm:pt>
    <dgm:pt modelId="{AE0D7C37-1825-4E47-876D-7CF09462B9F9}" type="parTrans" cxnId="{C6CC7ABF-C252-4FC2-AF69-7CBDA0809E36}">
      <dgm:prSet/>
      <dgm:spPr/>
      <dgm:t>
        <a:bodyPr/>
        <a:lstStyle/>
        <a:p>
          <a:endParaRPr lang="en-US"/>
        </a:p>
      </dgm:t>
    </dgm:pt>
    <dgm:pt modelId="{0CF7553B-45DC-4C6E-97FE-C89B7BCA4001}" type="sibTrans" cxnId="{C6CC7ABF-C252-4FC2-AF69-7CBDA0809E36}">
      <dgm:prSet/>
      <dgm:spPr/>
      <dgm:t>
        <a:bodyPr/>
        <a:lstStyle/>
        <a:p>
          <a:endParaRPr lang="en-US"/>
        </a:p>
      </dgm:t>
    </dgm:pt>
    <dgm:pt modelId="{D8E249C8-E1AC-498F-ADAD-85A451BAAE58}">
      <dgm:prSet/>
      <dgm:spPr/>
      <dgm:t>
        <a:bodyPr/>
        <a:lstStyle/>
        <a:p>
          <a:pPr rtl="0"/>
          <a:r>
            <a:rPr lang="en-US" dirty="0" smtClean="0"/>
            <a:t>Applicability from</a:t>
          </a:r>
          <a:endParaRPr lang="en-US" dirty="0"/>
        </a:p>
      </dgm:t>
    </dgm:pt>
    <dgm:pt modelId="{2DAB9D24-C66B-4CA5-B7EE-474ADAB17C16}" type="parTrans" cxnId="{1B4004F7-6548-4DF1-8A2D-92D92E1BA2DF}">
      <dgm:prSet/>
      <dgm:spPr/>
      <dgm:t>
        <a:bodyPr/>
        <a:lstStyle/>
        <a:p>
          <a:endParaRPr lang="en-US"/>
        </a:p>
      </dgm:t>
    </dgm:pt>
    <dgm:pt modelId="{3EF205CB-5A4C-4D81-8ECB-62FD4380DB46}" type="sibTrans" cxnId="{1B4004F7-6548-4DF1-8A2D-92D92E1BA2DF}">
      <dgm:prSet/>
      <dgm:spPr/>
      <dgm:t>
        <a:bodyPr/>
        <a:lstStyle/>
        <a:p>
          <a:endParaRPr lang="en-US"/>
        </a:p>
      </dgm:t>
    </dgm:pt>
    <dgm:pt modelId="{AD253357-EF24-4524-95C7-D688F1EB340A}">
      <dgm:prSet/>
      <dgm:spPr/>
      <dgm:t>
        <a:bodyPr/>
        <a:lstStyle/>
        <a:p>
          <a:pPr rtl="0"/>
          <a:r>
            <a:rPr lang="en-US" dirty="0" smtClean="0"/>
            <a:t>FY 2025-26</a:t>
          </a:r>
          <a:endParaRPr lang="en-US" dirty="0"/>
        </a:p>
      </dgm:t>
    </dgm:pt>
    <dgm:pt modelId="{DBB3F8C5-166D-4D45-ABE1-1C99E0238144}" type="parTrans" cxnId="{C3E24338-0D7A-4675-AD02-B0D53B42CBEC}">
      <dgm:prSet/>
      <dgm:spPr/>
      <dgm:t>
        <a:bodyPr/>
        <a:lstStyle/>
        <a:p>
          <a:endParaRPr lang="en-US"/>
        </a:p>
      </dgm:t>
    </dgm:pt>
    <dgm:pt modelId="{B2B079B6-C19A-4D29-AA79-C1D4A6DFB008}" type="sibTrans" cxnId="{C3E24338-0D7A-4675-AD02-B0D53B42CBEC}">
      <dgm:prSet/>
      <dgm:spPr/>
      <dgm:t>
        <a:bodyPr/>
        <a:lstStyle/>
        <a:p>
          <a:endParaRPr lang="en-US"/>
        </a:p>
      </dgm:t>
    </dgm:pt>
    <dgm:pt modelId="{1196B623-5D7E-4AF7-8EB4-3B566AE48F62}">
      <dgm:prSet/>
      <dgm:spPr/>
      <dgm:t>
        <a:bodyPr/>
        <a:lstStyle/>
        <a:p>
          <a:pPr rtl="0"/>
          <a:r>
            <a:rPr lang="en-US" dirty="0" smtClean="0"/>
            <a:t>TAN to be obtained in all cases</a:t>
          </a:r>
          <a:endParaRPr lang="en-US" dirty="0"/>
        </a:p>
      </dgm:t>
    </dgm:pt>
    <dgm:pt modelId="{BD38FD45-584C-4AA5-A84F-18D27B767C66}" type="parTrans" cxnId="{2C53CAC3-47AD-4B75-9C8A-724B571841B3}">
      <dgm:prSet/>
      <dgm:spPr/>
      <dgm:t>
        <a:bodyPr/>
        <a:lstStyle/>
        <a:p>
          <a:endParaRPr lang="en-US"/>
        </a:p>
      </dgm:t>
    </dgm:pt>
    <dgm:pt modelId="{07A3BF28-C440-4D6D-AF11-D75276616049}" type="sibTrans" cxnId="{2C53CAC3-47AD-4B75-9C8A-724B571841B3}">
      <dgm:prSet/>
      <dgm:spPr/>
      <dgm:t>
        <a:bodyPr/>
        <a:lstStyle/>
        <a:p>
          <a:endParaRPr lang="en-US"/>
        </a:p>
      </dgm:t>
    </dgm:pt>
    <dgm:pt modelId="{AFBED3EE-DA99-44C2-8CFC-42DE6B87FCD6}" type="pres">
      <dgm:prSet presAssocID="{7023CD09-81E3-470A-B816-CD3F107DABF0}" presName="linear" presStyleCnt="0">
        <dgm:presLayoutVars>
          <dgm:animLvl val="lvl"/>
          <dgm:resizeHandles val="exact"/>
        </dgm:presLayoutVars>
      </dgm:prSet>
      <dgm:spPr/>
    </dgm:pt>
    <dgm:pt modelId="{885B572E-66FD-4BB6-AAC7-B5E29B07BF24}" type="pres">
      <dgm:prSet presAssocID="{29727590-3F76-4074-A97B-30EBADDA3C1A}" presName="parentText" presStyleLbl="node1" presStyleIdx="0" presStyleCnt="4">
        <dgm:presLayoutVars>
          <dgm:chMax val="0"/>
          <dgm:bulletEnabled val="1"/>
        </dgm:presLayoutVars>
      </dgm:prSet>
      <dgm:spPr/>
    </dgm:pt>
    <dgm:pt modelId="{CA77A3F1-1F21-4E36-B3E7-D6F2E9FEB0BF}" type="pres">
      <dgm:prSet presAssocID="{29727590-3F76-4074-A97B-30EBADDA3C1A}" presName="childText" presStyleLbl="revTx" presStyleIdx="0" presStyleCnt="3">
        <dgm:presLayoutVars>
          <dgm:bulletEnabled val="1"/>
        </dgm:presLayoutVars>
      </dgm:prSet>
      <dgm:spPr/>
    </dgm:pt>
    <dgm:pt modelId="{7738D5BC-2689-45B0-B9C8-CDD43BCC2B57}" type="pres">
      <dgm:prSet presAssocID="{007C87E6-EFDF-497D-A352-7A12857D93F4}" presName="parentText" presStyleLbl="node1" presStyleIdx="1" presStyleCnt="4">
        <dgm:presLayoutVars>
          <dgm:chMax val="0"/>
          <dgm:bulletEnabled val="1"/>
        </dgm:presLayoutVars>
      </dgm:prSet>
      <dgm:spPr/>
    </dgm:pt>
    <dgm:pt modelId="{6AE25D67-AB02-4EEE-B62D-EC990E65E78B}" type="pres">
      <dgm:prSet presAssocID="{007C87E6-EFDF-497D-A352-7A12857D93F4}" presName="childText" presStyleLbl="revTx" presStyleIdx="1" presStyleCnt="3">
        <dgm:presLayoutVars>
          <dgm:bulletEnabled val="1"/>
        </dgm:presLayoutVars>
      </dgm:prSet>
      <dgm:spPr/>
      <dgm:t>
        <a:bodyPr/>
        <a:lstStyle/>
        <a:p>
          <a:endParaRPr lang="en-US"/>
        </a:p>
      </dgm:t>
    </dgm:pt>
    <dgm:pt modelId="{ED836CE8-2CAC-4B74-837B-33396D6D8676}" type="pres">
      <dgm:prSet presAssocID="{D8E249C8-E1AC-498F-ADAD-85A451BAAE58}" presName="parentText" presStyleLbl="node1" presStyleIdx="2" presStyleCnt="4">
        <dgm:presLayoutVars>
          <dgm:chMax val="0"/>
          <dgm:bulletEnabled val="1"/>
        </dgm:presLayoutVars>
      </dgm:prSet>
      <dgm:spPr/>
    </dgm:pt>
    <dgm:pt modelId="{43D86E73-ADB9-4FA2-B9BA-4442DE8B6F34}" type="pres">
      <dgm:prSet presAssocID="{D8E249C8-E1AC-498F-ADAD-85A451BAAE58}" presName="childText" presStyleLbl="revTx" presStyleIdx="2" presStyleCnt="3">
        <dgm:presLayoutVars>
          <dgm:bulletEnabled val="1"/>
        </dgm:presLayoutVars>
      </dgm:prSet>
      <dgm:spPr/>
      <dgm:t>
        <a:bodyPr/>
        <a:lstStyle/>
        <a:p>
          <a:endParaRPr lang="en-US"/>
        </a:p>
      </dgm:t>
    </dgm:pt>
    <dgm:pt modelId="{96AB4413-6DF2-4C4A-BB42-201E6895A10A}" type="pres">
      <dgm:prSet presAssocID="{1196B623-5D7E-4AF7-8EB4-3B566AE48F62}" presName="parentText" presStyleLbl="node1" presStyleIdx="3" presStyleCnt="4">
        <dgm:presLayoutVars>
          <dgm:chMax val="0"/>
          <dgm:bulletEnabled val="1"/>
        </dgm:presLayoutVars>
      </dgm:prSet>
      <dgm:spPr/>
    </dgm:pt>
  </dgm:ptLst>
  <dgm:cxnLst>
    <dgm:cxn modelId="{4FF1B54D-DEBA-4B7D-8B04-FF1D24E1333C}" type="presOf" srcId="{3B2880E3-C486-4E81-A478-4CDC4423E608}" destId="{6AE25D67-AB02-4EEE-B62D-EC990E65E78B}" srcOrd="0" destOrd="0" presId="urn:microsoft.com/office/officeart/2005/8/layout/vList2"/>
    <dgm:cxn modelId="{1B4004F7-6548-4DF1-8A2D-92D92E1BA2DF}" srcId="{7023CD09-81E3-470A-B816-CD3F107DABF0}" destId="{D8E249C8-E1AC-498F-ADAD-85A451BAAE58}" srcOrd="2" destOrd="0" parTransId="{2DAB9D24-C66B-4CA5-B7EE-474ADAB17C16}" sibTransId="{3EF205CB-5A4C-4D81-8ECB-62FD4380DB46}"/>
    <dgm:cxn modelId="{594EF34F-31A9-4A00-AF79-9F0BD37F3E04}" type="presOf" srcId="{007C87E6-EFDF-497D-A352-7A12857D93F4}" destId="{7738D5BC-2689-45B0-B9C8-CDD43BCC2B57}" srcOrd="0" destOrd="0" presId="urn:microsoft.com/office/officeart/2005/8/layout/vList2"/>
    <dgm:cxn modelId="{0D682F1B-44BC-450A-9361-4DE9DA073B40}" srcId="{7023CD09-81E3-470A-B816-CD3F107DABF0}" destId="{007C87E6-EFDF-497D-A352-7A12857D93F4}" srcOrd="1" destOrd="0" parTransId="{8C0DDBBF-D25B-491B-9EA7-071E75FEE580}" sibTransId="{A3ED1EB5-4182-4C32-BBD8-1A42E5AD9EF5}"/>
    <dgm:cxn modelId="{865A7AA0-88BD-4CEF-A707-D4269096AA15}" type="presOf" srcId="{7D903C5C-0F14-4F55-A4D1-4C52D0DF1DD4}" destId="{CA77A3F1-1F21-4E36-B3E7-D6F2E9FEB0BF}" srcOrd="0" destOrd="0" presId="urn:microsoft.com/office/officeart/2005/8/layout/vList2"/>
    <dgm:cxn modelId="{C6CC7ABF-C252-4FC2-AF69-7CBDA0809E36}" srcId="{007C87E6-EFDF-497D-A352-7A12857D93F4}" destId="{3B2880E3-C486-4E81-A478-4CDC4423E608}" srcOrd="0" destOrd="0" parTransId="{AE0D7C37-1825-4E47-876D-7CF09462B9F9}" sibTransId="{0CF7553B-45DC-4C6E-97FE-C89B7BCA4001}"/>
    <dgm:cxn modelId="{2B6C3541-9E25-4D9D-9D5B-C597021DB419}" type="presOf" srcId="{D8E249C8-E1AC-498F-ADAD-85A451BAAE58}" destId="{ED836CE8-2CAC-4B74-837B-33396D6D8676}" srcOrd="0" destOrd="0" presId="urn:microsoft.com/office/officeart/2005/8/layout/vList2"/>
    <dgm:cxn modelId="{C3E24338-0D7A-4675-AD02-B0D53B42CBEC}" srcId="{D8E249C8-E1AC-498F-ADAD-85A451BAAE58}" destId="{AD253357-EF24-4524-95C7-D688F1EB340A}" srcOrd="0" destOrd="0" parTransId="{DBB3F8C5-166D-4D45-ABE1-1C99E0238144}" sibTransId="{B2B079B6-C19A-4D29-AA79-C1D4A6DFB008}"/>
    <dgm:cxn modelId="{F5B44E4D-8E5C-4628-BB8B-7A8BEEF57CB0}" srcId="{29727590-3F76-4074-A97B-30EBADDA3C1A}" destId="{7D903C5C-0F14-4F55-A4D1-4C52D0DF1DD4}" srcOrd="0" destOrd="0" parTransId="{5ADD6844-C6F7-46FF-83E8-5C7828391AEB}" sibTransId="{D6ADB889-1763-4EB1-AC18-CE41E4D1616B}"/>
    <dgm:cxn modelId="{108AA33C-16AA-4196-9D3A-1732D5EA48BE}" srcId="{7023CD09-81E3-470A-B816-CD3F107DABF0}" destId="{29727590-3F76-4074-A97B-30EBADDA3C1A}" srcOrd="0" destOrd="0" parTransId="{A770DD93-97E6-45DE-83D8-EF8A3FD070A4}" sibTransId="{9DDEEBBF-A977-4C17-B950-0560C74416EB}"/>
    <dgm:cxn modelId="{AF871820-71A4-4B78-B2B2-32C6A5D08108}" type="presOf" srcId="{29727590-3F76-4074-A97B-30EBADDA3C1A}" destId="{885B572E-66FD-4BB6-AAC7-B5E29B07BF24}" srcOrd="0" destOrd="0" presId="urn:microsoft.com/office/officeart/2005/8/layout/vList2"/>
    <dgm:cxn modelId="{F5BD81EF-61ED-424D-AA3A-B45ED797654E}" type="presOf" srcId="{7023CD09-81E3-470A-B816-CD3F107DABF0}" destId="{AFBED3EE-DA99-44C2-8CFC-42DE6B87FCD6}" srcOrd="0" destOrd="0" presId="urn:microsoft.com/office/officeart/2005/8/layout/vList2"/>
    <dgm:cxn modelId="{CF64FEDE-95DE-4E35-9947-0F59E3150829}" type="presOf" srcId="{AD253357-EF24-4524-95C7-D688F1EB340A}" destId="{43D86E73-ADB9-4FA2-B9BA-4442DE8B6F34}" srcOrd="0" destOrd="0" presId="urn:microsoft.com/office/officeart/2005/8/layout/vList2"/>
    <dgm:cxn modelId="{7D2382AD-5ED7-4105-A75E-B99B70F12D68}" type="presOf" srcId="{1196B623-5D7E-4AF7-8EB4-3B566AE48F62}" destId="{96AB4413-6DF2-4C4A-BB42-201E6895A10A}" srcOrd="0" destOrd="0" presId="urn:microsoft.com/office/officeart/2005/8/layout/vList2"/>
    <dgm:cxn modelId="{2C53CAC3-47AD-4B75-9C8A-724B571841B3}" srcId="{7023CD09-81E3-470A-B816-CD3F107DABF0}" destId="{1196B623-5D7E-4AF7-8EB4-3B566AE48F62}" srcOrd="3" destOrd="0" parTransId="{BD38FD45-584C-4AA5-A84F-18D27B767C66}" sibTransId="{07A3BF28-C440-4D6D-AF11-D75276616049}"/>
    <dgm:cxn modelId="{1F731280-B070-40FF-86DC-F5A26F0AAC65}" type="presParOf" srcId="{AFBED3EE-DA99-44C2-8CFC-42DE6B87FCD6}" destId="{885B572E-66FD-4BB6-AAC7-B5E29B07BF24}" srcOrd="0" destOrd="0" presId="urn:microsoft.com/office/officeart/2005/8/layout/vList2"/>
    <dgm:cxn modelId="{DA80AB57-F1FF-4E76-A119-05CE5E6AC27B}" type="presParOf" srcId="{AFBED3EE-DA99-44C2-8CFC-42DE6B87FCD6}" destId="{CA77A3F1-1F21-4E36-B3E7-D6F2E9FEB0BF}" srcOrd="1" destOrd="0" presId="urn:microsoft.com/office/officeart/2005/8/layout/vList2"/>
    <dgm:cxn modelId="{51420714-7FED-43EC-B82E-5C9D54CB7AE5}" type="presParOf" srcId="{AFBED3EE-DA99-44C2-8CFC-42DE6B87FCD6}" destId="{7738D5BC-2689-45B0-B9C8-CDD43BCC2B57}" srcOrd="2" destOrd="0" presId="urn:microsoft.com/office/officeart/2005/8/layout/vList2"/>
    <dgm:cxn modelId="{47ACD206-4E6F-4C91-A1D5-AEF0A61023A8}" type="presParOf" srcId="{AFBED3EE-DA99-44C2-8CFC-42DE6B87FCD6}" destId="{6AE25D67-AB02-4EEE-B62D-EC990E65E78B}" srcOrd="3" destOrd="0" presId="urn:microsoft.com/office/officeart/2005/8/layout/vList2"/>
    <dgm:cxn modelId="{C087C3C3-859B-4F7B-8B3E-488B3E7E2D5E}" type="presParOf" srcId="{AFBED3EE-DA99-44C2-8CFC-42DE6B87FCD6}" destId="{ED836CE8-2CAC-4B74-837B-33396D6D8676}" srcOrd="4" destOrd="0" presId="urn:microsoft.com/office/officeart/2005/8/layout/vList2"/>
    <dgm:cxn modelId="{283862E6-2C51-45DA-B374-CB8EFADCD0F3}" type="presParOf" srcId="{AFBED3EE-DA99-44C2-8CFC-42DE6B87FCD6}" destId="{43D86E73-ADB9-4FA2-B9BA-4442DE8B6F34}" srcOrd="5" destOrd="0" presId="urn:microsoft.com/office/officeart/2005/8/layout/vList2"/>
    <dgm:cxn modelId="{7968532F-2F5C-4CC4-BED6-6D68B32CBE05}" type="presParOf" srcId="{AFBED3EE-DA99-44C2-8CFC-42DE6B87FCD6}" destId="{96AB4413-6DF2-4C4A-BB42-201E6895A10A}" srcOrd="6" destOrd="0" presId="urn:microsoft.com/office/officeart/2005/8/layout/vList2"/>
  </dgm:cxnLst>
  <dgm:bg/>
  <dgm:whole/>
</dgm:dataModel>
</file>

<file path=ppt/diagrams/data22.xml><?xml version="1.0" encoding="utf-8"?>
<dgm:dataModel xmlns:dgm="http://schemas.openxmlformats.org/drawingml/2006/diagram" xmlns:a="http://schemas.openxmlformats.org/drawingml/2006/main">
  <dgm:ptLst>
    <dgm:pt modelId="{06EBC035-EA9E-4FD7-A84F-5D96E6FCBAF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B1894CD-1F46-4F5E-B14B-47CF1BC62D18}">
      <dgm:prSet/>
      <dgm:spPr/>
      <dgm:t>
        <a:bodyPr/>
        <a:lstStyle/>
        <a:p>
          <a:pPr rtl="0"/>
          <a:r>
            <a:rPr lang="en-US" dirty="0" smtClean="0"/>
            <a:t>If S.40(b) formula is reproduced and earlier figures of Rs. 3 </a:t>
          </a:r>
          <a:r>
            <a:rPr lang="en-US" dirty="0" err="1" smtClean="0"/>
            <a:t>Lakh</a:t>
          </a:r>
          <a:r>
            <a:rPr lang="en-US" dirty="0" smtClean="0"/>
            <a:t> mentioned.</a:t>
          </a:r>
          <a:endParaRPr lang="en-US" dirty="0"/>
        </a:p>
      </dgm:t>
    </dgm:pt>
    <dgm:pt modelId="{4F11A893-764D-484A-A174-794ADDB6444A}" type="parTrans" cxnId="{7DFDF8DF-AEFB-4280-8EE2-DF820B3DF5C5}">
      <dgm:prSet/>
      <dgm:spPr/>
      <dgm:t>
        <a:bodyPr/>
        <a:lstStyle/>
        <a:p>
          <a:endParaRPr lang="en-US"/>
        </a:p>
      </dgm:t>
    </dgm:pt>
    <dgm:pt modelId="{35AD5144-3FDE-4864-BD76-DB6E24CB5969}" type="sibTrans" cxnId="{7DFDF8DF-AEFB-4280-8EE2-DF820B3DF5C5}">
      <dgm:prSet/>
      <dgm:spPr/>
      <dgm:t>
        <a:bodyPr/>
        <a:lstStyle/>
        <a:p>
          <a:endParaRPr lang="en-US"/>
        </a:p>
      </dgm:t>
    </dgm:pt>
    <dgm:pt modelId="{DCCEAE29-834B-4908-B3ED-718D963D296D}">
      <dgm:prSet/>
      <dgm:spPr/>
      <dgm:t>
        <a:bodyPr/>
        <a:lstStyle/>
        <a:p>
          <a:pPr rtl="0"/>
          <a:r>
            <a:rPr lang="en-US" dirty="0" smtClean="0"/>
            <a:t>Revise deed</a:t>
          </a:r>
          <a:endParaRPr lang="en-US" dirty="0"/>
        </a:p>
      </dgm:t>
    </dgm:pt>
    <dgm:pt modelId="{DB512F9D-F696-4995-88D7-F72D269E2D7F}" type="parTrans" cxnId="{9BCEFFEF-91EB-46C6-A999-8607BA8A5C28}">
      <dgm:prSet/>
      <dgm:spPr/>
      <dgm:t>
        <a:bodyPr/>
        <a:lstStyle/>
        <a:p>
          <a:endParaRPr lang="en-US"/>
        </a:p>
      </dgm:t>
    </dgm:pt>
    <dgm:pt modelId="{B3B91F79-9CA8-401A-99F8-9F51EEC7691B}" type="sibTrans" cxnId="{9BCEFFEF-91EB-46C6-A999-8607BA8A5C28}">
      <dgm:prSet/>
      <dgm:spPr/>
      <dgm:t>
        <a:bodyPr/>
        <a:lstStyle/>
        <a:p>
          <a:endParaRPr lang="en-US"/>
        </a:p>
      </dgm:t>
    </dgm:pt>
    <dgm:pt modelId="{58F84B14-8005-4A90-B7EA-0CECAE7DCF19}">
      <dgm:prSet/>
      <dgm:spPr/>
      <dgm:t>
        <a:bodyPr/>
        <a:lstStyle/>
        <a:p>
          <a:pPr rtl="0"/>
          <a:r>
            <a:rPr lang="en-US" dirty="0" smtClean="0"/>
            <a:t>If Clause mentioned “monthly remuneration”</a:t>
          </a:r>
          <a:endParaRPr lang="en-US" dirty="0"/>
        </a:p>
      </dgm:t>
    </dgm:pt>
    <dgm:pt modelId="{6FF21FF6-43DF-465E-A73E-CE6032C9D1AA}" type="parTrans" cxnId="{E0AC2320-2D55-4968-AE80-AA25FC04B523}">
      <dgm:prSet/>
      <dgm:spPr/>
      <dgm:t>
        <a:bodyPr/>
        <a:lstStyle/>
        <a:p>
          <a:endParaRPr lang="en-US"/>
        </a:p>
      </dgm:t>
    </dgm:pt>
    <dgm:pt modelId="{1765DEEE-AE83-450B-8DDE-7CEFE3BA91E1}" type="sibTrans" cxnId="{E0AC2320-2D55-4968-AE80-AA25FC04B523}">
      <dgm:prSet/>
      <dgm:spPr/>
      <dgm:t>
        <a:bodyPr/>
        <a:lstStyle/>
        <a:p>
          <a:endParaRPr lang="en-US"/>
        </a:p>
      </dgm:t>
    </dgm:pt>
    <dgm:pt modelId="{66AB3DBB-8C47-4D5C-9FD6-99E378CC082A}">
      <dgm:prSet/>
      <dgm:spPr/>
      <dgm:t>
        <a:bodyPr/>
        <a:lstStyle/>
        <a:p>
          <a:pPr rtl="0"/>
          <a:r>
            <a:rPr lang="en-US" dirty="0" smtClean="0"/>
            <a:t>Revise to annually else monthly accrual and TDS</a:t>
          </a:r>
          <a:endParaRPr lang="en-US" dirty="0"/>
        </a:p>
      </dgm:t>
    </dgm:pt>
    <dgm:pt modelId="{192EB8ED-EE86-490C-A7B5-B596F854A737}" type="parTrans" cxnId="{001FB10A-3A27-4EEB-9EA6-38DCC69DF9D4}">
      <dgm:prSet/>
      <dgm:spPr/>
      <dgm:t>
        <a:bodyPr/>
        <a:lstStyle/>
        <a:p>
          <a:endParaRPr lang="en-US"/>
        </a:p>
      </dgm:t>
    </dgm:pt>
    <dgm:pt modelId="{B5F5F586-2D23-4ACC-9EE9-8DD0D3642B52}" type="sibTrans" cxnId="{001FB10A-3A27-4EEB-9EA6-38DCC69DF9D4}">
      <dgm:prSet/>
      <dgm:spPr/>
      <dgm:t>
        <a:bodyPr/>
        <a:lstStyle/>
        <a:p>
          <a:endParaRPr lang="en-US"/>
        </a:p>
      </dgm:t>
    </dgm:pt>
    <dgm:pt modelId="{990F5CBF-1B03-4341-834D-4061A8D72212}">
      <dgm:prSet/>
      <dgm:spPr/>
      <dgm:t>
        <a:bodyPr/>
        <a:lstStyle/>
        <a:p>
          <a:pPr rtl="0"/>
          <a:r>
            <a:rPr lang="en-US" dirty="0" smtClean="0"/>
            <a:t>If clause says” remuneration shall be mutually decided”</a:t>
          </a:r>
          <a:endParaRPr lang="en-US" dirty="0"/>
        </a:p>
      </dgm:t>
    </dgm:pt>
    <dgm:pt modelId="{631F3760-046C-4D2E-ADFB-55C0D12ECB28}" type="parTrans" cxnId="{1F235011-F0BE-423B-9D41-DD40B2D9A487}">
      <dgm:prSet/>
      <dgm:spPr/>
      <dgm:t>
        <a:bodyPr/>
        <a:lstStyle/>
        <a:p>
          <a:endParaRPr lang="en-US"/>
        </a:p>
      </dgm:t>
    </dgm:pt>
    <dgm:pt modelId="{9DAA0097-9CD7-425B-80C3-EA43A7A644A2}" type="sibTrans" cxnId="{1F235011-F0BE-423B-9D41-DD40B2D9A487}">
      <dgm:prSet/>
      <dgm:spPr/>
      <dgm:t>
        <a:bodyPr/>
        <a:lstStyle/>
        <a:p>
          <a:endParaRPr lang="en-US"/>
        </a:p>
      </dgm:t>
    </dgm:pt>
    <dgm:pt modelId="{C49E8ADB-54F7-406A-AC90-4920A8BD69FC}">
      <dgm:prSet/>
      <dgm:spPr/>
      <dgm:t>
        <a:bodyPr/>
        <a:lstStyle/>
        <a:p>
          <a:pPr rtl="0"/>
          <a:r>
            <a:rPr lang="en-US" dirty="0" smtClean="0"/>
            <a:t>Remuneration not allowable</a:t>
          </a:r>
          <a:endParaRPr lang="en-US" dirty="0"/>
        </a:p>
      </dgm:t>
    </dgm:pt>
    <dgm:pt modelId="{10B1238F-6101-4C50-92B8-13DD2FD713BC}" type="parTrans" cxnId="{DA7A8848-6E18-4F86-A76D-0D9E56ED9CCF}">
      <dgm:prSet/>
      <dgm:spPr/>
      <dgm:t>
        <a:bodyPr/>
        <a:lstStyle/>
        <a:p>
          <a:endParaRPr lang="en-US"/>
        </a:p>
      </dgm:t>
    </dgm:pt>
    <dgm:pt modelId="{1E8C5074-C249-45AE-B588-5C3AF6F20059}" type="sibTrans" cxnId="{DA7A8848-6E18-4F86-A76D-0D9E56ED9CCF}">
      <dgm:prSet/>
      <dgm:spPr/>
      <dgm:t>
        <a:bodyPr/>
        <a:lstStyle/>
        <a:p>
          <a:endParaRPr lang="en-US"/>
        </a:p>
      </dgm:t>
    </dgm:pt>
    <dgm:pt modelId="{C68BD0F5-CD7F-4FAF-9F54-8FAF068941E4}">
      <dgm:prSet/>
      <dgm:spPr/>
      <dgm:t>
        <a:bodyPr/>
        <a:lstStyle/>
        <a:p>
          <a:pPr rtl="0"/>
          <a:r>
            <a:rPr lang="en-US" dirty="0" smtClean="0"/>
            <a:t>Revise deed</a:t>
          </a:r>
          <a:endParaRPr lang="en-US" dirty="0"/>
        </a:p>
      </dgm:t>
    </dgm:pt>
    <dgm:pt modelId="{FE15E428-578A-4A9F-8182-B1AC02D7CA4F}" type="parTrans" cxnId="{F3858775-B5A5-4535-A28B-9B21246F9892}">
      <dgm:prSet/>
      <dgm:spPr/>
      <dgm:t>
        <a:bodyPr/>
        <a:lstStyle/>
        <a:p>
          <a:endParaRPr lang="en-US"/>
        </a:p>
      </dgm:t>
    </dgm:pt>
    <dgm:pt modelId="{3F0B26F1-13EF-43B8-A3AC-71C8AF03C090}" type="sibTrans" cxnId="{F3858775-B5A5-4535-A28B-9B21246F9892}">
      <dgm:prSet/>
      <dgm:spPr/>
      <dgm:t>
        <a:bodyPr/>
        <a:lstStyle/>
        <a:p>
          <a:endParaRPr lang="en-US"/>
        </a:p>
      </dgm:t>
    </dgm:pt>
    <dgm:pt modelId="{6129DAC6-27EA-4C2B-BB07-7F59273F3EE6}" type="pres">
      <dgm:prSet presAssocID="{06EBC035-EA9E-4FD7-A84F-5D96E6FCBAFD}" presName="linear" presStyleCnt="0">
        <dgm:presLayoutVars>
          <dgm:animLvl val="lvl"/>
          <dgm:resizeHandles val="exact"/>
        </dgm:presLayoutVars>
      </dgm:prSet>
      <dgm:spPr/>
    </dgm:pt>
    <dgm:pt modelId="{7F32C426-4117-40A7-9C30-4999EF197E37}" type="pres">
      <dgm:prSet presAssocID="{0B1894CD-1F46-4F5E-B14B-47CF1BC62D18}" presName="parentText" presStyleLbl="node1" presStyleIdx="0" presStyleCnt="3">
        <dgm:presLayoutVars>
          <dgm:chMax val="0"/>
          <dgm:bulletEnabled val="1"/>
        </dgm:presLayoutVars>
      </dgm:prSet>
      <dgm:spPr/>
    </dgm:pt>
    <dgm:pt modelId="{623A0A10-92E4-4F2E-8CEE-62CA1340F836}" type="pres">
      <dgm:prSet presAssocID="{0B1894CD-1F46-4F5E-B14B-47CF1BC62D18}" presName="childText" presStyleLbl="revTx" presStyleIdx="0" presStyleCnt="3">
        <dgm:presLayoutVars>
          <dgm:bulletEnabled val="1"/>
        </dgm:presLayoutVars>
      </dgm:prSet>
      <dgm:spPr/>
    </dgm:pt>
    <dgm:pt modelId="{1D11BBB6-E2F0-404A-8146-1013FAF47396}" type="pres">
      <dgm:prSet presAssocID="{58F84B14-8005-4A90-B7EA-0CECAE7DCF19}" presName="parentText" presStyleLbl="node1" presStyleIdx="1" presStyleCnt="3">
        <dgm:presLayoutVars>
          <dgm:chMax val="0"/>
          <dgm:bulletEnabled val="1"/>
        </dgm:presLayoutVars>
      </dgm:prSet>
      <dgm:spPr/>
    </dgm:pt>
    <dgm:pt modelId="{982E315F-D24B-4C37-99BC-88308E19B2B2}" type="pres">
      <dgm:prSet presAssocID="{58F84B14-8005-4A90-B7EA-0CECAE7DCF19}" presName="childText" presStyleLbl="revTx" presStyleIdx="1" presStyleCnt="3">
        <dgm:presLayoutVars>
          <dgm:bulletEnabled val="1"/>
        </dgm:presLayoutVars>
      </dgm:prSet>
      <dgm:spPr/>
    </dgm:pt>
    <dgm:pt modelId="{2A764FFC-4A8A-471C-B970-3C8EA9FDDBEF}" type="pres">
      <dgm:prSet presAssocID="{990F5CBF-1B03-4341-834D-4061A8D72212}" presName="parentText" presStyleLbl="node1" presStyleIdx="2" presStyleCnt="3">
        <dgm:presLayoutVars>
          <dgm:chMax val="0"/>
          <dgm:bulletEnabled val="1"/>
        </dgm:presLayoutVars>
      </dgm:prSet>
      <dgm:spPr/>
    </dgm:pt>
    <dgm:pt modelId="{086B512D-0BC5-49DA-B331-570283FAC8CA}" type="pres">
      <dgm:prSet presAssocID="{990F5CBF-1B03-4341-834D-4061A8D72212}" presName="childText" presStyleLbl="revTx" presStyleIdx="2" presStyleCnt="3">
        <dgm:presLayoutVars>
          <dgm:bulletEnabled val="1"/>
        </dgm:presLayoutVars>
      </dgm:prSet>
      <dgm:spPr/>
    </dgm:pt>
  </dgm:ptLst>
  <dgm:cxnLst>
    <dgm:cxn modelId="{F3858775-B5A5-4535-A28B-9B21246F9892}" srcId="{990F5CBF-1B03-4341-834D-4061A8D72212}" destId="{C68BD0F5-CD7F-4FAF-9F54-8FAF068941E4}" srcOrd="1" destOrd="0" parTransId="{FE15E428-578A-4A9F-8182-B1AC02D7CA4F}" sibTransId="{3F0B26F1-13EF-43B8-A3AC-71C8AF03C090}"/>
    <dgm:cxn modelId="{5E573AD2-9572-4425-8881-9185697D7FD0}" type="presOf" srcId="{06EBC035-EA9E-4FD7-A84F-5D96E6FCBAFD}" destId="{6129DAC6-27EA-4C2B-BB07-7F59273F3EE6}" srcOrd="0" destOrd="0" presId="urn:microsoft.com/office/officeart/2005/8/layout/vList2"/>
    <dgm:cxn modelId="{E0AC2320-2D55-4968-AE80-AA25FC04B523}" srcId="{06EBC035-EA9E-4FD7-A84F-5D96E6FCBAFD}" destId="{58F84B14-8005-4A90-B7EA-0CECAE7DCF19}" srcOrd="1" destOrd="0" parTransId="{6FF21FF6-43DF-465E-A73E-CE6032C9D1AA}" sibTransId="{1765DEEE-AE83-450B-8DDE-7CEFE3BA91E1}"/>
    <dgm:cxn modelId="{9BCEFFEF-91EB-46C6-A999-8607BA8A5C28}" srcId="{0B1894CD-1F46-4F5E-B14B-47CF1BC62D18}" destId="{DCCEAE29-834B-4908-B3ED-718D963D296D}" srcOrd="0" destOrd="0" parTransId="{DB512F9D-F696-4995-88D7-F72D269E2D7F}" sibTransId="{B3B91F79-9CA8-401A-99F8-9F51EEC7691B}"/>
    <dgm:cxn modelId="{1F235011-F0BE-423B-9D41-DD40B2D9A487}" srcId="{06EBC035-EA9E-4FD7-A84F-5D96E6FCBAFD}" destId="{990F5CBF-1B03-4341-834D-4061A8D72212}" srcOrd="2" destOrd="0" parTransId="{631F3760-046C-4D2E-ADFB-55C0D12ECB28}" sibTransId="{9DAA0097-9CD7-425B-80C3-EA43A7A644A2}"/>
    <dgm:cxn modelId="{1D914AE3-5753-40DD-9E15-9086BC0AB6B0}" type="presOf" srcId="{C49E8ADB-54F7-406A-AC90-4920A8BD69FC}" destId="{086B512D-0BC5-49DA-B331-570283FAC8CA}" srcOrd="0" destOrd="0" presId="urn:microsoft.com/office/officeart/2005/8/layout/vList2"/>
    <dgm:cxn modelId="{93A663CF-43C4-4445-8325-3E059637CB50}" type="presOf" srcId="{58F84B14-8005-4A90-B7EA-0CECAE7DCF19}" destId="{1D11BBB6-E2F0-404A-8146-1013FAF47396}" srcOrd="0" destOrd="0" presId="urn:microsoft.com/office/officeart/2005/8/layout/vList2"/>
    <dgm:cxn modelId="{DA7A8848-6E18-4F86-A76D-0D9E56ED9CCF}" srcId="{990F5CBF-1B03-4341-834D-4061A8D72212}" destId="{C49E8ADB-54F7-406A-AC90-4920A8BD69FC}" srcOrd="0" destOrd="0" parTransId="{10B1238F-6101-4C50-92B8-13DD2FD713BC}" sibTransId="{1E8C5074-C249-45AE-B588-5C3AF6F20059}"/>
    <dgm:cxn modelId="{24364D31-B84E-4A70-98E6-A4A6465BBCA5}" type="presOf" srcId="{990F5CBF-1B03-4341-834D-4061A8D72212}" destId="{2A764FFC-4A8A-471C-B970-3C8EA9FDDBEF}" srcOrd="0" destOrd="0" presId="urn:microsoft.com/office/officeart/2005/8/layout/vList2"/>
    <dgm:cxn modelId="{001FB10A-3A27-4EEB-9EA6-38DCC69DF9D4}" srcId="{58F84B14-8005-4A90-B7EA-0CECAE7DCF19}" destId="{66AB3DBB-8C47-4D5C-9FD6-99E378CC082A}" srcOrd="0" destOrd="0" parTransId="{192EB8ED-EE86-490C-A7B5-B596F854A737}" sibTransId="{B5F5F586-2D23-4ACC-9EE9-8DD0D3642B52}"/>
    <dgm:cxn modelId="{6FD2BC83-B3A9-45FA-90E9-DD2479F14691}" type="presOf" srcId="{C68BD0F5-CD7F-4FAF-9F54-8FAF068941E4}" destId="{086B512D-0BC5-49DA-B331-570283FAC8CA}" srcOrd="0" destOrd="1" presId="urn:microsoft.com/office/officeart/2005/8/layout/vList2"/>
    <dgm:cxn modelId="{9795B175-A64F-4B13-83D9-B4E1ACA21819}" type="presOf" srcId="{66AB3DBB-8C47-4D5C-9FD6-99E378CC082A}" destId="{982E315F-D24B-4C37-99BC-88308E19B2B2}" srcOrd="0" destOrd="0" presId="urn:microsoft.com/office/officeart/2005/8/layout/vList2"/>
    <dgm:cxn modelId="{7DFDF8DF-AEFB-4280-8EE2-DF820B3DF5C5}" srcId="{06EBC035-EA9E-4FD7-A84F-5D96E6FCBAFD}" destId="{0B1894CD-1F46-4F5E-B14B-47CF1BC62D18}" srcOrd="0" destOrd="0" parTransId="{4F11A893-764D-484A-A174-794ADDB6444A}" sibTransId="{35AD5144-3FDE-4864-BD76-DB6E24CB5969}"/>
    <dgm:cxn modelId="{FBADE7EE-C82A-4F5C-A504-D8B512B881B5}" type="presOf" srcId="{0B1894CD-1F46-4F5E-B14B-47CF1BC62D18}" destId="{7F32C426-4117-40A7-9C30-4999EF197E37}" srcOrd="0" destOrd="0" presId="urn:microsoft.com/office/officeart/2005/8/layout/vList2"/>
    <dgm:cxn modelId="{94C3FC72-42C4-4522-A570-5AE7CC9EF2C3}" type="presOf" srcId="{DCCEAE29-834B-4908-B3ED-718D963D296D}" destId="{623A0A10-92E4-4F2E-8CEE-62CA1340F836}" srcOrd="0" destOrd="0" presId="urn:microsoft.com/office/officeart/2005/8/layout/vList2"/>
    <dgm:cxn modelId="{C4A4AA5D-4BCE-4EFE-8325-FE0430F81194}" type="presParOf" srcId="{6129DAC6-27EA-4C2B-BB07-7F59273F3EE6}" destId="{7F32C426-4117-40A7-9C30-4999EF197E37}" srcOrd="0" destOrd="0" presId="urn:microsoft.com/office/officeart/2005/8/layout/vList2"/>
    <dgm:cxn modelId="{2C8B5723-25E0-4714-BFBE-E6F8A50EA77B}" type="presParOf" srcId="{6129DAC6-27EA-4C2B-BB07-7F59273F3EE6}" destId="{623A0A10-92E4-4F2E-8CEE-62CA1340F836}" srcOrd="1" destOrd="0" presId="urn:microsoft.com/office/officeart/2005/8/layout/vList2"/>
    <dgm:cxn modelId="{8A8BDE22-A55F-482F-BCFF-095DA9857EF8}" type="presParOf" srcId="{6129DAC6-27EA-4C2B-BB07-7F59273F3EE6}" destId="{1D11BBB6-E2F0-404A-8146-1013FAF47396}" srcOrd="2" destOrd="0" presId="urn:microsoft.com/office/officeart/2005/8/layout/vList2"/>
    <dgm:cxn modelId="{D65D0E9A-3803-42D8-A1B4-DCDD44321639}" type="presParOf" srcId="{6129DAC6-27EA-4C2B-BB07-7F59273F3EE6}" destId="{982E315F-D24B-4C37-99BC-88308E19B2B2}" srcOrd="3" destOrd="0" presId="urn:microsoft.com/office/officeart/2005/8/layout/vList2"/>
    <dgm:cxn modelId="{A8CC0279-617A-4B82-9985-13B3F2885925}" type="presParOf" srcId="{6129DAC6-27EA-4C2B-BB07-7F59273F3EE6}" destId="{2A764FFC-4A8A-471C-B970-3C8EA9FDDBEF}" srcOrd="4" destOrd="0" presId="urn:microsoft.com/office/officeart/2005/8/layout/vList2"/>
    <dgm:cxn modelId="{221970A1-B534-4361-8499-2652808E3D7F}" type="presParOf" srcId="{6129DAC6-27EA-4C2B-BB07-7F59273F3EE6}" destId="{086B512D-0BC5-49DA-B331-570283FAC8CA}" srcOrd="5" destOrd="0" presId="urn:microsoft.com/office/officeart/2005/8/layout/vList2"/>
  </dgm:cxnLst>
  <dgm:bg/>
  <dgm:whole/>
</dgm:dataModel>
</file>

<file path=ppt/diagrams/data23.xml><?xml version="1.0" encoding="utf-8"?>
<dgm:dataModel xmlns:dgm="http://schemas.openxmlformats.org/drawingml/2006/diagram" xmlns:a="http://schemas.openxmlformats.org/drawingml/2006/main">
  <dgm:ptLst>
    <dgm:pt modelId="{879E09BE-540C-45F0-ADBA-C65E8DFD8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4DD1FB4-5874-4F8D-9CA0-D038CB4640D4}">
      <dgm:prSet/>
      <dgm:spPr/>
      <dgm:t>
        <a:bodyPr/>
        <a:lstStyle/>
        <a:p>
          <a:pPr rtl="0"/>
          <a:r>
            <a:rPr lang="en-US" dirty="0" smtClean="0"/>
            <a:t>Remuneration</a:t>
          </a:r>
          <a:endParaRPr lang="en-US" dirty="0"/>
        </a:p>
      </dgm:t>
    </dgm:pt>
    <dgm:pt modelId="{C8C69672-9633-45FC-AB40-3780CEEC795E}" type="parTrans" cxnId="{8F49C753-91C0-4810-A8DF-CE20EA79C2AB}">
      <dgm:prSet/>
      <dgm:spPr/>
      <dgm:t>
        <a:bodyPr/>
        <a:lstStyle/>
        <a:p>
          <a:endParaRPr lang="en-US"/>
        </a:p>
      </dgm:t>
    </dgm:pt>
    <dgm:pt modelId="{E707BE13-62E5-4094-91E7-CBB5EEC147B8}" type="sibTrans" cxnId="{8F49C753-91C0-4810-A8DF-CE20EA79C2AB}">
      <dgm:prSet/>
      <dgm:spPr/>
      <dgm:t>
        <a:bodyPr/>
        <a:lstStyle/>
        <a:p>
          <a:endParaRPr lang="en-US"/>
        </a:p>
      </dgm:t>
    </dgm:pt>
    <dgm:pt modelId="{E67ED261-5F14-461C-89B5-66F29371B2AE}">
      <dgm:prSet/>
      <dgm:spPr/>
      <dgm:t>
        <a:bodyPr/>
        <a:lstStyle/>
        <a:p>
          <a:pPr rtl="0"/>
          <a:r>
            <a:rPr lang="en-US" dirty="0" smtClean="0"/>
            <a:t>allowable                 Rs.3 </a:t>
          </a:r>
          <a:r>
            <a:rPr lang="en-US" dirty="0" err="1" smtClean="0"/>
            <a:t>Lakh</a:t>
          </a:r>
          <a:endParaRPr lang="en-US" dirty="0"/>
        </a:p>
      </dgm:t>
    </dgm:pt>
    <dgm:pt modelId="{77A3D344-22FC-4A39-A51F-E56C5A0EC11F}" type="parTrans" cxnId="{7973623E-5ACB-4B44-BF3D-19FDD552563B}">
      <dgm:prSet/>
      <dgm:spPr/>
      <dgm:t>
        <a:bodyPr/>
        <a:lstStyle/>
        <a:p>
          <a:endParaRPr lang="en-US"/>
        </a:p>
      </dgm:t>
    </dgm:pt>
    <dgm:pt modelId="{D3CC576D-288A-4898-ADE8-F2DEF4C76F18}" type="sibTrans" cxnId="{7973623E-5ACB-4B44-BF3D-19FDD552563B}">
      <dgm:prSet/>
      <dgm:spPr/>
      <dgm:t>
        <a:bodyPr/>
        <a:lstStyle/>
        <a:p>
          <a:endParaRPr lang="en-US"/>
        </a:p>
      </dgm:t>
    </dgm:pt>
    <dgm:pt modelId="{72063B38-F14D-4E7D-9D22-280E002E4631}">
      <dgm:prSet/>
      <dgm:spPr/>
      <dgm:t>
        <a:bodyPr/>
        <a:lstStyle/>
        <a:p>
          <a:pPr rtl="0"/>
          <a:r>
            <a:rPr lang="en-US" dirty="0" smtClean="0"/>
            <a:t>In firm’s computation</a:t>
          </a:r>
          <a:endParaRPr lang="en-US" dirty="0"/>
        </a:p>
      </dgm:t>
    </dgm:pt>
    <dgm:pt modelId="{10252708-E7A2-4A1D-8364-E419B0E6CF67}" type="parTrans" cxnId="{B8DF3EFC-5266-4A85-A2BE-CA3467FD7436}">
      <dgm:prSet/>
      <dgm:spPr/>
      <dgm:t>
        <a:bodyPr/>
        <a:lstStyle/>
        <a:p>
          <a:endParaRPr lang="en-US"/>
        </a:p>
      </dgm:t>
    </dgm:pt>
    <dgm:pt modelId="{7B1904AD-406D-495B-8912-7E64963E47E3}" type="sibTrans" cxnId="{B8DF3EFC-5266-4A85-A2BE-CA3467FD7436}">
      <dgm:prSet/>
      <dgm:spPr/>
      <dgm:t>
        <a:bodyPr/>
        <a:lstStyle/>
        <a:p>
          <a:endParaRPr lang="en-US"/>
        </a:p>
      </dgm:t>
    </dgm:pt>
    <dgm:pt modelId="{F3FA1B65-8DE0-46A6-8AFE-588FE8CD6A8C}">
      <dgm:prSet/>
      <dgm:spPr/>
      <dgm:t>
        <a:bodyPr/>
        <a:lstStyle/>
        <a:p>
          <a:pPr rtl="0"/>
          <a:r>
            <a:rPr lang="en-US" dirty="0" smtClean="0"/>
            <a:t>TDS on                    Rs.4 </a:t>
          </a:r>
          <a:r>
            <a:rPr lang="en-US" dirty="0" err="1" smtClean="0"/>
            <a:t>Lakh</a:t>
          </a:r>
          <a:endParaRPr lang="en-US" dirty="0"/>
        </a:p>
      </dgm:t>
    </dgm:pt>
    <dgm:pt modelId="{CAA659F4-74A4-4364-B331-1AD6871622C3}" type="parTrans" cxnId="{12E552AA-3B91-47AA-94C3-906B0504C2E2}">
      <dgm:prSet/>
      <dgm:spPr/>
      <dgm:t>
        <a:bodyPr/>
        <a:lstStyle/>
        <a:p>
          <a:endParaRPr lang="en-US"/>
        </a:p>
      </dgm:t>
    </dgm:pt>
    <dgm:pt modelId="{B5535D36-5608-400F-A474-B82715F699FE}" type="sibTrans" cxnId="{12E552AA-3B91-47AA-94C3-906B0504C2E2}">
      <dgm:prSet/>
      <dgm:spPr/>
      <dgm:t>
        <a:bodyPr/>
        <a:lstStyle/>
        <a:p>
          <a:endParaRPr lang="en-US"/>
        </a:p>
      </dgm:t>
    </dgm:pt>
    <dgm:pt modelId="{983F26A1-6DD8-4375-86D6-03919CF9EF5B}">
      <dgm:prSet/>
      <dgm:spPr/>
      <dgm:t>
        <a:bodyPr/>
        <a:lstStyle/>
        <a:p>
          <a:pPr rtl="0"/>
          <a:r>
            <a:rPr lang="en-US" dirty="0" smtClean="0"/>
            <a:t>In ITR of partners </a:t>
          </a:r>
          <a:endParaRPr lang="en-US" dirty="0"/>
        </a:p>
      </dgm:t>
    </dgm:pt>
    <dgm:pt modelId="{DF7CC8BD-7837-4AB8-AA7C-8EC7C8633ED3}" type="parTrans" cxnId="{44E44D0F-CEFE-4F30-8C34-AA366A827F52}">
      <dgm:prSet/>
      <dgm:spPr/>
      <dgm:t>
        <a:bodyPr/>
        <a:lstStyle/>
        <a:p>
          <a:endParaRPr lang="en-US"/>
        </a:p>
      </dgm:t>
    </dgm:pt>
    <dgm:pt modelId="{3EDBFDF1-454B-4959-B695-5E5710B2B1FC}" type="sibTrans" cxnId="{44E44D0F-CEFE-4F30-8C34-AA366A827F52}">
      <dgm:prSet/>
      <dgm:spPr/>
      <dgm:t>
        <a:bodyPr/>
        <a:lstStyle/>
        <a:p>
          <a:endParaRPr lang="en-US"/>
        </a:p>
      </dgm:t>
    </dgm:pt>
    <dgm:pt modelId="{FD3F4B48-B18D-4481-B5BC-0944619ED57C}">
      <dgm:prSet/>
      <dgm:spPr/>
      <dgm:t>
        <a:bodyPr/>
        <a:lstStyle/>
        <a:p>
          <a:pPr rtl="0"/>
          <a:r>
            <a:rPr lang="en-US" dirty="0" smtClean="0"/>
            <a:t>Business profession Rs.3 </a:t>
          </a:r>
          <a:r>
            <a:rPr lang="en-US" dirty="0" err="1" smtClean="0"/>
            <a:t>Lakhs</a:t>
          </a:r>
          <a:r>
            <a:rPr lang="en-US" dirty="0" smtClean="0"/>
            <a:t> (TDS claim 30,000)</a:t>
          </a:r>
          <a:endParaRPr lang="en-US" dirty="0"/>
        </a:p>
      </dgm:t>
    </dgm:pt>
    <dgm:pt modelId="{450EE1AB-F829-48C1-B2A0-F6A1576256E0}" type="parTrans" cxnId="{AC82C488-0632-44C1-9BF3-EFCF449F3204}">
      <dgm:prSet/>
      <dgm:spPr/>
      <dgm:t>
        <a:bodyPr/>
        <a:lstStyle/>
        <a:p>
          <a:endParaRPr lang="en-US"/>
        </a:p>
      </dgm:t>
    </dgm:pt>
    <dgm:pt modelId="{742E2F9E-3D90-4ACD-B5B2-35653C8A1DF6}" type="sibTrans" cxnId="{AC82C488-0632-44C1-9BF3-EFCF449F3204}">
      <dgm:prSet/>
      <dgm:spPr/>
      <dgm:t>
        <a:bodyPr/>
        <a:lstStyle/>
        <a:p>
          <a:endParaRPr lang="en-US"/>
        </a:p>
      </dgm:t>
    </dgm:pt>
    <dgm:pt modelId="{1764A8E2-3065-4CD2-B9A7-C5A5471460F5}">
      <dgm:prSet/>
      <dgm:spPr/>
      <dgm:t>
        <a:bodyPr/>
        <a:lstStyle/>
        <a:p>
          <a:pPr rtl="0"/>
          <a:r>
            <a:rPr lang="en-US" dirty="0" smtClean="0"/>
            <a:t>Exempt income Rs. 1 </a:t>
          </a:r>
          <a:r>
            <a:rPr lang="en-US" dirty="0" err="1" smtClean="0"/>
            <a:t>Lakh</a:t>
          </a:r>
          <a:r>
            <a:rPr lang="en-US" dirty="0" smtClean="0"/>
            <a:t> </a:t>
          </a:r>
          <a:r>
            <a:rPr lang="en-US" dirty="0" smtClean="0"/>
            <a:t>(TDS claim 10,000)</a:t>
          </a:r>
          <a:endParaRPr lang="en-US" dirty="0"/>
        </a:p>
      </dgm:t>
    </dgm:pt>
    <dgm:pt modelId="{D281197A-7374-4FFF-AD36-9883E4CDC5BC}" type="parTrans" cxnId="{FAB4AFFC-3481-45AF-9EE3-2A7ADBB6B348}">
      <dgm:prSet/>
      <dgm:spPr/>
      <dgm:t>
        <a:bodyPr/>
        <a:lstStyle/>
        <a:p>
          <a:endParaRPr lang="en-US"/>
        </a:p>
      </dgm:t>
    </dgm:pt>
    <dgm:pt modelId="{E7788F3C-EF77-48D7-85B2-53670AFE26BE}" type="sibTrans" cxnId="{FAB4AFFC-3481-45AF-9EE3-2A7ADBB6B348}">
      <dgm:prSet/>
      <dgm:spPr/>
      <dgm:t>
        <a:bodyPr/>
        <a:lstStyle/>
        <a:p>
          <a:endParaRPr lang="en-US"/>
        </a:p>
      </dgm:t>
    </dgm:pt>
    <dgm:pt modelId="{6ABADD18-349B-453D-A402-493B1FFF1577}">
      <dgm:prSet/>
      <dgm:spPr/>
      <dgm:t>
        <a:bodyPr/>
        <a:lstStyle/>
        <a:p>
          <a:pPr rtl="0"/>
          <a:r>
            <a:rPr lang="en-US" dirty="0" smtClean="0"/>
            <a:t>given                       Rs. 4 </a:t>
          </a:r>
          <a:r>
            <a:rPr lang="en-US" dirty="0" err="1" smtClean="0"/>
            <a:t>Lakh</a:t>
          </a:r>
          <a:endParaRPr lang="en-US" dirty="0"/>
        </a:p>
      </dgm:t>
    </dgm:pt>
    <dgm:pt modelId="{E5F31370-363C-45C7-983F-76A7429D7A32}" type="parTrans" cxnId="{B0793A1E-9EA0-4F53-840E-6CA21C4D6AA9}">
      <dgm:prSet/>
      <dgm:spPr/>
      <dgm:t>
        <a:bodyPr/>
        <a:lstStyle/>
        <a:p>
          <a:endParaRPr lang="en-US"/>
        </a:p>
      </dgm:t>
    </dgm:pt>
    <dgm:pt modelId="{08C74BF7-0E9A-4D8C-9E53-9C6B97647510}" type="sibTrans" cxnId="{B0793A1E-9EA0-4F53-840E-6CA21C4D6AA9}">
      <dgm:prSet/>
      <dgm:spPr/>
      <dgm:t>
        <a:bodyPr/>
        <a:lstStyle/>
        <a:p>
          <a:endParaRPr lang="en-US"/>
        </a:p>
      </dgm:t>
    </dgm:pt>
    <dgm:pt modelId="{E11B7FDC-D301-4BB9-97E4-949E2A4F6124}">
      <dgm:prSet/>
      <dgm:spPr/>
      <dgm:t>
        <a:bodyPr/>
        <a:lstStyle/>
        <a:p>
          <a:pPr rtl="0"/>
          <a:r>
            <a:rPr lang="en-US" dirty="0" smtClean="0"/>
            <a:t>disallowance            Rs1. </a:t>
          </a:r>
          <a:r>
            <a:rPr lang="en-US" dirty="0" err="1" smtClean="0"/>
            <a:t>Lakh</a:t>
          </a:r>
          <a:endParaRPr lang="en-US" dirty="0"/>
        </a:p>
      </dgm:t>
    </dgm:pt>
    <dgm:pt modelId="{76B6F90A-3290-4F88-A4C8-ED4240BBAE67}" type="parTrans" cxnId="{E7598E64-9F64-476D-AFCA-672D517E157F}">
      <dgm:prSet/>
      <dgm:spPr/>
      <dgm:t>
        <a:bodyPr/>
        <a:lstStyle/>
        <a:p>
          <a:endParaRPr lang="en-US"/>
        </a:p>
      </dgm:t>
    </dgm:pt>
    <dgm:pt modelId="{1D924EAA-7200-4E40-B619-A332D8000ABF}" type="sibTrans" cxnId="{E7598E64-9F64-476D-AFCA-672D517E157F}">
      <dgm:prSet/>
      <dgm:spPr/>
      <dgm:t>
        <a:bodyPr/>
        <a:lstStyle/>
        <a:p>
          <a:endParaRPr lang="en-US"/>
        </a:p>
      </dgm:t>
    </dgm:pt>
    <dgm:pt modelId="{D0ACACC8-C693-4B57-9A6A-ACB9E409D2CD}" type="pres">
      <dgm:prSet presAssocID="{879E09BE-540C-45F0-ADBA-C65E8DFD81D0}" presName="linear" presStyleCnt="0">
        <dgm:presLayoutVars>
          <dgm:animLvl val="lvl"/>
          <dgm:resizeHandles val="exact"/>
        </dgm:presLayoutVars>
      </dgm:prSet>
      <dgm:spPr/>
    </dgm:pt>
    <dgm:pt modelId="{AE2CEDF9-9764-4056-A63B-CF9A6FCB0609}" type="pres">
      <dgm:prSet presAssocID="{44DD1FB4-5874-4F8D-9CA0-D038CB4640D4}" presName="parentText" presStyleLbl="node1" presStyleIdx="0" presStyleCnt="3">
        <dgm:presLayoutVars>
          <dgm:chMax val="0"/>
          <dgm:bulletEnabled val="1"/>
        </dgm:presLayoutVars>
      </dgm:prSet>
      <dgm:spPr/>
    </dgm:pt>
    <dgm:pt modelId="{FFD56D5F-F69C-49DF-8CD4-E097AB7ACD43}" type="pres">
      <dgm:prSet presAssocID="{44DD1FB4-5874-4F8D-9CA0-D038CB4640D4}" presName="childText" presStyleLbl="revTx" presStyleIdx="0" presStyleCnt="3">
        <dgm:presLayoutVars>
          <dgm:bulletEnabled val="1"/>
        </dgm:presLayoutVars>
      </dgm:prSet>
      <dgm:spPr/>
      <dgm:t>
        <a:bodyPr/>
        <a:lstStyle/>
        <a:p>
          <a:endParaRPr lang="en-US"/>
        </a:p>
      </dgm:t>
    </dgm:pt>
    <dgm:pt modelId="{968137BC-5252-4B9E-B028-C101D74ADE14}" type="pres">
      <dgm:prSet presAssocID="{72063B38-F14D-4E7D-9D22-280E002E4631}" presName="parentText" presStyleLbl="node1" presStyleIdx="1" presStyleCnt="3">
        <dgm:presLayoutVars>
          <dgm:chMax val="0"/>
          <dgm:bulletEnabled val="1"/>
        </dgm:presLayoutVars>
      </dgm:prSet>
      <dgm:spPr/>
    </dgm:pt>
    <dgm:pt modelId="{D5DBBBB5-FFC0-4DC0-8CBF-9B96C9CB1310}" type="pres">
      <dgm:prSet presAssocID="{72063B38-F14D-4E7D-9D22-280E002E4631}" presName="childText" presStyleLbl="revTx" presStyleIdx="1" presStyleCnt="3">
        <dgm:presLayoutVars>
          <dgm:bulletEnabled val="1"/>
        </dgm:presLayoutVars>
      </dgm:prSet>
      <dgm:spPr/>
      <dgm:t>
        <a:bodyPr/>
        <a:lstStyle/>
        <a:p>
          <a:endParaRPr lang="en-US"/>
        </a:p>
      </dgm:t>
    </dgm:pt>
    <dgm:pt modelId="{8FC1F990-9D64-4413-B35C-3DABF9D133BD}" type="pres">
      <dgm:prSet presAssocID="{983F26A1-6DD8-4375-86D6-03919CF9EF5B}" presName="parentText" presStyleLbl="node1" presStyleIdx="2" presStyleCnt="3">
        <dgm:presLayoutVars>
          <dgm:chMax val="0"/>
          <dgm:bulletEnabled val="1"/>
        </dgm:presLayoutVars>
      </dgm:prSet>
      <dgm:spPr/>
    </dgm:pt>
    <dgm:pt modelId="{3A395807-4A24-43F7-9506-CAC5B80999CA}" type="pres">
      <dgm:prSet presAssocID="{983F26A1-6DD8-4375-86D6-03919CF9EF5B}" presName="childText" presStyleLbl="revTx" presStyleIdx="2" presStyleCnt="3">
        <dgm:presLayoutVars>
          <dgm:bulletEnabled val="1"/>
        </dgm:presLayoutVars>
      </dgm:prSet>
      <dgm:spPr/>
      <dgm:t>
        <a:bodyPr/>
        <a:lstStyle/>
        <a:p>
          <a:endParaRPr lang="en-US"/>
        </a:p>
      </dgm:t>
    </dgm:pt>
  </dgm:ptLst>
  <dgm:cxnLst>
    <dgm:cxn modelId="{E7598E64-9F64-476D-AFCA-672D517E157F}" srcId="{72063B38-F14D-4E7D-9D22-280E002E4631}" destId="{E11B7FDC-D301-4BB9-97E4-949E2A4F6124}" srcOrd="0" destOrd="0" parTransId="{76B6F90A-3290-4F88-A4C8-ED4240BBAE67}" sibTransId="{1D924EAA-7200-4E40-B619-A332D8000ABF}"/>
    <dgm:cxn modelId="{FAB4AFFC-3481-45AF-9EE3-2A7ADBB6B348}" srcId="{983F26A1-6DD8-4375-86D6-03919CF9EF5B}" destId="{1764A8E2-3065-4CD2-B9A7-C5A5471460F5}" srcOrd="1" destOrd="0" parTransId="{D281197A-7374-4FFF-AD36-9883E4CDC5BC}" sibTransId="{E7788F3C-EF77-48D7-85B2-53670AFE26BE}"/>
    <dgm:cxn modelId="{8F49C753-91C0-4810-A8DF-CE20EA79C2AB}" srcId="{879E09BE-540C-45F0-ADBA-C65E8DFD81D0}" destId="{44DD1FB4-5874-4F8D-9CA0-D038CB4640D4}" srcOrd="0" destOrd="0" parTransId="{C8C69672-9633-45FC-AB40-3780CEEC795E}" sibTransId="{E707BE13-62E5-4094-91E7-CBB5EEC147B8}"/>
    <dgm:cxn modelId="{AAA987BB-2B6B-4625-AE4B-287D23B3A138}" type="presOf" srcId="{879E09BE-540C-45F0-ADBA-C65E8DFD81D0}" destId="{D0ACACC8-C693-4B57-9A6A-ACB9E409D2CD}" srcOrd="0" destOrd="0" presId="urn:microsoft.com/office/officeart/2005/8/layout/vList2"/>
    <dgm:cxn modelId="{B8DF3EFC-5266-4A85-A2BE-CA3467FD7436}" srcId="{879E09BE-540C-45F0-ADBA-C65E8DFD81D0}" destId="{72063B38-F14D-4E7D-9D22-280E002E4631}" srcOrd="1" destOrd="0" parTransId="{10252708-E7A2-4A1D-8364-E419B0E6CF67}" sibTransId="{7B1904AD-406D-495B-8912-7E64963E47E3}"/>
    <dgm:cxn modelId="{223FBF9C-3093-41ED-A965-8F5D745774EF}" type="presOf" srcId="{44DD1FB4-5874-4F8D-9CA0-D038CB4640D4}" destId="{AE2CEDF9-9764-4056-A63B-CF9A6FCB0609}" srcOrd="0" destOrd="0" presId="urn:microsoft.com/office/officeart/2005/8/layout/vList2"/>
    <dgm:cxn modelId="{C6E20C1E-5BC4-4B86-8AA5-A13EA14FA905}" type="presOf" srcId="{E67ED261-5F14-461C-89B5-66F29371B2AE}" destId="{FFD56D5F-F69C-49DF-8CD4-E097AB7ACD43}" srcOrd="0" destOrd="1" presId="urn:microsoft.com/office/officeart/2005/8/layout/vList2"/>
    <dgm:cxn modelId="{66B82657-0BD1-4A99-895E-6AD9742E04F2}" type="presOf" srcId="{F3FA1B65-8DE0-46A6-8AFE-588FE8CD6A8C}" destId="{D5DBBBB5-FFC0-4DC0-8CBF-9B96C9CB1310}" srcOrd="0" destOrd="1" presId="urn:microsoft.com/office/officeart/2005/8/layout/vList2"/>
    <dgm:cxn modelId="{F03F4BBD-3B99-4E41-A77A-4A6F122E7DDE}" type="presOf" srcId="{E11B7FDC-D301-4BB9-97E4-949E2A4F6124}" destId="{D5DBBBB5-FFC0-4DC0-8CBF-9B96C9CB1310}" srcOrd="0" destOrd="0" presId="urn:microsoft.com/office/officeart/2005/8/layout/vList2"/>
    <dgm:cxn modelId="{B40BE00D-9CFC-4563-BE84-38F5F8609225}" type="presOf" srcId="{72063B38-F14D-4E7D-9D22-280E002E4631}" destId="{968137BC-5252-4B9E-B028-C101D74ADE14}" srcOrd="0" destOrd="0" presId="urn:microsoft.com/office/officeart/2005/8/layout/vList2"/>
    <dgm:cxn modelId="{12E552AA-3B91-47AA-94C3-906B0504C2E2}" srcId="{72063B38-F14D-4E7D-9D22-280E002E4631}" destId="{F3FA1B65-8DE0-46A6-8AFE-588FE8CD6A8C}" srcOrd="1" destOrd="0" parTransId="{CAA659F4-74A4-4364-B331-1AD6871622C3}" sibTransId="{B5535D36-5608-400F-A474-B82715F699FE}"/>
    <dgm:cxn modelId="{AC82C488-0632-44C1-9BF3-EFCF449F3204}" srcId="{983F26A1-6DD8-4375-86D6-03919CF9EF5B}" destId="{FD3F4B48-B18D-4481-B5BC-0944619ED57C}" srcOrd="0" destOrd="0" parTransId="{450EE1AB-F829-48C1-B2A0-F6A1576256E0}" sibTransId="{742E2F9E-3D90-4ACD-B5B2-35653C8A1DF6}"/>
    <dgm:cxn modelId="{97C6D6E1-057C-4E21-92C7-E4E12D3948FE}" type="presOf" srcId="{FD3F4B48-B18D-4481-B5BC-0944619ED57C}" destId="{3A395807-4A24-43F7-9506-CAC5B80999CA}" srcOrd="0" destOrd="0" presId="urn:microsoft.com/office/officeart/2005/8/layout/vList2"/>
    <dgm:cxn modelId="{44E44D0F-CEFE-4F30-8C34-AA366A827F52}" srcId="{879E09BE-540C-45F0-ADBA-C65E8DFD81D0}" destId="{983F26A1-6DD8-4375-86D6-03919CF9EF5B}" srcOrd="2" destOrd="0" parTransId="{DF7CC8BD-7837-4AB8-AA7C-8EC7C8633ED3}" sibTransId="{3EDBFDF1-454B-4959-B695-5E5710B2B1FC}"/>
    <dgm:cxn modelId="{B0793A1E-9EA0-4F53-840E-6CA21C4D6AA9}" srcId="{44DD1FB4-5874-4F8D-9CA0-D038CB4640D4}" destId="{6ABADD18-349B-453D-A402-493B1FFF1577}" srcOrd="0" destOrd="0" parTransId="{E5F31370-363C-45C7-983F-76A7429D7A32}" sibTransId="{08C74BF7-0E9A-4D8C-9E53-9C6B97647510}"/>
    <dgm:cxn modelId="{7973623E-5ACB-4B44-BF3D-19FDD552563B}" srcId="{44DD1FB4-5874-4F8D-9CA0-D038CB4640D4}" destId="{E67ED261-5F14-461C-89B5-66F29371B2AE}" srcOrd="1" destOrd="0" parTransId="{77A3D344-22FC-4A39-A51F-E56C5A0EC11F}" sibTransId="{D3CC576D-288A-4898-ADE8-F2DEF4C76F18}"/>
    <dgm:cxn modelId="{460B5AFB-F80B-4001-AD21-3616DE70A047}" type="presOf" srcId="{6ABADD18-349B-453D-A402-493B1FFF1577}" destId="{FFD56D5F-F69C-49DF-8CD4-E097AB7ACD43}" srcOrd="0" destOrd="0" presId="urn:microsoft.com/office/officeart/2005/8/layout/vList2"/>
    <dgm:cxn modelId="{E6B488BF-7400-4EDB-A08C-74C15DE63286}" type="presOf" srcId="{1764A8E2-3065-4CD2-B9A7-C5A5471460F5}" destId="{3A395807-4A24-43F7-9506-CAC5B80999CA}" srcOrd="0" destOrd="1" presId="urn:microsoft.com/office/officeart/2005/8/layout/vList2"/>
    <dgm:cxn modelId="{03E42B50-725B-4D74-B61B-C5868D903E7D}" type="presOf" srcId="{983F26A1-6DD8-4375-86D6-03919CF9EF5B}" destId="{8FC1F990-9D64-4413-B35C-3DABF9D133BD}" srcOrd="0" destOrd="0" presId="urn:microsoft.com/office/officeart/2005/8/layout/vList2"/>
    <dgm:cxn modelId="{B0E4E73A-E1E2-49CB-8F60-386787E0FF81}" type="presParOf" srcId="{D0ACACC8-C693-4B57-9A6A-ACB9E409D2CD}" destId="{AE2CEDF9-9764-4056-A63B-CF9A6FCB0609}" srcOrd="0" destOrd="0" presId="urn:microsoft.com/office/officeart/2005/8/layout/vList2"/>
    <dgm:cxn modelId="{889DEFD3-DDB0-4838-ADC7-4FA0C28F70D3}" type="presParOf" srcId="{D0ACACC8-C693-4B57-9A6A-ACB9E409D2CD}" destId="{FFD56D5F-F69C-49DF-8CD4-E097AB7ACD43}" srcOrd="1" destOrd="0" presId="urn:microsoft.com/office/officeart/2005/8/layout/vList2"/>
    <dgm:cxn modelId="{9390DAF3-2827-4FD5-8E95-60A1EDCA5242}" type="presParOf" srcId="{D0ACACC8-C693-4B57-9A6A-ACB9E409D2CD}" destId="{968137BC-5252-4B9E-B028-C101D74ADE14}" srcOrd="2" destOrd="0" presId="urn:microsoft.com/office/officeart/2005/8/layout/vList2"/>
    <dgm:cxn modelId="{979EC7F3-F583-4447-A0F1-151233B4C8C7}" type="presParOf" srcId="{D0ACACC8-C693-4B57-9A6A-ACB9E409D2CD}" destId="{D5DBBBB5-FFC0-4DC0-8CBF-9B96C9CB1310}" srcOrd="3" destOrd="0" presId="urn:microsoft.com/office/officeart/2005/8/layout/vList2"/>
    <dgm:cxn modelId="{2108703D-7312-40F9-8D06-0CA9FA0994DB}" type="presParOf" srcId="{D0ACACC8-C693-4B57-9A6A-ACB9E409D2CD}" destId="{8FC1F990-9D64-4413-B35C-3DABF9D133BD}" srcOrd="4" destOrd="0" presId="urn:microsoft.com/office/officeart/2005/8/layout/vList2"/>
    <dgm:cxn modelId="{C77E1693-0A5F-43C2-854F-5311167F7551}" type="presParOf" srcId="{D0ACACC8-C693-4B57-9A6A-ACB9E409D2CD}" destId="{3A395807-4A24-43F7-9506-CAC5B80999CA}" srcOrd="5" destOrd="0" presId="urn:microsoft.com/office/officeart/2005/8/layout/vList2"/>
  </dgm:cxnLst>
  <dgm:bg/>
  <dgm:whole/>
</dgm:dataModel>
</file>

<file path=ppt/diagrams/data24.xml><?xml version="1.0" encoding="utf-8"?>
<dgm:dataModel xmlns:dgm="http://schemas.openxmlformats.org/drawingml/2006/diagram" xmlns:a="http://schemas.openxmlformats.org/drawingml/2006/main">
  <dgm:ptLst>
    <dgm:pt modelId="{3A8CD8B1-F7F4-4ED9-8FD0-83B19503BF7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9E6624D-7A83-4694-8071-A379BDBED93D}">
      <dgm:prSet/>
      <dgm:spPr/>
      <dgm:t>
        <a:bodyPr/>
        <a:lstStyle/>
        <a:p>
          <a:pPr rtl="0"/>
          <a:r>
            <a:rPr lang="en-US" dirty="0" smtClean="0"/>
            <a:t>Form 26A</a:t>
          </a:r>
          <a:endParaRPr lang="en-US" dirty="0"/>
        </a:p>
      </dgm:t>
    </dgm:pt>
    <dgm:pt modelId="{C65FAFD1-AA3A-4D10-A1FD-19AE980F7346}" type="parTrans" cxnId="{E5576A0A-09DB-4265-BA8E-9A39BE963D96}">
      <dgm:prSet/>
      <dgm:spPr/>
      <dgm:t>
        <a:bodyPr/>
        <a:lstStyle/>
        <a:p>
          <a:endParaRPr lang="en-US"/>
        </a:p>
      </dgm:t>
    </dgm:pt>
    <dgm:pt modelId="{01557B10-6922-4CEF-A1D2-677E5C5B5DF8}" type="sibTrans" cxnId="{E5576A0A-09DB-4265-BA8E-9A39BE963D96}">
      <dgm:prSet/>
      <dgm:spPr/>
      <dgm:t>
        <a:bodyPr/>
        <a:lstStyle/>
        <a:p>
          <a:endParaRPr lang="en-US"/>
        </a:p>
      </dgm:t>
    </dgm:pt>
    <dgm:pt modelId="{FC8DEA29-BAB8-4CFC-916D-AF155649290F}">
      <dgm:prSet/>
      <dgm:spPr/>
      <dgm:t>
        <a:bodyPr/>
        <a:lstStyle/>
        <a:p>
          <a:pPr rtl="0"/>
          <a:r>
            <a:rPr lang="en-US" dirty="0" smtClean="0"/>
            <a:t>Second proviso to S.40(a)(</a:t>
          </a:r>
          <a:r>
            <a:rPr lang="en-US" dirty="0" err="1" smtClean="0"/>
            <a:t>ia</a:t>
          </a:r>
          <a:r>
            <a:rPr lang="en-US" dirty="0" smtClean="0"/>
            <a:t>)</a:t>
          </a:r>
          <a:endParaRPr lang="en-US" dirty="0"/>
        </a:p>
      </dgm:t>
    </dgm:pt>
    <dgm:pt modelId="{BA2E63A2-A562-41F0-94CF-1BF5DB23AC94}" type="parTrans" cxnId="{3FEB920D-CF7E-409E-A796-68B941F23A81}">
      <dgm:prSet/>
      <dgm:spPr/>
      <dgm:t>
        <a:bodyPr/>
        <a:lstStyle/>
        <a:p>
          <a:endParaRPr lang="en-US"/>
        </a:p>
      </dgm:t>
    </dgm:pt>
    <dgm:pt modelId="{300183B9-235F-4A7F-A1B3-BD199B1BF39A}" type="sibTrans" cxnId="{3FEB920D-CF7E-409E-A796-68B941F23A81}">
      <dgm:prSet/>
      <dgm:spPr/>
      <dgm:t>
        <a:bodyPr/>
        <a:lstStyle/>
        <a:p>
          <a:endParaRPr lang="en-US"/>
        </a:p>
      </dgm:t>
    </dgm:pt>
    <dgm:pt modelId="{558B8C17-85E2-41B9-AB37-3D55DEFFB88F}">
      <dgm:prSet/>
      <dgm:spPr/>
      <dgm:t>
        <a:bodyPr/>
        <a:lstStyle/>
        <a:p>
          <a:pPr rtl="0"/>
          <a:r>
            <a:rPr lang="en-US" dirty="0" smtClean="0"/>
            <a:t>Not </a:t>
          </a:r>
          <a:r>
            <a:rPr lang="en-US" dirty="0" err="1" smtClean="0"/>
            <a:t>Assessee</a:t>
          </a:r>
          <a:r>
            <a:rPr lang="en-US" dirty="0" smtClean="0"/>
            <a:t> in default</a:t>
          </a:r>
          <a:endParaRPr lang="en-US" dirty="0"/>
        </a:p>
      </dgm:t>
    </dgm:pt>
    <dgm:pt modelId="{89F89EB9-F51C-4998-989A-EF83CB4B1234}" type="parTrans" cxnId="{5B6D4518-2E58-4999-950F-3EE8570C79A4}">
      <dgm:prSet/>
      <dgm:spPr/>
      <dgm:t>
        <a:bodyPr/>
        <a:lstStyle/>
        <a:p>
          <a:endParaRPr lang="en-US"/>
        </a:p>
      </dgm:t>
    </dgm:pt>
    <dgm:pt modelId="{B72CF07D-54AE-4789-993F-CF28802E0B82}" type="sibTrans" cxnId="{5B6D4518-2E58-4999-950F-3EE8570C79A4}">
      <dgm:prSet/>
      <dgm:spPr/>
      <dgm:t>
        <a:bodyPr/>
        <a:lstStyle/>
        <a:p>
          <a:endParaRPr lang="en-US"/>
        </a:p>
      </dgm:t>
    </dgm:pt>
    <dgm:pt modelId="{DD125D4D-3474-41D7-BAFD-0FC5DE3CFAD9}" type="pres">
      <dgm:prSet presAssocID="{3A8CD8B1-F7F4-4ED9-8FD0-83B19503BF7D}" presName="linear" presStyleCnt="0">
        <dgm:presLayoutVars>
          <dgm:animLvl val="lvl"/>
          <dgm:resizeHandles val="exact"/>
        </dgm:presLayoutVars>
      </dgm:prSet>
      <dgm:spPr/>
    </dgm:pt>
    <dgm:pt modelId="{848CEDC7-AE8E-47B5-94D0-32C1F08D805B}" type="pres">
      <dgm:prSet presAssocID="{D9E6624D-7A83-4694-8071-A379BDBED93D}" presName="parentText" presStyleLbl="node1" presStyleIdx="0" presStyleCnt="3">
        <dgm:presLayoutVars>
          <dgm:chMax val="0"/>
          <dgm:bulletEnabled val="1"/>
        </dgm:presLayoutVars>
      </dgm:prSet>
      <dgm:spPr/>
    </dgm:pt>
    <dgm:pt modelId="{22DC93CD-A31F-41F7-A9EB-1200C92D8B93}" type="pres">
      <dgm:prSet presAssocID="{01557B10-6922-4CEF-A1D2-677E5C5B5DF8}" presName="spacer" presStyleCnt="0"/>
      <dgm:spPr/>
    </dgm:pt>
    <dgm:pt modelId="{7E44FA7D-A5E5-4292-94BE-A909DB21207D}" type="pres">
      <dgm:prSet presAssocID="{FC8DEA29-BAB8-4CFC-916D-AF155649290F}" presName="parentText" presStyleLbl="node1" presStyleIdx="1" presStyleCnt="3">
        <dgm:presLayoutVars>
          <dgm:chMax val="0"/>
          <dgm:bulletEnabled val="1"/>
        </dgm:presLayoutVars>
      </dgm:prSet>
      <dgm:spPr/>
    </dgm:pt>
    <dgm:pt modelId="{4F3D8E72-1C38-4019-AC4E-AD30F8D5D1AF}" type="pres">
      <dgm:prSet presAssocID="{300183B9-235F-4A7F-A1B3-BD199B1BF39A}" presName="spacer" presStyleCnt="0"/>
      <dgm:spPr/>
    </dgm:pt>
    <dgm:pt modelId="{DD7C8165-2E06-429E-AA50-0ED5AA4922B4}" type="pres">
      <dgm:prSet presAssocID="{558B8C17-85E2-41B9-AB37-3D55DEFFB88F}" presName="parentText" presStyleLbl="node1" presStyleIdx="2" presStyleCnt="3">
        <dgm:presLayoutVars>
          <dgm:chMax val="0"/>
          <dgm:bulletEnabled val="1"/>
        </dgm:presLayoutVars>
      </dgm:prSet>
      <dgm:spPr/>
    </dgm:pt>
  </dgm:ptLst>
  <dgm:cxnLst>
    <dgm:cxn modelId="{313A850C-55EE-44C8-BDD6-4825C6216FD6}" type="presOf" srcId="{D9E6624D-7A83-4694-8071-A379BDBED93D}" destId="{848CEDC7-AE8E-47B5-94D0-32C1F08D805B}" srcOrd="0" destOrd="0" presId="urn:microsoft.com/office/officeart/2005/8/layout/vList2"/>
    <dgm:cxn modelId="{E5576A0A-09DB-4265-BA8E-9A39BE963D96}" srcId="{3A8CD8B1-F7F4-4ED9-8FD0-83B19503BF7D}" destId="{D9E6624D-7A83-4694-8071-A379BDBED93D}" srcOrd="0" destOrd="0" parTransId="{C65FAFD1-AA3A-4D10-A1FD-19AE980F7346}" sibTransId="{01557B10-6922-4CEF-A1D2-677E5C5B5DF8}"/>
    <dgm:cxn modelId="{2E6AC41B-FE93-49CE-9147-F402A2960A3A}" type="presOf" srcId="{558B8C17-85E2-41B9-AB37-3D55DEFFB88F}" destId="{DD7C8165-2E06-429E-AA50-0ED5AA4922B4}" srcOrd="0" destOrd="0" presId="urn:microsoft.com/office/officeart/2005/8/layout/vList2"/>
    <dgm:cxn modelId="{5B6D4518-2E58-4999-950F-3EE8570C79A4}" srcId="{3A8CD8B1-F7F4-4ED9-8FD0-83B19503BF7D}" destId="{558B8C17-85E2-41B9-AB37-3D55DEFFB88F}" srcOrd="2" destOrd="0" parTransId="{89F89EB9-F51C-4998-989A-EF83CB4B1234}" sibTransId="{B72CF07D-54AE-4789-993F-CF28802E0B82}"/>
    <dgm:cxn modelId="{3FEB920D-CF7E-409E-A796-68B941F23A81}" srcId="{3A8CD8B1-F7F4-4ED9-8FD0-83B19503BF7D}" destId="{FC8DEA29-BAB8-4CFC-916D-AF155649290F}" srcOrd="1" destOrd="0" parTransId="{BA2E63A2-A562-41F0-94CF-1BF5DB23AC94}" sibTransId="{300183B9-235F-4A7F-A1B3-BD199B1BF39A}"/>
    <dgm:cxn modelId="{C06DA602-4156-40E0-94A1-54D01F4FBCAE}" type="presOf" srcId="{3A8CD8B1-F7F4-4ED9-8FD0-83B19503BF7D}" destId="{DD125D4D-3474-41D7-BAFD-0FC5DE3CFAD9}" srcOrd="0" destOrd="0" presId="urn:microsoft.com/office/officeart/2005/8/layout/vList2"/>
    <dgm:cxn modelId="{8108E355-6A4B-444D-BBDD-4429468F504A}" type="presOf" srcId="{FC8DEA29-BAB8-4CFC-916D-AF155649290F}" destId="{7E44FA7D-A5E5-4292-94BE-A909DB21207D}" srcOrd="0" destOrd="0" presId="urn:microsoft.com/office/officeart/2005/8/layout/vList2"/>
    <dgm:cxn modelId="{F2A6F206-68DD-4270-8E7F-27AA16DD3F2C}" type="presParOf" srcId="{DD125D4D-3474-41D7-BAFD-0FC5DE3CFAD9}" destId="{848CEDC7-AE8E-47B5-94D0-32C1F08D805B}" srcOrd="0" destOrd="0" presId="urn:microsoft.com/office/officeart/2005/8/layout/vList2"/>
    <dgm:cxn modelId="{504A8756-7B0D-4C0D-85CD-848970D6E66C}" type="presParOf" srcId="{DD125D4D-3474-41D7-BAFD-0FC5DE3CFAD9}" destId="{22DC93CD-A31F-41F7-A9EB-1200C92D8B93}" srcOrd="1" destOrd="0" presId="urn:microsoft.com/office/officeart/2005/8/layout/vList2"/>
    <dgm:cxn modelId="{0B5B699E-D88C-46AD-A0CD-5379ABBDB3D1}" type="presParOf" srcId="{DD125D4D-3474-41D7-BAFD-0FC5DE3CFAD9}" destId="{7E44FA7D-A5E5-4292-94BE-A909DB21207D}" srcOrd="2" destOrd="0" presId="urn:microsoft.com/office/officeart/2005/8/layout/vList2"/>
    <dgm:cxn modelId="{A42342EF-41EA-4BCB-AA12-B05516AAE524}" type="presParOf" srcId="{DD125D4D-3474-41D7-BAFD-0FC5DE3CFAD9}" destId="{4F3D8E72-1C38-4019-AC4E-AD30F8D5D1AF}" srcOrd="3" destOrd="0" presId="urn:microsoft.com/office/officeart/2005/8/layout/vList2"/>
    <dgm:cxn modelId="{F848FCD7-1A2A-456D-936C-52020363EEC6}" type="presParOf" srcId="{DD125D4D-3474-41D7-BAFD-0FC5DE3CFAD9}" destId="{DD7C8165-2E06-429E-AA50-0ED5AA4922B4}" srcOrd="4" destOrd="0" presId="urn:microsoft.com/office/officeart/2005/8/layout/vList2"/>
  </dgm:cxnLst>
  <dgm:bg/>
  <dgm:whole/>
</dgm:dataModel>
</file>

<file path=ppt/diagrams/data25.xml><?xml version="1.0" encoding="utf-8"?>
<dgm:dataModel xmlns:dgm="http://schemas.openxmlformats.org/drawingml/2006/diagram" xmlns:a="http://schemas.openxmlformats.org/drawingml/2006/main">
  <dgm:ptLst>
    <dgm:pt modelId="{9899FEB7-CAE7-4E6A-A316-65A70BFA6A6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25EC735-DB94-45AD-8E1D-187AA32A4B78}">
      <dgm:prSet/>
      <dgm:spPr/>
      <dgm:t>
        <a:bodyPr/>
        <a:lstStyle/>
        <a:p>
          <a:pPr rtl="0"/>
          <a:r>
            <a:rPr lang="en-US" dirty="0" smtClean="0"/>
            <a:t>No TDS on Capital withdrawal/Drawings</a:t>
          </a:r>
          <a:endParaRPr lang="en-US" dirty="0"/>
        </a:p>
      </dgm:t>
    </dgm:pt>
    <dgm:pt modelId="{174CBD56-B235-406C-B664-3CB3CE26030A}" type="parTrans" cxnId="{A8FA034A-E9C2-4987-A6D5-9FC2969C7C23}">
      <dgm:prSet/>
      <dgm:spPr/>
      <dgm:t>
        <a:bodyPr/>
        <a:lstStyle/>
        <a:p>
          <a:endParaRPr lang="en-US"/>
        </a:p>
      </dgm:t>
    </dgm:pt>
    <dgm:pt modelId="{589DE34D-AD46-4360-92DE-7FFB005AED09}" type="sibTrans" cxnId="{A8FA034A-E9C2-4987-A6D5-9FC2969C7C23}">
      <dgm:prSet/>
      <dgm:spPr/>
      <dgm:t>
        <a:bodyPr/>
        <a:lstStyle/>
        <a:p>
          <a:endParaRPr lang="en-US"/>
        </a:p>
      </dgm:t>
    </dgm:pt>
    <dgm:pt modelId="{DBEAEBF2-A9B3-4AD6-93A0-C95B34067E36}">
      <dgm:prSet/>
      <dgm:spPr/>
      <dgm:t>
        <a:bodyPr/>
        <a:lstStyle/>
        <a:p>
          <a:pPr rtl="0"/>
          <a:r>
            <a:rPr lang="en-US" dirty="0" smtClean="0"/>
            <a:t>Even monthly withdrawal permitted</a:t>
          </a:r>
          <a:endParaRPr lang="en-US" dirty="0"/>
        </a:p>
      </dgm:t>
    </dgm:pt>
    <dgm:pt modelId="{F6B45A0E-B47E-43DE-9A90-1FCADD960A71}" type="parTrans" cxnId="{8A75D68A-4B73-40DA-9BC7-E03655B804E4}">
      <dgm:prSet/>
      <dgm:spPr/>
      <dgm:t>
        <a:bodyPr/>
        <a:lstStyle/>
        <a:p>
          <a:endParaRPr lang="en-US"/>
        </a:p>
      </dgm:t>
    </dgm:pt>
    <dgm:pt modelId="{40236DB4-1844-4065-9898-C0284BCEDE80}" type="sibTrans" cxnId="{8A75D68A-4B73-40DA-9BC7-E03655B804E4}">
      <dgm:prSet/>
      <dgm:spPr/>
      <dgm:t>
        <a:bodyPr/>
        <a:lstStyle/>
        <a:p>
          <a:endParaRPr lang="en-US"/>
        </a:p>
      </dgm:t>
    </dgm:pt>
    <dgm:pt modelId="{B2956FEB-7712-48BE-930C-5DE8FD16E160}">
      <dgm:prSet/>
      <dgm:spPr/>
      <dgm:t>
        <a:bodyPr/>
        <a:lstStyle/>
        <a:p>
          <a:pPr rtl="0"/>
          <a:r>
            <a:rPr lang="en-US" dirty="0" smtClean="0"/>
            <a:t>However if withdrawal results in debit balance</a:t>
          </a:r>
          <a:endParaRPr lang="en-US" dirty="0"/>
        </a:p>
      </dgm:t>
    </dgm:pt>
    <dgm:pt modelId="{08B1486E-C280-497B-84CA-6A4C5B8E5C44}" type="parTrans" cxnId="{26092EB1-D2B6-46FD-8BF2-8F938B18AE87}">
      <dgm:prSet/>
      <dgm:spPr/>
      <dgm:t>
        <a:bodyPr/>
        <a:lstStyle/>
        <a:p>
          <a:endParaRPr lang="en-US"/>
        </a:p>
      </dgm:t>
    </dgm:pt>
    <dgm:pt modelId="{B859A726-1D6B-4A12-8A36-63BDE9C1B67E}" type="sibTrans" cxnId="{26092EB1-D2B6-46FD-8BF2-8F938B18AE87}">
      <dgm:prSet/>
      <dgm:spPr/>
      <dgm:t>
        <a:bodyPr/>
        <a:lstStyle/>
        <a:p>
          <a:endParaRPr lang="en-US"/>
        </a:p>
      </dgm:t>
    </dgm:pt>
    <dgm:pt modelId="{52A17D7D-FCAF-43B8-AE75-C7136ACC7FF6}">
      <dgm:prSet/>
      <dgm:spPr/>
      <dgm:t>
        <a:bodyPr/>
        <a:lstStyle/>
        <a:p>
          <a:pPr rtl="0"/>
          <a:r>
            <a:rPr lang="en-US" dirty="0" smtClean="0"/>
            <a:t>TDS applies</a:t>
          </a:r>
          <a:endParaRPr lang="en-US" dirty="0"/>
        </a:p>
      </dgm:t>
    </dgm:pt>
    <dgm:pt modelId="{25C3DA61-C990-4588-B798-8F3348D6ED54}" type="parTrans" cxnId="{971E00FC-4BAA-49F8-A463-C7FE28A6E678}">
      <dgm:prSet/>
      <dgm:spPr/>
      <dgm:t>
        <a:bodyPr/>
        <a:lstStyle/>
        <a:p>
          <a:endParaRPr lang="en-US"/>
        </a:p>
      </dgm:t>
    </dgm:pt>
    <dgm:pt modelId="{ECE46906-EDB2-4376-A875-D1C5FE07B7A2}" type="sibTrans" cxnId="{971E00FC-4BAA-49F8-A463-C7FE28A6E678}">
      <dgm:prSet/>
      <dgm:spPr/>
      <dgm:t>
        <a:bodyPr/>
        <a:lstStyle/>
        <a:p>
          <a:endParaRPr lang="en-US"/>
        </a:p>
      </dgm:t>
    </dgm:pt>
    <dgm:pt modelId="{0AA71C8A-5283-4CB3-A55A-1CA18C1566FE}">
      <dgm:prSet/>
      <dgm:spPr/>
      <dgm:t>
        <a:bodyPr/>
        <a:lstStyle/>
        <a:p>
          <a:pPr rtl="0"/>
          <a:r>
            <a:rPr lang="en-US" dirty="0" smtClean="0"/>
            <a:t>Year end provision for remuneration</a:t>
          </a:r>
          <a:endParaRPr lang="en-US" dirty="0"/>
        </a:p>
      </dgm:t>
    </dgm:pt>
    <dgm:pt modelId="{D323424E-5B10-435F-9AEA-A388AD47F116}" type="parTrans" cxnId="{231E23CA-7396-4C30-B766-A0379BEAE010}">
      <dgm:prSet/>
      <dgm:spPr/>
      <dgm:t>
        <a:bodyPr/>
        <a:lstStyle/>
        <a:p>
          <a:endParaRPr lang="en-US"/>
        </a:p>
      </dgm:t>
    </dgm:pt>
    <dgm:pt modelId="{62191210-6B50-4DDA-868A-CAA82508D158}" type="sibTrans" cxnId="{231E23CA-7396-4C30-B766-A0379BEAE010}">
      <dgm:prSet/>
      <dgm:spPr/>
      <dgm:t>
        <a:bodyPr/>
        <a:lstStyle/>
        <a:p>
          <a:endParaRPr lang="en-US"/>
        </a:p>
      </dgm:t>
    </dgm:pt>
    <dgm:pt modelId="{FE69B145-A883-44B3-881B-22F6CA137BBE}" type="pres">
      <dgm:prSet presAssocID="{9899FEB7-CAE7-4E6A-A316-65A70BFA6A65}" presName="linear" presStyleCnt="0">
        <dgm:presLayoutVars>
          <dgm:animLvl val="lvl"/>
          <dgm:resizeHandles val="exact"/>
        </dgm:presLayoutVars>
      </dgm:prSet>
      <dgm:spPr/>
    </dgm:pt>
    <dgm:pt modelId="{335C5255-A911-409E-BAA6-2D69F3619C9A}" type="pres">
      <dgm:prSet presAssocID="{025EC735-DB94-45AD-8E1D-187AA32A4B78}" presName="parentText" presStyleLbl="node1" presStyleIdx="0" presStyleCnt="4">
        <dgm:presLayoutVars>
          <dgm:chMax val="0"/>
          <dgm:bulletEnabled val="1"/>
        </dgm:presLayoutVars>
      </dgm:prSet>
      <dgm:spPr/>
    </dgm:pt>
    <dgm:pt modelId="{FB147DA7-87C1-470B-833A-25EA551E607A}" type="pres">
      <dgm:prSet presAssocID="{589DE34D-AD46-4360-92DE-7FFB005AED09}" presName="spacer" presStyleCnt="0"/>
      <dgm:spPr/>
    </dgm:pt>
    <dgm:pt modelId="{ACDCEB94-2858-435B-9866-B7384A83A53F}" type="pres">
      <dgm:prSet presAssocID="{DBEAEBF2-A9B3-4AD6-93A0-C95B34067E36}" presName="parentText" presStyleLbl="node1" presStyleIdx="1" presStyleCnt="4">
        <dgm:presLayoutVars>
          <dgm:chMax val="0"/>
          <dgm:bulletEnabled val="1"/>
        </dgm:presLayoutVars>
      </dgm:prSet>
      <dgm:spPr/>
    </dgm:pt>
    <dgm:pt modelId="{3CB67057-A8AE-4A8C-9F7E-F013F9AF22FE}" type="pres">
      <dgm:prSet presAssocID="{40236DB4-1844-4065-9898-C0284BCEDE80}" presName="spacer" presStyleCnt="0"/>
      <dgm:spPr/>
    </dgm:pt>
    <dgm:pt modelId="{CAF0559D-90CB-49F2-9D00-F629E253E81B}" type="pres">
      <dgm:prSet presAssocID="{B2956FEB-7712-48BE-930C-5DE8FD16E160}" presName="parentText" presStyleLbl="node1" presStyleIdx="2" presStyleCnt="4">
        <dgm:presLayoutVars>
          <dgm:chMax val="0"/>
          <dgm:bulletEnabled val="1"/>
        </dgm:presLayoutVars>
      </dgm:prSet>
      <dgm:spPr/>
    </dgm:pt>
    <dgm:pt modelId="{72AA0121-9744-42F6-B3CA-DAB0B76E1DE5}" type="pres">
      <dgm:prSet presAssocID="{B2956FEB-7712-48BE-930C-5DE8FD16E160}" presName="childText" presStyleLbl="revTx" presStyleIdx="0" presStyleCnt="1">
        <dgm:presLayoutVars>
          <dgm:bulletEnabled val="1"/>
        </dgm:presLayoutVars>
      </dgm:prSet>
      <dgm:spPr/>
      <dgm:t>
        <a:bodyPr/>
        <a:lstStyle/>
        <a:p>
          <a:endParaRPr lang="en-US"/>
        </a:p>
      </dgm:t>
    </dgm:pt>
    <dgm:pt modelId="{C5257308-7592-476A-A7E3-34B5503D18F3}" type="pres">
      <dgm:prSet presAssocID="{0AA71C8A-5283-4CB3-A55A-1CA18C1566FE}" presName="parentText" presStyleLbl="node1" presStyleIdx="3" presStyleCnt="4">
        <dgm:presLayoutVars>
          <dgm:chMax val="0"/>
          <dgm:bulletEnabled val="1"/>
        </dgm:presLayoutVars>
      </dgm:prSet>
      <dgm:spPr/>
    </dgm:pt>
  </dgm:ptLst>
  <dgm:cxnLst>
    <dgm:cxn modelId="{717AB55D-B958-475C-99F3-074CB95178C1}" type="presOf" srcId="{0AA71C8A-5283-4CB3-A55A-1CA18C1566FE}" destId="{C5257308-7592-476A-A7E3-34B5503D18F3}" srcOrd="0" destOrd="0" presId="urn:microsoft.com/office/officeart/2005/8/layout/vList2"/>
    <dgm:cxn modelId="{231E23CA-7396-4C30-B766-A0379BEAE010}" srcId="{9899FEB7-CAE7-4E6A-A316-65A70BFA6A65}" destId="{0AA71C8A-5283-4CB3-A55A-1CA18C1566FE}" srcOrd="3" destOrd="0" parTransId="{D323424E-5B10-435F-9AEA-A388AD47F116}" sibTransId="{62191210-6B50-4DDA-868A-CAA82508D158}"/>
    <dgm:cxn modelId="{37D7DC13-E776-4C7A-B2A0-271625C68363}" type="presOf" srcId="{025EC735-DB94-45AD-8E1D-187AA32A4B78}" destId="{335C5255-A911-409E-BAA6-2D69F3619C9A}" srcOrd="0" destOrd="0" presId="urn:microsoft.com/office/officeart/2005/8/layout/vList2"/>
    <dgm:cxn modelId="{26F7E3A9-AAD8-4D32-BDDE-B66CEC0314D1}" type="presOf" srcId="{DBEAEBF2-A9B3-4AD6-93A0-C95B34067E36}" destId="{ACDCEB94-2858-435B-9866-B7384A83A53F}" srcOrd="0" destOrd="0" presId="urn:microsoft.com/office/officeart/2005/8/layout/vList2"/>
    <dgm:cxn modelId="{37A3770B-124E-4961-82D4-1EC61F475DD7}" type="presOf" srcId="{52A17D7D-FCAF-43B8-AE75-C7136ACC7FF6}" destId="{72AA0121-9744-42F6-B3CA-DAB0B76E1DE5}" srcOrd="0" destOrd="0" presId="urn:microsoft.com/office/officeart/2005/8/layout/vList2"/>
    <dgm:cxn modelId="{7D43E315-EB2D-45A8-A863-417C70AAF703}" type="presOf" srcId="{9899FEB7-CAE7-4E6A-A316-65A70BFA6A65}" destId="{FE69B145-A883-44B3-881B-22F6CA137BBE}" srcOrd="0" destOrd="0" presId="urn:microsoft.com/office/officeart/2005/8/layout/vList2"/>
    <dgm:cxn modelId="{EE1ED273-5260-4D50-ADD6-3CC921D4433B}" type="presOf" srcId="{B2956FEB-7712-48BE-930C-5DE8FD16E160}" destId="{CAF0559D-90CB-49F2-9D00-F629E253E81B}" srcOrd="0" destOrd="0" presId="urn:microsoft.com/office/officeart/2005/8/layout/vList2"/>
    <dgm:cxn modelId="{A8FA034A-E9C2-4987-A6D5-9FC2969C7C23}" srcId="{9899FEB7-CAE7-4E6A-A316-65A70BFA6A65}" destId="{025EC735-DB94-45AD-8E1D-187AA32A4B78}" srcOrd="0" destOrd="0" parTransId="{174CBD56-B235-406C-B664-3CB3CE26030A}" sibTransId="{589DE34D-AD46-4360-92DE-7FFB005AED09}"/>
    <dgm:cxn modelId="{8A75D68A-4B73-40DA-9BC7-E03655B804E4}" srcId="{9899FEB7-CAE7-4E6A-A316-65A70BFA6A65}" destId="{DBEAEBF2-A9B3-4AD6-93A0-C95B34067E36}" srcOrd="1" destOrd="0" parTransId="{F6B45A0E-B47E-43DE-9A90-1FCADD960A71}" sibTransId="{40236DB4-1844-4065-9898-C0284BCEDE80}"/>
    <dgm:cxn modelId="{26092EB1-D2B6-46FD-8BF2-8F938B18AE87}" srcId="{9899FEB7-CAE7-4E6A-A316-65A70BFA6A65}" destId="{B2956FEB-7712-48BE-930C-5DE8FD16E160}" srcOrd="2" destOrd="0" parTransId="{08B1486E-C280-497B-84CA-6A4C5B8E5C44}" sibTransId="{B859A726-1D6B-4A12-8A36-63BDE9C1B67E}"/>
    <dgm:cxn modelId="{971E00FC-4BAA-49F8-A463-C7FE28A6E678}" srcId="{B2956FEB-7712-48BE-930C-5DE8FD16E160}" destId="{52A17D7D-FCAF-43B8-AE75-C7136ACC7FF6}" srcOrd="0" destOrd="0" parTransId="{25C3DA61-C990-4588-B798-8F3348D6ED54}" sibTransId="{ECE46906-EDB2-4376-A875-D1C5FE07B7A2}"/>
    <dgm:cxn modelId="{5422E361-54FC-4326-B6A7-9EF859080FCA}" type="presParOf" srcId="{FE69B145-A883-44B3-881B-22F6CA137BBE}" destId="{335C5255-A911-409E-BAA6-2D69F3619C9A}" srcOrd="0" destOrd="0" presId="urn:microsoft.com/office/officeart/2005/8/layout/vList2"/>
    <dgm:cxn modelId="{8B15A78D-2663-45DC-A97E-255180B14739}" type="presParOf" srcId="{FE69B145-A883-44B3-881B-22F6CA137BBE}" destId="{FB147DA7-87C1-470B-833A-25EA551E607A}" srcOrd="1" destOrd="0" presId="urn:microsoft.com/office/officeart/2005/8/layout/vList2"/>
    <dgm:cxn modelId="{B9154603-AEFE-4452-AA10-E0DCB55ED348}" type="presParOf" srcId="{FE69B145-A883-44B3-881B-22F6CA137BBE}" destId="{ACDCEB94-2858-435B-9866-B7384A83A53F}" srcOrd="2" destOrd="0" presId="urn:microsoft.com/office/officeart/2005/8/layout/vList2"/>
    <dgm:cxn modelId="{2BE6A7F3-5EB0-444E-9803-A350F7C61C16}" type="presParOf" srcId="{FE69B145-A883-44B3-881B-22F6CA137BBE}" destId="{3CB67057-A8AE-4A8C-9F7E-F013F9AF22FE}" srcOrd="3" destOrd="0" presId="urn:microsoft.com/office/officeart/2005/8/layout/vList2"/>
    <dgm:cxn modelId="{BB41502F-74A4-4129-A7C1-7E36D2494F37}" type="presParOf" srcId="{FE69B145-A883-44B3-881B-22F6CA137BBE}" destId="{CAF0559D-90CB-49F2-9D00-F629E253E81B}" srcOrd="4" destOrd="0" presId="urn:microsoft.com/office/officeart/2005/8/layout/vList2"/>
    <dgm:cxn modelId="{A319BB08-C5A5-4196-A009-8EDDA2D8320E}" type="presParOf" srcId="{FE69B145-A883-44B3-881B-22F6CA137BBE}" destId="{72AA0121-9744-42F6-B3CA-DAB0B76E1DE5}" srcOrd="5" destOrd="0" presId="urn:microsoft.com/office/officeart/2005/8/layout/vList2"/>
    <dgm:cxn modelId="{0ECD81E7-6C3C-4803-BF36-60536291669E}" type="presParOf" srcId="{FE69B145-A883-44B3-881B-22F6CA137BBE}" destId="{C5257308-7592-476A-A7E3-34B5503D18F3}" srcOrd="6" destOrd="0" presId="urn:microsoft.com/office/officeart/2005/8/layout/vList2"/>
  </dgm:cxnLst>
  <dgm:bg/>
  <dgm:whole/>
</dgm:dataModel>
</file>

<file path=ppt/diagrams/data26.xml><?xml version="1.0" encoding="utf-8"?>
<dgm:dataModel xmlns:dgm="http://schemas.openxmlformats.org/drawingml/2006/diagram" xmlns:a="http://schemas.openxmlformats.org/drawingml/2006/main">
  <dgm:ptLst>
    <dgm:pt modelId="{4B2DC7E8-BF2E-4279-A604-5C22AB722498}" type="doc">
      <dgm:prSet loTypeId="urn:microsoft.com/office/officeart/2005/8/layout/venn1" loCatId="relationship" qsTypeId="urn:microsoft.com/office/officeart/2005/8/quickstyle/simple1" qsCatId="simple" csTypeId="urn:microsoft.com/office/officeart/2005/8/colors/colorful1#1" csCatId="colorful"/>
      <dgm:spPr/>
      <dgm:t>
        <a:bodyPr/>
        <a:lstStyle/>
        <a:p>
          <a:endParaRPr lang="en-US"/>
        </a:p>
      </dgm:t>
    </dgm:pt>
    <dgm:pt modelId="{8AA8EAE0-6A81-479A-9D6D-F0BFB47EA3D2}">
      <dgm:prSet/>
      <dgm:spPr/>
      <dgm:t>
        <a:bodyPr/>
        <a:lstStyle/>
        <a:p>
          <a:pPr rtl="0"/>
          <a:r>
            <a:rPr lang="en-US" dirty="0"/>
            <a:t>When partner is resident ?</a:t>
          </a:r>
        </a:p>
      </dgm:t>
    </dgm:pt>
    <dgm:pt modelId="{A094ED7B-41ED-406A-A03B-79DD0BED73D3}" type="parTrans" cxnId="{6012E504-5E89-455F-8A52-5A1727CB8BA6}">
      <dgm:prSet/>
      <dgm:spPr/>
      <dgm:t>
        <a:bodyPr/>
        <a:lstStyle/>
        <a:p>
          <a:endParaRPr lang="en-US"/>
        </a:p>
      </dgm:t>
    </dgm:pt>
    <dgm:pt modelId="{03572FE6-6198-442C-BEF0-031A1210DD17}" type="sibTrans" cxnId="{6012E504-5E89-455F-8A52-5A1727CB8BA6}">
      <dgm:prSet/>
      <dgm:spPr/>
      <dgm:t>
        <a:bodyPr/>
        <a:lstStyle/>
        <a:p>
          <a:endParaRPr lang="en-US"/>
        </a:p>
      </dgm:t>
    </dgm:pt>
    <dgm:pt modelId="{7195CBFA-87BA-4B03-8301-B00D073D1306}">
      <dgm:prSet/>
      <dgm:spPr/>
      <dgm:t>
        <a:bodyPr/>
        <a:lstStyle/>
        <a:p>
          <a:pPr rtl="0"/>
          <a:r>
            <a:rPr lang="en-US" dirty="0"/>
            <a:t>When partner is non resident ?</a:t>
          </a:r>
        </a:p>
      </dgm:t>
    </dgm:pt>
    <dgm:pt modelId="{EE5B7EB2-9386-4EA6-A5B3-E00BE9F17094}" type="parTrans" cxnId="{5606DAAA-A7CF-431C-A8BF-B46743940D63}">
      <dgm:prSet/>
      <dgm:spPr/>
      <dgm:t>
        <a:bodyPr/>
        <a:lstStyle/>
        <a:p>
          <a:endParaRPr lang="en-US"/>
        </a:p>
      </dgm:t>
    </dgm:pt>
    <dgm:pt modelId="{C1EF2451-B2F5-48D4-94CF-7D77C35B814B}" type="sibTrans" cxnId="{5606DAAA-A7CF-431C-A8BF-B46743940D63}">
      <dgm:prSet/>
      <dgm:spPr/>
      <dgm:t>
        <a:bodyPr/>
        <a:lstStyle/>
        <a:p>
          <a:endParaRPr lang="en-US"/>
        </a:p>
      </dgm:t>
    </dgm:pt>
    <dgm:pt modelId="{7F14E877-D8C0-4393-9E06-19A9FAE9F98A}" type="pres">
      <dgm:prSet presAssocID="{4B2DC7E8-BF2E-4279-A604-5C22AB722498}" presName="compositeShape" presStyleCnt="0">
        <dgm:presLayoutVars>
          <dgm:chMax val="7"/>
          <dgm:dir/>
          <dgm:resizeHandles val="exact"/>
        </dgm:presLayoutVars>
      </dgm:prSet>
      <dgm:spPr/>
      <dgm:t>
        <a:bodyPr/>
        <a:lstStyle/>
        <a:p>
          <a:endParaRPr lang="en-US"/>
        </a:p>
      </dgm:t>
    </dgm:pt>
    <dgm:pt modelId="{7A6A83AE-FF11-4EC2-8779-B397179EFB50}" type="pres">
      <dgm:prSet presAssocID="{8AA8EAE0-6A81-479A-9D6D-F0BFB47EA3D2}" presName="circ1" presStyleLbl="vennNode1" presStyleIdx="0" presStyleCnt="2"/>
      <dgm:spPr/>
      <dgm:t>
        <a:bodyPr/>
        <a:lstStyle/>
        <a:p>
          <a:endParaRPr lang="en-US"/>
        </a:p>
      </dgm:t>
    </dgm:pt>
    <dgm:pt modelId="{A2705425-6AA5-4E86-A109-9195138ECA74}" type="pres">
      <dgm:prSet presAssocID="{8AA8EAE0-6A81-479A-9D6D-F0BFB47EA3D2}" presName="circ1Tx" presStyleLbl="revTx" presStyleIdx="0" presStyleCnt="0">
        <dgm:presLayoutVars>
          <dgm:chMax val="0"/>
          <dgm:chPref val="0"/>
          <dgm:bulletEnabled val="1"/>
        </dgm:presLayoutVars>
      </dgm:prSet>
      <dgm:spPr/>
      <dgm:t>
        <a:bodyPr/>
        <a:lstStyle/>
        <a:p>
          <a:endParaRPr lang="en-US"/>
        </a:p>
      </dgm:t>
    </dgm:pt>
    <dgm:pt modelId="{299FD6FB-D75E-47CD-AD55-F1B9BBC617E5}" type="pres">
      <dgm:prSet presAssocID="{7195CBFA-87BA-4B03-8301-B00D073D1306}" presName="circ2" presStyleLbl="vennNode1" presStyleIdx="1" presStyleCnt="2"/>
      <dgm:spPr/>
      <dgm:t>
        <a:bodyPr/>
        <a:lstStyle/>
        <a:p>
          <a:endParaRPr lang="en-US"/>
        </a:p>
      </dgm:t>
    </dgm:pt>
    <dgm:pt modelId="{C747BE1F-DA68-4131-B836-014DACCE2920}" type="pres">
      <dgm:prSet presAssocID="{7195CBFA-87BA-4B03-8301-B00D073D1306}" presName="circ2Tx" presStyleLbl="revTx" presStyleIdx="0" presStyleCnt="0">
        <dgm:presLayoutVars>
          <dgm:chMax val="0"/>
          <dgm:chPref val="0"/>
          <dgm:bulletEnabled val="1"/>
        </dgm:presLayoutVars>
      </dgm:prSet>
      <dgm:spPr/>
      <dgm:t>
        <a:bodyPr/>
        <a:lstStyle/>
        <a:p>
          <a:endParaRPr lang="en-US"/>
        </a:p>
      </dgm:t>
    </dgm:pt>
  </dgm:ptLst>
  <dgm:cxnLst>
    <dgm:cxn modelId="{5606DAAA-A7CF-431C-A8BF-B46743940D63}" srcId="{4B2DC7E8-BF2E-4279-A604-5C22AB722498}" destId="{7195CBFA-87BA-4B03-8301-B00D073D1306}" srcOrd="1" destOrd="0" parTransId="{EE5B7EB2-9386-4EA6-A5B3-E00BE9F17094}" sibTransId="{C1EF2451-B2F5-48D4-94CF-7D77C35B814B}"/>
    <dgm:cxn modelId="{F6B53753-88B0-4518-843F-D4BE97B5C75B}" type="presOf" srcId="{8AA8EAE0-6A81-479A-9D6D-F0BFB47EA3D2}" destId="{A2705425-6AA5-4E86-A109-9195138ECA74}" srcOrd="1" destOrd="0" presId="urn:microsoft.com/office/officeart/2005/8/layout/venn1"/>
    <dgm:cxn modelId="{5A3BF3E8-D58D-4C29-AEF7-DDA23D34C016}" type="presOf" srcId="{7195CBFA-87BA-4B03-8301-B00D073D1306}" destId="{C747BE1F-DA68-4131-B836-014DACCE2920}" srcOrd="1" destOrd="0" presId="urn:microsoft.com/office/officeart/2005/8/layout/venn1"/>
    <dgm:cxn modelId="{6012E504-5E89-455F-8A52-5A1727CB8BA6}" srcId="{4B2DC7E8-BF2E-4279-A604-5C22AB722498}" destId="{8AA8EAE0-6A81-479A-9D6D-F0BFB47EA3D2}" srcOrd="0" destOrd="0" parTransId="{A094ED7B-41ED-406A-A03B-79DD0BED73D3}" sibTransId="{03572FE6-6198-442C-BEF0-031A1210DD17}"/>
    <dgm:cxn modelId="{B0E7C504-B28A-43C4-ADCE-183EBA081FFC}" type="presOf" srcId="{4B2DC7E8-BF2E-4279-A604-5C22AB722498}" destId="{7F14E877-D8C0-4393-9E06-19A9FAE9F98A}" srcOrd="0" destOrd="0" presId="urn:microsoft.com/office/officeart/2005/8/layout/venn1"/>
    <dgm:cxn modelId="{111998ED-39D0-4C59-A461-495ED5920C39}" type="presOf" srcId="{8AA8EAE0-6A81-479A-9D6D-F0BFB47EA3D2}" destId="{7A6A83AE-FF11-4EC2-8779-B397179EFB50}" srcOrd="0" destOrd="0" presId="urn:microsoft.com/office/officeart/2005/8/layout/venn1"/>
    <dgm:cxn modelId="{1DA40CD2-40B9-4586-B9F9-583A20D61BD0}" type="presOf" srcId="{7195CBFA-87BA-4B03-8301-B00D073D1306}" destId="{299FD6FB-D75E-47CD-AD55-F1B9BBC617E5}" srcOrd="0" destOrd="0" presId="urn:microsoft.com/office/officeart/2005/8/layout/venn1"/>
    <dgm:cxn modelId="{F61D1C8A-393C-4B24-A9E1-349D5F32AAF3}" type="presParOf" srcId="{7F14E877-D8C0-4393-9E06-19A9FAE9F98A}" destId="{7A6A83AE-FF11-4EC2-8779-B397179EFB50}" srcOrd="0" destOrd="0" presId="urn:microsoft.com/office/officeart/2005/8/layout/venn1"/>
    <dgm:cxn modelId="{CCE70BF3-740B-4FC5-92CB-CB6B7F564DEA}" type="presParOf" srcId="{7F14E877-D8C0-4393-9E06-19A9FAE9F98A}" destId="{A2705425-6AA5-4E86-A109-9195138ECA74}" srcOrd="1" destOrd="0" presId="urn:microsoft.com/office/officeart/2005/8/layout/venn1"/>
    <dgm:cxn modelId="{CECA5690-4A84-4D04-8DC0-8BBDC4C936CD}" type="presParOf" srcId="{7F14E877-D8C0-4393-9E06-19A9FAE9F98A}" destId="{299FD6FB-D75E-47CD-AD55-F1B9BBC617E5}" srcOrd="2" destOrd="0" presId="urn:microsoft.com/office/officeart/2005/8/layout/venn1"/>
    <dgm:cxn modelId="{F3612FCF-ABA3-4EC0-A9E2-EB4C291FE61D}" type="presParOf" srcId="{7F14E877-D8C0-4393-9E06-19A9FAE9F98A}" destId="{C747BE1F-DA68-4131-B836-014DACCE2920}" srcOrd="3"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5DF679C-DD43-4F2C-A528-D5A7D646A3A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144E8D0-08A3-426E-A3F4-2DFCA78B8AFA}">
      <dgm:prSet/>
      <dgm:spPr/>
      <dgm:t>
        <a:bodyPr/>
        <a:lstStyle/>
        <a:p>
          <a:pPr algn="just"/>
          <a:r>
            <a:rPr lang="en-US"/>
            <a:t>Partner’s remuneration from a professional firm exceeds Rs. 25 lacs- whether 44AB applicable for partner ? </a:t>
          </a:r>
        </a:p>
      </dgm:t>
    </dgm:pt>
    <dgm:pt modelId="{2984F21E-960D-44D5-B482-455AEB556F44}" type="parTrans" cxnId="{D8824DE9-8FB4-4AE1-9C40-AA02CA15133C}">
      <dgm:prSet/>
      <dgm:spPr/>
      <dgm:t>
        <a:bodyPr/>
        <a:lstStyle/>
        <a:p>
          <a:endParaRPr lang="en-US"/>
        </a:p>
      </dgm:t>
    </dgm:pt>
    <dgm:pt modelId="{FFAC1EDB-2F6C-448B-8AEF-959B39A5EB7A}" type="sibTrans" cxnId="{D8824DE9-8FB4-4AE1-9C40-AA02CA15133C}">
      <dgm:prSet/>
      <dgm:spPr/>
      <dgm:t>
        <a:bodyPr/>
        <a:lstStyle/>
        <a:p>
          <a:endParaRPr lang="en-US"/>
        </a:p>
      </dgm:t>
    </dgm:pt>
    <dgm:pt modelId="{4B23B9B8-CD1E-4939-BE83-A9384881B173}">
      <dgm:prSet/>
      <dgm:spPr/>
      <dgm:t>
        <a:bodyPr/>
        <a:lstStyle/>
        <a:p>
          <a:r>
            <a:rPr lang="en-US"/>
            <a:t>Sagar Dutta vs. DCIT (ITA 692/Kol/2012)</a:t>
          </a:r>
        </a:p>
      </dgm:t>
    </dgm:pt>
    <dgm:pt modelId="{E6CA27D8-1D3D-4EB2-88BB-8EC026755E66}" type="parTrans" cxnId="{2DABAA2F-49E9-4A36-A270-1A437592BC6D}">
      <dgm:prSet/>
      <dgm:spPr/>
      <dgm:t>
        <a:bodyPr/>
        <a:lstStyle/>
        <a:p>
          <a:endParaRPr lang="en-US"/>
        </a:p>
      </dgm:t>
    </dgm:pt>
    <dgm:pt modelId="{7272E425-979F-4034-AF5F-191D28797B95}" type="sibTrans" cxnId="{2DABAA2F-49E9-4A36-A270-1A437592BC6D}">
      <dgm:prSet/>
      <dgm:spPr/>
      <dgm:t>
        <a:bodyPr/>
        <a:lstStyle/>
        <a:p>
          <a:endParaRPr lang="en-US"/>
        </a:p>
      </dgm:t>
    </dgm:pt>
    <dgm:pt modelId="{6CF229EC-6AD6-4ABF-B90F-0055E2604166}">
      <dgm:prSet/>
      <dgm:spPr/>
      <dgm:t>
        <a:bodyPr/>
        <a:lstStyle/>
        <a:p>
          <a:r>
            <a:rPr lang="en-US"/>
            <a:t>Usha A. Narayanan Vs. DCIT (ITA/703/Kol/2012)</a:t>
          </a:r>
        </a:p>
      </dgm:t>
    </dgm:pt>
    <dgm:pt modelId="{198848AD-0A94-4502-A860-937232B1AD95}" type="parTrans" cxnId="{FE92A39E-1515-4F2A-AF9A-730BD40EAC6F}">
      <dgm:prSet/>
      <dgm:spPr/>
      <dgm:t>
        <a:bodyPr/>
        <a:lstStyle/>
        <a:p>
          <a:endParaRPr lang="en-US"/>
        </a:p>
      </dgm:t>
    </dgm:pt>
    <dgm:pt modelId="{C1DA2078-6E19-4C4B-8BCF-747F71E5CAE7}" type="sibTrans" cxnId="{FE92A39E-1515-4F2A-AF9A-730BD40EAC6F}">
      <dgm:prSet/>
      <dgm:spPr/>
      <dgm:t>
        <a:bodyPr/>
        <a:lstStyle/>
        <a:p>
          <a:endParaRPr lang="en-US"/>
        </a:p>
      </dgm:t>
    </dgm:pt>
    <dgm:pt modelId="{F7D2DC92-7E23-4E63-A0EE-86C204BD6CD8}" type="pres">
      <dgm:prSet presAssocID="{E5DF679C-DD43-4F2C-A528-D5A7D646A3A0}" presName="linear" presStyleCnt="0">
        <dgm:presLayoutVars>
          <dgm:animLvl val="lvl"/>
          <dgm:resizeHandles val="exact"/>
        </dgm:presLayoutVars>
      </dgm:prSet>
      <dgm:spPr/>
      <dgm:t>
        <a:bodyPr/>
        <a:lstStyle/>
        <a:p>
          <a:endParaRPr lang="en-US"/>
        </a:p>
      </dgm:t>
    </dgm:pt>
    <dgm:pt modelId="{E1EE1886-1503-41E6-8DBE-EBFB6A336359}" type="pres">
      <dgm:prSet presAssocID="{C144E8D0-08A3-426E-A3F4-2DFCA78B8AFA}" presName="parentText" presStyleLbl="node1" presStyleIdx="0" presStyleCnt="1">
        <dgm:presLayoutVars>
          <dgm:chMax val="0"/>
          <dgm:bulletEnabled val="1"/>
        </dgm:presLayoutVars>
      </dgm:prSet>
      <dgm:spPr/>
      <dgm:t>
        <a:bodyPr/>
        <a:lstStyle/>
        <a:p>
          <a:endParaRPr lang="en-US"/>
        </a:p>
      </dgm:t>
    </dgm:pt>
    <dgm:pt modelId="{81050F89-4152-4577-A854-212A53E66C86}" type="pres">
      <dgm:prSet presAssocID="{C144E8D0-08A3-426E-A3F4-2DFCA78B8AFA}" presName="childText" presStyleLbl="revTx" presStyleIdx="0" presStyleCnt="1">
        <dgm:presLayoutVars>
          <dgm:bulletEnabled val="1"/>
        </dgm:presLayoutVars>
      </dgm:prSet>
      <dgm:spPr/>
      <dgm:t>
        <a:bodyPr/>
        <a:lstStyle/>
        <a:p>
          <a:endParaRPr lang="en-US"/>
        </a:p>
      </dgm:t>
    </dgm:pt>
  </dgm:ptLst>
  <dgm:cxnLst>
    <dgm:cxn modelId="{A2ADEF53-F159-4C0E-800B-A600637ED238}" type="presOf" srcId="{4B23B9B8-CD1E-4939-BE83-A9384881B173}" destId="{81050F89-4152-4577-A854-212A53E66C86}" srcOrd="0" destOrd="0" presId="urn:microsoft.com/office/officeart/2005/8/layout/vList2"/>
    <dgm:cxn modelId="{34A4607D-B94D-4BEF-AA68-7EEADE201AB2}" type="presOf" srcId="{C144E8D0-08A3-426E-A3F4-2DFCA78B8AFA}" destId="{E1EE1886-1503-41E6-8DBE-EBFB6A336359}" srcOrd="0" destOrd="0" presId="urn:microsoft.com/office/officeart/2005/8/layout/vList2"/>
    <dgm:cxn modelId="{2DABAA2F-49E9-4A36-A270-1A437592BC6D}" srcId="{C144E8D0-08A3-426E-A3F4-2DFCA78B8AFA}" destId="{4B23B9B8-CD1E-4939-BE83-A9384881B173}" srcOrd="0" destOrd="0" parTransId="{E6CA27D8-1D3D-4EB2-88BB-8EC026755E66}" sibTransId="{7272E425-979F-4034-AF5F-191D28797B95}"/>
    <dgm:cxn modelId="{D8824DE9-8FB4-4AE1-9C40-AA02CA15133C}" srcId="{E5DF679C-DD43-4F2C-A528-D5A7D646A3A0}" destId="{C144E8D0-08A3-426E-A3F4-2DFCA78B8AFA}" srcOrd="0" destOrd="0" parTransId="{2984F21E-960D-44D5-B482-455AEB556F44}" sibTransId="{FFAC1EDB-2F6C-448B-8AEF-959B39A5EB7A}"/>
    <dgm:cxn modelId="{6638417C-5F1E-4EB0-A30C-137478730AB1}" type="presOf" srcId="{E5DF679C-DD43-4F2C-A528-D5A7D646A3A0}" destId="{F7D2DC92-7E23-4E63-A0EE-86C204BD6CD8}" srcOrd="0" destOrd="0" presId="urn:microsoft.com/office/officeart/2005/8/layout/vList2"/>
    <dgm:cxn modelId="{221365FF-2C42-49F0-8AA6-E78541D4FE53}" type="presOf" srcId="{6CF229EC-6AD6-4ABF-B90F-0055E2604166}" destId="{81050F89-4152-4577-A854-212A53E66C86}" srcOrd="0" destOrd="1" presId="urn:microsoft.com/office/officeart/2005/8/layout/vList2"/>
    <dgm:cxn modelId="{FE92A39E-1515-4F2A-AF9A-730BD40EAC6F}" srcId="{C144E8D0-08A3-426E-A3F4-2DFCA78B8AFA}" destId="{6CF229EC-6AD6-4ABF-B90F-0055E2604166}" srcOrd="1" destOrd="0" parTransId="{198848AD-0A94-4502-A860-937232B1AD95}" sibTransId="{C1DA2078-6E19-4C4B-8BCF-747F71E5CAE7}"/>
    <dgm:cxn modelId="{36213A3C-22FC-45A7-8228-ABE86D487FEF}" type="presParOf" srcId="{F7D2DC92-7E23-4E63-A0EE-86C204BD6CD8}" destId="{E1EE1886-1503-41E6-8DBE-EBFB6A336359}" srcOrd="0" destOrd="0" presId="urn:microsoft.com/office/officeart/2005/8/layout/vList2"/>
    <dgm:cxn modelId="{76FDA280-9436-4F7C-9DEE-3B80B49BE50B}" type="presParOf" srcId="{F7D2DC92-7E23-4E63-A0EE-86C204BD6CD8}" destId="{81050F89-4152-4577-A854-212A53E66C86}"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662FCA02-CF29-467D-9EBE-6FCAEA2E4A39}" type="doc">
      <dgm:prSet loTypeId="urn:microsoft.com/office/officeart/2005/8/layout/vList2" loCatId="list" qsTypeId="urn:microsoft.com/office/officeart/2005/8/quickstyle/simple1" qsCatId="simple" csTypeId="urn:microsoft.com/office/officeart/2005/8/colors/colorful1#8" csCatId="colorful"/>
      <dgm:spPr/>
      <dgm:t>
        <a:bodyPr/>
        <a:lstStyle/>
        <a:p>
          <a:endParaRPr lang="en-US"/>
        </a:p>
      </dgm:t>
    </dgm:pt>
    <dgm:pt modelId="{67A0DAF4-82B4-4DD3-AB84-ADBF24E5E7B4}">
      <dgm:prSet/>
      <dgm:spPr/>
      <dgm:t>
        <a:bodyPr/>
        <a:lstStyle/>
        <a:p>
          <a:pPr rtl="0"/>
          <a:r>
            <a:rPr lang="en-US"/>
            <a:t>Whether where partnership deed of assessee-firm made a provision for payment of salary to partners by </a:t>
          </a:r>
          <a:r>
            <a:rPr lang="en-US" b="1" u="sng"/>
            <a:t>laying down formula on basis of item (2) of section 40(b)(v) </a:t>
          </a:r>
          <a:r>
            <a:rPr lang="en-US"/>
            <a:t>and payment was made accordingly, </a:t>
          </a:r>
        </a:p>
      </dgm:t>
    </dgm:pt>
    <dgm:pt modelId="{F833D709-A5E3-4FBF-9558-F12CABE568D3}" type="parTrans" cxnId="{C032D99E-FFF5-41B9-9592-A2FBB404593F}">
      <dgm:prSet/>
      <dgm:spPr/>
      <dgm:t>
        <a:bodyPr/>
        <a:lstStyle/>
        <a:p>
          <a:endParaRPr lang="en-US"/>
        </a:p>
      </dgm:t>
    </dgm:pt>
    <dgm:pt modelId="{5F83CD78-826C-4257-8B1A-3B47E3652666}" type="sibTrans" cxnId="{C032D99E-FFF5-41B9-9592-A2FBB404593F}">
      <dgm:prSet/>
      <dgm:spPr/>
      <dgm:t>
        <a:bodyPr/>
        <a:lstStyle/>
        <a:p>
          <a:endParaRPr lang="en-US"/>
        </a:p>
      </dgm:t>
    </dgm:pt>
    <dgm:pt modelId="{539EFDDB-5171-4F3C-A94D-CBCACC4C168A}">
      <dgm:prSet/>
      <dgm:spPr/>
      <dgm:t>
        <a:bodyPr/>
        <a:lstStyle/>
        <a:p>
          <a:pPr algn="just" rtl="0"/>
          <a:r>
            <a:rPr lang="en-US" dirty="0"/>
            <a:t>it could not be said that remuneration was not specified in partnership deed or was not ascertainable</a:t>
          </a:r>
        </a:p>
      </dgm:t>
    </dgm:pt>
    <dgm:pt modelId="{0BA77DC3-4371-43B6-A714-465BE8CE30E5}" type="parTrans" cxnId="{0D9DFD99-7C58-4842-8424-1AF18365E5C4}">
      <dgm:prSet/>
      <dgm:spPr/>
      <dgm:t>
        <a:bodyPr/>
        <a:lstStyle/>
        <a:p>
          <a:endParaRPr lang="en-US"/>
        </a:p>
      </dgm:t>
    </dgm:pt>
    <dgm:pt modelId="{B7FDA530-4541-4737-BCE0-F0A37F6285A3}" type="sibTrans" cxnId="{0D9DFD99-7C58-4842-8424-1AF18365E5C4}">
      <dgm:prSet/>
      <dgm:spPr/>
      <dgm:t>
        <a:bodyPr/>
        <a:lstStyle/>
        <a:p>
          <a:endParaRPr lang="en-US"/>
        </a:p>
      </dgm:t>
    </dgm:pt>
    <dgm:pt modelId="{36089339-5119-4D0D-8D48-39AAF2E8C7DF}">
      <dgm:prSet/>
      <dgm:spPr/>
      <dgm:t>
        <a:bodyPr/>
        <a:lstStyle/>
        <a:p>
          <a:pPr rtl="0"/>
          <a:r>
            <a:rPr lang="en-US"/>
            <a:t>Held, yes</a:t>
          </a:r>
        </a:p>
      </dgm:t>
    </dgm:pt>
    <dgm:pt modelId="{38675103-D172-476F-8DFF-C530A4F0A407}" type="parTrans" cxnId="{BDEE8E38-2632-4BFA-AA39-76B8EE86071B}">
      <dgm:prSet/>
      <dgm:spPr/>
      <dgm:t>
        <a:bodyPr/>
        <a:lstStyle/>
        <a:p>
          <a:endParaRPr lang="en-US"/>
        </a:p>
      </dgm:t>
    </dgm:pt>
    <dgm:pt modelId="{8616638E-7F34-4352-9A34-6CDA1EC0F271}" type="sibTrans" cxnId="{BDEE8E38-2632-4BFA-AA39-76B8EE86071B}">
      <dgm:prSet/>
      <dgm:spPr/>
      <dgm:t>
        <a:bodyPr/>
        <a:lstStyle/>
        <a:p>
          <a:endParaRPr lang="en-US"/>
        </a:p>
      </dgm:t>
    </dgm:pt>
    <dgm:pt modelId="{42EF1703-73E1-4773-B8F1-03915EA7B018}" type="pres">
      <dgm:prSet presAssocID="{662FCA02-CF29-467D-9EBE-6FCAEA2E4A39}" presName="linear" presStyleCnt="0">
        <dgm:presLayoutVars>
          <dgm:animLvl val="lvl"/>
          <dgm:resizeHandles val="exact"/>
        </dgm:presLayoutVars>
      </dgm:prSet>
      <dgm:spPr/>
      <dgm:t>
        <a:bodyPr/>
        <a:lstStyle/>
        <a:p>
          <a:endParaRPr lang="en-US"/>
        </a:p>
      </dgm:t>
    </dgm:pt>
    <dgm:pt modelId="{6B2586F5-77C2-4731-BE6D-6A857A05C12C}" type="pres">
      <dgm:prSet presAssocID="{67A0DAF4-82B4-4DD3-AB84-ADBF24E5E7B4}" presName="parentText" presStyleLbl="node1" presStyleIdx="0" presStyleCnt="2">
        <dgm:presLayoutVars>
          <dgm:chMax val="0"/>
          <dgm:bulletEnabled val="1"/>
        </dgm:presLayoutVars>
      </dgm:prSet>
      <dgm:spPr/>
      <dgm:t>
        <a:bodyPr/>
        <a:lstStyle/>
        <a:p>
          <a:endParaRPr lang="en-US"/>
        </a:p>
      </dgm:t>
    </dgm:pt>
    <dgm:pt modelId="{1650E3A0-8222-47A6-B5E9-B3EAA03037CD}" type="pres">
      <dgm:prSet presAssocID="{5F83CD78-826C-4257-8B1A-3B47E3652666}" presName="spacer" presStyleCnt="0"/>
      <dgm:spPr/>
    </dgm:pt>
    <dgm:pt modelId="{84F17901-B493-469F-8263-95FF0788A387}" type="pres">
      <dgm:prSet presAssocID="{539EFDDB-5171-4F3C-A94D-CBCACC4C168A}" presName="parentText" presStyleLbl="node1" presStyleIdx="1" presStyleCnt="2">
        <dgm:presLayoutVars>
          <dgm:chMax val="0"/>
          <dgm:bulletEnabled val="1"/>
        </dgm:presLayoutVars>
      </dgm:prSet>
      <dgm:spPr/>
      <dgm:t>
        <a:bodyPr/>
        <a:lstStyle/>
        <a:p>
          <a:endParaRPr lang="en-US"/>
        </a:p>
      </dgm:t>
    </dgm:pt>
    <dgm:pt modelId="{E98C4538-6EBB-4CE2-8453-EF2E7EB8FE32}" type="pres">
      <dgm:prSet presAssocID="{539EFDDB-5171-4F3C-A94D-CBCACC4C168A}" presName="childText" presStyleLbl="revTx" presStyleIdx="0" presStyleCnt="1">
        <dgm:presLayoutVars>
          <dgm:bulletEnabled val="1"/>
        </dgm:presLayoutVars>
      </dgm:prSet>
      <dgm:spPr/>
      <dgm:t>
        <a:bodyPr/>
        <a:lstStyle/>
        <a:p>
          <a:endParaRPr lang="en-US"/>
        </a:p>
      </dgm:t>
    </dgm:pt>
  </dgm:ptLst>
  <dgm:cxnLst>
    <dgm:cxn modelId="{7BDBFCD1-05B6-4AAD-8731-46BC14BF3FCA}" type="presOf" srcId="{662FCA02-CF29-467D-9EBE-6FCAEA2E4A39}" destId="{42EF1703-73E1-4773-B8F1-03915EA7B018}" srcOrd="0" destOrd="0" presId="urn:microsoft.com/office/officeart/2005/8/layout/vList2"/>
    <dgm:cxn modelId="{B32FD724-F689-43AA-9FAA-7CD934B25310}" type="presOf" srcId="{67A0DAF4-82B4-4DD3-AB84-ADBF24E5E7B4}" destId="{6B2586F5-77C2-4731-BE6D-6A857A05C12C}" srcOrd="0" destOrd="0" presId="urn:microsoft.com/office/officeart/2005/8/layout/vList2"/>
    <dgm:cxn modelId="{C032D99E-FFF5-41B9-9592-A2FBB404593F}" srcId="{662FCA02-CF29-467D-9EBE-6FCAEA2E4A39}" destId="{67A0DAF4-82B4-4DD3-AB84-ADBF24E5E7B4}" srcOrd="0" destOrd="0" parTransId="{F833D709-A5E3-4FBF-9558-F12CABE568D3}" sibTransId="{5F83CD78-826C-4257-8B1A-3B47E3652666}"/>
    <dgm:cxn modelId="{0D9DFD99-7C58-4842-8424-1AF18365E5C4}" srcId="{662FCA02-CF29-467D-9EBE-6FCAEA2E4A39}" destId="{539EFDDB-5171-4F3C-A94D-CBCACC4C168A}" srcOrd="1" destOrd="0" parTransId="{0BA77DC3-4371-43B6-A714-465BE8CE30E5}" sibTransId="{B7FDA530-4541-4737-BCE0-F0A37F6285A3}"/>
    <dgm:cxn modelId="{71A22271-B553-4E9C-BEBB-F29621557A76}" type="presOf" srcId="{36089339-5119-4D0D-8D48-39AAF2E8C7DF}" destId="{E98C4538-6EBB-4CE2-8453-EF2E7EB8FE32}" srcOrd="0" destOrd="0" presId="urn:microsoft.com/office/officeart/2005/8/layout/vList2"/>
    <dgm:cxn modelId="{29F4F42F-F255-447E-BB08-85A83BC7070E}" type="presOf" srcId="{539EFDDB-5171-4F3C-A94D-CBCACC4C168A}" destId="{84F17901-B493-469F-8263-95FF0788A387}" srcOrd="0" destOrd="0" presId="urn:microsoft.com/office/officeart/2005/8/layout/vList2"/>
    <dgm:cxn modelId="{BDEE8E38-2632-4BFA-AA39-76B8EE86071B}" srcId="{539EFDDB-5171-4F3C-A94D-CBCACC4C168A}" destId="{36089339-5119-4D0D-8D48-39AAF2E8C7DF}" srcOrd="0" destOrd="0" parTransId="{38675103-D172-476F-8DFF-C530A4F0A407}" sibTransId="{8616638E-7F34-4352-9A34-6CDA1EC0F271}"/>
    <dgm:cxn modelId="{C7AEEE5B-BD0A-45BE-9E24-04A9CA2277CB}" type="presParOf" srcId="{42EF1703-73E1-4773-B8F1-03915EA7B018}" destId="{6B2586F5-77C2-4731-BE6D-6A857A05C12C}" srcOrd="0" destOrd="0" presId="urn:microsoft.com/office/officeart/2005/8/layout/vList2"/>
    <dgm:cxn modelId="{A0AEA3BC-CEED-4ACC-A088-C77AB0C525DF}" type="presParOf" srcId="{42EF1703-73E1-4773-B8F1-03915EA7B018}" destId="{1650E3A0-8222-47A6-B5E9-B3EAA03037CD}" srcOrd="1" destOrd="0" presId="urn:microsoft.com/office/officeart/2005/8/layout/vList2"/>
    <dgm:cxn modelId="{83743C0D-9153-4EA2-A64A-2C2D64FD7672}" type="presParOf" srcId="{42EF1703-73E1-4773-B8F1-03915EA7B018}" destId="{84F17901-B493-469F-8263-95FF0788A387}" srcOrd="2" destOrd="0" presId="urn:microsoft.com/office/officeart/2005/8/layout/vList2"/>
    <dgm:cxn modelId="{39C51C9D-7D3F-41F2-9783-4DF8C93166DE}" type="presParOf" srcId="{42EF1703-73E1-4773-B8F1-03915EA7B018}" destId="{E98C4538-6EBB-4CE2-8453-EF2E7EB8FE32}"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E3439C7-B385-4175-A6F4-1248684FFD7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AAE5112-E7C4-4500-8BF7-EECA4946FFEC}">
      <dgm:prSet/>
      <dgm:spPr/>
      <dgm:t>
        <a:bodyPr/>
        <a:lstStyle/>
        <a:p>
          <a:r>
            <a:rPr lang="en-US" dirty="0"/>
            <a:t>"book-profit" means</a:t>
          </a:r>
        </a:p>
      </dgm:t>
    </dgm:pt>
    <dgm:pt modelId="{934C1AF5-0430-4600-8E3A-19A502B872A0}" type="parTrans" cxnId="{9726F8D9-3D66-46F9-8424-02D58C079B6F}">
      <dgm:prSet/>
      <dgm:spPr/>
      <dgm:t>
        <a:bodyPr/>
        <a:lstStyle/>
        <a:p>
          <a:endParaRPr lang="en-US"/>
        </a:p>
      </dgm:t>
    </dgm:pt>
    <dgm:pt modelId="{F53B3F55-A9D1-4F2F-9A28-9C55C013D4FC}" type="sibTrans" cxnId="{9726F8D9-3D66-46F9-8424-02D58C079B6F}">
      <dgm:prSet/>
      <dgm:spPr/>
      <dgm:t>
        <a:bodyPr/>
        <a:lstStyle/>
        <a:p>
          <a:endParaRPr lang="en-US"/>
        </a:p>
      </dgm:t>
    </dgm:pt>
    <dgm:pt modelId="{6CC35BC0-590C-45D9-AA11-7BCD7A946F87}">
      <dgm:prSet/>
      <dgm:spPr/>
      <dgm:t>
        <a:bodyPr/>
        <a:lstStyle/>
        <a:p>
          <a:r>
            <a:rPr lang="en-US" dirty="0"/>
            <a:t>All credits to P&amp;L a/c</a:t>
          </a:r>
        </a:p>
      </dgm:t>
    </dgm:pt>
    <dgm:pt modelId="{ABB05DEC-6582-408F-9F9E-C83410E42D64}" type="parTrans" cxnId="{E78F2CAB-2E5C-47BB-8402-90252AD9A99D}">
      <dgm:prSet/>
      <dgm:spPr/>
      <dgm:t>
        <a:bodyPr/>
        <a:lstStyle/>
        <a:p>
          <a:endParaRPr lang="en-US"/>
        </a:p>
      </dgm:t>
    </dgm:pt>
    <dgm:pt modelId="{49B3C9DD-BE0D-40B2-9A59-C3C0BEC9657D}" type="sibTrans" cxnId="{E78F2CAB-2E5C-47BB-8402-90252AD9A99D}">
      <dgm:prSet/>
      <dgm:spPr/>
      <dgm:t>
        <a:bodyPr/>
        <a:lstStyle/>
        <a:p>
          <a:endParaRPr lang="en-US"/>
        </a:p>
      </dgm:t>
    </dgm:pt>
    <dgm:pt modelId="{C7D9BEEC-B339-4E0E-ABCB-2BDD7466223D}">
      <dgm:prSet/>
      <dgm:spPr/>
      <dgm:t>
        <a:bodyPr/>
        <a:lstStyle/>
        <a:p>
          <a:r>
            <a:rPr lang="en-US" dirty="0"/>
            <a:t> the net profit, as shown in the profit and loss account for the relevant previous year, computed in the manner laid down in Chapter IV-D. </a:t>
          </a:r>
        </a:p>
      </dgm:t>
    </dgm:pt>
    <dgm:pt modelId="{4054DD12-7CE0-4A3F-85E4-20847DDB735D}" type="parTrans" cxnId="{D93E352D-7E73-41B7-98EC-78D88CD29430}">
      <dgm:prSet/>
      <dgm:spPr/>
      <dgm:t>
        <a:bodyPr/>
        <a:lstStyle/>
        <a:p>
          <a:endParaRPr lang="en-US"/>
        </a:p>
      </dgm:t>
    </dgm:pt>
    <dgm:pt modelId="{0361A1FE-6C23-45B0-94D2-BC178CE27583}" type="sibTrans" cxnId="{D93E352D-7E73-41B7-98EC-78D88CD29430}">
      <dgm:prSet/>
      <dgm:spPr/>
      <dgm:t>
        <a:bodyPr/>
        <a:lstStyle/>
        <a:p>
          <a:endParaRPr lang="en-US"/>
        </a:p>
      </dgm:t>
    </dgm:pt>
    <dgm:pt modelId="{CE611B8A-3397-47E1-A00B-5574CC66FBA1}">
      <dgm:prSet/>
      <dgm:spPr/>
      <dgm:t>
        <a:bodyPr/>
        <a:lstStyle/>
        <a:p>
          <a:r>
            <a:rPr lang="en-US"/>
            <a:t>are </a:t>
          </a:r>
          <a:r>
            <a:rPr lang="en-US" dirty="0"/>
            <a:t>to be considered for 'book profit' for computing deductible amount of partner's remuneration under section 40(b)(v).</a:t>
          </a:r>
        </a:p>
      </dgm:t>
    </dgm:pt>
    <dgm:pt modelId="{62E259E5-B2F8-458B-8AD7-E79439851F59}" type="parTrans" cxnId="{A0E7D09E-BACF-4618-9118-44040FEABAB4}">
      <dgm:prSet/>
      <dgm:spPr/>
      <dgm:t>
        <a:bodyPr/>
        <a:lstStyle/>
        <a:p>
          <a:endParaRPr lang="en-US"/>
        </a:p>
      </dgm:t>
    </dgm:pt>
    <dgm:pt modelId="{A334BB1E-165D-4416-8036-22439494FBEA}" type="sibTrans" cxnId="{A0E7D09E-BACF-4618-9118-44040FEABAB4}">
      <dgm:prSet/>
      <dgm:spPr/>
      <dgm:t>
        <a:bodyPr/>
        <a:lstStyle/>
        <a:p>
          <a:endParaRPr lang="en-US"/>
        </a:p>
      </dgm:t>
    </dgm:pt>
    <dgm:pt modelId="{C3392E3A-B1CB-473C-8456-EA245D557D76}" type="pres">
      <dgm:prSet presAssocID="{CE3439C7-B385-4175-A6F4-1248684FFD7A}" presName="linear" presStyleCnt="0">
        <dgm:presLayoutVars>
          <dgm:animLvl val="lvl"/>
          <dgm:resizeHandles val="exact"/>
        </dgm:presLayoutVars>
      </dgm:prSet>
      <dgm:spPr/>
      <dgm:t>
        <a:bodyPr/>
        <a:lstStyle/>
        <a:p>
          <a:endParaRPr lang="en-US"/>
        </a:p>
      </dgm:t>
    </dgm:pt>
    <dgm:pt modelId="{136743CB-CACE-4A4B-B524-29A6AF3D4895}" type="pres">
      <dgm:prSet presAssocID="{9AAE5112-E7C4-4500-8BF7-EECA4946FFEC}" presName="parentText" presStyleLbl="node1" presStyleIdx="0" presStyleCnt="2">
        <dgm:presLayoutVars>
          <dgm:chMax val="0"/>
          <dgm:bulletEnabled val="1"/>
        </dgm:presLayoutVars>
      </dgm:prSet>
      <dgm:spPr/>
      <dgm:t>
        <a:bodyPr/>
        <a:lstStyle/>
        <a:p>
          <a:endParaRPr lang="en-US"/>
        </a:p>
      </dgm:t>
    </dgm:pt>
    <dgm:pt modelId="{01988DD0-BD37-4A74-BE11-A5B10F7BFB93}" type="pres">
      <dgm:prSet presAssocID="{9AAE5112-E7C4-4500-8BF7-EECA4946FFEC}" presName="childText" presStyleLbl="revTx" presStyleIdx="0" presStyleCnt="2">
        <dgm:presLayoutVars>
          <dgm:bulletEnabled val="1"/>
        </dgm:presLayoutVars>
      </dgm:prSet>
      <dgm:spPr/>
      <dgm:t>
        <a:bodyPr/>
        <a:lstStyle/>
        <a:p>
          <a:endParaRPr lang="en-US"/>
        </a:p>
      </dgm:t>
    </dgm:pt>
    <dgm:pt modelId="{A25A291E-5611-43E4-A4D3-111B62766DF9}" type="pres">
      <dgm:prSet presAssocID="{6CC35BC0-590C-45D9-AA11-7BCD7A946F87}" presName="parentText" presStyleLbl="node1" presStyleIdx="1" presStyleCnt="2">
        <dgm:presLayoutVars>
          <dgm:chMax val="0"/>
          <dgm:bulletEnabled val="1"/>
        </dgm:presLayoutVars>
      </dgm:prSet>
      <dgm:spPr/>
      <dgm:t>
        <a:bodyPr/>
        <a:lstStyle/>
        <a:p>
          <a:endParaRPr lang="en-US"/>
        </a:p>
      </dgm:t>
    </dgm:pt>
    <dgm:pt modelId="{FE550316-203D-4EEF-A1C0-22AF009FD14A}" type="pres">
      <dgm:prSet presAssocID="{6CC35BC0-590C-45D9-AA11-7BCD7A946F87}" presName="childText" presStyleLbl="revTx" presStyleIdx="1" presStyleCnt="2">
        <dgm:presLayoutVars>
          <dgm:bulletEnabled val="1"/>
        </dgm:presLayoutVars>
      </dgm:prSet>
      <dgm:spPr/>
      <dgm:t>
        <a:bodyPr/>
        <a:lstStyle/>
        <a:p>
          <a:endParaRPr lang="en-US"/>
        </a:p>
      </dgm:t>
    </dgm:pt>
  </dgm:ptLst>
  <dgm:cxnLst>
    <dgm:cxn modelId="{A0E7D09E-BACF-4618-9118-44040FEABAB4}" srcId="{6CC35BC0-590C-45D9-AA11-7BCD7A946F87}" destId="{CE611B8A-3397-47E1-A00B-5574CC66FBA1}" srcOrd="0" destOrd="0" parTransId="{62E259E5-B2F8-458B-8AD7-E79439851F59}" sibTransId="{A334BB1E-165D-4416-8036-22439494FBEA}"/>
    <dgm:cxn modelId="{E78F2CAB-2E5C-47BB-8402-90252AD9A99D}" srcId="{CE3439C7-B385-4175-A6F4-1248684FFD7A}" destId="{6CC35BC0-590C-45D9-AA11-7BCD7A946F87}" srcOrd="1" destOrd="0" parTransId="{ABB05DEC-6582-408F-9F9E-C83410E42D64}" sibTransId="{49B3C9DD-BE0D-40B2-9A59-C3C0BEC9657D}"/>
    <dgm:cxn modelId="{6FE14E40-98A2-44B3-82B4-70A5E9603EB9}" type="presOf" srcId="{CE3439C7-B385-4175-A6F4-1248684FFD7A}" destId="{C3392E3A-B1CB-473C-8456-EA245D557D76}" srcOrd="0" destOrd="0" presId="urn:microsoft.com/office/officeart/2005/8/layout/vList2"/>
    <dgm:cxn modelId="{67286A45-58FE-4918-A9DE-BA49854F4B4C}" type="presOf" srcId="{9AAE5112-E7C4-4500-8BF7-EECA4946FFEC}" destId="{136743CB-CACE-4A4B-B524-29A6AF3D4895}" srcOrd="0" destOrd="0" presId="urn:microsoft.com/office/officeart/2005/8/layout/vList2"/>
    <dgm:cxn modelId="{E4E9965F-806B-41BB-9F8D-F0C913BF875D}" type="presOf" srcId="{6CC35BC0-590C-45D9-AA11-7BCD7A946F87}" destId="{A25A291E-5611-43E4-A4D3-111B62766DF9}" srcOrd="0" destOrd="0" presId="urn:microsoft.com/office/officeart/2005/8/layout/vList2"/>
    <dgm:cxn modelId="{3A7ACC5F-2D89-4432-96F0-ADFD8DA9EFC1}" type="presOf" srcId="{CE611B8A-3397-47E1-A00B-5574CC66FBA1}" destId="{FE550316-203D-4EEF-A1C0-22AF009FD14A}" srcOrd="0" destOrd="0" presId="urn:microsoft.com/office/officeart/2005/8/layout/vList2"/>
    <dgm:cxn modelId="{52D1A6E9-EE3E-4E90-BF84-828D83CA001A}" type="presOf" srcId="{C7D9BEEC-B339-4E0E-ABCB-2BDD7466223D}" destId="{01988DD0-BD37-4A74-BE11-A5B10F7BFB93}" srcOrd="0" destOrd="0" presId="urn:microsoft.com/office/officeart/2005/8/layout/vList2"/>
    <dgm:cxn modelId="{D93E352D-7E73-41B7-98EC-78D88CD29430}" srcId="{9AAE5112-E7C4-4500-8BF7-EECA4946FFEC}" destId="{C7D9BEEC-B339-4E0E-ABCB-2BDD7466223D}" srcOrd="0" destOrd="0" parTransId="{4054DD12-7CE0-4A3F-85E4-20847DDB735D}" sibTransId="{0361A1FE-6C23-45B0-94D2-BC178CE27583}"/>
    <dgm:cxn modelId="{9726F8D9-3D66-46F9-8424-02D58C079B6F}" srcId="{CE3439C7-B385-4175-A6F4-1248684FFD7A}" destId="{9AAE5112-E7C4-4500-8BF7-EECA4946FFEC}" srcOrd="0" destOrd="0" parTransId="{934C1AF5-0430-4600-8E3A-19A502B872A0}" sibTransId="{F53B3F55-A9D1-4F2F-9A28-9C55C013D4FC}"/>
    <dgm:cxn modelId="{724091E9-EF8A-4001-B026-18E52BE5DFA9}" type="presParOf" srcId="{C3392E3A-B1CB-473C-8456-EA245D557D76}" destId="{136743CB-CACE-4A4B-B524-29A6AF3D4895}" srcOrd="0" destOrd="0" presId="urn:microsoft.com/office/officeart/2005/8/layout/vList2"/>
    <dgm:cxn modelId="{A14F104A-03FC-42B4-B86E-9EE3D8D5E9FE}" type="presParOf" srcId="{C3392E3A-B1CB-473C-8456-EA245D557D76}" destId="{01988DD0-BD37-4A74-BE11-A5B10F7BFB93}" srcOrd="1" destOrd="0" presId="urn:microsoft.com/office/officeart/2005/8/layout/vList2"/>
    <dgm:cxn modelId="{547ED61F-C545-4344-8C34-1CC4A2BBB0F9}" type="presParOf" srcId="{C3392E3A-B1CB-473C-8456-EA245D557D76}" destId="{A25A291E-5611-43E4-A4D3-111B62766DF9}" srcOrd="2" destOrd="0" presId="urn:microsoft.com/office/officeart/2005/8/layout/vList2"/>
    <dgm:cxn modelId="{A4D680D4-CEB4-4D4C-9527-6D265D47F9AE}" type="presParOf" srcId="{C3392E3A-B1CB-473C-8456-EA245D557D76}" destId="{FE550316-203D-4EEF-A1C0-22AF009FD14A}"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5F0BE8-A1C9-4CC4-9ECD-87A109F24CD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96FE84C-3506-4922-B97A-C02D7D055577}">
      <dgm:prSet/>
      <dgm:spPr/>
      <dgm:t>
        <a:bodyPr/>
        <a:lstStyle/>
        <a:p>
          <a:r>
            <a:rPr lang="en-US" dirty="0"/>
            <a:t>Partnership for sharing profits of 'business’</a:t>
          </a:r>
        </a:p>
      </dgm:t>
    </dgm:pt>
    <dgm:pt modelId="{B071BD48-F197-47FD-AF99-A292A0710BD9}" type="parTrans" cxnId="{3F09A0B4-A2B9-4939-9814-B34A342E3EC5}">
      <dgm:prSet/>
      <dgm:spPr/>
      <dgm:t>
        <a:bodyPr/>
        <a:lstStyle/>
        <a:p>
          <a:endParaRPr lang="en-US"/>
        </a:p>
      </dgm:t>
    </dgm:pt>
    <dgm:pt modelId="{13F1A355-D490-4650-AAE0-8E4726B305D9}" type="sibTrans" cxnId="{3F09A0B4-A2B9-4939-9814-B34A342E3EC5}">
      <dgm:prSet/>
      <dgm:spPr/>
      <dgm:t>
        <a:bodyPr/>
        <a:lstStyle/>
        <a:p>
          <a:endParaRPr lang="en-US"/>
        </a:p>
      </dgm:t>
    </dgm:pt>
    <dgm:pt modelId="{AC54F059-9CA8-4B66-B734-85C5DF8B00E5}">
      <dgm:prSet/>
      <dgm:spPr/>
      <dgm:t>
        <a:bodyPr/>
        <a:lstStyle/>
        <a:p>
          <a:r>
            <a:rPr lang="en-US" dirty="0"/>
            <a:t>'Business' is defined to include 'every trade, occupation or profession'</a:t>
          </a:r>
        </a:p>
      </dgm:t>
    </dgm:pt>
    <dgm:pt modelId="{82743824-2AA6-44C8-9DF6-BC0F23B369AC}" type="parTrans" cxnId="{FFB97269-30AA-4581-AF41-E9C91FEB9A22}">
      <dgm:prSet/>
      <dgm:spPr/>
      <dgm:t>
        <a:bodyPr/>
        <a:lstStyle/>
        <a:p>
          <a:endParaRPr lang="en-US"/>
        </a:p>
      </dgm:t>
    </dgm:pt>
    <dgm:pt modelId="{22F8EF9A-80C5-4B88-BB4F-60F8C12817EB}" type="sibTrans" cxnId="{FFB97269-30AA-4581-AF41-E9C91FEB9A22}">
      <dgm:prSet/>
      <dgm:spPr/>
      <dgm:t>
        <a:bodyPr/>
        <a:lstStyle/>
        <a:p>
          <a:endParaRPr lang="en-US"/>
        </a:p>
      </dgm:t>
    </dgm:pt>
    <dgm:pt modelId="{DCA0FCAC-E4DD-4980-B014-4CD98CAB1EB7}">
      <dgm:prSet/>
      <dgm:spPr/>
      <dgm:t>
        <a:bodyPr/>
        <a:lstStyle/>
        <a:p>
          <a:r>
            <a:rPr lang="en-US" dirty="0"/>
            <a:t>Letting out property to tenants may constitute business for the purpose of partnership </a:t>
          </a:r>
        </a:p>
      </dgm:t>
    </dgm:pt>
    <dgm:pt modelId="{A9F41763-EF0B-4378-87DF-327B40898C74}" type="parTrans" cxnId="{064CC064-6369-4FFD-AEFD-EDCC98EE80AB}">
      <dgm:prSet/>
      <dgm:spPr/>
      <dgm:t>
        <a:bodyPr/>
        <a:lstStyle/>
        <a:p>
          <a:endParaRPr lang="en-US"/>
        </a:p>
      </dgm:t>
    </dgm:pt>
    <dgm:pt modelId="{25E51E46-E376-4E59-95D6-4ABE1CDA03E3}" type="sibTrans" cxnId="{064CC064-6369-4FFD-AEFD-EDCC98EE80AB}">
      <dgm:prSet/>
      <dgm:spPr/>
      <dgm:t>
        <a:bodyPr/>
        <a:lstStyle/>
        <a:p>
          <a:endParaRPr lang="en-US"/>
        </a:p>
      </dgm:t>
    </dgm:pt>
    <dgm:pt modelId="{BCA2B78B-8A9C-4ABB-8329-067AC7458EF5}">
      <dgm:prSet/>
      <dgm:spPr/>
      <dgm:t>
        <a:bodyPr/>
        <a:lstStyle/>
        <a:p>
          <a:r>
            <a:rPr lang="en-US" dirty="0" err="1"/>
            <a:t>Edelji</a:t>
          </a:r>
          <a:r>
            <a:rPr lang="en-US" dirty="0"/>
            <a:t> </a:t>
          </a:r>
          <a:r>
            <a:rPr lang="en-US" dirty="0" err="1"/>
            <a:t>Meharbanji</a:t>
          </a:r>
          <a:r>
            <a:rPr lang="en-US" dirty="0"/>
            <a:t> Boyce v. Lala </a:t>
          </a:r>
          <a:r>
            <a:rPr lang="en-US" dirty="0" err="1"/>
            <a:t>Shyam</a:t>
          </a:r>
          <a:r>
            <a:rPr lang="en-US" dirty="0"/>
            <a:t> Sunder Lal AIR [1942] All. 192 (sic). </a:t>
          </a:r>
        </a:p>
      </dgm:t>
    </dgm:pt>
    <dgm:pt modelId="{AFF14E84-6647-4D44-BD41-53882266B0BC}" type="parTrans" cxnId="{AE70DBAC-0638-4AB0-8246-BF2D2A091617}">
      <dgm:prSet/>
      <dgm:spPr/>
      <dgm:t>
        <a:bodyPr/>
        <a:lstStyle/>
        <a:p>
          <a:endParaRPr lang="en-US"/>
        </a:p>
      </dgm:t>
    </dgm:pt>
    <dgm:pt modelId="{544EA5D3-2FA7-4B10-89A4-C53DDFB473AF}" type="sibTrans" cxnId="{AE70DBAC-0638-4AB0-8246-BF2D2A091617}">
      <dgm:prSet/>
      <dgm:spPr/>
      <dgm:t>
        <a:bodyPr/>
        <a:lstStyle/>
        <a:p>
          <a:endParaRPr lang="en-US"/>
        </a:p>
      </dgm:t>
    </dgm:pt>
    <dgm:pt modelId="{45B55476-E201-4FA2-8FA7-8698A0605255}">
      <dgm:prSet/>
      <dgm:spPr/>
      <dgm:t>
        <a:bodyPr/>
        <a:lstStyle/>
        <a:p>
          <a:r>
            <a:rPr lang="en-US" dirty="0"/>
            <a:t>Assessment under other head not relevant for purposes of ascertaining the validity of partnership. </a:t>
          </a:r>
        </a:p>
      </dgm:t>
    </dgm:pt>
    <dgm:pt modelId="{50D15B66-4337-45FF-A9DD-8F6E5AE6B46B}" type="parTrans" cxnId="{8C7A1FE7-5E1C-411F-AEA4-4827CA405741}">
      <dgm:prSet/>
      <dgm:spPr/>
      <dgm:t>
        <a:bodyPr/>
        <a:lstStyle/>
        <a:p>
          <a:endParaRPr lang="en-US"/>
        </a:p>
      </dgm:t>
    </dgm:pt>
    <dgm:pt modelId="{D1EC9356-A8B3-4482-BB51-72E5D3C95997}" type="sibTrans" cxnId="{8C7A1FE7-5E1C-411F-AEA4-4827CA405741}">
      <dgm:prSet/>
      <dgm:spPr/>
      <dgm:t>
        <a:bodyPr/>
        <a:lstStyle/>
        <a:p>
          <a:endParaRPr lang="en-US"/>
        </a:p>
      </dgm:t>
    </dgm:pt>
    <dgm:pt modelId="{475EA1EC-7BEF-4747-93F5-4CD45BFFB1EB}">
      <dgm:prSet/>
      <dgm:spPr/>
      <dgm:t>
        <a:bodyPr/>
        <a:lstStyle/>
        <a:p>
          <a:r>
            <a:rPr lang="en-US" dirty="0" err="1"/>
            <a:t>Nauharchand</a:t>
          </a:r>
          <a:r>
            <a:rPr lang="en-US" dirty="0"/>
            <a:t> </a:t>
          </a:r>
          <a:r>
            <a:rPr lang="en-US" dirty="0" err="1"/>
            <a:t>Chananram</a:t>
          </a:r>
          <a:r>
            <a:rPr lang="en-US" dirty="0"/>
            <a:t> v. CIT [1971] 82 ITR 189 (</a:t>
          </a:r>
          <a:r>
            <a:rPr lang="en-US" dirty="0" err="1"/>
            <a:t>Punj</a:t>
          </a:r>
          <a:r>
            <a:rPr lang="en-US" dirty="0"/>
            <a:t>. &amp; Har.)</a:t>
          </a:r>
        </a:p>
      </dgm:t>
    </dgm:pt>
    <dgm:pt modelId="{E96CA976-04CA-4782-980B-A94DC0A39333}" type="parTrans" cxnId="{5BD2F4CF-3041-4697-AA87-1E256101D71D}">
      <dgm:prSet/>
      <dgm:spPr/>
      <dgm:t>
        <a:bodyPr/>
        <a:lstStyle/>
        <a:p>
          <a:endParaRPr lang="en-US"/>
        </a:p>
      </dgm:t>
    </dgm:pt>
    <dgm:pt modelId="{82F826DC-22E4-495A-B1DC-A62E8B04CC9C}" type="sibTrans" cxnId="{5BD2F4CF-3041-4697-AA87-1E256101D71D}">
      <dgm:prSet/>
      <dgm:spPr/>
      <dgm:t>
        <a:bodyPr/>
        <a:lstStyle/>
        <a:p>
          <a:endParaRPr lang="en-US"/>
        </a:p>
      </dgm:t>
    </dgm:pt>
    <dgm:pt modelId="{4DA550D3-9E7E-4DCD-AD0F-A9BC24F729DE}">
      <dgm:prSet/>
      <dgm:spPr/>
      <dgm:t>
        <a:bodyPr/>
        <a:lstStyle/>
        <a:p>
          <a:r>
            <a:rPr lang="en-US" dirty="0"/>
            <a:t>not used in any restricted sense. </a:t>
          </a:r>
        </a:p>
      </dgm:t>
    </dgm:pt>
    <dgm:pt modelId="{6AE16C62-2CAC-40FB-9C46-CB13E0CAA7CD}" type="parTrans" cxnId="{92D7B449-922B-436E-B0A2-97BCEB62C488}">
      <dgm:prSet/>
      <dgm:spPr/>
      <dgm:t>
        <a:bodyPr/>
        <a:lstStyle/>
        <a:p>
          <a:endParaRPr lang="en-US"/>
        </a:p>
      </dgm:t>
    </dgm:pt>
    <dgm:pt modelId="{03165660-6D4E-4D9D-8D23-A9F0C5962D0C}" type="sibTrans" cxnId="{92D7B449-922B-436E-B0A2-97BCEB62C488}">
      <dgm:prSet/>
      <dgm:spPr/>
      <dgm:t>
        <a:bodyPr/>
        <a:lstStyle/>
        <a:p>
          <a:endParaRPr lang="en-US"/>
        </a:p>
      </dgm:t>
    </dgm:pt>
    <dgm:pt modelId="{18027954-810E-4FC4-B55F-1709F0008B63}" type="pres">
      <dgm:prSet presAssocID="{F55F0BE8-A1C9-4CC4-9ECD-87A109F24CD5}" presName="linear" presStyleCnt="0">
        <dgm:presLayoutVars>
          <dgm:animLvl val="lvl"/>
          <dgm:resizeHandles val="exact"/>
        </dgm:presLayoutVars>
      </dgm:prSet>
      <dgm:spPr/>
      <dgm:t>
        <a:bodyPr/>
        <a:lstStyle/>
        <a:p>
          <a:endParaRPr lang="en-US"/>
        </a:p>
      </dgm:t>
    </dgm:pt>
    <dgm:pt modelId="{DEC5EF53-673B-4FC6-97F3-96447D570481}" type="pres">
      <dgm:prSet presAssocID="{796FE84C-3506-4922-B97A-C02D7D055577}" presName="parentText" presStyleLbl="node1" presStyleIdx="0" presStyleCnt="3">
        <dgm:presLayoutVars>
          <dgm:chMax val="0"/>
          <dgm:bulletEnabled val="1"/>
        </dgm:presLayoutVars>
      </dgm:prSet>
      <dgm:spPr/>
      <dgm:t>
        <a:bodyPr/>
        <a:lstStyle/>
        <a:p>
          <a:endParaRPr lang="en-US"/>
        </a:p>
      </dgm:t>
    </dgm:pt>
    <dgm:pt modelId="{B4B23FB8-42BC-4638-8C1C-09231ACC99F2}" type="pres">
      <dgm:prSet presAssocID="{796FE84C-3506-4922-B97A-C02D7D055577}" presName="childText" presStyleLbl="revTx" presStyleIdx="0" presStyleCnt="3">
        <dgm:presLayoutVars>
          <dgm:bulletEnabled val="1"/>
        </dgm:presLayoutVars>
      </dgm:prSet>
      <dgm:spPr/>
      <dgm:t>
        <a:bodyPr/>
        <a:lstStyle/>
        <a:p>
          <a:endParaRPr lang="en-US"/>
        </a:p>
      </dgm:t>
    </dgm:pt>
    <dgm:pt modelId="{C16CD8D6-1646-4CCA-BC53-445775A00F3D}" type="pres">
      <dgm:prSet presAssocID="{DCA0FCAC-E4DD-4980-B014-4CD98CAB1EB7}" presName="parentText" presStyleLbl="node1" presStyleIdx="1" presStyleCnt="3">
        <dgm:presLayoutVars>
          <dgm:chMax val="0"/>
          <dgm:bulletEnabled val="1"/>
        </dgm:presLayoutVars>
      </dgm:prSet>
      <dgm:spPr/>
      <dgm:t>
        <a:bodyPr/>
        <a:lstStyle/>
        <a:p>
          <a:endParaRPr lang="en-US"/>
        </a:p>
      </dgm:t>
    </dgm:pt>
    <dgm:pt modelId="{72E6D972-30CA-4844-87C7-026956B304A1}" type="pres">
      <dgm:prSet presAssocID="{DCA0FCAC-E4DD-4980-B014-4CD98CAB1EB7}" presName="childText" presStyleLbl="revTx" presStyleIdx="1" presStyleCnt="3">
        <dgm:presLayoutVars>
          <dgm:bulletEnabled val="1"/>
        </dgm:presLayoutVars>
      </dgm:prSet>
      <dgm:spPr/>
      <dgm:t>
        <a:bodyPr/>
        <a:lstStyle/>
        <a:p>
          <a:endParaRPr lang="en-US"/>
        </a:p>
      </dgm:t>
    </dgm:pt>
    <dgm:pt modelId="{6B34EE03-443A-44B4-8129-0D0CAD085193}" type="pres">
      <dgm:prSet presAssocID="{45B55476-E201-4FA2-8FA7-8698A0605255}" presName="parentText" presStyleLbl="node1" presStyleIdx="2" presStyleCnt="3">
        <dgm:presLayoutVars>
          <dgm:chMax val="0"/>
          <dgm:bulletEnabled val="1"/>
        </dgm:presLayoutVars>
      </dgm:prSet>
      <dgm:spPr/>
      <dgm:t>
        <a:bodyPr/>
        <a:lstStyle/>
        <a:p>
          <a:endParaRPr lang="en-US"/>
        </a:p>
      </dgm:t>
    </dgm:pt>
    <dgm:pt modelId="{35CEDF44-400C-40AD-AB71-C7AAEB279BCB}" type="pres">
      <dgm:prSet presAssocID="{45B55476-E201-4FA2-8FA7-8698A0605255}" presName="childText" presStyleLbl="revTx" presStyleIdx="2" presStyleCnt="3">
        <dgm:presLayoutVars>
          <dgm:bulletEnabled val="1"/>
        </dgm:presLayoutVars>
      </dgm:prSet>
      <dgm:spPr/>
      <dgm:t>
        <a:bodyPr/>
        <a:lstStyle/>
        <a:p>
          <a:endParaRPr lang="en-US"/>
        </a:p>
      </dgm:t>
    </dgm:pt>
  </dgm:ptLst>
  <dgm:cxnLst>
    <dgm:cxn modelId="{5C06D167-9545-4A70-809D-F6DB9B8DDCBB}" type="presOf" srcId="{4DA550D3-9E7E-4DCD-AD0F-A9BC24F729DE}" destId="{B4B23FB8-42BC-4638-8C1C-09231ACC99F2}" srcOrd="0" destOrd="1" presId="urn:microsoft.com/office/officeart/2005/8/layout/vList2"/>
    <dgm:cxn modelId="{92D7B449-922B-436E-B0A2-97BCEB62C488}" srcId="{796FE84C-3506-4922-B97A-C02D7D055577}" destId="{4DA550D3-9E7E-4DCD-AD0F-A9BC24F729DE}" srcOrd="1" destOrd="0" parTransId="{6AE16C62-2CAC-40FB-9C46-CB13E0CAA7CD}" sibTransId="{03165660-6D4E-4D9D-8D23-A9F0C5962D0C}"/>
    <dgm:cxn modelId="{FFB97269-30AA-4581-AF41-E9C91FEB9A22}" srcId="{796FE84C-3506-4922-B97A-C02D7D055577}" destId="{AC54F059-9CA8-4B66-B734-85C5DF8B00E5}" srcOrd="0" destOrd="0" parTransId="{82743824-2AA6-44C8-9DF6-BC0F23B369AC}" sibTransId="{22F8EF9A-80C5-4B88-BB4F-60F8C12817EB}"/>
    <dgm:cxn modelId="{B81D59C9-EB31-4CEF-83D8-139A1C75677F}" type="presOf" srcId="{AC54F059-9CA8-4B66-B734-85C5DF8B00E5}" destId="{B4B23FB8-42BC-4638-8C1C-09231ACC99F2}" srcOrd="0" destOrd="0" presId="urn:microsoft.com/office/officeart/2005/8/layout/vList2"/>
    <dgm:cxn modelId="{18A503BF-7B35-4C8E-AD7D-DE3C07D025B2}" type="presOf" srcId="{BCA2B78B-8A9C-4ABB-8329-067AC7458EF5}" destId="{72E6D972-30CA-4844-87C7-026956B304A1}" srcOrd="0" destOrd="0" presId="urn:microsoft.com/office/officeart/2005/8/layout/vList2"/>
    <dgm:cxn modelId="{1D468F5E-C17E-4928-AE5B-A4588F82C584}" type="presOf" srcId="{F55F0BE8-A1C9-4CC4-9ECD-87A109F24CD5}" destId="{18027954-810E-4FC4-B55F-1709F0008B63}" srcOrd="0" destOrd="0" presId="urn:microsoft.com/office/officeart/2005/8/layout/vList2"/>
    <dgm:cxn modelId="{C0C84545-35F5-4754-985A-5C43F11B9B74}" type="presOf" srcId="{DCA0FCAC-E4DD-4980-B014-4CD98CAB1EB7}" destId="{C16CD8D6-1646-4CCA-BC53-445775A00F3D}" srcOrd="0" destOrd="0" presId="urn:microsoft.com/office/officeart/2005/8/layout/vList2"/>
    <dgm:cxn modelId="{5BD2F4CF-3041-4697-AA87-1E256101D71D}" srcId="{45B55476-E201-4FA2-8FA7-8698A0605255}" destId="{475EA1EC-7BEF-4747-93F5-4CD45BFFB1EB}" srcOrd="0" destOrd="0" parTransId="{E96CA976-04CA-4782-980B-A94DC0A39333}" sibTransId="{82F826DC-22E4-495A-B1DC-A62E8B04CC9C}"/>
    <dgm:cxn modelId="{8C7A1FE7-5E1C-411F-AEA4-4827CA405741}" srcId="{F55F0BE8-A1C9-4CC4-9ECD-87A109F24CD5}" destId="{45B55476-E201-4FA2-8FA7-8698A0605255}" srcOrd="2" destOrd="0" parTransId="{50D15B66-4337-45FF-A9DD-8F6E5AE6B46B}" sibTransId="{D1EC9356-A8B3-4482-BB51-72E5D3C95997}"/>
    <dgm:cxn modelId="{7B54D689-597C-4B55-99D4-B273DE608C34}" type="presOf" srcId="{475EA1EC-7BEF-4747-93F5-4CD45BFFB1EB}" destId="{35CEDF44-400C-40AD-AB71-C7AAEB279BCB}" srcOrd="0" destOrd="0" presId="urn:microsoft.com/office/officeart/2005/8/layout/vList2"/>
    <dgm:cxn modelId="{0BC0B197-D713-4DA8-ADE1-51515F09C2AA}" type="presOf" srcId="{45B55476-E201-4FA2-8FA7-8698A0605255}" destId="{6B34EE03-443A-44B4-8129-0D0CAD085193}" srcOrd="0" destOrd="0" presId="urn:microsoft.com/office/officeart/2005/8/layout/vList2"/>
    <dgm:cxn modelId="{AE70DBAC-0638-4AB0-8246-BF2D2A091617}" srcId="{DCA0FCAC-E4DD-4980-B014-4CD98CAB1EB7}" destId="{BCA2B78B-8A9C-4ABB-8329-067AC7458EF5}" srcOrd="0" destOrd="0" parTransId="{AFF14E84-6647-4D44-BD41-53882266B0BC}" sibTransId="{544EA5D3-2FA7-4B10-89A4-C53DDFB473AF}"/>
    <dgm:cxn modelId="{A8254D08-0405-4F30-AE72-386A49F01DD1}" type="presOf" srcId="{796FE84C-3506-4922-B97A-C02D7D055577}" destId="{DEC5EF53-673B-4FC6-97F3-96447D570481}" srcOrd="0" destOrd="0" presId="urn:microsoft.com/office/officeart/2005/8/layout/vList2"/>
    <dgm:cxn modelId="{3F09A0B4-A2B9-4939-9814-B34A342E3EC5}" srcId="{F55F0BE8-A1C9-4CC4-9ECD-87A109F24CD5}" destId="{796FE84C-3506-4922-B97A-C02D7D055577}" srcOrd="0" destOrd="0" parTransId="{B071BD48-F197-47FD-AF99-A292A0710BD9}" sibTransId="{13F1A355-D490-4650-AAE0-8E4726B305D9}"/>
    <dgm:cxn modelId="{064CC064-6369-4FFD-AEFD-EDCC98EE80AB}" srcId="{F55F0BE8-A1C9-4CC4-9ECD-87A109F24CD5}" destId="{DCA0FCAC-E4DD-4980-B014-4CD98CAB1EB7}" srcOrd="1" destOrd="0" parTransId="{A9F41763-EF0B-4378-87DF-327B40898C74}" sibTransId="{25E51E46-E376-4E59-95D6-4ABE1CDA03E3}"/>
    <dgm:cxn modelId="{E6FBA18D-3545-4D63-81AB-5D4BB24D7E4B}" type="presParOf" srcId="{18027954-810E-4FC4-B55F-1709F0008B63}" destId="{DEC5EF53-673B-4FC6-97F3-96447D570481}" srcOrd="0" destOrd="0" presId="urn:microsoft.com/office/officeart/2005/8/layout/vList2"/>
    <dgm:cxn modelId="{10FBCCBD-4CD6-4B37-A1DB-1C8728309A08}" type="presParOf" srcId="{18027954-810E-4FC4-B55F-1709F0008B63}" destId="{B4B23FB8-42BC-4638-8C1C-09231ACC99F2}" srcOrd="1" destOrd="0" presId="urn:microsoft.com/office/officeart/2005/8/layout/vList2"/>
    <dgm:cxn modelId="{7D9AD082-A771-4E40-9099-C1DBC8BD4C80}" type="presParOf" srcId="{18027954-810E-4FC4-B55F-1709F0008B63}" destId="{C16CD8D6-1646-4CCA-BC53-445775A00F3D}" srcOrd="2" destOrd="0" presId="urn:microsoft.com/office/officeart/2005/8/layout/vList2"/>
    <dgm:cxn modelId="{234F4E36-1532-476C-A5E6-B51C7C9B7A27}" type="presParOf" srcId="{18027954-810E-4FC4-B55F-1709F0008B63}" destId="{72E6D972-30CA-4844-87C7-026956B304A1}" srcOrd="3" destOrd="0" presId="urn:microsoft.com/office/officeart/2005/8/layout/vList2"/>
    <dgm:cxn modelId="{6092D595-A49A-417E-9096-373369763A7C}" type="presParOf" srcId="{18027954-810E-4FC4-B55F-1709F0008B63}" destId="{6B34EE03-443A-44B4-8129-0D0CAD085193}" srcOrd="4" destOrd="0" presId="urn:microsoft.com/office/officeart/2005/8/layout/vList2"/>
    <dgm:cxn modelId="{1E091D50-758A-4A8D-8F1C-CDD13E392056}" type="presParOf" srcId="{18027954-810E-4FC4-B55F-1709F0008B63}" destId="{35CEDF44-400C-40AD-AB71-C7AAEB279BCB}" srcOrd="5"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4CEBA89-DEE6-4405-9E7D-B6F08553C97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5EC5D2-006B-4A81-83B4-81CE04AC160C}">
      <dgm:prSet custT="1"/>
      <dgm:spPr/>
      <dgm:t>
        <a:bodyPr/>
        <a:lstStyle/>
        <a:p>
          <a:r>
            <a:rPr lang="en-US" sz="2400" dirty="0"/>
            <a:t>Md. </a:t>
          </a:r>
          <a:r>
            <a:rPr lang="en-US" sz="2400" dirty="0" err="1"/>
            <a:t>Serajudding</a:t>
          </a:r>
          <a:r>
            <a:rPr lang="en-US" sz="2400" dirty="0"/>
            <a:t> &amp; Bros. v. CIT 210 Taxman 84 (Cal.)]</a:t>
          </a:r>
        </a:p>
      </dgm:t>
    </dgm:pt>
    <dgm:pt modelId="{611C22BE-224C-4012-A94C-ED93EE3C8FDF}" type="parTrans" cxnId="{F7525D69-6847-4CA2-824C-757F69709581}">
      <dgm:prSet/>
      <dgm:spPr/>
      <dgm:t>
        <a:bodyPr/>
        <a:lstStyle/>
        <a:p>
          <a:endParaRPr lang="en-US"/>
        </a:p>
      </dgm:t>
    </dgm:pt>
    <dgm:pt modelId="{D35318EE-77D7-4AEC-9D85-F6657E535332}" type="sibTrans" cxnId="{F7525D69-6847-4CA2-824C-757F69709581}">
      <dgm:prSet/>
      <dgm:spPr/>
      <dgm:t>
        <a:bodyPr/>
        <a:lstStyle/>
        <a:p>
          <a:endParaRPr lang="en-US"/>
        </a:p>
      </dgm:t>
    </dgm:pt>
    <dgm:pt modelId="{E26B6C2C-9842-4824-B968-D2D66A5ECF03}">
      <dgm:prSet custT="1"/>
      <dgm:spPr/>
      <dgm:t>
        <a:bodyPr/>
        <a:lstStyle/>
        <a:p>
          <a:pPr algn="just"/>
          <a:r>
            <a:rPr lang="en-US" sz="2000" dirty="0"/>
            <a:t>Even if the income from other sources is included in the profit and loss account to ascertain the net profit qua book-profit for computation of the remuneration of the partners, the same cannot be discarded. </a:t>
          </a:r>
        </a:p>
      </dgm:t>
    </dgm:pt>
    <dgm:pt modelId="{E4667FC6-BBE8-4A0E-A403-EFB35531B822}" type="parTrans" cxnId="{1DFA2818-1E5D-4437-A9D0-5FC898A81420}">
      <dgm:prSet/>
      <dgm:spPr/>
      <dgm:t>
        <a:bodyPr/>
        <a:lstStyle/>
        <a:p>
          <a:endParaRPr lang="en-US"/>
        </a:p>
      </dgm:t>
    </dgm:pt>
    <dgm:pt modelId="{8DB702B5-4B51-416D-A7E4-D174420F54C0}" type="sibTrans" cxnId="{1DFA2818-1E5D-4437-A9D0-5FC898A81420}">
      <dgm:prSet/>
      <dgm:spPr/>
      <dgm:t>
        <a:bodyPr/>
        <a:lstStyle/>
        <a:p>
          <a:endParaRPr lang="en-US"/>
        </a:p>
      </dgm:t>
    </dgm:pt>
    <dgm:pt modelId="{8BE2A04A-A36A-4E6F-B565-7B8E4AD408E6}">
      <dgm:prSet custT="1"/>
      <dgm:spPr/>
      <dgm:t>
        <a:bodyPr/>
        <a:lstStyle/>
        <a:p>
          <a:pPr algn="just"/>
          <a:r>
            <a:rPr lang="en-US" sz="2400" b="0" i="1" dirty="0"/>
            <a:t>CIT</a:t>
          </a:r>
          <a:r>
            <a:rPr lang="en-US" sz="2400" b="0" i="0" dirty="0"/>
            <a:t> v. J.J. Industries </a:t>
          </a:r>
          <a:r>
            <a:rPr lang="en-US" sz="2400" b="0" i="0" u="none" dirty="0"/>
            <a:t>258 ITR 531 (Guj.)]</a:t>
          </a:r>
          <a:endParaRPr lang="en-US" sz="2400" u="none" dirty="0"/>
        </a:p>
      </dgm:t>
    </dgm:pt>
    <dgm:pt modelId="{8D20DAE2-06BA-49A9-AFCC-28D879E5C31B}" type="parTrans" cxnId="{6C02DE31-D9A0-42AE-B851-5871B392F4CC}">
      <dgm:prSet/>
      <dgm:spPr/>
      <dgm:t>
        <a:bodyPr/>
        <a:lstStyle/>
        <a:p>
          <a:endParaRPr lang="en-US"/>
        </a:p>
      </dgm:t>
    </dgm:pt>
    <dgm:pt modelId="{9BD8B517-E81F-48B5-9BED-D6539503FCB6}" type="sibTrans" cxnId="{6C02DE31-D9A0-42AE-B851-5871B392F4CC}">
      <dgm:prSet/>
      <dgm:spPr/>
      <dgm:t>
        <a:bodyPr/>
        <a:lstStyle/>
        <a:p>
          <a:endParaRPr lang="en-US"/>
        </a:p>
      </dgm:t>
    </dgm:pt>
    <dgm:pt modelId="{65E16D01-35CB-4633-A874-869C16CA5C5C}">
      <dgm:prSet custT="1"/>
      <dgm:spPr/>
      <dgm:t>
        <a:bodyPr/>
        <a:lstStyle/>
        <a:p>
          <a:pPr algn="just"/>
          <a:r>
            <a:rPr lang="en-US" sz="2000" b="0" i="0" dirty="0"/>
            <a:t>Interest from fixed deposit of spare fund cannot be excluded from book profit for purpose of determining allowable deduction of remuneration paid to partners. </a:t>
          </a:r>
          <a:endParaRPr lang="en-US" sz="2000" dirty="0"/>
        </a:p>
      </dgm:t>
    </dgm:pt>
    <dgm:pt modelId="{34FA8E54-5F26-450E-B6F4-921AADD996B9}" type="parTrans" cxnId="{2F1F7E1E-0677-4222-85DD-9C564ADD6FFD}">
      <dgm:prSet/>
      <dgm:spPr/>
      <dgm:t>
        <a:bodyPr/>
        <a:lstStyle/>
        <a:p>
          <a:endParaRPr lang="en-US"/>
        </a:p>
      </dgm:t>
    </dgm:pt>
    <dgm:pt modelId="{1D22CFE1-0C3E-41CE-8FC9-19E2A0E7F53C}" type="sibTrans" cxnId="{2F1F7E1E-0677-4222-85DD-9C564ADD6FFD}">
      <dgm:prSet/>
      <dgm:spPr/>
      <dgm:t>
        <a:bodyPr/>
        <a:lstStyle/>
        <a:p>
          <a:endParaRPr lang="en-US"/>
        </a:p>
      </dgm:t>
    </dgm:pt>
    <dgm:pt modelId="{A7E21446-E826-472F-A943-14621102D143}" type="pres">
      <dgm:prSet presAssocID="{74CEBA89-DEE6-4405-9E7D-B6F08553C971}" presName="linear" presStyleCnt="0">
        <dgm:presLayoutVars>
          <dgm:animLvl val="lvl"/>
          <dgm:resizeHandles val="exact"/>
        </dgm:presLayoutVars>
      </dgm:prSet>
      <dgm:spPr/>
      <dgm:t>
        <a:bodyPr/>
        <a:lstStyle/>
        <a:p>
          <a:endParaRPr lang="en-US"/>
        </a:p>
      </dgm:t>
    </dgm:pt>
    <dgm:pt modelId="{D6D2E519-D34B-4541-9483-CD09A8DCAA3F}" type="pres">
      <dgm:prSet presAssocID="{A85EC5D2-006B-4A81-83B4-81CE04AC160C}" presName="parentText" presStyleLbl="node1" presStyleIdx="0" presStyleCnt="2">
        <dgm:presLayoutVars>
          <dgm:chMax val="0"/>
          <dgm:bulletEnabled val="1"/>
        </dgm:presLayoutVars>
      </dgm:prSet>
      <dgm:spPr/>
      <dgm:t>
        <a:bodyPr/>
        <a:lstStyle/>
        <a:p>
          <a:endParaRPr lang="en-US"/>
        </a:p>
      </dgm:t>
    </dgm:pt>
    <dgm:pt modelId="{22E5F0C2-9B7D-4BBE-ABD3-32100A947151}" type="pres">
      <dgm:prSet presAssocID="{A85EC5D2-006B-4A81-83B4-81CE04AC160C}" presName="childText" presStyleLbl="revTx" presStyleIdx="0" presStyleCnt="2">
        <dgm:presLayoutVars>
          <dgm:bulletEnabled val="1"/>
        </dgm:presLayoutVars>
      </dgm:prSet>
      <dgm:spPr/>
      <dgm:t>
        <a:bodyPr/>
        <a:lstStyle/>
        <a:p>
          <a:endParaRPr lang="en-US"/>
        </a:p>
      </dgm:t>
    </dgm:pt>
    <dgm:pt modelId="{2AE98CC7-093B-4B9E-82CC-D9DC2CA9AC55}" type="pres">
      <dgm:prSet presAssocID="{8BE2A04A-A36A-4E6F-B565-7B8E4AD408E6}" presName="parentText" presStyleLbl="node1" presStyleIdx="1" presStyleCnt="2">
        <dgm:presLayoutVars>
          <dgm:chMax val="0"/>
          <dgm:bulletEnabled val="1"/>
        </dgm:presLayoutVars>
      </dgm:prSet>
      <dgm:spPr/>
      <dgm:t>
        <a:bodyPr/>
        <a:lstStyle/>
        <a:p>
          <a:endParaRPr lang="en-US"/>
        </a:p>
      </dgm:t>
    </dgm:pt>
    <dgm:pt modelId="{EEEB4169-F015-4358-876F-F0FE64B88B99}" type="pres">
      <dgm:prSet presAssocID="{8BE2A04A-A36A-4E6F-B565-7B8E4AD408E6}" presName="childText" presStyleLbl="revTx" presStyleIdx="1" presStyleCnt="2">
        <dgm:presLayoutVars>
          <dgm:bulletEnabled val="1"/>
        </dgm:presLayoutVars>
      </dgm:prSet>
      <dgm:spPr/>
      <dgm:t>
        <a:bodyPr/>
        <a:lstStyle/>
        <a:p>
          <a:endParaRPr lang="en-US"/>
        </a:p>
      </dgm:t>
    </dgm:pt>
  </dgm:ptLst>
  <dgm:cxnLst>
    <dgm:cxn modelId="{2F1F7E1E-0677-4222-85DD-9C564ADD6FFD}" srcId="{8BE2A04A-A36A-4E6F-B565-7B8E4AD408E6}" destId="{65E16D01-35CB-4633-A874-869C16CA5C5C}" srcOrd="0" destOrd="0" parTransId="{34FA8E54-5F26-450E-B6F4-921AADD996B9}" sibTransId="{1D22CFE1-0C3E-41CE-8FC9-19E2A0E7F53C}"/>
    <dgm:cxn modelId="{1DFA2818-1E5D-4437-A9D0-5FC898A81420}" srcId="{A85EC5D2-006B-4A81-83B4-81CE04AC160C}" destId="{E26B6C2C-9842-4824-B968-D2D66A5ECF03}" srcOrd="0" destOrd="0" parTransId="{E4667FC6-BBE8-4A0E-A403-EFB35531B822}" sibTransId="{8DB702B5-4B51-416D-A7E4-D174420F54C0}"/>
    <dgm:cxn modelId="{02364459-B123-4F19-90AE-A79393228B52}" type="presOf" srcId="{8BE2A04A-A36A-4E6F-B565-7B8E4AD408E6}" destId="{2AE98CC7-093B-4B9E-82CC-D9DC2CA9AC55}" srcOrd="0" destOrd="0" presId="urn:microsoft.com/office/officeart/2005/8/layout/vList2"/>
    <dgm:cxn modelId="{E353C4DF-4B93-43A7-B4EA-4CBD26962C8C}" type="presOf" srcId="{A85EC5D2-006B-4A81-83B4-81CE04AC160C}" destId="{D6D2E519-D34B-4541-9483-CD09A8DCAA3F}" srcOrd="0" destOrd="0" presId="urn:microsoft.com/office/officeart/2005/8/layout/vList2"/>
    <dgm:cxn modelId="{ED64B0EC-1166-4226-B4FA-E9984DA43752}" type="presOf" srcId="{E26B6C2C-9842-4824-B968-D2D66A5ECF03}" destId="{22E5F0C2-9B7D-4BBE-ABD3-32100A947151}" srcOrd="0" destOrd="0" presId="urn:microsoft.com/office/officeart/2005/8/layout/vList2"/>
    <dgm:cxn modelId="{6C02DE31-D9A0-42AE-B851-5871B392F4CC}" srcId="{74CEBA89-DEE6-4405-9E7D-B6F08553C971}" destId="{8BE2A04A-A36A-4E6F-B565-7B8E4AD408E6}" srcOrd="1" destOrd="0" parTransId="{8D20DAE2-06BA-49A9-AFCC-28D879E5C31B}" sibTransId="{9BD8B517-E81F-48B5-9BED-D6539503FCB6}"/>
    <dgm:cxn modelId="{9B76B6B3-03DC-4CA7-8BE5-ADD50DF06BE7}" type="presOf" srcId="{74CEBA89-DEE6-4405-9E7D-B6F08553C971}" destId="{A7E21446-E826-472F-A943-14621102D143}" srcOrd="0" destOrd="0" presId="urn:microsoft.com/office/officeart/2005/8/layout/vList2"/>
    <dgm:cxn modelId="{F7525D69-6847-4CA2-824C-757F69709581}" srcId="{74CEBA89-DEE6-4405-9E7D-B6F08553C971}" destId="{A85EC5D2-006B-4A81-83B4-81CE04AC160C}" srcOrd="0" destOrd="0" parTransId="{611C22BE-224C-4012-A94C-ED93EE3C8FDF}" sibTransId="{D35318EE-77D7-4AEC-9D85-F6657E535332}"/>
    <dgm:cxn modelId="{5150B80D-65C7-4D28-84E0-DC45ED9C999D}" type="presOf" srcId="{65E16D01-35CB-4633-A874-869C16CA5C5C}" destId="{EEEB4169-F015-4358-876F-F0FE64B88B99}" srcOrd="0" destOrd="0" presId="urn:microsoft.com/office/officeart/2005/8/layout/vList2"/>
    <dgm:cxn modelId="{D4A3E819-A3CD-47F8-AC83-EEFD59E07F1D}" type="presParOf" srcId="{A7E21446-E826-472F-A943-14621102D143}" destId="{D6D2E519-D34B-4541-9483-CD09A8DCAA3F}" srcOrd="0" destOrd="0" presId="urn:microsoft.com/office/officeart/2005/8/layout/vList2"/>
    <dgm:cxn modelId="{09247C77-7924-4816-A2D5-AACDCFC3AE41}" type="presParOf" srcId="{A7E21446-E826-472F-A943-14621102D143}" destId="{22E5F0C2-9B7D-4BBE-ABD3-32100A947151}" srcOrd="1" destOrd="0" presId="urn:microsoft.com/office/officeart/2005/8/layout/vList2"/>
    <dgm:cxn modelId="{C888508E-50B9-427F-B65C-3A175AC46A9E}" type="presParOf" srcId="{A7E21446-E826-472F-A943-14621102D143}" destId="{2AE98CC7-093B-4B9E-82CC-D9DC2CA9AC55}" srcOrd="2" destOrd="0" presId="urn:microsoft.com/office/officeart/2005/8/layout/vList2"/>
    <dgm:cxn modelId="{08E351E6-9B38-4945-B1BD-E2FD12800DFB}" type="presParOf" srcId="{A7E21446-E826-472F-A943-14621102D143}" destId="{EEEB4169-F015-4358-876F-F0FE64B88B99}"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C799EBC-942A-4A9F-8A02-DE5E61CC7258}" type="doc">
      <dgm:prSet loTypeId="urn:microsoft.com/office/officeart/2005/8/layout/process4" loCatId="list" qsTypeId="urn:microsoft.com/office/officeart/2005/8/quickstyle/simple1" qsCatId="simple" csTypeId="urn:microsoft.com/office/officeart/2005/8/colors/colorful3" csCatId="colorful"/>
      <dgm:spPr/>
      <dgm:t>
        <a:bodyPr/>
        <a:lstStyle/>
        <a:p>
          <a:endParaRPr lang="en-US"/>
        </a:p>
      </dgm:t>
    </dgm:pt>
    <dgm:pt modelId="{2671872D-346F-41B1-8A23-B786F54D84B7}">
      <dgm:prSet/>
      <dgm:spPr/>
      <dgm:t>
        <a:bodyPr/>
        <a:lstStyle/>
        <a:p>
          <a:pPr rtl="0"/>
          <a:r>
            <a:rPr lang="en-US" dirty="0"/>
            <a:t>For s. 40(b)(v) limits, P&amp;L A/c profits (including non-business income) have to be taken &amp; not only “profits &amp; gains of business” covered u/s 28 to 43D. </a:t>
          </a:r>
        </a:p>
      </dgm:t>
    </dgm:pt>
    <dgm:pt modelId="{21F5DCDE-F890-43ED-B5F5-F9B7914AA6D3}" type="parTrans" cxnId="{ACA45B1A-0B26-4B63-AC66-1A2838F6FBD6}">
      <dgm:prSet/>
      <dgm:spPr/>
      <dgm:t>
        <a:bodyPr/>
        <a:lstStyle/>
        <a:p>
          <a:endParaRPr lang="en-US"/>
        </a:p>
      </dgm:t>
    </dgm:pt>
    <dgm:pt modelId="{B1D3C2A7-CBE9-480F-B4E1-34A707E24C62}" type="sibTrans" cxnId="{ACA45B1A-0B26-4B63-AC66-1A2838F6FBD6}">
      <dgm:prSet/>
      <dgm:spPr/>
      <dgm:t>
        <a:bodyPr/>
        <a:lstStyle/>
        <a:p>
          <a:endParaRPr lang="en-US"/>
        </a:p>
      </dgm:t>
    </dgm:pt>
    <dgm:pt modelId="{0B0AB5F6-179E-40AC-B897-322EA5327792}">
      <dgm:prSet/>
      <dgm:spPr/>
      <dgm:t>
        <a:bodyPr/>
        <a:lstStyle/>
        <a:p>
          <a:pPr rtl="0"/>
          <a:r>
            <a:rPr lang="en-US" dirty="0"/>
            <a:t>Md. </a:t>
          </a:r>
          <a:r>
            <a:rPr lang="en-US" dirty="0" err="1"/>
            <a:t>Serajuddin</a:t>
          </a:r>
          <a:r>
            <a:rPr lang="en-US" dirty="0"/>
            <a:t> &amp; Brothers v. CIT (2012) 210 Taxman 84(Cal.) </a:t>
          </a:r>
        </a:p>
      </dgm:t>
    </dgm:pt>
    <dgm:pt modelId="{270A87DC-862C-4A81-9755-4F76049366DF}" type="parTrans" cxnId="{0695906A-8F8A-4387-94D8-D6EA02B5B586}">
      <dgm:prSet/>
      <dgm:spPr/>
      <dgm:t>
        <a:bodyPr/>
        <a:lstStyle/>
        <a:p>
          <a:endParaRPr lang="en-US"/>
        </a:p>
      </dgm:t>
    </dgm:pt>
    <dgm:pt modelId="{0A62224F-833F-4925-9E31-BC5D87085C39}" type="sibTrans" cxnId="{0695906A-8F8A-4387-94D8-D6EA02B5B586}">
      <dgm:prSet/>
      <dgm:spPr/>
      <dgm:t>
        <a:bodyPr/>
        <a:lstStyle/>
        <a:p>
          <a:endParaRPr lang="en-US"/>
        </a:p>
      </dgm:t>
    </dgm:pt>
    <dgm:pt modelId="{A71F70E3-14B4-49BD-8BDE-7E0181D46D14}">
      <dgm:prSet/>
      <dgm:spPr/>
      <dgm:t>
        <a:bodyPr/>
        <a:lstStyle/>
        <a:p>
          <a:pPr rtl="0"/>
          <a:r>
            <a:rPr lang="en-US" dirty="0"/>
            <a:t>Allen Career Institution (141 TTJ 492) (</a:t>
          </a:r>
          <a:r>
            <a:rPr lang="en-US" dirty="0" err="1"/>
            <a:t>Jp</a:t>
          </a:r>
          <a:r>
            <a:rPr lang="en-US" dirty="0"/>
            <a:t>) </a:t>
          </a:r>
        </a:p>
      </dgm:t>
    </dgm:pt>
    <dgm:pt modelId="{E8CCFA79-44D7-4796-8FD7-B662F2E947CE}" type="parTrans" cxnId="{EE6D582E-3FAF-459C-AE54-62F2B5E8EDC7}">
      <dgm:prSet/>
      <dgm:spPr/>
      <dgm:t>
        <a:bodyPr/>
        <a:lstStyle/>
        <a:p>
          <a:endParaRPr lang="en-US"/>
        </a:p>
      </dgm:t>
    </dgm:pt>
    <dgm:pt modelId="{65C4491F-E4BC-4E9C-AF84-079B82CFC957}" type="sibTrans" cxnId="{EE6D582E-3FAF-459C-AE54-62F2B5E8EDC7}">
      <dgm:prSet/>
      <dgm:spPr/>
      <dgm:t>
        <a:bodyPr/>
        <a:lstStyle/>
        <a:p>
          <a:endParaRPr lang="en-US"/>
        </a:p>
      </dgm:t>
    </dgm:pt>
    <dgm:pt modelId="{7D3EBF70-D635-4503-A6D8-74AAF202C8A1}">
      <dgm:prSet/>
      <dgm:spPr/>
      <dgm:t>
        <a:bodyPr/>
        <a:lstStyle/>
        <a:p>
          <a:pPr rtl="0"/>
          <a:r>
            <a:rPr lang="en-US" dirty="0"/>
            <a:t>Asst. CIT vs. </a:t>
          </a:r>
          <a:r>
            <a:rPr lang="en-US" dirty="0" err="1"/>
            <a:t>Bilawala</a:t>
          </a:r>
          <a:r>
            <a:rPr lang="en-US" dirty="0"/>
            <a:t> &amp; Co. (133 TTJ 168) (Mum.)</a:t>
          </a:r>
        </a:p>
      </dgm:t>
    </dgm:pt>
    <dgm:pt modelId="{4E3C6B3B-3ED5-4CBF-95D2-60372075FDDE}" type="parTrans" cxnId="{06741045-CDD3-4733-8C42-F7BDF9C1489F}">
      <dgm:prSet/>
      <dgm:spPr/>
      <dgm:t>
        <a:bodyPr/>
        <a:lstStyle/>
        <a:p>
          <a:endParaRPr lang="en-US"/>
        </a:p>
      </dgm:t>
    </dgm:pt>
    <dgm:pt modelId="{344EA723-5CF7-4BAE-AD56-3B1AA55EFDCA}" type="sibTrans" cxnId="{06741045-CDD3-4733-8C42-F7BDF9C1489F}">
      <dgm:prSet/>
      <dgm:spPr/>
      <dgm:t>
        <a:bodyPr/>
        <a:lstStyle/>
        <a:p>
          <a:endParaRPr lang="en-US"/>
        </a:p>
      </dgm:t>
    </dgm:pt>
    <dgm:pt modelId="{6D675B04-ED8B-4C58-84FF-F250AFB74775}" type="pres">
      <dgm:prSet presAssocID="{0C799EBC-942A-4A9F-8A02-DE5E61CC7258}" presName="Name0" presStyleCnt="0">
        <dgm:presLayoutVars>
          <dgm:dir/>
          <dgm:animLvl val="lvl"/>
          <dgm:resizeHandles val="exact"/>
        </dgm:presLayoutVars>
      </dgm:prSet>
      <dgm:spPr/>
      <dgm:t>
        <a:bodyPr/>
        <a:lstStyle/>
        <a:p>
          <a:endParaRPr lang="en-US"/>
        </a:p>
      </dgm:t>
    </dgm:pt>
    <dgm:pt modelId="{553D8306-2460-455C-9788-BE66F5690D7C}" type="pres">
      <dgm:prSet presAssocID="{2671872D-346F-41B1-8A23-B786F54D84B7}" presName="boxAndChildren" presStyleCnt="0"/>
      <dgm:spPr/>
    </dgm:pt>
    <dgm:pt modelId="{CB7FE23F-CA4E-4998-AB44-DC4823E027E5}" type="pres">
      <dgm:prSet presAssocID="{2671872D-346F-41B1-8A23-B786F54D84B7}" presName="parentTextBox" presStyleLbl="node1" presStyleIdx="0" presStyleCnt="1"/>
      <dgm:spPr/>
      <dgm:t>
        <a:bodyPr/>
        <a:lstStyle/>
        <a:p>
          <a:endParaRPr lang="en-US"/>
        </a:p>
      </dgm:t>
    </dgm:pt>
    <dgm:pt modelId="{E8080800-9C90-432E-B394-A20754DDAB0A}" type="pres">
      <dgm:prSet presAssocID="{2671872D-346F-41B1-8A23-B786F54D84B7}" presName="entireBox" presStyleLbl="node1" presStyleIdx="0" presStyleCnt="1" custLinFactNeighborX="-271"/>
      <dgm:spPr/>
      <dgm:t>
        <a:bodyPr/>
        <a:lstStyle/>
        <a:p>
          <a:endParaRPr lang="en-US"/>
        </a:p>
      </dgm:t>
    </dgm:pt>
    <dgm:pt modelId="{C3A6E1C7-336D-4975-9903-E20C8DD3C6E7}" type="pres">
      <dgm:prSet presAssocID="{2671872D-346F-41B1-8A23-B786F54D84B7}" presName="descendantBox" presStyleCnt="0"/>
      <dgm:spPr/>
    </dgm:pt>
    <dgm:pt modelId="{B9CC8732-CF36-4B86-B04B-5E81AFB88780}" type="pres">
      <dgm:prSet presAssocID="{0B0AB5F6-179E-40AC-B897-322EA5327792}" presName="childTextBox" presStyleLbl="fgAccFollowNode1" presStyleIdx="0" presStyleCnt="3">
        <dgm:presLayoutVars>
          <dgm:bulletEnabled val="1"/>
        </dgm:presLayoutVars>
      </dgm:prSet>
      <dgm:spPr/>
      <dgm:t>
        <a:bodyPr/>
        <a:lstStyle/>
        <a:p>
          <a:endParaRPr lang="en-US"/>
        </a:p>
      </dgm:t>
    </dgm:pt>
    <dgm:pt modelId="{7FE29C3D-AE67-48F1-91E2-1BAFEEDCDBEC}" type="pres">
      <dgm:prSet presAssocID="{A71F70E3-14B4-49BD-8BDE-7E0181D46D14}" presName="childTextBox" presStyleLbl="fgAccFollowNode1" presStyleIdx="1" presStyleCnt="3">
        <dgm:presLayoutVars>
          <dgm:bulletEnabled val="1"/>
        </dgm:presLayoutVars>
      </dgm:prSet>
      <dgm:spPr/>
      <dgm:t>
        <a:bodyPr/>
        <a:lstStyle/>
        <a:p>
          <a:endParaRPr lang="en-US"/>
        </a:p>
      </dgm:t>
    </dgm:pt>
    <dgm:pt modelId="{1408FC00-C4F0-4234-9DF7-20942227226A}" type="pres">
      <dgm:prSet presAssocID="{7D3EBF70-D635-4503-A6D8-74AAF202C8A1}" presName="childTextBox" presStyleLbl="fgAccFollowNode1" presStyleIdx="2" presStyleCnt="3">
        <dgm:presLayoutVars>
          <dgm:bulletEnabled val="1"/>
        </dgm:presLayoutVars>
      </dgm:prSet>
      <dgm:spPr/>
      <dgm:t>
        <a:bodyPr/>
        <a:lstStyle/>
        <a:p>
          <a:endParaRPr lang="en-US"/>
        </a:p>
      </dgm:t>
    </dgm:pt>
  </dgm:ptLst>
  <dgm:cxnLst>
    <dgm:cxn modelId="{ACA45B1A-0B26-4B63-AC66-1A2838F6FBD6}" srcId="{0C799EBC-942A-4A9F-8A02-DE5E61CC7258}" destId="{2671872D-346F-41B1-8A23-B786F54D84B7}" srcOrd="0" destOrd="0" parTransId="{21F5DCDE-F890-43ED-B5F5-F9B7914AA6D3}" sibTransId="{B1D3C2A7-CBE9-480F-B4E1-34A707E24C62}"/>
    <dgm:cxn modelId="{3E6112FF-A52D-4AFF-8ECC-C1F24EBA13B2}" type="presOf" srcId="{0C799EBC-942A-4A9F-8A02-DE5E61CC7258}" destId="{6D675B04-ED8B-4C58-84FF-F250AFB74775}" srcOrd="0" destOrd="0" presId="urn:microsoft.com/office/officeart/2005/8/layout/process4"/>
    <dgm:cxn modelId="{43774D2F-F342-40CF-9377-73605414630D}" type="presOf" srcId="{7D3EBF70-D635-4503-A6D8-74AAF202C8A1}" destId="{1408FC00-C4F0-4234-9DF7-20942227226A}" srcOrd="0" destOrd="0" presId="urn:microsoft.com/office/officeart/2005/8/layout/process4"/>
    <dgm:cxn modelId="{88D708F3-3B7D-4BC2-AE94-3EE15087CBCB}" type="presOf" srcId="{2671872D-346F-41B1-8A23-B786F54D84B7}" destId="{E8080800-9C90-432E-B394-A20754DDAB0A}" srcOrd="1" destOrd="0" presId="urn:microsoft.com/office/officeart/2005/8/layout/process4"/>
    <dgm:cxn modelId="{51138AFA-96C6-444A-969C-7CBD526694D0}" type="presOf" srcId="{A71F70E3-14B4-49BD-8BDE-7E0181D46D14}" destId="{7FE29C3D-AE67-48F1-91E2-1BAFEEDCDBEC}" srcOrd="0" destOrd="0" presId="urn:microsoft.com/office/officeart/2005/8/layout/process4"/>
    <dgm:cxn modelId="{06741045-CDD3-4733-8C42-F7BDF9C1489F}" srcId="{2671872D-346F-41B1-8A23-B786F54D84B7}" destId="{7D3EBF70-D635-4503-A6D8-74AAF202C8A1}" srcOrd="2" destOrd="0" parTransId="{4E3C6B3B-3ED5-4CBF-95D2-60372075FDDE}" sibTransId="{344EA723-5CF7-4BAE-AD56-3B1AA55EFDCA}"/>
    <dgm:cxn modelId="{EE6D582E-3FAF-459C-AE54-62F2B5E8EDC7}" srcId="{2671872D-346F-41B1-8A23-B786F54D84B7}" destId="{A71F70E3-14B4-49BD-8BDE-7E0181D46D14}" srcOrd="1" destOrd="0" parTransId="{E8CCFA79-44D7-4796-8FD7-B662F2E947CE}" sibTransId="{65C4491F-E4BC-4E9C-AF84-079B82CFC957}"/>
    <dgm:cxn modelId="{42B591F0-15DF-48C6-9FD1-56B1E7376602}" type="presOf" srcId="{0B0AB5F6-179E-40AC-B897-322EA5327792}" destId="{B9CC8732-CF36-4B86-B04B-5E81AFB88780}" srcOrd="0" destOrd="0" presId="urn:microsoft.com/office/officeart/2005/8/layout/process4"/>
    <dgm:cxn modelId="{52FD0723-954B-476C-932C-1275827E8CF0}" type="presOf" srcId="{2671872D-346F-41B1-8A23-B786F54D84B7}" destId="{CB7FE23F-CA4E-4998-AB44-DC4823E027E5}" srcOrd="0" destOrd="0" presId="urn:microsoft.com/office/officeart/2005/8/layout/process4"/>
    <dgm:cxn modelId="{0695906A-8F8A-4387-94D8-D6EA02B5B586}" srcId="{2671872D-346F-41B1-8A23-B786F54D84B7}" destId="{0B0AB5F6-179E-40AC-B897-322EA5327792}" srcOrd="0" destOrd="0" parTransId="{270A87DC-862C-4A81-9755-4F76049366DF}" sibTransId="{0A62224F-833F-4925-9E31-BC5D87085C39}"/>
    <dgm:cxn modelId="{A15BD5AB-E76E-4992-B0A4-3BDE3F6B03C3}" type="presParOf" srcId="{6D675B04-ED8B-4C58-84FF-F250AFB74775}" destId="{553D8306-2460-455C-9788-BE66F5690D7C}" srcOrd="0" destOrd="0" presId="urn:microsoft.com/office/officeart/2005/8/layout/process4"/>
    <dgm:cxn modelId="{B6F270DF-64AE-42D7-9B60-8567A99B0067}" type="presParOf" srcId="{553D8306-2460-455C-9788-BE66F5690D7C}" destId="{CB7FE23F-CA4E-4998-AB44-DC4823E027E5}" srcOrd="0" destOrd="0" presId="urn:microsoft.com/office/officeart/2005/8/layout/process4"/>
    <dgm:cxn modelId="{9999537E-C1A1-4311-84B6-72663BB02A8D}" type="presParOf" srcId="{553D8306-2460-455C-9788-BE66F5690D7C}" destId="{E8080800-9C90-432E-B394-A20754DDAB0A}" srcOrd="1" destOrd="0" presId="urn:microsoft.com/office/officeart/2005/8/layout/process4"/>
    <dgm:cxn modelId="{0DD9A3FF-8A2A-4212-8123-5FEC5C41C9CE}" type="presParOf" srcId="{553D8306-2460-455C-9788-BE66F5690D7C}" destId="{C3A6E1C7-336D-4975-9903-E20C8DD3C6E7}" srcOrd="2" destOrd="0" presId="urn:microsoft.com/office/officeart/2005/8/layout/process4"/>
    <dgm:cxn modelId="{5AD87195-0F33-44BA-8353-95C5A2BBBFAE}" type="presParOf" srcId="{C3A6E1C7-336D-4975-9903-E20C8DD3C6E7}" destId="{B9CC8732-CF36-4B86-B04B-5E81AFB88780}" srcOrd="0" destOrd="0" presId="urn:microsoft.com/office/officeart/2005/8/layout/process4"/>
    <dgm:cxn modelId="{A80DEE9D-B7AA-405F-9BAF-F7E1A5397418}" type="presParOf" srcId="{C3A6E1C7-336D-4975-9903-E20C8DD3C6E7}" destId="{7FE29C3D-AE67-48F1-91E2-1BAFEEDCDBEC}" srcOrd="1" destOrd="0" presId="urn:microsoft.com/office/officeart/2005/8/layout/process4"/>
    <dgm:cxn modelId="{7CC0F32A-FE13-4DD9-BCA6-04323187E16E}" type="presParOf" srcId="{C3A6E1C7-336D-4975-9903-E20C8DD3C6E7}" destId="{1408FC00-C4F0-4234-9DF7-20942227226A}" srcOrd="2"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3AC625A-B395-45CE-9957-28F76045BB7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34146C8-7511-4DA4-A366-EC39A86B27A0}">
      <dgm:prSet/>
      <dgm:spPr/>
      <dgm:t>
        <a:bodyPr/>
        <a:lstStyle/>
        <a:p>
          <a:r>
            <a:rPr lang="en-US"/>
            <a:t>In CIT v. S.K. Srigiri and Bros [2008] 298 ITR 13 (Karn.), </a:t>
          </a:r>
        </a:p>
      </dgm:t>
    </dgm:pt>
    <dgm:pt modelId="{0F1AC290-B68F-4E39-A6D3-C31840A98FAE}" type="parTrans" cxnId="{D689B459-80C5-490B-971B-6FF55D4A6888}">
      <dgm:prSet/>
      <dgm:spPr/>
      <dgm:t>
        <a:bodyPr/>
        <a:lstStyle/>
        <a:p>
          <a:endParaRPr lang="en-US"/>
        </a:p>
      </dgm:t>
    </dgm:pt>
    <dgm:pt modelId="{CE4CB484-FE0D-4150-BD02-36192E697332}" type="sibTrans" cxnId="{D689B459-80C5-490B-971B-6FF55D4A6888}">
      <dgm:prSet/>
      <dgm:spPr/>
      <dgm:t>
        <a:bodyPr/>
        <a:lstStyle/>
        <a:p>
          <a:endParaRPr lang="en-US"/>
        </a:p>
      </dgm:t>
    </dgm:pt>
    <dgm:pt modelId="{7B941AD6-F329-4539-BFC0-9D530868C35A}">
      <dgm:prSet/>
      <dgm:spPr/>
      <dgm:t>
        <a:bodyPr/>
        <a:lstStyle/>
        <a:p>
          <a:r>
            <a:rPr lang="en-US"/>
            <a:t>held that where a survey on partnership firm was conducted and during survey, additional income was offered under the head business at the time of filing return of income, same would be included in bookprofit.</a:t>
          </a:r>
        </a:p>
      </dgm:t>
    </dgm:pt>
    <dgm:pt modelId="{75E7600A-56FB-4A68-A151-F900D62E9553}" type="parTrans" cxnId="{42DCA3F4-B284-4393-816C-D8DF8E50FC40}">
      <dgm:prSet/>
      <dgm:spPr/>
      <dgm:t>
        <a:bodyPr/>
        <a:lstStyle/>
        <a:p>
          <a:endParaRPr lang="en-US"/>
        </a:p>
      </dgm:t>
    </dgm:pt>
    <dgm:pt modelId="{674AAF26-6DEE-4AD7-8216-690D654D1278}" type="sibTrans" cxnId="{42DCA3F4-B284-4393-816C-D8DF8E50FC40}">
      <dgm:prSet/>
      <dgm:spPr/>
      <dgm:t>
        <a:bodyPr/>
        <a:lstStyle/>
        <a:p>
          <a:endParaRPr lang="en-US"/>
        </a:p>
      </dgm:t>
    </dgm:pt>
    <dgm:pt modelId="{B4F2278B-4923-404E-AE80-D6F2690FF583}">
      <dgm:prSet/>
      <dgm:spPr/>
      <dgm:t>
        <a:bodyPr/>
        <a:lstStyle/>
        <a:p>
          <a:r>
            <a:rPr lang="en-US"/>
            <a:t>Dev Raj Hi-Tech Machines v. DCIT </a:t>
          </a:r>
        </a:p>
      </dgm:t>
    </dgm:pt>
    <dgm:pt modelId="{40714734-7E80-4BF5-AFDD-6CCC0FD5A4BA}" type="parTrans" cxnId="{D0DEAFA5-93EC-47DE-846A-9BA9722A00C3}">
      <dgm:prSet/>
      <dgm:spPr/>
      <dgm:t>
        <a:bodyPr/>
        <a:lstStyle/>
        <a:p>
          <a:endParaRPr lang="en-US"/>
        </a:p>
      </dgm:t>
    </dgm:pt>
    <dgm:pt modelId="{5F744207-4C12-450C-909D-10DB085E907B}" type="sibTrans" cxnId="{D0DEAFA5-93EC-47DE-846A-9BA9722A00C3}">
      <dgm:prSet/>
      <dgm:spPr/>
      <dgm:t>
        <a:bodyPr/>
        <a:lstStyle/>
        <a:p>
          <a:endParaRPr lang="en-US"/>
        </a:p>
      </dgm:t>
    </dgm:pt>
    <dgm:pt modelId="{804CC269-F02A-4653-899C-0082A4D576DD}">
      <dgm:prSet/>
      <dgm:spPr/>
      <dgm:t>
        <a:bodyPr/>
        <a:lstStyle/>
        <a:p>
          <a:r>
            <a:rPr lang="en-US"/>
            <a:t>If the income surrendered during the survey was due to excess stock and advance and imprest account with directors and due to cash in hand, it clearly related to the business of assessee and, moreover, the assessee had declared such surrender over and above the normal profits of the concern.</a:t>
          </a:r>
        </a:p>
      </dgm:t>
    </dgm:pt>
    <dgm:pt modelId="{5143F94D-F7E0-4440-8E87-4DA111C30CF1}" type="parTrans" cxnId="{06C0314A-B7D9-4D0E-8959-BD782F66C0A1}">
      <dgm:prSet/>
      <dgm:spPr/>
      <dgm:t>
        <a:bodyPr/>
        <a:lstStyle/>
        <a:p>
          <a:endParaRPr lang="en-US"/>
        </a:p>
      </dgm:t>
    </dgm:pt>
    <dgm:pt modelId="{501CCC9A-F20F-4619-84C7-24CAF229C499}" type="sibTrans" cxnId="{06C0314A-B7D9-4D0E-8959-BD782F66C0A1}">
      <dgm:prSet/>
      <dgm:spPr/>
      <dgm:t>
        <a:bodyPr/>
        <a:lstStyle/>
        <a:p>
          <a:endParaRPr lang="en-US"/>
        </a:p>
      </dgm:t>
    </dgm:pt>
    <dgm:pt modelId="{9BF48CA0-8E4A-46AE-B16E-EE219EAFB571}" type="pres">
      <dgm:prSet presAssocID="{33AC625A-B395-45CE-9957-28F76045BB70}" presName="linear" presStyleCnt="0">
        <dgm:presLayoutVars>
          <dgm:animLvl val="lvl"/>
          <dgm:resizeHandles val="exact"/>
        </dgm:presLayoutVars>
      </dgm:prSet>
      <dgm:spPr/>
      <dgm:t>
        <a:bodyPr/>
        <a:lstStyle/>
        <a:p>
          <a:endParaRPr lang="en-US"/>
        </a:p>
      </dgm:t>
    </dgm:pt>
    <dgm:pt modelId="{52D529E6-893F-4C72-BE60-3F9BE6D6A226}" type="pres">
      <dgm:prSet presAssocID="{434146C8-7511-4DA4-A366-EC39A86B27A0}" presName="parentText" presStyleLbl="node1" presStyleIdx="0" presStyleCnt="2">
        <dgm:presLayoutVars>
          <dgm:chMax val="0"/>
          <dgm:bulletEnabled val="1"/>
        </dgm:presLayoutVars>
      </dgm:prSet>
      <dgm:spPr/>
      <dgm:t>
        <a:bodyPr/>
        <a:lstStyle/>
        <a:p>
          <a:endParaRPr lang="en-US"/>
        </a:p>
      </dgm:t>
    </dgm:pt>
    <dgm:pt modelId="{156B5D08-A002-44A0-8412-BCC524088BD9}" type="pres">
      <dgm:prSet presAssocID="{434146C8-7511-4DA4-A366-EC39A86B27A0}" presName="childText" presStyleLbl="revTx" presStyleIdx="0" presStyleCnt="2">
        <dgm:presLayoutVars>
          <dgm:bulletEnabled val="1"/>
        </dgm:presLayoutVars>
      </dgm:prSet>
      <dgm:spPr/>
      <dgm:t>
        <a:bodyPr/>
        <a:lstStyle/>
        <a:p>
          <a:endParaRPr lang="en-US"/>
        </a:p>
      </dgm:t>
    </dgm:pt>
    <dgm:pt modelId="{F32302FD-ECFC-4911-B0C0-44490FA3B589}" type="pres">
      <dgm:prSet presAssocID="{B4F2278B-4923-404E-AE80-D6F2690FF583}" presName="parentText" presStyleLbl="node1" presStyleIdx="1" presStyleCnt="2">
        <dgm:presLayoutVars>
          <dgm:chMax val="0"/>
          <dgm:bulletEnabled val="1"/>
        </dgm:presLayoutVars>
      </dgm:prSet>
      <dgm:spPr/>
      <dgm:t>
        <a:bodyPr/>
        <a:lstStyle/>
        <a:p>
          <a:endParaRPr lang="en-US"/>
        </a:p>
      </dgm:t>
    </dgm:pt>
    <dgm:pt modelId="{D9DA4226-50E0-4730-B407-C53CB89E1F03}" type="pres">
      <dgm:prSet presAssocID="{B4F2278B-4923-404E-AE80-D6F2690FF583}" presName="childText" presStyleLbl="revTx" presStyleIdx="1" presStyleCnt="2">
        <dgm:presLayoutVars>
          <dgm:bulletEnabled val="1"/>
        </dgm:presLayoutVars>
      </dgm:prSet>
      <dgm:spPr/>
      <dgm:t>
        <a:bodyPr/>
        <a:lstStyle/>
        <a:p>
          <a:endParaRPr lang="en-US"/>
        </a:p>
      </dgm:t>
    </dgm:pt>
  </dgm:ptLst>
  <dgm:cxnLst>
    <dgm:cxn modelId="{D0DEAFA5-93EC-47DE-846A-9BA9722A00C3}" srcId="{33AC625A-B395-45CE-9957-28F76045BB70}" destId="{B4F2278B-4923-404E-AE80-D6F2690FF583}" srcOrd="1" destOrd="0" parTransId="{40714734-7E80-4BF5-AFDD-6CCC0FD5A4BA}" sibTransId="{5F744207-4C12-450C-909D-10DB085E907B}"/>
    <dgm:cxn modelId="{D689B459-80C5-490B-971B-6FF55D4A6888}" srcId="{33AC625A-B395-45CE-9957-28F76045BB70}" destId="{434146C8-7511-4DA4-A366-EC39A86B27A0}" srcOrd="0" destOrd="0" parTransId="{0F1AC290-B68F-4E39-A6D3-C31840A98FAE}" sibTransId="{CE4CB484-FE0D-4150-BD02-36192E697332}"/>
    <dgm:cxn modelId="{28E14EBA-29BB-40B1-BE67-9BCA7A218AA7}" type="presOf" srcId="{804CC269-F02A-4653-899C-0082A4D576DD}" destId="{D9DA4226-50E0-4730-B407-C53CB89E1F03}" srcOrd="0" destOrd="0" presId="urn:microsoft.com/office/officeart/2005/8/layout/vList2"/>
    <dgm:cxn modelId="{8FAC7EF8-59C1-4834-961A-965C1D8B405E}" type="presOf" srcId="{434146C8-7511-4DA4-A366-EC39A86B27A0}" destId="{52D529E6-893F-4C72-BE60-3F9BE6D6A226}" srcOrd="0" destOrd="0" presId="urn:microsoft.com/office/officeart/2005/8/layout/vList2"/>
    <dgm:cxn modelId="{42DCA3F4-B284-4393-816C-D8DF8E50FC40}" srcId="{434146C8-7511-4DA4-A366-EC39A86B27A0}" destId="{7B941AD6-F329-4539-BFC0-9D530868C35A}" srcOrd="0" destOrd="0" parTransId="{75E7600A-56FB-4A68-A151-F900D62E9553}" sibTransId="{674AAF26-6DEE-4AD7-8216-690D654D1278}"/>
    <dgm:cxn modelId="{F414710D-C211-44EC-B468-4B80AE4F8F2C}" type="presOf" srcId="{33AC625A-B395-45CE-9957-28F76045BB70}" destId="{9BF48CA0-8E4A-46AE-B16E-EE219EAFB571}" srcOrd="0" destOrd="0" presId="urn:microsoft.com/office/officeart/2005/8/layout/vList2"/>
    <dgm:cxn modelId="{06C0314A-B7D9-4D0E-8959-BD782F66C0A1}" srcId="{B4F2278B-4923-404E-AE80-D6F2690FF583}" destId="{804CC269-F02A-4653-899C-0082A4D576DD}" srcOrd="0" destOrd="0" parTransId="{5143F94D-F7E0-4440-8E87-4DA111C30CF1}" sibTransId="{501CCC9A-F20F-4619-84C7-24CAF229C499}"/>
    <dgm:cxn modelId="{D7021EB1-68C9-4558-97F5-FCB4A8AF242C}" type="presOf" srcId="{7B941AD6-F329-4539-BFC0-9D530868C35A}" destId="{156B5D08-A002-44A0-8412-BCC524088BD9}" srcOrd="0" destOrd="0" presId="urn:microsoft.com/office/officeart/2005/8/layout/vList2"/>
    <dgm:cxn modelId="{7E994B35-66ED-46AE-B0BD-2E22CEFAD424}" type="presOf" srcId="{B4F2278B-4923-404E-AE80-D6F2690FF583}" destId="{F32302FD-ECFC-4911-B0C0-44490FA3B589}" srcOrd="0" destOrd="0" presId="urn:microsoft.com/office/officeart/2005/8/layout/vList2"/>
    <dgm:cxn modelId="{852F1EB3-7255-44E5-9E01-CFA0FDB789C6}" type="presParOf" srcId="{9BF48CA0-8E4A-46AE-B16E-EE219EAFB571}" destId="{52D529E6-893F-4C72-BE60-3F9BE6D6A226}" srcOrd="0" destOrd="0" presId="urn:microsoft.com/office/officeart/2005/8/layout/vList2"/>
    <dgm:cxn modelId="{9EB97FC8-69D0-40C7-9A25-C104A2056190}" type="presParOf" srcId="{9BF48CA0-8E4A-46AE-B16E-EE219EAFB571}" destId="{156B5D08-A002-44A0-8412-BCC524088BD9}" srcOrd="1" destOrd="0" presId="urn:microsoft.com/office/officeart/2005/8/layout/vList2"/>
    <dgm:cxn modelId="{49DF2DDD-7BFD-42BC-87A3-96980232A4E2}" type="presParOf" srcId="{9BF48CA0-8E4A-46AE-B16E-EE219EAFB571}" destId="{F32302FD-ECFC-4911-B0C0-44490FA3B589}" srcOrd="2" destOrd="0" presId="urn:microsoft.com/office/officeart/2005/8/layout/vList2"/>
    <dgm:cxn modelId="{58905C20-5C46-4337-B49D-61D4F3603169}" type="presParOf" srcId="{9BF48CA0-8E4A-46AE-B16E-EE219EAFB571}" destId="{D9DA4226-50E0-4730-B407-C53CB89E1F03}"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014B0FE-2A79-4EAD-A699-826567D3C32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D52F12F-6B53-43D9-AAC7-599A73562DEA}">
      <dgm:prSet/>
      <dgm:spPr/>
      <dgm:t>
        <a:bodyPr/>
        <a:lstStyle/>
        <a:p>
          <a:r>
            <a:rPr lang="en-US"/>
            <a:t>Whether payment made to a partner for “specific services” is allowed over and above limit specified u/s. 40(b) ?</a:t>
          </a:r>
        </a:p>
      </dgm:t>
    </dgm:pt>
    <dgm:pt modelId="{C546E210-2BEA-41A8-BD71-E681E4A16E05}" type="parTrans" cxnId="{E395B5F1-2CBC-41F9-8572-C36B449D2E4D}">
      <dgm:prSet/>
      <dgm:spPr/>
      <dgm:t>
        <a:bodyPr/>
        <a:lstStyle/>
        <a:p>
          <a:endParaRPr lang="en-US"/>
        </a:p>
      </dgm:t>
    </dgm:pt>
    <dgm:pt modelId="{CF518D1A-051F-4CA6-BAB7-A7C58DDCABE3}" type="sibTrans" cxnId="{E395B5F1-2CBC-41F9-8572-C36B449D2E4D}">
      <dgm:prSet/>
      <dgm:spPr/>
      <dgm:t>
        <a:bodyPr/>
        <a:lstStyle/>
        <a:p>
          <a:endParaRPr lang="en-US"/>
        </a:p>
      </dgm:t>
    </dgm:pt>
    <dgm:pt modelId="{9E2EC805-B999-4738-A81B-8858C63C6755}">
      <dgm:prSet/>
      <dgm:spPr/>
      <dgm:t>
        <a:bodyPr/>
        <a:lstStyle/>
        <a:p>
          <a:r>
            <a:rPr lang="en-US"/>
            <a:t>CIT Vs. Rajam Ramaswamy And Sons [2008] 298 ITR 325(Madras)</a:t>
          </a:r>
        </a:p>
      </dgm:t>
    </dgm:pt>
    <dgm:pt modelId="{1C78C6EF-0587-4525-B8DB-80CE0DF85C80}" type="parTrans" cxnId="{2689978F-D2C6-47A2-A877-F65990C336B5}">
      <dgm:prSet/>
      <dgm:spPr/>
      <dgm:t>
        <a:bodyPr/>
        <a:lstStyle/>
        <a:p>
          <a:endParaRPr lang="en-US"/>
        </a:p>
      </dgm:t>
    </dgm:pt>
    <dgm:pt modelId="{387EFCCC-8A34-4E45-8EA7-3FF3E9658AD6}" type="sibTrans" cxnId="{2689978F-D2C6-47A2-A877-F65990C336B5}">
      <dgm:prSet/>
      <dgm:spPr/>
      <dgm:t>
        <a:bodyPr/>
        <a:lstStyle/>
        <a:p>
          <a:endParaRPr lang="en-US"/>
        </a:p>
      </dgm:t>
    </dgm:pt>
    <dgm:pt modelId="{26C8A52E-5957-4073-A2FB-1692C44E80CB}" type="pres">
      <dgm:prSet presAssocID="{7014B0FE-2A79-4EAD-A699-826567D3C32F}" presName="linear" presStyleCnt="0">
        <dgm:presLayoutVars>
          <dgm:animLvl val="lvl"/>
          <dgm:resizeHandles val="exact"/>
        </dgm:presLayoutVars>
      </dgm:prSet>
      <dgm:spPr/>
      <dgm:t>
        <a:bodyPr/>
        <a:lstStyle/>
        <a:p>
          <a:endParaRPr lang="en-US"/>
        </a:p>
      </dgm:t>
    </dgm:pt>
    <dgm:pt modelId="{0344066D-B674-48D8-95F8-6D843695F88B}" type="pres">
      <dgm:prSet presAssocID="{0D52F12F-6B53-43D9-AAC7-599A73562DEA}" presName="parentText" presStyleLbl="node1" presStyleIdx="0" presStyleCnt="1">
        <dgm:presLayoutVars>
          <dgm:chMax val="0"/>
          <dgm:bulletEnabled val="1"/>
        </dgm:presLayoutVars>
      </dgm:prSet>
      <dgm:spPr/>
      <dgm:t>
        <a:bodyPr/>
        <a:lstStyle/>
        <a:p>
          <a:endParaRPr lang="en-US"/>
        </a:p>
      </dgm:t>
    </dgm:pt>
    <dgm:pt modelId="{2E2FBBF7-78C1-4A0C-A608-659B8A7BEA51}" type="pres">
      <dgm:prSet presAssocID="{0D52F12F-6B53-43D9-AAC7-599A73562DEA}" presName="childText" presStyleLbl="revTx" presStyleIdx="0" presStyleCnt="1">
        <dgm:presLayoutVars>
          <dgm:bulletEnabled val="1"/>
        </dgm:presLayoutVars>
      </dgm:prSet>
      <dgm:spPr/>
      <dgm:t>
        <a:bodyPr/>
        <a:lstStyle/>
        <a:p>
          <a:endParaRPr lang="en-US"/>
        </a:p>
      </dgm:t>
    </dgm:pt>
  </dgm:ptLst>
  <dgm:cxnLst>
    <dgm:cxn modelId="{A838E61A-7ABB-4EE3-BBDF-70137820199E}" type="presOf" srcId="{0D52F12F-6B53-43D9-AAC7-599A73562DEA}" destId="{0344066D-B674-48D8-95F8-6D843695F88B}" srcOrd="0" destOrd="0" presId="urn:microsoft.com/office/officeart/2005/8/layout/vList2"/>
    <dgm:cxn modelId="{76C33F35-00F0-4E04-948C-078E237901FA}" type="presOf" srcId="{7014B0FE-2A79-4EAD-A699-826567D3C32F}" destId="{26C8A52E-5957-4073-A2FB-1692C44E80CB}" srcOrd="0" destOrd="0" presId="urn:microsoft.com/office/officeart/2005/8/layout/vList2"/>
    <dgm:cxn modelId="{2689978F-D2C6-47A2-A877-F65990C336B5}" srcId="{0D52F12F-6B53-43D9-AAC7-599A73562DEA}" destId="{9E2EC805-B999-4738-A81B-8858C63C6755}" srcOrd="0" destOrd="0" parTransId="{1C78C6EF-0587-4525-B8DB-80CE0DF85C80}" sibTransId="{387EFCCC-8A34-4E45-8EA7-3FF3E9658AD6}"/>
    <dgm:cxn modelId="{3838C721-A59D-4EBD-BDF3-C220DCD6A428}" type="presOf" srcId="{9E2EC805-B999-4738-A81B-8858C63C6755}" destId="{2E2FBBF7-78C1-4A0C-A608-659B8A7BEA51}" srcOrd="0" destOrd="0" presId="urn:microsoft.com/office/officeart/2005/8/layout/vList2"/>
    <dgm:cxn modelId="{E395B5F1-2CBC-41F9-8572-C36B449D2E4D}" srcId="{7014B0FE-2A79-4EAD-A699-826567D3C32F}" destId="{0D52F12F-6B53-43D9-AAC7-599A73562DEA}" srcOrd="0" destOrd="0" parTransId="{C546E210-2BEA-41A8-BD71-E681E4A16E05}" sibTransId="{CF518D1A-051F-4CA6-BAB7-A7C58DDCABE3}"/>
    <dgm:cxn modelId="{6623263A-A68C-4DDF-B9FF-41E84A0D7AE6}" type="presParOf" srcId="{26C8A52E-5957-4073-A2FB-1692C44E80CB}" destId="{0344066D-B674-48D8-95F8-6D843695F88B}" srcOrd="0" destOrd="0" presId="urn:microsoft.com/office/officeart/2005/8/layout/vList2"/>
    <dgm:cxn modelId="{36CB01B5-42D3-489A-93A8-04B1CB33F721}" type="presParOf" srcId="{26C8A52E-5957-4073-A2FB-1692C44E80CB}" destId="{2E2FBBF7-78C1-4A0C-A608-659B8A7BEA51}"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84E6A05-64D8-46A5-AAFB-88B937838F4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E81473B-0DBD-4200-9D58-D44BC0A2B6FC}">
      <dgm:prSet/>
      <dgm:spPr/>
      <dgm:t>
        <a:bodyPr/>
        <a:lstStyle/>
        <a:p>
          <a:r>
            <a:rPr lang="en-US" dirty="0"/>
            <a:t>Excess amount received by partner from firm at the time of retirement- whether any capital gains in the hands of partner ?</a:t>
          </a:r>
        </a:p>
      </dgm:t>
    </dgm:pt>
    <dgm:pt modelId="{176EC4AE-5141-4105-8478-29B89EBBF3EC}" type="parTrans" cxnId="{259FE3FD-5FBE-439A-B816-45BB7965B328}">
      <dgm:prSet/>
      <dgm:spPr/>
      <dgm:t>
        <a:bodyPr/>
        <a:lstStyle/>
        <a:p>
          <a:endParaRPr lang="en-US"/>
        </a:p>
      </dgm:t>
    </dgm:pt>
    <dgm:pt modelId="{46E6755F-598C-4166-BF46-222073737910}" type="sibTrans" cxnId="{259FE3FD-5FBE-439A-B816-45BB7965B328}">
      <dgm:prSet/>
      <dgm:spPr/>
      <dgm:t>
        <a:bodyPr/>
        <a:lstStyle/>
        <a:p>
          <a:endParaRPr lang="en-US"/>
        </a:p>
      </dgm:t>
    </dgm:pt>
    <dgm:pt modelId="{4FD8CF16-4828-47B8-A240-82114CFB1479}">
      <dgm:prSet/>
      <dgm:spPr/>
      <dgm:t>
        <a:bodyPr/>
        <a:lstStyle/>
        <a:p>
          <a:r>
            <a:rPr lang="en-US"/>
            <a:t>Ad. CIT vs. Mohanbhai Pamabhai(1987) 165 ITR 166 (SC)</a:t>
          </a:r>
        </a:p>
      </dgm:t>
    </dgm:pt>
    <dgm:pt modelId="{EF211720-78C2-4505-B178-428E52FFCEBD}" type="parTrans" cxnId="{5F41D793-F9CA-4C64-AC11-D601772E3462}">
      <dgm:prSet/>
      <dgm:spPr/>
      <dgm:t>
        <a:bodyPr/>
        <a:lstStyle/>
        <a:p>
          <a:endParaRPr lang="en-US"/>
        </a:p>
      </dgm:t>
    </dgm:pt>
    <dgm:pt modelId="{EAAF3577-F3DA-48A4-AE12-0829C626FA2B}" type="sibTrans" cxnId="{5F41D793-F9CA-4C64-AC11-D601772E3462}">
      <dgm:prSet/>
      <dgm:spPr/>
      <dgm:t>
        <a:bodyPr/>
        <a:lstStyle/>
        <a:p>
          <a:endParaRPr lang="en-US"/>
        </a:p>
      </dgm:t>
    </dgm:pt>
    <dgm:pt modelId="{28AF5265-107B-4FF1-9AA1-60376F5E5DFE}">
      <dgm:prSet/>
      <dgm:spPr/>
      <dgm:t>
        <a:bodyPr/>
        <a:lstStyle/>
        <a:p>
          <a:r>
            <a:rPr lang="en-US"/>
            <a:t>C.I.T. vs. R.L. Raghukumar (2001) 166 CTR 398</a:t>
          </a:r>
        </a:p>
      </dgm:t>
    </dgm:pt>
    <dgm:pt modelId="{D999BEDA-95A5-406D-83DA-820ABBCBDA86}" type="parTrans" cxnId="{E8C1F488-38DB-4015-9A18-4F0238A3A116}">
      <dgm:prSet/>
      <dgm:spPr/>
      <dgm:t>
        <a:bodyPr/>
        <a:lstStyle/>
        <a:p>
          <a:endParaRPr lang="en-US"/>
        </a:p>
      </dgm:t>
    </dgm:pt>
    <dgm:pt modelId="{B7E9491F-94C8-4859-BBDF-3354D17F9539}" type="sibTrans" cxnId="{E8C1F488-38DB-4015-9A18-4F0238A3A116}">
      <dgm:prSet/>
      <dgm:spPr/>
      <dgm:t>
        <a:bodyPr/>
        <a:lstStyle/>
        <a:p>
          <a:endParaRPr lang="en-US"/>
        </a:p>
      </dgm:t>
    </dgm:pt>
    <dgm:pt modelId="{463C5470-10B0-46BF-B277-55E8427DB0DA}" type="pres">
      <dgm:prSet presAssocID="{284E6A05-64D8-46A5-AAFB-88B937838F42}" presName="linear" presStyleCnt="0">
        <dgm:presLayoutVars>
          <dgm:animLvl val="lvl"/>
          <dgm:resizeHandles val="exact"/>
        </dgm:presLayoutVars>
      </dgm:prSet>
      <dgm:spPr/>
      <dgm:t>
        <a:bodyPr/>
        <a:lstStyle/>
        <a:p>
          <a:endParaRPr lang="en-US"/>
        </a:p>
      </dgm:t>
    </dgm:pt>
    <dgm:pt modelId="{59EA229B-6F0A-42E8-BB91-A623CCF6DCCE}" type="pres">
      <dgm:prSet presAssocID="{4E81473B-0DBD-4200-9D58-D44BC0A2B6FC}" presName="parentText" presStyleLbl="node1" presStyleIdx="0" presStyleCnt="1">
        <dgm:presLayoutVars>
          <dgm:chMax val="0"/>
          <dgm:bulletEnabled val="1"/>
        </dgm:presLayoutVars>
      </dgm:prSet>
      <dgm:spPr/>
      <dgm:t>
        <a:bodyPr/>
        <a:lstStyle/>
        <a:p>
          <a:endParaRPr lang="en-US"/>
        </a:p>
      </dgm:t>
    </dgm:pt>
    <dgm:pt modelId="{5B78D5E7-7A71-427A-9924-145A8FC7557C}" type="pres">
      <dgm:prSet presAssocID="{4E81473B-0DBD-4200-9D58-D44BC0A2B6FC}" presName="childText" presStyleLbl="revTx" presStyleIdx="0" presStyleCnt="1">
        <dgm:presLayoutVars>
          <dgm:bulletEnabled val="1"/>
        </dgm:presLayoutVars>
      </dgm:prSet>
      <dgm:spPr/>
      <dgm:t>
        <a:bodyPr/>
        <a:lstStyle/>
        <a:p>
          <a:endParaRPr lang="en-US"/>
        </a:p>
      </dgm:t>
    </dgm:pt>
  </dgm:ptLst>
  <dgm:cxnLst>
    <dgm:cxn modelId="{5F41D793-F9CA-4C64-AC11-D601772E3462}" srcId="{4E81473B-0DBD-4200-9D58-D44BC0A2B6FC}" destId="{4FD8CF16-4828-47B8-A240-82114CFB1479}" srcOrd="0" destOrd="0" parTransId="{EF211720-78C2-4505-B178-428E52FFCEBD}" sibTransId="{EAAF3577-F3DA-48A4-AE12-0829C626FA2B}"/>
    <dgm:cxn modelId="{72DF175B-31DD-46A1-9AC5-D002A52464CF}" type="presOf" srcId="{4FD8CF16-4828-47B8-A240-82114CFB1479}" destId="{5B78D5E7-7A71-427A-9924-145A8FC7557C}" srcOrd="0" destOrd="0" presId="urn:microsoft.com/office/officeart/2005/8/layout/vList2"/>
    <dgm:cxn modelId="{E8C1F488-38DB-4015-9A18-4F0238A3A116}" srcId="{4E81473B-0DBD-4200-9D58-D44BC0A2B6FC}" destId="{28AF5265-107B-4FF1-9AA1-60376F5E5DFE}" srcOrd="1" destOrd="0" parTransId="{D999BEDA-95A5-406D-83DA-820ABBCBDA86}" sibTransId="{B7E9491F-94C8-4859-BBDF-3354D17F9539}"/>
    <dgm:cxn modelId="{DED6FF91-D130-436C-BEEA-008BF4DBB360}" type="presOf" srcId="{4E81473B-0DBD-4200-9D58-D44BC0A2B6FC}" destId="{59EA229B-6F0A-42E8-BB91-A623CCF6DCCE}" srcOrd="0" destOrd="0" presId="urn:microsoft.com/office/officeart/2005/8/layout/vList2"/>
    <dgm:cxn modelId="{259FE3FD-5FBE-439A-B816-45BB7965B328}" srcId="{284E6A05-64D8-46A5-AAFB-88B937838F42}" destId="{4E81473B-0DBD-4200-9D58-D44BC0A2B6FC}" srcOrd="0" destOrd="0" parTransId="{176EC4AE-5141-4105-8478-29B89EBBF3EC}" sibTransId="{46E6755F-598C-4166-BF46-222073737910}"/>
    <dgm:cxn modelId="{0DFB3B96-F8AE-44E3-81AD-F6D05B748E6E}" type="presOf" srcId="{28AF5265-107B-4FF1-9AA1-60376F5E5DFE}" destId="{5B78D5E7-7A71-427A-9924-145A8FC7557C}" srcOrd="0" destOrd="1" presId="urn:microsoft.com/office/officeart/2005/8/layout/vList2"/>
    <dgm:cxn modelId="{1EFD6D07-793D-4746-BEBC-60A432EE3EE8}" type="presOf" srcId="{284E6A05-64D8-46A5-AAFB-88B937838F42}" destId="{463C5470-10B0-46BF-B277-55E8427DB0DA}" srcOrd="0" destOrd="0" presId="urn:microsoft.com/office/officeart/2005/8/layout/vList2"/>
    <dgm:cxn modelId="{4EC7DEEA-8117-41A5-89A8-44EFDD3F6F53}" type="presParOf" srcId="{463C5470-10B0-46BF-B277-55E8427DB0DA}" destId="{59EA229B-6F0A-42E8-BB91-A623CCF6DCCE}" srcOrd="0" destOrd="0" presId="urn:microsoft.com/office/officeart/2005/8/layout/vList2"/>
    <dgm:cxn modelId="{02B3ADAE-C135-4FD6-9282-F394BBD641AE}" type="presParOf" srcId="{463C5470-10B0-46BF-B277-55E8427DB0DA}" destId="{5B78D5E7-7A71-427A-9924-145A8FC7557C}"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C6A2372-9712-4506-8168-E4E7BE1E43A0}" type="doc">
      <dgm:prSet loTypeId="urn:microsoft.com/office/officeart/2008/layout/VerticalCurvedList" loCatId="list" qsTypeId="urn:microsoft.com/office/officeart/2005/8/quickstyle/simple1" qsCatId="simple" csTypeId="urn:microsoft.com/office/officeart/2005/8/colors/colorful1#13" csCatId="colorful"/>
      <dgm:spPr/>
      <dgm:t>
        <a:bodyPr/>
        <a:lstStyle/>
        <a:p>
          <a:endParaRPr lang="en-US"/>
        </a:p>
      </dgm:t>
    </dgm:pt>
    <dgm:pt modelId="{869E3601-B07A-4F6C-A6EA-6A68B9187FDB}">
      <dgm:prSet/>
      <dgm:spPr/>
      <dgm:t>
        <a:bodyPr/>
        <a:lstStyle/>
        <a:p>
          <a:pPr rtl="0"/>
          <a:r>
            <a:rPr lang="en-US" dirty="0"/>
            <a:t>ABC &amp; Co having </a:t>
          </a:r>
          <a:r>
            <a:rPr lang="en-US" dirty="0" err="1"/>
            <a:t>Mr.A</a:t>
          </a:r>
          <a:r>
            <a:rPr lang="en-US" dirty="0"/>
            <a:t>, </a:t>
          </a:r>
          <a:r>
            <a:rPr lang="en-US" dirty="0" err="1"/>
            <a:t>Mr.B</a:t>
          </a:r>
          <a:r>
            <a:rPr lang="en-US" dirty="0"/>
            <a:t> and </a:t>
          </a:r>
          <a:r>
            <a:rPr lang="en-US" dirty="0" err="1"/>
            <a:t>Mr.C</a:t>
          </a:r>
          <a:r>
            <a:rPr lang="en-US" dirty="0"/>
            <a:t> as partners</a:t>
          </a:r>
        </a:p>
      </dgm:t>
    </dgm:pt>
    <dgm:pt modelId="{133F153B-9382-45A5-9AAD-1A1D1F654CF7}" type="parTrans" cxnId="{BA79C16D-4491-45C1-8A22-A08579F495E7}">
      <dgm:prSet/>
      <dgm:spPr/>
      <dgm:t>
        <a:bodyPr/>
        <a:lstStyle/>
        <a:p>
          <a:endParaRPr lang="en-US"/>
        </a:p>
      </dgm:t>
    </dgm:pt>
    <dgm:pt modelId="{C7451EA1-D4EE-4D30-8DB8-251CDC6F52DA}" type="sibTrans" cxnId="{BA79C16D-4491-45C1-8A22-A08579F495E7}">
      <dgm:prSet/>
      <dgm:spPr/>
      <dgm:t>
        <a:bodyPr/>
        <a:lstStyle/>
        <a:p>
          <a:endParaRPr lang="en-US"/>
        </a:p>
      </dgm:t>
    </dgm:pt>
    <dgm:pt modelId="{CB8C447D-E467-41F3-AD3B-2EFE5CAF0073}">
      <dgm:prSet/>
      <dgm:spPr/>
      <dgm:t>
        <a:bodyPr/>
        <a:lstStyle/>
        <a:p>
          <a:pPr rtl="0"/>
          <a:r>
            <a:rPr lang="en-US"/>
            <a:t>Owned a land purchased 50 years back for Rs.1 Lakh</a:t>
          </a:r>
        </a:p>
      </dgm:t>
    </dgm:pt>
    <dgm:pt modelId="{F7014413-74D4-48BB-B0C6-904A0C167094}" type="parTrans" cxnId="{5559A6ED-9754-4CA6-A88A-E8B63E6C2D5F}">
      <dgm:prSet/>
      <dgm:spPr/>
      <dgm:t>
        <a:bodyPr/>
        <a:lstStyle/>
        <a:p>
          <a:endParaRPr lang="en-US"/>
        </a:p>
      </dgm:t>
    </dgm:pt>
    <dgm:pt modelId="{6E106DF2-06BE-44A7-AC4A-F2F69E037CEA}" type="sibTrans" cxnId="{5559A6ED-9754-4CA6-A88A-E8B63E6C2D5F}">
      <dgm:prSet/>
      <dgm:spPr/>
      <dgm:t>
        <a:bodyPr/>
        <a:lstStyle/>
        <a:p>
          <a:endParaRPr lang="en-US"/>
        </a:p>
      </dgm:t>
    </dgm:pt>
    <dgm:pt modelId="{DB2522C5-2D26-4381-95A4-071E17F34305}">
      <dgm:prSet/>
      <dgm:spPr/>
      <dgm:t>
        <a:bodyPr/>
        <a:lstStyle/>
        <a:p>
          <a:pPr rtl="0"/>
          <a:r>
            <a:rPr lang="en-US"/>
            <a:t>In 2015 the land was revalued at Rs.100 crores and the revalued amount was credited in partners accounts</a:t>
          </a:r>
        </a:p>
      </dgm:t>
    </dgm:pt>
    <dgm:pt modelId="{77399998-6CAD-431D-A74F-8F9483EB8B4C}" type="parTrans" cxnId="{AE87C4DB-BA24-47CC-919B-94F6A402D2E0}">
      <dgm:prSet/>
      <dgm:spPr/>
      <dgm:t>
        <a:bodyPr/>
        <a:lstStyle/>
        <a:p>
          <a:endParaRPr lang="en-US"/>
        </a:p>
      </dgm:t>
    </dgm:pt>
    <dgm:pt modelId="{ECBB471A-685C-4003-9C90-364CB502C89A}" type="sibTrans" cxnId="{AE87C4DB-BA24-47CC-919B-94F6A402D2E0}">
      <dgm:prSet/>
      <dgm:spPr/>
      <dgm:t>
        <a:bodyPr/>
        <a:lstStyle/>
        <a:p>
          <a:endParaRPr lang="en-US"/>
        </a:p>
      </dgm:t>
    </dgm:pt>
    <dgm:pt modelId="{69788414-0AF3-455C-8DD1-2D2594FB3C54}">
      <dgm:prSet/>
      <dgm:spPr/>
      <dgm:t>
        <a:bodyPr/>
        <a:lstStyle/>
        <a:p>
          <a:pPr rtl="0"/>
          <a:r>
            <a:rPr lang="en-US"/>
            <a:t>Mr. X, Mr. Y and Mr. Z were admitted as Partners and brought Rs.100 crores as capital</a:t>
          </a:r>
        </a:p>
      </dgm:t>
    </dgm:pt>
    <dgm:pt modelId="{82A13275-1027-4526-AD25-08F8DE99D113}" type="parTrans" cxnId="{DABFCF2C-5C81-4882-A288-1D2C78534B09}">
      <dgm:prSet/>
      <dgm:spPr/>
      <dgm:t>
        <a:bodyPr/>
        <a:lstStyle/>
        <a:p>
          <a:endParaRPr lang="en-US"/>
        </a:p>
      </dgm:t>
    </dgm:pt>
    <dgm:pt modelId="{C0188150-0B05-4C4D-BF03-38A2EA8B9E23}" type="sibTrans" cxnId="{DABFCF2C-5C81-4882-A288-1D2C78534B09}">
      <dgm:prSet/>
      <dgm:spPr/>
      <dgm:t>
        <a:bodyPr/>
        <a:lstStyle/>
        <a:p>
          <a:endParaRPr lang="en-US"/>
        </a:p>
      </dgm:t>
    </dgm:pt>
    <dgm:pt modelId="{A2C41842-79BD-4C26-A6BD-FCF2AD2B2530}">
      <dgm:prSet/>
      <dgm:spPr/>
      <dgm:t>
        <a:bodyPr/>
        <a:lstStyle/>
        <a:p>
          <a:pPr rtl="0"/>
          <a:r>
            <a:rPr lang="en-US"/>
            <a:t>Mr.A, B and C retired from the firm withdrawing their capital account balance of Rs.100 crore</a:t>
          </a:r>
        </a:p>
      </dgm:t>
    </dgm:pt>
    <dgm:pt modelId="{054043F9-7586-494D-8FDF-6B5E5AA7BA90}" type="parTrans" cxnId="{401D6A19-6E77-4763-A187-2726582A034A}">
      <dgm:prSet/>
      <dgm:spPr/>
      <dgm:t>
        <a:bodyPr/>
        <a:lstStyle/>
        <a:p>
          <a:endParaRPr lang="en-US"/>
        </a:p>
      </dgm:t>
    </dgm:pt>
    <dgm:pt modelId="{8EB64640-4D8C-41E5-8B8B-70C291140086}" type="sibTrans" cxnId="{401D6A19-6E77-4763-A187-2726582A034A}">
      <dgm:prSet/>
      <dgm:spPr/>
      <dgm:t>
        <a:bodyPr/>
        <a:lstStyle/>
        <a:p>
          <a:endParaRPr lang="en-US"/>
        </a:p>
      </dgm:t>
    </dgm:pt>
    <dgm:pt modelId="{EA1AF8CE-CF22-4AA7-AC14-40FAD4766125}">
      <dgm:prSet/>
      <dgm:spPr/>
      <dgm:t>
        <a:bodyPr/>
        <a:lstStyle/>
        <a:p>
          <a:pPr rtl="0"/>
          <a:r>
            <a:rPr lang="en-US"/>
            <a:t>No Income tax was levied on such withdrawal of revalued capital balance</a:t>
          </a:r>
        </a:p>
      </dgm:t>
    </dgm:pt>
    <dgm:pt modelId="{0397611C-E525-460D-9502-5A8C81686E78}" type="parTrans" cxnId="{558FE68D-62BD-42BB-88D8-B1D61E2C2DBF}">
      <dgm:prSet/>
      <dgm:spPr/>
      <dgm:t>
        <a:bodyPr/>
        <a:lstStyle/>
        <a:p>
          <a:endParaRPr lang="en-US"/>
        </a:p>
      </dgm:t>
    </dgm:pt>
    <dgm:pt modelId="{95F47F58-F247-4116-8DA8-47BF11FB22C4}" type="sibTrans" cxnId="{558FE68D-62BD-42BB-88D8-B1D61E2C2DBF}">
      <dgm:prSet/>
      <dgm:spPr/>
      <dgm:t>
        <a:bodyPr/>
        <a:lstStyle/>
        <a:p>
          <a:endParaRPr lang="en-US"/>
        </a:p>
      </dgm:t>
    </dgm:pt>
    <dgm:pt modelId="{82FFE426-4FFF-41EC-B2AC-55CB95301C84}" type="pres">
      <dgm:prSet presAssocID="{DC6A2372-9712-4506-8168-E4E7BE1E43A0}" presName="Name0" presStyleCnt="0">
        <dgm:presLayoutVars>
          <dgm:chMax val="7"/>
          <dgm:chPref val="7"/>
          <dgm:dir/>
        </dgm:presLayoutVars>
      </dgm:prSet>
      <dgm:spPr/>
      <dgm:t>
        <a:bodyPr/>
        <a:lstStyle/>
        <a:p>
          <a:endParaRPr lang="en-US"/>
        </a:p>
      </dgm:t>
    </dgm:pt>
    <dgm:pt modelId="{368927A9-F227-4D1A-95F2-7D05C58EE59C}" type="pres">
      <dgm:prSet presAssocID="{DC6A2372-9712-4506-8168-E4E7BE1E43A0}" presName="Name1" presStyleCnt="0"/>
      <dgm:spPr/>
    </dgm:pt>
    <dgm:pt modelId="{FB1DB73A-2E0C-49D7-8730-C2172E0A0C39}" type="pres">
      <dgm:prSet presAssocID="{DC6A2372-9712-4506-8168-E4E7BE1E43A0}" presName="cycle" presStyleCnt="0"/>
      <dgm:spPr/>
    </dgm:pt>
    <dgm:pt modelId="{842AA442-570F-45C7-9AEA-C75E77101D6D}" type="pres">
      <dgm:prSet presAssocID="{DC6A2372-9712-4506-8168-E4E7BE1E43A0}" presName="srcNode" presStyleLbl="node1" presStyleIdx="0" presStyleCnt="6"/>
      <dgm:spPr/>
    </dgm:pt>
    <dgm:pt modelId="{14F44AC9-360C-4284-A4FD-152713E5378F}" type="pres">
      <dgm:prSet presAssocID="{DC6A2372-9712-4506-8168-E4E7BE1E43A0}" presName="conn" presStyleLbl="parChTrans1D2" presStyleIdx="0" presStyleCnt="1"/>
      <dgm:spPr/>
      <dgm:t>
        <a:bodyPr/>
        <a:lstStyle/>
        <a:p>
          <a:endParaRPr lang="en-US"/>
        </a:p>
      </dgm:t>
    </dgm:pt>
    <dgm:pt modelId="{098FF7CD-E85D-4281-A49F-C432AA0B62C8}" type="pres">
      <dgm:prSet presAssocID="{DC6A2372-9712-4506-8168-E4E7BE1E43A0}" presName="extraNode" presStyleLbl="node1" presStyleIdx="0" presStyleCnt="6"/>
      <dgm:spPr/>
    </dgm:pt>
    <dgm:pt modelId="{F630123B-EBD2-47A5-A422-3A3B060489CD}" type="pres">
      <dgm:prSet presAssocID="{DC6A2372-9712-4506-8168-E4E7BE1E43A0}" presName="dstNode" presStyleLbl="node1" presStyleIdx="0" presStyleCnt="6"/>
      <dgm:spPr/>
    </dgm:pt>
    <dgm:pt modelId="{127509F0-510F-47E5-8D63-A151C330AB66}" type="pres">
      <dgm:prSet presAssocID="{869E3601-B07A-4F6C-A6EA-6A68B9187FDB}" presName="text_1" presStyleLbl="node1" presStyleIdx="0" presStyleCnt="6">
        <dgm:presLayoutVars>
          <dgm:bulletEnabled val="1"/>
        </dgm:presLayoutVars>
      </dgm:prSet>
      <dgm:spPr/>
      <dgm:t>
        <a:bodyPr/>
        <a:lstStyle/>
        <a:p>
          <a:endParaRPr lang="en-US"/>
        </a:p>
      </dgm:t>
    </dgm:pt>
    <dgm:pt modelId="{3D5523AB-AB5E-44D5-8BB1-60C7837857DF}" type="pres">
      <dgm:prSet presAssocID="{869E3601-B07A-4F6C-A6EA-6A68B9187FDB}" presName="accent_1" presStyleCnt="0"/>
      <dgm:spPr/>
    </dgm:pt>
    <dgm:pt modelId="{A29AD084-99FE-4317-A03D-6E9446CECCE5}" type="pres">
      <dgm:prSet presAssocID="{869E3601-B07A-4F6C-A6EA-6A68B9187FDB}" presName="accentRepeatNode" presStyleLbl="solidFgAcc1" presStyleIdx="0" presStyleCnt="6"/>
      <dgm:spPr/>
    </dgm:pt>
    <dgm:pt modelId="{DBB25C30-2C1F-4C3C-8412-C441AB414D89}" type="pres">
      <dgm:prSet presAssocID="{CB8C447D-E467-41F3-AD3B-2EFE5CAF0073}" presName="text_2" presStyleLbl="node1" presStyleIdx="1" presStyleCnt="6">
        <dgm:presLayoutVars>
          <dgm:bulletEnabled val="1"/>
        </dgm:presLayoutVars>
      </dgm:prSet>
      <dgm:spPr/>
      <dgm:t>
        <a:bodyPr/>
        <a:lstStyle/>
        <a:p>
          <a:endParaRPr lang="en-US"/>
        </a:p>
      </dgm:t>
    </dgm:pt>
    <dgm:pt modelId="{37A6F02E-3337-4D2B-93B9-7FA083BDF8F4}" type="pres">
      <dgm:prSet presAssocID="{CB8C447D-E467-41F3-AD3B-2EFE5CAF0073}" presName="accent_2" presStyleCnt="0"/>
      <dgm:spPr/>
    </dgm:pt>
    <dgm:pt modelId="{BDD57CC9-88C5-4A57-98CB-6754F8ED1DAF}" type="pres">
      <dgm:prSet presAssocID="{CB8C447D-E467-41F3-AD3B-2EFE5CAF0073}" presName="accentRepeatNode" presStyleLbl="solidFgAcc1" presStyleIdx="1" presStyleCnt="6"/>
      <dgm:spPr/>
    </dgm:pt>
    <dgm:pt modelId="{CB7679C4-AA50-4460-AEF8-FE7C5D581479}" type="pres">
      <dgm:prSet presAssocID="{DB2522C5-2D26-4381-95A4-071E17F34305}" presName="text_3" presStyleLbl="node1" presStyleIdx="2" presStyleCnt="6">
        <dgm:presLayoutVars>
          <dgm:bulletEnabled val="1"/>
        </dgm:presLayoutVars>
      </dgm:prSet>
      <dgm:spPr/>
      <dgm:t>
        <a:bodyPr/>
        <a:lstStyle/>
        <a:p>
          <a:endParaRPr lang="en-US"/>
        </a:p>
      </dgm:t>
    </dgm:pt>
    <dgm:pt modelId="{74734512-05D8-4DDF-82C8-D72A28ED68EB}" type="pres">
      <dgm:prSet presAssocID="{DB2522C5-2D26-4381-95A4-071E17F34305}" presName="accent_3" presStyleCnt="0"/>
      <dgm:spPr/>
    </dgm:pt>
    <dgm:pt modelId="{05C4632D-572D-4641-9221-AF03DB77C8A6}" type="pres">
      <dgm:prSet presAssocID="{DB2522C5-2D26-4381-95A4-071E17F34305}" presName="accentRepeatNode" presStyleLbl="solidFgAcc1" presStyleIdx="2" presStyleCnt="6"/>
      <dgm:spPr/>
    </dgm:pt>
    <dgm:pt modelId="{7F323CFA-8D13-4989-8DB0-76D0591891FF}" type="pres">
      <dgm:prSet presAssocID="{69788414-0AF3-455C-8DD1-2D2594FB3C54}" presName="text_4" presStyleLbl="node1" presStyleIdx="3" presStyleCnt="6">
        <dgm:presLayoutVars>
          <dgm:bulletEnabled val="1"/>
        </dgm:presLayoutVars>
      </dgm:prSet>
      <dgm:spPr/>
      <dgm:t>
        <a:bodyPr/>
        <a:lstStyle/>
        <a:p>
          <a:endParaRPr lang="en-US"/>
        </a:p>
      </dgm:t>
    </dgm:pt>
    <dgm:pt modelId="{0F0850AA-5748-4956-9A6D-108B8978A992}" type="pres">
      <dgm:prSet presAssocID="{69788414-0AF3-455C-8DD1-2D2594FB3C54}" presName="accent_4" presStyleCnt="0"/>
      <dgm:spPr/>
    </dgm:pt>
    <dgm:pt modelId="{049671C2-AC9E-4A20-A09F-277A66DCAC94}" type="pres">
      <dgm:prSet presAssocID="{69788414-0AF3-455C-8DD1-2D2594FB3C54}" presName="accentRepeatNode" presStyleLbl="solidFgAcc1" presStyleIdx="3" presStyleCnt="6"/>
      <dgm:spPr/>
    </dgm:pt>
    <dgm:pt modelId="{EAB176F1-486F-4316-A88E-0B424D3511F8}" type="pres">
      <dgm:prSet presAssocID="{A2C41842-79BD-4C26-A6BD-FCF2AD2B2530}" presName="text_5" presStyleLbl="node1" presStyleIdx="4" presStyleCnt="6">
        <dgm:presLayoutVars>
          <dgm:bulletEnabled val="1"/>
        </dgm:presLayoutVars>
      </dgm:prSet>
      <dgm:spPr/>
      <dgm:t>
        <a:bodyPr/>
        <a:lstStyle/>
        <a:p>
          <a:endParaRPr lang="en-US"/>
        </a:p>
      </dgm:t>
    </dgm:pt>
    <dgm:pt modelId="{DD0901C4-9FBF-4C71-81D2-D3F14833CDE7}" type="pres">
      <dgm:prSet presAssocID="{A2C41842-79BD-4C26-A6BD-FCF2AD2B2530}" presName="accent_5" presStyleCnt="0"/>
      <dgm:spPr/>
    </dgm:pt>
    <dgm:pt modelId="{F68470CB-7570-4147-9496-83CFBB2AB751}" type="pres">
      <dgm:prSet presAssocID="{A2C41842-79BD-4C26-A6BD-FCF2AD2B2530}" presName="accentRepeatNode" presStyleLbl="solidFgAcc1" presStyleIdx="4" presStyleCnt="6"/>
      <dgm:spPr/>
    </dgm:pt>
    <dgm:pt modelId="{34C18E18-FB8E-499B-B5E9-50DF0B1EBF00}" type="pres">
      <dgm:prSet presAssocID="{EA1AF8CE-CF22-4AA7-AC14-40FAD4766125}" presName="text_6" presStyleLbl="node1" presStyleIdx="5" presStyleCnt="6">
        <dgm:presLayoutVars>
          <dgm:bulletEnabled val="1"/>
        </dgm:presLayoutVars>
      </dgm:prSet>
      <dgm:spPr/>
      <dgm:t>
        <a:bodyPr/>
        <a:lstStyle/>
        <a:p>
          <a:endParaRPr lang="en-US"/>
        </a:p>
      </dgm:t>
    </dgm:pt>
    <dgm:pt modelId="{B2305BD1-7FD8-4888-BDC8-424A36E37ED8}" type="pres">
      <dgm:prSet presAssocID="{EA1AF8CE-CF22-4AA7-AC14-40FAD4766125}" presName="accent_6" presStyleCnt="0"/>
      <dgm:spPr/>
    </dgm:pt>
    <dgm:pt modelId="{A5F34B3D-BC04-4415-8125-EBD0F849BEEB}" type="pres">
      <dgm:prSet presAssocID="{EA1AF8CE-CF22-4AA7-AC14-40FAD4766125}" presName="accentRepeatNode" presStyleLbl="solidFgAcc1" presStyleIdx="5" presStyleCnt="6"/>
      <dgm:spPr/>
    </dgm:pt>
  </dgm:ptLst>
  <dgm:cxnLst>
    <dgm:cxn modelId="{75CE3C62-E541-42AE-B94E-7A388C1EBBED}" type="presOf" srcId="{69788414-0AF3-455C-8DD1-2D2594FB3C54}" destId="{7F323CFA-8D13-4989-8DB0-76D0591891FF}" srcOrd="0" destOrd="0" presId="urn:microsoft.com/office/officeart/2008/layout/VerticalCurvedList"/>
    <dgm:cxn modelId="{8BDC882F-41B9-463D-BC7F-D982FD5DEC93}" type="presOf" srcId="{CB8C447D-E467-41F3-AD3B-2EFE5CAF0073}" destId="{DBB25C30-2C1F-4C3C-8412-C441AB414D89}" srcOrd="0" destOrd="0" presId="urn:microsoft.com/office/officeart/2008/layout/VerticalCurvedList"/>
    <dgm:cxn modelId="{401D6A19-6E77-4763-A187-2726582A034A}" srcId="{DC6A2372-9712-4506-8168-E4E7BE1E43A0}" destId="{A2C41842-79BD-4C26-A6BD-FCF2AD2B2530}" srcOrd="4" destOrd="0" parTransId="{054043F9-7586-494D-8FDF-6B5E5AA7BA90}" sibTransId="{8EB64640-4D8C-41E5-8B8B-70C291140086}"/>
    <dgm:cxn modelId="{AE87C4DB-BA24-47CC-919B-94F6A402D2E0}" srcId="{DC6A2372-9712-4506-8168-E4E7BE1E43A0}" destId="{DB2522C5-2D26-4381-95A4-071E17F34305}" srcOrd="2" destOrd="0" parTransId="{77399998-6CAD-431D-A74F-8F9483EB8B4C}" sibTransId="{ECBB471A-685C-4003-9C90-364CB502C89A}"/>
    <dgm:cxn modelId="{BA79C16D-4491-45C1-8A22-A08579F495E7}" srcId="{DC6A2372-9712-4506-8168-E4E7BE1E43A0}" destId="{869E3601-B07A-4F6C-A6EA-6A68B9187FDB}" srcOrd="0" destOrd="0" parTransId="{133F153B-9382-45A5-9AAD-1A1D1F654CF7}" sibTransId="{C7451EA1-D4EE-4D30-8DB8-251CDC6F52DA}"/>
    <dgm:cxn modelId="{DABFCF2C-5C81-4882-A288-1D2C78534B09}" srcId="{DC6A2372-9712-4506-8168-E4E7BE1E43A0}" destId="{69788414-0AF3-455C-8DD1-2D2594FB3C54}" srcOrd="3" destOrd="0" parTransId="{82A13275-1027-4526-AD25-08F8DE99D113}" sibTransId="{C0188150-0B05-4C4D-BF03-38A2EA8B9E23}"/>
    <dgm:cxn modelId="{558FE68D-62BD-42BB-88D8-B1D61E2C2DBF}" srcId="{DC6A2372-9712-4506-8168-E4E7BE1E43A0}" destId="{EA1AF8CE-CF22-4AA7-AC14-40FAD4766125}" srcOrd="5" destOrd="0" parTransId="{0397611C-E525-460D-9502-5A8C81686E78}" sibTransId="{95F47F58-F247-4116-8DA8-47BF11FB22C4}"/>
    <dgm:cxn modelId="{5559A6ED-9754-4CA6-A88A-E8B63E6C2D5F}" srcId="{DC6A2372-9712-4506-8168-E4E7BE1E43A0}" destId="{CB8C447D-E467-41F3-AD3B-2EFE5CAF0073}" srcOrd="1" destOrd="0" parTransId="{F7014413-74D4-48BB-B0C6-904A0C167094}" sibTransId="{6E106DF2-06BE-44A7-AC4A-F2F69E037CEA}"/>
    <dgm:cxn modelId="{258B29D0-3D0B-4E74-8651-2B106E77DEA0}" type="presOf" srcId="{EA1AF8CE-CF22-4AA7-AC14-40FAD4766125}" destId="{34C18E18-FB8E-499B-B5E9-50DF0B1EBF00}" srcOrd="0" destOrd="0" presId="urn:microsoft.com/office/officeart/2008/layout/VerticalCurvedList"/>
    <dgm:cxn modelId="{089B95A7-FE8E-4F12-B632-0CAAEA484D2F}" type="presOf" srcId="{A2C41842-79BD-4C26-A6BD-FCF2AD2B2530}" destId="{EAB176F1-486F-4316-A88E-0B424D3511F8}" srcOrd="0" destOrd="0" presId="urn:microsoft.com/office/officeart/2008/layout/VerticalCurvedList"/>
    <dgm:cxn modelId="{C3B58EB6-059F-4223-9532-A7A8C95C1C33}" type="presOf" srcId="{869E3601-B07A-4F6C-A6EA-6A68B9187FDB}" destId="{127509F0-510F-47E5-8D63-A151C330AB66}" srcOrd="0" destOrd="0" presId="urn:microsoft.com/office/officeart/2008/layout/VerticalCurvedList"/>
    <dgm:cxn modelId="{4458D7AB-0464-4393-BA8D-D48D5D1A2C69}" type="presOf" srcId="{DC6A2372-9712-4506-8168-E4E7BE1E43A0}" destId="{82FFE426-4FFF-41EC-B2AC-55CB95301C84}" srcOrd="0" destOrd="0" presId="urn:microsoft.com/office/officeart/2008/layout/VerticalCurvedList"/>
    <dgm:cxn modelId="{6984159B-17B8-4516-BF53-2321AA73A838}" type="presOf" srcId="{DB2522C5-2D26-4381-95A4-071E17F34305}" destId="{CB7679C4-AA50-4460-AEF8-FE7C5D581479}" srcOrd="0" destOrd="0" presId="urn:microsoft.com/office/officeart/2008/layout/VerticalCurvedList"/>
    <dgm:cxn modelId="{343DAE65-0DCC-43F3-BB53-3A571843B32A}" type="presOf" srcId="{C7451EA1-D4EE-4D30-8DB8-251CDC6F52DA}" destId="{14F44AC9-360C-4284-A4FD-152713E5378F}" srcOrd="0" destOrd="0" presId="urn:microsoft.com/office/officeart/2008/layout/VerticalCurvedList"/>
    <dgm:cxn modelId="{5D05A7E3-5445-4096-B241-3A7B3D75935F}" type="presParOf" srcId="{82FFE426-4FFF-41EC-B2AC-55CB95301C84}" destId="{368927A9-F227-4D1A-95F2-7D05C58EE59C}" srcOrd="0" destOrd="0" presId="urn:microsoft.com/office/officeart/2008/layout/VerticalCurvedList"/>
    <dgm:cxn modelId="{C9A78CAE-0D97-42EB-A54E-C2A083DEF581}" type="presParOf" srcId="{368927A9-F227-4D1A-95F2-7D05C58EE59C}" destId="{FB1DB73A-2E0C-49D7-8730-C2172E0A0C39}" srcOrd="0" destOrd="0" presId="urn:microsoft.com/office/officeart/2008/layout/VerticalCurvedList"/>
    <dgm:cxn modelId="{15D29D87-7598-4574-8D28-D57B279E4F98}" type="presParOf" srcId="{FB1DB73A-2E0C-49D7-8730-C2172E0A0C39}" destId="{842AA442-570F-45C7-9AEA-C75E77101D6D}" srcOrd="0" destOrd="0" presId="urn:microsoft.com/office/officeart/2008/layout/VerticalCurvedList"/>
    <dgm:cxn modelId="{71FED03D-0734-4CC6-9206-70A019321E0A}" type="presParOf" srcId="{FB1DB73A-2E0C-49D7-8730-C2172E0A0C39}" destId="{14F44AC9-360C-4284-A4FD-152713E5378F}" srcOrd="1" destOrd="0" presId="urn:microsoft.com/office/officeart/2008/layout/VerticalCurvedList"/>
    <dgm:cxn modelId="{3BC4BCC3-9B99-44F5-B03C-BE2B930B6538}" type="presParOf" srcId="{FB1DB73A-2E0C-49D7-8730-C2172E0A0C39}" destId="{098FF7CD-E85D-4281-A49F-C432AA0B62C8}" srcOrd="2" destOrd="0" presId="urn:microsoft.com/office/officeart/2008/layout/VerticalCurvedList"/>
    <dgm:cxn modelId="{5725BB64-DD20-46C7-BDEC-C36937A41D5A}" type="presParOf" srcId="{FB1DB73A-2E0C-49D7-8730-C2172E0A0C39}" destId="{F630123B-EBD2-47A5-A422-3A3B060489CD}" srcOrd="3" destOrd="0" presId="urn:microsoft.com/office/officeart/2008/layout/VerticalCurvedList"/>
    <dgm:cxn modelId="{7B4247D7-1021-480A-9338-F891A64E46A4}" type="presParOf" srcId="{368927A9-F227-4D1A-95F2-7D05C58EE59C}" destId="{127509F0-510F-47E5-8D63-A151C330AB66}" srcOrd="1" destOrd="0" presId="urn:microsoft.com/office/officeart/2008/layout/VerticalCurvedList"/>
    <dgm:cxn modelId="{5B278B20-6913-43E7-9DF3-E5232C0B9D3F}" type="presParOf" srcId="{368927A9-F227-4D1A-95F2-7D05C58EE59C}" destId="{3D5523AB-AB5E-44D5-8BB1-60C7837857DF}" srcOrd="2" destOrd="0" presId="urn:microsoft.com/office/officeart/2008/layout/VerticalCurvedList"/>
    <dgm:cxn modelId="{48A7B703-1679-4760-9D84-5B2958F0AC5D}" type="presParOf" srcId="{3D5523AB-AB5E-44D5-8BB1-60C7837857DF}" destId="{A29AD084-99FE-4317-A03D-6E9446CECCE5}" srcOrd="0" destOrd="0" presId="urn:microsoft.com/office/officeart/2008/layout/VerticalCurvedList"/>
    <dgm:cxn modelId="{5D61A957-E8CC-447A-B7BA-FCBBBE3B3245}" type="presParOf" srcId="{368927A9-F227-4D1A-95F2-7D05C58EE59C}" destId="{DBB25C30-2C1F-4C3C-8412-C441AB414D89}" srcOrd="3" destOrd="0" presId="urn:microsoft.com/office/officeart/2008/layout/VerticalCurvedList"/>
    <dgm:cxn modelId="{00A57E82-D520-4885-8E63-54FC5D0845E3}" type="presParOf" srcId="{368927A9-F227-4D1A-95F2-7D05C58EE59C}" destId="{37A6F02E-3337-4D2B-93B9-7FA083BDF8F4}" srcOrd="4" destOrd="0" presId="urn:microsoft.com/office/officeart/2008/layout/VerticalCurvedList"/>
    <dgm:cxn modelId="{8DB7D91E-7D0D-4214-B88A-C2FEDB21A565}" type="presParOf" srcId="{37A6F02E-3337-4D2B-93B9-7FA083BDF8F4}" destId="{BDD57CC9-88C5-4A57-98CB-6754F8ED1DAF}" srcOrd="0" destOrd="0" presId="urn:microsoft.com/office/officeart/2008/layout/VerticalCurvedList"/>
    <dgm:cxn modelId="{90FD4324-06BE-40FB-A8A9-8EA4BBFAEA5F}" type="presParOf" srcId="{368927A9-F227-4D1A-95F2-7D05C58EE59C}" destId="{CB7679C4-AA50-4460-AEF8-FE7C5D581479}" srcOrd="5" destOrd="0" presId="urn:microsoft.com/office/officeart/2008/layout/VerticalCurvedList"/>
    <dgm:cxn modelId="{4D396F49-C036-424B-9EFD-810CCA58BE52}" type="presParOf" srcId="{368927A9-F227-4D1A-95F2-7D05C58EE59C}" destId="{74734512-05D8-4DDF-82C8-D72A28ED68EB}" srcOrd="6" destOrd="0" presId="urn:microsoft.com/office/officeart/2008/layout/VerticalCurvedList"/>
    <dgm:cxn modelId="{2DCA1424-822C-46C6-828C-7F56EC2C2269}" type="presParOf" srcId="{74734512-05D8-4DDF-82C8-D72A28ED68EB}" destId="{05C4632D-572D-4641-9221-AF03DB77C8A6}" srcOrd="0" destOrd="0" presId="urn:microsoft.com/office/officeart/2008/layout/VerticalCurvedList"/>
    <dgm:cxn modelId="{3DEB25EC-B448-4E5B-8BBE-CDAACE36EF30}" type="presParOf" srcId="{368927A9-F227-4D1A-95F2-7D05C58EE59C}" destId="{7F323CFA-8D13-4989-8DB0-76D0591891FF}" srcOrd="7" destOrd="0" presId="urn:microsoft.com/office/officeart/2008/layout/VerticalCurvedList"/>
    <dgm:cxn modelId="{387F4ACD-4E14-4A14-8DED-BD719F12C434}" type="presParOf" srcId="{368927A9-F227-4D1A-95F2-7D05C58EE59C}" destId="{0F0850AA-5748-4956-9A6D-108B8978A992}" srcOrd="8" destOrd="0" presId="urn:microsoft.com/office/officeart/2008/layout/VerticalCurvedList"/>
    <dgm:cxn modelId="{11AD7B5E-0E17-4AB1-9236-5A83C7067CC8}" type="presParOf" srcId="{0F0850AA-5748-4956-9A6D-108B8978A992}" destId="{049671C2-AC9E-4A20-A09F-277A66DCAC94}" srcOrd="0" destOrd="0" presId="urn:microsoft.com/office/officeart/2008/layout/VerticalCurvedList"/>
    <dgm:cxn modelId="{71561E3E-EDBC-46E4-9239-B587815A81A6}" type="presParOf" srcId="{368927A9-F227-4D1A-95F2-7D05C58EE59C}" destId="{EAB176F1-486F-4316-A88E-0B424D3511F8}" srcOrd="9" destOrd="0" presId="urn:microsoft.com/office/officeart/2008/layout/VerticalCurvedList"/>
    <dgm:cxn modelId="{9B45FE99-2E92-4932-9BAF-49160B783E18}" type="presParOf" srcId="{368927A9-F227-4D1A-95F2-7D05C58EE59C}" destId="{DD0901C4-9FBF-4C71-81D2-D3F14833CDE7}" srcOrd="10" destOrd="0" presId="urn:microsoft.com/office/officeart/2008/layout/VerticalCurvedList"/>
    <dgm:cxn modelId="{2C844279-597D-433C-B587-24B8D8E051AA}" type="presParOf" srcId="{DD0901C4-9FBF-4C71-81D2-D3F14833CDE7}" destId="{F68470CB-7570-4147-9496-83CFBB2AB751}" srcOrd="0" destOrd="0" presId="urn:microsoft.com/office/officeart/2008/layout/VerticalCurvedList"/>
    <dgm:cxn modelId="{1042CD54-F0CB-45D1-BD7F-272A79235281}" type="presParOf" srcId="{368927A9-F227-4D1A-95F2-7D05C58EE59C}" destId="{34C18E18-FB8E-499B-B5E9-50DF0B1EBF00}" srcOrd="11" destOrd="0" presId="urn:microsoft.com/office/officeart/2008/layout/VerticalCurvedList"/>
    <dgm:cxn modelId="{7545D08E-981F-42FB-8794-0D63B8112A03}" type="presParOf" srcId="{368927A9-F227-4D1A-95F2-7D05C58EE59C}" destId="{B2305BD1-7FD8-4888-BDC8-424A36E37ED8}" srcOrd="12" destOrd="0" presId="urn:microsoft.com/office/officeart/2008/layout/VerticalCurvedList"/>
    <dgm:cxn modelId="{0CF09628-CF99-4E1E-82C7-9526E9542DEA}" type="presParOf" srcId="{B2305BD1-7FD8-4888-BDC8-424A36E37ED8}" destId="{A5F34B3D-BC04-4415-8125-EBD0F849BEEB}"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B53DFB87-E19D-47FC-B9DF-AC9E20DF77CE}" type="doc">
      <dgm:prSet loTypeId="urn:microsoft.com/office/officeart/2005/8/layout/orgChart1" loCatId="hierarchy" qsTypeId="urn:microsoft.com/office/officeart/2005/8/quickstyle/simple1" qsCatId="simple" csTypeId="urn:microsoft.com/office/officeart/2005/8/colors/colorful1#14" csCatId="colorful" phldr="1"/>
      <dgm:spPr/>
      <dgm:t>
        <a:bodyPr/>
        <a:lstStyle/>
        <a:p>
          <a:endParaRPr lang="en-US"/>
        </a:p>
      </dgm:t>
    </dgm:pt>
    <dgm:pt modelId="{F4DECA67-7E18-4A39-9EDA-855EA841271D}">
      <dgm:prSet/>
      <dgm:spPr/>
      <dgm:t>
        <a:bodyPr/>
        <a:lstStyle/>
        <a:p>
          <a:pPr rtl="0"/>
          <a:r>
            <a:rPr lang="en-US" dirty="0"/>
            <a:t>Asset flows from</a:t>
          </a:r>
        </a:p>
      </dgm:t>
    </dgm:pt>
    <dgm:pt modelId="{EE5B4674-E3CE-4ED0-8C3A-CED6274D3248}" type="parTrans" cxnId="{B1A1C79D-B0D5-406F-87D0-8EC43AA2B71C}">
      <dgm:prSet/>
      <dgm:spPr/>
      <dgm:t>
        <a:bodyPr/>
        <a:lstStyle/>
        <a:p>
          <a:endParaRPr lang="en-US"/>
        </a:p>
      </dgm:t>
    </dgm:pt>
    <dgm:pt modelId="{1D66E95D-8B36-4083-8EA6-25EE982DD7F6}" type="sibTrans" cxnId="{B1A1C79D-B0D5-406F-87D0-8EC43AA2B71C}">
      <dgm:prSet/>
      <dgm:spPr/>
      <dgm:t>
        <a:bodyPr/>
        <a:lstStyle/>
        <a:p>
          <a:endParaRPr lang="en-US"/>
        </a:p>
      </dgm:t>
    </dgm:pt>
    <dgm:pt modelId="{456DC33C-AE33-48B0-8CC7-9AF9608F8D0E}">
      <dgm:prSet/>
      <dgm:spPr/>
      <dgm:t>
        <a:bodyPr/>
        <a:lstStyle/>
        <a:p>
          <a:pPr rtl="0"/>
          <a:r>
            <a:rPr lang="en-US" b="1" dirty="0"/>
            <a:t>Firm to Partner </a:t>
          </a:r>
          <a:r>
            <a:rPr lang="en-US" dirty="0"/>
            <a:t>(distribution)</a:t>
          </a:r>
        </a:p>
      </dgm:t>
    </dgm:pt>
    <dgm:pt modelId="{3532B1A1-704A-4340-AFAF-0838A90670F0}" type="parTrans" cxnId="{1623762C-6151-432D-A9B3-D8768125CEBD}">
      <dgm:prSet/>
      <dgm:spPr/>
      <dgm:t>
        <a:bodyPr/>
        <a:lstStyle/>
        <a:p>
          <a:endParaRPr lang="en-US"/>
        </a:p>
      </dgm:t>
    </dgm:pt>
    <dgm:pt modelId="{41054649-4661-4828-8BC3-20FFBA5D7EEF}" type="sibTrans" cxnId="{1623762C-6151-432D-A9B3-D8768125CEBD}">
      <dgm:prSet/>
      <dgm:spPr/>
      <dgm:t>
        <a:bodyPr/>
        <a:lstStyle/>
        <a:p>
          <a:endParaRPr lang="en-US"/>
        </a:p>
      </dgm:t>
    </dgm:pt>
    <dgm:pt modelId="{CD56A843-1638-482D-B3D0-1A304663370C}">
      <dgm:prSet/>
      <dgm:spPr/>
      <dgm:t>
        <a:bodyPr/>
        <a:lstStyle/>
        <a:p>
          <a:pPr rtl="0"/>
          <a:r>
            <a:rPr lang="en-US" b="1" dirty="0"/>
            <a:t>Partner to Partner         </a:t>
          </a:r>
          <a:r>
            <a:rPr lang="en-US" dirty="0"/>
            <a:t> (sale of share)</a:t>
          </a:r>
        </a:p>
      </dgm:t>
    </dgm:pt>
    <dgm:pt modelId="{6A826CF1-3212-494C-8C7C-46BE130DF508}" type="parTrans" cxnId="{C6BC4B6D-87F2-4146-97CC-497A9DAE3843}">
      <dgm:prSet/>
      <dgm:spPr/>
      <dgm:t>
        <a:bodyPr/>
        <a:lstStyle/>
        <a:p>
          <a:endParaRPr lang="en-US"/>
        </a:p>
      </dgm:t>
    </dgm:pt>
    <dgm:pt modelId="{FE93EE44-DDD1-4017-978D-D2D5DAEB9D9D}" type="sibTrans" cxnId="{C6BC4B6D-87F2-4146-97CC-497A9DAE3843}">
      <dgm:prSet/>
      <dgm:spPr/>
      <dgm:t>
        <a:bodyPr/>
        <a:lstStyle/>
        <a:p>
          <a:endParaRPr lang="en-US"/>
        </a:p>
      </dgm:t>
    </dgm:pt>
    <dgm:pt modelId="{E5504169-AD68-4886-B576-6FBF1ADA9F9B}">
      <dgm:prSet/>
      <dgm:spPr/>
      <dgm:t>
        <a:bodyPr/>
        <a:lstStyle/>
        <a:p>
          <a:pPr rtl="0"/>
          <a:r>
            <a:rPr lang="en-US" b="1" dirty="0"/>
            <a:t>ADMISSION </a:t>
          </a:r>
          <a:r>
            <a:rPr lang="en-US" dirty="0"/>
            <a:t>(contribution of immovable)</a:t>
          </a:r>
        </a:p>
      </dgm:t>
    </dgm:pt>
    <dgm:pt modelId="{0EC5B903-5593-41F0-96BB-D40ADC64B3D3}" type="parTrans" cxnId="{5EEE2D3C-1749-4747-81FB-3C21DC467031}">
      <dgm:prSet/>
      <dgm:spPr/>
      <dgm:t>
        <a:bodyPr/>
        <a:lstStyle/>
        <a:p>
          <a:endParaRPr lang="en-US"/>
        </a:p>
      </dgm:t>
    </dgm:pt>
    <dgm:pt modelId="{B56DC9AF-1EE4-4152-9028-0858F76269D3}" type="sibTrans" cxnId="{5EEE2D3C-1749-4747-81FB-3C21DC467031}">
      <dgm:prSet/>
      <dgm:spPr/>
      <dgm:t>
        <a:bodyPr/>
        <a:lstStyle/>
        <a:p>
          <a:endParaRPr lang="en-US"/>
        </a:p>
      </dgm:t>
    </dgm:pt>
    <dgm:pt modelId="{ECCA77BA-7A00-48C0-B398-262615A0F1F6}">
      <dgm:prSet/>
      <dgm:spPr/>
      <dgm:t>
        <a:bodyPr/>
        <a:lstStyle/>
        <a:p>
          <a:pPr rtl="0"/>
          <a:r>
            <a:rPr lang="en-US" dirty="0"/>
            <a:t>45(3)</a:t>
          </a:r>
        </a:p>
      </dgm:t>
    </dgm:pt>
    <dgm:pt modelId="{89B6CF73-64E1-47B7-BE98-85474EF4B2C4}" type="parTrans" cxnId="{FEFFA019-9F73-4E0E-86FA-AED48A26ED25}">
      <dgm:prSet/>
      <dgm:spPr/>
      <dgm:t>
        <a:bodyPr/>
        <a:lstStyle/>
        <a:p>
          <a:endParaRPr lang="en-US"/>
        </a:p>
      </dgm:t>
    </dgm:pt>
    <dgm:pt modelId="{4C0B6A0E-7CCD-4C62-8F4D-A75564B95936}" type="sibTrans" cxnId="{FEFFA019-9F73-4E0E-86FA-AED48A26ED25}">
      <dgm:prSet/>
      <dgm:spPr/>
      <dgm:t>
        <a:bodyPr/>
        <a:lstStyle/>
        <a:p>
          <a:endParaRPr lang="en-US"/>
        </a:p>
      </dgm:t>
    </dgm:pt>
    <dgm:pt modelId="{FCFECA5B-5C2A-4675-90B5-5CB4554F2607}">
      <dgm:prSet/>
      <dgm:spPr/>
      <dgm:t>
        <a:bodyPr/>
        <a:lstStyle/>
        <a:p>
          <a:pPr rtl="0"/>
          <a:r>
            <a:rPr lang="en-US" dirty="0"/>
            <a:t>Partner’s hands taxable</a:t>
          </a:r>
        </a:p>
      </dgm:t>
    </dgm:pt>
    <dgm:pt modelId="{D38A79E8-1B48-4B57-BFD7-0799793E6343}" type="parTrans" cxnId="{92FB1F85-BF9D-4C65-A396-332F8A3E94FC}">
      <dgm:prSet/>
      <dgm:spPr/>
      <dgm:t>
        <a:bodyPr/>
        <a:lstStyle/>
        <a:p>
          <a:endParaRPr lang="en-US"/>
        </a:p>
      </dgm:t>
    </dgm:pt>
    <dgm:pt modelId="{DAA54FB3-EE28-4540-B66C-E197770140F0}" type="sibTrans" cxnId="{92FB1F85-BF9D-4C65-A396-332F8A3E94FC}">
      <dgm:prSet/>
      <dgm:spPr/>
      <dgm:t>
        <a:bodyPr/>
        <a:lstStyle/>
        <a:p>
          <a:endParaRPr lang="en-US"/>
        </a:p>
      </dgm:t>
    </dgm:pt>
    <dgm:pt modelId="{DCBF212E-4ACC-4A5D-BA81-B5C360CCAAF2}">
      <dgm:prSet/>
      <dgm:spPr/>
      <dgm:t>
        <a:bodyPr/>
        <a:lstStyle/>
        <a:p>
          <a:pPr rtl="0"/>
          <a:r>
            <a:rPr lang="en-US" dirty="0"/>
            <a:t>9B</a:t>
          </a:r>
        </a:p>
      </dgm:t>
    </dgm:pt>
    <dgm:pt modelId="{B734845B-EE29-4DA7-871C-91780ED54497}" type="parTrans" cxnId="{CF439E23-D745-4615-ACC3-B551AA2FD85E}">
      <dgm:prSet/>
      <dgm:spPr/>
      <dgm:t>
        <a:bodyPr/>
        <a:lstStyle/>
        <a:p>
          <a:endParaRPr lang="en-US"/>
        </a:p>
      </dgm:t>
    </dgm:pt>
    <dgm:pt modelId="{AD114E8A-55F9-44F3-9C80-57D025163080}" type="sibTrans" cxnId="{CF439E23-D745-4615-ACC3-B551AA2FD85E}">
      <dgm:prSet/>
      <dgm:spPr/>
      <dgm:t>
        <a:bodyPr/>
        <a:lstStyle/>
        <a:p>
          <a:endParaRPr lang="en-US"/>
        </a:p>
      </dgm:t>
    </dgm:pt>
    <dgm:pt modelId="{45F69FEF-F28D-42C3-95B0-0B529C31B0BE}">
      <dgm:prSet/>
      <dgm:spPr/>
      <dgm:t>
        <a:bodyPr/>
        <a:lstStyle/>
        <a:p>
          <a:pPr rtl="0"/>
          <a:r>
            <a:rPr lang="en-US" dirty="0"/>
            <a:t>45(4)</a:t>
          </a:r>
        </a:p>
      </dgm:t>
    </dgm:pt>
    <dgm:pt modelId="{82810BA5-BD6E-48D5-A05C-045E13BC682C}" type="parTrans" cxnId="{4E100410-09E7-4806-B1DF-8AA5B41B3CA2}">
      <dgm:prSet/>
      <dgm:spPr/>
      <dgm:t>
        <a:bodyPr/>
        <a:lstStyle/>
        <a:p>
          <a:endParaRPr lang="en-US"/>
        </a:p>
      </dgm:t>
    </dgm:pt>
    <dgm:pt modelId="{17EC0C35-6FE7-4D85-85A6-592AC07840C3}" type="sibTrans" cxnId="{4E100410-09E7-4806-B1DF-8AA5B41B3CA2}">
      <dgm:prSet/>
      <dgm:spPr/>
      <dgm:t>
        <a:bodyPr/>
        <a:lstStyle/>
        <a:p>
          <a:endParaRPr lang="en-US"/>
        </a:p>
      </dgm:t>
    </dgm:pt>
    <dgm:pt modelId="{83C47AFC-CEB1-419E-8AA9-DCDFAF1DB09F}">
      <dgm:prSet/>
      <dgm:spPr/>
      <dgm:t>
        <a:bodyPr/>
        <a:lstStyle/>
        <a:p>
          <a:pPr rtl="0"/>
          <a:r>
            <a:rPr lang="en-US" dirty="0"/>
            <a:t>45(1)</a:t>
          </a:r>
        </a:p>
      </dgm:t>
    </dgm:pt>
    <dgm:pt modelId="{9959C738-12C7-4B20-8F33-519B2C1BE198}" type="parTrans" cxnId="{7CD387B2-CB33-4F5A-BC61-4A5CEB3F4B59}">
      <dgm:prSet/>
      <dgm:spPr/>
      <dgm:t>
        <a:bodyPr/>
        <a:lstStyle/>
        <a:p>
          <a:endParaRPr lang="en-US"/>
        </a:p>
      </dgm:t>
    </dgm:pt>
    <dgm:pt modelId="{480BA4CC-575A-4BB0-AD9D-B981046D9C9F}" type="sibTrans" cxnId="{7CD387B2-CB33-4F5A-BC61-4A5CEB3F4B59}">
      <dgm:prSet/>
      <dgm:spPr/>
      <dgm:t>
        <a:bodyPr/>
        <a:lstStyle/>
        <a:p>
          <a:endParaRPr lang="en-US"/>
        </a:p>
      </dgm:t>
    </dgm:pt>
    <dgm:pt modelId="{C23821D1-041F-4959-B6BC-CAEE67B57BBC}" type="pres">
      <dgm:prSet presAssocID="{B53DFB87-E19D-47FC-B9DF-AC9E20DF77CE}" presName="hierChild1" presStyleCnt="0">
        <dgm:presLayoutVars>
          <dgm:orgChart val="1"/>
          <dgm:chPref val="1"/>
          <dgm:dir/>
          <dgm:animOne val="branch"/>
          <dgm:animLvl val="lvl"/>
          <dgm:resizeHandles/>
        </dgm:presLayoutVars>
      </dgm:prSet>
      <dgm:spPr/>
      <dgm:t>
        <a:bodyPr/>
        <a:lstStyle/>
        <a:p>
          <a:endParaRPr lang="en-US"/>
        </a:p>
      </dgm:t>
    </dgm:pt>
    <dgm:pt modelId="{4AD454F0-980E-46EB-B78B-6F634E469237}" type="pres">
      <dgm:prSet presAssocID="{F4DECA67-7E18-4A39-9EDA-855EA841271D}" presName="hierRoot1" presStyleCnt="0">
        <dgm:presLayoutVars>
          <dgm:hierBranch val="init"/>
        </dgm:presLayoutVars>
      </dgm:prSet>
      <dgm:spPr/>
    </dgm:pt>
    <dgm:pt modelId="{B242DA56-8445-4EDA-9470-13B72FF2480A}" type="pres">
      <dgm:prSet presAssocID="{F4DECA67-7E18-4A39-9EDA-855EA841271D}" presName="rootComposite1" presStyleCnt="0"/>
      <dgm:spPr/>
    </dgm:pt>
    <dgm:pt modelId="{212479E1-E6BD-48B3-9815-F1DDBD7E204F}" type="pres">
      <dgm:prSet presAssocID="{F4DECA67-7E18-4A39-9EDA-855EA841271D}" presName="rootText1" presStyleLbl="node0" presStyleIdx="0" presStyleCnt="1">
        <dgm:presLayoutVars>
          <dgm:chPref val="3"/>
        </dgm:presLayoutVars>
      </dgm:prSet>
      <dgm:spPr/>
      <dgm:t>
        <a:bodyPr/>
        <a:lstStyle/>
        <a:p>
          <a:endParaRPr lang="en-US"/>
        </a:p>
      </dgm:t>
    </dgm:pt>
    <dgm:pt modelId="{B49EB33F-FC69-40B3-B06B-022D3C42B8EE}" type="pres">
      <dgm:prSet presAssocID="{F4DECA67-7E18-4A39-9EDA-855EA841271D}" presName="rootConnector1" presStyleLbl="node1" presStyleIdx="0" presStyleCnt="0"/>
      <dgm:spPr/>
      <dgm:t>
        <a:bodyPr/>
        <a:lstStyle/>
        <a:p>
          <a:endParaRPr lang="en-US"/>
        </a:p>
      </dgm:t>
    </dgm:pt>
    <dgm:pt modelId="{208825AC-703E-41AD-BB33-FF9E584FA556}" type="pres">
      <dgm:prSet presAssocID="{F4DECA67-7E18-4A39-9EDA-855EA841271D}" presName="hierChild2" presStyleCnt="0"/>
      <dgm:spPr/>
    </dgm:pt>
    <dgm:pt modelId="{77748E99-DE41-4C4B-AF8E-AF426C643010}" type="pres">
      <dgm:prSet presAssocID="{0EC5B903-5593-41F0-96BB-D40ADC64B3D3}" presName="Name37" presStyleLbl="parChTrans1D2" presStyleIdx="0" presStyleCnt="3"/>
      <dgm:spPr/>
      <dgm:t>
        <a:bodyPr/>
        <a:lstStyle/>
        <a:p>
          <a:endParaRPr lang="en-US"/>
        </a:p>
      </dgm:t>
    </dgm:pt>
    <dgm:pt modelId="{F71F1A30-3176-47B5-8A1C-DD08C6B0B644}" type="pres">
      <dgm:prSet presAssocID="{E5504169-AD68-4886-B576-6FBF1ADA9F9B}" presName="hierRoot2" presStyleCnt="0">
        <dgm:presLayoutVars>
          <dgm:hierBranch val="init"/>
        </dgm:presLayoutVars>
      </dgm:prSet>
      <dgm:spPr/>
    </dgm:pt>
    <dgm:pt modelId="{397B9F14-BB56-4D6B-A35E-46189CE98F17}" type="pres">
      <dgm:prSet presAssocID="{E5504169-AD68-4886-B576-6FBF1ADA9F9B}" presName="rootComposite" presStyleCnt="0"/>
      <dgm:spPr/>
    </dgm:pt>
    <dgm:pt modelId="{739D7AC9-B963-4A23-A960-298A1BF5DB99}" type="pres">
      <dgm:prSet presAssocID="{E5504169-AD68-4886-B576-6FBF1ADA9F9B}" presName="rootText" presStyleLbl="node2" presStyleIdx="0" presStyleCnt="3">
        <dgm:presLayoutVars>
          <dgm:chPref val="3"/>
        </dgm:presLayoutVars>
      </dgm:prSet>
      <dgm:spPr/>
      <dgm:t>
        <a:bodyPr/>
        <a:lstStyle/>
        <a:p>
          <a:endParaRPr lang="en-US"/>
        </a:p>
      </dgm:t>
    </dgm:pt>
    <dgm:pt modelId="{75C4ADE6-DE80-4CCF-9B7E-F8F0B60149B6}" type="pres">
      <dgm:prSet presAssocID="{E5504169-AD68-4886-B576-6FBF1ADA9F9B}" presName="rootConnector" presStyleLbl="node2" presStyleIdx="0" presStyleCnt="3"/>
      <dgm:spPr/>
      <dgm:t>
        <a:bodyPr/>
        <a:lstStyle/>
        <a:p>
          <a:endParaRPr lang="en-US"/>
        </a:p>
      </dgm:t>
    </dgm:pt>
    <dgm:pt modelId="{80E03AD7-75A7-4FAE-88C3-AF3B1F0CC749}" type="pres">
      <dgm:prSet presAssocID="{E5504169-AD68-4886-B576-6FBF1ADA9F9B}" presName="hierChild4" presStyleCnt="0"/>
      <dgm:spPr/>
    </dgm:pt>
    <dgm:pt modelId="{62F22A89-6CB9-4862-A32D-025499376E7E}" type="pres">
      <dgm:prSet presAssocID="{89B6CF73-64E1-47B7-BE98-85474EF4B2C4}" presName="Name37" presStyleLbl="parChTrans1D3" presStyleIdx="0" presStyleCnt="4"/>
      <dgm:spPr/>
      <dgm:t>
        <a:bodyPr/>
        <a:lstStyle/>
        <a:p>
          <a:endParaRPr lang="en-US"/>
        </a:p>
      </dgm:t>
    </dgm:pt>
    <dgm:pt modelId="{F5D6ACB7-A0CF-4A4E-B603-566FD2F238A8}" type="pres">
      <dgm:prSet presAssocID="{ECCA77BA-7A00-48C0-B398-262615A0F1F6}" presName="hierRoot2" presStyleCnt="0">
        <dgm:presLayoutVars>
          <dgm:hierBranch val="init"/>
        </dgm:presLayoutVars>
      </dgm:prSet>
      <dgm:spPr/>
    </dgm:pt>
    <dgm:pt modelId="{8DC7643E-48E6-4747-9A3E-0A199EA083AF}" type="pres">
      <dgm:prSet presAssocID="{ECCA77BA-7A00-48C0-B398-262615A0F1F6}" presName="rootComposite" presStyleCnt="0"/>
      <dgm:spPr/>
    </dgm:pt>
    <dgm:pt modelId="{04EFACFA-3ED4-4132-94E3-515931A6897F}" type="pres">
      <dgm:prSet presAssocID="{ECCA77BA-7A00-48C0-B398-262615A0F1F6}" presName="rootText" presStyleLbl="node3" presStyleIdx="0" presStyleCnt="4">
        <dgm:presLayoutVars>
          <dgm:chPref val="3"/>
        </dgm:presLayoutVars>
      </dgm:prSet>
      <dgm:spPr/>
      <dgm:t>
        <a:bodyPr/>
        <a:lstStyle/>
        <a:p>
          <a:endParaRPr lang="en-US"/>
        </a:p>
      </dgm:t>
    </dgm:pt>
    <dgm:pt modelId="{BC1580A8-9253-463A-85A4-B4F9BED4DFB8}" type="pres">
      <dgm:prSet presAssocID="{ECCA77BA-7A00-48C0-B398-262615A0F1F6}" presName="rootConnector" presStyleLbl="node3" presStyleIdx="0" presStyleCnt="4"/>
      <dgm:spPr/>
      <dgm:t>
        <a:bodyPr/>
        <a:lstStyle/>
        <a:p>
          <a:endParaRPr lang="en-US"/>
        </a:p>
      </dgm:t>
    </dgm:pt>
    <dgm:pt modelId="{F5B037F1-DCAA-4F8C-B2D0-4F236E6D6C7A}" type="pres">
      <dgm:prSet presAssocID="{ECCA77BA-7A00-48C0-B398-262615A0F1F6}" presName="hierChild4" presStyleCnt="0"/>
      <dgm:spPr/>
    </dgm:pt>
    <dgm:pt modelId="{F141D482-7BCC-422F-B79B-133F8E68D903}" type="pres">
      <dgm:prSet presAssocID="{D38A79E8-1B48-4B57-BFD7-0799793E6343}" presName="Name37" presStyleLbl="parChTrans1D4" presStyleIdx="0" presStyleCnt="1"/>
      <dgm:spPr/>
      <dgm:t>
        <a:bodyPr/>
        <a:lstStyle/>
        <a:p>
          <a:endParaRPr lang="en-US"/>
        </a:p>
      </dgm:t>
    </dgm:pt>
    <dgm:pt modelId="{01E73242-CC2B-4F45-AD12-C2A042CCE4AA}" type="pres">
      <dgm:prSet presAssocID="{FCFECA5B-5C2A-4675-90B5-5CB4554F2607}" presName="hierRoot2" presStyleCnt="0">
        <dgm:presLayoutVars>
          <dgm:hierBranch val="init"/>
        </dgm:presLayoutVars>
      </dgm:prSet>
      <dgm:spPr/>
    </dgm:pt>
    <dgm:pt modelId="{8914F1A9-29F5-4A92-B668-B65062E91628}" type="pres">
      <dgm:prSet presAssocID="{FCFECA5B-5C2A-4675-90B5-5CB4554F2607}" presName="rootComposite" presStyleCnt="0"/>
      <dgm:spPr/>
    </dgm:pt>
    <dgm:pt modelId="{D6E15BED-869B-4010-A6B1-6DDAD0A9B451}" type="pres">
      <dgm:prSet presAssocID="{FCFECA5B-5C2A-4675-90B5-5CB4554F2607}" presName="rootText" presStyleLbl="node4" presStyleIdx="0" presStyleCnt="1">
        <dgm:presLayoutVars>
          <dgm:chPref val="3"/>
        </dgm:presLayoutVars>
      </dgm:prSet>
      <dgm:spPr/>
      <dgm:t>
        <a:bodyPr/>
        <a:lstStyle/>
        <a:p>
          <a:endParaRPr lang="en-US"/>
        </a:p>
      </dgm:t>
    </dgm:pt>
    <dgm:pt modelId="{CB69109D-B54B-4B02-B15F-8858A88F5D13}" type="pres">
      <dgm:prSet presAssocID="{FCFECA5B-5C2A-4675-90B5-5CB4554F2607}" presName="rootConnector" presStyleLbl="node4" presStyleIdx="0" presStyleCnt="1"/>
      <dgm:spPr/>
      <dgm:t>
        <a:bodyPr/>
        <a:lstStyle/>
        <a:p>
          <a:endParaRPr lang="en-US"/>
        </a:p>
      </dgm:t>
    </dgm:pt>
    <dgm:pt modelId="{2B63D308-6BE9-422F-96CD-5A06F53AB9CE}" type="pres">
      <dgm:prSet presAssocID="{FCFECA5B-5C2A-4675-90B5-5CB4554F2607}" presName="hierChild4" presStyleCnt="0"/>
      <dgm:spPr/>
    </dgm:pt>
    <dgm:pt modelId="{2AE8E248-40CE-4269-826B-9BBE3AA56855}" type="pres">
      <dgm:prSet presAssocID="{FCFECA5B-5C2A-4675-90B5-5CB4554F2607}" presName="hierChild5" presStyleCnt="0"/>
      <dgm:spPr/>
    </dgm:pt>
    <dgm:pt modelId="{181A14BE-2A8A-4F45-AE5A-C801649B10F3}" type="pres">
      <dgm:prSet presAssocID="{ECCA77BA-7A00-48C0-B398-262615A0F1F6}" presName="hierChild5" presStyleCnt="0"/>
      <dgm:spPr/>
    </dgm:pt>
    <dgm:pt modelId="{DBBA642E-3EAE-4100-8D75-1AC4331B7B24}" type="pres">
      <dgm:prSet presAssocID="{E5504169-AD68-4886-B576-6FBF1ADA9F9B}" presName="hierChild5" presStyleCnt="0"/>
      <dgm:spPr/>
    </dgm:pt>
    <dgm:pt modelId="{1A0F57EB-D68E-464E-8BCE-3643E9161F59}" type="pres">
      <dgm:prSet presAssocID="{3532B1A1-704A-4340-AFAF-0838A90670F0}" presName="Name37" presStyleLbl="parChTrans1D2" presStyleIdx="1" presStyleCnt="3"/>
      <dgm:spPr/>
      <dgm:t>
        <a:bodyPr/>
        <a:lstStyle/>
        <a:p>
          <a:endParaRPr lang="en-US"/>
        </a:p>
      </dgm:t>
    </dgm:pt>
    <dgm:pt modelId="{41B9EA1A-AD02-4641-B7BC-7AEE4D4ADF0B}" type="pres">
      <dgm:prSet presAssocID="{456DC33C-AE33-48B0-8CC7-9AF9608F8D0E}" presName="hierRoot2" presStyleCnt="0">
        <dgm:presLayoutVars>
          <dgm:hierBranch val="init"/>
        </dgm:presLayoutVars>
      </dgm:prSet>
      <dgm:spPr/>
    </dgm:pt>
    <dgm:pt modelId="{E0649FB4-2957-4D85-8A29-52918AE7E135}" type="pres">
      <dgm:prSet presAssocID="{456DC33C-AE33-48B0-8CC7-9AF9608F8D0E}" presName="rootComposite" presStyleCnt="0"/>
      <dgm:spPr/>
    </dgm:pt>
    <dgm:pt modelId="{A4857D07-4A2D-49B1-B6CF-597C35BF168E}" type="pres">
      <dgm:prSet presAssocID="{456DC33C-AE33-48B0-8CC7-9AF9608F8D0E}" presName="rootText" presStyleLbl="node2" presStyleIdx="1" presStyleCnt="3">
        <dgm:presLayoutVars>
          <dgm:chPref val="3"/>
        </dgm:presLayoutVars>
      </dgm:prSet>
      <dgm:spPr/>
      <dgm:t>
        <a:bodyPr/>
        <a:lstStyle/>
        <a:p>
          <a:endParaRPr lang="en-US"/>
        </a:p>
      </dgm:t>
    </dgm:pt>
    <dgm:pt modelId="{295EC2E9-BF00-4944-B0CB-B3841D130EF4}" type="pres">
      <dgm:prSet presAssocID="{456DC33C-AE33-48B0-8CC7-9AF9608F8D0E}" presName="rootConnector" presStyleLbl="node2" presStyleIdx="1" presStyleCnt="3"/>
      <dgm:spPr/>
      <dgm:t>
        <a:bodyPr/>
        <a:lstStyle/>
        <a:p>
          <a:endParaRPr lang="en-US"/>
        </a:p>
      </dgm:t>
    </dgm:pt>
    <dgm:pt modelId="{DF47DB92-0837-4357-BF08-BD58D1A339E4}" type="pres">
      <dgm:prSet presAssocID="{456DC33C-AE33-48B0-8CC7-9AF9608F8D0E}" presName="hierChild4" presStyleCnt="0"/>
      <dgm:spPr/>
    </dgm:pt>
    <dgm:pt modelId="{2524E0CB-E11B-4874-9E20-01F12EA7CF5D}" type="pres">
      <dgm:prSet presAssocID="{B734845B-EE29-4DA7-871C-91780ED54497}" presName="Name37" presStyleLbl="parChTrans1D3" presStyleIdx="1" presStyleCnt="4"/>
      <dgm:spPr/>
      <dgm:t>
        <a:bodyPr/>
        <a:lstStyle/>
        <a:p>
          <a:endParaRPr lang="en-US"/>
        </a:p>
      </dgm:t>
    </dgm:pt>
    <dgm:pt modelId="{122D02AC-B7B2-4E1E-89E0-DE0159B13C20}" type="pres">
      <dgm:prSet presAssocID="{DCBF212E-4ACC-4A5D-BA81-B5C360CCAAF2}" presName="hierRoot2" presStyleCnt="0">
        <dgm:presLayoutVars>
          <dgm:hierBranch val="init"/>
        </dgm:presLayoutVars>
      </dgm:prSet>
      <dgm:spPr/>
    </dgm:pt>
    <dgm:pt modelId="{82CBA562-F88A-4DA7-8F2E-E04A546CA071}" type="pres">
      <dgm:prSet presAssocID="{DCBF212E-4ACC-4A5D-BA81-B5C360CCAAF2}" presName="rootComposite" presStyleCnt="0"/>
      <dgm:spPr/>
    </dgm:pt>
    <dgm:pt modelId="{1DCAD393-9496-44E4-8B50-E8FBCC14A40A}" type="pres">
      <dgm:prSet presAssocID="{DCBF212E-4ACC-4A5D-BA81-B5C360CCAAF2}" presName="rootText" presStyleLbl="node3" presStyleIdx="1" presStyleCnt="4">
        <dgm:presLayoutVars>
          <dgm:chPref val="3"/>
        </dgm:presLayoutVars>
      </dgm:prSet>
      <dgm:spPr/>
      <dgm:t>
        <a:bodyPr/>
        <a:lstStyle/>
        <a:p>
          <a:endParaRPr lang="en-US"/>
        </a:p>
      </dgm:t>
    </dgm:pt>
    <dgm:pt modelId="{6F0EDDC3-D976-44B2-B771-70807C0DD7E7}" type="pres">
      <dgm:prSet presAssocID="{DCBF212E-4ACC-4A5D-BA81-B5C360CCAAF2}" presName="rootConnector" presStyleLbl="node3" presStyleIdx="1" presStyleCnt="4"/>
      <dgm:spPr/>
      <dgm:t>
        <a:bodyPr/>
        <a:lstStyle/>
        <a:p>
          <a:endParaRPr lang="en-US"/>
        </a:p>
      </dgm:t>
    </dgm:pt>
    <dgm:pt modelId="{604097A0-67DC-433C-AB11-1466F20C80EA}" type="pres">
      <dgm:prSet presAssocID="{DCBF212E-4ACC-4A5D-BA81-B5C360CCAAF2}" presName="hierChild4" presStyleCnt="0"/>
      <dgm:spPr/>
    </dgm:pt>
    <dgm:pt modelId="{2FB84556-5023-49DA-8EDA-21209654FC04}" type="pres">
      <dgm:prSet presAssocID="{DCBF212E-4ACC-4A5D-BA81-B5C360CCAAF2}" presName="hierChild5" presStyleCnt="0"/>
      <dgm:spPr/>
    </dgm:pt>
    <dgm:pt modelId="{5B13EE42-3504-41BE-B514-D414CFB7918F}" type="pres">
      <dgm:prSet presAssocID="{82810BA5-BD6E-48D5-A05C-045E13BC682C}" presName="Name37" presStyleLbl="parChTrans1D3" presStyleIdx="2" presStyleCnt="4"/>
      <dgm:spPr/>
      <dgm:t>
        <a:bodyPr/>
        <a:lstStyle/>
        <a:p>
          <a:endParaRPr lang="en-US"/>
        </a:p>
      </dgm:t>
    </dgm:pt>
    <dgm:pt modelId="{6CA6CF23-1DE6-43FD-9390-CAE0C4030F2C}" type="pres">
      <dgm:prSet presAssocID="{45F69FEF-F28D-42C3-95B0-0B529C31B0BE}" presName="hierRoot2" presStyleCnt="0">
        <dgm:presLayoutVars>
          <dgm:hierBranch val="init"/>
        </dgm:presLayoutVars>
      </dgm:prSet>
      <dgm:spPr/>
    </dgm:pt>
    <dgm:pt modelId="{8529EDFE-D7F3-4A28-AF34-4736B5119E31}" type="pres">
      <dgm:prSet presAssocID="{45F69FEF-F28D-42C3-95B0-0B529C31B0BE}" presName="rootComposite" presStyleCnt="0"/>
      <dgm:spPr/>
    </dgm:pt>
    <dgm:pt modelId="{CE85A8B4-A16C-4625-BE9E-CE4B19DFD67F}" type="pres">
      <dgm:prSet presAssocID="{45F69FEF-F28D-42C3-95B0-0B529C31B0BE}" presName="rootText" presStyleLbl="node3" presStyleIdx="2" presStyleCnt="4">
        <dgm:presLayoutVars>
          <dgm:chPref val="3"/>
        </dgm:presLayoutVars>
      </dgm:prSet>
      <dgm:spPr/>
      <dgm:t>
        <a:bodyPr/>
        <a:lstStyle/>
        <a:p>
          <a:endParaRPr lang="en-US"/>
        </a:p>
      </dgm:t>
    </dgm:pt>
    <dgm:pt modelId="{8B134A7F-4381-4B67-92F3-000B9EB32EEA}" type="pres">
      <dgm:prSet presAssocID="{45F69FEF-F28D-42C3-95B0-0B529C31B0BE}" presName="rootConnector" presStyleLbl="node3" presStyleIdx="2" presStyleCnt="4"/>
      <dgm:spPr/>
      <dgm:t>
        <a:bodyPr/>
        <a:lstStyle/>
        <a:p>
          <a:endParaRPr lang="en-US"/>
        </a:p>
      </dgm:t>
    </dgm:pt>
    <dgm:pt modelId="{34F8D031-9DC9-4D3A-BA1F-5A7A88D6AE9A}" type="pres">
      <dgm:prSet presAssocID="{45F69FEF-F28D-42C3-95B0-0B529C31B0BE}" presName="hierChild4" presStyleCnt="0"/>
      <dgm:spPr/>
    </dgm:pt>
    <dgm:pt modelId="{35E768E2-77F9-4559-981A-F018EAE3EA81}" type="pres">
      <dgm:prSet presAssocID="{45F69FEF-F28D-42C3-95B0-0B529C31B0BE}" presName="hierChild5" presStyleCnt="0"/>
      <dgm:spPr/>
    </dgm:pt>
    <dgm:pt modelId="{A8529197-C1E0-470D-B37B-D434403279D0}" type="pres">
      <dgm:prSet presAssocID="{456DC33C-AE33-48B0-8CC7-9AF9608F8D0E}" presName="hierChild5" presStyleCnt="0"/>
      <dgm:spPr/>
    </dgm:pt>
    <dgm:pt modelId="{8A6A71F0-99E5-4643-A6D8-C8C25AFFC8E4}" type="pres">
      <dgm:prSet presAssocID="{6A826CF1-3212-494C-8C7C-46BE130DF508}" presName="Name37" presStyleLbl="parChTrans1D2" presStyleIdx="2" presStyleCnt="3"/>
      <dgm:spPr/>
      <dgm:t>
        <a:bodyPr/>
        <a:lstStyle/>
        <a:p>
          <a:endParaRPr lang="en-US"/>
        </a:p>
      </dgm:t>
    </dgm:pt>
    <dgm:pt modelId="{BF36DB21-42A5-4DFB-8232-1E388F594C42}" type="pres">
      <dgm:prSet presAssocID="{CD56A843-1638-482D-B3D0-1A304663370C}" presName="hierRoot2" presStyleCnt="0">
        <dgm:presLayoutVars>
          <dgm:hierBranch val="init"/>
        </dgm:presLayoutVars>
      </dgm:prSet>
      <dgm:spPr/>
    </dgm:pt>
    <dgm:pt modelId="{5C311E4C-EA3A-4F9E-8D79-C43292FE8C11}" type="pres">
      <dgm:prSet presAssocID="{CD56A843-1638-482D-B3D0-1A304663370C}" presName="rootComposite" presStyleCnt="0"/>
      <dgm:spPr/>
    </dgm:pt>
    <dgm:pt modelId="{5AC1430E-9B0E-470F-AD16-F9F56C5BCB97}" type="pres">
      <dgm:prSet presAssocID="{CD56A843-1638-482D-B3D0-1A304663370C}" presName="rootText" presStyleLbl="node2" presStyleIdx="2" presStyleCnt="3">
        <dgm:presLayoutVars>
          <dgm:chPref val="3"/>
        </dgm:presLayoutVars>
      </dgm:prSet>
      <dgm:spPr/>
      <dgm:t>
        <a:bodyPr/>
        <a:lstStyle/>
        <a:p>
          <a:endParaRPr lang="en-US"/>
        </a:p>
      </dgm:t>
    </dgm:pt>
    <dgm:pt modelId="{9D5B9513-49D2-43AB-BCCE-6960141A40E9}" type="pres">
      <dgm:prSet presAssocID="{CD56A843-1638-482D-B3D0-1A304663370C}" presName="rootConnector" presStyleLbl="node2" presStyleIdx="2" presStyleCnt="3"/>
      <dgm:spPr/>
      <dgm:t>
        <a:bodyPr/>
        <a:lstStyle/>
        <a:p>
          <a:endParaRPr lang="en-US"/>
        </a:p>
      </dgm:t>
    </dgm:pt>
    <dgm:pt modelId="{CC1C2C4F-4A82-4861-B2D5-2C7F9E52A364}" type="pres">
      <dgm:prSet presAssocID="{CD56A843-1638-482D-B3D0-1A304663370C}" presName="hierChild4" presStyleCnt="0"/>
      <dgm:spPr/>
    </dgm:pt>
    <dgm:pt modelId="{F9133731-D2D8-4894-BF47-5DD73379E198}" type="pres">
      <dgm:prSet presAssocID="{9959C738-12C7-4B20-8F33-519B2C1BE198}" presName="Name37" presStyleLbl="parChTrans1D3" presStyleIdx="3" presStyleCnt="4"/>
      <dgm:spPr/>
      <dgm:t>
        <a:bodyPr/>
        <a:lstStyle/>
        <a:p>
          <a:endParaRPr lang="en-US"/>
        </a:p>
      </dgm:t>
    </dgm:pt>
    <dgm:pt modelId="{E9C5A102-37DB-4C88-9482-191021F4C9EB}" type="pres">
      <dgm:prSet presAssocID="{83C47AFC-CEB1-419E-8AA9-DCDFAF1DB09F}" presName="hierRoot2" presStyleCnt="0">
        <dgm:presLayoutVars>
          <dgm:hierBranch val="init"/>
        </dgm:presLayoutVars>
      </dgm:prSet>
      <dgm:spPr/>
    </dgm:pt>
    <dgm:pt modelId="{176A6F7C-8FB8-4F62-A50A-E2F30BE1119E}" type="pres">
      <dgm:prSet presAssocID="{83C47AFC-CEB1-419E-8AA9-DCDFAF1DB09F}" presName="rootComposite" presStyleCnt="0"/>
      <dgm:spPr/>
    </dgm:pt>
    <dgm:pt modelId="{A2FE6978-11EC-411C-86C3-B435E7A2E13E}" type="pres">
      <dgm:prSet presAssocID="{83C47AFC-CEB1-419E-8AA9-DCDFAF1DB09F}" presName="rootText" presStyleLbl="node3" presStyleIdx="3" presStyleCnt="4">
        <dgm:presLayoutVars>
          <dgm:chPref val="3"/>
        </dgm:presLayoutVars>
      </dgm:prSet>
      <dgm:spPr/>
      <dgm:t>
        <a:bodyPr/>
        <a:lstStyle/>
        <a:p>
          <a:endParaRPr lang="en-US"/>
        </a:p>
      </dgm:t>
    </dgm:pt>
    <dgm:pt modelId="{520DCD71-E87A-4548-981E-B0E770CEF7DF}" type="pres">
      <dgm:prSet presAssocID="{83C47AFC-CEB1-419E-8AA9-DCDFAF1DB09F}" presName="rootConnector" presStyleLbl="node3" presStyleIdx="3" presStyleCnt="4"/>
      <dgm:spPr/>
      <dgm:t>
        <a:bodyPr/>
        <a:lstStyle/>
        <a:p>
          <a:endParaRPr lang="en-US"/>
        </a:p>
      </dgm:t>
    </dgm:pt>
    <dgm:pt modelId="{84A83DB4-C26F-4F45-A41F-217B31BDBA22}" type="pres">
      <dgm:prSet presAssocID="{83C47AFC-CEB1-419E-8AA9-DCDFAF1DB09F}" presName="hierChild4" presStyleCnt="0"/>
      <dgm:spPr/>
    </dgm:pt>
    <dgm:pt modelId="{9CE50BD8-35B2-45EF-A580-AEE453DA933A}" type="pres">
      <dgm:prSet presAssocID="{83C47AFC-CEB1-419E-8AA9-DCDFAF1DB09F}" presName="hierChild5" presStyleCnt="0"/>
      <dgm:spPr/>
    </dgm:pt>
    <dgm:pt modelId="{1BE4B8CC-D101-4039-8785-ABA8E578A53C}" type="pres">
      <dgm:prSet presAssocID="{CD56A843-1638-482D-B3D0-1A304663370C}" presName="hierChild5" presStyleCnt="0"/>
      <dgm:spPr/>
    </dgm:pt>
    <dgm:pt modelId="{19887F56-1F2C-4722-A10E-FA5E76E184ED}" type="pres">
      <dgm:prSet presAssocID="{F4DECA67-7E18-4A39-9EDA-855EA841271D}" presName="hierChild3" presStyleCnt="0"/>
      <dgm:spPr/>
    </dgm:pt>
  </dgm:ptLst>
  <dgm:cxnLst>
    <dgm:cxn modelId="{92FB1F85-BF9D-4C65-A396-332F8A3E94FC}" srcId="{ECCA77BA-7A00-48C0-B398-262615A0F1F6}" destId="{FCFECA5B-5C2A-4675-90B5-5CB4554F2607}" srcOrd="0" destOrd="0" parTransId="{D38A79E8-1B48-4B57-BFD7-0799793E6343}" sibTransId="{DAA54FB3-EE28-4540-B66C-E197770140F0}"/>
    <dgm:cxn modelId="{9E29A984-6D45-4E71-9254-74D71FD93749}" type="presOf" srcId="{B53DFB87-E19D-47FC-B9DF-AC9E20DF77CE}" destId="{C23821D1-041F-4959-B6BC-CAEE67B57BBC}" srcOrd="0" destOrd="0" presId="urn:microsoft.com/office/officeart/2005/8/layout/orgChart1"/>
    <dgm:cxn modelId="{7CD387B2-CB33-4F5A-BC61-4A5CEB3F4B59}" srcId="{CD56A843-1638-482D-B3D0-1A304663370C}" destId="{83C47AFC-CEB1-419E-8AA9-DCDFAF1DB09F}" srcOrd="0" destOrd="0" parTransId="{9959C738-12C7-4B20-8F33-519B2C1BE198}" sibTransId="{480BA4CC-575A-4BB0-AD9D-B981046D9C9F}"/>
    <dgm:cxn modelId="{8FA8B1B9-E2E7-4BC3-8097-F3265255D497}" type="presOf" srcId="{CD56A843-1638-482D-B3D0-1A304663370C}" destId="{5AC1430E-9B0E-470F-AD16-F9F56C5BCB97}" srcOrd="0" destOrd="0" presId="urn:microsoft.com/office/officeart/2005/8/layout/orgChart1"/>
    <dgm:cxn modelId="{7B7994A2-F219-48C5-BFD0-42CC54E4FBA1}" type="presOf" srcId="{ECCA77BA-7A00-48C0-B398-262615A0F1F6}" destId="{BC1580A8-9253-463A-85A4-B4F9BED4DFB8}" srcOrd="1" destOrd="0" presId="urn:microsoft.com/office/officeart/2005/8/layout/orgChart1"/>
    <dgm:cxn modelId="{731AF63F-5F0B-48BA-AF49-2FF99E4E0150}" type="presOf" srcId="{82810BA5-BD6E-48D5-A05C-045E13BC682C}" destId="{5B13EE42-3504-41BE-B514-D414CFB7918F}" srcOrd="0" destOrd="0" presId="urn:microsoft.com/office/officeart/2005/8/layout/orgChart1"/>
    <dgm:cxn modelId="{9F2F2119-9C19-438D-84E0-31B40F4F481B}" type="presOf" srcId="{456DC33C-AE33-48B0-8CC7-9AF9608F8D0E}" destId="{A4857D07-4A2D-49B1-B6CF-597C35BF168E}" srcOrd="0" destOrd="0" presId="urn:microsoft.com/office/officeart/2005/8/layout/orgChart1"/>
    <dgm:cxn modelId="{BF73BAA2-66AB-4F94-9A82-F0B5473D9E13}" type="presOf" srcId="{B734845B-EE29-4DA7-871C-91780ED54497}" destId="{2524E0CB-E11B-4874-9E20-01F12EA7CF5D}" srcOrd="0" destOrd="0" presId="urn:microsoft.com/office/officeart/2005/8/layout/orgChart1"/>
    <dgm:cxn modelId="{1623762C-6151-432D-A9B3-D8768125CEBD}" srcId="{F4DECA67-7E18-4A39-9EDA-855EA841271D}" destId="{456DC33C-AE33-48B0-8CC7-9AF9608F8D0E}" srcOrd="1" destOrd="0" parTransId="{3532B1A1-704A-4340-AFAF-0838A90670F0}" sibTransId="{41054649-4661-4828-8BC3-20FFBA5D7EEF}"/>
    <dgm:cxn modelId="{96F5D460-3EF8-470A-8E13-CB1B48AE2C97}" type="presOf" srcId="{F4DECA67-7E18-4A39-9EDA-855EA841271D}" destId="{B49EB33F-FC69-40B3-B06B-022D3C42B8EE}" srcOrd="1" destOrd="0" presId="urn:microsoft.com/office/officeart/2005/8/layout/orgChart1"/>
    <dgm:cxn modelId="{C79E6C05-8F41-4900-8E84-30B31001B93C}" type="presOf" srcId="{89B6CF73-64E1-47B7-BE98-85474EF4B2C4}" destId="{62F22A89-6CB9-4862-A32D-025499376E7E}" srcOrd="0" destOrd="0" presId="urn:microsoft.com/office/officeart/2005/8/layout/orgChart1"/>
    <dgm:cxn modelId="{CDD8EFE4-B173-431F-9A1A-3418C3903F10}" type="presOf" srcId="{45F69FEF-F28D-42C3-95B0-0B529C31B0BE}" destId="{8B134A7F-4381-4B67-92F3-000B9EB32EEA}" srcOrd="1" destOrd="0" presId="urn:microsoft.com/office/officeart/2005/8/layout/orgChart1"/>
    <dgm:cxn modelId="{3E190937-C664-472F-84B4-EFDEDDAF0239}" type="presOf" srcId="{9959C738-12C7-4B20-8F33-519B2C1BE198}" destId="{F9133731-D2D8-4894-BF47-5DD73379E198}" srcOrd="0" destOrd="0" presId="urn:microsoft.com/office/officeart/2005/8/layout/orgChart1"/>
    <dgm:cxn modelId="{7400B35D-D631-4176-8F9F-36A0343D501F}" type="presOf" srcId="{CD56A843-1638-482D-B3D0-1A304663370C}" destId="{9D5B9513-49D2-43AB-BCCE-6960141A40E9}" srcOrd="1" destOrd="0" presId="urn:microsoft.com/office/officeart/2005/8/layout/orgChart1"/>
    <dgm:cxn modelId="{5F375B15-35B8-4BE8-AABF-A3D5E0BF4F85}" type="presOf" srcId="{3532B1A1-704A-4340-AFAF-0838A90670F0}" destId="{1A0F57EB-D68E-464E-8BCE-3643E9161F59}" srcOrd="0" destOrd="0" presId="urn:microsoft.com/office/officeart/2005/8/layout/orgChart1"/>
    <dgm:cxn modelId="{4E100410-09E7-4806-B1DF-8AA5B41B3CA2}" srcId="{456DC33C-AE33-48B0-8CC7-9AF9608F8D0E}" destId="{45F69FEF-F28D-42C3-95B0-0B529C31B0BE}" srcOrd="1" destOrd="0" parTransId="{82810BA5-BD6E-48D5-A05C-045E13BC682C}" sibTransId="{17EC0C35-6FE7-4D85-85A6-592AC07840C3}"/>
    <dgm:cxn modelId="{E35D520D-784A-4DD0-9E9A-E9F19D5B9684}" type="presOf" srcId="{83C47AFC-CEB1-419E-8AA9-DCDFAF1DB09F}" destId="{A2FE6978-11EC-411C-86C3-B435E7A2E13E}" srcOrd="0" destOrd="0" presId="urn:microsoft.com/office/officeart/2005/8/layout/orgChart1"/>
    <dgm:cxn modelId="{FEFFA019-9F73-4E0E-86FA-AED48A26ED25}" srcId="{E5504169-AD68-4886-B576-6FBF1ADA9F9B}" destId="{ECCA77BA-7A00-48C0-B398-262615A0F1F6}" srcOrd="0" destOrd="0" parTransId="{89B6CF73-64E1-47B7-BE98-85474EF4B2C4}" sibTransId="{4C0B6A0E-7CCD-4C62-8F4D-A75564B95936}"/>
    <dgm:cxn modelId="{62AF263F-A663-4227-B000-563880FDB7A5}" type="presOf" srcId="{45F69FEF-F28D-42C3-95B0-0B529C31B0BE}" destId="{CE85A8B4-A16C-4625-BE9E-CE4B19DFD67F}" srcOrd="0" destOrd="0" presId="urn:microsoft.com/office/officeart/2005/8/layout/orgChart1"/>
    <dgm:cxn modelId="{C9A2D311-FD4E-4D3E-815E-B84F9C60AD95}" type="presOf" srcId="{0EC5B903-5593-41F0-96BB-D40ADC64B3D3}" destId="{77748E99-DE41-4C4B-AF8E-AF426C643010}" srcOrd="0" destOrd="0" presId="urn:microsoft.com/office/officeart/2005/8/layout/orgChart1"/>
    <dgm:cxn modelId="{B1A1C79D-B0D5-406F-87D0-8EC43AA2B71C}" srcId="{B53DFB87-E19D-47FC-B9DF-AC9E20DF77CE}" destId="{F4DECA67-7E18-4A39-9EDA-855EA841271D}" srcOrd="0" destOrd="0" parTransId="{EE5B4674-E3CE-4ED0-8C3A-CED6274D3248}" sibTransId="{1D66E95D-8B36-4083-8EA6-25EE982DD7F6}"/>
    <dgm:cxn modelId="{59A4EFFD-0BC7-4D62-88E0-E38344D376D1}" type="presOf" srcId="{6A826CF1-3212-494C-8C7C-46BE130DF508}" destId="{8A6A71F0-99E5-4643-A6D8-C8C25AFFC8E4}" srcOrd="0" destOrd="0" presId="urn:microsoft.com/office/officeart/2005/8/layout/orgChart1"/>
    <dgm:cxn modelId="{BB4F1253-0308-4A92-B370-A90EF279F2BC}" type="presOf" srcId="{DCBF212E-4ACC-4A5D-BA81-B5C360CCAAF2}" destId="{1DCAD393-9496-44E4-8B50-E8FBCC14A40A}" srcOrd="0" destOrd="0" presId="urn:microsoft.com/office/officeart/2005/8/layout/orgChart1"/>
    <dgm:cxn modelId="{BCF8F238-7B4B-4002-8481-8329F2BEA726}" type="presOf" srcId="{83C47AFC-CEB1-419E-8AA9-DCDFAF1DB09F}" destId="{520DCD71-E87A-4548-981E-B0E770CEF7DF}" srcOrd="1" destOrd="0" presId="urn:microsoft.com/office/officeart/2005/8/layout/orgChart1"/>
    <dgm:cxn modelId="{5EEE2D3C-1749-4747-81FB-3C21DC467031}" srcId="{F4DECA67-7E18-4A39-9EDA-855EA841271D}" destId="{E5504169-AD68-4886-B576-6FBF1ADA9F9B}" srcOrd="0" destOrd="0" parTransId="{0EC5B903-5593-41F0-96BB-D40ADC64B3D3}" sibTransId="{B56DC9AF-1EE4-4152-9028-0858F76269D3}"/>
    <dgm:cxn modelId="{70CEFCDD-8E9C-4718-95ED-9B178D2261BE}" type="presOf" srcId="{FCFECA5B-5C2A-4675-90B5-5CB4554F2607}" destId="{CB69109D-B54B-4B02-B15F-8858A88F5D13}" srcOrd="1" destOrd="0" presId="urn:microsoft.com/office/officeart/2005/8/layout/orgChart1"/>
    <dgm:cxn modelId="{47C13942-DAB7-4B1D-925F-35F618ECFB1D}" type="presOf" srcId="{FCFECA5B-5C2A-4675-90B5-5CB4554F2607}" destId="{D6E15BED-869B-4010-A6B1-6DDAD0A9B451}" srcOrd="0" destOrd="0" presId="urn:microsoft.com/office/officeart/2005/8/layout/orgChart1"/>
    <dgm:cxn modelId="{C6BC4B6D-87F2-4146-97CC-497A9DAE3843}" srcId="{F4DECA67-7E18-4A39-9EDA-855EA841271D}" destId="{CD56A843-1638-482D-B3D0-1A304663370C}" srcOrd="2" destOrd="0" parTransId="{6A826CF1-3212-494C-8C7C-46BE130DF508}" sibTransId="{FE93EE44-DDD1-4017-978D-D2D5DAEB9D9D}"/>
    <dgm:cxn modelId="{CF439E23-D745-4615-ACC3-B551AA2FD85E}" srcId="{456DC33C-AE33-48B0-8CC7-9AF9608F8D0E}" destId="{DCBF212E-4ACC-4A5D-BA81-B5C360CCAAF2}" srcOrd="0" destOrd="0" parTransId="{B734845B-EE29-4DA7-871C-91780ED54497}" sibTransId="{AD114E8A-55F9-44F3-9C80-57D025163080}"/>
    <dgm:cxn modelId="{D06A743C-8CFF-4E90-95EC-769F0F9209F3}" type="presOf" srcId="{E5504169-AD68-4886-B576-6FBF1ADA9F9B}" destId="{739D7AC9-B963-4A23-A960-298A1BF5DB99}" srcOrd="0" destOrd="0" presId="urn:microsoft.com/office/officeart/2005/8/layout/orgChart1"/>
    <dgm:cxn modelId="{0C209956-611F-4AB5-B7F1-C943CD0F5163}" type="presOf" srcId="{DCBF212E-4ACC-4A5D-BA81-B5C360CCAAF2}" destId="{6F0EDDC3-D976-44B2-B771-70807C0DD7E7}" srcOrd="1" destOrd="0" presId="urn:microsoft.com/office/officeart/2005/8/layout/orgChart1"/>
    <dgm:cxn modelId="{E7E58D94-E309-4AF1-A489-0BFD48308A0A}" type="presOf" srcId="{456DC33C-AE33-48B0-8CC7-9AF9608F8D0E}" destId="{295EC2E9-BF00-4944-B0CB-B3841D130EF4}" srcOrd="1" destOrd="0" presId="urn:microsoft.com/office/officeart/2005/8/layout/orgChart1"/>
    <dgm:cxn modelId="{1F166339-683A-4D19-B95F-71ED59534409}" type="presOf" srcId="{ECCA77BA-7A00-48C0-B398-262615A0F1F6}" destId="{04EFACFA-3ED4-4132-94E3-515931A6897F}" srcOrd="0" destOrd="0" presId="urn:microsoft.com/office/officeart/2005/8/layout/orgChart1"/>
    <dgm:cxn modelId="{E9B5E60E-1E9F-4173-B9C4-629AD7C61F49}" type="presOf" srcId="{E5504169-AD68-4886-B576-6FBF1ADA9F9B}" destId="{75C4ADE6-DE80-4CCF-9B7E-F8F0B60149B6}" srcOrd="1" destOrd="0" presId="urn:microsoft.com/office/officeart/2005/8/layout/orgChart1"/>
    <dgm:cxn modelId="{A6C8779F-8B66-48D9-BF42-413C90E45262}" type="presOf" srcId="{D38A79E8-1B48-4B57-BFD7-0799793E6343}" destId="{F141D482-7BCC-422F-B79B-133F8E68D903}" srcOrd="0" destOrd="0" presId="urn:microsoft.com/office/officeart/2005/8/layout/orgChart1"/>
    <dgm:cxn modelId="{369A00DD-7481-407D-AD2D-E115B06D2F9D}" type="presOf" srcId="{F4DECA67-7E18-4A39-9EDA-855EA841271D}" destId="{212479E1-E6BD-48B3-9815-F1DDBD7E204F}" srcOrd="0" destOrd="0" presId="urn:microsoft.com/office/officeart/2005/8/layout/orgChart1"/>
    <dgm:cxn modelId="{A30D640E-1622-47D0-BA0E-050790CAE644}" type="presParOf" srcId="{C23821D1-041F-4959-B6BC-CAEE67B57BBC}" destId="{4AD454F0-980E-46EB-B78B-6F634E469237}" srcOrd="0" destOrd="0" presId="urn:microsoft.com/office/officeart/2005/8/layout/orgChart1"/>
    <dgm:cxn modelId="{48A34951-0E36-4658-9FAA-68414ECD3C0E}" type="presParOf" srcId="{4AD454F0-980E-46EB-B78B-6F634E469237}" destId="{B242DA56-8445-4EDA-9470-13B72FF2480A}" srcOrd="0" destOrd="0" presId="urn:microsoft.com/office/officeart/2005/8/layout/orgChart1"/>
    <dgm:cxn modelId="{F161F29E-1334-4B13-BE6C-764195198DD2}" type="presParOf" srcId="{B242DA56-8445-4EDA-9470-13B72FF2480A}" destId="{212479E1-E6BD-48B3-9815-F1DDBD7E204F}" srcOrd="0" destOrd="0" presId="urn:microsoft.com/office/officeart/2005/8/layout/orgChart1"/>
    <dgm:cxn modelId="{BABC72E9-139E-4DE1-A356-3512454DA88F}" type="presParOf" srcId="{B242DA56-8445-4EDA-9470-13B72FF2480A}" destId="{B49EB33F-FC69-40B3-B06B-022D3C42B8EE}" srcOrd="1" destOrd="0" presId="urn:microsoft.com/office/officeart/2005/8/layout/orgChart1"/>
    <dgm:cxn modelId="{8318ACDD-944B-4387-AC57-9AA1FCCC26A7}" type="presParOf" srcId="{4AD454F0-980E-46EB-B78B-6F634E469237}" destId="{208825AC-703E-41AD-BB33-FF9E584FA556}" srcOrd="1" destOrd="0" presId="urn:microsoft.com/office/officeart/2005/8/layout/orgChart1"/>
    <dgm:cxn modelId="{E95ADE45-208F-4AC5-80F6-8D6C4EB7EFB7}" type="presParOf" srcId="{208825AC-703E-41AD-BB33-FF9E584FA556}" destId="{77748E99-DE41-4C4B-AF8E-AF426C643010}" srcOrd="0" destOrd="0" presId="urn:microsoft.com/office/officeart/2005/8/layout/orgChart1"/>
    <dgm:cxn modelId="{A61A330E-0669-4D86-821E-EA0D370D8BBA}" type="presParOf" srcId="{208825AC-703E-41AD-BB33-FF9E584FA556}" destId="{F71F1A30-3176-47B5-8A1C-DD08C6B0B644}" srcOrd="1" destOrd="0" presId="urn:microsoft.com/office/officeart/2005/8/layout/orgChart1"/>
    <dgm:cxn modelId="{A87BD948-D8BE-4124-B4FE-524EC002C214}" type="presParOf" srcId="{F71F1A30-3176-47B5-8A1C-DD08C6B0B644}" destId="{397B9F14-BB56-4D6B-A35E-46189CE98F17}" srcOrd="0" destOrd="0" presId="urn:microsoft.com/office/officeart/2005/8/layout/orgChart1"/>
    <dgm:cxn modelId="{12A9F714-6471-47DB-8E24-F0364DC498DB}" type="presParOf" srcId="{397B9F14-BB56-4D6B-A35E-46189CE98F17}" destId="{739D7AC9-B963-4A23-A960-298A1BF5DB99}" srcOrd="0" destOrd="0" presId="urn:microsoft.com/office/officeart/2005/8/layout/orgChart1"/>
    <dgm:cxn modelId="{94C9FEEC-6815-416F-9693-B72B394B52CB}" type="presParOf" srcId="{397B9F14-BB56-4D6B-A35E-46189CE98F17}" destId="{75C4ADE6-DE80-4CCF-9B7E-F8F0B60149B6}" srcOrd="1" destOrd="0" presId="urn:microsoft.com/office/officeart/2005/8/layout/orgChart1"/>
    <dgm:cxn modelId="{5205E207-3C8D-43E8-A712-082D26B83D45}" type="presParOf" srcId="{F71F1A30-3176-47B5-8A1C-DD08C6B0B644}" destId="{80E03AD7-75A7-4FAE-88C3-AF3B1F0CC749}" srcOrd="1" destOrd="0" presId="urn:microsoft.com/office/officeart/2005/8/layout/orgChart1"/>
    <dgm:cxn modelId="{3B760B2C-D30A-46C2-B566-4E0A74DC62B5}" type="presParOf" srcId="{80E03AD7-75A7-4FAE-88C3-AF3B1F0CC749}" destId="{62F22A89-6CB9-4862-A32D-025499376E7E}" srcOrd="0" destOrd="0" presId="urn:microsoft.com/office/officeart/2005/8/layout/orgChart1"/>
    <dgm:cxn modelId="{BFB11C30-E1B1-49B1-869F-7E6AF4B1690E}" type="presParOf" srcId="{80E03AD7-75A7-4FAE-88C3-AF3B1F0CC749}" destId="{F5D6ACB7-A0CF-4A4E-B603-566FD2F238A8}" srcOrd="1" destOrd="0" presId="urn:microsoft.com/office/officeart/2005/8/layout/orgChart1"/>
    <dgm:cxn modelId="{084F72AF-2928-47BF-BDEA-BE826F839E9F}" type="presParOf" srcId="{F5D6ACB7-A0CF-4A4E-B603-566FD2F238A8}" destId="{8DC7643E-48E6-4747-9A3E-0A199EA083AF}" srcOrd="0" destOrd="0" presId="urn:microsoft.com/office/officeart/2005/8/layout/orgChart1"/>
    <dgm:cxn modelId="{604DD4E2-EA47-4959-B7E6-F6E90AF6E125}" type="presParOf" srcId="{8DC7643E-48E6-4747-9A3E-0A199EA083AF}" destId="{04EFACFA-3ED4-4132-94E3-515931A6897F}" srcOrd="0" destOrd="0" presId="urn:microsoft.com/office/officeart/2005/8/layout/orgChart1"/>
    <dgm:cxn modelId="{AB8EBA88-285B-44BD-8041-07B695070BC1}" type="presParOf" srcId="{8DC7643E-48E6-4747-9A3E-0A199EA083AF}" destId="{BC1580A8-9253-463A-85A4-B4F9BED4DFB8}" srcOrd="1" destOrd="0" presId="urn:microsoft.com/office/officeart/2005/8/layout/orgChart1"/>
    <dgm:cxn modelId="{F6E986E9-4033-40A5-98D1-1794E84A5A10}" type="presParOf" srcId="{F5D6ACB7-A0CF-4A4E-B603-566FD2F238A8}" destId="{F5B037F1-DCAA-4F8C-B2D0-4F236E6D6C7A}" srcOrd="1" destOrd="0" presId="urn:microsoft.com/office/officeart/2005/8/layout/orgChart1"/>
    <dgm:cxn modelId="{190D55D4-09CE-4151-96B5-093C4DF5B6CB}" type="presParOf" srcId="{F5B037F1-DCAA-4F8C-B2D0-4F236E6D6C7A}" destId="{F141D482-7BCC-422F-B79B-133F8E68D903}" srcOrd="0" destOrd="0" presId="urn:microsoft.com/office/officeart/2005/8/layout/orgChart1"/>
    <dgm:cxn modelId="{D63E0AED-0FD6-40F0-AECE-EC0981972789}" type="presParOf" srcId="{F5B037F1-DCAA-4F8C-B2D0-4F236E6D6C7A}" destId="{01E73242-CC2B-4F45-AD12-C2A042CCE4AA}" srcOrd="1" destOrd="0" presId="urn:microsoft.com/office/officeart/2005/8/layout/orgChart1"/>
    <dgm:cxn modelId="{414B086A-6425-4972-8F7A-476239DBA18C}" type="presParOf" srcId="{01E73242-CC2B-4F45-AD12-C2A042CCE4AA}" destId="{8914F1A9-29F5-4A92-B668-B65062E91628}" srcOrd="0" destOrd="0" presId="urn:microsoft.com/office/officeart/2005/8/layout/orgChart1"/>
    <dgm:cxn modelId="{2BC5ED70-E29C-45C2-8CCC-04FB90C33296}" type="presParOf" srcId="{8914F1A9-29F5-4A92-B668-B65062E91628}" destId="{D6E15BED-869B-4010-A6B1-6DDAD0A9B451}" srcOrd="0" destOrd="0" presId="urn:microsoft.com/office/officeart/2005/8/layout/orgChart1"/>
    <dgm:cxn modelId="{53E3DAC9-91C8-4311-90A8-AC7D01BF0BC6}" type="presParOf" srcId="{8914F1A9-29F5-4A92-B668-B65062E91628}" destId="{CB69109D-B54B-4B02-B15F-8858A88F5D13}" srcOrd="1" destOrd="0" presId="urn:microsoft.com/office/officeart/2005/8/layout/orgChart1"/>
    <dgm:cxn modelId="{E1332743-5B57-4C48-BC23-445604D667F1}" type="presParOf" srcId="{01E73242-CC2B-4F45-AD12-C2A042CCE4AA}" destId="{2B63D308-6BE9-422F-96CD-5A06F53AB9CE}" srcOrd="1" destOrd="0" presId="urn:microsoft.com/office/officeart/2005/8/layout/orgChart1"/>
    <dgm:cxn modelId="{48861E8C-AD12-4FA9-BEF9-50A2149606A7}" type="presParOf" srcId="{01E73242-CC2B-4F45-AD12-C2A042CCE4AA}" destId="{2AE8E248-40CE-4269-826B-9BBE3AA56855}" srcOrd="2" destOrd="0" presId="urn:microsoft.com/office/officeart/2005/8/layout/orgChart1"/>
    <dgm:cxn modelId="{D68E0B61-2C0D-4D62-A798-43CE60A5624C}" type="presParOf" srcId="{F5D6ACB7-A0CF-4A4E-B603-566FD2F238A8}" destId="{181A14BE-2A8A-4F45-AE5A-C801649B10F3}" srcOrd="2" destOrd="0" presId="urn:microsoft.com/office/officeart/2005/8/layout/orgChart1"/>
    <dgm:cxn modelId="{96C9D67D-C80E-499A-9CF4-562FB2FC93BA}" type="presParOf" srcId="{F71F1A30-3176-47B5-8A1C-DD08C6B0B644}" destId="{DBBA642E-3EAE-4100-8D75-1AC4331B7B24}" srcOrd="2" destOrd="0" presId="urn:microsoft.com/office/officeart/2005/8/layout/orgChart1"/>
    <dgm:cxn modelId="{7AF8AF32-7EDE-47B7-8978-1C3F534FFFA1}" type="presParOf" srcId="{208825AC-703E-41AD-BB33-FF9E584FA556}" destId="{1A0F57EB-D68E-464E-8BCE-3643E9161F59}" srcOrd="2" destOrd="0" presId="urn:microsoft.com/office/officeart/2005/8/layout/orgChart1"/>
    <dgm:cxn modelId="{F9FCE43E-EF51-4F03-9FED-EA7E0C8D4212}" type="presParOf" srcId="{208825AC-703E-41AD-BB33-FF9E584FA556}" destId="{41B9EA1A-AD02-4641-B7BC-7AEE4D4ADF0B}" srcOrd="3" destOrd="0" presId="urn:microsoft.com/office/officeart/2005/8/layout/orgChart1"/>
    <dgm:cxn modelId="{C775B52C-96A8-48A5-BC97-51822559AD5D}" type="presParOf" srcId="{41B9EA1A-AD02-4641-B7BC-7AEE4D4ADF0B}" destId="{E0649FB4-2957-4D85-8A29-52918AE7E135}" srcOrd="0" destOrd="0" presId="urn:microsoft.com/office/officeart/2005/8/layout/orgChart1"/>
    <dgm:cxn modelId="{2FD4AAB0-18C5-4972-AE2E-CE5F774BE323}" type="presParOf" srcId="{E0649FB4-2957-4D85-8A29-52918AE7E135}" destId="{A4857D07-4A2D-49B1-B6CF-597C35BF168E}" srcOrd="0" destOrd="0" presId="urn:microsoft.com/office/officeart/2005/8/layout/orgChart1"/>
    <dgm:cxn modelId="{408D3705-CF64-4F72-B097-4E61775C5096}" type="presParOf" srcId="{E0649FB4-2957-4D85-8A29-52918AE7E135}" destId="{295EC2E9-BF00-4944-B0CB-B3841D130EF4}" srcOrd="1" destOrd="0" presId="urn:microsoft.com/office/officeart/2005/8/layout/orgChart1"/>
    <dgm:cxn modelId="{3C3E9A5D-1FBC-4C75-9A86-6790D917A027}" type="presParOf" srcId="{41B9EA1A-AD02-4641-B7BC-7AEE4D4ADF0B}" destId="{DF47DB92-0837-4357-BF08-BD58D1A339E4}" srcOrd="1" destOrd="0" presId="urn:microsoft.com/office/officeart/2005/8/layout/orgChart1"/>
    <dgm:cxn modelId="{78EBCBED-7496-4D5F-9F44-96ED968470A2}" type="presParOf" srcId="{DF47DB92-0837-4357-BF08-BD58D1A339E4}" destId="{2524E0CB-E11B-4874-9E20-01F12EA7CF5D}" srcOrd="0" destOrd="0" presId="urn:microsoft.com/office/officeart/2005/8/layout/orgChart1"/>
    <dgm:cxn modelId="{BF07CF5C-7E26-4BF2-9444-8D95073BE8B2}" type="presParOf" srcId="{DF47DB92-0837-4357-BF08-BD58D1A339E4}" destId="{122D02AC-B7B2-4E1E-89E0-DE0159B13C20}" srcOrd="1" destOrd="0" presId="urn:microsoft.com/office/officeart/2005/8/layout/orgChart1"/>
    <dgm:cxn modelId="{17883697-AD1A-498A-9060-700292FE6F1F}" type="presParOf" srcId="{122D02AC-B7B2-4E1E-89E0-DE0159B13C20}" destId="{82CBA562-F88A-4DA7-8F2E-E04A546CA071}" srcOrd="0" destOrd="0" presId="urn:microsoft.com/office/officeart/2005/8/layout/orgChart1"/>
    <dgm:cxn modelId="{95616B93-08BE-4410-ADE2-76C476C0CF7E}" type="presParOf" srcId="{82CBA562-F88A-4DA7-8F2E-E04A546CA071}" destId="{1DCAD393-9496-44E4-8B50-E8FBCC14A40A}" srcOrd="0" destOrd="0" presId="urn:microsoft.com/office/officeart/2005/8/layout/orgChart1"/>
    <dgm:cxn modelId="{2D83774B-72E6-433E-BDDE-EF0FB5865C7C}" type="presParOf" srcId="{82CBA562-F88A-4DA7-8F2E-E04A546CA071}" destId="{6F0EDDC3-D976-44B2-B771-70807C0DD7E7}" srcOrd="1" destOrd="0" presId="urn:microsoft.com/office/officeart/2005/8/layout/orgChart1"/>
    <dgm:cxn modelId="{DD73FD5D-7022-4668-B354-6661F01D6EC8}" type="presParOf" srcId="{122D02AC-B7B2-4E1E-89E0-DE0159B13C20}" destId="{604097A0-67DC-433C-AB11-1466F20C80EA}" srcOrd="1" destOrd="0" presId="urn:microsoft.com/office/officeart/2005/8/layout/orgChart1"/>
    <dgm:cxn modelId="{F497B31E-CFB2-449F-B1E9-144EF1DE2668}" type="presParOf" srcId="{122D02AC-B7B2-4E1E-89E0-DE0159B13C20}" destId="{2FB84556-5023-49DA-8EDA-21209654FC04}" srcOrd="2" destOrd="0" presId="urn:microsoft.com/office/officeart/2005/8/layout/orgChart1"/>
    <dgm:cxn modelId="{9F6CF31F-D89F-4523-9D61-36E403761C1D}" type="presParOf" srcId="{DF47DB92-0837-4357-BF08-BD58D1A339E4}" destId="{5B13EE42-3504-41BE-B514-D414CFB7918F}" srcOrd="2" destOrd="0" presId="urn:microsoft.com/office/officeart/2005/8/layout/orgChart1"/>
    <dgm:cxn modelId="{9DAEFA46-CCB0-4C1A-8E40-7019393543C9}" type="presParOf" srcId="{DF47DB92-0837-4357-BF08-BD58D1A339E4}" destId="{6CA6CF23-1DE6-43FD-9390-CAE0C4030F2C}" srcOrd="3" destOrd="0" presId="urn:microsoft.com/office/officeart/2005/8/layout/orgChart1"/>
    <dgm:cxn modelId="{B91B9DE1-BE6B-4CCF-ADA7-436B68A0AD59}" type="presParOf" srcId="{6CA6CF23-1DE6-43FD-9390-CAE0C4030F2C}" destId="{8529EDFE-D7F3-4A28-AF34-4736B5119E31}" srcOrd="0" destOrd="0" presId="urn:microsoft.com/office/officeart/2005/8/layout/orgChart1"/>
    <dgm:cxn modelId="{8363BB5F-3D89-4E29-BD37-5434D0DD2D7B}" type="presParOf" srcId="{8529EDFE-D7F3-4A28-AF34-4736B5119E31}" destId="{CE85A8B4-A16C-4625-BE9E-CE4B19DFD67F}" srcOrd="0" destOrd="0" presId="urn:microsoft.com/office/officeart/2005/8/layout/orgChart1"/>
    <dgm:cxn modelId="{D287DD53-F69D-4445-9607-5343086A32CA}" type="presParOf" srcId="{8529EDFE-D7F3-4A28-AF34-4736B5119E31}" destId="{8B134A7F-4381-4B67-92F3-000B9EB32EEA}" srcOrd="1" destOrd="0" presId="urn:microsoft.com/office/officeart/2005/8/layout/orgChart1"/>
    <dgm:cxn modelId="{B6FF80FE-C204-4BB6-9546-CA92D0C3520D}" type="presParOf" srcId="{6CA6CF23-1DE6-43FD-9390-CAE0C4030F2C}" destId="{34F8D031-9DC9-4D3A-BA1F-5A7A88D6AE9A}" srcOrd="1" destOrd="0" presId="urn:microsoft.com/office/officeart/2005/8/layout/orgChart1"/>
    <dgm:cxn modelId="{6245C4FE-F34E-44E0-A514-F0ABFDDC062A}" type="presParOf" srcId="{6CA6CF23-1DE6-43FD-9390-CAE0C4030F2C}" destId="{35E768E2-77F9-4559-981A-F018EAE3EA81}" srcOrd="2" destOrd="0" presId="urn:microsoft.com/office/officeart/2005/8/layout/orgChart1"/>
    <dgm:cxn modelId="{81C94DE9-C9E4-425D-826A-164B329103D1}" type="presParOf" srcId="{41B9EA1A-AD02-4641-B7BC-7AEE4D4ADF0B}" destId="{A8529197-C1E0-470D-B37B-D434403279D0}" srcOrd="2" destOrd="0" presId="urn:microsoft.com/office/officeart/2005/8/layout/orgChart1"/>
    <dgm:cxn modelId="{60284403-8054-49FB-8D94-978BA8FC6069}" type="presParOf" srcId="{208825AC-703E-41AD-BB33-FF9E584FA556}" destId="{8A6A71F0-99E5-4643-A6D8-C8C25AFFC8E4}" srcOrd="4" destOrd="0" presId="urn:microsoft.com/office/officeart/2005/8/layout/orgChart1"/>
    <dgm:cxn modelId="{97BC7A43-270B-45F4-8529-6AD1C314ECBD}" type="presParOf" srcId="{208825AC-703E-41AD-BB33-FF9E584FA556}" destId="{BF36DB21-42A5-4DFB-8232-1E388F594C42}" srcOrd="5" destOrd="0" presId="urn:microsoft.com/office/officeart/2005/8/layout/orgChart1"/>
    <dgm:cxn modelId="{D51ADD7A-E504-4C7C-A7B5-0BE61915C33F}" type="presParOf" srcId="{BF36DB21-42A5-4DFB-8232-1E388F594C42}" destId="{5C311E4C-EA3A-4F9E-8D79-C43292FE8C11}" srcOrd="0" destOrd="0" presId="urn:microsoft.com/office/officeart/2005/8/layout/orgChart1"/>
    <dgm:cxn modelId="{19CD229E-21AA-4C89-B095-C6CCC770D389}" type="presParOf" srcId="{5C311E4C-EA3A-4F9E-8D79-C43292FE8C11}" destId="{5AC1430E-9B0E-470F-AD16-F9F56C5BCB97}" srcOrd="0" destOrd="0" presId="urn:microsoft.com/office/officeart/2005/8/layout/orgChart1"/>
    <dgm:cxn modelId="{3688C47B-516F-47E9-B04C-07E798214D77}" type="presParOf" srcId="{5C311E4C-EA3A-4F9E-8D79-C43292FE8C11}" destId="{9D5B9513-49D2-43AB-BCCE-6960141A40E9}" srcOrd="1" destOrd="0" presId="urn:microsoft.com/office/officeart/2005/8/layout/orgChart1"/>
    <dgm:cxn modelId="{7DCBBE15-5756-4906-AB12-B6490B909D16}" type="presParOf" srcId="{BF36DB21-42A5-4DFB-8232-1E388F594C42}" destId="{CC1C2C4F-4A82-4861-B2D5-2C7F9E52A364}" srcOrd="1" destOrd="0" presId="urn:microsoft.com/office/officeart/2005/8/layout/orgChart1"/>
    <dgm:cxn modelId="{2655D180-883C-4EA6-A0CD-2249BCDC94A5}" type="presParOf" srcId="{CC1C2C4F-4A82-4861-B2D5-2C7F9E52A364}" destId="{F9133731-D2D8-4894-BF47-5DD73379E198}" srcOrd="0" destOrd="0" presId="urn:microsoft.com/office/officeart/2005/8/layout/orgChart1"/>
    <dgm:cxn modelId="{78D3B3AE-7C02-49B1-992E-737EFAEEA78C}" type="presParOf" srcId="{CC1C2C4F-4A82-4861-B2D5-2C7F9E52A364}" destId="{E9C5A102-37DB-4C88-9482-191021F4C9EB}" srcOrd="1" destOrd="0" presId="urn:microsoft.com/office/officeart/2005/8/layout/orgChart1"/>
    <dgm:cxn modelId="{4EAB8EFD-F85C-45FD-8E60-197B3BF3EAD2}" type="presParOf" srcId="{E9C5A102-37DB-4C88-9482-191021F4C9EB}" destId="{176A6F7C-8FB8-4F62-A50A-E2F30BE1119E}" srcOrd="0" destOrd="0" presId="urn:microsoft.com/office/officeart/2005/8/layout/orgChart1"/>
    <dgm:cxn modelId="{8F6C3887-7849-4A7B-B1B5-3448F239852F}" type="presParOf" srcId="{176A6F7C-8FB8-4F62-A50A-E2F30BE1119E}" destId="{A2FE6978-11EC-411C-86C3-B435E7A2E13E}" srcOrd="0" destOrd="0" presId="urn:microsoft.com/office/officeart/2005/8/layout/orgChart1"/>
    <dgm:cxn modelId="{E5F72FB1-1EA1-4091-98F1-B65870AD3F01}" type="presParOf" srcId="{176A6F7C-8FB8-4F62-A50A-E2F30BE1119E}" destId="{520DCD71-E87A-4548-981E-B0E770CEF7DF}" srcOrd="1" destOrd="0" presId="urn:microsoft.com/office/officeart/2005/8/layout/orgChart1"/>
    <dgm:cxn modelId="{6C70D863-EC9B-40EC-80DE-5450EFDB92FC}" type="presParOf" srcId="{E9C5A102-37DB-4C88-9482-191021F4C9EB}" destId="{84A83DB4-C26F-4F45-A41F-217B31BDBA22}" srcOrd="1" destOrd="0" presId="urn:microsoft.com/office/officeart/2005/8/layout/orgChart1"/>
    <dgm:cxn modelId="{5254B296-BC4C-4335-B7FE-42525C268C8A}" type="presParOf" srcId="{E9C5A102-37DB-4C88-9482-191021F4C9EB}" destId="{9CE50BD8-35B2-45EF-A580-AEE453DA933A}" srcOrd="2" destOrd="0" presId="urn:microsoft.com/office/officeart/2005/8/layout/orgChart1"/>
    <dgm:cxn modelId="{9441C4CD-5E50-4E7A-B394-474CFCDDE2E5}" type="presParOf" srcId="{BF36DB21-42A5-4DFB-8232-1E388F594C42}" destId="{1BE4B8CC-D101-4039-8785-ABA8E578A53C}" srcOrd="2" destOrd="0" presId="urn:microsoft.com/office/officeart/2005/8/layout/orgChart1"/>
    <dgm:cxn modelId="{20A95743-EA85-4235-8EA5-8BC97825195F}" type="presParOf" srcId="{4AD454F0-980E-46EB-B78B-6F634E469237}" destId="{19887F56-1F2C-4722-A10E-FA5E76E184ED}"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AFBD8BE-2F84-4A33-B9F2-114D42070330}" type="doc">
      <dgm:prSet loTypeId="urn:microsoft.com/office/officeart/2005/8/layout/orgChart1" loCatId="hierarchy" qsTypeId="urn:microsoft.com/office/officeart/2005/8/quickstyle/simple1" qsCatId="simple" csTypeId="urn:microsoft.com/office/officeart/2005/8/colors/colorful1#15" csCatId="colorful" phldr="1"/>
      <dgm:spPr/>
      <dgm:t>
        <a:bodyPr/>
        <a:lstStyle/>
        <a:p>
          <a:endParaRPr lang="en-US"/>
        </a:p>
      </dgm:t>
    </dgm:pt>
    <dgm:pt modelId="{8B0C445C-808B-4690-9C57-FFD84B800EE3}">
      <dgm:prSet/>
      <dgm:spPr/>
      <dgm:t>
        <a:bodyPr/>
        <a:lstStyle/>
        <a:p>
          <a:pPr rtl="0"/>
          <a:r>
            <a:rPr lang="en-US" dirty="0"/>
            <a:t>Taxability</a:t>
          </a:r>
        </a:p>
      </dgm:t>
    </dgm:pt>
    <dgm:pt modelId="{64ABD4D1-9FC9-46DD-BA48-F1E22A4992DA}" type="parTrans" cxnId="{31D31BED-0C50-450E-9EE5-DB93013C5134}">
      <dgm:prSet/>
      <dgm:spPr/>
      <dgm:t>
        <a:bodyPr/>
        <a:lstStyle/>
        <a:p>
          <a:endParaRPr lang="en-US"/>
        </a:p>
      </dgm:t>
    </dgm:pt>
    <dgm:pt modelId="{DB6E6FA3-AF5D-4ABD-92BB-B5E8325A8A50}" type="sibTrans" cxnId="{31D31BED-0C50-450E-9EE5-DB93013C5134}">
      <dgm:prSet/>
      <dgm:spPr/>
      <dgm:t>
        <a:bodyPr/>
        <a:lstStyle/>
        <a:p>
          <a:endParaRPr lang="en-US"/>
        </a:p>
      </dgm:t>
    </dgm:pt>
    <dgm:pt modelId="{B4EEAE65-CE5E-46D2-9FE6-718BD0BF2197}">
      <dgm:prSet/>
      <dgm:spPr/>
      <dgm:t>
        <a:bodyPr/>
        <a:lstStyle/>
        <a:p>
          <a:pPr rtl="0"/>
          <a:r>
            <a:rPr lang="en-US" dirty="0"/>
            <a:t>Section 45(4) </a:t>
          </a:r>
        </a:p>
      </dgm:t>
    </dgm:pt>
    <dgm:pt modelId="{79293BA2-D576-4DD2-A902-58F90D4E4E0A}" type="parTrans" cxnId="{BE25FDA6-FD7B-4CF5-91FC-257958A677A5}">
      <dgm:prSet/>
      <dgm:spPr/>
      <dgm:t>
        <a:bodyPr/>
        <a:lstStyle/>
        <a:p>
          <a:endParaRPr lang="en-US"/>
        </a:p>
      </dgm:t>
    </dgm:pt>
    <dgm:pt modelId="{3EE9BA85-60AF-40A4-9DA4-00BBF2EF886A}" type="sibTrans" cxnId="{BE25FDA6-FD7B-4CF5-91FC-257958A677A5}">
      <dgm:prSet/>
      <dgm:spPr/>
      <dgm:t>
        <a:bodyPr/>
        <a:lstStyle/>
        <a:p>
          <a:endParaRPr lang="en-US"/>
        </a:p>
      </dgm:t>
    </dgm:pt>
    <dgm:pt modelId="{CEF3012F-2136-47CC-9326-EF9F33A51526}">
      <dgm:prSet/>
      <dgm:spPr/>
      <dgm:t>
        <a:bodyPr/>
        <a:lstStyle/>
        <a:p>
          <a:pPr rtl="0"/>
          <a:r>
            <a:rPr lang="en-US" dirty="0"/>
            <a:t>Capital gains</a:t>
          </a:r>
        </a:p>
      </dgm:t>
    </dgm:pt>
    <dgm:pt modelId="{EAB5277C-46A5-4090-9A3F-D8339A50C141}" type="parTrans" cxnId="{90C1552C-FB37-4B40-A706-F8A11D93CEE0}">
      <dgm:prSet/>
      <dgm:spPr/>
      <dgm:t>
        <a:bodyPr/>
        <a:lstStyle/>
        <a:p>
          <a:endParaRPr lang="en-US"/>
        </a:p>
      </dgm:t>
    </dgm:pt>
    <dgm:pt modelId="{52199068-641F-4AB0-8843-CE636C005862}" type="sibTrans" cxnId="{90C1552C-FB37-4B40-A706-F8A11D93CEE0}">
      <dgm:prSet/>
      <dgm:spPr/>
      <dgm:t>
        <a:bodyPr/>
        <a:lstStyle/>
        <a:p>
          <a:endParaRPr lang="en-US"/>
        </a:p>
      </dgm:t>
    </dgm:pt>
    <dgm:pt modelId="{42E703C9-87A8-4D17-A758-3B2B211DA515}">
      <dgm:prSet/>
      <dgm:spPr/>
      <dgm:t>
        <a:bodyPr/>
        <a:lstStyle/>
        <a:p>
          <a:pPr rtl="0"/>
          <a:r>
            <a:rPr lang="en-US" dirty="0"/>
            <a:t>Section 9B</a:t>
          </a:r>
        </a:p>
      </dgm:t>
    </dgm:pt>
    <dgm:pt modelId="{ACB8C250-479F-46AC-9E64-FBFEEF2C599E}" type="parTrans" cxnId="{C12B5412-3AEB-4E76-8252-9ED35E505B24}">
      <dgm:prSet/>
      <dgm:spPr/>
      <dgm:t>
        <a:bodyPr/>
        <a:lstStyle/>
        <a:p>
          <a:endParaRPr lang="en-US"/>
        </a:p>
      </dgm:t>
    </dgm:pt>
    <dgm:pt modelId="{521DC9F7-5B06-48CE-8BEC-00EB0D8C6BEA}" type="sibTrans" cxnId="{C12B5412-3AEB-4E76-8252-9ED35E505B24}">
      <dgm:prSet/>
      <dgm:spPr/>
      <dgm:t>
        <a:bodyPr/>
        <a:lstStyle/>
        <a:p>
          <a:endParaRPr lang="en-US"/>
        </a:p>
      </dgm:t>
    </dgm:pt>
    <dgm:pt modelId="{9976A918-4AC7-4CAB-ADC3-35E700DF066B}">
      <dgm:prSet/>
      <dgm:spPr/>
      <dgm:t>
        <a:bodyPr/>
        <a:lstStyle/>
        <a:p>
          <a:pPr rtl="0"/>
          <a:r>
            <a:rPr lang="en-US" dirty="0"/>
            <a:t>Business income or Capital gains</a:t>
          </a:r>
        </a:p>
      </dgm:t>
    </dgm:pt>
    <dgm:pt modelId="{33488F31-1B0D-4140-80FA-082088E1696B}" type="parTrans" cxnId="{7882AFF0-66CE-4A2C-8F39-B7349B4140E0}">
      <dgm:prSet/>
      <dgm:spPr/>
      <dgm:t>
        <a:bodyPr/>
        <a:lstStyle/>
        <a:p>
          <a:endParaRPr lang="en-US"/>
        </a:p>
      </dgm:t>
    </dgm:pt>
    <dgm:pt modelId="{7DBBD046-6D17-4837-9B19-345827D4EDFA}" type="sibTrans" cxnId="{7882AFF0-66CE-4A2C-8F39-B7349B4140E0}">
      <dgm:prSet/>
      <dgm:spPr/>
      <dgm:t>
        <a:bodyPr/>
        <a:lstStyle/>
        <a:p>
          <a:endParaRPr lang="en-US"/>
        </a:p>
      </dgm:t>
    </dgm:pt>
    <dgm:pt modelId="{714066F5-C7B7-45C7-9CD0-5C8589ABF8C2}">
      <dgm:prSet/>
      <dgm:spPr/>
      <dgm:t>
        <a:bodyPr/>
        <a:lstStyle/>
        <a:p>
          <a:pPr rtl="0"/>
          <a:r>
            <a:rPr lang="en-US" dirty="0"/>
            <a:t>Reconstitution</a:t>
          </a:r>
        </a:p>
      </dgm:t>
    </dgm:pt>
    <dgm:pt modelId="{26F90CC4-0BCF-43FA-BB04-DCB4A8C26BAA}" type="parTrans" cxnId="{21763D28-B7A6-4D8B-B5E6-24D4CC7A95F6}">
      <dgm:prSet/>
      <dgm:spPr/>
      <dgm:t>
        <a:bodyPr/>
        <a:lstStyle/>
        <a:p>
          <a:endParaRPr lang="en-US"/>
        </a:p>
      </dgm:t>
    </dgm:pt>
    <dgm:pt modelId="{7283B9E9-1F58-4011-9DE4-79F4170EF6AE}" type="sibTrans" cxnId="{21763D28-B7A6-4D8B-B5E6-24D4CC7A95F6}">
      <dgm:prSet/>
      <dgm:spPr/>
      <dgm:t>
        <a:bodyPr/>
        <a:lstStyle/>
        <a:p>
          <a:endParaRPr lang="en-US"/>
        </a:p>
      </dgm:t>
    </dgm:pt>
    <dgm:pt modelId="{3D99F295-0527-4819-AC9B-03CA60DADCDF}">
      <dgm:prSet/>
      <dgm:spPr/>
      <dgm:t>
        <a:bodyPr/>
        <a:lstStyle/>
        <a:p>
          <a:pPr rtl="0"/>
          <a:r>
            <a:rPr lang="en-US" dirty="0"/>
            <a:t>Receive Capital asset or money</a:t>
          </a:r>
        </a:p>
      </dgm:t>
    </dgm:pt>
    <dgm:pt modelId="{154F60C4-35B5-4B3D-A2B0-41BD56FA4AB3}" type="parTrans" cxnId="{37B6E202-921A-452D-BA31-8B66E208A37D}">
      <dgm:prSet/>
      <dgm:spPr/>
      <dgm:t>
        <a:bodyPr/>
        <a:lstStyle/>
        <a:p>
          <a:endParaRPr lang="en-US"/>
        </a:p>
      </dgm:t>
    </dgm:pt>
    <dgm:pt modelId="{1AFBC7C0-81D3-41A7-B825-0E26AEB4107B}" type="sibTrans" cxnId="{37B6E202-921A-452D-BA31-8B66E208A37D}">
      <dgm:prSet/>
      <dgm:spPr/>
      <dgm:t>
        <a:bodyPr/>
        <a:lstStyle/>
        <a:p>
          <a:endParaRPr lang="en-US"/>
        </a:p>
      </dgm:t>
    </dgm:pt>
    <dgm:pt modelId="{9139CE27-FBAB-4A47-A0DE-2D1D78480229}">
      <dgm:prSet/>
      <dgm:spPr/>
      <dgm:t>
        <a:bodyPr/>
        <a:lstStyle/>
        <a:p>
          <a:pPr rtl="0"/>
          <a:r>
            <a:rPr lang="en-US" b="1" dirty="0"/>
            <a:t>Dissolution</a:t>
          </a:r>
          <a:r>
            <a:rPr lang="en-US" dirty="0"/>
            <a:t> or Reconstitution</a:t>
          </a:r>
        </a:p>
      </dgm:t>
    </dgm:pt>
    <dgm:pt modelId="{90FC12DE-424F-4EBD-9390-52C0AF5C9213}" type="parTrans" cxnId="{4B60524B-F95E-4BCB-83C1-E72B88C0CB54}">
      <dgm:prSet/>
      <dgm:spPr/>
      <dgm:t>
        <a:bodyPr/>
        <a:lstStyle/>
        <a:p>
          <a:endParaRPr lang="en-US"/>
        </a:p>
      </dgm:t>
    </dgm:pt>
    <dgm:pt modelId="{7971EF79-E73E-493D-BF99-E10A18280A1B}" type="sibTrans" cxnId="{4B60524B-F95E-4BCB-83C1-E72B88C0CB54}">
      <dgm:prSet/>
      <dgm:spPr/>
      <dgm:t>
        <a:bodyPr/>
        <a:lstStyle/>
        <a:p>
          <a:endParaRPr lang="en-US"/>
        </a:p>
      </dgm:t>
    </dgm:pt>
    <dgm:pt modelId="{B430F41F-F0FA-4521-A08C-BFC65174E51F}">
      <dgm:prSet/>
      <dgm:spPr/>
      <dgm:t>
        <a:bodyPr/>
        <a:lstStyle/>
        <a:p>
          <a:pPr rtl="0"/>
          <a:r>
            <a:rPr lang="en-US" dirty="0"/>
            <a:t>Stock in trade or capital asset</a:t>
          </a:r>
        </a:p>
      </dgm:t>
    </dgm:pt>
    <dgm:pt modelId="{844E13D8-B56F-42C9-B5DD-60F495393943}" type="parTrans" cxnId="{F665C18E-95C4-4075-A463-CE68CD3B1125}">
      <dgm:prSet/>
      <dgm:spPr/>
      <dgm:t>
        <a:bodyPr/>
        <a:lstStyle/>
        <a:p>
          <a:endParaRPr lang="en-US"/>
        </a:p>
      </dgm:t>
    </dgm:pt>
    <dgm:pt modelId="{9352A4D5-D7C4-4E9F-BBFC-7BF8CCBF82A1}" type="sibTrans" cxnId="{F665C18E-95C4-4075-A463-CE68CD3B1125}">
      <dgm:prSet/>
      <dgm:spPr/>
      <dgm:t>
        <a:bodyPr/>
        <a:lstStyle/>
        <a:p>
          <a:endParaRPr lang="en-US"/>
        </a:p>
      </dgm:t>
    </dgm:pt>
    <dgm:pt modelId="{EA48D6AC-1D46-4336-8068-4749148CD707}">
      <dgm:prSet/>
      <dgm:spPr>
        <a:solidFill>
          <a:srgbClr val="FF0000"/>
        </a:solidFill>
      </dgm:spPr>
      <dgm:t>
        <a:bodyPr/>
        <a:lstStyle/>
        <a:p>
          <a:pPr rtl="0"/>
          <a:r>
            <a:rPr lang="en-US" dirty="0"/>
            <a:t>Tax on gains of partner payable by firm</a:t>
          </a:r>
        </a:p>
      </dgm:t>
    </dgm:pt>
    <dgm:pt modelId="{FE6E0B4B-0EDA-420D-9339-A471249D3194}" type="parTrans" cxnId="{1848F353-EFA2-4667-914B-363E37F71F8A}">
      <dgm:prSet/>
      <dgm:spPr/>
      <dgm:t>
        <a:bodyPr/>
        <a:lstStyle/>
        <a:p>
          <a:endParaRPr lang="en-US"/>
        </a:p>
      </dgm:t>
    </dgm:pt>
    <dgm:pt modelId="{2E3F247F-533B-4DB9-90B9-032146E13B96}" type="sibTrans" cxnId="{1848F353-EFA2-4667-914B-363E37F71F8A}">
      <dgm:prSet/>
      <dgm:spPr/>
      <dgm:t>
        <a:bodyPr/>
        <a:lstStyle/>
        <a:p>
          <a:endParaRPr lang="en-US"/>
        </a:p>
      </dgm:t>
    </dgm:pt>
    <dgm:pt modelId="{73464A34-C5DB-4FED-A8AD-3ECE862B9E5E}">
      <dgm:prSet/>
      <dgm:spPr>
        <a:solidFill>
          <a:srgbClr val="FF0000"/>
        </a:solidFill>
      </dgm:spPr>
      <dgm:t>
        <a:bodyPr/>
        <a:lstStyle/>
        <a:p>
          <a:pPr rtl="0"/>
          <a:r>
            <a:rPr lang="en-US" dirty="0"/>
            <a:t>Tax on gains of firm payable by firm</a:t>
          </a:r>
        </a:p>
      </dgm:t>
    </dgm:pt>
    <dgm:pt modelId="{98869240-45BA-493E-82B3-914762CAEA78}" type="parTrans" cxnId="{239C3FDB-7332-44FE-BB12-24FAF9606267}">
      <dgm:prSet/>
      <dgm:spPr/>
      <dgm:t>
        <a:bodyPr/>
        <a:lstStyle/>
        <a:p>
          <a:endParaRPr lang="en-US"/>
        </a:p>
      </dgm:t>
    </dgm:pt>
    <dgm:pt modelId="{D2274A65-154B-4148-A789-69B59731B0CF}" type="sibTrans" cxnId="{239C3FDB-7332-44FE-BB12-24FAF9606267}">
      <dgm:prSet/>
      <dgm:spPr/>
      <dgm:t>
        <a:bodyPr/>
        <a:lstStyle/>
        <a:p>
          <a:endParaRPr lang="en-US"/>
        </a:p>
      </dgm:t>
    </dgm:pt>
    <dgm:pt modelId="{80FC45A0-F1C6-4B91-99B5-DEABF9500EC5}" type="pres">
      <dgm:prSet presAssocID="{2AFBD8BE-2F84-4A33-B9F2-114D42070330}" presName="hierChild1" presStyleCnt="0">
        <dgm:presLayoutVars>
          <dgm:orgChart val="1"/>
          <dgm:chPref val="1"/>
          <dgm:dir/>
          <dgm:animOne val="branch"/>
          <dgm:animLvl val="lvl"/>
          <dgm:resizeHandles/>
        </dgm:presLayoutVars>
      </dgm:prSet>
      <dgm:spPr/>
      <dgm:t>
        <a:bodyPr/>
        <a:lstStyle/>
        <a:p>
          <a:endParaRPr lang="en-US"/>
        </a:p>
      </dgm:t>
    </dgm:pt>
    <dgm:pt modelId="{BE0775AE-A1B9-4A01-A750-1A4643CA7AA4}" type="pres">
      <dgm:prSet presAssocID="{8B0C445C-808B-4690-9C57-FFD84B800EE3}" presName="hierRoot1" presStyleCnt="0">
        <dgm:presLayoutVars>
          <dgm:hierBranch val="init"/>
        </dgm:presLayoutVars>
      </dgm:prSet>
      <dgm:spPr/>
    </dgm:pt>
    <dgm:pt modelId="{A08924A1-367E-48B2-919A-86AB439A8273}" type="pres">
      <dgm:prSet presAssocID="{8B0C445C-808B-4690-9C57-FFD84B800EE3}" presName="rootComposite1" presStyleCnt="0"/>
      <dgm:spPr/>
    </dgm:pt>
    <dgm:pt modelId="{41C41CB0-7E01-42D7-8A86-0937030D91C1}" type="pres">
      <dgm:prSet presAssocID="{8B0C445C-808B-4690-9C57-FFD84B800EE3}" presName="rootText1" presStyleLbl="node0" presStyleIdx="0" presStyleCnt="1" custScaleX="146410" custScaleY="46651">
        <dgm:presLayoutVars>
          <dgm:chPref val="3"/>
        </dgm:presLayoutVars>
      </dgm:prSet>
      <dgm:spPr/>
      <dgm:t>
        <a:bodyPr/>
        <a:lstStyle/>
        <a:p>
          <a:endParaRPr lang="en-US"/>
        </a:p>
      </dgm:t>
    </dgm:pt>
    <dgm:pt modelId="{EA1C55BB-8A76-4E29-A766-103912126F90}" type="pres">
      <dgm:prSet presAssocID="{8B0C445C-808B-4690-9C57-FFD84B800EE3}" presName="rootConnector1" presStyleLbl="node1" presStyleIdx="0" presStyleCnt="0"/>
      <dgm:spPr/>
      <dgm:t>
        <a:bodyPr/>
        <a:lstStyle/>
        <a:p>
          <a:endParaRPr lang="en-US"/>
        </a:p>
      </dgm:t>
    </dgm:pt>
    <dgm:pt modelId="{0F82FB40-E128-4DC4-9E3B-74F12BB1FEFF}" type="pres">
      <dgm:prSet presAssocID="{8B0C445C-808B-4690-9C57-FFD84B800EE3}" presName="hierChild2" presStyleCnt="0"/>
      <dgm:spPr/>
    </dgm:pt>
    <dgm:pt modelId="{3BE53D7F-6E00-4647-B0F2-ACB7BB3218C2}" type="pres">
      <dgm:prSet presAssocID="{79293BA2-D576-4DD2-A902-58F90D4E4E0A}" presName="Name37" presStyleLbl="parChTrans1D2" presStyleIdx="0" presStyleCnt="2"/>
      <dgm:spPr/>
      <dgm:t>
        <a:bodyPr/>
        <a:lstStyle/>
        <a:p>
          <a:endParaRPr lang="en-US"/>
        </a:p>
      </dgm:t>
    </dgm:pt>
    <dgm:pt modelId="{87E0580D-124F-4236-84C8-73E270EC49A7}" type="pres">
      <dgm:prSet presAssocID="{B4EEAE65-CE5E-46D2-9FE6-718BD0BF2197}" presName="hierRoot2" presStyleCnt="0">
        <dgm:presLayoutVars>
          <dgm:hierBranch val="init"/>
        </dgm:presLayoutVars>
      </dgm:prSet>
      <dgm:spPr/>
    </dgm:pt>
    <dgm:pt modelId="{C5289471-11F8-4822-B718-54875944D83B}" type="pres">
      <dgm:prSet presAssocID="{B4EEAE65-CE5E-46D2-9FE6-718BD0BF2197}" presName="rootComposite" presStyleCnt="0"/>
      <dgm:spPr/>
    </dgm:pt>
    <dgm:pt modelId="{7E61151C-0943-4C8A-AA78-56EA4593730B}" type="pres">
      <dgm:prSet presAssocID="{B4EEAE65-CE5E-46D2-9FE6-718BD0BF2197}" presName="rootText" presStyleLbl="node2" presStyleIdx="0" presStyleCnt="2" custScaleY="56448">
        <dgm:presLayoutVars>
          <dgm:chPref val="3"/>
        </dgm:presLayoutVars>
      </dgm:prSet>
      <dgm:spPr/>
      <dgm:t>
        <a:bodyPr/>
        <a:lstStyle/>
        <a:p>
          <a:endParaRPr lang="en-US"/>
        </a:p>
      </dgm:t>
    </dgm:pt>
    <dgm:pt modelId="{BB1D9C59-7D06-43DA-A0DD-F475D3380786}" type="pres">
      <dgm:prSet presAssocID="{B4EEAE65-CE5E-46D2-9FE6-718BD0BF2197}" presName="rootConnector" presStyleLbl="node2" presStyleIdx="0" presStyleCnt="2"/>
      <dgm:spPr/>
      <dgm:t>
        <a:bodyPr/>
        <a:lstStyle/>
        <a:p>
          <a:endParaRPr lang="en-US"/>
        </a:p>
      </dgm:t>
    </dgm:pt>
    <dgm:pt modelId="{2C8681D9-7B80-48B1-A5DB-8A50850063EB}" type="pres">
      <dgm:prSet presAssocID="{B4EEAE65-CE5E-46D2-9FE6-718BD0BF2197}" presName="hierChild4" presStyleCnt="0"/>
      <dgm:spPr/>
    </dgm:pt>
    <dgm:pt modelId="{3A948FBC-5589-4C06-9978-49FAAA11F353}" type="pres">
      <dgm:prSet presAssocID="{EAB5277C-46A5-4090-9A3F-D8339A50C141}" presName="Name37" presStyleLbl="parChTrans1D3" presStyleIdx="0" presStyleCnt="2"/>
      <dgm:spPr/>
      <dgm:t>
        <a:bodyPr/>
        <a:lstStyle/>
        <a:p>
          <a:endParaRPr lang="en-US"/>
        </a:p>
      </dgm:t>
    </dgm:pt>
    <dgm:pt modelId="{5D5F3541-E2B7-4103-83B0-6874C95416F6}" type="pres">
      <dgm:prSet presAssocID="{CEF3012F-2136-47CC-9326-EF9F33A51526}" presName="hierRoot2" presStyleCnt="0">
        <dgm:presLayoutVars>
          <dgm:hierBranch val="init"/>
        </dgm:presLayoutVars>
      </dgm:prSet>
      <dgm:spPr/>
    </dgm:pt>
    <dgm:pt modelId="{DCEFF426-DF07-47E2-8DB2-C562526750DB}" type="pres">
      <dgm:prSet presAssocID="{CEF3012F-2136-47CC-9326-EF9F33A51526}" presName="rootComposite" presStyleCnt="0"/>
      <dgm:spPr/>
    </dgm:pt>
    <dgm:pt modelId="{27C34060-0531-422D-894D-B7C17FB44DFB}" type="pres">
      <dgm:prSet presAssocID="{CEF3012F-2136-47CC-9326-EF9F33A51526}" presName="rootText" presStyleLbl="node3" presStyleIdx="0" presStyleCnt="2">
        <dgm:presLayoutVars>
          <dgm:chPref val="3"/>
        </dgm:presLayoutVars>
      </dgm:prSet>
      <dgm:spPr/>
      <dgm:t>
        <a:bodyPr/>
        <a:lstStyle/>
        <a:p>
          <a:endParaRPr lang="en-US"/>
        </a:p>
      </dgm:t>
    </dgm:pt>
    <dgm:pt modelId="{0F0F57F6-62D9-44F4-AF44-AA89B6490120}" type="pres">
      <dgm:prSet presAssocID="{CEF3012F-2136-47CC-9326-EF9F33A51526}" presName="rootConnector" presStyleLbl="node3" presStyleIdx="0" presStyleCnt="2"/>
      <dgm:spPr/>
      <dgm:t>
        <a:bodyPr/>
        <a:lstStyle/>
        <a:p>
          <a:endParaRPr lang="en-US"/>
        </a:p>
      </dgm:t>
    </dgm:pt>
    <dgm:pt modelId="{17A7DAD7-D65B-4A46-A7A9-001FEF67C54F}" type="pres">
      <dgm:prSet presAssocID="{CEF3012F-2136-47CC-9326-EF9F33A51526}" presName="hierChild4" presStyleCnt="0"/>
      <dgm:spPr/>
    </dgm:pt>
    <dgm:pt modelId="{2303CC59-719A-4A4C-9502-23723E53C3CF}" type="pres">
      <dgm:prSet presAssocID="{26F90CC4-0BCF-43FA-BB04-DCB4A8C26BAA}" presName="Name37" presStyleLbl="parChTrans1D4" presStyleIdx="0" presStyleCnt="6"/>
      <dgm:spPr/>
      <dgm:t>
        <a:bodyPr/>
        <a:lstStyle/>
        <a:p>
          <a:endParaRPr lang="en-US"/>
        </a:p>
      </dgm:t>
    </dgm:pt>
    <dgm:pt modelId="{31507E23-2165-41BB-B37C-9A1C370C772D}" type="pres">
      <dgm:prSet presAssocID="{714066F5-C7B7-45C7-9CD0-5C8589ABF8C2}" presName="hierRoot2" presStyleCnt="0">
        <dgm:presLayoutVars>
          <dgm:hierBranch val="init"/>
        </dgm:presLayoutVars>
      </dgm:prSet>
      <dgm:spPr/>
    </dgm:pt>
    <dgm:pt modelId="{B38F067D-678C-4271-8395-1C5B209C787E}" type="pres">
      <dgm:prSet presAssocID="{714066F5-C7B7-45C7-9CD0-5C8589ABF8C2}" presName="rootComposite" presStyleCnt="0"/>
      <dgm:spPr/>
    </dgm:pt>
    <dgm:pt modelId="{D99ACDA5-3723-4D71-9802-0E3312CE8E84}" type="pres">
      <dgm:prSet presAssocID="{714066F5-C7B7-45C7-9CD0-5C8589ABF8C2}" presName="rootText" presStyleLbl="node4" presStyleIdx="0" presStyleCnt="6">
        <dgm:presLayoutVars>
          <dgm:chPref val="3"/>
        </dgm:presLayoutVars>
      </dgm:prSet>
      <dgm:spPr/>
      <dgm:t>
        <a:bodyPr/>
        <a:lstStyle/>
        <a:p>
          <a:endParaRPr lang="en-US"/>
        </a:p>
      </dgm:t>
    </dgm:pt>
    <dgm:pt modelId="{FAEF23B9-5184-4664-8ABB-E73BD63E1531}" type="pres">
      <dgm:prSet presAssocID="{714066F5-C7B7-45C7-9CD0-5C8589ABF8C2}" presName="rootConnector" presStyleLbl="node4" presStyleIdx="0" presStyleCnt="6"/>
      <dgm:spPr/>
      <dgm:t>
        <a:bodyPr/>
        <a:lstStyle/>
        <a:p>
          <a:endParaRPr lang="en-US"/>
        </a:p>
      </dgm:t>
    </dgm:pt>
    <dgm:pt modelId="{E7DFCC44-2777-474F-B375-554E5BAEBAAC}" type="pres">
      <dgm:prSet presAssocID="{714066F5-C7B7-45C7-9CD0-5C8589ABF8C2}" presName="hierChild4" presStyleCnt="0"/>
      <dgm:spPr/>
    </dgm:pt>
    <dgm:pt modelId="{C6032246-5231-45AC-9303-FF1581157AAB}" type="pres">
      <dgm:prSet presAssocID="{714066F5-C7B7-45C7-9CD0-5C8589ABF8C2}" presName="hierChild5" presStyleCnt="0"/>
      <dgm:spPr/>
    </dgm:pt>
    <dgm:pt modelId="{5F95C8A2-2859-4414-9B09-FDD24313B2D6}" type="pres">
      <dgm:prSet presAssocID="{154F60C4-35B5-4B3D-A2B0-41BD56FA4AB3}" presName="Name37" presStyleLbl="parChTrans1D4" presStyleIdx="1" presStyleCnt="6"/>
      <dgm:spPr/>
      <dgm:t>
        <a:bodyPr/>
        <a:lstStyle/>
        <a:p>
          <a:endParaRPr lang="en-US"/>
        </a:p>
      </dgm:t>
    </dgm:pt>
    <dgm:pt modelId="{BE0E59A9-4C0F-43F3-AACA-15978D14C0AD}" type="pres">
      <dgm:prSet presAssocID="{3D99F295-0527-4819-AC9B-03CA60DADCDF}" presName="hierRoot2" presStyleCnt="0">
        <dgm:presLayoutVars>
          <dgm:hierBranch val="init"/>
        </dgm:presLayoutVars>
      </dgm:prSet>
      <dgm:spPr/>
    </dgm:pt>
    <dgm:pt modelId="{A8317F29-BB2E-4E40-B12A-237F676975EE}" type="pres">
      <dgm:prSet presAssocID="{3D99F295-0527-4819-AC9B-03CA60DADCDF}" presName="rootComposite" presStyleCnt="0"/>
      <dgm:spPr/>
    </dgm:pt>
    <dgm:pt modelId="{C0A64FC1-DC1A-4274-B999-A2D72342DA3B}" type="pres">
      <dgm:prSet presAssocID="{3D99F295-0527-4819-AC9B-03CA60DADCDF}" presName="rootText" presStyleLbl="node4" presStyleIdx="1" presStyleCnt="6">
        <dgm:presLayoutVars>
          <dgm:chPref val="3"/>
        </dgm:presLayoutVars>
      </dgm:prSet>
      <dgm:spPr/>
      <dgm:t>
        <a:bodyPr/>
        <a:lstStyle/>
        <a:p>
          <a:endParaRPr lang="en-US"/>
        </a:p>
      </dgm:t>
    </dgm:pt>
    <dgm:pt modelId="{4E68D5EC-8E4F-429C-8ADF-A2C7972E2492}" type="pres">
      <dgm:prSet presAssocID="{3D99F295-0527-4819-AC9B-03CA60DADCDF}" presName="rootConnector" presStyleLbl="node4" presStyleIdx="1" presStyleCnt="6"/>
      <dgm:spPr/>
      <dgm:t>
        <a:bodyPr/>
        <a:lstStyle/>
        <a:p>
          <a:endParaRPr lang="en-US"/>
        </a:p>
      </dgm:t>
    </dgm:pt>
    <dgm:pt modelId="{4BEB24FC-32CC-4878-B74C-BFBE77908149}" type="pres">
      <dgm:prSet presAssocID="{3D99F295-0527-4819-AC9B-03CA60DADCDF}" presName="hierChild4" presStyleCnt="0"/>
      <dgm:spPr/>
    </dgm:pt>
    <dgm:pt modelId="{E4C77350-F8D3-449A-B70B-2117B1CFD333}" type="pres">
      <dgm:prSet presAssocID="{3D99F295-0527-4819-AC9B-03CA60DADCDF}" presName="hierChild5" presStyleCnt="0"/>
      <dgm:spPr/>
    </dgm:pt>
    <dgm:pt modelId="{2BF1259D-D62D-4F19-B633-FC7D6F9B39B8}" type="pres">
      <dgm:prSet presAssocID="{FE6E0B4B-0EDA-420D-9339-A471249D3194}" presName="Name37" presStyleLbl="parChTrans1D4" presStyleIdx="2" presStyleCnt="6"/>
      <dgm:spPr/>
      <dgm:t>
        <a:bodyPr/>
        <a:lstStyle/>
        <a:p>
          <a:endParaRPr lang="en-US"/>
        </a:p>
      </dgm:t>
    </dgm:pt>
    <dgm:pt modelId="{A56F7D22-9E56-4815-830B-27926EFE0BAB}" type="pres">
      <dgm:prSet presAssocID="{EA48D6AC-1D46-4336-8068-4749148CD707}" presName="hierRoot2" presStyleCnt="0">
        <dgm:presLayoutVars>
          <dgm:hierBranch val="init"/>
        </dgm:presLayoutVars>
      </dgm:prSet>
      <dgm:spPr/>
    </dgm:pt>
    <dgm:pt modelId="{296AE5FE-64B7-43EF-AA0A-1871DA0D9DCE}" type="pres">
      <dgm:prSet presAssocID="{EA48D6AC-1D46-4336-8068-4749148CD707}" presName="rootComposite" presStyleCnt="0"/>
      <dgm:spPr/>
    </dgm:pt>
    <dgm:pt modelId="{A09935E6-780F-4D89-B68E-22E94BE179BF}" type="pres">
      <dgm:prSet presAssocID="{EA48D6AC-1D46-4336-8068-4749148CD707}" presName="rootText" presStyleLbl="node4" presStyleIdx="2" presStyleCnt="6" custScaleX="194872" custScaleY="51316">
        <dgm:presLayoutVars>
          <dgm:chPref val="3"/>
        </dgm:presLayoutVars>
      </dgm:prSet>
      <dgm:spPr/>
      <dgm:t>
        <a:bodyPr/>
        <a:lstStyle/>
        <a:p>
          <a:endParaRPr lang="en-US"/>
        </a:p>
      </dgm:t>
    </dgm:pt>
    <dgm:pt modelId="{28B3E02D-8A17-4F64-A2C8-E5F5CCC5CD8A}" type="pres">
      <dgm:prSet presAssocID="{EA48D6AC-1D46-4336-8068-4749148CD707}" presName="rootConnector" presStyleLbl="node4" presStyleIdx="2" presStyleCnt="6"/>
      <dgm:spPr/>
      <dgm:t>
        <a:bodyPr/>
        <a:lstStyle/>
        <a:p>
          <a:endParaRPr lang="en-US"/>
        </a:p>
      </dgm:t>
    </dgm:pt>
    <dgm:pt modelId="{95441665-E557-43A8-9314-7A0D25594FAE}" type="pres">
      <dgm:prSet presAssocID="{EA48D6AC-1D46-4336-8068-4749148CD707}" presName="hierChild4" presStyleCnt="0"/>
      <dgm:spPr/>
    </dgm:pt>
    <dgm:pt modelId="{03A308A0-E504-43B7-8175-6E61C62EA653}" type="pres">
      <dgm:prSet presAssocID="{EA48D6AC-1D46-4336-8068-4749148CD707}" presName="hierChild5" presStyleCnt="0"/>
      <dgm:spPr/>
    </dgm:pt>
    <dgm:pt modelId="{E4F8E036-3689-4142-88A9-ED16B12FCD3A}" type="pres">
      <dgm:prSet presAssocID="{CEF3012F-2136-47CC-9326-EF9F33A51526}" presName="hierChild5" presStyleCnt="0"/>
      <dgm:spPr/>
    </dgm:pt>
    <dgm:pt modelId="{D785B6CF-F302-44D8-8BA7-0CE5BEA28927}" type="pres">
      <dgm:prSet presAssocID="{B4EEAE65-CE5E-46D2-9FE6-718BD0BF2197}" presName="hierChild5" presStyleCnt="0"/>
      <dgm:spPr/>
    </dgm:pt>
    <dgm:pt modelId="{340D82D6-35DA-420F-894A-C8F0676A5699}" type="pres">
      <dgm:prSet presAssocID="{ACB8C250-479F-46AC-9E64-FBFEEF2C599E}" presName="Name37" presStyleLbl="parChTrans1D2" presStyleIdx="1" presStyleCnt="2"/>
      <dgm:spPr/>
      <dgm:t>
        <a:bodyPr/>
        <a:lstStyle/>
        <a:p>
          <a:endParaRPr lang="en-US"/>
        </a:p>
      </dgm:t>
    </dgm:pt>
    <dgm:pt modelId="{6D86772A-9D27-44E4-8D7F-B9D86E4E51E4}" type="pres">
      <dgm:prSet presAssocID="{42E703C9-87A8-4D17-A758-3B2B211DA515}" presName="hierRoot2" presStyleCnt="0">
        <dgm:presLayoutVars>
          <dgm:hierBranch val="init"/>
        </dgm:presLayoutVars>
      </dgm:prSet>
      <dgm:spPr/>
    </dgm:pt>
    <dgm:pt modelId="{978D8315-2C76-4B6D-859B-D2FD9E313D8A}" type="pres">
      <dgm:prSet presAssocID="{42E703C9-87A8-4D17-A758-3B2B211DA515}" presName="rootComposite" presStyleCnt="0"/>
      <dgm:spPr/>
    </dgm:pt>
    <dgm:pt modelId="{96A29EA8-9285-4D03-BA18-6A0952B084B6}" type="pres">
      <dgm:prSet presAssocID="{42E703C9-87A8-4D17-A758-3B2B211DA515}" presName="rootText" presStyleLbl="node2" presStyleIdx="1" presStyleCnt="2" custScaleY="56448">
        <dgm:presLayoutVars>
          <dgm:chPref val="3"/>
        </dgm:presLayoutVars>
      </dgm:prSet>
      <dgm:spPr/>
      <dgm:t>
        <a:bodyPr/>
        <a:lstStyle/>
        <a:p>
          <a:endParaRPr lang="en-US"/>
        </a:p>
      </dgm:t>
    </dgm:pt>
    <dgm:pt modelId="{683F7F9F-BFE1-4A1E-8A5D-BC5B6BCAB718}" type="pres">
      <dgm:prSet presAssocID="{42E703C9-87A8-4D17-A758-3B2B211DA515}" presName="rootConnector" presStyleLbl="node2" presStyleIdx="1" presStyleCnt="2"/>
      <dgm:spPr/>
      <dgm:t>
        <a:bodyPr/>
        <a:lstStyle/>
        <a:p>
          <a:endParaRPr lang="en-US"/>
        </a:p>
      </dgm:t>
    </dgm:pt>
    <dgm:pt modelId="{9E5CC875-65C5-4C22-BBED-5C1FE63ECE6D}" type="pres">
      <dgm:prSet presAssocID="{42E703C9-87A8-4D17-A758-3B2B211DA515}" presName="hierChild4" presStyleCnt="0"/>
      <dgm:spPr/>
    </dgm:pt>
    <dgm:pt modelId="{916C59AF-0616-4783-85DE-C4B8E8111130}" type="pres">
      <dgm:prSet presAssocID="{33488F31-1B0D-4140-80FA-082088E1696B}" presName="Name37" presStyleLbl="parChTrans1D3" presStyleIdx="1" presStyleCnt="2"/>
      <dgm:spPr/>
      <dgm:t>
        <a:bodyPr/>
        <a:lstStyle/>
        <a:p>
          <a:endParaRPr lang="en-US"/>
        </a:p>
      </dgm:t>
    </dgm:pt>
    <dgm:pt modelId="{DBA1794A-106F-4FFE-9A81-D1975CBC26DF}" type="pres">
      <dgm:prSet presAssocID="{9976A918-4AC7-4CAB-ADC3-35E700DF066B}" presName="hierRoot2" presStyleCnt="0">
        <dgm:presLayoutVars>
          <dgm:hierBranch val="init"/>
        </dgm:presLayoutVars>
      </dgm:prSet>
      <dgm:spPr/>
    </dgm:pt>
    <dgm:pt modelId="{5493740F-400C-4042-9B5B-D98199E2DD9B}" type="pres">
      <dgm:prSet presAssocID="{9976A918-4AC7-4CAB-ADC3-35E700DF066B}" presName="rootComposite" presStyleCnt="0"/>
      <dgm:spPr/>
    </dgm:pt>
    <dgm:pt modelId="{D93F2BC5-F179-4FCC-977D-364DB417EF2A}" type="pres">
      <dgm:prSet presAssocID="{9976A918-4AC7-4CAB-ADC3-35E700DF066B}" presName="rootText" presStyleLbl="node3" presStyleIdx="1" presStyleCnt="2">
        <dgm:presLayoutVars>
          <dgm:chPref val="3"/>
        </dgm:presLayoutVars>
      </dgm:prSet>
      <dgm:spPr/>
      <dgm:t>
        <a:bodyPr/>
        <a:lstStyle/>
        <a:p>
          <a:endParaRPr lang="en-US"/>
        </a:p>
      </dgm:t>
    </dgm:pt>
    <dgm:pt modelId="{29A61DB5-B71C-49E4-AB23-178D781EB990}" type="pres">
      <dgm:prSet presAssocID="{9976A918-4AC7-4CAB-ADC3-35E700DF066B}" presName="rootConnector" presStyleLbl="node3" presStyleIdx="1" presStyleCnt="2"/>
      <dgm:spPr/>
      <dgm:t>
        <a:bodyPr/>
        <a:lstStyle/>
        <a:p>
          <a:endParaRPr lang="en-US"/>
        </a:p>
      </dgm:t>
    </dgm:pt>
    <dgm:pt modelId="{DDD8F9F5-26FF-4104-A256-78759E8DC939}" type="pres">
      <dgm:prSet presAssocID="{9976A918-4AC7-4CAB-ADC3-35E700DF066B}" presName="hierChild4" presStyleCnt="0"/>
      <dgm:spPr/>
    </dgm:pt>
    <dgm:pt modelId="{DC702F86-BE94-405E-B144-A4672A88AC10}" type="pres">
      <dgm:prSet presAssocID="{90FC12DE-424F-4EBD-9390-52C0AF5C9213}" presName="Name37" presStyleLbl="parChTrans1D4" presStyleIdx="3" presStyleCnt="6"/>
      <dgm:spPr/>
      <dgm:t>
        <a:bodyPr/>
        <a:lstStyle/>
        <a:p>
          <a:endParaRPr lang="en-US"/>
        </a:p>
      </dgm:t>
    </dgm:pt>
    <dgm:pt modelId="{F2097325-8074-4980-83D9-0E2CDD1FCDF7}" type="pres">
      <dgm:prSet presAssocID="{9139CE27-FBAB-4A47-A0DE-2D1D78480229}" presName="hierRoot2" presStyleCnt="0">
        <dgm:presLayoutVars>
          <dgm:hierBranch val="init"/>
        </dgm:presLayoutVars>
      </dgm:prSet>
      <dgm:spPr/>
    </dgm:pt>
    <dgm:pt modelId="{05C14C85-738E-4D75-BE66-DD86B9FA0ACC}" type="pres">
      <dgm:prSet presAssocID="{9139CE27-FBAB-4A47-A0DE-2D1D78480229}" presName="rootComposite" presStyleCnt="0"/>
      <dgm:spPr/>
    </dgm:pt>
    <dgm:pt modelId="{502F86A5-6F9B-4F1B-A2D4-0DCCB2D8CCF5}" type="pres">
      <dgm:prSet presAssocID="{9139CE27-FBAB-4A47-A0DE-2D1D78480229}" presName="rootText" presStyleLbl="node4" presStyleIdx="3" presStyleCnt="6">
        <dgm:presLayoutVars>
          <dgm:chPref val="3"/>
        </dgm:presLayoutVars>
      </dgm:prSet>
      <dgm:spPr/>
      <dgm:t>
        <a:bodyPr/>
        <a:lstStyle/>
        <a:p>
          <a:endParaRPr lang="en-US"/>
        </a:p>
      </dgm:t>
    </dgm:pt>
    <dgm:pt modelId="{FE52C412-8513-45FD-82C5-4344B7858D7E}" type="pres">
      <dgm:prSet presAssocID="{9139CE27-FBAB-4A47-A0DE-2D1D78480229}" presName="rootConnector" presStyleLbl="node4" presStyleIdx="3" presStyleCnt="6"/>
      <dgm:spPr/>
      <dgm:t>
        <a:bodyPr/>
        <a:lstStyle/>
        <a:p>
          <a:endParaRPr lang="en-US"/>
        </a:p>
      </dgm:t>
    </dgm:pt>
    <dgm:pt modelId="{22E9C6F4-97A3-49A4-A7CF-7C8B441DF965}" type="pres">
      <dgm:prSet presAssocID="{9139CE27-FBAB-4A47-A0DE-2D1D78480229}" presName="hierChild4" presStyleCnt="0"/>
      <dgm:spPr/>
    </dgm:pt>
    <dgm:pt modelId="{DA68BF94-42A6-4C21-8588-E5A57F3A2BA3}" type="pres">
      <dgm:prSet presAssocID="{9139CE27-FBAB-4A47-A0DE-2D1D78480229}" presName="hierChild5" presStyleCnt="0"/>
      <dgm:spPr/>
    </dgm:pt>
    <dgm:pt modelId="{A8793951-C25A-4D5B-BEA5-7AA70D071D18}" type="pres">
      <dgm:prSet presAssocID="{844E13D8-B56F-42C9-B5DD-60F495393943}" presName="Name37" presStyleLbl="parChTrans1D4" presStyleIdx="4" presStyleCnt="6"/>
      <dgm:spPr/>
      <dgm:t>
        <a:bodyPr/>
        <a:lstStyle/>
        <a:p>
          <a:endParaRPr lang="en-US"/>
        </a:p>
      </dgm:t>
    </dgm:pt>
    <dgm:pt modelId="{2EF261C1-9249-4E8A-AF71-5F57C32A3444}" type="pres">
      <dgm:prSet presAssocID="{B430F41F-F0FA-4521-A08C-BFC65174E51F}" presName="hierRoot2" presStyleCnt="0">
        <dgm:presLayoutVars>
          <dgm:hierBranch val="init"/>
        </dgm:presLayoutVars>
      </dgm:prSet>
      <dgm:spPr/>
    </dgm:pt>
    <dgm:pt modelId="{154F0A04-778B-40BF-BA18-EA1EC525982E}" type="pres">
      <dgm:prSet presAssocID="{B430F41F-F0FA-4521-A08C-BFC65174E51F}" presName="rootComposite" presStyleCnt="0"/>
      <dgm:spPr/>
    </dgm:pt>
    <dgm:pt modelId="{AA8F5B17-CFB7-478C-B498-595FBC34C0BD}" type="pres">
      <dgm:prSet presAssocID="{B430F41F-F0FA-4521-A08C-BFC65174E51F}" presName="rootText" presStyleLbl="node4" presStyleIdx="4" presStyleCnt="6">
        <dgm:presLayoutVars>
          <dgm:chPref val="3"/>
        </dgm:presLayoutVars>
      </dgm:prSet>
      <dgm:spPr/>
      <dgm:t>
        <a:bodyPr/>
        <a:lstStyle/>
        <a:p>
          <a:endParaRPr lang="en-US"/>
        </a:p>
      </dgm:t>
    </dgm:pt>
    <dgm:pt modelId="{6CB79D12-8090-4157-AAEF-5F59DB6153A4}" type="pres">
      <dgm:prSet presAssocID="{B430F41F-F0FA-4521-A08C-BFC65174E51F}" presName="rootConnector" presStyleLbl="node4" presStyleIdx="4" presStyleCnt="6"/>
      <dgm:spPr/>
      <dgm:t>
        <a:bodyPr/>
        <a:lstStyle/>
        <a:p>
          <a:endParaRPr lang="en-US"/>
        </a:p>
      </dgm:t>
    </dgm:pt>
    <dgm:pt modelId="{CAA25C38-9392-49ED-A25E-90196838F989}" type="pres">
      <dgm:prSet presAssocID="{B430F41F-F0FA-4521-A08C-BFC65174E51F}" presName="hierChild4" presStyleCnt="0"/>
      <dgm:spPr/>
    </dgm:pt>
    <dgm:pt modelId="{BE60EAB5-2ADC-4294-9CDB-50D404CC1598}" type="pres">
      <dgm:prSet presAssocID="{B430F41F-F0FA-4521-A08C-BFC65174E51F}" presName="hierChild5" presStyleCnt="0"/>
      <dgm:spPr/>
    </dgm:pt>
    <dgm:pt modelId="{C413CC13-DC36-449D-BB1A-D35A8DB7CC98}" type="pres">
      <dgm:prSet presAssocID="{98869240-45BA-493E-82B3-914762CAEA78}" presName="Name37" presStyleLbl="parChTrans1D4" presStyleIdx="5" presStyleCnt="6"/>
      <dgm:spPr/>
      <dgm:t>
        <a:bodyPr/>
        <a:lstStyle/>
        <a:p>
          <a:endParaRPr lang="en-US"/>
        </a:p>
      </dgm:t>
    </dgm:pt>
    <dgm:pt modelId="{C77BFED3-03C1-4BD5-BBCE-D5D0047DCCD0}" type="pres">
      <dgm:prSet presAssocID="{73464A34-C5DB-4FED-A8AD-3ECE862B9E5E}" presName="hierRoot2" presStyleCnt="0">
        <dgm:presLayoutVars>
          <dgm:hierBranch val="init"/>
        </dgm:presLayoutVars>
      </dgm:prSet>
      <dgm:spPr/>
    </dgm:pt>
    <dgm:pt modelId="{88838DFC-5AC1-4CF0-A65C-A6A1BED325ED}" type="pres">
      <dgm:prSet presAssocID="{73464A34-C5DB-4FED-A8AD-3ECE862B9E5E}" presName="rootComposite" presStyleCnt="0"/>
      <dgm:spPr/>
    </dgm:pt>
    <dgm:pt modelId="{CB674A4E-CF78-43D1-9D43-C17003CB0991}" type="pres">
      <dgm:prSet presAssocID="{73464A34-C5DB-4FED-A8AD-3ECE862B9E5E}" presName="rootText" presStyleLbl="node4" presStyleIdx="5" presStyleCnt="6" custScaleX="194872" custScaleY="51316">
        <dgm:presLayoutVars>
          <dgm:chPref val="3"/>
        </dgm:presLayoutVars>
      </dgm:prSet>
      <dgm:spPr/>
      <dgm:t>
        <a:bodyPr/>
        <a:lstStyle/>
        <a:p>
          <a:endParaRPr lang="en-US"/>
        </a:p>
      </dgm:t>
    </dgm:pt>
    <dgm:pt modelId="{26A7B108-AD20-44A2-928B-455367C1604D}" type="pres">
      <dgm:prSet presAssocID="{73464A34-C5DB-4FED-A8AD-3ECE862B9E5E}" presName="rootConnector" presStyleLbl="node4" presStyleIdx="5" presStyleCnt="6"/>
      <dgm:spPr/>
      <dgm:t>
        <a:bodyPr/>
        <a:lstStyle/>
        <a:p>
          <a:endParaRPr lang="en-US"/>
        </a:p>
      </dgm:t>
    </dgm:pt>
    <dgm:pt modelId="{2D174B08-61A5-4AAB-BDC6-DFFB28867B1A}" type="pres">
      <dgm:prSet presAssocID="{73464A34-C5DB-4FED-A8AD-3ECE862B9E5E}" presName="hierChild4" presStyleCnt="0"/>
      <dgm:spPr/>
    </dgm:pt>
    <dgm:pt modelId="{FEC62584-F364-4B8F-A697-1C78F949461C}" type="pres">
      <dgm:prSet presAssocID="{73464A34-C5DB-4FED-A8AD-3ECE862B9E5E}" presName="hierChild5" presStyleCnt="0"/>
      <dgm:spPr/>
    </dgm:pt>
    <dgm:pt modelId="{F04351EB-BD0E-4550-8869-CFB7271E4294}" type="pres">
      <dgm:prSet presAssocID="{9976A918-4AC7-4CAB-ADC3-35E700DF066B}" presName="hierChild5" presStyleCnt="0"/>
      <dgm:spPr/>
    </dgm:pt>
    <dgm:pt modelId="{6D7B2584-C085-41D4-ABE3-91F1A67F6762}" type="pres">
      <dgm:prSet presAssocID="{42E703C9-87A8-4D17-A758-3B2B211DA515}" presName="hierChild5" presStyleCnt="0"/>
      <dgm:spPr/>
    </dgm:pt>
    <dgm:pt modelId="{4DA2B13A-96C3-4A75-B14D-B464884113A2}" type="pres">
      <dgm:prSet presAssocID="{8B0C445C-808B-4690-9C57-FFD84B800EE3}" presName="hierChild3" presStyleCnt="0"/>
      <dgm:spPr/>
    </dgm:pt>
  </dgm:ptLst>
  <dgm:cxnLst>
    <dgm:cxn modelId="{E6750EE2-4FD8-47D4-8A34-9EB1C3430525}" type="presOf" srcId="{9139CE27-FBAB-4A47-A0DE-2D1D78480229}" destId="{502F86A5-6F9B-4F1B-A2D4-0DCCB2D8CCF5}" srcOrd="0" destOrd="0" presId="urn:microsoft.com/office/officeart/2005/8/layout/orgChart1"/>
    <dgm:cxn modelId="{9A944B5B-44D3-4413-B528-3478C3E1814D}" type="presOf" srcId="{B4EEAE65-CE5E-46D2-9FE6-718BD0BF2197}" destId="{BB1D9C59-7D06-43DA-A0DD-F475D3380786}" srcOrd="1" destOrd="0" presId="urn:microsoft.com/office/officeart/2005/8/layout/orgChart1"/>
    <dgm:cxn modelId="{D3EE8B77-46EA-40DA-A5F4-FA5C5CA751CE}" type="presOf" srcId="{79293BA2-D576-4DD2-A902-58F90D4E4E0A}" destId="{3BE53D7F-6E00-4647-B0F2-ACB7BB3218C2}" srcOrd="0" destOrd="0" presId="urn:microsoft.com/office/officeart/2005/8/layout/orgChart1"/>
    <dgm:cxn modelId="{6B59407B-B417-4B87-85DA-804C8B9D4E5A}" type="presOf" srcId="{73464A34-C5DB-4FED-A8AD-3ECE862B9E5E}" destId="{26A7B108-AD20-44A2-928B-455367C1604D}" srcOrd="1" destOrd="0" presId="urn:microsoft.com/office/officeart/2005/8/layout/orgChart1"/>
    <dgm:cxn modelId="{90C1552C-FB37-4B40-A706-F8A11D93CEE0}" srcId="{B4EEAE65-CE5E-46D2-9FE6-718BD0BF2197}" destId="{CEF3012F-2136-47CC-9326-EF9F33A51526}" srcOrd="0" destOrd="0" parTransId="{EAB5277C-46A5-4090-9A3F-D8339A50C141}" sibTransId="{52199068-641F-4AB0-8843-CE636C005862}"/>
    <dgm:cxn modelId="{824F371F-C9B6-4121-B780-8231BB7C81EE}" type="presOf" srcId="{B430F41F-F0FA-4521-A08C-BFC65174E51F}" destId="{AA8F5B17-CFB7-478C-B498-595FBC34C0BD}" srcOrd="0" destOrd="0" presId="urn:microsoft.com/office/officeart/2005/8/layout/orgChart1"/>
    <dgm:cxn modelId="{1EF0984B-157C-40EB-8015-D951AF1FA6CE}" type="presOf" srcId="{8B0C445C-808B-4690-9C57-FFD84B800EE3}" destId="{41C41CB0-7E01-42D7-8A86-0937030D91C1}" srcOrd="0" destOrd="0" presId="urn:microsoft.com/office/officeart/2005/8/layout/orgChart1"/>
    <dgm:cxn modelId="{49E435A4-BAEF-4E75-9B88-8BF27EAC9DB4}" type="presOf" srcId="{714066F5-C7B7-45C7-9CD0-5C8589ABF8C2}" destId="{FAEF23B9-5184-4664-8ABB-E73BD63E1531}" srcOrd="1" destOrd="0" presId="urn:microsoft.com/office/officeart/2005/8/layout/orgChart1"/>
    <dgm:cxn modelId="{5EA96B4A-58BA-4B96-BF06-0213C8AED5B6}" type="presOf" srcId="{CEF3012F-2136-47CC-9326-EF9F33A51526}" destId="{0F0F57F6-62D9-44F4-AF44-AA89B6490120}" srcOrd="1" destOrd="0" presId="urn:microsoft.com/office/officeart/2005/8/layout/orgChart1"/>
    <dgm:cxn modelId="{03B3847E-8044-4765-80F0-2FBD2CD4D903}" type="presOf" srcId="{EAB5277C-46A5-4090-9A3F-D8339A50C141}" destId="{3A948FBC-5589-4C06-9978-49FAAA11F353}" srcOrd="0" destOrd="0" presId="urn:microsoft.com/office/officeart/2005/8/layout/orgChart1"/>
    <dgm:cxn modelId="{E7DA8832-9209-427E-839B-D1EE357F4AA2}" type="presOf" srcId="{ACB8C250-479F-46AC-9E64-FBFEEF2C599E}" destId="{340D82D6-35DA-420F-894A-C8F0676A5699}" srcOrd="0" destOrd="0" presId="urn:microsoft.com/office/officeart/2005/8/layout/orgChart1"/>
    <dgm:cxn modelId="{E89A6A21-56A8-46CF-A987-D522AD3305EC}" type="presOf" srcId="{26F90CC4-0BCF-43FA-BB04-DCB4A8C26BAA}" destId="{2303CC59-719A-4A4C-9502-23723E53C3CF}" srcOrd="0" destOrd="0" presId="urn:microsoft.com/office/officeart/2005/8/layout/orgChart1"/>
    <dgm:cxn modelId="{408DD041-1BAE-4059-A210-FCB4CB6E542F}" type="presOf" srcId="{EA48D6AC-1D46-4336-8068-4749148CD707}" destId="{28B3E02D-8A17-4F64-A2C8-E5F5CCC5CD8A}" srcOrd="1" destOrd="0" presId="urn:microsoft.com/office/officeart/2005/8/layout/orgChart1"/>
    <dgm:cxn modelId="{672CE752-A0E5-4D2B-A18E-A8929D3C210B}" type="presOf" srcId="{844E13D8-B56F-42C9-B5DD-60F495393943}" destId="{A8793951-C25A-4D5B-BEA5-7AA70D071D18}" srcOrd="0" destOrd="0" presId="urn:microsoft.com/office/officeart/2005/8/layout/orgChart1"/>
    <dgm:cxn modelId="{61D0E4CC-A27E-45F5-A725-E2EC6C6B5ED1}" type="presOf" srcId="{33488F31-1B0D-4140-80FA-082088E1696B}" destId="{916C59AF-0616-4783-85DE-C4B8E8111130}" srcOrd="0" destOrd="0" presId="urn:microsoft.com/office/officeart/2005/8/layout/orgChart1"/>
    <dgm:cxn modelId="{F665C18E-95C4-4075-A463-CE68CD3B1125}" srcId="{9976A918-4AC7-4CAB-ADC3-35E700DF066B}" destId="{B430F41F-F0FA-4521-A08C-BFC65174E51F}" srcOrd="1" destOrd="0" parTransId="{844E13D8-B56F-42C9-B5DD-60F495393943}" sibTransId="{9352A4D5-D7C4-4E9F-BBFC-7BF8CCBF82A1}"/>
    <dgm:cxn modelId="{6BAB98EC-9485-4062-A1AC-D847AD622ED5}" type="presOf" srcId="{9976A918-4AC7-4CAB-ADC3-35E700DF066B}" destId="{29A61DB5-B71C-49E4-AB23-178D781EB990}" srcOrd="1" destOrd="0" presId="urn:microsoft.com/office/officeart/2005/8/layout/orgChart1"/>
    <dgm:cxn modelId="{11142A72-BBFD-48D4-A339-EC932FA7CFE1}" type="presOf" srcId="{3D99F295-0527-4819-AC9B-03CA60DADCDF}" destId="{4E68D5EC-8E4F-429C-8ADF-A2C7972E2492}" srcOrd="1" destOrd="0" presId="urn:microsoft.com/office/officeart/2005/8/layout/orgChart1"/>
    <dgm:cxn modelId="{C2698D7E-1F02-4FA7-85E9-020ADEF6D16C}" type="presOf" srcId="{3D99F295-0527-4819-AC9B-03CA60DADCDF}" destId="{C0A64FC1-DC1A-4274-B999-A2D72342DA3B}" srcOrd="0" destOrd="0" presId="urn:microsoft.com/office/officeart/2005/8/layout/orgChart1"/>
    <dgm:cxn modelId="{0D489811-6ECA-44A9-878A-1E8185CCCBB5}" type="presOf" srcId="{90FC12DE-424F-4EBD-9390-52C0AF5C9213}" destId="{DC702F86-BE94-405E-B144-A4672A88AC10}" srcOrd="0" destOrd="0" presId="urn:microsoft.com/office/officeart/2005/8/layout/orgChart1"/>
    <dgm:cxn modelId="{21763D28-B7A6-4D8B-B5E6-24D4CC7A95F6}" srcId="{CEF3012F-2136-47CC-9326-EF9F33A51526}" destId="{714066F5-C7B7-45C7-9CD0-5C8589ABF8C2}" srcOrd="0" destOrd="0" parTransId="{26F90CC4-0BCF-43FA-BB04-DCB4A8C26BAA}" sibTransId="{7283B9E9-1F58-4011-9DE4-79F4170EF6AE}"/>
    <dgm:cxn modelId="{4B60524B-F95E-4BCB-83C1-E72B88C0CB54}" srcId="{9976A918-4AC7-4CAB-ADC3-35E700DF066B}" destId="{9139CE27-FBAB-4A47-A0DE-2D1D78480229}" srcOrd="0" destOrd="0" parTransId="{90FC12DE-424F-4EBD-9390-52C0AF5C9213}" sibTransId="{7971EF79-E73E-493D-BF99-E10A18280A1B}"/>
    <dgm:cxn modelId="{3665AF70-34F8-45F6-8ED1-6889A3D6CB2D}" type="presOf" srcId="{B430F41F-F0FA-4521-A08C-BFC65174E51F}" destId="{6CB79D12-8090-4157-AAEF-5F59DB6153A4}" srcOrd="1" destOrd="0" presId="urn:microsoft.com/office/officeart/2005/8/layout/orgChart1"/>
    <dgm:cxn modelId="{BE25FDA6-FD7B-4CF5-91FC-257958A677A5}" srcId="{8B0C445C-808B-4690-9C57-FFD84B800EE3}" destId="{B4EEAE65-CE5E-46D2-9FE6-718BD0BF2197}" srcOrd="0" destOrd="0" parTransId="{79293BA2-D576-4DD2-A902-58F90D4E4E0A}" sibTransId="{3EE9BA85-60AF-40A4-9DA4-00BBF2EF886A}"/>
    <dgm:cxn modelId="{B90AB493-71E4-47D6-A399-E17EF1750924}" type="presOf" srcId="{98869240-45BA-493E-82B3-914762CAEA78}" destId="{C413CC13-DC36-449D-BB1A-D35A8DB7CC98}" srcOrd="0" destOrd="0" presId="urn:microsoft.com/office/officeart/2005/8/layout/orgChart1"/>
    <dgm:cxn modelId="{8ACBB348-15AF-4B56-8603-CD16C65D1B1A}" type="presOf" srcId="{154F60C4-35B5-4B3D-A2B0-41BD56FA4AB3}" destId="{5F95C8A2-2859-4414-9B09-FDD24313B2D6}" srcOrd="0" destOrd="0" presId="urn:microsoft.com/office/officeart/2005/8/layout/orgChart1"/>
    <dgm:cxn modelId="{C506846E-C67F-41DF-AFF6-4C229E941B55}" type="presOf" srcId="{9139CE27-FBAB-4A47-A0DE-2D1D78480229}" destId="{FE52C412-8513-45FD-82C5-4344B7858D7E}" srcOrd="1" destOrd="0" presId="urn:microsoft.com/office/officeart/2005/8/layout/orgChart1"/>
    <dgm:cxn modelId="{275D97AB-9AD5-4ED9-82D8-82D224EB3618}" type="presOf" srcId="{2AFBD8BE-2F84-4A33-B9F2-114D42070330}" destId="{80FC45A0-F1C6-4B91-99B5-DEABF9500EC5}" srcOrd="0" destOrd="0" presId="urn:microsoft.com/office/officeart/2005/8/layout/orgChart1"/>
    <dgm:cxn modelId="{D6E8CA03-1B7A-4AA8-BD30-E6AA8140974F}" type="presOf" srcId="{73464A34-C5DB-4FED-A8AD-3ECE862B9E5E}" destId="{CB674A4E-CF78-43D1-9D43-C17003CB0991}" srcOrd="0" destOrd="0" presId="urn:microsoft.com/office/officeart/2005/8/layout/orgChart1"/>
    <dgm:cxn modelId="{7882AFF0-66CE-4A2C-8F39-B7349B4140E0}" srcId="{42E703C9-87A8-4D17-A758-3B2B211DA515}" destId="{9976A918-4AC7-4CAB-ADC3-35E700DF066B}" srcOrd="0" destOrd="0" parTransId="{33488F31-1B0D-4140-80FA-082088E1696B}" sibTransId="{7DBBD046-6D17-4837-9B19-345827D4EDFA}"/>
    <dgm:cxn modelId="{1848F353-EFA2-4667-914B-363E37F71F8A}" srcId="{CEF3012F-2136-47CC-9326-EF9F33A51526}" destId="{EA48D6AC-1D46-4336-8068-4749148CD707}" srcOrd="2" destOrd="0" parTransId="{FE6E0B4B-0EDA-420D-9339-A471249D3194}" sibTransId="{2E3F247F-533B-4DB9-90B9-032146E13B96}"/>
    <dgm:cxn modelId="{AC935EA2-0D49-4BB7-9000-F5A82AA3059D}" type="presOf" srcId="{EA48D6AC-1D46-4336-8068-4749148CD707}" destId="{A09935E6-780F-4D89-B68E-22E94BE179BF}" srcOrd="0" destOrd="0" presId="urn:microsoft.com/office/officeart/2005/8/layout/orgChart1"/>
    <dgm:cxn modelId="{31D31BED-0C50-450E-9EE5-DB93013C5134}" srcId="{2AFBD8BE-2F84-4A33-B9F2-114D42070330}" destId="{8B0C445C-808B-4690-9C57-FFD84B800EE3}" srcOrd="0" destOrd="0" parTransId="{64ABD4D1-9FC9-46DD-BA48-F1E22A4992DA}" sibTransId="{DB6E6FA3-AF5D-4ABD-92BB-B5E8325A8A50}"/>
    <dgm:cxn modelId="{12FA7699-0C4D-49EE-A4DA-D22B5E992F59}" type="presOf" srcId="{714066F5-C7B7-45C7-9CD0-5C8589ABF8C2}" destId="{D99ACDA5-3723-4D71-9802-0E3312CE8E84}" srcOrd="0" destOrd="0" presId="urn:microsoft.com/office/officeart/2005/8/layout/orgChart1"/>
    <dgm:cxn modelId="{8F81EA70-C0E1-402C-88C9-31F6A1627DF7}" type="presOf" srcId="{9976A918-4AC7-4CAB-ADC3-35E700DF066B}" destId="{D93F2BC5-F179-4FCC-977D-364DB417EF2A}" srcOrd="0" destOrd="0" presId="urn:microsoft.com/office/officeart/2005/8/layout/orgChart1"/>
    <dgm:cxn modelId="{ED2998A7-D5D7-4C2F-829B-7BB43CB247FF}" type="presOf" srcId="{42E703C9-87A8-4D17-A758-3B2B211DA515}" destId="{96A29EA8-9285-4D03-BA18-6A0952B084B6}" srcOrd="0" destOrd="0" presId="urn:microsoft.com/office/officeart/2005/8/layout/orgChart1"/>
    <dgm:cxn modelId="{488AB781-4906-4B2D-A418-653453B3B26A}" type="presOf" srcId="{8B0C445C-808B-4690-9C57-FFD84B800EE3}" destId="{EA1C55BB-8A76-4E29-A766-103912126F90}" srcOrd="1" destOrd="0" presId="urn:microsoft.com/office/officeart/2005/8/layout/orgChart1"/>
    <dgm:cxn modelId="{C12B5412-3AEB-4E76-8252-9ED35E505B24}" srcId="{8B0C445C-808B-4690-9C57-FFD84B800EE3}" destId="{42E703C9-87A8-4D17-A758-3B2B211DA515}" srcOrd="1" destOrd="0" parTransId="{ACB8C250-479F-46AC-9E64-FBFEEF2C599E}" sibTransId="{521DC9F7-5B06-48CE-8BEC-00EB0D8C6BEA}"/>
    <dgm:cxn modelId="{56439DC1-7E9C-49A1-8BAC-90A77CB22878}" type="presOf" srcId="{FE6E0B4B-0EDA-420D-9339-A471249D3194}" destId="{2BF1259D-D62D-4F19-B633-FC7D6F9B39B8}" srcOrd="0" destOrd="0" presId="urn:microsoft.com/office/officeart/2005/8/layout/orgChart1"/>
    <dgm:cxn modelId="{83A9FD06-0590-4FD2-8FB6-6CBC142A438C}" type="presOf" srcId="{42E703C9-87A8-4D17-A758-3B2B211DA515}" destId="{683F7F9F-BFE1-4A1E-8A5D-BC5B6BCAB718}" srcOrd="1" destOrd="0" presId="urn:microsoft.com/office/officeart/2005/8/layout/orgChart1"/>
    <dgm:cxn modelId="{2307F370-2AB3-466C-87F0-0F65413952E3}" type="presOf" srcId="{CEF3012F-2136-47CC-9326-EF9F33A51526}" destId="{27C34060-0531-422D-894D-B7C17FB44DFB}" srcOrd="0" destOrd="0" presId="urn:microsoft.com/office/officeart/2005/8/layout/orgChart1"/>
    <dgm:cxn modelId="{239C3FDB-7332-44FE-BB12-24FAF9606267}" srcId="{9976A918-4AC7-4CAB-ADC3-35E700DF066B}" destId="{73464A34-C5DB-4FED-A8AD-3ECE862B9E5E}" srcOrd="2" destOrd="0" parTransId="{98869240-45BA-493E-82B3-914762CAEA78}" sibTransId="{D2274A65-154B-4148-A789-69B59731B0CF}"/>
    <dgm:cxn modelId="{01A82721-D8BF-44F9-A6B8-E9FCB70CFA12}" type="presOf" srcId="{B4EEAE65-CE5E-46D2-9FE6-718BD0BF2197}" destId="{7E61151C-0943-4C8A-AA78-56EA4593730B}" srcOrd="0" destOrd="0" presId="urn:microsoft.com/office/officeart/2005/8/layout/orgChart1"/>
    <dgm:cxn modelId="{37B6E202-921A-452D-BA31-8B66E208A37D}" srcId="{CEF3012F-2136-47CC-9326-EF9F33A51526}" destId="{3D99F295-0527-4819-AC9B-03CA60DADCDF}" srcOrd="1" destOrd="0" parTransId="{154F60C4-35B5-4B3D-A2B0-41BD56FA4AB3}" sibTransId="{1AFBC7C0-81D3-41A7-B825-0E26AEB4107B}"/>
    <dgm:cxn modelId="{35DCE72B-84B6-41B7-83F4-74E4DD237CEB}" type="presParOf" srcId="{80FC45A0-F1C6-4B91-99B5-DEABF9500EC5}" destId="{BE0775AE-A1B9-4A01-A750-1A4643CA7AA4}" srcOrd="0" destOrd="0" presId="urn:microsoft.com/office/officeart/2005/8/layout/orgChart1"/>
    <dgm:cxn modelId="{29FB0518-A418-412B-9347-53244D568F92}" type="presParOf" srcId="{BE0775AE-A1B9-4A01-A750-1A4643CA7AA4}" destId="{A08924A1-367E-48B2-919A-86AB439A8273}" srcOrd="0" destOrd="0" presId="urn:microsoft.com/office/officeart/2005/8/layout/orgChart1"/>
    <dgm:cxn modelId="{F8346C82-8D2E-4FD9-9851-E0F009E0BD08}" type="presParOf" srcId="{A08924A1-367E-48B2-919A-86AB439A8273}" destId="{41C41CB0-7E01-42D7-8A86-0937030D91C1}" srcOrd="0" destOrd="0" presId="urn:microsoft.com/office/officeart/2005/8/layout/orgChart1"/>
    <dgm:cxn modelId="{EE57E7EA-5AA1-418C-B4B0-0DAB893CD263}" type="presParOf" srcId="{A08924A1-367E-48B2-919A-86AB439A8273}" destId="{EA1C55BB-8A76-4E29-A766-103912126F90}" srcOrd="1" destOrd="0" presId="urn:microsoft.com/office/officeart/2005/8/layout/orgChart1"/>
    <dgm:cxn modelId="{3D443288-BE50-4E11-A62D-F16E94384BEB}" type="presParOf" srcId="{BE0775AE-A1B9-4A01-A750-1A4643CA7AA4}" destId="{0F82FB40-E128-4DC4-9E3B-74F12BB1FEFF}" srcOrd="1" destOrd="0" presId="urn:microsoft.com/office/officeart/2005/8/layout/orgChart1"/>
    <dgm:cxn modelId="{BB032CE6-8F4A-4604-91E6-470E980B2E67}" type="presParOf" srcId="{0F82FB40-E128-4DC4-9E3B-74F12BB1FEFF}" destId="{3BE53D7F-6E00-4647-B0F2-ACB7BB3218C2}" srcOrd="0" destOrd="0" presId="urn:microsoft.com/office/officeart/2005/8/layout/orgChart1"/>
    <dgm:cxn modelId="{4DA54E55-13AC-4DF5-B003-1BBDF0F9CA2C}" type="presParOf" srcId="{0F82FB40-E128-4DC4-9E3B-74F12BB1FEFF}" destId="{87E0580D-124F-4236-84C8-73E270EC49A7}" srcOrd="1" destOrd="0" presId="urn:microsoft.com/office/officeart/2005/8/layout/orgChart1"/>
    <dgm:cxn modelId="{BFBE6D3B-F977-4777-BA3F-557BC8891CD7}" type="presParOf" srcId="{87E0580D-124F-4236-84C8-73E270EC49A7}" destId="{C5289471-11F8-4822-B718-54875944D83B}" srcOrd="0" destOrd="0" presId="urn:microsoft.com/office/officeart/2005/8/layout/orgChart1"/>
    <dgm:cxn modelId="{780BBF34-56FE-4C4E-A1BF-27935FE08057}" type="presParOf" srcId="{C5289471-11F8-4822-B718-54875944D83B}" destId="{7E61151C-0943-4C8A-AA78-56EA4593730B}" srcOrd="0" destOrd="0" presId="urn:microsoft.com/office/officeart/2005/8/layout/orgChart1"/>
    <dgm:cxn modelId="{4A68AA43-9013-40B3-8F67-6A15FDBE9EB6}" type="presParOf" srcId="{C5289471-11F8-4822-B718-54875944D83B}" destId="{BB1D9C59-7D06-43DA-A0DD-F475D3380786}" srcOrd="1" destOrd="0" presId="urn:microsoft.com/office/officeart/2005/8/layout/orgChart1"/>
    <dgm:cxn modelId="{6193E2D8-8792-49BD-AC71-F81AF509F183}" type="presParOf" srcId="{87E0580D-124F-4236-84C8-73E270EC49A7}" destId="{2C8681D9-7B80-48B1-A5DB-8A50850063EB}" srcOrd="1" destOrd="0" presId="urn:microsoft.com/office/officeart/2005/8/layout/orgChart1"/>
    <dgm:cxn modelId="{6BEDC491-A512-4E0D-9988-FD51BFD4D588}" type="presParOf" srcId="{2C8681D9-7B80-48B1-A5DB-8A50850063EB}" destId="{3A948FBC-5589-4C06-9978-49FAAA11F353}" srcOrd="0" destOrd="0" presId="urn:microsoft.com/office/officeart/2005/8/layout/orgChart1"/>
    <dgm:cxn modelId="{2DBECC86-C50E-4635-BFE2-8F0F2FF59BF1}" type="presParOf" srcId="{2C8681D9-7B80-48B1-A5DB-8A50850063EB}" destId="{5D5F3541-E2B7-4103-83B0-6874C95416F6}" srcOrd="1" destOrd="0" presId="urn:microsoft.com/office/officeart/2005/8/layout/orgChart1"/>
    <dgm:cxn modelId="{F4FDDBAD-AD81-4077-BC20-D4094074764F}" type="presParOf" srcId="{5D5F3541-E2B7-4103-83B0-6874C95416F6}" destId="{DCEFF426-DF07-47E2-8DB2-C562526750DB}" srcOrd="0" destOrd="0" presId="urn:microsoft.com/office/officeart/2005/8/layout/orgChart1"/>
    <dgm:cxn modelId="{66902075-5B96-457C-A8F3-CD8E6558D538}" type="presParOf" srcId="{DCEFF426-DF07-47E2-8DB2-C562526750DB}" destId="{27C34060-0531-422D-894D-B7C17FB44DFB}" srcOrd="0" destOrd="0" presId="urn:microsoft.com/office/officeart/2005/8/layout/orgChart1"/>
    <dgm:cxn modelId="{C9BD3171-3645-42C5-A200-5B8F2B9CC699}" type="presParOf" srcId="{DCEFF426-DF07-47E2-8DB2-C562526750DB}" destId="{0F0F57F6-62D9-44F4-AF44-AA89B6490120}" srcOrd="1" destOrd="0" presId="urn:microsoft.com/office/officeart/2005/8/layout/orgChart1"/>
    <dgm:cxn modelId="{79A56EE2-5E1C-4D80-891D-71F240F1C8A2}" type="presParOf" srcId="{5D5F3541-E2B7-4103-83B0-6874C95416F6}" destId="{17A7DAD7-D65B-4A46-A7A9-001FEF67C54F}" srcOrd="1" destOrd="0" presId="urn:microsoft.com/office/officeart/2005/8/layout/orgChart1"/>
    <dgm:cxn modelId="{4ED8A10D-B3B1-4089-9200-EB7BFA5DD728}" type="presParOf" srcId="{17A7DAD7-D65B-4A46-A7A9-001FEF67C54F}" destId="{2303CC59-719A-4A4C-9502-23723E53C3CF}" srcOrd="0" destOrd="0" presId="urn:microsoft.com/office/officeart/2005/8/layout/orgChart1"/>
    <dgm:cxn modelId="{D28CE5D8-936F-46CB-BBB8-4A73D96DA5BB}" type="presParOf" srcId="{17A7DAD7-D65B-4A46-A7A9-001FEF67C54F}" destId="{31507E23-2165-41BB-B37C-9A1C370C772D}" srcOrd="1" destOrd="0" presId="urn:microsoft.com/office/officeart/2005/8/layout/orgChart1"/>
    <dgm:cxn modelId="{98DC4105-6F7B-47EB-9F8B-BACB68B43DE3}" type="presParOf" srcId="{31507E23-2165-41BB-B37C-9A1C370C772D}" destId="{B38F067D-678C-4271-8395-1C5B209C787E}" srcOrd="0" destOrd="0" presId="urn:microsoft.com/office/officeart/2005/8/layout/orgChart1"/>
    <dgm:cxn modelId="{97E688FF-148C-4BE0-AC40-4826A155AC1D}" type="presParOf" srcId="{B38F067D-678C-4271-8395-1C5B209C787E}" destId="{D99ACDA5-3723-4D71-9802-0E3312CE8E84}" srcOrd="0" destOrd="0" presId="urn:microsoft.com/office/officeart/2005/8/layout/orgChart1"/>
    <dgm:cxn modelId="{6DA0B0D2-274C-4889-BE1E-4A9B45F90321}" type="presParOf" srcId="{B38F067D-678C-4271-8395-1C5B209C787E}" destId="{FAEF23B9-5184-4664-8ABB-E73BD63E1531}" srcOrd="1" destOrd="0" presId="urn:microsoft.com/office/officeart/2005/8/layout/orgChart1"/>
    <dgm:cxn modelId="{DDB26E02-7FEC-4EAF-88E4-258A3ED20E6D}" type="presParOf" srcId="{31507E23-2165-41BB-B37C-9A1C370C772D}" destId="{E7DFCC44-2777-474F-B375-554E5BAEBAAC}" srcOrd="1" destOrd="0" presId="urn:microsoft.com/office/officeart/2005/8/layout/orgChart1"/>
    <dgm:cxn modelId="{43303F53-562A-4F51-80B9-A32211ABE135}" type="presParOf" srcId="{31507E23-2165-41BB-B37C-9A1C370C772D}" destId="{C6032246-5231-45AC-9303-FF1581157AAB}" srcOrd="2" destOrd="0" presId="urn:microsoft.com/office/officeart/2005/8/layout/orgChart1"/>
    <dgm:cxn modelId="{2816EE5B-A958-4E1B-ACFF-F0A844886D89}" type="presParOf" srcId="{17A7DAD7-D65B-4A46-A7A9-001FEF67C54F}" destId="{5F95C8A2-2859-4414-9B09-FDD24313B2D6}" srcOrd="2" destOrd="0" presId="urn:microsoft.com/office/officeart/2005/8/layout/orgChart1"/>
    <dgm:cxn modelId="{C314B020-A693-44A4-90A0-F1F322ECD591}" type="presParOf" srcId="{17A7DAD7-D65B-4A46-A7A9-001FEF67C54F}" destId="{BE0E59A9-4C0F-43F3-AACA-15978D14C0AD}" srcOrd="3" destOrd="0" presId="urn:microsoft.com/office/officeart/2005/8/layout/orgChart1"/>
    <dgm:cxn modelId="{A2E65DCF-099E-400E-AD35-387165B1FD72}" type="presParOf" srcId="{BE0E59A9-4C0F-43F3-AACA-15978D14C0AD}" destId="{A8317F29-BB2E-4E40-B12A-237F676975EE}" srcOrd="0" destOrd="0" presId="urn:microsoft.com/office/officeart/2005/8/layout/orgChart1"/>
    <dgm:cxn modelId="{E6E12536-F155-4F6E-B80F-B1ED17235984}" type="presParOf" srcId="{A8317F29-BB2E-4E40-B12A-237F676975EE}" destId="{C0A64FC1-DC1A-4274-B999-A2D72342DA3B}" srcOrd="0" destOrd="0" presId="urn:microsoft.com/office/officeart/2005/8/layout/orgChart1"/>
    <dgm:cxn modelId="{55DE6856-A9E5-4DB9-88E1-32829428C880}" type="presParOf" srcId="{A8317F29-BB2E-4E40-B12A-237F676975EE}" destId="{4E68D5EC-8E4F-429C-8ADF-A2C7972E2492}" srcOrd="1" destOrd="0" presId="urn:microsoft.com/office/officeart/2005/8/layout/orgChart1"/>
    <dgm:cxn modelId="{01007E08-B153-4AB9-8CF2-8E6A07F556F8}" type="presParOf" srcId="{BE0E59A9-4C0F-43F3-AACA-15978D14C0AD}" destId="{4BEB24FC-32CC-4878-B74C-BFBE77908149}" srcOrd="1" destOrd="0" presId="urn:microsoft.com/office/officeart/2005/8/layout/orgChart1"/>
    <dgm:cxn modelId="{B23ACD4B-A36C-4929-8721-51EBB73A1E30}" type="presParOf" srcId="{BE0E59A9-4C0F-43F3-AACA-15978D14C0AD}" destId="{E4C77350-F8D3-449A-B70B-2117B1CFD333}" srcOrd="2" destOrd="0" presId="urn:microsoft.com/office/officeart/2005/8/layout/orgChart1"/>
    <dgm:cxn modelId="{E617EB65-52FC-46AB-8C3E-FC2B743AF42F}" type="presParOf" srcId="{17A7DAD7-D65B-4A46-A7A9-001FEF67C54F}" destId="{2BF1259D-D62D-4F19-B633-FC7D6F9B39B8}" srcOrd="4" destOrd="0" presId="urn:microsoft.com/office/officeart/2005/8/layout/orgChart1"/>
    <dgm:cxn modelId="{252059E9-2EA2-4528-8C7C-7200DAF5B736}" type="presParOf" srcId="{17A7DAD7-D65B-4A46-A7A9-001FEF67C54F}" destId="{A56F7D22-9E56-4815-830B-27926EFE0BAB}" srcOrd="5" destOrd="0" presId="urn:microsoft.com/office/officeart/2005/8/layout/orgChart1"/>
    <dgm:cxn modelId="{73B98EF8-800A-45A2-AE18-1F0F1C4E86D5}" type="presParOf" srcId="{A56F7D22-9E56-4815-830B-27926EFE0BAB}" destId="{296AE5FE-64B7-43EF-AA0A-1871DA0D9DCE}" srcOrd="0" destOrd="0" presId="urn:microsoft.com/office/officeart/2005/8/layout/orgChart1"/>
    <dgm:cxn modelId="{BBE165F7-4CE1-4591-9ED6-4B8D13AB77E4}" type="presParOf" srcId="{296AE5FE-64B7-43EF-AA0A-1871DA0D9DCE}" destId="{A09935E6-780F-4D89-B68E-22E94BE179BF}" srcOrd="0" destOrd="0" presId="urn:microsoft.com/office/officeart/2005/8/layout/orgChart1"/>
    <dgm:cxn modelId="{78FB21AA-3AC6-4562-9418-17EABC9AC867}" type="presParOf" srcId="{296AE5FE-64B7-43EF-AA0A-1871DA0D9DCE}" destId="{28B3E02D-8A17-4F64-A2C8-E5F5CCC5CD8A}" srcOrd="1" destOrd="0" presId="urn:microsoft.com/office/officeart/2005/8/layout/orgChart1"/>
    <dgm:cxn modelId="{34EB02BF-5130-4AAB-80B5-9D2E91BD59F4}" type="presParOf" srcId="{A56F7D22-9E56-4815-830B-27926EFE0BAB}" destId="{95441665-E557-43A8-9314-7A0D25594FAE}" srcOrd="1" destOrd="0" presId="urn:microsoft.com/office/officeart/2005/8/layout/orgChart1"/>
    <dgm:cxn modelId="{08A74E8D-FA41-441B-9D41-15F7CF233EF7}" type="presParOf" srcId="{A56F7D22-9E56-4815-830B-27926EFE0BAB}" destId="{03A308A0-E504-43B7-8175-6E61C62EA653}" srcOrd="2" destOrd="0" presId="urn:microsoft.com/office/officeart/2005/8/layout/orgChart1"/>
    <dgm:cxn modelId="{42334962-4EFA-4462-9499-497BF0D76A10}" type="presParOf" srcId="{5D5F3541-E2B7-4103-83B0-6874C95416F6}" destId="{E4F8E036-3689-4142-88A9-ED16B12FCD3A}" srcOrd="2" destOrd="0" presId="urn:microsoft.com/office/officeart/2005/8/layout/orgChart1"/>
    <dgm:cxn modelId="{22039D48-5869-4BA0-B886-0109084577D4}" type="presParOf" srcId="{87E0580D-124F-4236-84C8-73E270EC49A7}" destId="{D785B6CF-F302-44D8-8BA7-0CE5BEA28927}" srcOrd="2" destOrd="0" presId="urn:microsoft.com/office/officeart/2005/8/layout/orgChart1"/>
    <dgm:cxn modelId="{0F75A47A-E754-4753-B60A-7285883A5FA1}" type="presParOf" srcId="{0F82FB40-E128-4DC4-9E3B-74F12BB1FEFF}" destId="{340D82D6-35DA-420F-894A-C8F0676A5699}" srcOrd="2" destOrd="0" presId="urn:microsoft.com/office/officeart/2005/8/layout/orgChart1"/>
    <dgm:cxn modelId="{A2508573-2564-4633-B329-9A5B798FA38E}" type="presParOf" srcId="{0F82FB40-E128-4DC4-9E3B-74F12BB1FEFF}" destId="{6D86772A-9D27-44E4-8D7F-B9D86E4E51E4}" srcOrd="3" destOrd="0" presId="urn:microsoft.com/office/officeart/2005/8/layout/orgChart1"/>
    <dgm:cxn modelId="{6B23A262-8C91-4C25-AEE0-F01EC6608A6E}" type="presParOf" srcId="{6D86772A-9D27-44E4-8D7F-B9D86E4E51E4}" destId="{978D8315-2C76-4B6D-859B-D2FD9E313D8A}" srcOrd="0" destOrd="0" presId="urn:microsoft.com/office/officeart/2005/8/layout/orgChart1"/>
    <dgm:cxn modelId="{92594312-3E63-4E9C-9ACE-DBB4F705A7F3}" type="presParOf" srcId="{978D8315-2C76-4B6D-859B-D2FD9E313D8A}" destId="{96A29EA8-9285-4D03-BA18-6A0952B084B6}" srcOrd="0" destOrd="0" presId="urn:microsoft.com/office/officeart/2005/8/layout/orgChart1"/>
    <dgm:cxn modelId="{D47803A2-BFF3-4705-9E31-90F0B8F45E7F}" type="presParOf" srcId="{978D8315-2C76-4B6D-859B-D2FD9E313D8A}" destId="{683F7F9F-BFE1-4A1E-8A5D-BC5B6BCAB718}" srcOrd="1" destOrd="0" presId="urn:microsoft.com/office/officeart/2005/8/layout/orgChart1"/>
    <dgm:cxn modelId="{49CA219A-EFE1-45AB-909C-61CFB4ECAC52}" type="presParOf" srcId="{6D86772A-9D27-44E4-8D7F-B9D86E4E51E4}" destId="{9E5CC875-65C5-4C22-BBED-5C1FE63ECE6D}" srcOrd="1" destOrd="0" presId="urn:microsoft.com/office/officeart/2005/8/layout/orgChart1"/>
    <dgm:cxn modelId="{B6CB3F7A-AE25-44B3-A8A7-D84CB7AB998E}" type="presParOf" srcId="{9E5CC875-65C5-4C22-BBED-5C1FE63ECE6D}" destId="{916C59AF-0616-4783-85DE-C4B8E8111130}" srcOrd="0" destOrd="0" presId="urn:microsoft.com/office/officeart/2005/8/layout/orgChart1"/>
    <dgm:cxn modelId="{D977DE80-62A8-4B62-9F62-3BB24F1AF68B}" type="presParOf" srcId="{9E5CC875-65C5-4C22-BBED-5C1FE63ECE6D}" destId="{DBA1794A-106F-4FFE-9A81-D1975CBC26DF}" srcOrd="1" destOrd="0" presId="urn:microsoft.com/office/officeart/2005/8/layout/orgChart1"/>
    <dgm:cxn modelId="{6E7DE945-E29E-447C-8FEA-B386391F0141}" type="presParOf" srcId="{DBA1794A-106F-4FFE-9A81-D1975CBC26DF}" destId="{5493740F-400C-4042-9B5B-D98199E2DD9B}" srcOrd="0" destOrd="0" presId="urn:microsoft.com/office/officeart/2005/8/layout/orgChart1"/>
    <dgm:cxn modelId="{EEE6E4DC-FB12-4FF4-815A-EA4448A6EE23}" type="presParOf" srcId="{5493740F-400C-4042-9B5B-D98199E2DD9B}" destId="{D93F2BC5-F179-4FCC-977D-364DB417EF2A}" srcOrd="0" destOrd="0" presId="urn:microsoft.com/office/officeart/2005/8/layout/orgChart1"/>
    <dgm:cxn modelId="{10D25BFB-3E6D-4D64-9F1B-4BF208737237}" type="presParOf" srcId="{5493740F-400C-4042-9B5B-D98199E2DD9B}" destId="{29A61DB5-B71C-49E4-AB23-178D781EB990}" srcOrd="1" destOrd="0" presId="urn:microsoft.com/office/officeart/2005/8/layout/orgChart1"/>
    <dgm:cxn modelId="{700FB495-900F-46B4-8066-1757445CFF51}" type="presParOf" srcId="{DBA1794A-106F-4FFE-9A81-D1975CBC26DF}" destId="{DDD8F9F5-26FF-4104-A256-78759E8DC939}" srcOrd="1" destOrd="0" presId="urn:microsoft.com/office/officeart/2005/8/layout/orgChart1"/>
    <dgm:cxn modelId="{19C9BFD5-AF19-4F4C-882F-4F8F56E4E083}" type="presParOf" srcId="{DDD8F9F5-26FF-4104-A256-78759E8DC939}" destId="{DC702F86-BE94-405E-B144-A4672A88AC10}" srcOrd="0" destOrd="0" presId="urn:microsoft.com/office/officeart/2005/8/layout/orgChart1"/>
    <dgm:cxn modelId="{AAA914A9-8640-473B-B7C7-41821BBDF577}" type="presParOf" srcId="{DDD8F9F5-26FF-4104-A256-78759E8DC939}" destId="{F2097325-8074-4980-83D9-0E2CDD1FCDF7}" srcOrd="1" destOrd="0" presId="urn:microsoft.com/office/officeart/2005/8/layout/orgChart1"/>
    <dgm:cxn modelId="{58F30B93-2D1F-46A8-B07D-AF7963015254}" type="presParOf" srcId="{F2097325-8074-4980-83D9-0E2CDD1FCDF7}" destId="{05C14C85-738E-4D75-BE66-DD86B9FA0ACC}" srcOrd="0" destOrd="0" presId="urn:microsoft.com/office/officeart/2005/8/layout/orgChart1"/>
    <dgm:cxn modelId="{5352CEF0-AA9D-46AF-8825-AA06762438EB}" type="presParOf" srcId="{05C14C85-738E-4D75-BE66-DD86B9FA0ACC}" destId="{502F86A5-6F9B-4F1B-A2D4-0DCCB2D8CCF5}" srcOrd="0" destOrd="0" presId="urn:microsoft.com/office/officeart/2005/8/layout/orgChart1"/>
    <dgm:cxn modelId="{6B928D9F-B38B-4213-B655-F844F4BD3AB9}" type="presParOf" srcId="{05C14C85-738E-4D75-BE66-DD86B9FA0ACC}" destId="{FE52C412-8513-45FD-82C5-4344B7858D7E}" srcOrd="1" destOrd="0" presId="urn:microsoft.com/office/officeart/2005/8/layout/orgChart1"/>
    <dgm:cxn modelId="{A42E08C5-365F-404D-A759-0977E98CDAC3}" type="presParOf" srcId="{F2097325-8074-4980-83D9-0E2CDD1FCDF7}" destId="{22E9C6F4-97A3-49A4-A7CF-7C8B441DF965}" srcOrd="1" destOrd="0" presId="urn:microsoft.com/office/officeart/2005/8/layout/orgChart1"/>
    <dgm:cxn modelId="{6DA95163-5E1A-4A63-AF95-36CF7BC2915E}" type="presParOf" srcId="{F2097325-8074-4980-83D9-0E2CDD1FCDF7}" destId="{DA68BF94-42A6-4C21-8588-E5A57F3A2BA3}" srcOrd="2" destOrd="0" presId="urn:microsoft.com/office/officeart/2005/8/layout/orgChart1"/>
    <dgm:cxn modelId="{41A3D821-60B7-472D-8E13-6ABAA5046406}" type="presParOf" srcId="{DDD8F9F5-26FF-4104-A256-78759E8DC939}" destId="{A8793951-C25A-4D5B-BEA5-7AA70D071D18}" srcOrd="2" destOrd="0" presId="urn:microsoft.com/office/officeart/2005/8/layout/orgChart1"/>
    <dgm:cxn modelId="{4F769431-35FB-4D95-8976-CBF65CA1FDF4}" type="presParOf" srcId="{DDD8F9F5-26FF-4104-A256-78759E8DC939}" destId="{2EF261C1-9249-4E8A-AF71-5F57C32A3444}" srcOrd="3" destOrd="0" presId="urn:microsoft.com/office/officeart/2005/8/layout/orgChart1"/>
    <dgm:cxn modelId="{940BC275-129C-4AC6-9236-B88B1B0F2FA2}" type="presParOf" srcId="{2EF261C1-9249-4E8A-AF71-5F57C32A3444}" destId="{154F0A04-778B-40BF-BA18-EA1EC525982E}" srcOrd="0" destOrd="0" presId="urn:microsoft.com/office/officeart/2005/8/layout/orgChart1"/>
    <dgm:cxn modelId="{34BEAD84-4884-4AE0-8046-5C7A87173AF4}" type="presParOf" srcId="{154F0A04-778B-40BF-BA18-EA1EC525982E}" destId="{AA8F5B17-CFB7-478C-B498-595FBC34C0BD}" srcOrd="0" destOrd="0" presId="urn:microsoft.com/office/officeart/2005/8/layout/orgChart1"/>
    <dgm:cxn modelId="{D46CC7BA-388B-4733-9842-0DC7D38B2CED}" type="presParOf" srcId="{154F0A04-778B-40BF-BA18-EA1EC525982E}" destId="{6CB79D12-8090-4157-AAEF-5F59DB6153A4}" srcOrd="1" destOrd="0" presId="urn:microsoft.com/office/officeart/2005/8/layout/orgChart1"/>
    <dgm:cxn modelId="{4461848A-F2C8-42E3-A3BB-53A5057F18A1}" type="presParOf" srcId="{2EF261C1-9249-4E8A-AF71-5F57C32A3444}" destId="{CAA25C38-9392-49ED-A25E-90196838F989}" srcOrd="1" destOrd="0" presId="urn:microsoft.com/office/officeart/2005/8/layout/orgChart1"/>
    <dgm:cxn modelId="{DF04D865-50ED-42C7-AA60-E4A33E86FA0F}" type="presParOf" srcId="{2EF261C1-9249-4E8A-AF71-5F57C32A3444}" destId="{BE60EAB5-2ADC-4294-9CDB-50D404CC1598}" srcOrd="2" destOrd="0" presId="urn:microsoft.com/office/officeart/2005/8/layout/orgChart1"/>
    <dgm:cxn modelId="{AB0A60A0-25EF-4789-BA00-279BA25F1A5E}" type="presParOf" srcId="{DDD8F9F5-26FF-4104-A256-78759E8DC939}" destId="{C413CC13-DC36-449D-BB1A-D35A8DB7CC98}" srcOrd="4" destOrd="0" presId="urn:microsoft.com/office/officeart/2005/8/layout/orgChart1"/>
    <dgm:cxn modelId="{4C2AA47F-D889-4B78-9712-3DAEB15C136C}" type="presParOf" srcId="{DDD8F9F5-26FF-4104-A256-78759E8DC939}" destId="{C77BFED3-03C1-4BD5-BBCE-D5D0047DCCD0}" srcOrd="5" destOrd="0" presId="urn:microsoft.com/office/officeart/2005/8/layout/orgChart1"/>
    <dgm:cxn modelId="{A6FC1D07-5F65-4E7B-BF02-078F19051FD7}" type="presParOf" srcId="{C77BFED3-03C1-4BD5-BBCE-D5D0047DCCD0}" destId="{88838DFC-5AC1-4CF0-A65C-A6A1BED325ED}" srcOrd="0" destOrd="0" presId="urn:microsoft.com/office/officeart/2005/8/layout/orgChart1"/>
    <dgm:cxn modelId="{F9AD318E-F2D4-4F13-ACE4-E96EA9D57F21}" type="presParOf" srcId="{88838DFC-5AC1-4CF0-A65C-A6A1BED325ED}" destId="{CB674A4E-CF78-43D1-9D43-C17003CB0991}" srcOrd="0" destOrd="0" presId="urn:microsoft.com/office/officeart/2005/8/layout/orgChart1"/>
    <dgm:cxn modelId="{F80F1BE0-EA3E-446A-AE73-5AA1DEE38CE8}" type="presParOf" srcId="{88838DFC-5AC1-4CF0-A65C-A6A1BED325ED}" destId="{26A7B108-AD20-44A2-928B-455367C1604D}" srcOrd="1" destOrd="0" presId="urn:microsoft.com/office/officeart/2005/8/layout/orgChart1"/>
    <dgm:cxn modelId="{77EDDC35-095B-4C52-BF9C-7B4097F0F8DC}" type="presParOf" srcId="{C77BFED3-03C1-4BD5-BBCE-D5D0047DCCD0}" destId="{2D174B08-61A5-4AAB-BDC6-DFFB28867B1A}" srcOrd="1" destOrd="0" presId="urn:microsoft.com/office/officeart/2005/8/layout/orgChart1"/>
    <dgm:cxn modelId="{F2BC1952-AA86-4CE9-B873-7BEA4D818149}" type="presParOf" srcId="{C77BFED3-03C1-4BD5-BBCE-D5D0047DCCD0}" destId="{FEC62584-F364-4B8F-A697-1C78F949461C}" srcOrd="2" destOrd="0" presId="urn:microsoft.com/office/officeart/2005/8/layout/orgChart1"/>
    <dgm:cxn modelId="{AC6B03C3-A986-495B-B883-D86497DE55B0}" type="presParOf" srcId="{DBA1794A-106F-4FFE-9A81-D1975CBC26DF}" destId="{F04351EB-BD0E-4550-8869-CFB7271E4294}" srcOrd="2" destOrd="0" presId="urn:microsoft.com/office/officeart/2005/8/layout/orgChart1"/>
    <dgm:cxn modelId="{58163E9E-8BAD-4ABF-905E-3A61831F92D1}" type="presParOf" srcId="{6D86772A-9D27-44E4-8D7F-B9D86E4E51E4}" destId="{6D7B2584-C085-41D4-ABE3-91F1A67F6762}" srcOrd="2" destOrd="0" presId="urn:microsoft.com/office/officeart/2005/8/layout/orgChart1"/>
    <dgm:cxn modelId="{2D9C50D5-DAF0-4B2D-BAC9-C961DD70C417}" type="presParOf" srcId="{BE0775AE-A1B9-4A01-A750-1A4643CA7AA4}" destId="{4DA2B13A-96C3-4A75-B14D-B464884113A2}"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CBA5649-FC49-4E7B-BE86-D2A80984CCF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A7CFB52-25B9-4320-8D6E-E544FBE6E28C}">
      <dgm:prSet/>
      <dgm:spPr/>
      <dgm:t>
        <a:bodyPr/>
        <a:lstStyle/>
        <a:p>
          <a:r>
            <a:rPr lang="en-US"/>
            <a:t>First view</a:t>
          </a:r>
        </a:p>
      </dgm:t>
    </dgm:pt>
    <dgm:pt modelId="{E6E00F4A-6F50-401E-A486-F2B4C1E600A5}" type="parTrans" cxnId="{650012E0-F7C4-4BFD-9282-842BBE4237B2}">
      <dgm:prSet/>
      <dgm:spPr/>
      <dgm:t>
        <a:bodyPr/>
        <a:lstStyle/>
        <a:p>
          <a:endParaRPr lang="en-US"/>
        </a:p>
      </dgm:t>
    </dgm:pt>
    <dgm:pt modelId="{9498AAD5-03DA-4915-AEDE-F7A9B5229042}" type="sibTrans" cxnId="{650012E0-F7C4-4BFD-9282-842BBE4237B2}">
      <dgm:prSet/>
      <dgm:spPr/>
      <dgm:t>
        <a:bodyPr/>
        <a:lstStyle/>
        <a:p>
          <a:endParaRPr lang="en-US"/>
        </a:p>
      </dgm:t>
    </dgm:pt>
    <dgm:pt modelId="{BFDA05A4-ECF1-497F-89D5-D677684FB535}">
      <dgm:prSet/>
      <dgm:spPr/>
      <dgm:t>
        <a:bodyPr/>
        <a:lstStyle/>
        <a:p>
          <a:r>
            <a:rPr lang="en-US" sz="1800" dirty="0"/>
            <a:t>When a partner pools his asset with partnership assets by contributing such an asset as capital of the firm, it becomes the property of the firm</a:t>
          </a:r>
        </a:p>
      </dgm:t>
    </dgm:pt>
    <dgm:pt modelId="{51854C7E-F959-49BC-B59A-FB5020112F16}" type="parTrans" cxnId="{CED40068-7689-4B64-9E9B-622D707BE735}">
      <dgm:prSet/>
      <dgm:spPr/>
      <dgm:t>
        <a:bodyPr/>
        <a:lstStyle/>
        <a:p>
          <a:endParaRPr lang="en-US"/>
        </a:p>
      </dgm:t>
    </dgm:pt>
    <dgm:pt modelId="{582D4768-A7C7-4841-8A41-925462C0F93E}" type="sibTrans" cxnId="{CED40068-7689-4B64-9E9B-622D707BE735}">
      <dgm:prSet/>
      <dgm:spPr/>
      <dgm:t>
        <a:bodyPr/>
        <a:lstStyle/>
        <a:p>
          <a:endParaRPr lang="en-US"/>
        </a:p>
      </dgm:t>
    </dgm:pt>
    <dgm:pt modelId="{528EBFC1-5037-4EA3-B8EF-E394DB932EDB}">
      <dgm:prSet/>
      <dgm:spPr/>
      <dgm:t>
        <a:bodyPr/>
        <a:lstStyle/>
        <a:p>
          <a:r>
            <a:rPr lang="en-US" sz="1800" dirty="0"/>
            <a:t>Where an immovable property is contributed as capital by the partner crediting his capital account and debiting his asset account, such pooling would convert the proprietary property as firm's property by operation of the partnership law, though it is not registered because there is no conveyance requiring registration. </a:t>
          </a:r>
        </a:p>
      </dgm:t>
    </dgm:pt>
    <dgm:pt modelId="{84C4EBDE-912D-4345-9163-450A55EF24B4}" type="parTrans" cxnId="{61F79E85-4C5F-47AA-A1AC-A3233B030859}">
      <dgm:prSet/>
      <dgm:spPr/>
      <dgm:t>
        <a:bodyPr/>
        <a:lstStyle/>
        <a:p>
          <a:endParaRPr lang="en-US"/>
        </a:p>
      </dgm:t>
    </dgm:pt>
    <dgm:pt modelId="{7CDEE6D2-8FA8-4800-8119-E304DC788489}" type="sibTrans" cxnId="{61F79E85-4C5F-47AA-A1AC-A3233B030859}">
      <dgm:prSet/>
      <dgm:spPr/>
      <dgm:t>
        <a:bodyPr/>
        <a:lstStyle/>
        <a:p>
          <a:endParaRPr lang="en-US"/>
        </a:p>
      </dgm:t>
    </dgm:pt>
    <dgm:pt modelId="{B494ED41-4A15-45FB-B3E6-57956C19BF86}">
      <dgm:prSet/>
      <dgm:spPr/>
      <dgm:t>
        <a:bodyPr/>
        <a:lstStyle/>
        <a:p>
          <a:r>
            <a:rPr lang="en-US"/>
            <a:t>Second view</a:t>
          </a:r>
        </a:p>
      </dgm:t>
    </dgm:pt>
    <dgm:pt modelId="{523A0F0E-4BBA-4029-9B69-D19F774D28E3}" type="parTrans" cxnId="{7E630704-4687-443E-92E6-213CEAB6653E}">
      <dgm:prSet/>
      <dgm:spPr/>
      <dgm:t>
        <a:bodyPr/>
        <a:lstStyle/>
        <a:p>
          <a:endParaRPr lang="en-US"/>
        </a:p>
      </dgm:t>
    </dgm:pt>
    <dgm:pt modelId="{99F755CC-6AD9-4655-BB0B-881976D9AEA6}" type="sibTrans" cxnId="{7E630704-4687-443E-92E6-213CEAB6653E}">
      <dgm:prSet/>
      <dgm:spPr/>
      <dgm:t>
        <a:bodyPr/>
        <a:lstStyle/>
        <a:p>
          <a:endParaRPr lang="en-US"/>
        </a:p>
      </dgm:t>
    </dgm:pt>
    <dgm:pt modelId="{AF4F7A67-A611-4A68-B961-3D5F61D0F49D}">
      <dgm:prSet/>
      <dgm:spPr/>
      <dgm:t>
        <a:bodyPr/>
        <a:lstStyle/>
        <a:p>
          <a:r>
            <a:rPr lang="en-US" dirty="0"/>
            <a:t>Section 17 of Registration Act – Concessional Stamp Act</a:t>
          </a:r>
        </a:p>
      </dgm:t>
    </dgm:pt>
    <dgm:pt modelId="{780856B1-E35F-40EC-AAB0-463BE1647A11}" type="parTrans" cxnId="{5741B414-4902-4FB0-B3D5-2C7BA422214B}">
      <dgm:prSet/>
      <dgm:spPr/>
      <dgm:t>
        <a:bodyPr/>
        <a:lstStyle/>
        <a:p>
          <a:endParaRPr lang="en-US"/>
        </a:p>
      </dgm:t>
    </dgm:pt>
    <dgm:pt modelId="{51021378-E988-4CDD-9D44-7DD04182FF05}" type="sibTrans" cxnId="{5741B414-4902-4FB0-B3D5-2C7BA422214B}">
      <dgm:prSet/>
      <dgm:spPr/>
      <dgm:t>
        <a:bodyPr/>
        <a:lstStyle/>
        <a:p>
          <a:endParaRPr lang="en-US"/>
        </a:p>
      </dgm:t>
    </dgm:pt>
    <dgm:pt modelId="{42B8184B-B072-4E10-B199-7186A45AC186}">
      <dgm:prSet/>
      <dgm:spPr/>
      <dgm:t>
        <a:bodyPr/>
        <a:lstStyle/>
        <a:p>
          <a:r>
            <a:rPr lang="en-US" dirty="0"/>
            <a:t>Balbir Singh Maini (Supreme Court)</a:t>
          </a:r>
        </a:p>
      </dgm:t>
    </dgm:pt>
    <dgm:pt modelId="{180995F8-C15B-4E71-8F98-486085F084E6}" type="parTrans" cxnId="{AD58EF7E-017F-45B0-9570-A71B0F3E30FE}">
      <dgm:prSet/>
      <dgm:spPr/>
      <dgm:t>
        <a:bodyPr/>
        <a:lstStyle/>
        <a:p>
          <a:endParaRPr lang="en-US"/>
        </a:p>
      </dgm:t>
    </dgm:pt>
    <dgm:pt modelId="{D30DE1AA-5146-4079-A615-06A52865C791}" type="sibTrans" cxnId="{AD58EF7E-017F-45B0-9570-A71B0F3E30FE}">
      <dgm:prSet/>
      <dgm:spPr/>
      <dgm:t>
        <a:bodyPr/>
        <a:lstStyle/>
        <a:p>
          <a:endParaRPr lang="en-US"/>
        </a:p>
      </dgm:t>
    </dgm:pt>
    <dgm:pt modelId="{B1CC1DFE-E52E-4DD5-B58F-C50834C4D419}">
      <dgm:prSet/>
      <dgm:spPr/>
      <dgm:t>
        <a:bodyPr/>
        <a:lstStyle/>
        <a:p>
          <a:r>
            <a:rPr lang="en-US" sz="1800" dirty="0"/>
            <a:t>under section 14 of Partnership Act by operation of law without formality of the conveyance.</a:t>
          </a:r>
        </a:p>
      </dgm:t>
    </dgm:pt>
    <dgm:pt modelId="{FDE10446-9639-4FC2-BFD6-FCC04A8D6EC1}" type="parTrans" cxnId="{E68A0B9A-E9B0-4EEE-AAA5-C32A496365CA}">
      <dgm:prSet/>
      <dgm:spPr/>
      <dgm:t>
        <a:bodyPr/>
        <a:lstStyle/>
        <a:p>
          <a:endParaRPr lang="en-US"/>
        </a:p>
      </dgm:t>
    </dgm:pt>
    <dgm:pt modelId="{855EA207-C284-4944-9D27-A1A732C73FD8}" type="sibTrans" cxnId="{E68A0B9A-E9B0-4EEE-AAA5-C32A496365CA}">
      <dgm:prSet/>
      <dgm:spPr/>
      <dgm:t>
        <a:bodyPr/>
        <a:lstStyle/>
        <a:p>
          <a:endParaRPr lang="en-US"/>
        </a:p>
      </dgm:t>
    </dgm:pt>
    <dgm:pt modelId="{136ABD3A-CE9F-4FED-A72E-3184CB46BD67}">
      <dgm:prSet custT="1"/>
      <dgm:spPr/>
      <dgm:t>
        <a:bodyPr/>
        <a:lstStyle/>
        <a:p>
          <a:r>
            <a:rPr lang="en-US" sz="1400" dirty="0"/>
            <a:t>Chakrabarty Medical Centre v. TRO [2015] 56 taxmann.com 76 (Pune - Trib.)]</a:t>
          </a:r>
        </a:p>
      </dgm:t>
    </dgm:pt>
    <dgm:pt modelId="{C7DF37B4-9392-46A7-A448-68A0F875B30A}" type="parTrans" cxnId="{C5195AC1-379D-41D4-BF35-037BBB565257}">
      <dgm:prSet/>
      <dgm:spPr/>
      <dgm:t>
        <a:bodyPr/>
        <a:lstStyle/>
        <a:p>
          <a:endParaRPr lang="en-US"/>
        </a:p>
      </dgm:t>
    </dgm:pt>
    <dgm:pt modelId="{2BF7AD7E-CEBA-4540-A270-3EFFE7246DA3}" type="sibTrans" cxnId="{C5195AC1-379D-41D4-BF35-037BBB565257}">
      <dgm:prSet/>
      <dgm:spPr/>
      <dgm:t>
        <a:bodyPr/>
        <a:lstStyle/>
        <a:p>
          <a:endParaRPr lang="en-US"/>
        </a:p>
      </dgm:t>
    </dgm:pt>
    <dgm:pt modelId="{BAA916A8-DF03-47E2-BE81-3EBB5CFAE604}" type="pres">
      <dgm:prSet presAssocID="{ACBA5649-FC49-4E7B-BE86-D2A80984CCF3}" presName="linear" presStyleCnt="0">
        <dgm:presLayoutVars>
          <dgm:animLvl val="lvl"/>
          <dgm:resizeHandles val="exact"/>
        </dgm:presLayoutVars>
      </dgm:prSet>
      <dgm:spPr/>
      <dgm:t>
        <a:bodyPr/>
        <a:lstStyle/>
        <a:p>
          <a:endParaRPr lang="en-US"/>
        </a:p>
      </dgm:t>
    </dgm:pt>
    <dgm:pt modelId="{15EF380D-6242-4DD5-A283-EABAC345FBF3}" type="pres">
      <dgm:prSet presAssocID="{FA7CFB52-25B9-4320-8D6E-E544FBE6E28C}" presName="parentText" presStyleLbl="node1" presStyleIdx="0" presStyleCnt="2">
        <dgm:presLayoutVars>
          <dgm:chMax val="0"/>
          <dgm:bulletEnabled val="1"/>
        </dgm:presLayoutVars>
      </dgm:prSet>
      <dgm:spPr/>
      <dgm:t>
        <a:bodyPr/>
        <a:lstStyle/>
        <a:p>
          <a:endParaRPr lang="en-US"/>
        </a:p>
      </dgm:t>
    </dgm:pt>
    <dgm:pt modelId="{9CB10406-1795-41FE-9849-F05897E4576F}" type="pres">
      <dgm:prSet presAssocID="{FA7CFB52-25B9-4320-8D6E-E544FBE6E28C}" presName="childText" presStyleLbl="revTx" presStyleIdx="0" presStyleCnt="2">
        <dgm:presLayoutVars>
          <dgm:bulletEnabled val="1"/>
        </dgm:presLayoutVars>
      </dgm:prSet>
      <dgm:spPr/>
      <dgm:t>
        <a:bodyPr/>
        <a:lstStyle/>
        <a:p>
          <a:endParaRPr lang="en-US"/>
        </a:p>
      </dgm:t>
    </dgm:pt>
    <dgm:pt modelId="{1859EC6D-4E67-47DA-9405-A603E99C96F9}" type="pres">
      <dgm:prSet presAssocID="{B494ED41-4A15-45FB-B3E6-57956C19BF86}" presName="parentText" presStyleLbl="node1" presStyleIdx="1" presStyleCnt="2">
        <dgm:presLayoutVars>
          <dgm:chMax val="0"/>
          <dgm:bulletEnabled val="1"/>
        </dgm:presLayoutVars>
      </dgm:prSet>
      <dgm:spPr/>
      <dgm:t>
        <a:bodyPr/>
        <a:lstStyle/>
        <a:p>
          <a:endParaRPr lang="en-US"/>
        </a:p>
      </dgm:t>
    </dgm:pt>
    <dgm:pt modelId="{0BF0ABD5-A586-45F9-B804-71DF232DDC19}" type="pres">
      <dgm:prSet presAssocID="{B494ED41-4A15-45FB-B3E6-57956C19BF86}" presName="childText" presStyleLbl="revTx" presStyleIdx="1" presStyleCnt="2">
        <dgm:presLayoutVars>
          <dgm:bulletEnabled val="1"/>
        </dgm:presLayoutVars>
      </dgm:prSet>
      <dgm:spPr/>
      <dgm:t>
        <a:bodyPr/>
        <a:lstStyle/>
        <a:p>
          <a:endParaRPr lang="en-US"/>
        </a:p>
      </dgm:t>
    </dgm:pt>
  </dgm:ptLst>
  <dgm:cxnLst>
    <dgm:cxn modelId="{4CD246DB-7FF1-48B8-AAE3-AB6F5A7B5469}" type="presOf" srcId="{B494ED41-4A15-45FB-B3E6-57956C19BF86}" destId="{1859EC6D-4E67-47DA-9405-A603E99C96F9}" srcOrd="0" destOrd="0" presId="urn:microsoft.com/office/officeart/2005/8/layout/vList2"/>
    <dgm:cxn modelId="{E68A0B9A-E9B0-4EEE-AAA5-C32A496365CA}" srcId="{BFDA05A4-ECF1-497F-89D5-D677684FB535}" destId="{B1CC1DFE-E52E-4DD5-B58F-C50834C4D419}" srcOrd="0" destOrd="0" parTransId="{FDE10446-9639-4FC2-BFD6-FCC04A8D6EC1}" sibTransId="{855EA207-C284-4944-9D27-A1A732C73FD8}"/>
    <dgm:cxn modelId="{AD58EF7E-017F-45B0-9570-A71B0F3E30FE}" srcId="{B494ED41-4A15-45FB-B3E6-57956C19BF86}" destId="{42B8184B-B072-4E10-B199-7186A45AC186}" srcOrd="1" destOrd="0" parTransId="{180995F8-C15B-4E71-8F98-486085F084E6}" sibTransId="{D30DE1AA-5146-4079-A615-06A52865C791}"/>
    <dgm:cxn modelId="{C5195AC1-379D-41D4-BF35-037BBB565257}" srcId="{528EBFC1-5037-4EA3-B8EF-E394DB932EDB}" destId="{136ABD3A-CE9F-4FED-A72E-3184CB46BD67}" srcOrd="0" destOrd="0" parTransId="{C7DF37B4-9392-46A7-A448-68A0F875B30A}" sibTransId="{2BF7AD7E-CEBA-4540-A270-3EFFE7246DA3}"/>
    <dgm:cxn modelId="{5711582D-2201-43DF-B986-37843F8B7794}" type="presOf" srcId="{42B8184B-B072-4E10-B199-7186A45AC186}" destId="{0BF0ABD5-A586-45F9-B804-71DF232DDC19}" srcOrd="0" destOrd="1" presId="urn:microsoft.com/office/officeart/2005/8/layout/vList2"/>
    <dgm:cxn modelId="{7737A6A9-10A3-4721-BDDC-DE83B78BC5C0}" type="presOf" srcId="{BFDA05A4-ECF1-497F-89D5-D677684FB535}" destId="{9CB10406-1795-41FE-9849-F05897E4576F}" srcOrd="0" destOrd="0" presId="urn:microsoft.com/office/officeart/2005/8/layout/vList2"/>
    <dgm:cxn modelId="{D153BA32-1397-4D1F-8EAE-D4301A3290C3}" type="presOf" srcId="{B1CC1DFE-E52E-4DD5-B58F-C50834C4D419}" destId="{9CB10406-1795-41FE-9849-F05897E4576F}" srcOrd="0" destOrd="1" presId="urn:microsoft.com/office/officeart/2005/8/layout/vList2"/>
    <dgm:cxn modelId="{CED40068-7689-4B64-9E9B-622D707BE735}" srcId="{FA7CFB52-25B9-4320-8D6E-E544FBE6E28C}" destId="{BFDA05A4-ECF1-497F-89D5-D677684FB535}" srcOrd="0" destOrd="0" parTransId="{51854C7E-F959-49BC-B59A-FB5020112F16}" sibTransId="{582D4768-A7C7-4841-8A41-925462C0F93E}"/>
    <dgm:cxn modelId="{50ACA1A6-FDBF-4AFD-B6AF-592262E1D280}" type="presOf" srcId="{528EBFC1-5037-4EA3-B8EF-E394DB932EDB}" destId="{9CB10406-1795-41FE-9849-F05897E4576F}" srcOrd="0" destOrd="2" presId="urn:microsoft.com/office/officeart/2005/8/layout/vList2"/>
    <dgm:cxn modelId="{650012E0-F7C4-4BFD-9282-842BBE4237B2}" srcId="{ACBA5649-FC49-4E7B-BE86-D2A80984CCF3}" destId="{FA7CFB52-25B9-4320-8D6E-E544FBE6E28C}" srcOrd="0" destOrd="0" parTransId="{E6E00F4A-6F50-401E-A486-F2B4C1E600A5}" sibTransId="{9498AAD5-03DA-4915-AEDE-F7A9B5229042}"/>
    <dgm:cxn modelId="{7E630704-4687-443E-92E6-213CEAB6653E}" srcId="{ACBA5649-FC49-4E7B-BE86-D2A80984CCF3}" destId="{B494ED41-4A15-45FB-B3E6-57956C19BF86}" srcOrd="1" destOrd="0" parTransId="{523A0F0E-4BBA-4029-9B69-D19F774D28E3}" sibTransId="{99F755CC-6AD9-4655-BB0B-881976D9AEA6}"/>
    <dgm:cxn modelId="{5469FEA1-22A6-4668-82BF-0C1F0299A717}" type="presOf" srcId="{AF4F7A67-A611-4A68-B961-3D5F61D0F49D}" destId="{0BF0ABD5-A586-45F9-B804-71DF232DDC19}" srcOrd="0" destOrd="0" presId="urn:microsoft.com/office/officeart/2005/8/layout/vList2"/>
    <dgm:cxn modelId="{93A8F2CF-7B55-45A8-8E98-DD857A8B075A}" type="presOf" srcId="{FA7CFB52-25B9-4320-8D6E-E544FBE6E28C}" destId="{15EF380D-6242-4DD5-A283-EABAC345FBF3}" srcOrd="0" destOrd="0" presId="urn:microsoft.com/office/officeart/2005/8/layout/vList2"/>
    <dgm:cxn modelId="{E0D365D3-1F02-4585-99F6-6CB46729F09A}" type="presOf" srcId="{136ABD3A-CE9F-4FED-A72E-3184CB46BD67}" destId="{9CB10406-1795-41FE-9849-F05897E4576F}" srcOrd="0" destOrd="3" presId="urn:microsoft.com/office/officeart/2005/8/layout/vList2"/>
    <dgm:cxn modelId="{5741B414-4902-4FB0-B3D5-2C7BA422214B}" srcId="{B494ED41-4A15-45FB-B3E6-57956C19BF86}" destId="{AF4F7A67-A611-4A68-B961-3D5F61D0F49D}" srcOrd="0" destOrd="0" parTransId="{780856B1-E35F-40EC-AAB0-463BE1647A11}" sibTransId="{51021378-E988-4CDD-9D44-7DD04182FF05}"/>
    <dgm:cxn modelId="{61F79E85-4C5F-47AA-A1AC-A3233B030859}" srcId="{FA7CFB52-25B9-4320-8D6E-E544FBE6E28C}" destId="{528EBFC1-5037-4EA3-B8EF-E394DB932EDB}" srcOrd="1" destOrd="0" parTransId="{84C4EBDE-912D-4345-9163-450A55EF24B4}" sibTransId="{7CDEE6D2-8FA8-4800-8119-E304DC788489}"/>
    <dgm:cxn modelId="{62265150-4531-4674-8569-39A9293B75E2}" type="presOf" srcId="{ACBA5649-FC49-4E7B-BE86-D2A80984CCF3}" destId="{BAA916A8-DF03-47E2-BE81-3EBB5CFAE604}" srcOrd="0" destOrd="0" presId="urn:microsoft.com/office/officeart/2005/8/layout/vList2"/>
    <dgm:cxn modelId="{76B3764D-5055-4703-B379-D065990969DB}" type="presParOf" srcId="{BAA916A8-DF03-47E2-BE81-3EBB5CFAE604}" destId="{15EF380D-6242-4DD5-A283-EABAC345FBF3}" srcOrd="0" destOrd="0" presId="urn:microsoft.com/office/officeart/2005/8/layout/vList2"/>
    <dgm:cxn modelId="{4DFF94EB-9A55-4452-80D2-35A8BA7DC585}" type="presParOf" srcId="{BAA916A8-DF03-47E2-BE81-3EBB5CFAE604}" destId="{9CB10406-1795-41FE-9849-F05897E4576F}" srcOrd="1" destOrd="0" presId="urn:microsoft.com/office/officeart/2005/8/layout/vList2"/>
    <dgm:cxn modelId="{83775E4C-6058-4BC4-B43A-F66ED3E3F920}" type="presParOf" srcId="{BAA916A8-DF03-47E2-BE81-3EBB5CFAE604}" destId="{1859EC6D-4E67-47DA-9405-A603E99C96F9}" srcOrd="2" destOrd="0" presId="urn:microsoft.com/office/officeart/2005/8/layout/vList2"/>
    <dgm:cxn modelId="{F6A876AE-E836-4E80-8554-356E93411103}" type="presParOf" srcId="{BAA916A8-DF03-47E2-BE81-3EBB5CFAE604}" destId="{0BF0ABD5-A586-45F9-B804-71DF232DDC19}"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F7FD81AF-2E9E-4772-A799-0E5ABE99D463}" type="doc">
      <dgm:prSet loTypeId="urn:microsoft.com/office/officeart/2005/8/layout/vList2" loCatId="list" qsTypeId="urn:microsoft.com/office/officeart/2005/8/quickstyle/simple1" qsCatId="simple" csTypeId="urn:microsoft.com/office/officeart/2005/8/colors/colorful1#16" csCatId="colorful" phldr="1"/>
      <dgm:spPr/>
      <dgm:t>
        <a:bodyPr/>
        <a:lstStyle/>
        <a:p>
          <a:endParaRPr lang="en-US"/>
        </a:p>
      </dgm:t>
    </dgm:pt>
    <dgm:pt modelId="{9CE6D273-6A46-44F0-A71E-6813B684E964}">
      <dgm:prSet/>
      <dgm:spPr/>
      <dgm:t>
        <a:bodyPr/>
        <a:lstStyle/>
        <a:p>
          <a:pPr rtl="0"/>
          <a:r>
            <a:rPr lang="en-US"/>
            <a:t>S.45(3) – Amount recorded in books shall be full value of consideration</a:t>
          </a:r>
        </a:p>
      </dgm:t>
    </dgm:pt>
    <dgm:pt modelId="{D08BBB08-B0AB-4C27-A973-079F46FC5208}" type="parTrans" cxnId="{62173DE6-A309-481B-9057-E37455370279}">
      <dgm:prSet/>
      <dgm:spPr/>
      <dgm:t>
        <a:bodyPr/>
        <a:lstStyle/>
        <a:p>
          <a:endParaRPr lang="en-US"/>
        </a:p>
      </dgm:t>
    </dgm:pt>
    <dgm:pt modelId="{44D143C4-A561-4EDA-B51D-079D024BADD2}" type="sibTrans" cxnId="{62173DE6-A309-481B-9057-E37455370279}">
      <dgm:prSet/>
      <dgm:spPr/>
      <dgm:t>
        <a:bodyPr/>
        <a:lstStyle/>
        <a:p>
          <a:endParaRPr lang="en-US"/>
        </a:p>
      </dgm:t>
    </dgm:pt>
    <dgm:pt modelId="{EA6AFE9C-5215-4C44-A811-B42DDFDCDE4E}">
      <dgm:prSet/>
      <dgm:spPr/>
      <dgm:t>
        <a:bodyPr/>
        <a:lstStyle/>
        <a:p>
          <a:pPr rtl="0"/>
          <a:r>
            <a:rPr lang="en-US"/>
            <a:t>Section 50C vs. 45(3)</a:t>
          </a:r>
        </a:p>
      </dgm:t>
    </dgm:pt>
    <dgm:pt modelId="{6505E6AB-3D20-4B0E-AC48-E27E9CC4E33A}" type="parTrans" cxnId="{DFF74428-05C4-4A62-A377-142C75DB417B}">
      <dgm:prSet/>
      <dgm:spPr/>
      <dgm:t>
        <a:bodyPr/>
        <a:lstStyle/>
        <a:p>
          <a:endParaRPr lang="en-US"/>
        </a:p>
      </dgm:t>
    </dgm:pt>
    <dgm:pt modelId="{7EFE8F20-CD3B-4E82-A9C8-D8B869259C9C}" type="sibTrans" cxnId="{DFF74428-05C4-4A62-A377-142C75DB417B}">
      <dgm:prSet/>
      <dgm:spPr/>
      <dgm:t>
        <a:bodyPr/>
        <a:lstStyle/>
        <a:p>
          <a:endParaRPr lang="en-US"/>
        </a:p>
      </dgm:t>
    </dgm:pt>
    <dgm:pt modelId="{A01FB347-5CAE-425D-9124-4B2D5B14708D}">
      <dgm:prSet/>
      <dgm:spPr/>
      <dgm:t>
        <a:bodyPr/>
        <a:lstStyle/>
        <a:p>
          <a:pPr rtl="0"/>
          <a:r>
            <a:rPr lang="nn-NO"/>
            <a:t>DCIT vs. Amartara Pvt. Ltd. 78 ITR (Trib.)(S.N.) 46 (Mum)</a:t>
          </a:r>
          <a:endParaRPr lang="en-US"/>
        </a:p>
      </dgm:t>
    </dgm:pt>
    <dgm:pt modelId="{6C917BCF-5DC0-4D1C-B0B9-8DE6D98EB542}" type="parTrans" cxnId="{82E22AE3-F4B2-4B85-9151-FFF4E7B41658}">
      <dgm:prSet/>
      <dgm:spPr/>
      <dgm:t>
        <a:bodyPr/>
        <a:lstStyle/>
        <a:p>
          <a:endParaRPr lang="en-US"/>
        </a:p>
      </dgm:t>
    </dgm:pt>
    <dgm:pt modelId="{1262AA3C-2D9F-4D52-8014-9CE5229672C8}" type="sibTrans" cxnId="{82E22AE3-F4B2-4B85-9151-FFF4E7B41658}">
      <dgm:prSet/>
      <dgm:spPr/>
      <dgm:t>
        <a:bodyPr/>
        <a:lstStyle/>
        <a:p>
          <a:endParaRPr lang="en-US"/>
        </a:p>
      </dgm:t>
    </dgm:pt>
    <dgm:pt modelId="{646C971D-920B-472F-AFAD-A25BA8AC553F}">
      <dgm:prSet/>
      <dgm:spPr/>
      <dgm:t>
        <a:bodyPr/>
        <a:lstStyle/>
        <a:p>
          <a:pPr rtl="0"/>
          <a:r>
            <a:rPr lang="nn-NO" dirty="0"/>
            <a:t>Shri Sarrangan Ashok Vs ITO (ITAT Chennai) (I.T.A.No.544/Chny/2019)</a:t>
          </a:r>
          <a:endParaRPr lang="en-US" dirty="0"/>
        </a:p>
      </dgm:t>
    </dgm:pt>
    <dgm:pt modelId="{319EF870-4E23-4CFB-9338-74F006E2DFC0}" type="parTrans" cxnId="{A559AFAC-47F2-4981-9146-2DF925C39B7C}">
      <dgm:prSet/>
      <dgm:spPr/>
      <dgm:t>
        <a:bodyPr/>
        <a:lstStyle/>
        <a:p>
          <a:endParaRPr lang="en-US"/>
        </a:p>
      </dgm:t>
    </dgm:pt>
    <dgm:pt modelId="{D8AC8DA8-8712-448D-B40D-D2705F3B1850}" type="sibTrans" cxnId="{A559AFAC-47F2-4981-9146-2DF925C39B7C}">
      <dgm:prSet/>
      <dgm:spPr/>
      <dgm:t>
        <a:bodyPr/>
        <a:lstStyle/>
        <a:p>
          <a:endParaRPr lang="en-US"/>
        </a:p>
      </dgm:t>
    </dgm:pt>
    <dgm:pt modelId="{5079730F-22D3-4B5F-8656-9BAA3D996ABE}">
      <dgm:prSet/>
      <dgm:spPr/>
      <dgm:t>
        <a:bodyPr/>
        <a:lstStyle/>
        <a:p>
          <a:pPr rtl="0"/>
          <a:r>
            <a:rPr lang="en-US" dirty="0"/>
            <a:t>.[ITO v. </a:t>
          </a:r>
          <a:r>
            <a:rPr lang="en-US" dirty="0" err="1"/>
            <a:t>Chiraayu</a:t>
          </a:r>
          <a:r>
            <a:rPr lang="en-US" dirty="0"/>
            <a:t> estate &amp; Dev. P. Ltd. [2011] 14 taxmann.com 41/47 SOT 200 (URO) (Mum.), </a:t>
          </a:r>
        </a:p>
      </dgm:t>
    </dgm:pt>
    <dgm:pt modelId="{D7B38F43-A4B3-4A14-A151-0E1F42739E71}" type="parTrans" cxnId="{E8CFDB02-4512-4E5C-80E4-FCCCFF52D6CF}">
      <dgm:prSet/>
      <dgm:spPr/>
      <dgm:t>
        <a:bodyPr/>
        <a:lstStyle/>
        <a:p>
          <a:endParaRPr lang="en-US"/>
        </a:p>
      </dgm:t>
    </dgm:pt>
    <dgm:pt modelId="{789757F7-1C2E-44C0-B29A-667B8CFA371F}" type="sibTrans" cxnId="{E8CFDB02-4512-4E5C-80E4-FCCCFF52D6CF}">
      <dgm:prSet/>
      <dgm:spPr/>
      <dgm:t>
        <a:bodyPr/>
        <a:lstStyle/>
        <a:p>
          <a:endParaRPr lang="en-US"/>
        </a:p>
      </dgm:t>
    </dgm:pt>
    <dgm:pt modelId="{90B73BA5-A647-4CF5-9EC6-8E4F81CA69A2}">
      <dgm:prSet/>
      <dgm:spPr/>
      <dgm:t>
        <a:bodyPr/>
        <a:lstStyle/>
        <a:p>
          <a:pPr rtl="0"/>
          <a:r>
            <a:rPr lang="en-US" dirty="0"/>
            <a:t>ITO v. Orchid </a:t>
          </a:r>
          <a:r>
            <a:rPr lang="en-US" dirty="0" err="1"/>
            <a:t>Griha</a:t>
          </a:r>
          <a:r>
            <a:rPr lang="en-US" dirty="0"/>
            <a:t> </a:t>
          </a:r>
          <a:r>
            <a:rPr lang="en-US" dirty="0" err="1"/>
            <a:t>Nirman</a:t>
          </a:r>
          <a:r>
            <a:rPr lang="en-US" dirty="0"/>
            <a:t> (P.) Ltd. [2016] 74 taxmann.com 187/161 ITD 818 (</a:t>
          </a:r>
          <a:r>
            <a:rPr lang="en-US" dirty="0" err="1"/>
            <a:t>Kol</a:t>
          </a:r>
          <a:r>
            <a:rPr lang="en-US" dirty="0"/>
            <a:t>. - Trib.)]</a:t>
          </a:r>
        </a:p>
      </dgm:t>
    </dgm:pt>
    <dgm:pt modelId="{C2386AC3-C74D-4AC8-B8BD-8DC3217FA6EB}" type="parTrans" cxnId="{B5FD7315-5ABB-4FEB-B52E-F861EDC6BE15}">
      <dgm:prSet/>
      <dgm:spPr/>
      <dgm:t>
        <a:bodyPr/>
        <a:lstStyle/>
        <a:p>
          <a:endParaRPr lang="en-US"/>
        </a:p>
      </dgm:t>
    </dgm:pt>
    <dgm:pt modelId="{0D49B9BB-4921-4A85-A387-709FFA6EDC98}" type="sibTrans" cxnId="{B5FD7315-5ABB-4FEB-B52E-F861EDC6BE15}">
      <dgm:prSet/>
      <dgm:spPr/>
      <dgm:t>
        <a:bodyPr/>
        <a:lstStyle/>
        <a:p>
          <a:endParaRPr lang="en-US"/>
        </a:p>
      </dgm:t>
    </dgm:pt>
    <dgm:pt modelId="{1D190502-A8E4-429B-8B17-02507CAD7498}" type="pres">
      <dgm:prSet presAssocID="{F7FD81AF-2E9E-4772-A799-0E5ABE99D463}" presName="linear" presStyleCnt="0">
        <dgm:presLayoutVars>
          <dgm:animLvl val="lvl"/>
          <dgm:resizeHandles val="exact"/>
        </dgm:presLayoutVars>
      </dgm:prSet>
      <dgm:spPr/>
      <dgm:t>
        <a:bodyPr/>
        <a:lstStyle/>
        <a:p>
          <a:endParaRPr lang="en-US"/>
        </a:p>
      </dgm:t>
    </dgm:pt>
    <dgm:pt modelId="{FF77D427-FFD5-4C52-8B98-B608B5672340}" type="pres">
      <dgm:prSet presAssocID="{9CE6D273-6A46-44F0-A71E-6813B684E964}" presName="parentText" presStyleLbl="node1" presStyleIdx="0" presStyleCnt="2">
        <dgm:presLayoutVars>
          <dgm:chMax val="0"/>
          <dgm:bulletEnabled val="1"/>
        </dgm:presLayoutVars>
      </dgm:prSet>
      <dgm:spPr/>
      <dgm:t>
        <a:bodyPr/>
        <a:lstStyle/>
        <a:p>
          <a:endParaRPr lang="en-US"/>
        </a:p>
      </dgm:t>
    </dgm:pt>
    <dgm:pt modelId="{76053EE8-96ED-4ACA-9950-C303193E684F}" type="pres">
      <dgm:prSet presAssocID="{44D143C4-A561-4EDA-B51D-079D024BADD2}" presName="spacer" presStyleCnt="0"/>
      <dgm:spPr/>
    </dgm:pt>
    <dgm:pt modelId="{74A9449D-35FC-4BBD-A4A6-8E0D80252EA4}" type="pres">
      <dgm:prSet presAssocID="{EA6AFE9C-5215-4C44-A811-B42DDFDCDE4E}" presName="parentText" presStyleLbl="node1" presStyleIdx="1" presStyleCnt="2">
        <dgm:presLayoutVars>
          <dgm:chMax val="0"/>
          <dgm:bulletEnabled val="1"/>
        </dgm:presLayoutVars>
      </dgm:prSet>
      <dgm:spPr/>
      <dgm:t>
        <a:bodyPr/>
        <a:lstStyle/>
        <a:p>
          <a:endParaRPr lang="en-US"/>
        </a:p>
      </dgm:t>
    </dgm:pt>
    <dgm:pt modelId="{6A5F990D-2314-4D0D-BA8C-C20C69EAADB6}" type="pres">
      <dgm:prSet presAssocID="{EA6AFE9C-5215-4C44-A811-B42DDFDCDE4E}" presName="childText" presStyleLbl="revTx" presStyleIdx="0" presStyleCnt="1">
        <dgm:presLayoutVars>
          <dgm:bulletEnabled val="1"/>
        </dgm:presLayoutVars>
      </dgm:prSet>
      <dgm:spPr/>
      <dgm:t>
        <a:bodyPr/>
        <a:lstStyle/>
        <a:p>
          <a:endParaRPr lang="en-US"/>
        </a:p>
      </dgm:t>
    </dgm:pt>
  </dgm:ptLst>
  <dgm:cxnLst>
    <dgm:cxn modelId="{F21FA282-842A-454B-8CD3-8EDFDC92A69E}" type="presOf" srcId="{F7FD81AF-2E9E-4772-A799-0E5ABE99D463}" destId="{1D190502-A8E4-429B-8B17-02507CAD7498}" srcOrd="0" destOrd="0" presId="urn:microsoft.com/office/officeart/2005/8/layout/vList2"/>
    <dgm:cxn modelId="{62173DE6-A309-481B-9057-E37455370279}" srcId="{F7FD81AF-2E9E-4772-A799-0E5ABE99D463}" destId="{9CE6D273-6A46-44F0-A71E-6813B684E964}" srcOrd="0" destOrd="0" parTransId="{D08BBB08-B0AB-4C27-A973-079F46FC5208}" sibTransId="{44D143C4-A561-4EDA-B51D-079D024BADD2}"/>
    <dgm:cxn modelId="{E8CFDB02-4512-4E5C-80E4-FCCCFF52D6CF}" srcId="{EA6AFE9C-5215-4C44-A811-B42DDFDCDE4E}" destId="{5079730F-22D3-4B5F-8656-9BAA3D996ABE}" srcOrd="2" destOrd="0" parTransId="{D7B38F43-A4B3-4A14-A151-0E1F42739E71}" sibTransId="{789757F7-1C2E-44C0-B29A-667B8CFA371F}"/>
    <dgm:cxn modelId="{DFF74428-05C4-4A62-A377-142C75DB417B}" srcId="{F7FD81AF-2E9E-4772-A799-0E5ABE99D463}" destId="{EA6AFE9C-5215-4C44-A811-B42DDFDCDE4E}" srcOrd="1" destOrd="0" parTransId="{6505E6AB-3D20-4B0E-AC48-E27E9CC4E33A}" sibTransId="{7EFE8F20-CD3B-4E82-A9C8-D8B869259C9C}"/>
    <dgm:cxn modelId="{8EE59CAB-B9FB-43B7-826F-FB0E787C5D29}" type="presOf" srcId="{5079730F-22D3-4B5F-8656-9BAA3D996ABE}" destId="{6A5F990D-2314-4D0D-BA8C-C20C69EAADB6}" srcOrd="0" destOrd="2" presId="urn:microsoft.com/office/officeart/2005/8/layout/vList2"/>
    <dgm:cxn modelId="{4924D1FE-2479-4369-A841-2921FD7D70F8}" type="presOf" srcId="{90B73BA5-A647-4CF5-9EC6-8E4F81CA69A2}" destId="{6A5F990D-2314-4D0D-BA8C-C20C69EAADB6}" srcOrd="0" destOrd="3" presId="urn:microsoft.com/office/officeart/2005/8/layout/vList2"/>
    <dgm:cxn modelId="{4A1D9D3D-B8B4-45ED-97A4-10639B1C4D24}" type="presOf" srcId="{EA6AFE9C-5215-4C44-A811-B42DDFDCDE4E}" destId="{74A9449D-35FC-4BBD-A4A6-8E0D80252EA4}" srcOrd="0" destOrd="0" presId="urn:microsoft.com/office/officeart/2005/8/layout/vList2"/>
    <dgm:cxn modelId="{B5FD7315-5ABB-4FEB-B52E-F861EDC6BE15}" srcId="{EA6AFE9C-5215-4C44-A811-B42DDFDCDE4E}" destId="{90B73BA5-A647-4CF5-9EC6-8E4F81CA69A2}" srcOrd="3" destOrd="0" parTransId="{C2386AC3-C74D-4AC8-B8BD-8DC3217FA6EB}" sibTransId="{0D49B9BB-4921-4A85-A387-709FFA6EDC98}"/>
    <dgm:cxn modelId="{82E22AE3-F4B2-4B85-9151-FFF4E7B41658}" srcId="{EA6AFE9C-5215-4C44-A811-B42DDFDCDE4E}" destId="{A01FB347-5CAE-425D-9124-4B2D5B14708D}" srcOrd="0" destOrd="0" parTransId="{6C917BCF-5DC0-4D1C-B0B9-8DE6D98EB542}" sibTransId="{1262AA3C-2D9F-4D52-8014-9CE5229672C8}"/>
    <dgm:cxn modelId="{48DAEDC9-1F64-49AF-9C18-5D58856FF069}" type="presOf" srcId="{9CE6D273-6A46-44F0-A71E-6813B684E964}" destId="{FF77D427-FFD5-4C52-8B98-B608B5672340}" srcOrd="0" destOrd="0" presId="urn:microsoft.com/office/officeart/2005/8/layout/vList2"/>
    <dgm:cxn modelId="{2BBF135A-624D-4A11-A40A-70A9D1475EE3}" type="presOf" srcId="{646C971D-920B-472F-AFAD-A25BA8AC553F}" destId="{6A5F990D-2314-4D0D-BA8C-C20C69EAADB6}" srcOrd="0" destOrd="1" presId="urn:microsoft.com/office/officeart/2005/8/layout/vList2"/>
    <dgm:cxn modelId="{A559AFAC-47F2-4981-9146-2DF925C39B7C}" srcId="{EA6AFE9C-5215-4C44-A811-B42DDFDCDE4E}" destId="{646C971D-920B-472F-AFAD-A25BA8AC553F}" srcOrd="1" destOrd="0" parTransId="{319EF870-4E23-4CFB-9338-74F006E2DFC0}" sibTransId="{D8AC8DA8-8712-448D-B40D-D2705F3B1850}"/>
    <dgm:cxn modelId="{B567D9CC-7292-4D26-BB2B-13B806448F34}" type="presOf" srcId="{A01FB347-5CAE-425D-9124-4B2D5B14708D}" destId="{6A5F990D-2314-4D0D-BA8C-C20C69EAADB6}" srcOrd="0" destOrd="0" presId="urn:microsoft.com/office/officeart/2005/8/layout/vList2"/>
    <dgm:cxn modelId="{810657EE-0A73-4E22-9363-A07EA7491C44}" type="presParOf" srcId="{1D190502-A8E4-429B-8B17-02507CAD7498}" destId="{FF77D427-FFD5-4C52-8B98-B608B5672340}" srcOrd="0" destOrd="0" presId="urn:microsoft.com/office/officeart/2005/8/layout/vList2"/>
    <dgm:cxn modelId="{9542F820-A483-4C0D-9302-E570EB3E67FE}" type="presParOf" srcId="{1D190502-A8E4-429B-8B17-02507CAD7498}" destId="{76053EE8-96ED-4ACA-9950-C303193E684F}" srcOrd="1" destOrd="0" presId="urn:microsoft.com/office/officeart/2005/8/layout/vList2"/>
    <dgm:cxn modelId="{99232CDF-F7D2-4181-9F18-A480C3B8F6CA}" type="presParOf" srcId="{1D190502-A8E4-429B-8B17-02507CAD7498}" destId="{74A9449D-35FC-4BBD-A4A6-8E0D80252EA4}" srcOrd="2" destOrd="0" presId="urn:microsoft.com/office/officeart/2005/8/layout/vList2"/>
    <dgm:cxn modelId="{A4A77879-1353-43CA-ABF9-64380F5B3732}" type="presParOf" srcId="{1D190502-A8E4-429B-8B17-02507CAD7498}" destId="{6A5F990D-2314-4D0D-BA8C-C20C69EAADB6}"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0ECF68-B6D5-4E15-988D-68DE7105FED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AA32667-85B1-457A-826B-3B5A3D81FC0A}">
      <dgm:prSet/>
      <dgm:spPr/>
      <dgm:t>
        <a:bodyPr/>
        <a:lstStyle/>
        <a:p>
          <a:pPr rtl="0"/>
          <a:r>
            <a:rPr lang="en-US"/>
            <a:t>Indian partnership Act</a:t>
          </a:r>
        </a:p>
      </dgm:t>
    </dgm:pt>
    <dgm:pt modelId="{1FD2C290-864C-4CC8-91B5-8C835C076B86}" type="parTrans" cxnId="{E95B8037-635D-437B-92A6-053F99098B78}">
      <dgm:prSet/>
      <dgm:spPr/>
      <dgm:t>
        <a:bodyPr/>
        <a:lstStyle/>
        <a:p>
          <a:endParaRPr lang="en-US"/>
        </a:p>
      </dgm:t>
    </dgm:pt>
    <dgm:pt modelId="{CFC9DA24-E328-4B43-8640-B3D6C028379C}" type="sibTrans" cxnId="{E95B8037-635D-437B-92A6-053F99098B78}">
      <dgm:prSet/>
      <dgm:spPr/>
      <dgm:t>
        <a:bodyPr/>
        <a:lstStyle/>
        <a:p>
          <a:endParaRPr lang="en-US"/>
        </a:p>
      </dgm:t>
    </dgm:pt>
    <dgm:pt modelId="{BF45AC2A-14DD-4DD5-9CA6-D64E965082CF}">
      <dgm:prSet/>
      <dgm:spPr/>
      <dgm:t>
        <a:bodyPr/>
        <a:lstStyle/>
        <a:p>
          <a:pPr rtl="0"/>
          <a:r>
            <a:rPr lang="en-US" dirty="0"/>
            <a:t>Can HUF be a partner?</a:t>
          </a:r>
        </a:p>
      </dgm:t>
    </dgm:pt>
    <dgm:pt modelId="{BA3F0208-4125-43BB-BC0D-4579DA5B2FDC}" type="parTrans" cxnId="{B9C02509-2444-4BF5-A909-2CBB47034CC4}">
      <dgm:prSet/>
      <dgm:spPr/>
      <dgm:t>
        <a:bodyPr/>
        <a:lstStyle/>
        <a:p>
          <a:endParaRPr lang="en-US"/>
        </a:p>
      </dgm:t>
    </dgm:pt>
    <dgm:pt modelId="{A87381CF-6CD7-4627-9763-477CCCBE98DC}" type="sibTrans" cxnId="{B9C02509-2444-4BF5-A909-2CBB47034CC4}">
      <dgm:prSet/>
      <dgm:spPr/>
      <dgm:t>
        <a:bodyPr/>
        <a:lstStyle/>
        <a:p>
          <a:endParaRPr lang="en-US"/>
        </a:p>
      </dgm:t>
    </dgm:pt>
    <dgm:pt modelId="{AAF38CDD-460B-4987-8565-294A795455F8}">
      <dgm:prSet/>
      <dgm:spPr/>
      <dgm:t>
        <a:bodyPr/>
        <a:lstStyle/>
        <a:p>
          <a:pPr rtl="0"/>
          <a:r>
            <a:rPr lang="en-US"/>
            <a:t>Can trust be a partner?</a:t>
          </a:r>
        </a:p>
      </dgm:t>
    </dgm:pt>
    <dgm:pt modelId="{CCD9BDF7-325B-400D-85D4-78F39CE55E6E}" type="parTrans" cxnId="{432A072D-87BC-47A0-9354-514CD3749B7B}">
      <dgm:prSet/>
      <dgm:spPr/>
      <dgm:t>
        <a:bodyPr/>
        <a:lstStyle/>
        <a:p>
          <a:endParaRPr lang="en-US"/>
        </a:p>
      </dgm:t>
    </dgm:pt>
    <dgm:pt modelId="{C9627777-4ACE-467B-9C4B-001A5ED63BAF}" type="sibTrans" cxnId="{432A072D-87BC-47A0-9354-514CD3749B7B}">
      <dgm:prSet/>
      <dgm:spPr/>
      <dgm:t>
        <a:bodyPr/>
        <a:lstStyle/>
        <a:p>
          <a:endParaRPr lang="en-US"/>
        </a:p>
      </dgm:t>
    </dgm:pt>
    <dgm:pt modelId="{CAF20C0D-55F0-4DC9-8041-269B3FBD1EED}">
      <dgm:prSet/>
      <dgm:spPr/>
      <dgm:t>
        <a:bodyPr/>
        <a:lstStyle/>
        <a:p>
          <a:pPr rtl="0"/>
          <a:r>
            <a:rPr lang="en-US" dirty="0" err="1"/>
            <a:t>Rashiklal</a:t>
          </a:r>
          <a:r>
            <a:rPr lang="en-US" dirty="0"/>
            <a:t> &amp; Co. vs. CIT (1998) (229 ITR 458)(SC)</a:t>
          </a:r>
        </a:p>
      </dgm:t>
    </dgm:pt>
    <dgm:pt modelId="{96488DB4-3E6F-49A9-AB22-CB32BF0DD694}" type="parTrans" cxnId="{F73FD1FC-C4AB-4C1F-8953-BC023396DA5A}">
      <dgm:prSet/>
      <dgm:spPr/>
      <dgm:t>
        <a:bodyPr/>
        <a:lstStyle/>
        <a:p>
          <a:endParaRPr lang="en-US"/>
        </a:p>
      </dgm:t>
    </dgm:pt>
    <dgm:pt modelId="{FDB76DC1-5754-465E-8F23-E6562DD504CB}" type="sibTrans" cxnId="{F73FD1FC-C4AB-4C1F-8953-BC023396DA5A}">
      <dgm:prSet/>
      <dgm:spPr/>
      <dgm:t>
        <a:bodyPr/>
        <a:lstStyle/>
        <a:p>
          <a:endParaRPr lang="en-US"/>
        </a:p>
      </dgm:t>
    </dgm:pt>
    <dgm:pt modelId="{03CDD115-0A3B-44B2-BC0C-39618000D836}">
      <dgm:prSet/>
      <dgm:spPr/>
      <dgm:t>
        <a:bodyPr/>
        <a:lstStyle/>
        <a:p>
          <a:pPr rtl="0"/>
          <a:r>
            <a:rPr lang="en-US" dirty="0"/>
            <a:t>In law, an HUF can never be a partner of a partnership firm</a:t>
          </a:r>
        </a:p>
      </dgm:t>
    </dgm:pt>
    <dgm:pt modelId="{417F561F-F1CA-4698-A2C3-4E78C5D46205}" type="parTrans" cxnId="{B71854FE-F728-45F5-9800-17D3A93D58B3}">
      <dgm:prSet/>
      <dgm:spPr/>
      <dgm:t>
        <a:bodyPr/>
        <a:lstStyle/>
        <a:p>
          <a:endParaRPr lang="en-US"/>
        </a:p>
      </dgm:t>
    </dgm:pt>
    <dgm:pt modelId="{C8E71A67-BD05-4FE7-A787-EE984EC4CD3E}" type="sibTrans" cxnId="{B71854FE-F728-45F5-9800-17D3A93D58B3}">
      <dgm:prSet/>
      <dgm:spPr/>
      <dgm:t>
        <a:bodyPr/>
        <a:lstStyle/>
        <a:p>
          <a:endParaRPr lang="en-US"/>
        </a:p>
      </dgm:t>
    </dgm:pt>
    <dgm:pt modelId="{5D225138-CEC5-405F-98A3-3930C422AF71}">
      <dgm:prSet/>
      <dgm:spPr/>
      <dgm:t>
        <a:bodyPr/>
        <a:lstStyle/>
        <a:p>
          <a:pPr rtl="0"/>
          <a:r>
            <a:rPr lang="en-US" dirty="0"/>
            <a:t>MCA Circular</a:t>
          </a:r>
        </a:p>
      </dgm:t>
    </dgm:pt>
    <dgm:pt modelId="{44CFB6CF-7811-4F8B-B38D-499DA7B8653D}" type="parTrans" cxnId="{56DAC9D6-C8CC-4686-81AA-57653471E54D}">
      <dgm:prSet/>
      <dgm:spPr/>
      <dgm:t>
        <a:bodyPr/>
        <a:lstStyle/>
        <a:p>
          <a:endParaRPr lang="en-US"/>
        </a:p>
      </dgm:t>
    </dgm:pt>
    <dgm:pt modelId="{3D248A08-35FA-48FB-AAF3-46AD6334E872}" type="sibTrans" cxnId="{56DAC9D6-C8CC-4686-81AA-57653471E54D}">
      <dgm:prSet/>
      <dgm:spPr/>
      <dgm:t>
        <a:bodyPr/>
        <a:lstStyle/>
        <a:p>
          <a:endParaRPr lang="en-US"/>
        </a:p>
      </dgm:t>
    </dgm:pt>
    <dgm:pt modelId="{9CD2F859-8F59-4C95-9817-B725FA0A1333}">
      <dgm:prSet/>
      <dgm:spPr/>
      <dgm:t>
        <a:bodyPr/>
        <a:lstStyle/>
        <a:p>
          <a:pPr rtl="0"/>
          <a:r>
            <a:rPr lang="en-US" dirty="0"/>
            <a:t>LETTER F.NO.1/13/2012 CL-V, DATED 27-5-2016</a:t>
          </a:r>
        </a:p>
      </dgm:t>
    </dgm:pt>
    <dgm:pt modelId="{0D59E0F3-293B-4275-8FA3-DED7AEB2FF5D}" type="parTrans" cxnId="{639B3B85-B287-4433-B423-A13B2B47FA23}">
      <dgm:prSet/>
      <dgm:spPr/>
      <dgm:t>
        <a:bodyPr/>
        <a:lstStyle/>
        <a:p>
          <a:endParaRPr lang="en-US"/>
        </a:p>
      </dgm:t>
    </dgm:pt>
    <dgm:pt modelId="{16CFEF60-DFB3-4064-B349-100F30A3ABB2}" type="sibTrans" cxnId="{639B3B85-B287-4433-B423-A13B2B47FA23}">
      <dgm:prSet/>
      <dgm:spPr/>
      <dgm:t>
        <a:bodyPr/>
        <a:lstStyle/>
        <a:p>
          <a:endParaRPr lang="en-US"/>
        </a:p>
      </dgm:t>
    </dgm:pt>
    <dgm:pt modelId="{4F1679E4-05A5-476A-A7DB-429D2C17D0AC}" type="pres">
      <dgm:prSet presAssocID="{D80ECF68-B6D5-4E15-988D-68DE7105FED7}" presName="linear" presStyleCnt="0">
        <dgm:presLayoutVars>
          <dgm:animLvl val="lvl"/>
          <dgm:resizeHandles val="exact"/>
        </dgm:presLayoutVars>
      </dgm:prSet>
      <dgm:spPr/>
      <dgm:t>
        <a:bodyPr/>
        <a:lstStyle/>
        <a:p>
          <a:endParaRPr lang="en-US"/>
        </a:p>
      </dgm:t>
    </dgm:pt>
    <dgm:pt modelId="{0F831D6C-9B56-4ACB-B7C1-3A5E598C66A5}" type="pres">
      <dgm:prSet presAssocID="{7AA32667-85B1-457A-826B-3B5A3D81FC0A}" presName="parentText" presStyleLbl="node1" presStyleIdx="0" presStyleCnt="3">
        <dgm:presLayoutVars>
          <dgm:chMax val="0"/>
          <dgm:bulletEnabled val="1"/>
        </dgm:presLayoutVars>
      </dgm:prSet>
      <dgm:spPr/>
      <dgm:t>
        <a:bodyPr/>
        <a:lstStyle/>
        <a:p>
          <a:endParaRPr lang="en-US"/>
        </a:p>
      </dgm:t>
    </dgm:pt>
    <dgm:pt modelId="{D01C8154-AA09-48B7-B05C-C7C6EACE059B}" type="pres">
      <dgm:prSet presAssocID="{7AA32667-85B1-457A-826B-3B5A3D81FC0A}" presName="childText" presStyleLbl="revTx" presStyleIdx="0" presStyleCnt="3">
        <dgm:presLayoutVars>
          <dgm:bulletEnabled val="1"/>
        </dgm:presLayoutVars>
      </dgm:prSet>
      <dgm:spPr/>
      <dgm:t>
        <a:bodyPr/>
        <a:lstStyle/>
        <a:p>
          <a:endParaRPr lang="en-US"/>
        </a:p>
      </dgm:t>
    </dgm:pt>
    <dgm:pt modelId="{4F6993EA-8ADC-49FD-924C-43C6E416B4FA}" type="pres">
      <dgm:prSet presAssocID="{CAF20C0D-55F0-4DC9-8041-269B3FBD1EED}" presName="parentText" presStyleLbl="node1" presStyleIdx="1" presStyleCnt="3">
        <dgm:presLayoutVars>
          <dgm:chMax val="0"/>
          <dgm:bulletEnabled val="1"/>
        </dgm:presLayoutVars>
      </dgm:prSet>
      <dgm:spPr/>
      <dgm:t>
        <a:bodyPr/>
        <a:lstStyle/>
        <a:p>
          <a:endParaRPr lang="en-US"/>
        </a:p>
      </dgm:t>
    </dgm:pt>
    <dgm:pt modelId="{AD9B0649-0B3C-4A59-8B0D-6BA60D1266BD}" type="pres">
      <dgm:prSet presAssocID="{CAF20C0D-55F0-4DC9-8041-269B3FBD1EED}" presName="childText" presStyleLbl="revTx" presStyleIdx="1" presStyleCnt="3">
        <dgm:presLayoutVars>
          <dgm:bulletEnabled val="1"/>
        </dgm:presLayoutVars>
      </dgm:prSet>
      <dgm:spPr/>
      <dgm:t>
        <a:bodyPr/>
        <a:lstStyle/>
        <a:p>
          <a:endParaRPr lang="en-US"/>
        </a:p>
      </dgm:t>
    </dgm:pt>
    <dgm:pt modelId="{70330A0D-9670-4915-B4C2-699F905A47A4}" type="pres">
      <dgm:prSet presAssocID="{5D225138-CEC5-405F-98A3-3930C422AF71}" presName="parentText" presStyleLbl="node1" presStyleIdx="2" presStyleCnt="3">
        <dgm:presLayoutVars>
          <dgm:chMax val="0"/>
          <dgm:bulletEnabled val="1"/>
        </dgm:presLayoutVars>
      </dgm:prSet>
      <dgm:spPr/>
      <dgm:t>
        <a:bodyPr/>
        <a:lstStyle/>
        <a:p>
          <a:endParaRPr lang="en-US"/>
        </a:p>
      </dgm:t>
    </dgm:pt>
    <dgm:pt modelId="{302CC0D4-E234-4BA2-8E67-CEDC76D00515}" type="pres">
      <dgm:prSet presAssocID="{5D225138-CEC5-405F-98A3-3930C422AF71}" presName="childText" presStyleLbl="revTx" presStyleIdx="2" presStyleCnt="3">
        <dgm:presLayoutVars>
          <dgm:bulletEnabled val="1"/>
        </dgm:presLayoutVars>
      </dgm:prSet>
      <dgm:spPr/>
      <dgm:t>
        <a:bodyPr/>
        <a:lstStyle/>
        <a:p>
          <a:endParaRPr lang="en-US"/>
        </a:p>
      </dgm:t>
    </dgm:pt>
  </dgm:ptLst>
  <dgm:cxnLst>
    <dgm:cxn modelId="{7BCD07AF-44D1-44A3-9F62-A1F813AFE24F}" type="presOf" srcId="{03CDD115-0A3B-44B2-BC0C-39618000D836}" destId="{AD9B0649-0B3C-4A59-8B0D-6BA60D1266BD}" srcOrd="0" destOrd="0" presId="urn:microsoft.com/office/officeart/2005/8/layout/vList2"/>
    <dgm:cxn modelId="{E95B8037-635D-437B-92A6-053F99098B78}" srcId="{D80ECF68-B6D5-4E15-988D-68DE7105FED7}" destId="{7AA32667-85B1-457A-826B-3B5A3D81FC0A}" srcOrd="0" destOrd="0" parTransId="{1FD2C290-864C-4CC8-91B5-8C835C076B86}" sibTransId="{CFC9DA24-E328-4B43-8640-B3D6C028379C}"/>
    <dgm:cxn modelId="{B71854FE-F728-45F5-9800-17D3A93D58B3}" srcId="{CAF20C0D-55F0-4DC9-8041-269B3FBD1EED}" destId="{03CDD115-0A3B-44B2-BC0C-39618000D836}" srcOrd="0" destOrd="0" parTransId="{417F561F-F1CA-4698-A2C3-4E78C5D46205}" sibTransId="{C8E71A67-BD05-4FE7-A787-EE984EC4CD3E}"/>
    <dgm:cxn modelId="{639B3B85-B287-4433-B423-A13B2B47FA23}" srcId="{5D225138-CEC5-405F-98A3-3930C422AF71}" destId="{9CD2F859-8F59-4C95-9817-B725FA0A1333}" srcOrd="0" destOrd="0" parTransId="{0D59E0F3-293B-4275-8FA3-DED7AEB2FF5D}" sibTransId="{16CFEF60-DFB3-4064-B349-100F30A3ABB2}"/>
    <dgm:cxn modelId="{D25A6030-8679-4766-9550-8FB667F86FE6}" type="presOf" srcId="{BF45AC2A-14DD-4DD5-9CA6-D64E965082CF}" destId="{D01C8154-AA09-48B7-B05C-C7C6EACE059B}" srcOrd="0" destOrd="0" presId="urn:microsoft.com/office/officeart/2005/8/layout/vList2"/>
    <dgm:cxn modelId="{84219D30-F9F9-448D-88A5-A3FAAE4BDBF7}" type="presOf" srcId="{D80ECF68-B6D5-4E15-988D-68DE7105FED7}" destId="{4F1679E4-05A5-476A-A7DB-429D2C17D0AC}" srcOrd="0" destOrd="0" presId="urn:microsoft.com/office/officeart/2005/8/layout/vList2"/>
    <dgm:cxn modelId="{B9C02509-2444-4BF5-A909-2CBB47034CC4}" srcId="{7AA32667-85B1-457A-826B-3B5A3D81FC0A}" destId="{BF45AC2A-14DD-4DD5-9CA6-D64E965082CF}" srcOrd="0" destOrd="0" parTransId="{BA3F0208-4125-43BB-BC0D-4579DA5B2FDC}" sibTransId="{A87381CF-6CD7-4627-9763-477CCCBE98DC}"/>
    <dgm:cxn modelId="{6E606510-F77C-4C6A-A5FD-8601F5362D4A}" type="presOf" srcId="{AAF38CDD-460B-4987-8565-294A795455F8}" destId="{D01C8154-AA09-48B7-B05C-C7C6EACE059B}" srcOrd="0" destOrd="1" presId="urn:microsoft.com/office/officeart/2005/8/layout/vList2"/>
    <dgm:cxn modelId="{BFEAE122-46F7-4A1C-B8F9-5BA51353C902}" type="presOf" srcId="{9CD2F859-8F59-4C95-9817-B725FA0A1333}" destId="{302CC0D4-E234-4BA2-8E67-CEDC76D00515}" srcOrd="0" destOrd="0" presId="urn:microsoft.com/office/officeart/2005/8/layout/vList2"/>
    <dgm:cxn modelId="{8E36CA66-1964-4065-975C-83E6D3EAEDF5}" type="presOf" srcId="{7AA32667-85B1-457A-826B-3B5A3D81FC0A}" destId="{0F831D6C-9B56-4ACB-B7C1-3A5E598C66A5}" srcOrd="0" destOrd="0" presId="urn:microsoft.com/office/officeart/2005/8/layout/vList2"/>
    <dgm:cxn modelId="{A1333EDE-3C44-42B5-9478-5DA50BB83ACC}" type="presOf" srcId="{5D225138-CEC5-405F-98A3-3930C422AF71}" destId="{70330A0D-9670-4915-B4C2-699F905A47A4}" srcOrd="0" destOrd="0" presId="urn:microsoft.com/office/officeart/2005/8/layout/vList2"/>
    <dgm:cxn modelId="{56DAC9D6-C8CC-4686-81AA-57653471E54D}" srcId="{D80ECF68-B6D5-4E15-988D-68DE7105FED7}" destId="{5D225138-CEC5-405F-98A3-3930C422AF71}" srcOrd="2" destOrd="0" parTransId="{44CFB6CF-7811-4F8B-B38D-499DA7B8653D}" sibTransId="{3D248A08-35FA-48FB-AAF3-46AD6334E872}"/>
    <dgm:cxn modelId="{F73FD1FC-C4AB-4C1F-8953-BC023396DA5A}" srcId="{D80ECF68-B6D5-4E15-988D-68DE7105FED7}" destId="{CAF20C0D-55F0-4DC9-8041-269B3FBD1EED}" srcOrd="1" destOrd="0" parTransId="{96488DB4-3E6F-49A9-AB22-CB32BF0DD694}" sibTransId="{FDB76DC1-5754-465E-8F23-E6562DD504CB}"/>
    <dgm:cxn modelId="{432A072D-87BC-47A0-9354-514CD3749B7B}" srcId="{7AA32667-85B1-457A-826B-3B5A3D81FC0A}" destId="{AAF38CDD-460B-4987-8565-294A795455F8}" srcOrd="1" destOrd="0" parTransId="{CCD9BDF7-325B-400D-85D4-78F39CE55E6E}" sibTransId="{C9627777-4ACE-467B-9C4B-001A5ED63BAF}"/>
    <dgm:cxn modelId="{776B5A3D-95B4-4448-A247-2C518B638AFF}" type="presOf" srcId="{CAF20C0D-55F0-4DC9-8041-269B3FBD1EED}" destId="{4F6993EA-8ADC-49FD-924C-43C6E416B4FA}" srcOrd="0" destOrd="0" presId="urn:microsoft.com/office/officeart/2005/8/layout/vList2"/>
    <dgm:cxn modelId="{C64B2177-34FE-4C88-A761-3B6859849EAB}" type="presParOf" srcId="{4F1679E4-05A5-476A-A7DB-429D2C17D0AC}" destId="{0F831D6C-9B56-4ACB-B7C1-3A5E598C66A5}" srcOrd="0" destOrd="0" presId="urn:microsoft.com/office/officeart/2005/8/layout/vList2"/>
    <dgm:cxn modelId="{B20CC534-0F7C-4053-A672-F05F6BB2565C}" type="presParOf" srcId="{4F1679E4-05A5-476A-A7DB-429D2C17D0AC}" destId="{D01C8154-AA09-48B7-B05C-C7C6EACE059B}" srcOrd="1" destOrd="0" presId="urn:microsoft.com/office/officeart/2005/8/layout/vList2"/>
    <dgm:cxn modelId="{F2FCE5E8-90BA-4823-8278-F705643166D2}" type="presParOf" srcId="{4F1679E4-05A5-476A-A7DB-429D2C17D0AC}" destId="{4F6993EA-8ADC-49FD-924C-43C6E416B4FA}" srcOrd="2" destOrd="0" presId="urn:microsoft.com/office/officeart/2005/8/layout/vList2"/>
    <dgm:cxn modelId="{6F7A01E5-D28F-42BF-B683-15E364DB8AFA}" type="presParOf" srcId="{4F1679E4-05A5-476A-A7DB-429D2C17D0AC}" destId="{AD9B0649-0B3C-4A59-8B0D-6BA60D1266BD}" srcOrd="3" destOrd="0" presId="urn:microsoft.com/office/officeart/2005/8/layout/vList2"/>
    <dgm:cxn modelId="{BD047109-EF58-454F-9A8C-49387A6733D3}" type="presParOf" srcId="{4F1679E4-05A5-476A-A7DB-429D2C17D0AC}" destId="{70330A0D-9670-4915-B4C2-699F905A47A4}" srcOrd="4" destOrd="0" presId="urn:microsoft.com/office/officeart/2005/8/layout/vList2"/>
    <dgm:cxn modelId="{5F039244-C89E-4437-AC8D-716B95E916CA}" type="presParOf" srcId="{4F1679E4-05A5-476A-A7DB-429D2C17D0AC}" destId="{302CC0D4-E234-4BA2-8E67-CEDC76D00515}" srcOrd="5"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D911CA3-A51E-49AF-9DCF-A9C48227EC69}" type="doc">
      <dgm:prSet loTypeId="urn:microsoft.com/office/officeart/2005/8/layout/vList2" loCatId="list" qsTypeId="urn:microsoft.com/office/officeart/2005/8/quickstyle/simple1" qsCatId="simple" csTypeId="urn:microsoft.com/office/officeart/2005/8/colors/colorful1#17" csCatId="colorful"/>
      <dgm:spPr/>
      <dgm:t>
        <a:bodyPr/>
        <a:lstStyle/>
        <a:p>
          <a:endParaRPr lang="en-US"/>
        </a:p>
      </dgm:t>
    </dgm:pt>
    <dgm:pt modelId="{C67912E3-CC23-4E6A-9802-1FE36B450EE0}">
      <dgm:prSet/>
      <dgm:spPr/>
      <dgm:t>
        <a:bodyPr/>
        <a:lstStyle/>
        <a:p>
          <a:pPr rtl="0"/>
          <a:r>
            <a:rPr lang="en-US"/>
            <a:t>In case of introduction of a capital asset as capital contribution by Partners in Partnership Firms, can section 56(2)(x) be invoked in the  hands of the firm?</a:t>
          </a:r>
        </a:p>
      </dgm:t>
    </dgm:pt>
    <dgm:pt modelId="{7A9111BD-1FA2-4D5F-A484-689DD74EA613}" type="parTrans" cxnId="{E32279F8-FEA4-40FD-8336-BD5BAE43D09E}">
      <dgm:prSet/>
      <dgm:spPr/>
      <dgm:t>
        <a:bodyPr/>
        <a:lstStyle/>
        <a:p>
          <a:endParaRPr lang="en-US"/>
        </a:p>
      </dgm:t>
    </dgm:pt>
    <dgm:pt modelId="{EB7373C8-B449-4034-9A48-4BDA742E429F}" type="sibTrans" cxnId="{E32279F8-FEA4-40FD-8336-BD5BAE43D09E}">
      <dgm:prSet/>
      <dgm:spPr/>
      <dgm:t>
        <a:bodyPr/>
        <a:lstStyle/>
        <a:p>
          <a:endParaRPr lang="en-US"/>
        </a:p>
      </dgm:t>
    </dgm:pt>
    <dgm:pt modelId="{0759DD3F-1C49-48D2-93F9-68B3FD303C1A}">
      <dgm:prSet/>
      <dgm:spPr/>
      <dgm:t>
        <a:bodyPr/>
        <a:lstStyle/>
        <a:p>
          <a:pPr rtl="0"/>
          <a:r>
            <a:rPr lang="en-US"/>
            <a:t>Sunil Siddharthbhai 156 ITR 509 (SC)</a:t>
          </a:r>
        </a:p>
      </dgm:t>
    </dgm:pt>
    <dgm:pt modelId="{9EF2EFBF-41BA-4B5C-8681-22CA5A30358D}" type="parTrans" cxnId="{3620716E-479C-4847-B9C6-7F94A5B63332}">
      <dgm:prSet/>
      <dgm:spPr/>
      <dgm:t>
        <a:bodyPr/>
        <a:lstStyle/>
        <a:p>
          <a:endParaRPr lang="en-US"/>
        </a:p>
      </dgm:t>
    </dgm:pt>
    <dgm:pt modelId="{5756C3FF-771D-4E42-9C97-CEE4993F5EE8}" type="sibTrans" cxnId="{3620716E-479C-4847-B9C6-7F94A5B63332}">
      <dgm:prSet/>
      <dgm:spPr/>
      <dgm:t>
        <a:bodyPr/>
        <a:lstStyle/>
        <a:p>
          <a:endParaRPr lang="en-US"/>
        </a:p>
      </dgm:t>
    </dgm:pt>
    <dgm:pt modelId="{07DC3EBB-43D5-4E43-9B11-1E4FA5E161C2}">
      <dgm:prSet/>
      <dgm:spPr/>
      <dgm:t>
        <a:bodyPr/>
        <a:lstStyle/>
        <a:p>
          <a:pPr rtl="0"/>
          <a:r>
            <a:rPr lang="en-US"/>
            <a:t>Contributing partner derives consideration which is not measurable in present</a:t>
          </a:r>
        </a:p>
      </dgm:t>
    </dgm:pt>
    <dgm:pt modelId="{23E03A34-4F0F-4C77-B3B5-818237F530AE}" type="parTrans" cxnId="{2EC699EA-FBB1-4643-9D3E-727F6D3DFF00}">
      <dgm:prSet/>
      <dgm:spPr/>
      <dgm:t>
        <a:bodyPr/>
        <a:lstStyle/>
        <a:p>
          <a:endParaRPr lang="en-US"/>
        </a:p>
      </dgm:t>
    </dgm:pt>
    <dgm:pt modelId="{96D4DDE4-2D83-48B6-8882-E4200CAD86CE}" type="sibTrans" cxnId="{2EC699EA-FBB1-4643-9D3E-727F6D3DFF00}">
      <dgm:prSet/>
      <dgm:spPr/>
      <dgm:t>
        <a:bodyPr/>
        <a:lstStyle/>
        <a:p>
          <a:endParaRPr lang="en-US"/>
        </a:p>
      </dgm:t>
    </dgm:pt>
    <dgm:pt modelId="{EA5BA02A-CEC2-4909-AC6B-D3767D71AE45}">
      <dgm:prSet/>
      <dgm:spPr/>
      <dgm:t>
        <a:bodyPr/>
        <a:lstStyle/>
        <a:p>
          <a:pPr rtl="0"/>
          <a:r>
            <a:rPr lang="en-US"/>
            <a:t>It lies in the womb of future</a:t>
          </a:r>
        </a:p>
      </dgm:t>
    </dgm:pt>
    <dgm:pt modelId="{EEA90ACC-B4CB-41BA-9684-DB7602AAE331}" type="parTrans" cxnId="{12FC0DC3-110C-40CD-8694-CC310B076B3A}">
      <dgm:prSet/>
      <dgm:spPr/>
      <dgm:t>
        <a:bodyPr/>
        <a:lstStyle/>
        <a:p>
          <a:endParaRPr lang="en-US"/>
        </a:p>
      </dgm:t>
    </dgm:pt>
    <dgm:pt modelId="{EBBE4B88-D4F7-41FF-9815-59FD94A35811}" type="sibTrans" cxnId="{12FC0DC3-110C-40CD-8694-CC310B076B3A}">
      <dgm:prSet/>
      <dgm:spPr/>
      <dgm:t>
        <a:bodyPr/>
        <a:lstStyle/>
        <a:p>
          <a:endParaRPr lang="en-US"/>
        </a:p>
      </dgm:t>
    </dgm:pt>
    <dgm:pt modelId="{95FAE3F6-C3A1-4E09-B277-30E5EF3CD4FE}">
      <dgm:prSet/>
      <dgm:spPr/>
      <dgm:t>
        <a:bodyPr/>
        <a:lstStyle/>
        <a:p>
          <a:pPr rtl="0"/>
          <a:r>
            <a:rPr lang="en-US"/>
            <a:t>CIT vs. Marudhar Hotel (P) Ltd. [2004] 269 ITR 310 (Rajasthan HC)</a:t>
          </a:r>
        </a:p>
      </dgm:t>
    </dgm:pt>
    <dgm:pt modelId="{4E10D2E9-9AA4-4479-B5CF-9B24CDBB64C7}" type="parTrans" cxnId="{7E4E4D25-4C50-4D9F-814C-DB9B3345D32C}">
      <dgm:prSet/>
      <dgm:spPr/>
      <dgm:t>
        <a:bodyPr/>
        <a:lstStyle/>
        <a:p>
          <a:endParaRPr lang="en-US"/>
        </a:p>
      </dgm:t>
    </dgm:pt>
    <dgm:pt modelId="{337A83C6-3F98-42B2-B36C-B1D6CB72C2B7}" type="sibTrans" cxnId="{7E4E4D25-4C50-4D9F-814C-DB9B3345D32C}">
      <dgm:prSet/>
      <dgm:spPr/>
      <dgm:t>
        <a:bodyPr/>
        <a:lstStyle/>
        <a:p>
          <a:endParaRPr lang="en-US"/>
        </a:p>
      </dgm:t>
    </dgm:pt>
    <dgm:pt modelId="{97962E87-9C14-46B8-9961-4910C040D38F}">
      <dgm:prSet/>
      <dgm:spPr/>
      <dgm:t>
        <a:bodyPr/>
        <a:lstStyle/>
        <a:p>
          <a:pPr rtl="0"/>
          <a:r>
            <a:rPr lang="en-US"/>
            <a:t>Difference between the value of asset introduced and amount at which it was recorded in the books of the firm was held to be not liable to gift-tax</a:t>
          </a:r>
        </a:p>
      </dgm:t>
    </dgm:pt>
    <dgm:pt modelId="{795731A4-AA42-4846-9EC9-3E6B1D0F9AB1}" type="parTrans" cxnId="{F2349107-67DF-489B-B942-88BF2DDB21A9}">
      <dgm:prSet/>
      <dgm:spPr/>
      <dgm:t>
        <a:bodyPr/>
        <a:lstStyle/>
        <a:p>
          <a:endParaRPr lang="en-US"/>
        </a:p>
      </dgm:t>
    </dgm:pt>
    <dgm:pt modelId="{D45CDA1D-7265-4B93-AC69-A177D2FF9314}" type="sibTrans" cxnId="{F2349107-67DF-489B-B942-88BF2DDB21A9}">
      <dgm:prSet/>
      <dgm:spPr/>
      <dgm:t>
        <a:bodyPr/>
        <a:lstStyle/>
        <a:p>
          <a:endParaRPr lang="en-US"/>
        </a:p>
      </dgm:t>
    </dgm:pt>
    <dgm:pt modelId="{F327FB9F-99DF-45EA-9871-E66E07371F4A}" type="pres">
      <dgm:prSet presAssocID="{AD911CA3-A51E-49AF-9DCF-A9C48227EC69}" presName="linear" presStyleCnt="0">
        <dgm:presLayoutVars>
          <dgm:animLvl val="lvl"/>
          <dgm:resizeHandles val="exact"/>
        </dgm:presLayoutVars>
      </dgm:prSet>
      <dgm:spPr/>
      <dgm:t>
        <a:bodyPr/>
        <a:lstStyle/>
        <a:p>
          <a:endParaRPr lang="en-US"/>
        </a:p>
      </dgm:t>
    </dgm:pt>
    <dgm:pt modelId="{A94B61B5-CCE8-4B69-BDC4-41E085A391FD}" type="pres">
      <dgm:prSet presAssocID="{C67912E3-CC23-4E6A-9802-1FE36B450EE0}" presName="parentText" presStyleLbl="node1" presStyleIdx="0" presStyleCnt="1">
        <dgm:presLayoutVars>
          <dgm:chMax val="0"/>
          <dgm:bulletEnabled val="1"/>
        </dgm:presLayoutVars>
      </dgm:prSet>
      <dgm:spPr/>
      <dgm:t>
        <a:bodyPr/>
        <a:lstStyle/>
        <a:p>
          <a:endParaRPr lang="en-US"/>
        </a:p>
      </dgm:t>
    </dgm:pt>
    <dgm:pt modelId="{4B969D34-DA84-47DF-BC3D-73787D59D4EC}" type="pres">
      <dgm:prSet presAssocID="{C67912E3-CC23-4E6A-9802-1FE36B450EE0}" presName="childText" presStyleLbl="revTx" presStyleIdx="0" presStyleCnt="1">
        <dgm:presLayoutVars>
          <dgm:bulletEnabled val="1"/>
        </dgm:presLayoutVars>
      </dgm:prSet>
      <dgm:spPr/>
      <dgm:t>
        <a:bodyPr/>
        <a:lstStyle/>
        <a:p>
          <a:endParaRPr lang="en-US"/>
        </a:p>
      </dgm:t>
    </dgm:pt>
  </dgm:ptLst>
  <dgm:cxnLst>
    <dgm:cxn modelId="{7E4E4D25-4C50-4D9F-814C-DB9B3345D32C}" srcId="{C67912E3-CC23-4E6A-9802-1FE36B450EE0}" destId="{95FAE3F6-C3A1-4E09-B277-30E5EF3CD4FE}" srcOrd="1" destOrd="0" parTransId="{4E10D2E9-9AA4-4479-B5CF-9B24CDBB64C7}" sibTransId="{337A83C6-3F98-42B2-B36C-B1D6CB72C2B7}"/>
    <dgm:cxn modelId="{3E7A1613-6834-49A1-AD24-D865EB71C076}" type="presOf" srcId="{95FAE3F6-C3A1-4E09-B277-30E5EF3CD4FE}" destId="{4B969D34-DA84-47DF-BC3D-73787D59D4EC}" srcOrd="0" destOrd="3" presId="urn:microsoft.com/office/officeart/2005/8/layout/vList2"/>
    <dgm:cxn modelId="{63A1FF41-9302-4787-AE78-608D4568B30B}" type="presOf" srcId="{C67912E3-CC23-4E6A-9802-1FE36B450EE0}" destId="{A94B61B5-CCE8-4B69-BDC4-41E085A391FD}" srcOrd="0" destOrd="0" presId="urn:microsoft.com/office/officeart/2005/8/layout/vList2"/>
    <dgm:cxn modelId="{A9B1A503-4242-4BEC-AFDC-BC7AC140236C}" type="presOf" srcId="{AD911CA3-A51E-49AF-9DCF-A9C48227EC69}" destId="{F327FB9F-99DF-45EA-9871-E66E07371F4A}" srcOrd="0" destOrd="0" presId="urn:microsoft.com/office/officeart/2005/8/layout/vList2"/>
    <dgm:cxn modelId="{C54AB64D-7DD4-4FBB-86A6-1DB31AA5CC5A}" type="presOf" srcId="{97962E87-9C14-46B8-9961-4910C040D38F}" destId="{4B969D34-DA84-47DF-BC3D-73787D59D4EC}" srcOrd="0" destOrd="4" presId="urn:microsoft.com/office/officeart/2005/8/layout/vList2"/>
    <dgm:cxn modelId="{5CE1E497-8D2C-4043-B61B-5450409BF484}" type="presOf" srcId="{EA5BA02A-CEC2-4909-AC6B-D3767D71AE45}" destId="{4B969D34-DA84-47DF-BC3D-73787D59D4EC}" srcOrd="0" destOrd="2" presId="urn:microsoft.com/office/officeart/2005/8/layout/vList2"/>
    <dgm:cxn modelId="{E32279F8-FEA4-40FD-8336-BD5BAE43D09E}" srcId="{AD911CA3-A51E-49AF-9DCF-A9C48227EC69}" destId="{C67912E3-CC23-4E6A-9802-1FE36B450EE0}" srcOrd="0" destOrd="0" parTransId="{7A9111BD-1FA2-4D5F-A484-689DD74EA613}" sibTransId="{EB7373C8-B449-4034-9A48-4BDA742E429F}"/>
    <dgm:cxn modelId="{E374AF55-B026-4889-A0F7-CE5C7C6C5438}" type="presOf" srcId="{0759DD3F-1C49-48D2-93F9-68B3FD303C1A}" destId="{4B969D34-DA84-47DF-BC3D-73787D59D4EC}" srcOrd="0" destOrd="0" presId="urn:microsoft.com/office/officeart/2005/8/layout/vList2"/>
    <dgm:cxn modelId="{3620716E-479C-4847-B9C6-7F94A5B63332}" srcId="{C67912E3-CC23-4E6A-9802-1FE36B450EE0}" destId="{0759DD3F-1C49-48D2-93F9-68B3FD303C1A}" srcOrd="0" destOrd="0" parTransId="{9EF2EFBF-41BA-4B5C-8681-22CA5A30358D}" sibTransId="{5756C3FF-771D-4E42-9C97-CEE4993F5EE8}"/>
    <dgm:cxn modelId="{2EC699EA-FBB1-4643-9D3E-727F6D3DFF00}" srcId="{0759DD3F-1C49-48D2-93F9-68B3FD303C1A}" destId="{07DC3EBB-43D5-4E43-9B11-1E4FA5E161C2}" srcOrd="0" destOrd="0" parTransId="{23E03A34-4F0F-4C77-B3B5-818237F530AE}" sibTransId="{96D4DDE4-2D83-48B6-8882-E4200CAD86CE}"/>
    <dgm:cxn modelId="{F2349107-67DF-489B-B942-88BF2DDB21A9}" srcId="{95FAE3F6-C3A1-4E09-B277-30E5EF3CD4FE}" destId="{97962E87-9C14-46B8-9961-4910C040D38F}" srcOrd="0" destOrd="0" parTransId="{795731A4-AA42-4846-9EC9-3E6B1D0F9AB1}" sibTransId="{D45CDA1D-7265-4B93-AC69-A177D2FF9314}"/>
    <dgm:cxn modelId="{58B570BB-BB12-40D1-A4F3-E615DAA1BA15}" type="presOf" srcId="{07DC3EBB-43D5-4E43-9B11-1E4FA5E161C2}" destId="{4B969D34-DA84-47DF-BC3D-73787D59D4EC}" srcOrd="0" destOrd="1" presId="urn:microsoft.com/office/officeart/2005/8/layout/vList2"/>
    <dgm:cxn modelId="{12FC0DC3-110C-40CD-8694-CC310B076B3A}" srcId="{0759DD3F-1C49-48D2-93F9-68B3FD303C1A}" destId="{EA5BA02A-CEC2-4909-AC6B-D3767D71AE45}" srcOrd="1" destOrd="0" parTransId="{EEA90ACC-B4CB-41BA-9684-DB7602AAE331}" sibTransId="{EBBE4B88-D4F7-41FF-9815-59FD94A35811}"/>
    <dgm:cxn modelId="{F05ACC95-6458-452D-BD43-454F2D9BE55B}" type="presParOf" srcId="{F327FB9F-99DF-45EA-9871-E66E07371F4A}" destId="{A94B61B5-CCE8-4B69-BDC4-41E085A391FD}" srcOrd="0" destOrd="0" presId="urn:microsoft.com/office/officeart/2005/8/layout/vList2"/>
    <dgm:cxn modelId="{4C63AB98-A044-4A0A-B02D-B7C68C22B20F}" type="presParOf" srcId="{F327FB9F-99DF-45EA-9871-E66E07371F4A}" destId="{4B969D34-DA84-47DF-BC3D-73787D59D4EC}"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53C7519-79DE-4121-B3C9-CC22AA752BD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9AA25C3-86BF-44E9-83B7-6E795C04EDE3}">
      <dgm:prSet/>
      <dgm:spPr/>
      <dgm:t>
        <a:bodyPr/>
        <a:lstStyle/>
        <a:p>
          <a:pPr algn="just"/>
          <a:r>
            <a:rPr lang="en-US"/>
            <a:t>Section 45(3) is applicable only in respect of a capital asset, </a:t>
          </a:r>
        </a:p>
      </dgm:t>
    </dgm:pt>
    <dgm:pt modelId="{F3CE5474-DBEF-4BE9-B51A-B1205D47ABBF}" type="parTrans" cxnId="{B718146D-A7EF-4D80-9266-BBAEF4749284}">
      <dgm:prSet/>
      <dgm:spPr/>
      <dgm:t>
        <a:bodyPr/>
        <a:lstStyle/>
        <a:p>
          <a:endParaRPr lang="en-US"/>
        </a:p>
      </dgm:t>
    </dgm:pt>
    <dgm:pt modelId="{57966617-1B1B-4A1C-B824-6557C75D23E0}" type="sibTrans" cxnId="{B718146D-A7EF-4D80-9266-BBAEF4749284}">
      <dgm:prSet/>
      <dgm:spPr/>
      <dgm:t>
        <a:bodyPr/>
        <a:lstStyle/>
        <a:p>
          <a:endParaRPr lang="en-US"/>
        </a:p>
      </dgm:t>
    </dgm:pt>
    <dgm:pt modelId="{2F80B20C-BA95-474B-B94F-E8A97AA16E11}">
      <dgm:prSet custT="1"/>
      <dgm:spPr/>
      <dgm:t>
        <a:bodyPr/>
        <a:lstStyle/>
        <a:p>
          <a:pPr algn="just"/>
          <a:r>
            <a:rPr lang="en-US" sz="2400"/>
            <a:t>Where partners of a firm had, in fact, brought in land into partnership business as a current asset and </a:t>
          </a:r>
        </a:p>
      </dgm:t>
    </dgm:pt>
    <dgm:pt modelId="{1AB33734-1244-450D-9C7B-E4E5CC7DD2CE}" type="parTrans" cxnId="{AD11F253-7E25-4CE1-B238-07CE9FE256CF}">
      <dgm:prSet/>
      <dgm:spPr/>
      <dgm:t>
        <a:bodyPr/>
        <a:lstStyle/>
        <a:p>
          <a:endParaRPr lang="en-US"/>
        </a:p>
      </dgm:t>
    </dgm:pt>
    <dgm:pt modelId="{A2F9D438-E576-4B69-8F61-BBEF73C9EED3}" type="sibTrans" cxnId="{AD11F253-7E25-4CE1-B238-07CE9FE256CF}">
      <dgm:prSet/>
      <dgm:spPr/>
      <dgm:t>
        <a:bodyPr/>
        <a:lstStyle/>
        <a:p>
          <a:endParaRPr lang="en-US"/>
        </a:p>
      </dgm:t>
    </dgm:pt>
    <dgm:pt modelId="{25752A4B-1039-4E9E-8E29-CA80153E5AD6}">
      <dgm:prSet custT="1"/>
      <dgm:spPr/>
      <dgm:t>
        <a:bodyPr/>
        <a:lstStyle/>
        <a:p>
          <a:pPr algn="just"/>
          <a:r>
            <a:rPr lang="en-US" sz="2400" dirty="0"/>
            <a:t>said firm upon receipt of said land also accounted for it as a current asset and not a capital asset, section 45(3) would be inapplicable</a:t>
          </a:r>
        </a:p>
      </dgm:t>
    </dgm:pt>
    <dgm:pt modelId="{3E183D93-0A81-45C2-8C26-E23A0429F3E2}" type="parTrans" cxnId="{80B95114-9B0F-4788-BC39-F135B829ABD2}">
      <dgm:prSet/>
      <dgm:spPr/>
      <dgm:t>
        <a:bodyPr/>
        <a:lstStyle/>
        <a:p>
          <a:endParaRPr lang="en-US"/>
        </a:p>
      </dgm:t>
    </dgm:pt>
    <dgm:pt modelId="{12126B43-B06C-45AC-B989-145D9FE45156}" type="sibTrans" cxnId="{80B95114-9B0F-4788-BC39-F135B829ABD2}">
      <dgm:prSet/>
      <dgm:spPr/>
      <dgm:t>
        <a:bodyPr/>
        <a:lstStyle/>
        <a:p>
          <a:endParaRPr lang="en-US"/>
        </a:p>
      </dgm:t>
    </dgm:pt>
    <dgm:pt modelId="{9F9B2B74-5D36-4DE6-908F-770380D5B4C4}">
      <dgm:prSet custT="1"/>
      <dgm:spPr/>
      <dgm:t>
        <a:bodyPr/>
        <a:lstStyle/>
        <a:p>
          <a:pPr algn="just"/>
          <a:r>
            <a:rPr lang="en-US" sz="2400" dirty="0"/>
            <a:t>ITO v. Orchid </a:t>
          </a:r>
          <a:r>
            <a:rPr lang="en-US" sz="2400" dirty="0" err="1"/>
            <a:t>Griha</a:t>
          </a:r>
          <a:r>
            <a:rPr lang="en-US" sz="2400" dirty="0"/>
            <a:t> </a:t>
          </a:r>
          <a:r>
            <a:rPr lang="en-US" sz="2400" dirty="0" err="1"/>
            <a:t>Nirman</a:t>
          </a:r>
          <a:r>
            <a:rPr lang="en-US" sz="2400" dirty="0"/>
            <a:t> (P.) Ltd. [2016] 74 taxmann.com 187 (</a:t>
          </a:r>
          <a:r>
            <a:rPr lang="en-US" sz="2400" dirty="0" err="1"/>
            <a:t>Kol</a:t>
          </a:r>
          <a:r>
            <a:rPr lang="en-US" sz="2400" dirty="0"/>
            <a:t>.)]</a:t>
          </a:r>
        </a:p>
      </dgm:t>
    </dgm:pt>
    <dgm:pt modelId="{1694DEB4-0982-4270-9377-2776131DEE7F}" type="parTrans" cxnId="{5764D0EB-5B0F-4BE0-8E88-C93A6572BCDC}">
      <dgm:prSet/>
      <dgm:spPr/>
      <dgm:t>
        <a:bodyPr/>
        <a:lstStyle/>
        <a:p>
          <a:endParaRPr lang="en-US"/>
        </a:p>
      </dgm:t>
    </dgm:pt>
    <dgm:pt modelId="{28D301C9-6580-45A4-A67A-394161817694}" type="sibTrans" cxnId="{5764D0EB-5B0F-4BE0-8E88-C93A6572BCDC}">
      <dgm:prSet/>
      <dgm:spPr/>
      <dgm:t>
        <a:bodyPr/>
        <a:lstStyle/>
        <a:p>
          <a:endParaRPr lang="en-US"/>
        </a:p>
      </dgm:t>
    </dgm:pt>
    <dgm:pt modelId="{0C79AEDB-C3BC-4955-895F-0A97412A8ECC}" type="pres">
      <dgm:prSet presAssocID="{453C7519-79DE-4121-B3C9-CC22AA752BDC}" presName="linear" presStyleCnt="0">
        <dgm:presLayoutVars>
          <dgm:animLvl val="lvl"/>
          <dgm:resizeHandles val="exact"/>
        </dgm:presLayoutVars>
      </dgm:prSet>
      <dgm:spPr/>
      <dgm:t>
        <a:bodyPr/>
        <a:lstStyle/>
        <a:p>
          <a:endParaRPr lang="en-US"/>
        </a:p>
      </dgm:t>
    </dgm:pt>
    <dgm:pt modelId="{5D409B79-3684-4258-B251-24C76175792F}" type="pres">
      <dgm:prSet presAssocID="{99AA25C3-86BF-44E9-83B7-6E795C04EDE3}" presName="parentText" presStyleLbl="node1" presStyleIdx="0" presStyleCnt="1">
        <dgm:presLayoutVars>
          <dgm:chMax val="0"/>
          <dgm:bulletEnabled val="1"/>
        </dgm:presLayoutVars>
      </dgm:prSet>
      <dgm:spPr/>
      <dgm:t>
        <a:bodyPr/>
        <a:lstStyle/>
        <a:p>
          <a:endParaRPr lang="en-US"/>
        </a:p>
      </dgm:t>
    </dgm:pt>
    <dgm:pt modelId="{9A25DF21-B2CB-4BFC-B831-334EB66C609F}" type="pres">
      <dgm:prSet presAssocID="{99AA25C3-86BF-44E9-83B7-6E795C04EDE3}" presName="childText" presStyleLbl="revTx" presStyleIdx="0" presStyleCnt="1">
        <dgm:presLayoutVars>
          <dgm:bulletEnabled val="1"/>
        </dgm:presLayoutVars>
      </dgm:prSet>
      <dgm:spPr/>
      <dgm:t>
        <a:bodyPr/>
        <a:lstStyle/>
        <a:p>
          <a:endParaRPr lang="en-US"/>
        </a:p>
      </dgm:t>
    </dgm:pt>
  </dgm:ptLst>
  <dgm:cxnLst>
    <dgm:cxn modelId="{1184B7AE-76BB-4085-8EDC-162F8F2CD500}" type="presOf" srcId="{9F9B2B74-5D36-4DE6-908F-770380D5B4C4}" destId="{9A25DF21-B2CB-4BFC-B831-334EB66C609F}" srcOrd="0" destOrd="2" presId="urn:microsoft.com/office/officeart/2005/8/layout/vList2"/>
    <dgm:cxn modelId="{5D5E31DF-6B59-44F1-90A0-EB273FBCBF0F}" type="presOf" srcId="{99AA25C3-86BF-44E9-83B7-6E795C04EDE3}" destId="{5D409B79-3684-4258-B251-24C76175792F}" srcOrd="0" destOrd="0" presId="urn:microsoft.com/office/officeart/2005/8/layout/vList2"/>
    <dgm:cxn modelId="{80B95114-9B0F-4788-BC39-F135B829ABD2}" srcId="{99AA25C3-86BF-44E9-83B7-6E795C04EDE3}" destId="{25752A4B-1039-4E9E-8E29-CA80153E5AD6}" srcOrd="1" destOrd="0" parTransId="{3E183D93-0A81-45C2-8C26-E23A0429F3E2}" sibTransId="{12126B43-B06C-45AC-B989-145D9FE45156}"/>
    <dgm:cxn modelId="{AC994116-05C7-43A2-8729-26064DE04D3D}" type="presOf" srcId="{2F80B20C-BA95-474B-B94F-E8A97AA16E11}" destId="{9A25DF21-B2CB-4BFC-B831-334EB66C609F}" srcOrd="0" destOrd="0" presId="urn:microsoft.com/office/officeart/2005/8/layout/vList2"/>
    <dgm:cxn modelId="{2A31C364-D75C-4D49-9DE1-7F4D728C543E}" type="presOf" srcId="{25752A4B-1039-4E9E-8E29-CA80153E5AD6}" destId="{9A25DF21-B2CB-4BFC-B831-334EB66C609F}" srcOrd="0" destOrd="1" presId="urn:microsoft.com/office/officeart/2005/8/layout/vList2"/>
    <dgm:cxn modelId="{62813D41-F61F-43FB-9A4E-735319B1457C}" type="presOf" srcId="{453C7519-79DE-4121-B3C9-CC22AA752BDC}" destId="{0C79AEDB-C3BC-4955-895F-0A97412A8ECC}" srcOrd="0" destOrd="0" presId="urn:microsoft.com/office/officeart/2005/8/layout/vList2"/>
    <dgm:cxn modelId="{B718146D-A7EF-4D80-9266-BBAEF4749284}" srcId="{453C7519-79DE-4121-B3C9-CC22AA752BDC}" destId="{99AA25C3-86BF-44E9-83B7-6E795C04EDE3}" srcOrd="0" destOrd="0" parTransId="{F3CE5474-DBEF-4BE9-B51A-B1205D47ABBF}" sibTransId="{57966617-1B1B-4A1C-B824-6557C75D23E0}"/>
    <dgm:cxn modelId="{5764D0EB-5B0F-4BE0-8E88-C93A6572BCDC}" srcId="{99AA25C3-86BF-44E9-83B7-6E795C04EDE3}" destId="{9F9B2B74-5D36-4DE6-908F-770380D5B4C4}" srcOrd="2" destOrd="0" parTransId="{1694DEB4-0982-4270-9377-2776131DEE7F}" sibTransId="{28D301C9-6580-45A4-A67A-394161817694}"/>
    <dgm:cxn modelId="{AD11F253-7E25-4CE1-B238-07CE9FE256CF}" srcId="{99AA25C3-86BF-44E9-83B7-6E795C04EDE3}" destId="{2F80B20C-BA95-474B-B94F-E8A97AA16E11}" srcOrd="0" destOrd="0" parTransId="{1AB33734-1244-450D-9C7B-E4E5CC7DD2CE}" sibTransId="{A2F9D438-E576-4B69-8F61-BBEF73C9EED3}"/>
    <dgm:cxn modelId="{A0991E33-7DBB-45FF-A38D-B7164124DB6E}" type="presParOf" srcId="{0C79AEDB-C3BC-4955-895F-0A97412A8ECC}" destId="{5D409B79-3684-4258-B251-24C76175792F}" srcOrd="0" destOrd="0" presId="urn:microsoft.com/office/officeart/2005/8/layout/vList2"/>
    <dgm:cxn modelId="{59C12984-F550-4FE6-AAE3-68E9B0F7071B}" type="presParOf" srcId="{0C79AEDB-C3BC-4955-895F-0A97412A8ECC}" destId="{9A25DF21-B2CB-4BFC-B831-334EB66C609F}"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1CE5DAE-F0F4-4BA4-BD2D-54E6236B6844}" type="doc">
      <dgm:prSet loTypeId="urn:microsoft.com/office/officeart/2005/8/layout/vList2" loCatId="list" qsTypeId="urn:microsoft.com/office/officeart/2005/8/quickstyle/simple1" qsCatId="simple" csTypeId="urn:microsoft.com/office/officeart/2005/8/colors/colorful1#18" csCatId="colorful" phldr="1"/>
      <dgm:spPr/>
      <dgm:t>
        <a:bodyPr/>
        <a:lstStyle/>
        <a:p>
          <a:endParaRPr lang="en-US"/>
        </a:p>
      </dgm:t>
    </dgm:pt>
    <dgm:pt modelId="{A5A9933B-9A4C-4BD7-9CC6-C3A46470A32C}">
      <dgm:prSet/>
      <dgm:spPr/>
      <dgm:t>
        <a:bodyPr/>
        <a:lstStyle/>
        <a:p>
          <a:pPr rtl="0"/>
          <a:r>
            <a:rPr lang="en-IN" dirty="0"/>
            <a:t>On </a:t>
          </a:r>
          <a:r>
            <a:rPr lang="en-IN" b="1" u="sng" dirty="0"/>
            <a:t>distribution of assets</a:t>
          </a:r>
          <a:endParaRPr lang="en-US" dirty="0"/>
        </a:p>
      </dgm:t>
    </dgm:pt>
    <dgm:pt modelId="{8D8D3A1C-4A76-4294-8365-6C5A8180DFF4}" type="parTrans" cxnId="{B22A7E24-7706-4421-B830-182945AA5D3B}">
      <dgm:prSet/>
      <dgm:spPr/>
      <dgm:t>
        <a:bodyPr/>
        <a:lstStyle/>
        <a:p>
          <a:endParaRPr lang="en-US"/>
        </a:p>
      </dgm:t>
    </dgm:pt>
    <dgm:pt modelId="{AAD8E5CD-4784-4F17-869F-16309FDA8D1C}" type="sibTrans" cxnId="{B22A7E24-7706-4421-B830-182945AA5D3B}">
      <dgm:prSet/>
      <dgm:spPr/>
      <dgm:t>
        <a:bodyPr/>
        <a:lstStyle/>
        <a:p>
          <a:endParaRPr lang="en-US"/>
        </a:p>
      </dgm:t>
    </dgm:pt>
    <dgm:pt modelId="{9651292F-2C2C-43E9-8163-2B6511D1EC8B}">
      <dgm:prSet/>
      <dgm:spPr/>
      <dgm:t>
        <a:bodyPr/>
        <a:lstStyle/>
        <a:p>
          <a:pPr rtl="0"/>
          <a:r>
            <a:rPr lang="en-US" dirty="0" err="1"/>
            <a:t>DewasCine</a:t>
          </a:r>
          <a:r>
            <a:rPr lang="en-US" dirty="0"/>
            <a:t> Corporation (1968) 68 ITR 240 (SC)</a:t>
          </a:r>
        </a:p>
      </dgm:t>
    </dgm:pt>
    <dgm:pt modelId="{D0C9F7C6-B705-477A-B816-B52B4D817EFF}" type="parTrans" cxnId="{4AADA7C4-1655-45DE-9DFE-C80389B33342}">
      <dgm:prSet/>
      <dgm:spPr/>
      <dgm:t>
        <a:bodyPr/>
        <a:lstStyle/>
        <a:p>
          <a:endParaRPr lang="en-US"/>
        </a:p>
      </dgm:t>
    </dgm:pt>
    <dgm:pt modelId="{B3BBA277-48E1-4D0E-870B-503AA78B0F58}" type="sibTrans" cxnId="{4AADA7C4-1655-45DE-9DFE-C80389B33342}">
      <dgm:prSet/>
      <dgm:spPr/>
      <dgm:t>
        <a:bodyPr/>
        <a:lstStyle/>
        <a:p>
          <a:endParaRPr lang="en-US"/>
        </a:p>
      </dgm:t>
    </dgm:pt>
    <dgm:pt modelId="{C0E529F7-B65A-417C-81A5-B173AAC61ED5}">
      <dgm:prSet/>
      <dgm:spPr/>
      <dgm:t>
        <a:bodyPr/>
        <a:lstStyle/>
        <a:p>
          <a:pPr rtl="0"/>
          <a:r>
            <a:rPr lang="en-IN" dirty="0"/>
            <a:t>by the </a:t>
          </a:r>
          <a:r>
            <a:rPr lang="en-IN" b="1" u="sng" dirty="0"/>
            <a:t>firm to partners </a:t>
          </a:r>
          <a:r>
            <a:rPr lang="en-IN" dirty="0"/>
            <a:t>on dissolution or retirement, </a:t>
          </a:r>
          <a:endParaRPr lang="en-US" dirty="0"/>
        </a:p>
      </dgm:t>
    </dgm:pt>
    <dgm:pt modelId="{744243C6-10B7-40C3-B4FB-F076C5F659D3}" type="parTrans" cxnId="{2B750A56-F99A-4A40-8289-6D367D47D8FA}">
      <dgm:prSet/>
      <dgm:spPr/>
      <dgm:t>
        <a:bodyPr/>
        <a:lstStyle/>
        <a:p>
          <a:endParaRPr lang="en-US"/>
        </a:p>
      </dgm:t>
    </dgm:pt>
    <dgm:pt modelId="{2E72C394-B763-4F23-B5B2-FF40ECC41F5A}" type="sibTrans" cxnId="{2B750A56-F99A-4A40-8289-6D367D47D8FA}">
      <dgm:prSet/>
      <dgm:spPr/>
      <dgm:t>
        <a:bodyPr/>
        <a:lstStyle/>
        <a:p>
          <a:endParaRPr lang="en-US"/>
        </a:p>
      </dgm:t>
    </dgm:pt>
    <dgm:pt modelId="{2F819536-9AF2-4A87-931F-027C1009A329}">
      <dgm:prSet/>
      <dgm:spPr/>
      <dgm:t>
        <a:bodyPr/>
        <a:lstStyle/>
        <a:p>
          <a:pPr rtl="0"/>
          <a:r>
            <a:rPr lang="en-IN" b="1" u="sng" dirty="0"/>
            <a:t>there is no “sale” </a:t>
          </a:r>
          <a:r>
            <a:rPr lang="en-IN" dirty="0"/>
            <a:t>of asset by the firm to the partners. </a:t>
          </a:r>
          <a:endParaRPr lang="en-US" dirty="0"/>
        </a:p>
      </dgm:t>
    </dgm:pt>
    <dgm:pt modelId="{6FEB7CA2-FA06-4AA2-9C09-0343C21490A9}" type="parTrans" cxnId="{6E118DF0-A191-452D-A9D2-F543C9D9452B}">
      <dgm:prSet/>
      <dgm:spPr/>
      <dgm:t>
        <a:bodyPr/>
        <a:lstStyle/>
        <a:p>
          <a:endParaRPr lang="en-US"/>
        </a:p>
      </dgm:t>
    </dgm:pt>
    <dgm:pt modelId="{34BF5456-AA3B-4374-AEFB-80BF6C947843}" type="sibTrans" cxnId="{6E118DF0-A191-452D-A9D2-F543C9D9452B}">
      <dgm:prSet/>
      <dgm:spPr/>
      <dgm:t>
        <a:bodyPr/>
        <a:lstStyle/>
        <a:p>
          <a:endParaRPr lang="en-US"/>
        </a:p>
      </dgm:t>
    </dgm:pt>
    <dgm:pt modelId="{AC934F9B-89DE-4EC3-881B-8DD7B441DC99}">
      <dgm:prSet/>
      <dgm:spPr/>
      <dgm:t>
        <a:bodyPr/>
        <a:lstStyle/>
        <a:p>
          <a:pPr rtl="0"/>
          <a:r>
            <a:rPr lang="en-IN" dirty="0"/>
            <a:t>Sale means transfer for a price. </a:t>
          </a:r>
          <a:endParaRPr lang="en-US" dirty="0"/>
        </a:p>
      </dgm:t>
    </dgm:pt>
    <dgm:pt modelId="{BF7DA009-1058-42A3-9B5A-D69D47FC13E8}" type="parTrans" cxnId="{7F96F609-AA80-479D-BDD3-62F2C14C49E4}">
      <dgm:prSet/>
      <dgm:spPr/>
      <dgm:t>
        <a:bodyPr/>
        <a:lstStyle/>
        <a:p>
          <a:endParaRPr lang="en-US"/>
        </a:p>
      </dgm:t>
    </dgm:pt>
    <dgm:pt modelId="{9213B77F-C86E-4EFA-B564-120BD9796E46}" type="sibTrans" cxnId="{7F96F609-AA80-479D-BDD3-62F2C14C49E4}">
      <dgm:prSet/>
      <dgm:spPr/>
      <dgm:t>
        <a:bodyPr/>
        <a:lstStyle/>
        <a:p>
          <a:endParaRPr lang="en-US"/>
        </a:p>
      </dgm:t>
    </dgm:pt>
    <dgm:pt modelId="{88501075-7F73-4AD4-99BD-65FB4DE13421}">
      <dgm:prSet/>
      <dgm:spPr/>
      <dgm:t>
        <a:bodyPr/>
        <a:lstStyle/>
        <a:p>
          <a:pPr rtl="0"/>
          <a:r>
            <a:rPr lang="en-IN" dirty="0"/>
            <a:t>Distribution is mere adjustment of rights amongst the partners </a:t>
          </a:r>
          <a:r>
            <a:rPr lang="en-IN" i="1" dirty="0"/>
            <a:t>inter se</a:t>
          </a:r>
          <a:r>
            <a:rPr lang="en-IN" dirty="0"/>
            <a:t>.</a:t>
          </a:r>
          <a:endParaRPr lang="en-US" dirty="0"/>
        </a:p>
      </dgm:t>
    </dgm:pt>
    <dgm:pt modelId="{51944565-0A3C-4DCC-8B1E-71FA09FEDC9C}" type="parTrans" cxnId="{E0575029-EC57-4F46-9B60-5419917E924D}">
      <dgm:prSet/>
      <dgm:spPr/>
      <dgm:t>
        <a:bodyPr/>
        <a:lstStyle/>
        <a:p>
          <a:endParaRPr lang="en-US"/>
        </a:p>
      </dgm:t>
    </dgm:pt>
    <dgm:pt modelId="{7326390B-8435-44FB-ACF0-71776CE958F4}" type="sibTrans" cxnId="{E0575029-EC57-4F46-9B60-5419917E924D}">
      <dgm:prSet/>
      <dgm:spPr/>
      <dgm:t>
        <a:bodyPr/>
        <a:lstStyle/>
        <a:p>
          <a:endParaRPr lang="en-US"/>
        </a:p>
      </dgm:t>
    </dgm:pt>
    <dgm:pt modelId="{9D4451F1-F1DA-4E3D-9E8B-0D46AEA3AB9B}" type="pres">
      <dgm:prSet presAssocID="{71CE5DAE-F0F4-4BA4-BD2D-54E6236B6844}" presName="linear" presStyleCnt="0">
        <dgm:presLayoutVars>
          <dgm:animLvl val="lvl"/>
          <dgm:resizeHandles val="exact"/>
        </dgm:presLayoutVars>
      </dgm:prSet>
      <dgm:spPr/>
      <dgm:t>
        <a:bodyPr/>
        <a:lstStyle/>
        <a:p>
          <a:endParaRPr lang="en-US"/>
        </a:p>
      </dgm:t>
    </dgm:pt>
    <dgm:pt modelId="{C13BC4A6-69FD-4C06-8E95-FE7FE6711975}" type="pres">
      <dgm:prSet presAssocID="{A5A9933B-9A4C-4BD7-9CC6-C3A46470A32C}" presName="parentText" presStyleLbl="node1" presStyleIdx="0" presStyleCnt="3">
        <dgm:presLayoutVars>
          <dgm:chMax val="0"/>
          <dgm:bulletEnabled val="1"/>
        </dgm:presLayoutVars>
      </dgm:prSet>
      <dgm:spPr/>
      <dgm:t>
        <a:bodyPr/>
        <a:lstStyle/>
        <a:p>
          <a:endParaRPr lang="en-US"/>
        </a:p>
      </dgm:t>
    </dgm:pt>
    <dgm:pt modelId="{6B538FFA-90F2-4B73-B496-A18677CD3BBB}" type="pres">
      <dgm:prSet presAssocID="{AAD8E5CD-4784-4F17-869F-16309FDA8D1C}" presName="spacer" presStyleCnt="0"/>
      <dgm:spPr/>
    </dgm:pt>
    <dgm:pt modelId="{7D3F6202-130A-4756-BC96-B152BED8066D}" type="pres">
      <dgm:prSet presAssocID="{C0E529F7-B65A-417C-81A5-B173AAC61ED5}" presName="parentText" presStyleLbl="node1" presStyleIdx="1" presStyleCnt="3">
        <dgm:presLayoutVars>
          <dgm:chMax val="0"/>
          <dgm:bulletEnabled val="1"/>
        </dgm:presLayoutVars>
      </dgm:prSet>
      <dgm:spPr/>
      <dgm:t>
        <a:bodyPr/>
        <a:lstStyle/>
        <a:p>
          <a:endParaRPr lang="en-US"/>
        </a:p>
      </dgm:t>
    </dgm:pt>
    <dgm:pt modelId="{84454F2A-6576-40AA-97B6-4F8038EE4068}" type="pres">
      <dgm:prSet presAssocID="{2E72C394-B763-4F23-B5B2-FF40ECC41F5A}" presName="spacer" presStyleCnt="0"/>
      <dgm:spPr/>
    </dgm:pt>
    <dgm:pt modelId="{B7773116-73EC-4913-A00E-2E9F1C5BD26A}" type="pres">
      <dgm:prSet presAssocID="{2F819536-9AF2-4A87-931F-027C1009A329}" presName="parentText" presStyleLbl="node1" presStyleIdx="2" presStyleCnt="3">
        <dgm:presLayoutVars>
          <dgm:chMax val="0"/>
          <dgm:bulletEnabled val="1"/>
        </dgm:presLayoutVars>
      </dgm:prSet>
      <dgm:spPr/>
      <dgm:t>
        <a:bodyPr/>
        <a:lstStyle/>
        <a:p>
          <a:endParaRPr lang="en-US"/>
        </a:p>
      </dgm:t>
    </dgm:pt>
    <dgm:pt modelId="{2EF1B4A3-6B27-45B0-9887-A44EBB631F39}" type="pres">
      <dgm:prSet presAssocID="{2F819536-9AF2-4A87-931F-027C1009A329}" presName="childText" presStyleLbl="revTx" presStyleIdx="0" presStyleCnt="1">
        <dgm:presLayoutVars>
          <dgm:bulletEnabled val="1"/>
        </dgm:presLayoutVars>
      </dgm:prSet>
      <dgm:spPr/>
      <dgm:t>
        <a:bodyPr/>
        <a:lstStyle/>
        <a:p>
          <a:endParaRPr lang="en-US"/>
        </a:p>
      </dgm:t>
    </dgm:pt>
  </dgm:ptLst>
  <dgm:cxnLst>
    <dgm:cxn modelId="{E0575029-EC57-4F46-9B60-5419917E924D}" srcId="{2F819536-9AF2-4A87-931F-027C1009A329}" destId="{88501075-7F73-4AD4-99BD-65FB4DE13421}" srcOrd="1" destOrd="0" parTransId="{51944565-0A3C-4DCC-8B1E-71FA09FEDC9C}" sibTransId="{7326390B-8435-44FB-ACF0-71776CE958F4}"/>
    <dgm:cxn modelId="{7F96F609-AA80-479D-BDD3-62F2C14C49E4}" srcId="{2F819536-9AF2-4A87-931F-027C1009A329}" destId="{AC934F9B-89DE-4EC3-881B-8DD7B441DC99}" srcOrd="0" destOrd="0" parTransId="{BF7DA009-1058-42A3-9B5A-D69D47FC13E8}" sibTransId="{9213B77F-C86E-4EFA-B564-120BD9796E46}"/>
    <dgm:cxn modelId="{1F87D8B5-E643-4900-BC6C-B82ECE610E86}" type="presOf" srcId="{9651292F-2C2C-43E9-8163-2B6511D1EC8B}" destId="{2EF1B4A3-6B27-45B0-9887-A44EBB631F39}" srcOrd="0" destOrd="2" presId="urn:microsoft.com/office/officeart/2005/8/layout/vList2"/>
    <dgm:cxn modelId="{2B750A56-F99A-4A40-8289-6D367D47D8FA}" srcId="{71CE5DAE-F0F4-4BA4-BD2D-54E6236B6844}" destId="{C0E529F7-B65A-417C-81A5-B173AAC61ED5}" srcOrd="1" destOrd="0" parTransId="{744243C6-10B7-40C3-B4FB-F076C5F659D3}" sibTransId="{2E72C394-B763-4F23-B5B2-FF40ECC41F5A}"/>
    <dgm:cxn modelId="{B22A7E24-7706-4421-B830-182945AA5D3B}" srcId="{71CE5DAE-F0F4-4BA4-BD2D-54E6236B6844}" destId="{A5A9933B-9A4C-4BD7-9CC6-C3A46470A32C}" srcOrd="0" destOrd="0" parTransId="{8D8D3A1C-4A76-4294-8365-6C5A8180DFF4}" sibTransId="{AAD8E5CD-4784-4F17-869F-16309FDA8D1C}"/>
    <dgm:cxn modelId="{82F414DF-636F-4602-93EC-1B656E9141FC}" type="presOf" srcId="{A5A9933B-9A4C-4BD7-9CC6-C3A46470A32C}" destId="{C13BC4A6-69FD-4C06-8E95-FE7FE6711975}" srcOrd="0" destOrd="0" presId="urn:microsoft.com/office/officeart/2005/8/layout/vList2"/>
    <dgm:cxn modelId="{1EF5D720-7949-462A-8B69-CA20698C42FF}" type="presOf" srcId="{C0E529F7-B65A-417C-81A5-B173AAC61ED5}" destId="{7D3F6202-130A-4756-BC96-B152BED8066D}" srcOrd="0" destOrd="0" presId="urn:microsoft.com/office/officeart/2005/8/layout/vList2"/>
    <dgm:cxn modelId="{6E118DF0-A191-452D-A9D2-F543C9D9452B}" srcId="{71CE5DAE-F0F4-4BA4-BD2D-54E6236B6844}" destId="{2F819536-9AF2-4A87-931F-027C1009A329}" srcOrd="2" destOrd="0" parTransId="{6FEB7CA2-FA06-4AA2-9C09-0343C21490A9}" sibTransId="{34BF5456-AA3B-4374-AEFB-80BF6C947843}"/>
    <dgm:cxn modelId="{69E612A6-3B88-4AF4-A6C3-53025DEF8C92}" type="presOf" srcId="{88501075-7F73-4AD4-99BD-65FB4DE13421}" destId="{2EF1B4A3-6B27-45B0-9887-A44EBB631F39}" srcOrd="0" destOrd="1" presId="urn:microsoft.com/office/officeart/2005/8/layout/vList2"/>
    <dgm:cxn modelId="{891327AC-38B3-48F7-A0EC-C1AF875A4743}" type="presOf" srcId="{71CE5DAE-F0F4-4BA4-BD2D-54E6236B6844}" destId="{9D4451F1-F1DA-4E3D-9E8B-0D46AEA3AB9B}" srcOrd="0" destOrd="0" presId="urn:microsoft.com/office/officeart/2005/8/layout/vList2"/>
    <dgm:cxn modelId="{4AADA7C4-1655-45DE-9DFE-C80389B33342}" srcId="{2F819536-9AF2-4A87-931F-027C1009A329}" destId="{9651292F-2C2C-43E9-8163-2B6511D1EC8B}" srcOrd="2" destOrd="0" parTransId="{D0C9F7C6-B705-477A-B816-B52B4D817EFF}" sibTransId="{B3BBA277-48E1-4D0E-870B-503AA78B0F58}"/>
    <dgm:cxn modelId="{4ECD0329-F27A-4C32-BD9A-AA7D8556DD4E}" type="presOf" srcId="{AC934F9B-89DE-4EC3-881B-8DD7B441DC99}" destId="{2EF1B4A3-6B27-45B0-9887-A44EBB631F39}" srcOrd="0" destOrd="0" presId="urn:microsoft.com/office/officeart/2005/8/layout/vList2"/>
    <dgm:cxn modelId="{F0440C2F-FA10-4C53-A449-70AF37701822}" type="presOf" srcId="{2F819536-9AF2-4A87-931F-027C1009A329}" destId="{B7773116-73EC-4913-A00E-2E9F1C5BD26A}" srcOrd="0" destOrd="0" presId="urn:microsoft.com/office/officeart/2005/8/layout/vList2"/>
    <dgm:cxn modelId="{DDB1895A-6F56-46BE-9DF4-F90544B4C762}" type="presParOf" srcId="{9D4451F1-F1DA-4E3D-9E8B-0D46AEA3AB9B}" destId="{C13BC4A6-69FD-4C06-8E95-FE7FE6711975}" srcOrd="0" destOrd="0" presId="urn:microsoft.com/office/officeart/2005/8/layout/vList2"/>
    <dgm:cxn modelId="{7A1D36A8-929C-494E-AB1B-3DA5CCF991EE}" type="presParOf" srcId="{9D4451F1-F1DA-4E3D-9E8B-0D46AEA3AB9B}" destId="{6B538FFA-90F2-4B73-B496-A18677CD3BBB}" srcOrd="1" destOrd="0" presId="urn:microsoft.com/office/officeart/2005/8/layout/vList2"/>
    <dgm:cxn modelId="{1ADF1807-578A-4F83-A90A-F56DA5FA993C}" type="presParOf" srcId="{9D4451F1-F1DA-4E3D-9E8B-0D46AEA3AB9B}" destId="{7D3F6202-130A-4756-BC96-B152BED8066D}" srcOrd="2" destOrd="0" presId="urn:microsoft.com/office/officeart/2005/8/layout/vList2"/>
    <dgm:cxn modelId="{7791DC12-405B-45DB-A92E-8606F42C5096}" type="presParOf" srcId="{9D4451F1-F1DA-4E3D-9E8B-0D46AEA3AB9B}" destId="{84454F2A-6576-40AA-97B6-4F8038EE4068}" srcOrd="3" destOrd="0" presId="urn:microsoft.com/office/officeart/2005/8/layout/vList2"/>
    <dgm:cxn modelId="{588904F6-9A21-4EB3-B3D0-E709528D71E0}" type="presParOf" srcId="{9D4451F1-F1DA-4E3D-9E8B-0D46AEA3AB9B}" destId="{B7773116-73EC-4913-A00E-2E9F1C5BD26A}" srcOrd="4" destOrd="0" presId="urn:microsoft.com/office/officeart/2005/8/layout/vList2"/>
    <dgm:cxn modelId="{9A6DC126-750E-4795-9771-945C2CB6D2C1}" type="presParOf" srcId="{9D4451F1-F1DA-4E3D-9E8B-0D46AEA3AB9B}" destId="{2EF1B4A3-6B27-45B0-9887-A44EBB631F39}" srcOrd="5"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1CE5DAE-F0F4-4BA4-BD2D-54E6236B6844}" type="doc">
      <dgm:prSet loTypeId="urn:microsoft.com/office/officeart/2005/8/layout/vList2" loCatId="list" qsTypeId="urn:microsoft.com/office/officeart/2005/8/quickstyle/simple1" qsCatId="simple" csTypeId="urn:microsoft.com/office/officeart/2005/8/colors/colorful1#19" csCatId="colorful" phldr="1"/>
      <dgm:spPr/>
      <dgm:t>
        <a:bodyPr/>
        <a:lstStyle/>
        <a:p>
          <a:endParaRPr lang="en-US"/>
        </a:p>
      </dgm:t>
    </dgm:pt>
    <dgm:pt modelId="{4A332AFA-33CC-41F5-806A-D85B8CFC9A10}">
      <dgm:prSet/>
      <dgm:spPr/>
      <dgm:t>
        <a:bodyPr/>
        <a:lstStyle/>
        <a:p>
          <a:pPr rtl="0"/>
          <a:r>
            <a:rPr lang="en-IN" dirty="0"/>
            <a:t>No “transfer” u/s. 2(47)</a:t>
          </a:r>
          <a:endParaRPr lang="en-US" dirty="0"/>
        </a:p>
      </dgm:t>
    </dgm:pt>
    <dgm:pt modelId="{928CAB74-C275-4C40-8920-3BED10DD54A9}" type="parTrans" cxnId="{393DF7B8-0C73-426D-9C78-EDC727000A42}">
      <dgm:prSet/>
      <dgm:spPr/>
      <dgm:t>
        <a:bodyPr/>
        <a:lstStyle/>
        <a:p>
          <a:endParaRPr lang="en-US"/>
        </a:p>
      </dgm:t>
    </dgm:pt>
    <dgm:pt modelId="{1F7C3174-2D4B-431A-A78C-690261ADE3F1}" type="sibTrans" cxnId="{393DF7B8-0C73-426D-9C78-EDC727000A42}">
      <dgm:prSet/>
      <dgm:spPr/>
      <dgm:t>
        <a:bodyPr/>
        <a:lstStyle/>
        <a:p>
          <a:endParaRPr lang="en-US"/>
        </a:p>
      </dgm:t>
    </dgm:pt>
    <dgm:pt modelId="{73B5604E-2825-44CA-9C83-483AA80CB445}">
      <dgm:prSet/>
      <dgm:spPr/>
      <dgm:t>
        <a:bodyPr/>
        <a:lstStyle/>
        <a:p>
          <a:pPr rtl="0"/>
          <a:r>
            <a:rPr lang="en-US"/>
            <a:t>Malabar Fisheries (1979) 120 ITR 49 (SC)</a:t>
          </a:r>
        </a:p>
      </dgm:t>
    </dgm:pt>
    <dgm:pt modelId="{29D6990F-B654-4E93-8EC6-8B8BBED7512C}" type="parTrans" cxnId="{5DB70B55-22FF-4D02-8D4F-6DB5B748956D}">
      <dgm:prSet/>
      <dgm:spPr/>
      <dgm:t>
        <a:bodyPr/>
        <a:lstStyle/>
        <a:p>
          <a:endParaRPr lang="en-US"/>
        </a:p>
      </dgm:t>
    </dgm:pt>
    <dgm:pt modelId="{66B2EAD5-3A9B-49CA-B702-7E05D58BD017}" type="sibTrans" cxnId="{5DB70B55-22FF-4D02-8D4F-6DB5B748956D}">
      <dgm:prSet/>
      <dgm:spPr/>
      <dgm:t>
        <a:bodyPr/>
        <a:lstStyle/>
        <a:p>
          <a:endParaRPr lang="en-US"/>
        </a:p>
      </dgm:t>
    </dgm:pt>
    <dgm:pt modelId="{4948F526-757A-44FD-9E1E-25BB8B98D731}">
      <dgm:prSet/>
      <dgm:spPr/>
      <dgm:t>
        <a:bodyPr/>
        <a:lstStyle/>
        <a:p>
          <a:pPr rtl="0"/>
          <a:r>
            <a:rPr lang="en-IN" dirty="0"/>
            <a:t>by firm to the partners. </a:t>
          </a:r>
          <a:endParaRPr lang="en-US" dirty="0"/>
        </a:p>
      </dgm:t>
    </dgm:pt>
    <dgm:pt modelId="{64240E8E-C510-429A-BF11-92494695A85B}" type="parTrans" cxnId="{3857108C-CC60-4F97-8189-57DE3851D507}">
      <dgm:prSet/>
      <dgm:spPr/>
      <dgm:t>
        <a:bodyPr/>
        <a:lstStyle/>
        <a:p>
          <a:endParaRPr lang="en-US"/>
        </a:p>
      </dgm:t>
    </dgm:pt>
    <dgm:pt modelId="{6178EC04-BC1C-4471-AE25-0F59A38561A4}" type="sibTrans" cxnId="{3857108C-CC60-4F97-8189-57DE3851D507}">
      <dgm:prSet/>
      <dgm:spPr/>
      <dgm:t>
        <a:bodyPr/>
        <a:lstStyle/>
        <a:p>
          <a:endParaRPr lang="en-US"/>
        </a:p>
      </dgm:t>
    </dgm:pt>
    <dgm:pt modelId="{D3F82955-C084-4F8D-840E-C8F8A8E4F322}">
      <dgm:prSet/>
      <dgm:spPr/>
      <dgm:t>
        <a:bodyPr/>
        <a:lstStyle/>
        <a:p>
          <a:pPr rtl="0"/>
          <a:r>
            <a:rPr lang="en-IN"/>
            <a:t>By </a:t>
          </a:r>
          <a:r>
            <a:rPr lang="en-IN" dirty="0"/>
            <a:t>“firms property” all that is meant is property in which all the partners have joint or common interest.</a:t>
          </a:r>
          <a:endParaRPr lang="en-US" dirty="0"/>
        </a:p>
      </dgm:t>
    </dgm:pt>
    <dgm:pt modelId="{A6653189-3147-4214-A978-986CDEA96FDB}" type="parTrans" cxnId="{4E916D4D-BE8A-48EA-979C-A955CAE8EE93}">
      <dgm:prSet/>
      <dgm:spPr/>
      <dgm:t>
        <a:bodyPr/>
        <a:lstStyle/>
        <a:p>
          <a:endParaRPr lang="en-US"/>
        </a:p>
      </dgm:t>
    </dgm:pt>
    <dgm:pt modelId="{C963E906-BEA9-4129-9F39-815937441B0F}" type="sibTrans" cxnId="{4E916D4D-BE8A-48EA-979C-A955CAE8EE93}">
      <dgm:prSet/>
      <dgm:spPr/>
      <dgm:t>
        <a:bodyPr/>
        <a:lstStyle/>
        <a:p>
          <a:endParaRPr lang="en-US"/>
        </a:p>
      </dgm:t>
    </dgm:pt>
    <dgm:pt modelId="{DA6F2420-CFE5-4300-A14F-185491092956}">
      <dgm:prSet/>
      <dgm:spPr/>
      <dgm:t>
        <a:bodyPr/>
        <a:lstStyle/>
        <a:p>
          <a:pPr rtl="0"/>
          <a:r>
            <a:rPr lang="en-US" dirty="0"/>
            <a:t>On distribution </a:t>
          </a:r>
          <a:r>
            <a:rPr lang="en-IN" dirty="0"/>
            <a:t>of assets </a:t>
          </a:r>
          <a:endParaRPr lang="en-US" dirty="0"/>
        </a:p>
      </dgm:t>
    </dgm:pt>
    <dgm:pt modelId="{02A849B9-893A-486E-8600-75E60EA20B2C}" type="parTrans" cxnId="{4A787149-1218-4D60-8395-3B0C7399153D}">
      <dgm:prSet/>
      <dgm:spPr/>
      <dgm:t>
        <a:bodyPr/>
        <a:lstStyle/>
        <a:p>
          <a:endParaRPr lang="en-US"/>
        </a:p>
      </dgm:t>
    </dgm:pt>
    <dgm:pt modelId="{E10B2F88-13E7-4AAF-8442-0587DE6219E7}" type="sibTrans" cxnId="{4A787149-1218-4D60-8395-3B0C7399153D}">
      <dgm:prSet/>
      <dgm:spPr/>
      <dgm:t>
        <a:bodyPr/>
        <a:lstStyle/>
        <a:p>
          <a:endParaRPr lang="en-US"/>
        </a:p>
      </dgm:t>
    </dgm:pt>
    <dgm:pt modelId="{9D4451F1-F1DA-4E3D-9E8B-0D46AEA3AB9B}" type="pres">
      <dgm:prSet presAssocID="{71CE5DAE-F0F4-4BA4-BD2D-54E6236B6844}" presName="linear" presStyleCnt="0">
        <dgm:presLayoutVars>
          <dgm:animLvl val="lvl"/>
          <dgm:resizeHandles val="exact"/>
        </dgm:presLayoutVars>
      </dgm:prSet>
      <dgm:spPr/>
      <dgm:t>
        <a:bodyPr/>
        <a:lstStyle/>
        <a:p>
          <a:endParaRPr lang="en-US"/>
        </a:p>
      </dgm:t>
    </dgm:pt>
    <dgm:pt modelId="{AB8005C6-EEFD-4F96-9F55-16410FA326A5}" type="pres">
      <dgm:prSet presAssocID="{4A332AFA-33CC-41F5-806A-D85B8CFC9A10}" presName="parentText" presStyleLbl="node1" presStyleIdx="0" presStyleCnt="3">
        <dgm:presLayoutVars>
          <dgm:chMax val="0"/>
          <dgm:bulletEnabled val="1"/>
        </dgm:presLayoutVars>
      </dgm:prSet>
      <dgm:spPr/>
      <dgm:t>
        <a:bodyPr/>
        <a:lstStyle/>
        <a:p>
          <a:endParaRPr lang="en-US"/>
        </a:p>
      </dgm:t>
    </dgm:pt>
    <dgm:pt modelId="{4157970B-B2E5-4984-87C8-C22B35D9EF9E}" type="pres">
      <dgm:prSet presAssocID="{1F7C3174-2D4B-431A-A78C-690261ADE3F1}" presName="spacer" presStyleCnt="0"/>
      <dgm:spPr/>
    </dgm:pt>
    <dgm:pt modelId="{6941DF99-D628-4DA7-981F-8667BD00C4D1}" type="pres">
      <dgm:prSet presAssocID="{DA6F2420-CFE5-4300-A14F-185491092956}" presName="parentText" presStyleLbl="node1" presStyleIdx="1" presStyleCnt="3">
        <dgm:presLayoutVars>
          <dgm:chMax val="0"/>
          <dgm:bulletEnabled val="1"/>
        </dgm:presLayoutVars>
      </dgm:prSet>
      <dgm:spPr/>
      <dgm:t>
        <a:bodyPr/>
        <a:lstStyle/>
        <a:p>
          <a:endParaRPr lang="en-US"/>
        </a:p>
      </dgm:t>
    </dgm:pt>
    <dgm:pt modelId="{E50FB161-18CE-4328-8A89-12E4266B189F}" type="pres">
      <dgm:prSet presAssocID="{E10B2F88-13E7-4AAF-8442-0587DE6219E7}" presName="spacer" presStyleCnt="0"/>
      <dgm:spPr/>
    </dgm:pt>
    <dgm:pt modelId="{EC75C9ED-EBD3-43B3-B268-ACC146E99A9F}" type="pres">
      <dgm:prSet presAssocID="{4948F526-757A-44FD-9E1E-25BB8B98D731}" presName="parentText" presStyleLbl="node1" presStyleIdx="2" presStyleCnt="3">
        <dgm:presLayoutVars>
          <dgm:chMax val="0"/>
          <dgm:bulletEnabled val="1"/>
        </dgm:presLayoutVars>
      </dgm:prSet>
      <dgm:spPr/>
      <dgm:t>
        <a:bodyPr/>
        <a:lstStyle/>
        <a:p>
          <a:endParaRPr lang="en-US"/>
        </a:p>
      </dgm:t>
    </dgm:pt>
    <dgm:pt modelId="{3E295472-1F92-4746-8AEA-A9FE00D81F78}" type="pres">
      <dgm:prSet presAssocID="{4948F526-757A-44FD-9E1E-25BB8B98D731}" presName="childText" presStyleLbl="revTx" presStyleIdx="0" presStyleCnt="1">
        <dgm:presLayoutVars>
          <dgm:bulletEnabled val="1"/>
        </dgm:presLayoutVars>
      </dgm:prSet>
      <dgm:spPr/>
      <dgm:t>
        <a:bodyPr/>
        <a:lstStyle/>
        <a:p>
          <a:endParaRPr lang="en-US"/>
        </a:p>
      </dgm:t>
    </dgm:pt>
  </dgm:ptLst>
  <dgm:cxnLst>
    <dgm:cxn modelId="{606C1AB0-E244-461B-B787-8D75E30C231E}" type="presOf" srcId="{71CE5DAE-F0F4-4BA4-BD2D-54E6236B6844}" destId="{9D4451F1-F1DA-4E3D-9E8B-0D46AEA3AB9B}" srcOrd="0" destOrd="0" presId="urn:microsoft.com/office/officeart/2005/8/layout/vList2"/>
    <dgm:cxn modelId="{393DF7B8-0C73-426D-9C78-EDC727000A42}" srcId="{71CE5DAE-F0F4-4BA4-BD2D-54E6236B6844}" destId="{4A332AFA-33CC-41F5-806A-D85B8CFC9A10}" srcOrd="0" destOrd="0" parTransId="{928CAB74-C275-4C40-8920-3BED10DD54A9}" sibTransId="{1F7C3174-2D4B-431A-A78C-690261ADE3F1}"/>
    <dgm:cxn modelId="{5ECBAD2E-C38D-4768-A83D-11D40F8C5D92}" type="presOf" srcId="{D3F82955-C084-4F8D-840E-C8F8A8E4F322}" destId="{3E295472-1F92-4746-8AEA-A9FE00D81F78}" srcOrd="0" destOrd="0" presId="urn:microsoft.com/office/officeart/2005/8/layout/vList2"/>
    <dgm:cxn modelId="{2581529D-EC2D-44BA-9172-BD4500659185}" type="presOf" srcId="{4948F526-757A-44FD-9E1E-25BB8B98D731}" destId="{EC75C9ED-EBD3-43B3-B268-ACC146E99A9F}" srcOrd="0" destOrd="0" presId="urn:microsoft.com/office/officeart/2005/8/layout/vList2"/>
    <dgm:cxn modelId="{16684E88-9FFD-401D-AE1D-35F290FBB4E9}" type="presOf" srcId="{4A332AFA-33CC-41F5-806A-D85B8CFC9A10}" destId="{AB8005C6-EEFD-4F96-9F55-16410FA326A5}" srcOrd="0" destOrd="0" presId="urn:microsoft.com/office/officeart/2005/8/layout/vList2"/>
    <dgm:cxn modelId="{4A787149-1218-4D60-8395-3B0C7399153D}" srcId="{71CE5DAE-F0F4-4BA4-BD2D-54E6236B6844}" destId="{DA6F2420-CFE5-4300-A14F-185491092956}" srcOrd="1" destOrd="0" parTransId="{02A849B9-893A-486E-8600-75E60EA20B2C}" sibTransId="{E10B2F88-13E7-4AAF-8442-0587DE6219E7}"/>
    <dgm:cxn modelId="{A20C2250-46B9-4ACE-BAD8-2F97D8CB0229}" type="presOf" srcId="{DA6F2420-CFE5-4300-A14F-185491092956}" destId="{6941DF99-D628-4DA7-981F-8667BD00C4D1}" srcOrd="0" destOrd="0" presId="urn:microsoft.com/office/officeart/2005/8/layout/vList2"/>
    <dgm:cxn modelId="{C0BAC76C-507A-48F8-A57C-2E47E94F97B8}" type="presOf" srcId="{73B5604E-2825-44CA-9C83-483AA80CB445}" destId="{3E295472-1F92-4746-8AEA-A9FE00D81F78}" srcOrd="0" destOrd="1" presId="urn:microsoft.com/office/officeart/2005/8/layout/vList2"/>
    <dgm:cxn modelId="{4E916D4D-BE8A-48EA-979C-A955CAE8EE93}" srcId="{4948F526-757A-44FD-9E1E-25BB8B98D731}" destId="{D3F82955-C084-4F8D-840E-C8F8A8E4F322}" srcOrd="0" destOrd="0" parTransId="{A6653189-3147-4214-A978-986CDEA96FDB}" sibTransId="{C963E906-BEA9-4129-9F39-815937441B0F}"/>
    <dgm:cxn modelId="{5DB70B55-22FF-4D02-8D4F-6DB5B748956D}" srcId="{4948F526-757A-44FD-9E1E-25BB8B98D731}" destId="{73B5604E-2825-44CA-9C83-483AA80CB445}" srcOrd="1" destOrd="0" parTransId="{29D6990F-B654-4E93-8EC6-8B8BBED7512C}" sibTransId="{66B2EAD5-3A9B-49CA-B702-7E05D58BD017}"/>
    <dgm:cxn modelId="{3857108C-CC60-4F97-8189-57DE3851D507}" srcId="{71CE5DAE-F0F4-4BA4-BD2D-54E6236B6844}" destId="{4948F526-757A-44FD-9E1E-25BB8B98D731}" srcOrd="2" destOrd="0" parTransId="{64240E8E-C510-429A-BF11-92494695A85B}" sibTransId="{6178EC04-BC1C-4471-AE25-0F59A38561A4}"/>
    <dgm:cxn modelId="{A4BD6C90-D1CD-451F-ADED-0529FF2C194F}" type="presParOf" srcId="{9D4451F1-F1DA-4E3D-9E8B-0D46AEA3AB9B}" destId="{AB8005C6-EEFD-4F96-9F55-16410FA326A5}" srcOrd="0" destOrd="0" presId="urn:microsoft.com/office/officeart/2005/8/layout/vList2"/>
    <dgm:cxn modelId="{DCFA1E95-9CAA-41FC-B1A6-0F6EA6AD06E8}" type="presParOf" srcId="{9D4451F1-F1DA-4E3D-9E8B-0D46AEA3AB9B}" destId="{4157970B-B2E5-4984-87C8-C22B35D9EF9E}" srcOrd="1" destOrd="0" presId="urn:microsoft.com/office/officeart/2005/8/layout/vList2"/>
    <dgm:cxn modelId="{6923C8F3-E2A5-4394-84A9-E2037631CC62}" type="presParOf" srcId="{9D4451F1-F1DA-4E3D-9E8B-0D46AEA3AB9B}" destId="{6941DF99-D628-4DA7-981F-8667BD00C4D1}" srcOrd="2" destOrd="0" presId="urn:microsoft.com/office/officeart/2005/8/layout/vList2"/>
    <dgm:cxn modelId="{0B113ECF-F668-4D06-AEF4-CD97F56A25D7}" type="presParOf" srcId="{9D4451F1-F1DA-4E3D-9E8B-0D46AEA3AB9B}" destId="{E50FB161-18CE-4328-8A89-12E4266B189F}" srcOrd="3" destOrd="0" presId="urn:microsoft.com/office/officeart/2005/8/layout/vList2"/>
    <dgm:cxn modelId="{2763985D-8BE2-45E3-ADFC-114FC7F96BF2}" type="presParOf" srcId="{9D4451F1-F1DA-4E3D-9E8B-0D46AEA3AB9B}" destId="{EC75C9ED-EBD3-43B3-B268-ACC146E99A9F}" srcOrd="4" destOrd="0" presId="urn:microsoft.com/office/officeart/2005/8/layout/vList2"/>
    <dgm:cxn modelId="{6F58AB29-17D0-4091-A881-44901A6FBF48}" type="presParOf" srcId="{9D4451F1-F1DA-4E3D-9E8B-0D46AEA3AB9B}" destId="{3E295472-1F92-4746-8AEA-A9FE00D81F78}" srcOrd="5"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1CE5DAE-F0F4-4BA4-BD2D-54E6236B6844}" type="doc">
      <dgm:prSet loTypeId="urn:microsoft.com/office/officeart/2005/8/layout/vList2" loCatId="list" qsTypeId="urn:microsoft.com/office/officeart/2005/8/quickstyle/simple1" qsCatId="simple" csTypeId="urn:microsoft.com/office/officeart/2005/8/colors/colorful1#20" csCatId="colorful" phldr="1"/>
      <dgm:spPr/>
      <dgm:t>
        <a:bodyPr/>
        <a:lstStyle/>
        <a:p>
          <a:endParaRPr lang="en-US"/>
        </a:p>
      </dgm:t>
    </dgm:pt>
    <dgm:pt modelId="{025BA4C6-1C3A-41C6-98D6-455E8318515E}">
      <dgm:prSet/>
      <dgm:spPr/>
      <dgm:t>
        <a:bodyPr/>
        <a:lstStyle/>
        <a:p>
          <a:pPr rtl="0"/>
          <a:r>
            <a:rPr lang="en-IN" dirty="0"/>
            <a:t>No transfer of partner’s interest in the firm</a:t>
          </a:r>
          <a:endParaRPr lang="en-US" dirty="0"/>
        </a:p>
      </dgm:t>
    </dgm:pt>
    <dgm:pt modelId="{04C00942-2BDE-45FF-B6E2-26CB0BD35514}" type="parTrans" cxnId="{887F7BDB-E0F0-4DEB-B5EF-9EE68ABCD83E}">
      <dgm:prSet/>
      <dgm:spPr/>
      <dgm:t>
        <a:bodyPr/>
        <a:lstStyle/>
        <a:p>
          <a:endParaRPr lang="en-US"/>
        </a:p>
      </dgm:t>
    </dgm:pt>
    <dgm:pt modelId="{D045B717-615E-4C25-9B1F-7194B2E59BE6}" type="sibTrans" cxnId="{887F7BDB-E0F0-4DEB-B5EF-9EE68ABCD83E}">
      <dgm:prSet/>
      <dgm:spPr/>
      <dgm:t>
        <a:bodyPr/>
        <a:lstStyle/>
        <a:p>
          <a:endParaRPr lang="en-US"/>
        </a:p>
      </dgm:t>
    </dgm:pt>
    <dgm:pt modelId="{6D25C040-9148-4D65-9D73-E1EA19A8F2BD}">
      <dgm:prSet/>
      <dgm:spPr/>
      <dgm:t>
        <a:bodyPr/>
        <a:lstStyle/>
        <a:p>
          <a:pPr rtl="0"/>
          <a:r>
            <a:rPr lang="en-US" dirty="0" err="1"/>
            <a:t>Bankelal</a:t>
          </a:r>
          <a:r>
            <a:rPr lang="en-US" dirty="0"/>
            <a:t> </a:t>
          </a:r>
          <a:r>
            <a:rPr lang="en-US" dirty="0" err="1"/>
            <a:t>Vaidhya</a:t>
          </a:r>
          <a:r>
            <a:rPr lang="en-US" dirty="0"/>
            <a:t>(1971) 79 ITR 594 (SC)</a:t>
          </a:r>
        </a:p>
      </dgm:t>
    </dgm:pt>
    <dgm:pt modelId="{3CD067B7-9C0F-4AE5-9C9F-AB4120686CDD}" type="parTrans" cxnId="{266BB51D-C1EE-4201-A3FE-0A8D3567E9FC}">
      <dgm:prSet/>
      <dgm:spPr/>
      <dgm:t>
        <a:bodyPr/>
        <a:lstStyle/>
        <a:p>
          <a:endParaRPr lang="en-US"/>
        </a:p>
      </dgm:t>
    </dgm:pt>
    <dgm:pt modelId="{892677E1-97D3-4ED0-A462-EE392BF90434}" type="sibTrans" cxnId="{266BB51D-C1EE-4201-A3FE-0A8D3567E9FC}">
      <dgm:prSet/>
      <dgm:spPr/>
      <dgm:t>
        <a:bodyPr/>
        <a:lstStyle/>
        <a:p>
          <a:endParaRPr lang="en-US"/>
        </a:p>
      </dgm:t>
    </dgm:pt>
    <dgm:pt modelId="{7F8AF908-9156-4061-81E1-B89281150105}">
      <dgm:prSet/>
      <dgm:spPr/>
      <dgm:t>
        <a:bodyPr/>
        <a:lstStyle/>
        <a:p>
          <a:pPr rtl="0"/>
          <a:r>
            <a:rPr lang="en-US" dirty="0" err="1"/>
            <a:t>Mohanbhai</a:t>
          </a:r>
          <a:r>
            <a:rPr lang="en-US" dirty="0"/>
            <a:t> </a:t>
          </a:r>
          <a:r>
            <a:rPr lang="en-US" dirty="0" err="1"/>
            <a:t>Pamabhai</a:t>
          </a:r>
          <a:r>
            <a:rPr lang="en-US" dirty="0"/>
            <a:t>(1973) 91 ITR 393(</a:t>
          </a:r>
          <a:r>
            <a:rPr lang="en-US" dirty="0" err="1"/>
            <a:t>Guj</a:t>
          </a:r>
          <a:r>
            <a:rPr lang="en-US" dirty="0"/>
            <a:t>)</a:t>
          </a:r>
        </a:p>
      </dgm:t>
    </dgm:pt>
    <dgm:pt modelId="{E4AC78B5-D0A7-4F98-993D-118AEE23663E}" type="parTrans" cxnId="{A4A6B798-0CA3-426B-9242-C626BEC9518C}">
      <dgm:prSet/>
      <dgm:spPr/>
      <dgm:t>
        <a:bodyPr/>
        <a:lstStyle/>
        <a:p>
          <a:endParaRPr lang="en-US"/>
        </a:p>
      </dgm:t>
    </dgm:pt>
    <dgm:pt modelId="{EA73D4DF-961B-4457-8689-C250039310E6}" type="sibTrans" cxnId="{A4A6B798-0CA3-426B-9242-C626BEC9518C}">
      <dgm:prSet/>
      <dgm:spPr/>
      <dgm:t>
        <a:bodyPr/>
        <a:lstStyle/>
        <a:p>
          <a:endParaRPr lang="en-US"/>
        </a:p>
      </dgm:t>
    </dgm:pt>
    <dgm:pt modelId="{A256B487-F051-4A2C-8010-E06F2D3AAF95}">
      <dgm:prSet/>
      <dgm:spPr/>
      <dgm:t>
        <a:bodyPr/>
        <a:lstStyle/>
        <a:p>
          <a:pPr rtl="0"/>
          <a:r>
            <a:rPr lang="en-IN" dirty="0"/>
            <a:t>from the retiring partner to the continuing partner. </a:t>
          </a:r>
          <a:endParaRPr lang="en-US" dirty="0"/>
        </a:p>
      </dgm:t>
    </dgm:pt>
    <dgm:pt modelId="{F12102DB-D268-4615-BC54-8417C55495E3}" type="parTrans" cxnId="{914F9E36-4FB5-4BEF-BC6C-1235C5479213}">
      <dgm:prSet/>
      <dgm:spPr/>
      <dgm:t>
        <a:bodyPr/>
        <a:lstStyle/>
        <a:p>
          <a:endParaRPr lang="en-US"/>
        </a:p>
      </dgm:t>
    </dgm:pt>
    <dgm:pt modelId="{EAB1EDBF-D6F6-4422-B29A-B8FBF85FDEE3}" type="sibTrans" cxnId="{914F9E36-4FB5-4BEF-BC6C-1235C5479213}">
      <dgm:prSet/>
      <dgm:spPr/>
      <dgm:t>
        <a:bodyPr/>
        <a:lstStyle/>
        <a:p>
          <a:endParaRPr lang="en-US"/>
        </a:p>
      </dgm:t>
    </dgm:pt>
    <dgm:pt modelId="{A3CC90A4-06DC-40A0-B038-E32390460350}">
      <dgm:prSet/>
      <dgm:spPr/>
      <dgm:t>
        <a:bodyPr/>
        <a:lstStyle/>
        <a:p>
          <a:pPr rtl="0"/>
          <a:r>
            <a:rPr lang="en-IN" dirty="0"/>
            <a:t>What partner receives is his share in partnership and</a:t>
          </a:r>
          <a:endParaRPr lang="en-US" dirty="0"/>
        </a:p>
      </dgm:t>
    </dgm:pt>
    <dgm:pt modelId="{61D28230-FE7F-46AA-849F-01B43F536A26}" type="parTrans" cxnId="{3E0639BE-3D6A-4772-BFD4-C440ADCDB2F1}">
      <dgm:prSet/>
      <dgm:spPr/>
      <dgm:t>
        <a:bodyPr/>
        <a:lstStyle/>
        <a:p>
          <a:endParaRPr lang="en-US"/>
        </a:p>
      </dgm:t>
    </dgm:pt>
    <dgm:pt modelId="{586306D1-3236-40C2-BA4D-23D37C958279}" type="sibTrans" cxnId="{3E0639BE-3D6A-4772-BFD4-C440ADCDB2F1}">
      <dgm:prSet/>
      <dgm:spPr/>
      <dgm:t>
        <a:bodyPr/>
        <a:lstStyle/>
        <a:p>
          <a:endParaRPr lang="en-US"/>
        </a:p>
      </dgm:t>
    </dgm:pt>
    <dgm:pt modelId="{7B67CD68-04F6-475A-8178-6065111D1E96}">
      <dgm:prSet/>
      <dgm:spPr/>
      <dgm:t>
        <a:bodyPr/>
        <a:lstStyle/>
        <a:p>
          <a:pPr rtl="0"/>
          <a:r>
            <a:rPr lang="en-IN" dirty="0"/>
            <a:t>not consideration for transfer of his interest in the partnership to continuing partners.</a:t>
          </a:r>
          <a:endParaRPr lang="en-US" dirty="0"/>
        </a:p>
      </dgm:t>
    </dgm:pt>
    <dgm:pt modelId="{2C564F18-17F3-40BB-A573-B38188A9C558}" type="parTrans" cxnId="{BE294BF4-E0D3-4AD3-8975-F1C092107834}">
      <dgm:prSet/>
      <dgm:spPr/>
      <dgm:t>
        <a:bodyPr/>
        <a:lstStyle/>
        <a:p>
          <a:endParaRPr lang="en-US"/>
        </a:p>
      </dgm:t>
    </dgm:pt>
    <dgm:pt modelId="{39C081B7-F337-429A-9990-037A063805CE}" type="sibTrans" cxnId="{BE294BF4-E0D3-4AD3-8975-F1C092107834}">
      <dgm:prSet/>
      <dgm:spPr/>
      <dgm:t>
        <a:bodyPr/>
        <a:lstStyle/>
        <a:p>
          <a:endParaRPr lang="en-US"/>
        </a:p>
      </dgm:t>
    </dgm:pt>
    <dgm:pt modelId="{138F553D-5632-4A93-940C-321B9571FAA3}">
      <dgm:prSet/>
      <dgm:spPr/>
      <dgm:t>
        <a:bodyPr/>
        <a:lstStyle/>
        <a:p>
          <a:pPr rtl="0"/>
          <a:r>
            <a:rPr lang="en-US" dirty="0"/>
            <a:t>affirmed in (1987) 165 ITR 166(SC) </a:t>
          </a:r>
        </a:p>
      </dgm:t>
    </dgm:pt>
    <dgm:pt modelId="{57B381B4-ABFF-427B-A3CD-8A76A2D6273D}" type="parTrans" cxnId="{12A4197D-2014-4308-BB1D-B852DA57CD76}">
      <dgm:prSet/>
      <dgm:spPr/>
      <dgm:t>
        <a:bodyPr/>
        <a:lstStyle/>
        <a:p>
          <a:endParaRPr lang="en-US"/>
        </a:p>
      </dgm:t>
    </dgm:pt>
    <dgm:pt modelId="{A661E61D-A20C-4545-B800-1426C6650227}" type="sibTrans" cxnId="{12A4197D-2014-4308-BB1D-B852DA57CD76}">
      <dgm:prSet/>
      <dgm:spPr/>
      <dgm:t>
        <a:bodyPr/>
        <a:lstStyle/>
        <a:p>
          <a:endParaRPr lang="en-US"/>
        </a:p>
      </dgm:t>
    </dgm:pt>
    <dgm:pt modelId="{9D4451F1-F1DA-4E3D-9E8B-0D46AEA3AB9B}" type="pres">
      <dgm:prSet presAssocID="{71CE5DAE-F0F4-4BA4-BD2D-54E6236B6844}" presName="linear" presStyleCnt="0">
        <dgm:presLayoutVars>
          <dgm:animLvl val="lvl"/>
          <dgm:resizeHandles val="exact"/>
        </dgm:presLayoutVars>
      </dgm:prSet>
      <dgm:spPr/>
      <dgm:t>
        <a:bodyPr/>
        <a:lstStyle/>
        <a:p>
          <a:endParaRPr lang="en-US"/>
        </a:p>
      </dgm:t>
    </dgm:pt>
    <dgm:pt modelId="{0E373E08-DB40-4B6C-8980-A902BB065D6A}" type="pres">
      <dgm:prSet presAssocID="{025BA4C6-1C3A-41C6-98D6-455E8318515E}" presName="parentText" presStyleLbl="node1" presStyleIdx="0" presStyleCnt="2">
        <dgm:presLayoutVars>
          <dgm:chMax val="0"/>
          <dgm:bulletEnabled val="1"/>
        </dgm:presLayoutVars>
      </dgm:prSet>
      <dgm:spPr/>
      <dgm:t>
        <a:bodyPr/>
        <a:lstStyle/>
        <a:p>
          <a:endParaRPr lang="en-US"/>
        </a:p>
      </dgm:t>
    </dgm:pt>
    <dgm:pt modelId="{E720F498-7F09-4035-A8A9-71A31A65F74F}" type="pres">
      <dgm:prSet presAssocID="{D045B717-615E-4C25-9B1F-7194B2E59BE6}" presName="spacer" presStyleCnt="0"/>
      <dgm:spPr/>
    </dgm:pt>
    <dgm:pt modelId="{93D0F89D-D942-4949-A39D-96A184733A69}" type="pres">
      <dgm:prSet presAssocID="{A256B487-F051-4A2C-8010-E06F2D3AAF95}" presName="parentText" presStyleLbl="node1" presStyleIdx="1" presStyleCnt="2">
        <dgm:presLayoutVars>
          <dgm:chMax val="0"/>
          <dgm:bulletEnabled val="1"/>
        </dgm:presLayoutVars>
      </dgm:prSet>
      <dgm:spPr/>
      <dgm:t>
        <a:bodyPr/>
        <a:lstStyle/>
        <a:p>
          <a:endParaRPr lang="en-US"/>
        </a:p>
      </dgm:t>
    </dgm:pt>
    <dgm:pt modelId="{1C55FBE2-40A0-4AD5-A209-A77BE555D0B0}" type="pres">
      <dgm:prSet presAssocID="{A256B487-F051-4A2C-8010-E06F2D3AAF95}" presName="childText" presStyleLbl="revTx" presStyleIdx="0" presStyleCnt="1">
        <dgm:presLayoutVars>
          <dgm:bulletEnabled val="1"/>
        </dgm:presLayoutVars>
      </dgm:prSet>
      <dgm:spPr/>
      <dgm:t>
        <a:bodyPr/>
        <a:lstStyle/>
        <a:p>
          <a:endParaRPr lang="en-US"/>
        </a:p>
      </dgm:t>
    </dgm:pt>
  </dgm:ptLst>
  <dgm:cxnLst>
    <dgm:cxn modelId="{12A4197D-2014-4308-BB1D-B852DA57CD76}" srcId="{7F8AF908-9156-4061-81E1-B89281150105}" destId="{138F553D-5632-4A93-940C-321B9571FAA3}" srcOrd="0" destOrd="0" parTransId="{57B381B4-ABFF-427B-A3CD-8A76A2D6273D}" sibTransId="{A661E61D-A20C-4545-B800-1426C6650227}"/>
    <dgm:cxn modelId="{914F9E36-4FB5-4BEF-BC6C-1235C5479213}" srcId="{71CE5DAE-F0F4-4BA4-BD2D-54E6236B6844}" destId="{A256B487-F051-4A2C-8010-E06F2D3AAF95}" srcOrd="1" destOrd="0" parTransId="{F12102DB-D268-4615-BC54-8417C55495E3}" sibTransId="{EAB1EDBF-D6F6-4422-B29A-B8FBF85FDEE3}"/>
    <dgm:cxn modelId="{8135BF19-3B88-4D92-BD86-02698DCDE686}" type="presOf" srcId="{138F553D-5632-4A93-940C-321B9571FAA3}" destId="{1C55FBE2-40A0-4AD5-A209-A77BE555D0B0}" srcOrd="0" destOrd="4" presId="urn:microsoft.com/office/officeart/2005/8/layout/vList2"/>
    <dgm:cxn modelId="{A18F3439-4A59-4589-BE28-A4764F62FA3F}" type="presOf" srcId="{7B67CD68-04F6-475A-8178-6065111D1E96}" destId="{1C55FBE2-40A0-4AD5-A209-A77BE555D0B0}" srcOrd="0" destOrd="1" presId="urn:microsoft.com/office/officeart/2005/8/layout/vList2"/>
    <dgm:cxn modelId="{4AD70D80-C94D-4140-AB6F-E9D017808C2D}" type="presOf" srcId="{7F8AF908-9156-4061-81E1-B89281150105}" destId="{1C55FBE2-40A0-4AD5-A209-A77BE555D0B0}" srcOrd="0" destOrd="3" presId="urn:microsoft.com/office/officeart/2005/8/layout/vList2"/>
    <dgm:cxn modelId="{F28E6270-F9A6-428E-8BAD-763C25C2DC86}" type="presOf" srcId="{A256B487-F051-4A2C-8010-E06F2D3AAF95}" destId="{93D0F89D-D942-4949-A39D-96A184733A69}" srcOrd="0" destOrd="0" presId="urn:microsoft.com/office/officeart/2005/8/layout/vList2"/>
    <dgm:cxn modelId="{266BB51D-C1EE-4201-A3FE-0A8D3567E9FC}" srcId="{7B67CD68-04F6-475A-8178-6065111D1E96}" destId="{6D25C040-9148-4D65-9D73-E1EA19A8F2BD}" srcOrd="0" destOrd="0" parTransId="{3CD067B7-9C0F-4AE5-9C9F-AB4120686CDD}" sibTransId="{892677E1-97D3-4ED0-A462-EE392BF90434}"/>
    <dgm:cxn modelId="{B0635BA6-D9C7-45E4-866C-E38B9D5339A8}" type="presOf" srcId="{A3CC90A4-06DC-40A0-B038-E32390460350}" destId="{1C55FBE2-40A0-4AD5-A209-A77BE555D0B0}" srcOrd="0" destOrd="0" presId="urn:microsoft.com/office/officeart/2005/8/layout/vList2"/>
    <dgm:cxn modelId="{BE294BF4-E0D3-4AD3-8975-F1C092107834}" srcId="{A256B487-F051-4A2C-8010-E06F2D3AAF95}" destId="{7B67CD68-04F6-475A-8178-6065111D1E96}" srcOrd="1" destOrd="0" parTransId="{2C564F18-17F3-40BB-A573-B38188A9C558}" sibTransId="{39C081B7-F337-429A-9990-037A063805CE}"/>
    <dgm:cxn modelId="{9D66568E-7052-40CB-AEAA-F988853AF671}" type="presOf" srcId="{71CE5DAE-F0F4-4BA4-BD2D-54E6236B6844}" destId="{9D4451F1-F1DA-4E3D-9E8B-0D46AEA3AB9B}" srcOrd="0" destOrd="0" presId="urn:microsoft.com/office/officeart/2005/8/layout/vList2"/>
    <dgm:cxn modelId="{45D8B918-13E4-4DCA-863B-05BC06E7DE13}" type="presOf" srcId="{6D25C040-9148-4D65-9D73-E1EA19A8F2BD}" destId="{1C55FBE2-40A0-4AD5-A209-A77BE555D0B0}" srcOrd="0" destOrd="2" presId="urn:microsoft.com/office/officeart/2005/8/layout/vList2"/>
    <dgm:cxn modelId="{3E0639BE-3D6A-4772-BFD4-C440ADCDB2F1}" srcId="{A256B487-F051-4A2C-8010-E06F2D3AAF95}" destId="{A3CC90A4-06DC-40A0-B038-E32390460350}" srcOrd="0" destOrd="0" parTransId="{61D28230-FE7F-46AA-849F-01B43F536A26}" sibTransId="{586306D1-3236-40C2-BA4D-23D37C958279}"/>
    <dgm:cxn modelId="{E72C26DB-53C6-4FB2-B5CF-AA44EF5C71B1}" type="presOf" srcId="{025BA4C6-1C3A-41C6-98D6-455E8318515E}" destId="{0E373E08-DB40-4B6C-8980-A902BB065D6A}" srcOrd="0" destOrd="0" presId="urn:microsoft.com/office/officeart/2005/8/layout/vList2"/>
    <dgm:cxn modelId="{887F7BDB-E0F0-4DEB-B5EF-9EE68ABCD83E}" srcId="{71CE5DAE-F0F4-4BA4-BD2D-54E6236B6844}" destId="{025BA4C6-1C3A-41C6-98D6-455E8318515E}" srcOrd="0" destOrd="0" parTransId="{04C00942-2BDE-45FF-B6E2-26CB0BD35514}" sibTransId="{D045B717-615E-4C25-9B1F-7194B2E59BE6}"/>
    <dgm:cxn modelId="{A4A6B798-0CA3-426B-9242-C626BEC9518C}" srcId="{7B67CD68-04F6-475A-8178-6065111D1E96}" destId="{7F8AF908-9156-4061-81E1-B89281150105}" srcOrd="1" destOrd="0" parTransId="{E4AC78B5-D0A7-4F98-993D-118AEE23663E}" sibTransId="{EA73D4DF-961B-4457-8689-C250039310E6}"/>
    <dgm:cxn modelId="{4A3E4FF3-C9C5-4772-8D5E-A5F3D3AA79FB}" type="presParOf" srcId="{9D4451F1-F1DA-4E3D-9E8B-0D46AEA3AB9B}" destId="{0E373E08-DB40-4B6C-8980-A902BB065D6A}" srcOrd="0" destOrd="0" presId="urn:microsoft.com/office/officeart/2005/8/layout/vList2"/>
    <dgm:cxn modelId="{99F67D38-D346-44BF-9486-9BFC63836CE4}" type="presParOf" srcId="{9D4451F1-F1DA-4E3D-9E8B-0D46AEA3AB9B}" destId="{E720F498-7F09-4035-A8A9-71A31A65F74F}" srcOrd="1" destOrd="0" presId="urn:microsoft.com/office/officeart/2005/8/layout/vList2"/>
    <dgm:cxn modelId="{B053FBED-87DC-4CD8-987B-8BC24B6BB321}" type="presParOf" srcId="{9D4451F1-F1DA-4E3D-9E8B-0D46AEA3AB9B}" destId="{93D0F89D-D942-4949-A39D-96A184733A69}" srcOrd="2" destOrd="0" presId="urn:microsoft.com/office/officeart/2005/8/layout/vList2"/>
    <dgm:cxn modelId="{BC086DED-A522-4C3C-8AF6-A63B4C411ABE}" type="presParOf" srcId="{9D4451F1-F1DA-4E3D-9E8B-0D46AEA3AB9B}" destId="{1C55FBE2-40A0-4AD5-A209-A77BE555D0B0}"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E784425C-DDCE-437E-9067-E1A8D34CBC9B}"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9A6DB3EF-EF46-4744-87EC-890FA424F959}">
      <dgm:prSet/>
      <dgm:spPr/>
      <dgm:t>
        <a:bodyPr/>
        <a:lstStyle/>
        <a:p>
          <a:pPr rtl="0"/>
          <a:r>
            <a:rPr lang="en-US" dirty="0"/>
            <a:t>From ‘</a:t>
          </a:r>
          <a:r>
            <a:rPr lang="en-US" i="1" dirty="0"/>
            <a:t>transfer</a:t>
          </a:r>
          <a:r>
            <a:rPr lang="en-US" dirty="0"/>
            <a:t>’ </a:t>
          </a:r>
        </a:p>
      </dgm:t>
    </dgm:pt>
    <dgm:pt modelId="{28EE0B66-0D61-4F73-9A43-7F57B5DA04E9}" type="parTrans" cxnId="{29DBE1BC-2DEF-462D-AD09-FE4CDEEDF7FD}">
      <dgm:prSet/>
      <dgm:spPr/>
      <dgm:t>
        <a:bodyPr/>
        <a:lstStyle/>
        <a:p>
          <a:endParaRPr lang="en-US"/>
        </a:p>
      </dgm:t>
    </dgm:pt>
    <dgm:pt modelId="{80BBF054-A0DF-4D5E-B8BD-824BE6862AA0}" type="sibTrans" cxnId="{29DBE1BC-2DEF-462D-AD09-FE4CDEEDF7FD}">
      <dgm:prSet/>
      <dgm:spPr/>
      <dgm:t>
        <a:bodyPr/>
        <a:lstStyle/>
        <a:p>
          <a:endParaRPr lang="en-US"/>
        </a:p>
      </dgm:t>
    </dgm:pt>
    <dgm:pt modelId="{50EBFE1C-38EC-448C-B111-F04EC1023723}">
      <dgm:prSet/>
      <dgm:spPr/>
      <dgm:t>
        <a:bodyPr/>
        <a:lstStyle/>
        <a:p>
          <a:pPr rtl="0"/>
          <a:r>
            <a:rPr lang="en-US" dirty="0"/>
            <a:t>To </a:t>
          </a:r>
          <a:r>
            <a:rPr lang="en-US" i="1" dirty="0"/>
            <a:t>‘receipt’</a:t>
          </a:r>
        </a:p>
      </dgm:t>
    </dgm:pt>
    <dgm:pt modelId="{CDF284FF-ED7D-4282-8E1C-A1723F6FCE9F}" type="parTrans" cxnId="{584DC572-3545-48CC-83B1-C4295370BA36}">
      <dgm:prSet/>
      <dgm:spPr/>
      <dgm:t>
        <a:bodyPr/>
        <a:lstStyle/>
        <a:p>
          <a:endParaRPr lang="en-US"/>
        </a:p>
      </dgm:t>
    </dgm:pt>
    <dgm:pt modelId="{6D5D0321-A207-4624-8091-525D9D5FA2B7}" type="sibTrans" cxnId="{584DC572-3545-48CC-83B1-C4295370BA36}">
      <dgm:prSet/>
      <dgm:spPr/>
      <dgm:t>
        <a:bodyPr/>
        <a:lstStyle/>
        <a:p>
          <a:endParaRPr lang="en-US"/>
        </a:p>
      </dgm:t>
    </dgm:pt>
    <dgm:pt modelId="{1B19F691-D72F-4D26-81F9-2DEBA1CAAB41}" type="pres">
      <dgm:prSet presAssocID="{E784425C-DDCE-437E-9067-E1A8D34CBC9B}" presName="Name0" presStyleCnt="0">
        <dgm:presLayoutVars>
          <dgm:dir/>
          <dgm:resizeHandles val="exact"/>
        </dgm:presLayoutVars>
      </dgm:prSet>
      <dgm:spPr/>
      <dgm:t>
        <a:bodyPr/>
        <a:lstStyle/>
        <a:p>
          <a:endParaRPr lang="en-US"/>
        </a:p>
      </dgm:t>
    </dgm:pt>
    <dgm:pt modelId="{A79A38E7-8452-4DBE-99C4-5764AA18A81A}" type="pres">
      <dgm:prSet presAssocID="{9A6DB3EF-EF46-4744-87EC-890FA424F959}" presName="node" presStyleLbl="node1" presStyleIdx="0" presStyleCnt="2">
        <dgm:presLayoutVars>
          <dgm:bulletEnabled val="1"/>
        </dgm:presLayoutVars>
      </dgm:prSet>
      <dgm:spPr/>
      <dgm:t>
        <a:bodyPr/>
        <a:lstStyle/>
        <a:p>
          <a:endParaRPr lang="en-US"/>
        </a:p>
      </dgm:t>
    </dgm:pt>
    <dgm:pt modelId="{B525E721-4F67-4FC9-9E00-FBD699309963}" type="pres">
      <dgm:prSet presAssocID="{80BBF054-A0DF-4D5E-B8BD-824BE6862AA0}" presName="sibTrans" presStyleLbl="sibTrans2D1" presStyleIdx="0" presStyleCnt="1"/>
      <dgm:spPr/>
      <dgm:t>
        <a:bodyPr/>
        <a:lstStyle/>
        <a:p>
          <a:endParaRPr lang="en-US"/>
        </a:p>
      </dgm:t>
    </dgm:pt>
    <dgm:pt modelId="{D50B74AD-D9B5-41A2-8A6F-F8257F7EBDCA}" type="pres">
      <dgm:prSet presAssocID="{80BBF054-A0DF-4D5E-B8BD-824BE6862AA0}" presName="connectorText" presStyleLbl="sibTrans2D1" presStyleIdx="0" presStyleCnt="1"/>
      <dgm:spPr/>
      <dgm:t>
        <a:bodyPr/>
        <a:lstStyle/>
        <a:p>
          <a:endParaRPr lang="en-US"/>
        </a:p>
      </dgm:t>
    </dgm:pt>
    <dgm:pt modelId="{B148E222-DEA7-46C2-BCC1-8BB45C8669AD}" type="pres">
      <dgm:prSet presAssocID="{50EBFE1C-38EC-448C-B111-F04EC1023723}" presName="node" presStyleLbl="node1" presStyleIdx="1" presStyleCnt="2">
        <dgm:presLayoutVars>
          <dgm:bulletEnabled val="1"/>
        </dgm:presLayoutVars>
      </dgm:prSet>
      <dgm:spPr/>
      <dgm:t>
        <a:bodyPr/>
        <a:lstStyle/>
        <a:p>
          <a:endParaRPr lang="en-US"/>
        </a:p>
      </dgm:t>
    </dgm:pt>
  </dgm:ptLst>
  <dgm:cxnLst>
    <dgm:cxn modelId="{3712C28E-5F6B-4796-B381-27366F4F42B7}" type="presOf" srcId="{9A6DB3EF-EF46-4744-87EC-890FA424F959}" destId="{A79A38E7-8452-4DBE-99C4-5764AA18A81A}" srcOrd="0" destOrd="0" presId="urn:microsoft.com/office/officeart/2005/8/layout/process1"/>
    <dgm:cxn modelId="{584DC572-3545-48CC-83B1-C4295370BA36}" srcId="{E784425C-DDCE-437E-9067-E1A8D34CBC9B}" destId="{50EBFE1C-38EC-448C-B111-F04EC1023723}" srcOrd="1" destOrd="0" parTransId="{CDF284FF-ED7D-4282-8E1C-A1723F6FCE9F}" sibTransId="{6D5D0321-A207-4624-8091-525D9D5FA2B7}"/>
    <dgm:cxn modelId="{3D313047-A0F6-4712-BE9C-1A67DEC73D5F}" type="presOf" srcId="{80BBF054-A0DF-4D5E-B8BD-824BE6862AA0}" destId="{D50B74AD-D9B5-41A2-8A6F-F8257F7EBDCA}" srcOrd="1" destOrd="0" presId="urn:microsoft.com/office/officeart/2005/8/layout/process1"/>
    <dgm:cxn modelId="{29DBE1BC-2DEF-462D-AD09-FE4CDEEDF7FD}" srcId="{E784425C-DDCE-437E-9067-E1A8D34CBC9B}" destId="{9A6DB3EF-EF46-4744-87EC-890FA424F959}" srcOrd="0" destOrd="0" parTransId="{28EE0B66-0D61-4F73-9A43-7F57B5DA04E9}" sibTransId="{80BBF054-A0DF-4D5E-B8BD-824BE6862AA0}"/>
    <dgm:cxn modelId="{1AA6CB98-01C9-4DE8-974B-53BC6A815D49}" type="presOf" srcId="{50EBFE1C-38EC-448C-B111-F04EC1023723}" destId="{B148E222-DEA7-46C2-BCC1-8BB45C8669AD}" srcOrd="0" destOrd="0" presId="urn:microsoft.com/office/officeart/2005/8/layout/process1"/>
    <dgm:cxn modelId="{C2A037A4-AE93-42DA-94FE-80C4232E3DBF}" type="presOf" srcId="{80BBF054-A0DF-4D5E-B8BD-824BE6862AA0}" destId="{B525E721-4F67-4FC9-9E00-FBD699309963}" srcOrd="0" destOrd="0" presId="urn:microsoft.com/office/officeart/2005/8/layout/process1"/>
    <dgm:cxn modelId="{F4E2B3F3-01BF-4C1B-A2F6-6BA7474E383A}" type="presOf" srcId="{E784425C-DDCE-437E-9067-E1A8D34CBC9B}" destId="{1B19F691-D72F-4D26-81F9-2DEBA1CAAB41}" srcOrd="0" destOrd="0" presId="urn:microsoft.com/office/officeart/2005/8/layout/process1"/>
    <dgm:cxn modelId="{DB10CC31-C47C-45AD-A0CD-1318EEA5E830}" type="presParOf" srcId="{1B19F691-D72F-4D26-81F9-2DEBA1CAAB41}" destId="{A79A38E7-8452-4DBE-99C4-5764AA18A81A}" srcOrd="0" destOrd="0" presId="urn:microsoft.com/office/officeart/2005/8/layout/process1"/>
    <dgm:cxn modelId="{80448732-718D-4F6A-B171-242078DC8231}" type="presParOf" srcId="{1B19F691-D72F-4D26-81F9-2DEBA1CAAB41}" destId="{B525E721-4F67-4FC9-9E00-FBD699309963}" srcOrd="1" destOrd="0" presId="urn:microsoft.com/office/officeart/2005/8/layout/process1"/>
    <dgm:cxn modelId="{23AEA7B1-41BD-435D-AEE3-736145716848}" type="presParOf" srcId="{B525E721-4F67-4FC9-9E00-FBD699309963}" destId="{D50B74AD-D9B5-41A2-8A6F-F8257F7EBDCA}" srcOrd="0" destOrd="0" presId="urn:microsoft.com/office/officeart/2005/8/layout/process1"/>
    <dgm:cxn modelId="{D17A9EE1-FA38-4D2C-91F9-F5FDB3EAB8E9}" type="presParOf" srcId="{1B19F691-D72F-4D26-81F9-2DEBA1CAAB41}" destId="{B148E222-DEA7-46C2-BCC1-8BB45C8669AD}" srcOrd="2"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10B71249-7541-4720-9B49-9AE51DB0A92C}" type="doc">
      <dgm:prSet loTypeId="urn:microsoft.com/office/officeart/2005/8/layout/vList6" loCatId="list" qsTypeId="urn:microsoft.com/office/officeart/2005/8/quickstyle/simple1" qsCatId="simple" csTypeId="urn:microsoft.com/office/officeart/2005/8/colors/colorful1#21" csCatId="colorful" phldr="1"/>
      <dgm:spPr/>
      <dgm:t>
        <a:bodyPr/>
        <a:lstStyle/>
        <a:p>
          <a:endParaRPr lang="en-US"/>
        </a:p>
      </dgm:t>
    </dgm:pt>
    <dgm:pt modelId="{8D285915-0763-4AF6-956D-581AEE713D9F}">
      <dgm:prSet/>
      <dgm:spPr/>
      <dgm:t>
        <a:bodyPr/>
        <a:lstStyle/>
        <a:p>
          <a:pPr rtl="0"/>
          <a:r>
            <a:rPr lang="en-IN" dirty="0"/>
            <a:t>“Specified Entity”</a:t>
          </a:r>
          <a:endParaRPr lang="en-US" dirty="0"/>
        </a:p>
      </dgm:t>
    </dgm:pt>
    <dgm:pt modelId="{E41893AE-8B1C-4C6F-93B5-8AFA5AA542D3}" type="parTrans" cxnId="{FE7B99BA-B870-4BA0-99D9-9E332A63F07A}">
      <dgm:prSet/>
      <dgm:spPr/>
      <dgm:t>
        <a:bodyPr/>
        <a:lstStyle/>
        <a:p>
          <a:endParaRPr lang="en-US"/>
        </a:p>
      </dgm:t>
    </dgm:pt>
    <dgm:pt modelId="{BBDC887B-76FC-49F7-A5D2-01D2D081A288}" type="sibTrans" cxnId="{FE7B99BA-B870-4BA0-99D9-9E332A63F07A}">
      <dgm:prSet/>
      <dgm:spPr/>
      <dgm:t>
        <a:bodyPr/>
        <a:lstStyle/>
        <a:p>
          <a:endParaRPr lang="en-US"/>
        </a:p>
      </dgm:t>
    </dgm:pt>
    <dgm:pt modelId="{1F50C9B8-464C-450C-B6AA-F8AFFC7B091B}">
      <dgm:prSet custT="1"/>
      <dgm:spPr/>
      <dgm:t>
        <a:bodyPr/>
        <a:lstStyle/>
        <a:p>
          <a:pPr rtl="0"/>
          <a:r>
            <a:rPr lang="en-IN" sz="2400" dirty="0"/>
            <a:t>A firm (thus, LLP is covered)</a:t>
          </a:r>
          <a:endParaRPr lang="en-US" sz="2400" dirty="0"/>
        </a:p>
      </dgm:t>
    </dgm:pt>
    <dgm:pt modelId="{3637AA14-BBFA-4800-AE5E-E091AB8C4C12}" type="parTrans" cxnId="{B0D92FF0-2355-4ACD-9E0D-466C7ECFA38C}">
      <dgm:prSet/>
      <dgm:spPr/>
      <dgm:t>
        <a:bodyPr/>
        <a:lstStyle/>
        <a:p>
          <a:endParaRPr lang="en-US"/>
        </a:p>
      </dgm:t>
    </dgm:pt>
    <dgm:pt modelId="{4D8D6F90-9450-4D42-B89E-76F9ADDD26E8}" type="sibTrans" cxnId="{B0D92FF0-2355-4ACD-9E0D-466C7ECFA38C}">
      <dgm:prSet/>
      <dgm:spPr/>
      <dgm:t>
        <a:bodyPr/>
        <a:lstStyle/>
        <a:p>
          <a:endParaRPr lang="en-US"/>
        </a:p>
      </dgm:t>
    </dgm:pt>
    <dgm:pt modelId="{80451444-C213-42D1-A5D6-5EA039AC6DD6}">
      <dgm:prSet custT="1"/>
      <dgm:spPr/>
      <dgm:t>
        <a:bodyPr/>
        <a:lstStyle/>
        <a:p>
          <a:pPr rtl="0"/>
          <a:r>
            <a:rPr lang="en-IN" sz="2400" dirty="0"/>
            <a:t>AOP / BOI (excluding company or a co-operative society)</a:t>
          </a:r>
          <a:endParaRPr lang="en-US" sz="2400" dirty="0"/>
        </a:p>
      </dgm:t>
    </dgm:pt>
    <dgm:pt modelId="{F93376AF-9A70-4C74-AED5-8C48E1E97B02}" type="parTrans" cxnId="{4BC30ED7-9BD4-48CE-BD27-3293663A0317}">
      <dgm:prSet/>
      <dgm:spPr/>
      <dgm:t>
        <a:bodyPr/>
        <a:lstStyle/>
        <a:p>
          <a:endParaRPr lang="en-US"/>
        </a:p>
      </dgm:t>
    </dgm:pt>
    <dgm:pt modelId="{B2AD068D-3A4E-420C-B497-73E02FBE5C38}" type="sibTrans" cxnId="{4BC30ED7-9BD4-48CE-BD27-3293663A0317}">
      <dgm:prSet/>
      <dgm:spPr/>
      <dgm:t>
        <a:bodyPr/>
        <a:lstStyle/>
        <a:p>
          <a:endParaRPr lang="en-US"/>
        </a:p>
      </dgm:t>
    </dgm:pt>
    <dgm:pt modelId="{F20F3BF7-5682-4C1E-ACF6-D70BF689801E}">
      <dgm:prSet/>
      <dgm:spPr/>
      <dgm:t>
        <a:bodyPr/>
        <a:lstStyle/>
        <a:p>
          <a:pPr rtl="0"/>
          <a:r>
            <a:rPr lang="en-IN" dirty="0"/>
            <a:t>“Specified person”</a:t>
          </a:r>
          <a:endParaRPr lang="en-US" dirty="0"/>
        </a:p>
      </dgm:t>
    </dgm:pt>
    <dgm:pt modelId="{0C436221-5159-4ADF-8040-A74C363F9552}" type="parTrans" cxnId="{6966B1B6-5672-4F2B-A5F1-90D817FCF335}">
      <dgm:prSet/>
      <dgm:spPr/>
      <dgm:t>
        <a:bodyPr/>
        <a:lstStyle/>
        <a:p>
          <a:endParaRPr lang="en-US"/>
        </a:p>
      </dgm:t>
    </dgm:pt>
    <dgm:pt modelId="{35AF0AA8-02B7-4A77-B72B-6153B4628121}" type="sibTrans" cxnId="{6966B1B6-5672-4F2B-A5F1-90D817FCF335}">
      <dgm:prSet/>
      <dgm:spPr/>
      <dgm:t>
        <a:bodyPr/>
        <a:lstStyle/>
        <a:p>
          <a:endParaRPr lang="en-US"/>
        </a:p>
      </dgm:t>
    </dgm:pt>
    <dgm:pt modelId="{5F0C5BD7-7BE1-4A1D-BC52-4599B8501882}">
      <dgm:prSet custT="1"/>
      <dgm:spPr/>
      <dgm:t>
        <a:bodyPr/>
        <a:lstStyle/>
        <a:p>
          <a:pPr rtl="0"/>
          <a:r>
            <a:rPr lang="en-IN" sz="2000" dirty="0"/>
            <a:t>Partner in a firm /LLP; </a:t>
          </a:r>
          <a:r>
            <a:rPr lang="en-IN" sz="1800" dirty="0"/>
            <a:t>Member of AOP/BOI</a:t>
          </a:r>
          <a:endParaRPr lang="en-US" sz="1800" dirty="0"/>
        </a:p>
      </dgm:t>
    </dgm:pt>
    <dgm:pt modelId="{FA5BF02B-2750-44A8-A7DB-E1D85B3B31F9}" type="parTrans" cxnId="{370D62A1-E292-4F5D-9165-B5976A5E718E}">
      <dgm:prSet/>
      <dgm:spPr/>
      <dgm:t>
        <a:bodyPr/>
        <a:lstStyle/>
        <a:p>
          <a:endParaRPr lang="en-US"/>
        </a:p>
      </dgm:t>
    </dgm:pt>
    <dgm:pt modelId="{224DE7B7-BD27-46BC-8434-FD54748B2C73}" type="sibTrans" cxnId="{370D62A1-E292-4F5D-9165-B5976A5E718E}">
      <dgm:prSet/>
      <dgm:spPr/>
      <dgm:t>
        <a:bodyPr/>
        <a:lstStyle/>
        <a:p>
          <a:endParaRPr lang="en-US"/>
        </a:p>
      </dgm:t>
    </dgm:pt>
    <dgm:pt modelId="{C48D9EB1-C0BE-466F-A32D-B6F0E88CDD6B}">
      <dgm:prSet custT="1"/>
      <dgm:spPr/>
      <dgm:t>
        <a:bodyPr/>
        <a:lstStyle/>
        <a:p>
          <a:pPr rtl="0"/>
          <a:r>
            <a:rPr lang="en-IN" sz="2000" dirty="0"/>
            <a:t>in any PY (“who </a:t>
          </a:r>
          <a:r>
            <a:rPr lang="en-IN" sz="2000" b="1" u="sng" dirty="0">
              <a:solidFill>
                <a:srgbClr val="FF0000"/>
              </a:solidFill>
            </a:rPr>
            <a:t>is</a:t>
          </a:r>
          <a:r>
            <a:rPr lang="en-IN" sz="2000" dirty="0"/>
            <a:t>” not “who </a:t>
          </a:r>
          <a:r>
            <a:rPr lang="en-IN" sz="2000" b="1" u="sng" dirty="0">
              <a:solidFill>
                <a:srgbClr val="FF0000"/>
              </a:solidFill>
            </a:rPr>
            <a:t>was</a:t>
          </a:r>
          <a:r>
            <a:rPr lang="en-IN" sz="2000" dirty="0"/>
            <a:t>”)</a:t>
          </a:r>
          <a:endParaRPr lang="en-US" sz="2000" dirty="0"/>
        </a:p>
      </dgm:t>
    </dgm:pt>
    <dgm:pt modelId="{4B31800A-DF44-4986-8C10-1BFFD2F18F01}" type="parTrans" cxnId="{AE3A1B50-1EFC-44E8-A94A-41B6980BFAC6}">
      <dgm:prSet/>
      <dgm:spPr/>
      <dgm:t>
        <a:bodyPr/>
        <a:lstStyle/>
        <a:p>
          <a:endParaRPr lang="en-US"/>
        </a:p>
      </dgm:t>
    </dgm:pt>
    <dgm:pt modelId="{EFE371A4-1FE3-429D-BB44-AEC314AE26BA}" type="sibTrans" cxnId="{AE3A1B50-1EFC-44E8-A94A-41B6980BFAC6}">
      <dgm:prSet/>
      <dgm:spPr/>
      <dgm:t>
        <a:bodyPr/>
        <a:lstStyle/>
        <a:p>
          <a:endParaRPr lang="en-US"/>
        </a:p>
      </dgm:t>
    </dgm:pt>
    <dgm:pt modelId="{E48E74D1-BA2C-4005-89E5-7854F4137926}">
      <dgm:prSet custT="1"/>
      <dgm:spPr/>
      <dgm:t>
        <a:bodyPr/>
        <a:lstStyle/>
        <a:p>
          <a:pPr rtl="0"/>
          <a:r>
            <a:rPr lang="en-US" sz="2000" dirty="0"/>
            <a:t>A person </a:t>
          </a:r>
          <a:r>
            <a:rPr lang="en-US" sz="2000" b="1" u="sng" dirty="0"/>
            <a:t>who is</a:t>
          </a:r>
        </a:p>
      </dgm:t>
    </dgm:pt>
    <dgm:pt modelId="{A135CBCF-757E-47CD-B419-0C43A8E2EE94}" type="parTrans" cxnId="{9B0BD697-A90D-4DD1-9C46-FE31E840CBE2}">
      <dgm:prSet/>
      <dgm:spPr/>
      <dgm:t>
        <a:bodyPr/>
        <a:lstStyle/>
        <a:p>
          <a:endParaRPr lang="en-US"/>
        </a:p>
      </dgm:t>
    </dgm:pt>
    <dgm:pt modelId="{82D2927B-2B82-42BC-9398-F909EBE289BE}" type="sibTrans" cxnId="{9B0BD697-A90D-4DD1-9C46-FE31E840CBE2}">
      <dgm:prSet/>
      <dgm:spPr/>
      <dgm:t>
        <a:bodyPr/>
        <a:lstStyle/>
        <a:p>
          <a:endParaRPr lang="en-US"/>
        </a:p>
      </dgm:t>
    </dgm:pt>
    <dgm:pt modelId="{964225E5-F37B-4501-A0A3-20B27A7C8A7A}" type="pres">
      <dgm:prSet presAssocID="{10B71249-7541-4720-9B49-9AE51DB0A92C}" presName="Name0" presStyleCnt="0">
        <dgm:presLayoutVars>
          <dgm:dir/>
          <dgm:animLvl val="lvl"/>
          <dgm:resizeHandles/>
        </dgm:presLayoutVars>
      </dgm:prSet>
      <dgm:spPr/>
      <dgm:t>
        <a:bodyPr/>
        <a:lstStyle/>
        <a:p>
          <a:endParaRPr lang="en-US"/>
        </a:p>
      </dgm:t>
    </dgm:pt>
    <dgm:pt modelId="{1C7F6222-8C8A-418F-8E84-4047E7C68CA6}" type="pres">
      <dgm:prSet presAssocID="{8D285915-0763-4AF6-956D-581AEE713D9F}" presName="linNode" presStyleCnt="0"/>
      <dgm:spPr/>
    </dgm:pt>
    <dgm:pt modelId="{86EF832B-5B4F-4AB2-A061-EBAD0827D5D2}" type="pres">
      <dgm:prSet presAssocID="{8D285915-0763-4AF6-956D-581AEE713D9F}" presName="parentShp" presStyleLbl="node1" presStyleIdx="0" presStyleCnt="2">
        <dgm:presLayoutVars>
          <dgm:bulletEnabled val="1"/>
        </dgm:presLayoutVars>
      </dgm:prSet>
      <dgm:spPr/>
      <dgm:t>
        <a:bodyPr/>
        <a:lstStyle/>
        <a:p>
          <a:endParaRPr lang="en-US"/>
        </a:p>
      </dgm:t>
    </dgm:pt>
    <dgm:pt modelId="{CEFE0C22-FBA3-4F0F-B894-64999DBBB173}" type="pres">
      <dgm:prSet presAssocID="{8D285915-0763-4AF6-956D-581AEE713D9F}" presName="childShp" presStyleLbl="bgAccFollowNode1" presStyleIdx="0" presStyleCnt="2">
        <dgm:presLayoutVars>
          <dgm:bulletEnabled val="1"/>
        </dgm:presLayoutVars>
      </dgm:prSet>
      <dgm:spPr/>
      <dgm:t>
        <a:bodyPr/>
        <a:lstStyle/>
        <a:p>
          <a:endParaRPr lang="en-US"/>
        </a:p>
      </dgm:t>
    </dgm:pt>
    <dgm:pt modelId="{08CC2836-5263-4385-AE7F-03BE877FAE9F}" type="pres">
      <dgm:prSet presAssocID="{BBDC887B-76FC-49F7-A5D2-01D2D081A288}" presName="spacing" presStyleCnt="0"/>
      <dgm:spPr/>
    </dgm:pt>
    <dgm:pt modelId="{5E2EC818-8287-4E79-AAE0-38996008A9E8}" type="pres">
      <dgm:prSet presAssocID="{F20F3BF7-5682-4C1E-ACF6-D70BF689801E}" presName="linNode" presStyleCnt="0"/>
      <dgm:spPr/>
    </dgm:pt>
    <dgm:pt modelId="{09E70A2C-7B1D-4B45-8F04-7FC05350195A}" type="pres">
      <dgm:prSet presAssocID="{F20F3BF7-5682-4C1E-ACF6-D70BF689801E}" presName="parentShp" presStyleLbl="node1" presStyleIdx="1" presStyleCnt="2">
        <dgm:presLayoutVars>
          <dgm:bulletEnabled val="1"/>
        </dgm:presLayoutVars>
      </dgm:prSet>
      <dgm:spPr/>
      <dgm:t>
        <a:bodyPr/>
        <a:lstStyle/>
        <a:p>
          <a:endParaRPr lang="en-US"/>
        </a:p>
      </dgm:t>
    </dgm:pt>
    <dgm:pt modelId="{E30A6B31-DCF1-4619-B2AA-FC495C047942}" type="pres">
      <dgm:prSet presAssocID="{F20F3BF7-5682-4C1E-ACF6-D70BF689801E}" presName="childShp" presStyleLbl="bgAccFollowNode1" presStyleIdx="1" presStyleCnt="2">
        <dgm:presLayoutVars>
          <dgm:bulletEnabled val="1"/>
        </dgm:presLayoutVars>
      </dgm:prSet>
      <dgm:spPr/>
      <dgm:t>
        <a:bodyPr/>
        <a:lstStyle/>
        <a:p>
          <a:endParaRPr lang="en-US"/>
        </a:p>
      </dgm:t>
    </dgm:pt>
  </dgm:ptLst>
  <dgm:cxnLst>
    <dgm:cxn modelId="{370D62A1-E292-4F5D-9165-B5976A5E718E}" srcId="{E48E74D1-BA2C-4005-89E5-7854F4137926}" destId="{5F0C5BD7-7BE1-4A1D-BC52-4599B8501882}" srcOrd="0" destOrd="0" parTransId="{FA5BF02B-2750-44A8-A7DB-E1D85B3B31F9}" sibTransId="{224DE7B7-BD27-46BC-8434-FD54748B2C73}"/>
    <dgm:cxn modelId="{1DB756B5-5843-4A9B-9BE9-C51A981C6FB5}" type="presOf" srcId="{1F50C9B8-464C-450C-B6AA-F8AFFC7B091B}" destId="{CEFE0C22-FBA3-4F0F-B894-64999DBBB173}" srcOrd="0" destOrd="0" presId="urn:microsoft.com/office/officeart/2005/8/layout/vList6"/>
    <dgm:cxn modelId="{BDA436AF-C3AF-4980-B2CC-5BD90CB9142D}" type="presOf" srcId="{C48D9EB1-C0BE-466F-A32D-B6F0E88CDD6B}" destId="{E30A6B31-DCF1-4619-B2AA-FC495C047942}" srcOrd="0" destOrd="2" presId="urn:microsoft.com/office/officeart/2005/8/layout/vList6"/>
    <dgm:cxn modelId="{9B0BD697-A90D-4DD1-9C46-FE31E840CBE2}" srcId="{F20F3BF7-5682-4C1E-ACF6-D70BF689801E}" destId="{E48E74D1-BA2C-4005-89E5-7854F4137926}" srcOrd="0" destOrd="0" parTransId="{A135CBCF-757E-47CD-B419-0C43A8E2EE94}" sibTransId="{82D2927B-2B82-42BC-9398-F909EBE289BE}"/>
    <dgm:cxn modelId="{82BEB4FD-2C25-4836-A23B-40E2FBB48DE0}" type="presOf" srcId="{F20F3BF7-5682-4C1E-ACF6-D70BF689801E}" destId="{09E70A2C-7B1D-4B45-8F04-7FC05350195A}" srcOrd="0" destOrd="0" presId="urn:microsoft.com/office/officeart/2005/8/layout/vList6"/>
    <dgm:cxn modelId="{B0D92FF0-2355-4ACD-9E0D-466C7ECFA38C}" srcId="{8D285915-0763-4AF6-956D-581AEE713D9F}" destId="{1F50C9B8-464C-450C-B6AA-F8AFFC7B091B}" srcOrd="0" destOrd="0" parTransId="{3637AA14-BBFA-4800-AE5E-E091AB8C4C12}" sibTransId="{4D8D6F90-9450-4D42-B89E-76F9ADDD26E8}"/>
    <dgm:cxn modelId="{A5C28371-6B58-4AF2-8BDD-AEB39FE7448C}" type="presOf" srcId="{80451444-C213-42D1-A5D6-5EA039AC6DD6}" destId="{CEFE0C22-FBA3-4F0F-B894-64999DBBB173}" srcOrd="0" destOrd="1" presId="urn:microsoft.com/office/officeart/2005/8/layout/vList6"/>
    <dgm:cxn modelId="{6966B1B6-5672-4F2B-A5F1-90D817FCF335}" srcId="{10B71249-7541-4720-9B49-9AE51DB0A92C}" destId="{F20F3BF7-5682-4C1E-ACF6-D70BF689801E}" srcOrd="1" destOrd="0" parTransId="{0C436221-5159-4ADF-8040-A74C363F9552}" sibTransId="{35AF0AA8-02B7-4A77-B72B-6153B4628121}"/>
    <dgm:cxn modelId="{5B6FABB5-5F57-4903-A8E7-113CA349CFE9}" type="presOf" srcId="{5F0C5BD7-7BE1-4A1D-BC52-4599B8501882}" destId="{E30A6B31-DCF1-4619-B2AA-FC495C047942}" srcOrd="0" destOrd="1" presId="urn:microsoft.com/office/officeart/2005/8/layout/vList6"/>
    <dgm:cxn modelId="{5C02883B-332D-4E5E-B2D2-9160D2F29C7F}" type="presOf" srcId="{8D285915-0763-4AF6-956D-581AEE713D9F}" destId="{86EF832B-5B4F-4AB2-A061-EBAD0827D5D2}" srcOrd="0" destOrd="0" presId="urn:microsoft.com/office/officeart/2005/8/layout/vList6"/>
    <dgm:cxn modelId="{4BC30ED7-9BD4-48CE-BD27-3293663A0317}" srcId="{8D285915-0763-4AF6-956D-581AEE713D9F}" destId="{80451444-C213-42D1-A5D6-5EA039AC6DD6}" srcOrd="1" destOrd="0" parTransId="{F93376AF-9A70-4C74-AED5-8C48E1E97B02}" sibTransId="{B2AD068D-3A4E-420C-B497-73E02FBE5C38}"/>
    <dgm:cxn modelId="{834C8E91-2D8F-4FF8-8D8C-804ED9883A1E}" type="presOf" srcId="{10B71249-7541-4720-9B49-9AE51DB0A92C}" destId="{964225E5-F37B-4501-A0A3-20B27A7C8A7A}" srcOrd="0" destOrd="0" presId="urn:microsoft.com/office/officeart/2005/8/layout/vList6"/>
    <dgm:cxn modelId="{19B1BAC7-7CA2-474E-8565-A3F19FDD59E3}" type="presOf" srcId="{E48E74D1-BA2C-4005-89E5-7854F4137926}" destId="{E30A6B31-DCF1-4619-B2AA-FC495C047942}" srcOrd="0" destOrd="0" presId="urn:microsoft.com/office/officeart/2005/8/layout/vList6"/>
    <dgm:cxn modelId="{AE3A1B50-1EFC-44E8-A94A-41B6980BFAC6}" srcId="{E48E74D1-BA2C-4005-89E5-7854F4137926}" destId="{C48D9EB1-C0BE-466F-A32D-B6F0E88CDD6B}" srcOrd="1" destOrd="0" parTransId="{4B31800A-DF44-4986-8C10-1BFFD2F18F01}" sibTransId="{EFE371A4-1FE3-429D-BB44-AEC314AE26BA}"/>
    <dgm:cxn modelId="{FE7B99BA-B870-4BA0-99D9-9E332A63F07A}" srcId="{10B71249-7541-4720-9B49-9AE51DB0A92C}" destId="{8D285915-0763-4AF6-956D-581AEE713D9F}" srcOrd="0" destOrd="0" parTransId="{E41893AE-8B1C-4C6F-93B5-8AFA5AA542D3}" sibTransId="{BBDC887B-76FC-49F7-A5D2-01D2D081A288}"/>
    <dgm:cxn modelId="{D235AE32-0957-417B-8AED-E3DCBD8FA212}" type="presParOf" srcId="{964225E5-F37B-4501-A0A3-20B27A7C8A7A}" destId="{1C7F6222-8C8A-418F-8E84-4047E7C68CA6}" srcOrd="0" destOrd="0" presId="urn:microsoft.com/office/officeart/2005/8/layout/vList6"/>
    <dgm:cxn modelId="{84A30D4B-203C-4B60-898B-B1C5A354B2BA}" type="presParOf" srcId="{1C7F6222-8C8A-418F-8E84-4047E7C68CA6}" destId="{86EF832B-5B4F-4AB2-A061-EBAD0827D5D2}" srcOrd="0" destOrd="0" presId="urn:microsoft.com/office/officeart/2005/8/layout/vList6"/>
    <dgm:cxn modelId="{4E5D440A-A3BE-4D26-839F-2C42AED74BA0}" type="presParOf" srcId="{1C7F6222-8C8A-418F-8E84-4047E7C68CA6}" destId="{CEFE0C22-FBA3-4F0F-B894-64999DBBB173}" srcOrd="1" destOrd="0" presId="urn:microsoft.com/office/officeart/2005/8/layout/vList6"/>
    <dgm:cxn modelId="{C7045BA4-A421-4CA4-82AB-D424061D202B}" type="presParOf" srcId="{964225E5-F37B-4501-A0A3-20B27A7C8A7A}" destId="{08CC2836-5263-4385-AE7F-03BE877FAE9F}" srcOrd="1" destOrd="0" presId="urn:microsoft.com/office/officeart/2005/8/layout/vList6"/>
    <dgm:cxn modelId="{CB452244-355C-4CF2-A381-C2E5D452C46E}" type="presParOf" srcId="{964225E5-F37B-4501-A0A3-20B27A7C8A7A}" destId="{5E2EC818-8287-4E79-AAE0-38996008A9E8}" srcOrd="2" destOrd="0" presId="urn:microsoft.com/office/officeart/2005/8/layout/vList6"/>
    <dgm:cxn modelId="{986DE64D-5483-4631-8681-5B8FC50D9568}" type="presParOf" srcId="{5E2EC818-8287-4E79-AAE0-38996008A9E8}" destId="{09E70A2C-7B1D-4B45-8F04-7FC05350195A}" srcOrd="0" destOrd="0" presId="urn:microsoft.com/office/officeart/2005/8/layout/vList6"/>
    <dgm:cxn modelId="{BA520D68-9110-4FFD-B610-EC23CFB2BE03}" type="presParOf" srcId="{5E2EC818-8287-4E79-AAE0-38996008A9E8}" destId="{E30A6B31-DCF1-4619-B2AA-FC495C047942}"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46216D24-C8F2-4FEF-8BC0-00F2DA47252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9C5B344-2A5D-4EC9-8D99-60EB35CC05D3}">
      <dgm:prSet/>
      <dgm:spPr/>
      <dgm:t>
        <a:bodyPr/>
        <a:lstStyle/>
        <a:p>
          <a:pPr rtl="0"/>
          <a:r>
            <a:rPr lang="en-IN"/>
            <a:t>“Reconstitution” means</a:t>
          </a:r>
          <a:endParaRPr lang="en-US"/>
        </a:p>
      </dgm:t>
    </dgm:pt>
    <dgm:pt modelId="{93D45123-FAA2-4D7F-91A2-7999EF38A0B0}" type="parTrans" cxnId="{09F28F4E-28A8-4D36-B361-03F4618AFA93}">
      <dgm:prSet/>
      <dgm:spPr/>
      <dgm:t>
        <a:bodyPr/>
        <a:lstStyle/>
        <a:p>
          <a:endParaRPr lang="en-US"/>
        </a:p>
      </dgm:t>
    </dgm:pt>
    <dgm:pt modelId="{4871975E-07CB-4B48-8B4E-B1A6B06B9EBF}" type="sibTrans" cxnId="{09F28F4E-28A8-4D36-B361-03F4618AFA93}">
      <dgm:prSet/>
      <dgm:spPr/>
      <dgm:t>
        <a:bodyPr/>
        <a:lstStyle/>
        <a:p>
          <a:endParaRPr lang="en-US"/>
        </a:p>
      </dgm:t>
    </dgm:pt>
    <dgm:pt modelId="{5BABD2BE-9833-455B-A8B5-F939C07D6F5E}">
      <dgm:prSet/>
      <dgm:spPr/>
      <dgm:t>
        <a:bodyPr/>
        <a:lstStyle/>
        <a:p>
          <a:pPr algn="just" rtl="0"/>
          <a:r>
            <a:rPr lang="en-IN" dirty="0"/>
            <a:t>One or more partners / members </a:t>
          </a:r>
          <a:r>
            <a:rPr lang="en-IN" u="sng" dirty="0">
              <a:solidFill>
                <a:schemeClr val="tx2"/>
              </a:solidFill>
            </a:rPr>
            <a:t>ceases</a:t>
          </a:r>
          <a:r>
            <a:rPr lang="en-IN" dirty="0">
              <a:solidFill>
                <a:schemeClr val="tx2"/>
              </a:solidFill>
            </a:rPr>
            <a:t> </a:t>
          </a:r>
          <a:r>
            <a:rPr lang="en-IN" dirty="0"/>
            <a:t>to be partners / members;</a:t>
          </a:r>
          <a:endParaRPr lang="en-US" dirty="0"/>
        </a:p>
      </dgm:t>
    </dgm:pt>
    <dgm:pt modelId="{D1A6EFCB-1587-4C9F-AECB-C1D93CDD72F5}" type="parTrans" cxnId="{934A24DA-E589-436F-8AFA-F250CDDF6801}">
      <dgm:prSet/>
      <dgm:spPr/>
      <dgm:t>
        <a:bodyPr/>
        <a:lstStyle/>
        <a:p>
          <a:endParaRPr lang="en-US"/>
        </a:p>
      </dgm:t>
    </dgm:pt>
    <dgm:pt modelId="{4FA5B73B-9F41-4C87-8DB8-B0F7470B37CC}" type="sibTrans" cxnId="{934A24DA-E589-436F-8AFA-F250CDDF6801}">
      <dgm:prSet/>
      <dgm:spPr/>
      <dgm:t>
        <a:bodyPr/>
        <a:lstStyle/>
        <a:p>
          <a:endParaRPr lang="en-US"/>
        </a:p>
      </dgm:t>
    </dgm:pt>
    <dgm:pt modelId="{9FB1CC1A-EFB2-475E-B424-BDBDBF2BD822}">
      <dgm:prSet/>
      <dgm:spPr/>
      <dgm:t>
        <a:bodyPr/>
        <a:lstStyle/>
        <a:p>
          <a:pPr algn="just" rtl="0"/>
          <a:r>
            <a:rPr lang="en-IN" dirty="0"/>
            <a:t>One or more new partners / members are </a:t>
          </a:r>
          <a:r>
            <a:rPr lang="en-IN" u="sng" dirty="0">
              <a:solidFill>
                <a:schemeClr val="tx2"/>
              </a:solidFill>
            </a:rPr>
            <a:t>admitted</a:t>
          </a:r>
          <a:r>
            <a:rPr lang="en-IN" dirty="0"/>
            <a:t> –where –one or more old partners / members </a:t>
          </a:r>
          <a:r>
            <a:rPr lang="en-IN" u="sng" dirty="0">
              <a:solidFill>
                <a:schemeClr val="tx2"/>
              </a:solidFill>
            </a:rPr>
            <a:t>continue</a:t>
          </a:r>
          <a:r>
            <a:rPr lang="en-IN" dirty="0"/>
            <a:t> as partner / member</a:t>
          </a:r>
          <a:endParaRPr lang="en-US" dirty="0"/>
        </a:p>
      </dgm:t>
    </dgm:pt>
    <dgm:pt modelId="{90BE7858-9D6F-420D-A701-01EEEFAFE85E}" type="parTrans" cxnId="{10D0B19A-7DBD-4B87-88B7-9B4018A22AA9}">
      <dgm:prSet/>
      <dgm:spPr/>
      <dgm:t>
        <a:bodyPr/>
        <a:lstStyle/>
        <a:p>
          <a:endParaRPr lang="en-US"/>
        </a:p>
      </dgm:t>
    </dgm:pt>
    <dgm:pt modelId="{DF4EDECD-EAD2-4E26-BBF6-B3F4ECC8DB30}" type="sibTrans" cxnId="{10D0B19A-7DBD-4B87-88B7-9B4018A22AA9}">
      <dgm:prSet/>
      <dgm:spPr/>
      <dgm:t>
        <a:bodyPr/>
        <a:lstStyle/>
        <a:p>
          <a:endParaRPr lang="en-US"/>
        </a:p>
      </dgm:t>
    </dgm:pt>
    <dgm:pt modelId="{914F2BF0-B945-40AD-B85B-A0E710FD61A0}">
      <dgm:prSet/>
      <dgm:spPr/>
      <dgm:t>
        <a:bodyPr/>
        <a:lstStyle/>
        <a:p>
          <a:pPr algn="just" rtl="0"/>
          <a:r>
            <a:rPr lang="en-IN" dirty="0"/>
            <a:t>All partners / members continue with a change in their respective share or in shares of some of them</a:t>
          </a:r>
          <a:endParaRPr lang="en-US" dirty="0"/>
        </a:p>
      </dgm:t>
    </dgm:pt>
    <dgm:pt modelId="{FDD7EC34-D6B8-41B0-B025-B88B62F49153}" type="parTrans" cxnId="{A6679329-F790-4387-B7AF-571AEEFB6673}">
      <dgm:prSet/>
      <dgm:spPr/>
      <dgm:t>
        <a:bodyPr/>
        <a:lstStyle/>
        <a:p>
          <a:endParaRPr lang="en-US"/>
        </a:p>
      </dgm:t>
    </dgm:pt>
    <dgm:pt modelId="{F088A6DE-BCBD-4FAD-BD26-C57B30466E7C}" type="sibTrans" cxnId="{A6679329-F790-4387-B7AF-571AEEFB6673}">
      <dgm:prSet/>
      <dgm:spPr/>
      <dgm:t>
        <a:bodyPr/>
        <a:lstStyle/>
        <a:p>
          <a:endParaRPr lang="en-US"/>
        </a:p>
      </dgm:t>
    </dgm:pt>
    <dgm:pt modelId="{E8C6AB0C-18B9-48F9-9A1A-AE2E28672BD1}">
      <dgm:prSet/>
      <dgm:spPr/>
      <dgm:t>
        <a:bodyPr/>
        <a:lstStyle/>
        <a:p>
          <a:pPr algn="just" rtl="0"/>
          <a:r>
            <a:rPr lang="en-US" dirty="0">
              <a:solidFill>
                <a:srgbClr val="FF0000"/>
              </a:solidFill>
            </a:rPr>
            <a:t>Retirement or death</a:t>
          </a:r>
        </a:p>
      </dgm:t>
    </dgm:pt>
    <dgm:pt modelId="{BD757AA5-57D3-4A50-96AB-6DB010995084}" type="parTrans" cxnId="{47E3399E-8BED-4C25-968E-B0C11805BC56}">
      <dgm:prSet/>
      <dgm:spPr/>
      <dgm:t>
        <a:bodyPr/>
        <a:lstStyle/>
        <a:p>
          <a:endParaRPr lang="en-US"/>
        </a:p>
      </dgm:t>
    </dgm:pt>
    <dgm:pt modelId="{33309AF3-4FC3-46F3-B4CE-9ED1EDC32885}" type="sibTrans" cxnId="{47E3399E-8BED-4C25-968E-B0C11805BC56}">
      <dgm:prSet/>
      <dgm:spPr/>
      <dgm:t>
        <a:bodyPr/>
        <a:lstStyle/>
        <a:p>
          <a:endParaRPr lang="en-US"/>
        </a:p>
      </dgm:t>
    </dgm:pt>
    <dgm:pt modelId="{AC7E33C1-A757-4C26-A907-3B4A0A74D34E}">
      <dgm:prSet/>
      <dgm:spPr/>
      <dgm:t>
        <a:bodyPr/>
        <a:lstStyle/>
        <a:p>
          <a:pPr algn="just" rtl="0"/>
          <a:r>
            <a:rPr lang="en-US" dirty="0">
              <a:solidFill>
                <a:srgbClr val="FF0000"/>
              </a:solidFill>
            </a:rPr>
            <a:t>Admission + others continue</a:t>
          </a:r>
        </a:p>
      </dgm:t>
    </dgm:pt>
    <dgm:pt modelId="{AD41D8D4-D6F5-4E7C-B1E5-22E5A2ADB0B5}" type="parTrans" cxnId="{C49AC1FC-4DD9-4E7B-926F-0ADFC2761636}">
      <dgm:prSet/>
      <dgm:spPr/>
      <dgm:t>
        <a:bodyPr/>
        <a:lstStyle/>
        <a:p>
          <a:endParaRPr lang="en-US"/>
        </a:p>
      </dgm:t>
    </dgm:pt>
    <dgm:pt modelId="{3EB6835E-0532-487D-9731-3F8C1B068356}" type="sibTrans" cxnId="{C49AC1FC-4DD9-4E7B-926F-0ADFC2761636}">
      <dgm:prSet/>
      <dgm:spPr/>
      <dgm:t>
        <a:bodyPr/>
        <a:lstStyle/>
        <a:p>
          <a:endParaRPr lang="en-US"/>
        </a:p>
      </dgm:t>
    </dgm:pt>
    <dgm:pt modelId="{55711A87-96F6-4C12-A3A1-0F6E08A7F4A2}">
      <dgm:prSet/>
      <dgm:spPr/>
      <dgm:t>
        <a:bodyPr/>
        <a:lstStyle/>
        <a:p>
          <a:pPr algn="just" rtl="0"/>
          <a:r>
            <a:rPr lang="en-US" dirty="0">
              <a:solidFill>
                <a:srgbClr val="FF0000"/>
              </a:solidFill>
            </a:rPr>
            <a:t>Only change in PSR</a:t>
          </a:r>
        </a:p>
      </dgm:t>
    </dgm:pt>
    <dgm:pt modelId="{9DCBA4C6-57FB-488D-B2E2-CD87DD9AE8BE}" type="parTrans" cxnId="{827EAA61-22BD-4A1F-8D0B-B0FD2475BB90}">
      <dgm:prSet/>
      <dgm:spPr/>
      <dgm:t>
        <a:bodyPr/>
        <a:lstStyle/>
        <a:p>
          <a:endParaRPr lang="en-US"/>
        </a:p>
      </dgm:t>
    </dgm:pt>
    <dgm:pt modelId="{0C774084-AA3D-4EA6-8892-24976EC325E4}" type="sibTrans" cxnId="{827EAA61-22BD-4A1F-8D0B-B0FD2475BB90}">
      <dgm:prSet/>
      <dgm:spPr/>
      <dgm:t>
        <a:bodyPr/>
        <a:lstStyle/>
        <a:p>
          <a:endParaRPr lang="en-US"/>
        </a:p>
      </dgm:t>
    </dgm:pt>
    <dgm:pt modelId="{BFD7E60D-7B6F-47BE-B7A3-DC11D7D6C201}">
      <dgm:prSet/>
      <dgm:spPr/>
      <dgm:t>
        <a:bodyPr/>
        <a:lstStyle/>
        <a:p>
          <a:pPr algn="just" rtl="0"/>
          <a:r>
            <a:rPr lang="en-US" dirty="0">
              <a:solidFill>
                <a:schemeClr val="bg1"/>
              </a:solidFill>
            </a:rPr>
            <a:t>Does not include </a:t>
          </a:r>
          <a:r>
            <a:rPr lang="en-US" u="sng" dirty="0">
              <a:solidFill>
                <a:schemeClr val="bg1"/>
              </a:solidFill>
            </a:rPr>
            <a:t>dissolution</a:t>
          </a:r>
        </a:p>
      </dgm:t>
    </dgm:pt>
    <dgm:pt modelId="{572B6F75-DD3C-4EFB-A3A3-A8635B4DAB8B}" type="parTrans" cxnId="{24029D01-01F5-4704-B02F-7B6A9F9A8A9B}">
      <dgm:prSet/>
      <dgm:spPr/>
      <dgm:t>
        <a:bodyPr/>
        <a:lstStyle/>
        <a:p>
          <a:endParaRPr lang="en-US"/>
        </a:p>
      </dgm:t>
    </dgm:pt>
    <dgm:pt modelId="{B0B67E69-2175-4E15-9796-0D4FE03C2D65}" type="sibTrans" cxnId="{24029D01-01F5-4704-B02F-7B6A9F9A8A9B}">
      <dgm:prSet/>
      <dgm:spPr/>
      <dgm:t>
        <a:bodyPr/>
        <a:lstStyle/>
        <a:p>
          <a:endParaRPr lang="en-US"/>
        </a:p>
      </dgm:t>
    </dgm:pt>
    <dgm:pt modelId="{9E0D05FB-DCD1-4A30-91F1-AE885F56598C}" type="pres">
      <dgm:prSet presAssocID="{46216D24-C8F2-4FEF-8BC0-00F2DA472525}" presName="linear" presStyleCnt="0">
        <dgm:presLayoutVars>
          <dgm:animLvl val="lvl"/>
          <dgm:resizeHandles val="exact"/>
        </dgm:presLayoutVars>
      </dgm:prSet>
      <dgm:spPr/>
      <dgm:t>
        <a:bodyPr/>
        <a:lstStyle/>
        <a:p>
          <a:endParaRPr lang="en-US"/>
        </a:p>
      </dgm:t>
    </dgm:pt>
    <dgm:pt modelId="{343E0F9A-23D8-4347-82A0-992CA788A2C4}" type="pres">
      <dgm:prSet presAssocID="{F9C5B344-2A5D-4EC9-8D99-60EB35CC05D3}" presName="parentText" presStyleLbl="node1" presStyleIdx="0" presStyleCnt="2">
        <dgm:presLayoutVars>
          <dgm:chMax val="0"/>
          <dgm:bulletEnabled val="1"/>
        </dgm:presLayoutVars>
      </dgm:prSet>
      <dgm:spPr/>
      <dgm:t>
        <a:bodyPr/>
        <a:lstStyle/>
        <a:p>
          <a:endParaRPr lang="en-US"/>
        </a:p>
      </dgm:t>
    </dgm:pt>
    <dgm:pt modelId="{38C48C1C-23AE-4C8D-B5BD-6CE23ABB370F}" type="pres">
      <dgm:prSet presAssocID="{F9C5B344-2A5D-4EC9-8D99-60EB35CC05D3}" presName="childText" presStyleLbl="revTx" presStyleIdx="0" presStyleCnt="1">
        <dgm:presLayoutVars>
          <dgm:bulletEnabled val="1"/>
        </dgm:presLayoutVars>
      </dgm:prSet>
      <dgm:spPr/>
      <dgm:t>
        <a:bodyPr/>
        <a:lstStyle/>
        <a:p>
          <a:endParaRPr lang="en-US"/>
        </a:p>
      </dgm:t>
    </dgm:pt>
    <dgm:pt modelId="{2037F001-C783-46EB-A0D1-2A17176F5845}" type="pres">
      <dgm:prSet presAssocID="{BFD7E60D-7B6F-47BE-B7A3-DC11D7D6C201}" presName="parentText" presStyleLbl="node1" presStyleIdx="1" presStyleCnt="2">
        <dgm:presLayoutVars>
          <dgm:chMax val="0"/>
          <dgm:bulletEnabled val="1"/>
        </dgm:presLayoutVars>
      </dgm:prSet>
      <dgm:spPr/>
      <dgm:t>
        <a:bodyPr/>
        <a:lstStyle/>
        <a:p>
          <a:endParaRPr lang="en-US"/>
        </a:p>
      </dgm:t>
    </dgm:pt>
  </dgm:ptLst>
  <dgm:cxnLst>
    <dgm:cxn modelId="{4F55860D-8FBA-4CA8-8230-96F1B2121BE1}" type="presOf" srcId="{46216D24-C8F2-4FEF-8BC0-00F2DA472525}" destId="{9E0D05FB-DCD1-4A30-91F1-AE885F56598C}" srcOrd="0" destOrd="0" presId="urn:microsoft.com/office/officeart/2005/8/layout/vList2"/>
    <dgm:cxn modelId="{E897C965-345E-4D5C-BD7F-67AA3CEE8390}" type="presOf" srcId="{AC7E33C1-A757-4C26-A907-3B4A0A74D34E}" destId="{38C48C1C-23AE-4C8D-B5BD-6CE23ABB370F}" srcOrd="0" destOrd="3" presId="urn:microsoft.com/office/officeart/2005/8/layout/vList2"/>
    <dgm:cxn modelId="{D6390024-6786-4F87-8743-5738C82249DE}" type="presOf" srcId="{5BABD2BE-9833-455B-A8B5-F939C07D6F5E}" destId="{38C48C1C-23AE-4C8D-B5BD-6CE23ABB370F}" srcOrd="0" destOrd="0" presId="urn:microsoft.com/office/officeart/2005/8/layout/vList2"/>
    <dgm:cxn modelId="{A6679329-F790-4387-B7AF-571AEEFB6673}" srcId="{F9C5B344-2A5D-4EC9-8D99-60EB35CC05D3}" destId="{914F2BF0-B945-40AD-B85B-A0E710FD61A0}" srcOrd="2" destOrd="0" parTransId="{FDD7EC34-D6B8-41B0-B025-B88B62F49153}" sibTransId="{F088A6DE-BCBD-4FAD-BD26-C57B30466E7C}"/>
    <dgm:cxn modelId="{09F28F4E-28A8-4D36-B361-03F4618AFA93}" srcId="{46216D24-C8F2-4FEF-8BC0-00F2DA472525}" destId="{F9C5B344-2A5D-4EC9-8D99-60EB35CC05D3}" srcOrd="0" destOrd="0" parTransId="{93D45123-FAA2-4D7F-91A2-7999EF38A0B0}" sibTransId="{4871975E-07CB-4B48-8B4E-B1A6B06B9EBF}"/>
    <dgm:cxn modelId="{827EAA61-22BD-4A1F-8D0B-B0FD2475BB90}" srcId="{914F2BF0-B945-40AD-B85B-A0E710FD61A0}" destId="{55711A87-96F6-4C12-A3A1-0F6E08A7F4A2}" srcOrd="0" destOrd="0" parTransId="{9DCBA4C6-57FB-488D-B2E2-CD87DD9AE8BE}" sibTransId="{0C774084-AA3D-4EA6-8892-24976EC325E4}"/>
    <dgm:cxn modelId="{5376E684-A12D-470B-BFBC-38A440BEE552}" type="presOf" srcId="{BFD7E60D-7B6F-47BE-B7A3-DC11D7D6C201}" destId="{2037F001-C783-46EB-A0D1-2A17176F5845}" srcOrd="0" destOrd="0" presId="urn:microsoft.com/office/officeart/2005/8/layout/vList2"/>
    <dgm:cxn modelId="{47E3399E-8BED-4C25-968E-B0C11805BC56}" srcId="{5BABD2BE-9833-455B-A8B5-F939C07D6F5E}" destId="{E8C6AB0C-18B9-48F9-9A1A-AE2E28672BD1}" srcOrd="0" destOrd="0" parTransId="{BD757AA5-57D3-4A50-96AB-6DB010995084}" sibTransId="{33309AF3-4FC3-46F3-B4CE-9ED1EDC32885}"/>
    <dgm:cxn modelId="{C49AC1FC-4DD9-4E7B-926F-0ADFC2761636}" srcId="{9FB1CC1A-EFB2-475E-B424-BDBDBF2BD822}" destId="{AC7E33C1-A757-4C26-A907-3B4A0A74D34E}" srcOrd="0" destOrd="0" parTransId="{AD41D8D4-D6F5-4E7C-B1E5-22E5A2ADB0B5}" sibTransId="{3EB6835E-0532-487D-9731-3F8C1B068356}"/>
    <dgm:cxn modelId="{24029D01-01F5-4704-B02F-7B6A9F9A8A9B}" srcId="{46216D24-C8F2-4FEF-8BC0-00F2DA472525}" destId="{BFD7E60D-7B6F-47BE-B7A3-DC11D7D6C201}" srcOrd="1" destOrd="0" parTransId="{572B6F75-DD3C-4EFB-A3A3-A8635B4DAB8B}" sibTransId="{B0B67E69-2175-4E15-9796-0D4FE03C2D65}"/>
    <dgm:cxn modelId="{C3575763-F076-46FC-BC13-6222C6F75ABD}" type="presOf" srcId="{55711A87-96F6-4C12-A3A1-0F6E08A7F4A2}" destId="{38C48C1C-23AE-4C8D-B5BD-6CE23ABB370F}" srcOrd="0" destOrd="5" presId="urn:microsoft.com/office/officeart/2005/8/layout/vList2"/>
    <dgm:cxn modelId="{A05EDFA1-1AF3-4BDF-8613-ECFD9604BE5F}" type="presOf" srcId="{F9C5B344-2A5D-4EC9-8D99-60EB35CC05D3}" destId="{343E0F9A-23D8-4347-82A0-992CA788A2C4}" srcOrd="0" destOrd="0" presId="urn:microsoft.com/office/officeart/2005/8/layout/vList2"/>
    <dgm:cxn modelId="{263C88E3-11C9-4642-BF9D-E03DD490A0DC}" type="presOf" srcId="{E8C6AB0C-18B9-48F9-9A1A-AE2E28672BD1}" destId="{38C48C1C-23AE-4C8D-B5BD-6CE23ABB370F}" srcOrd="0" destOrd="1" presId="urn:microsoft.com/office/officeart/2005/8/layout/vList2"/>
    <dgm:cxn modelId="{934A24DA-E589-436F-8AFA-F250CDDF6801}" srcId="{F9C5B344-2A5D-4EC9-8D99-60EB35CC05D3}" destId="{5BABD2BE-9833-455B-A8B5-F939C07D6F5E}" srcOrd="0" destOrd="0" parTransId="{D1A6EFCB-1587-4C9F-AECB-C1D93CDD72F5}" sibTransId="{4FA5B73B-9F41-4C87-8DB8-B0F7470B37CC}"/>
    <dgm:cxn modelId="{38C70ED7-C77D-4CF4-8900-8D2D8F2C160B}" type="presOf" srcId="{914F2BF0-B945-40AD-B85B-A0E710FD61A0}" destId="{38C48C1C-23AE-4C8D-B5BD-6CE23ABB370F}" srcOrd="0" destOrd="4" presId="urn:microsoft.com/office/officeart/2005/8/layout/vList2"/>
    <dgm:cxn modelId="{10D0B19A-7DBD-4B87-88B7-9B4018A22AA9}" srcId="{F9C5B344-2A5D-4EC9-8D99-60EB35CC05D3}" destId="{9FB1CC1A-EFB2-475E-B424-BDBDBF2BD822}" srcOrd="1" destOrd="0" parTransId="{90BE7858-9D6F-420D-A701-01EEEFAFE85E}" sibTransId="{DF4EDECD-EAD2-4E26-BBF6-B3F4ECC8DB30}"/>
    <dgm:cxn modelId="{59D110AF-98C6-44FD-B90D-7B99819DF4A1}" type="presOf" srcId="{9FB1CC1A-EFB2-475E-B424-BDBDBF2BD822}" destId="{38C48C1C-23AE-4C8D-B5BD-6CE23ABB370F}" srcOrd="0" destOrd="2" presId="urn:microsoft.com/office/officeart/2005/8/layout/vList2"/>
    <dgm:cxn modelId="{62436FAF-A368-4404-93B2-C04B41872E7A}" type="presParOf" srcId="{9E0D05FB-DCD1-4A30-91F1-AE885F56598C}" destId="{343E0F9A-23D8-4347-82A0-992CA788A2C4}" srcOrd="0" destOrd="0" presId="urn:microsoft.com/office/officeart/2005/8/layout/vList2"/>
    <dgm:cxn modelId="{DD921C95-B9B0-4D3B-B987-FF3ACFF7038C}" type="presParOf" srcId="{9E0D05FB-DCD1-4A30-91F1-AE885F56598C}" destId="{38C48C1C-23AE-4C8D-B5BD-6CE23ABB370F}" srcOrd="1" destOrd="0" presId="urn:microsoft.com/office/officeart/2005/8/layout/vList2"/>
    <dgm:cxn modelId="{6C8A508C-7D92-4067-BC73-48E5206B3063}" type="presParOf" srcId="{9E0D05FB-DCD1-4A30-91F1-AE885F56598C}" destId="{2037F001-C783-46EB-A0D1-2A17176F5845}"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4140740C-B64E-432F-9F5D-7157ABBDA4C1}" type="doc">
      <dgm:prSet loTypeId="urn:microsoft.com/office/officeart/2005/8/layout/vList2" loCatId="list" qsTypeId="urn:microsoft.com/office/officeart/2005/8/quickstyle/simple1" qsCatId="simple" csTypeId="urn:microsoft.com/office/officeart/2005/8/colors/colorful1#22" csCatId="colorful"/>
      <dgm:spPr/>
      <dgm:t>
        <a:bodyPr/>
        <a:lstStyle/>
        <a:p>
          <a:endParaRPr lang="en-US"/>
        </a:p>
      </dgm:t>
    </dgm:pt>
    <dgm:pt modelId="{338DD474-F017-4B27-8F7F-DED30DE1D24B}">
      <dgm:prSet/>
      <dgm:spPr/>
      <dgm:t>
        <a:bodyPr/>
        <a:lstStyle/>
        <a:p>
          <a:pPr rtl="0"/>
          <a:r>
            <a:rPr lang="en-US" dirty="0"/>
            <a:t>S. 45(1) – fundamental conditions</a:t>
          </a:r>
        </a:p>
      </dgm:t>
    </dgm:pt>
    <dgm:pt modelId="{42F34DDF-47B2-41B6-AC83-1A9E99D4CAF1}" type="parTrans" cxnId="{3D47E487-047A-42FF-8CE8-1A9FD21D7FC3}">
      <dgm:prSet/>
      <dgm:spPr/>
      <dgm:t>
        <a:bodyPr/>
        <a:lstStyle/>
        <a:p>
          <a:endParaRPr lang="en-US"/>
        </a:p>
      </dgm:t>
    </dgm:pt>
    <dgm:pt modelId="{F10493E7-480F-4679-A313-E75F410A020D}" type="sibTrans" cxnId="{3D47E487-047A-42FF-8CE8-1A9FD21D7FC3}">
      <dgm:prSet/>
      <dgm:spPr/>
      <dgm:t>
        <a:bodyPr/>
        <a:lstStyle/>
        <a:p>
          <a:endParaRPr lang="en-US"/>
        </a:p>
      </dgm:t>
    </dgm:pt>
    <dgm:pt modelId="{562F3604-4BD7-4DC4-8560-74F70DD6EB71}">
      <dgm:prSet/>
      <dgm:spPr/>
      <dgm:t>
        <a:bodyPr/>
        <a:lstStyle/>
        <a:p>
          <a:pPr rtl="0"/>
          <a:r>
            <a:rPr lang="en-US" i="1"/>
            <a:t>Capital asset, transfer, profit and gains from transfer</a:t>
          </a:r>
          <a:endParaRPr lang="en-US"/>
        </a:p>
      </dgm:t>
    </dgm:pt>
    <dgm:pt modelId="{1DCE4950-2F04-472D-8DA3-A7137B84D18E}" type="parTrans" cxnId="{E68DAB8E-3A1E-422F-84AC-B53D792D14AD}">
      <dgm:prSet/>
      <dgm:spPr/>
      <dgm:t>
        <a:bodyPr/>
        <a:lstStyle/>
        <a:p>
          <a:endParaRPr lang="en-US"/>
        </a:p>
      </dgm:t>
    </dgm:pt>
    <dgm:pt modelId="{84C2C04D-308A-4259-AA03-B884E9DE8D30}" type="sibTrans" cxnId="{E68DAB8E-3A1E-422F-84AC-B53D792D14AD}">
      <dgm:prSet/>
      <dgm:spPr/>
      <dgm:t>
        <a:bodyPr/>
        <a:lstStyle/>
        <a:p>
          <a:endParaRPr lang="en-US"/>
        </a:p>
      </dgm:t>
    </dgm:pt>
    <dgm:pt modelId="{4CD1EDCE-D486-4221-B5AD-F490A4255AB1}">
      <dgm:prSet/>
      <dgm:spPr/>
      <dgm:t>
        <a:bodyPr/>
        <a:lstStyle/>
        <a:p>
          <a:pPr rtl="0"/>
          <a:r>
            <a:rPr lang="en-US"/>
            <a:t>S.45(4) - Notwithstanding anything contained in S.45(1)</a:t>
          </a:r>
        </a:p>
      </dgm:t>
    </dgm:pt>
    <dgm:pt modelId="{1A63C44D-D5A4-4B7A-B914-EB1FBDA25EC7}" type="parTrans" cxnId="{7A8A29E4-6DC7-4F27-B440-1ACF3455E740}">
      <dgm:prSet/>
      <dgm:spPr/>
      <dgm:t>
        <a:bodyPr/>
        <a:lstStyle/>
        <a:p>
          <a:endParaRPr lang="en-US"/>
        </a:p>
      </dgm:t>
    </dgm:pt>
    <dgm:pt modelId="{39588D38-8905-4105-9A63-AC08069DC472}" type="sibTrans" cxnId="{7A8A29E4-6DC7-4F27-B440-1ACF3455E740}">
      <dgm:prSet/>
      <dgm:spPr/>
      <dgm:t>
        <a:bodyPr/>
        <a:lstStyle/>
        <a:p>
          <a:endParaRPr lang="en-US"/>
        </a:p>
      </dgm:t>
    </dgm:pt>
    <dgm:pt modelId="{DE845991-30DA-4E16-A73A-F864C4DEEB9E}">
      <dgm:prSet/>
      <dgm:spPr/>
      <dgm:t>
        <a:bodyPr/>
        <a:lstStyle/>
        <a:p>
          <a:pPr rtl="0"/>
          <a:r>
            <a:rPr lang="en-US"/>
            <a:t>Overrides condition of ‘</a:t>
          </a:r>
          <a:r>
            <a:rPr lang="en-US" i="1"/>
            <a:t>transfer</a:t>
          </a:r>
          <a:r>
            <a:rPr lang="en-US"/>
            <a:t>’ and ‘</a:t>
          </a:r>
          <a:r>
            <a:rPr lang="en-US" i="1"/>
            <a:t>year of transfer</a:t>
          </a:r>
          <a:r>
            <a:rPr lang="en-US"/>
            <a:t>’</a:t>
          </a:r>
        </a:p>
      </dgm:t>
    </dgm:pt>
    <dgm:pt modelId="{889E3F2D-FA7D-4F2A-A3D1-65873774CD4A}" type="parTrans" cxnId="{E088A3B3-6368-4D05-A598-DD07769694F4}">
      <dgm:prSet/>
      <dgm:spPr/>
      <dgm:t>
        <a:bodyPr/>
        <a:lstStyle/>
        <a:p>
          <a:endParaRPr lang="en-US"/>
        </a:p>
      </dgm:t>
    </dgm:pt>
    <dgm:pt modelId="{B7C376D3-FE8C-4837-9F6E-B693DF621BBB}" type="sibTrans" cxnId="{E088A3B3-6368-4D05-A598-DD07769694F4}">
      <dgm:prSet/>
      <dgm:spPr/>
      <dgm:t>
        <a:bodyPr/>
        <a:lstStyle/>
        <a:p>
          <a:endParaRPr lang="en-US"/>
        </a:p>
      </dgm:t>
    </dgm:pt>
    <dgm:pt modelId="{BAEEDF02-1CE2-49FA-88CD-B7F1621CA775}">
      <dgm:prSet/>
      <dgm:spPr/>
      <dgm:t>
        <a:bodyPr/>
        <a:lstStyle/>
        <a:p>
          <a:pPr rtl="0"/>
          <a:r>
            <a:rPr lang="en-US"/>
            <a:t>Where a ‘specified person’ receives from a ‘specified entity’</a:t>
          </a:r>
        </a:p>
      </dgm:t>
    </dgm:pt>
    <dgm:pt modelId="{84EE1623-2A86-4312-8686-2463A2EFFC59}" type="parTrans" cxnId="{4178F125-C9A3-4055-B9FC-75BC83ABDCAA}">
      <dgm:prSet/>
      <dgm:spPr/>
      <dgm:t>
        <a:bodyPr/>
        <a:lstStyle/>
        <a:p>
          <a:endParaRPr lang="en-US"/>
        </a:p>
      </dgm:t>
    </dgm:pt>
    <dgm:pt modelId="{EE0FC43A-D1C4-4895-ADAF-8FC7E00671B3}" type="sibTrans" cxnId="{4178F125-C9A3-4055-B9FC-75BC83ABDCAA}">
      <dgm:prSet/>
      <dgm:spPr/>
      <dgm:t>
        <a:bodyPr/>
        <a:lstStyle/>
        <a:p>
          <a:endParaRPr lang="en-US"/>
        </a:p>
      </dgm:t>
    </dgm:pt>
    <dgm:pt modelId="{83D6529F-E3B4-4A4F-B822-08E2740AF739}">
      <dgm:prSet/>
      <dgm:spPr/>
      <dgm:t>
        <a:bodyPr/>
        <a:lstStyle/>
        <a:p>
          <a:pPr rtl="0"/>
          <a:r>
            <a:rPr lang="en-US" dirty="0"/>
            <a:t>Any </a:t>
          </a:r>
          <a:r>
            <a:rPr lang="en-US" u="sng" dirty="0"/>
            <a:t>Money</a:t>
          </a:r>
          <a:r>
            <a:rPr lang="en-US" dirty="0"/>
            <a:t> or </a:t>
          </a:r>
          <a:r>
            <a:rPr lang="en-US" u="sng" dirty="0"/>
            <a:t>Capital asset</a:t>
          </a:r>
        </a:p>
      </dgm:t>
    </dgm:pt>
    <dgm:pt modelId="{0C7840BB-56F3-4F67-ADDC-E0EE47396B51}" type="parTrans" cxnId="{EC81F3E1-A3DA-45FA-885A-08E1FFA30A4A}">
      <dgm:prSet/>
      <dgm:spPr/>
      <dgm:t>
        <a:bodyPr/>
        <a:lstStyle/>
        <a:p>
          <a:endParaRPr lang="en-US"/>
        </a:p>
      </dgm:t>
    </dgm:pt>
    <dgm:pt modelId="{9AC3AB36-9A74-4B21-9C82-4FE9102DAAD4}" type="sibTrans" cxnId="{EC81F3E1-A3DA-45FA-885A-08E1FFA30A4A}">
      <dgm:prSet/>
      <dgm:spPr/>
      <dgm:t>
        <a:bodyPr/>
        <a:lstStyle/>
        <a:p>
          <a:endParaRPr lang="en-US"/>
        </a:p>
      </dgm:t>
    </dgm:pt>
    <dgm:pt modelId="{324E5E00-55A2-4A2B-8D8C-8C82280D9EDB}">
      <dgm:prSet/>
      <dgm:spPr/>
      <dgm:t>
        <a:bodyPr/>
        <a:lstStyle/>
        <a:p>
          <a:pPr rtl="0"/>
          <a:r>
            <a:rPr lang="en-US"/>
            <a:t>Excludes Stock in trade, personal effect, rural agricultural land</a:t>
          </a:r>
        </a:p>
      </dgm:t>
    </dgm:pt>
    <dgm:pt modelId="{FA86B6FE-14EC-472C-B77A-DFF5B4F48A74}" type="parTrans" cxnId="{C824731E-913F-4D88-9CF4-04DBC0CD8D7C}">
      <dgm:prSet/>
      <dgm:spPr/>
      <dgm:t>
        <a:bodyPr/>
        <a:lstStyle/>
        <a:p>
          <a:endParaRPr lang="en-US"/>
        </a:p>
      </dgm:t>
    </dgm:pt>
    <dgm:pt modelId="{0E0E22BE-9622-4E9E-AE6B-3D620E8391EB}" type="sibTrans" cxnId="{C824731E-913F-4D88-9CF4-04DBC0CD8D7C}">
      <dgm:prSet/>
      <dgm:spPr/>
      <dgm:t>
        <a:bodyPr/>
        <a:lstStyle/>
        <a:p>
          <a:endParaRPr lang="en-US"/>
        </a:p>
      </dgm:t>
    </dgm:pt>
    <dgm:pt modelId="{3C46B08A-5B19-4C65-997C-3562BAE100B8}" type="pres">
      <dgm:prSet presAssocID="{4140740C-B64E-432F-9F5D-7157ABBDA4C1}" presName="linear" presStyleCnt="0">
        <dgm:presLayoutVars>
          <dgm:animLvl val="lvl"/>
          <dgm:resizeHandles val="exact"/>
        </dgm:presLayoutVars>
      </dgm:prSet>
      <dgm:spPr/>
      <dgm:t>
        <a:bodyPr/>
        <a:lstStyle/>
        <a:p>
          <a:endParaRPr lang="en-US"/>
        </a:p>
      </dgm:t>
    </dgm:pt>
    <dgm:pt modelId="{9D4D2DB6-1C28-4236-BC06-E2F91A1E6977}" type="pres">
      <dgm:prSet presAssocID="{338DD474-F017-4B27-8F7F-DED30DE1D24B}" presName="parentText" presStyleLbl="node1" presStyleIdx="0" presStyleCnt="4">
        <dgm:presLayoutVars>
          <dgm:chMax val="0"/>
          <dgm:bulletEnabled val="1"/>
        </dgm:presLayoutVars>
      </dgm:prSet>
      <dgm:spPr/>
      <dgm:t>
        <a:bodyPr/>
        <a:lstStyle/>
        <a:p>
          <a:endParaRPr lang="en-US"/>
        </a:p>
      </dgm:t>
    </dgm:pt>
    <dgm:pt modelId="{DC50E49C-3090-4595-A1FB-031A14422EAD}" type="pres">
      <dgm:prSet presAssocID="{338DD474-F017-4B27-8F7F-DED30DE1D24B}" presName="childText" presStyleLbl="revTx" presStyleIdx="0" presStyleCnt="3">
        <dgm:presLayoutVars>
          <dgm:bulletEnabled val="1"/>
        </dgm:presLayoutVars>
      </dgm:prSet>
      <dgm:spPr/>
      <dgm:t>
        <a:bodyPr/>
        <a:lstStyle/>
        <a:p>
          <a:endParaRPr lang="en-US"/>
        </a:p>
      </dgm:t>
    </dgm:pt>
    <dgm:pt modelId="{C6859772-E183-4508-A6EB-0E64BD9109F6}" type="pres">
      <dgm:prSet presAssocID="{4CD1EDCE-D486-4221-B5AD-F490A4255AB1}" presName="parentText" presStyleLbl="node1" presStyleIdx="1" presStyleCnt="4">
        <dgm:presLayoutVars>
          <dgm:chMax val="0"/>
          <dgm:bulletEnabled val="1"/>
        </dgm:presLayoutVars>
      </dgm:prSet>
      <dgm:spPr/>
      <dgm:t>
        <a:bodyPr/>
        <a:lstStyle/>
        <a:p>
          <a:endParaRPr lang="en-US"/>
        </a:p>
      </dgm:t>
    </dgm:pt>
    <dgm:pt modelId="{76741921-163B-43D4-8FF9-5304860935BB}" type="pres">
      <dgm:prSet presAssocID="{4CD1EDCE-D486-4221-B5AD-F490A4255AB1}" presName="childText" presStyleLbl="revTx" presStyleIdx="1" presStyleCnt="3">
        <dgm:presLayoutVars>
          <dgm:bulletEnabled val="1"/>
        </dgm:presLayoutVars>
      </dgm:prSet>
      <dgm:spPr/>
      <dgm:t>
        <a:bodyPr/>
        <a:lstStyle/>
        <a:p>
          <a:endParaRPr lang="en-US"/>
        </a:p>
      </dgm:t>
    </dgm:pt>
    <dgm:pt modelId="{4B66EA1D-29C4-4467-8CF1-6982C33DCCCA}" type="pres">
      <dgm:prSet presAssocID="{BAEEDF02-1CE2-49FA-88CD-B7F1621CA775}" presName="parentText" presStyleLbl="node1" presStyleIdx="2" presStyleCnt="4">
        <dgm:presLayoutVars>
          <dgm:chMax val="0"/>
          <dgm:bulletEnabled val="1"/>
        </dgm:presLayoutVars>
      </dgm:prSet>
      <dgm:spPr/>
      <dgm:t>
        <a:bodyPr/>
        <a:lstStyle/>
        <a:p>
          <a:endParaRPr lang="en-US"/>
        </a:p>
      </dgm:t>
    </dgm:pt>
    <dgm:pt modelId="{F62A0977-6355-4CD3-9DF9-CF42F597C8F1}" type="pres">
      <dgm:prSet presAssocID="{EE0FC43A-D1C4-4895-ADAF-8FC7E00671B3}" presName="spacer" presStyleCnt="0"/>
      <dgm:spPr/>
    </dgm:pt>
    <dgm:pt modelId="{564E8587-CE48-4ACF-A550-710949C9BE1F}" type="pres">
      <dgm:prSet presAssocID="{83D6529F-E3B4-4A4F-B822-08E2740AF739}" presName="parentText" presStyleLbl="node1" presStyleIdx="3" presStyleCnt="4">
        <dgm:presLayoutVars>
          <dgm:chMax val="0"/>
          <dgm:bulletEnabled val="1"/>
        </dgm:presLayoutVars>
      </dgm:prSet>
      <dgm:spPr/>
      <dgm:t>
        <a:bodyPr/>
        <a:lstStyle/>
        <a:p>
          <a:endParaRPr lang="en-US"/>
        </a:p>
      </dgm:t>
    </dgm:pt>
    <dgm:pt modelId="{15B0A1DE-9806-4312-8862-FAAC38328676}" type="pres">
      <dgm:prSet presAssocID="{83D6529F-E3B4-4A4F-B822-08E2740AF739}" presName="childText" presStyleLbl="revTx" presStyleIdx="2" presStyleCnt="3">
        <dgm:presLayoutVars>
          <dgm:bulletEnabled val="1"/>
        </dgm:presLayoutVars>
      </dgm:prSet>
      <dgm:spPr/>
      <dgm:t>
        <a:bodyPr/>
        <a:lstStyle/>
        <a:p>
          <a:endParaRPr lang="en-US"/>
        </a:p>
      </dgm:t>
    </dgm:pt>
  </dgm:ptLst>
  <dgm:cxnLst>
    <dgm:cxn modelId="{3D47E487-047A-42FF-8CE8-1A9FD21D7FC3}" srcId="{4140740C-B64E-432F-9F5D-7157ABBDA4C1}" destId="{338DD474-F017-4B27-8F7F-DED30DE1D24B}" srcOrd="0" destOrd="0" parTransId="{42F34DDF-47B2-41B6-AC83-1A9E99D4CAF1}" sibTransId="{F10493E7-480F-4679-A313-E75F410A020D}"/>
    <dgm:cxn modelId="{EC81F3E1-A3DA-45FA-885A-08E1FFA30A4A}" srcId="{4140740C-B64E-432F-9F5D-7157ABBDA4C1}" destId="{83D6529F-E3B4-4A4F-B822-08E2740AF739}" srcOrd="3" destOrd="0" parTransId="{0C7840BB-56F3-4F67-ADDC-E0EE47396B51}" sibTransId="{9AC3AB36-9A74-4B21-9C82-4FE9102DAAD4}"/>
    <dgm:cxn modelId="{C824731E-913F-4D88-9CF4-04DBC0CD8D7C}" srcId="{83D6529F-E3B4-4A4F-B822-08E2740AF739}" destId="{324E5E00-55A2-4A2B-8D8C-8C82280D9EDB}" srcOrd="0" destOrd="0" parTransId="{FA86B6FE-14EC-472C-B77A-DFF5B4F48A74}" sibTransId="{0E0E22BE-9622-4E9E-AE6B-3D620E8391EB}"/>
    <dgm:cxn modelId="{BCDD895F-2872-494B-8CC4-A3A7DC9B9334}" type="presOf" srcId="{4CD1EDCE-D486-4221-B5AD-F490A4255AB1}" destId="{C6859772-E183-4508-A6EB-0E64BD9109F6}" srcOrd="0" destOrd="0" presId="urn:microsoft.com/office/officeart/2005/8/layout/vList2"/>
    <dgm:cxn modelId="{E088A3B3-6368-4D05-A598-DD07769694F4}" srcId="{4CD1EDCE-D486-4221-B5AD-F490A4255AB1}" destId="{DE845991-30DA-4E16-A73A-F864C4DEEB9E}" srcOrd="0" destOrd="0" parTransId="{889E3F2D-FA7D-4F2A-A3D1-65873774CD4A}" sibTransId="{B7C376D3-FE8C-4837-9F6E-B693DF621BBB}"/>
    <dgm:cxn modelId="{4178F125-C9A3-4055-B9FC-75BC83ABDCAA}" srcId="{4140740C-B64E-432F-9F5D-7157ABBDA4C1}" destId="{BAEEDF02-1CE2-49FA-88CD-B7F1621CA775}" srcOrd="2" destOrd="0" parTransId="{84EE1623-2A86-4312-8686-2463A2EFFC59}" sibTransId="{EE0FC43A-D1C4-4895-ADAF-8FC7E00671B3}"/>
    <dgm:cxn modelId="{03AED3BF-0A27-4AAE-8731-CE790F261284}" type="presOf" srcId="{83D6529F-E3B4-4A4F-B822-08E2740AF739}" destId="{564E8587-CE48-4ACF-A550-710949C9BE1F}" srcOrd="0" destOrd="0" presId="urn:microsoft.com/office/officeart/2005/8/layout/vList2"/>
    <dgm:cxn modelId="{7D7F35FF-FB71-427D-9212-FC452AEEEC02}" type="presOf" srcId="{562F3604-4BD7-4DC4-8560-74F70DD6EB71}" destId="{DC50E49C-3090-4595-A1FB-031A14422EAD}" srcOrd="0" destOrd="0" presId="urn:microsoft.com/office/officeart/2005/8/layout/vList2"/>
    <dgm:cxn modelId="{7A8A29E4-6DC7-4F27-B440-1ACF3455E740}" srcId="{4140740C-B64E-432F-9F5D-7157ABBDA4C1}" destId="{4CD1EDCE-D486-4221-B5AD-F490A4255AB1}" srcOrd="1" destOrd="0" parTransId="{1A63C44D-D5A4-4B7A-B914-EB1FBDA25EC7}" sibTransId="{39588D38-8905-4105-9A63-AC08069DC472}"/>
    <dgm:cxn modelId="{451E30AD-ECD1-4CE7-B223-7FCE53C7DFC7}" type="presOf" srcId="{BAEEDF02-1CE2-49FA-88CD-B7F1621CA775}" destId="{4B66EA1D-29C4-4467-8CF1-6982C33DCCCA}" srcOrd="0" destOrd="0" presId="urn:microsoft.com/office/officeart/2005/8/layout/vList2"/>
    <dgm:cxn modelId="{E3232B9D-E854-4CB6-909B-01EA7A498B9F}" type="presOf" srcId="{4140740C-B64E-432F-9F5D-7157ABBDA4C1}" destId="{3C46B08A-5B19-4C65-997C-3562BAE100B8}" srcOrd="0" destOrd="0" presId="urn:microsoft.com/office/officeart/2005/8/layout/vList2"/>
    <dgm:cxn modelId="{E68DAB8E-3A1E-422F-84AC-B53D792D14AD}" srcId="{338DD474-F017-4B27-8F7F-DED30DE1D24B}" destId="{562F3604-4BD7-4DC4-8560-74F70DD6EB71}" srcOrd="0" destOrd="0" parTransId="{1DCE4950-2F04-472D-8DA3-A7137B84D18E}" sibTransId="{84C2C04D-308A-4259-AA03-B884E9DE8D30}"/>
    <dgm:cxn modelId="{36628ACF-3F1D-463B-AE70-B9373F89BFFD}" type="presOf" srcId="{338DD474-F017-4B27-8F7F-DED30DE1D24B}" destId="{9D4D2DB6-1C28-4236-BC06-E2F91A1E6977}" srcOrd="0" destOrd="0" presId="urn:microsoft.com/office/officeart/2005/8/layout/vList2"/>
    <dgm:cxn modelId="{3B5D3983-948D-4B8D-8D03-FD2159FA18AC}" type="presOf" srcId="{DE845991-30DA-4E16-A73A-F864C4DEEB9E}" destId="{76741921-163B-43D4-8FF9-5304860935BB}" srcOrd="0" destOrd="0" presId="urn:microsoft.com/office/officeart/2005/8/layout/vList2"/>
    <dgm:cxn modelId="{008B4EEF-779B-4469-9B38-36BEB0CEBFD9}" type="presOf" srcId="{324E5E00-55A2-4A2B-8D8C-8C82280D9EDB}" destId="{15B0A1DE-9806-4312-8862-FAAC38328676}" srcOrd="0" destOrd="0" presId="urn:microsoft.com/office/officeart/2005/8/layout/vList2"/>
    <dgm:cxn modelId="{3235B041-B2E5-4146-B921-FB02106BD3DC}" type="presParOf" srcId="{3C46B08A-5B19-4C65-997C-3562BAE100B8}" destId="{9D4D2DB6-1C28-4236-BC06-E2F91A1E6977}" srcOrd="0" destOrd="0" presId="urn:microsoft.com/office/officeart/2005/8/layout/vList2"/>
    <dgm:cxn modelId="{C274CC3E-B11C-46B2-BE2B-A82519776CE2}" type="presParOf" srcId="{3C46B08A-5B19-4C65-997C-3562BAE100B8}" destId="{DC50E49C-3090-4595-A1FB-031A14422EAD}" srcOrd="1" destOrd="0" presId="urn:microsoft.com/office/officeart/2005/8/layout/vList2"/>
    <dgm:cxn modelId="{E9BCF959-F6BF-4EBE-A3FF-08D8ACA216D6}" type="presParOf" srcId="{3C46B08A-5B19-4C65-997C-3562BAE100B8}" destId="{C6859772-E183-4508-A6EB-0E64BD9109F6}" srcOrd="2" destOrd="0" presId="urn:microsoft.com/office/officeart/2005/8/layout/vList2"/>
    <dgm:cxn modelId="{24A8AD55-871E-4EE9-808D-0F0D4021E4B3}" type="presParOf" srcId="{3C46B08A-5B19-4C65-997C-3562BAE100B8}" destId="{76741921-163B-43D4-8FF9-5304860935BB}" srcOrd="3" destOrd="0" presId="urn:microsoft.com/office/officeart/2005/8/layout/vList2"/>
    <dgm:cxn modelId="{28C093CC-B74D-49C7-9420-B3BA3FABD26D}" type="presParOf" srcId="{3C46B08A-5B19-4C65-997C-3562BAE100B8}" destId="{4B66EA1D-29C4-4467-8CF1-6982C33DCCCA}" srcOrd="4" destOrd="0" presId="urn:microsoft.com/office/officeart/2005/8/layout/vList2"/>
    <dgm:cxn modelId="{9B0E2D6E-81F2-458E-BBE8-B90C18CB8379}" type="presParOf" srcId="{3C46B08A-5B19-4C65-997C-3562BAE100B8}" destId="{F62A0977-6355-4CD3-9DF9-CF42F597C8F1}" srcOrd="5" destOrd="0" presId="urn:microsoft.com/office/officeart/2005/8/layout/vList2"/>
    <dgm:cxn modelId="{023F6425-8231-4291-9703-BBDE057A1B4D}" type="presParOf" srcId="{3C46B08A-5B19-4C65-997C-3562BAE100B8}" destId="{564E8587-CE48-4ACF-A550-710949C9BE1F}" srcOrd="6" destOrd="0" presId="urn:microsoft.com/office/officeart/2005/8/layout/vList2"/>
    <dgm:cxn modelId="{2AD0BDC1-EDD7-46A1-85AA-D847BCBC67DF}" type="presParOf" srcId="{3C46B08A-5B19-4C65-997C-3562BAE100B8}" destId="{15B0A1DE-9806-4312-8862-FAAC38328676}" srcOrd="7"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853C6079-2446-429F-826E-DF52D24FC503}"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51620901-984F-436F-8E4E-FB02FA49FBB5}">
      <dgm:prSet/>
      <dgm:spPr/>
      <dgm:t>
        <a:bodyPr/>
        <a:lstStyle/>
        <a:p>
          <a:pPr rtl="0"/>
          <a:r>
            <a:rPr lang="en-US"/>
            <a:t>If Receipt is </a:t>
          </a:r>
        </a:p>
      </dgm:t>
    </dgm:pt>
    <dgm:pt modelId="{A871DC65-6791-48CE-8750-77663994F768}" type="parTrans" cxnId="{46983893-E3D9-4154-B6DD-C285ADC4A739}">
      <dgm:prSet/>
      <dgm:spPr/>
      <dgm:t>
        <a:bodyPr/>
        <a:lstStyle/>
        <a:p>
          <a:endParaRPr lang="en-US"/>
        </a:p>
      </dgm:t>
    </dgm:pt>
    <dgm:pt modelId="{042A7115-19A6-486C-98E6-441476D0D4DD}" type="sibTrans" cxnId="{46983893-E3D9-4154-B6DD-C285ADC4A739}">
      <dgm:prSet/>
      <dgm:spPr/>
      <dgm:t>
        <a:bodyPr/>
        <a:lstStyle/>
        <a:p>
          <a:endParaRPr lang="en-US"/>
        </a:p>
      </dgm:t>
    </dgm:pt>
    <dgm:pt modelId="{7447A97B-868D-4499-93E4-C11A39F2D79C}">
      <dgm:prSet/>
      <dgm:spPr/>
      <dgm:t>
        <a:bodyPr/>
        <a:lstStyle/>
        <a:p>
          <a:pPr rtl="0"/>
          <a:r>
            <a:rPr lang="en-US" dirty="0"/>
            <a:t>‘</a:t>
          </a:r>
          <a:r>
            <a:rPr lang="en-US" i="1" dirty="0"/>
            <a:t>In connection with’</a:t>
          </a:r>
        </a:p>
      </dgm:t>
    </dgm:pt>
    <dgm:pt modelId="{D9C8D5D8-6BAE-45CB-81DF-F585B2A290F3}" type="parTrans" cxnId="{8C8AE50D-BA30-4844-8FC9-A42E3A72FAF4}">
      <dgm:prSet/>
      <dgm:spPr/>
      <dgm:t>
        <a:bodyPr/>
        <a:lstStyle/>
        <a:p>
          <a:endParaRPr lang="en-US"/>
        </a:p>
      </dgm:t>
    </dgm:pt>
    <dgm:pt modelId="{6AC89ECF-E46F-40B3-B107-7783F4EBCB0E}" type="sibTrans" cxnId="{8C8AE50D-BA30-4844-8FC9-A42E3A72FAF4}">
      <dgm:prSet/>
      <dgm:spPr/>
      <dgm:t>
        <a:bodyPr/>
        <a:lstStyle/>
        <a:p>
          <a:endParaRPr lang="en-US"/>
        </a:p>
      </dgm:t>
    </dgm:pt>
    <dgm:pt modelId="{54A2FC85-0F63-47ED-B61A-0D564558F1D2}">
      <dgm:prSet/>
      <dgm:spPr/>
      <dgm:t>
        <a:bodyPr/>
        <a:lstStyle/>
        <a:p>
          <a:pPr rtl="0"/>
          <a:r>
            <a:rPr lang="en-US"/>
            <a:t>Reconstitution of Specified entity</a:t>
          </a:r>
        </a:p>
      </dgm:t>
    </dgm:pt>
    <dgm:pt modelId="{A7CC2902-65DD-4892-90E7-DD99E3BF4F51}" type="parTrans" cxnId="{7E0D4E54-E6EC-460F-A6CC-22BA5E2EC0F0}">
      <dgm:prSet/>
      <dgm:spPr/>
      <dgm:t>
        <a:bodyPr/>
        <a:lstStyle/>
        <a:p>
          <a:endParaRPr lang="en-US"/>
        </a:p>
      </dgm:t>
    </dgm:pt>
    <dgm:pt modelId="{D1E401F7-5D57-4643-B153-8AE9741ED8A2}" type="sibTrans" cxnId="{7E0D4E54-E6EC-460F-A6CC-22BA5E2EC0F0}">
      <dgm:prSet/>
      <dgm:spPr/>
      <dgm:t>
        <a:bodyPr/>
        <a:lstStyle/>
        <a:p>
          <a:endParaRPr lang="en-US"/>
        </a:p>
      </dgm:t>
    </dgm:pt>
    <dgm:pt modelId="{A0B41ECA-FB93-49A8-8DF3-BE3CEAAA59D7}">
      <dgm:prSet/>
      <dgm:spPr/>
      <dgm:t>
        <a:bodyPr/>
        <a:lstStyle/>
        <a:p>
          <a:pPr rtl="0"/>
          <a:r>
            <a:rPr lang="en-US"/>
            <a:t>Then</a:t>
          </a:r>
        </a:p>
      </dgm:t>
    </dgm:pt>
    <dgm:pt modelId="{D22E3981-9625-4139-A724-F2A0BE640492}" type="parTrans" cxnId="{2A002FEF-1AAB-4E84-B3BE-D88A871B7C29}">
      <dgm:prSet/>
      <dgm:spPr/>
      <dgm:t>
        <a:bodyPr/>
        <a:lstStyle/>
        <a:p>
          <a:endParaRPr lang="en-US"/>
        </a:p>
      </dgm:t>
    </dgm:pt>
    <dgm:pt modelId="{E0356F58-B73C-4FAC-B37B-5D5A8115A9D1}" type="sibTrans" cxnId="{2A002FEF-1AAB-4E84-B3BE-D88A871B7C29}">
      <dgm:prSet/>
      <dgm:spPr/>
      <dgm:t>
        <a:bodyPr/>
        <a:lstStyle/>
        <a:p>
          <a:endParaRPr lang="en-US"/>
        </a:p>
      </dgm:t>
    </dgm:pt>
    <dgm:pt modelId="{4B78B031-257D-430A-9B0E-CA3CC9A67D9B}">
      <dgm:prSet/>
      <dgm:spPr/>
      <dgm:t>
        <a:bodyPr/>
        <a:lstStyle/>
        <a:p>
          <a:pPr rtl="0"/>
          <a:r>
            <a:rPr lang="en-US"/>
            <a:t>Any profits or gains</a:t>
          </a:r>
        </a:p>
      </dgm:t>
    </dgm:pt>
    <dgm:pt modelId="{96A54EC6-F489-4876-A1C3-D7C5A9805BAB}" type="parTrans" cxnId="{70621A38-BE2E-4D29-AE87-FF3C6FD91407}">
      <dgm:prSet/>
      <dgm:spPr/>
      <dgm:t>
        <a:bodyPr/>
        <a:lstStyle/>
        <a:p>
          <a:endParaRPr lang="en-US"/>
        </a:p>
      </dgm:t>
    </dgm:pt>
    <dgm:pt modelId="{4614C36F-CCC6-4807-B129-3AFFEA63517C}" type="sibTrans" cxnId="{70621A38-BE2E-4D29-AE87-FF3C6FD91407}">
      <dgm:prSet/>
      <dgm:spPr/>
      <dgm:t>
        <a:bodyPr/>
        <a:lstStyle/>
        <a:p>
          <a:endParaRPr lang="en-US"/>
        </a:p>
      </dgm:t>
    </dgm:pt>
    <dgm:pt modelId="{CA6F309B-58B4-4875-BA5C-D199E6CF3F63}">
      <dgm:prSet/>
      <dgm:spPr/>
      <dgm:t>
        <a:bodyPr/>
        <a:lstStyle/>
        <a:p>
          <a:pPr rtl="0"/>
          <a:r>
            <a:rPr lang="en-US"/>
            <a:t>Arising from such receipt</a:t>
          </a:r>
        </a:p>
      </dgm:t>
    </dgm:pt>
    <dgm:pt modelId="{BF55E7AA-B136-4446-8C8D-C0585DBE67D9}" type="parTrans" cxnId="{B643CA51-6B0C-4047-80AA-52315ED7F09A}">
      <dgm:prSet/>
      <dgm:spPr/>
      <dgm:t>
        <a:bodyPr/>
        <a:lstStyle/>
        <a:p>
          <a:endParaRPr lang="en-US"/>
        </a:p>
      </dgm:t>
    </dgm:pt>
    <dgm:pt modelId="{9738D5C3-3D83-4789-BDE8-F4D9EBDC3F91}" type="sibTrans" cxnId="{B643CA51-6B0C-4047-80AA-52315ED7F09A}">
      <dgm:prSet/>
      <dgm:spPr/>
      <dgm:t>
        <a:bodyPr/>
        <a:lstStyle/>
        <a:p>
          <a:endParaRPr lang="en-US"/>
        </a:p>
      </dgm:t>
    </dgm:pt>
    <dgm:pt modelId="{C86ED94A-1E97-4555-83FA-0BCF9CBC5334}">
      <dgm:prSet/>
      <dgm:spPr/>
      <dgm:t>
        <a:bodyPr/>
        <a:lstStyle/>
        <a:p>
          <a:pPr rtl="0"/>
          <a:r>
            <a:rPr lang="en-US"/>
            <a:t>By the specified person</a:t>
          </a:r>
        </a:p>
      </dgm:t>
    </dgm:pt>
    <dgm:pt modelId="{C112DBC3-B9B1-4B97-9DA4-6A1AB3DB6580}" type="parTrans" cxnId="{E67ACA19-6CB5-4A71-8F9C-B3BA53B2E314}">
      <dgm:prSet/>
      <dgm:spPr/>
      <dgm:t>
        <a:bodyPr/>
        <a:lstStyle/>
        <a:p>
          <a:endParaRPr lang="en-US"/>
        </a:p>
      </dgm:t>
    </dgm:pt>
    <dgm:pt modelId="{9BA9E0A6-F44F-4512-83D3-BEACD2C64F20}" type="sibTrans" cxnId="{E67ACA19-6CB5-4A71-8F9C-B3BA53B2E314}">
      <dgm:prSet/>
      <dgm:spPr/>
      <dgm:t>
        <a:bodyPr/>
        <a:lstStyle/>
        <a:p>
          <a:endParaRPr lang="en-US"/>
        </a:p>
      </dgm:t>
    </dgm:pt>
    <dgm:pt modelId="{EAC634CB-CF4A-4D2C-AB37-029CCDB00FFA}">
      <dgm:prSet/>
      <dgm:spPr/>
      <dgm:t>
        <a:bodyPr/>
        <a:lstStyle/>
        <a:p>
          <a:pPr rtl="0"/>
          <a:r>
            <a:rPr lang="en-US"/>
            <a:t>Shall be chargeable to tax </a:t>
          </a:r>
        </a:p>
      </dgm:t>
    </dgm:pt>
    <dgm:pt modelId="{CE13C8F4-1A24-4568-A4A9-04A485B091E2}" type="parTrans" cxnId="{25AA04CB-AF85-48AB-AF88-A6736E6CBA65}">
      <dgm:prSet/>
      <dgm:spPr/>
      <dgm:t>
        <a:bodyPr/>
        <a:lstStyle/>
        <a:p>
          <a:endParaRPr lang="en-US"/>
        </a:p>
      </dgm:t>
    </dgm:pt>
    <dgm:pt modelId="{98416678-4AF2-4CF0-BF12-4A156A9C1A30}" type="sibTrans" cxnId="{25AA04CB-AF85-48AB-AF88-A6736E6CBA65}">
      <dgm:prSet/>
      <dgm:spPr/>
      <dgm:t>
        <a:bodyPr/>
        <a:lstStyle/>
        <a:p>
          <a:endParaRPr lang="en-US"/>
        </a:p>
      </dgm:t>
    </dgm:pt>
    <dgm:pt modelId="{04946E63-1BE2-4501-82A7-66F268287326}">
      <dgm:prSet/>
      <dgm:spPr/>
      <dgm:t>
        <a:bodyPr/>
        <a:lstStyle/>
        <a:p>
          <a:pPr rtl="0"/>
          <a:r>
            <a:rPr lang="en-US"/>
            <a:t>In hands of Specified entity</a:t>
          </a:r>
        </a:p>
      </dgm:t>
    </dgm:pt>
    <dgm:pt modelId="{4AE7AE14-82DD-4527-AA59-6B1B7429053E}" type="parTrans" cxnId="{F2224DD6-9328-47BD-AA57-BD80777BAEEF}">
      <dgm:prSet/>
      <dgm:spPr/>
      <dgm:t>
        <a:bodyPr/>
        <a:lstStyle/>
        <a:p>
          <a:endParaRPr lang="en-US"/>
        </a:p>
      </dgm:t>
    </dgm:pt>
    <dgm:pt modelId="{E72C54EF-FE3D-4B96-9FF6-7B75E322DE8A}" type="sibTrans" cxnId="{F2224DD6-9328-47BD-AA57-BD80777BAEEF}">
      <dgm:prSet/>
      <dgm:spPr/>
      <dgm:t>
        <a:bodyPr/>
        <a:lstStyle/>
        <a:p>
          <a:endParaRPr lang="en-US"/>
        </a:p>
      </dgm:t>
    </dgm:pt>
    <dgm:pt modelId="{034FBDE5-07E3-4F2A-9483-531080FDB54E}">
      <dgm:prSet/>
      <dgm:spPr/>
      <dgm:t>
        <a:bodyPr/>
        <a:lstStyle/>
        <a:p>
          <a:pPr rtl="0"/>
          <a:r>
            <a:rPr lang="en-US"/>
            <a:t>Under head Capital gains</a:t>
          </a:r>
        </a:p>
      </dgm:t>
    </dgm:pt>
    <dgm:pt modelId="{8D9E70A1-874B-4F8D-8C3F-ECBED0FC1B97}" type="parTrans" cxnId="{BC9DFA3F-2385-412E-8DBC-E88874FA7A6D}">
      <dgm:prSet/>
      <dgm:spPr/>
      <dgm:t>
        <a:bodyPr/>
        <a:lstStyle/>
        <a:p>
          <a:endParaRPr lang="en-US"/>
        </a:p>
      </dgm:t>
    </dgm:pt>
    <dgm:pt modelId="{28A943D9-087F-4AAD-B44E-C180E94739E2}" type="sibTrans" cxnId="{BC9DFA3F-2385-412E-8DBC-E88874FA7A6D}">
      <dgm:prSet/>
      <dgm:spPr/>
      <dgm:t>
        <a:bodyPr/>
        <a:lstStyle/>
        <a:p>
          <a:endParaRPr lang="en-US"/>
        </a:p>
      </dgm:t>
    </dgm:pt>
    <dgm:pt modelId="{6B880EF1-FC42-4C48-BD6D-15B0AC866570}" type="pres">
      <dgm:prSet presAssocID="{853C6079-2446-429F-826E-DF52D24FC503}" presName="linearFlow" presStyleCnt="0">
        <dgm:presLayoutVars>
          <dgm:dir/>
          <dgm:animLvl val="lvl"/>
          <dgm:resizeHandles val="exact"/>
        </dgm:presLayoutVars>
      </dgm:prSet>
      <dgm:spPr/>
      <dgm:t>
        <a:bodyPr/>
        <a:lstStyle/>
        <a:p>
          <a:endParaRPr lang="en-US"/>
        </a:p>
      </dgm:t>
    </dgm:pt>
    <dgm:pt modelId="{56FDC84A-FE31-4173-8340-ED81C57C4825}" type="pres">
      <dgm:prSet presAssocID="{51620901-984F-436F-8E4E-FB02FA49FBB5}" presName="composite" presStyleCnt="0"/>
      <dgm:spPr/>
    </dgm:pt>
    <dgm:pt modelId="{5F4CEA4F-AFBF-472D-BB47-E9F859AD2DC2}" type="pres">
      <dgm:prSet presAssocID="{51620901-984F-436F-8E4E-FB02FA49FBB5}" presName="parTx" presStyleLbl="node1" presStyleIdx="0" presStyleCnt="2">
        <dgm:presLayoutVars>
          <dgm:chMax val="0"/>
          <dgm:chPref val="0"/>
          <dgm:bulletEnabled val="1"/>
        </dgm:presLayoutVars>
      </dgm:prSet>
      <dgm:spPr/>
      <dgm:t>
        <a:bodyPr/>
        <a:lstStyle/>
        <a:p>
          <a:endParaRPr lang="en-US"/>
        </a:p>
      </dgm:t>
    </dgm:pt>
    <dgm:pt modelId="{6343DE4A-3B3E-4C53-AA67-B28B7DDEC456}" type="pres">
      <dgm:prSet presAssocID="{51620901-984F-436F-8E4E-FB02FA49FBB5}" presName="parSh" presStyleLbl="node1" presStyleIdx="0" presStyleCnt="2" custScaleY="110000" custLinFactNeighborY="-42900"/>
      <dgm:spPr/>
      <dgm:t>
        <a:bodyPr/>
        <a:lstStyle/>
        <a:p>
          <a:endParaRPr lang="en-US"/>
        </a:p>
      </dgm:t>
    </dgm:pt>
    <dgm:pt modelId="{649D9037-38BC-4CD0-B93E-6A83788E73B4}" type="pres">
      <dgm:prSet presAssocID="{51620901-984F-436F-8E4E-FB02FA49FBB5}" presName="desTx" presStyleLbl="fgAcc1" presStyleIdx="0" presStyleCnt="2" custScaleY="51316" custLinFactNeighborX="-8641" custLinFactNeighborY="-36412">
        <dgm:presLayoutVars>
          <dgm:bulletEnabled val="1"/>
        </dgm:presLayoutVars>
      </dgm:prSet>
      <dgm:spPr/>
      <dgm:t>
        <a:bodyPr/>
        <a:lstStyle/>
        <a:p>
          <a:endParaRPr lang="en-US"/>
        </a:p>
      </dgm:t>
    </dgm:pt>
    <dgm:pt modelId="{B2658C77-FAC0-457C-B8ED-11C1AB4EC9D1}" type="pres">
      <dgm:prSet presAssocID="{042A7115-19A6-486C-98E6-441476D0D4DD}" presName="sibTrans" presStyleLbl="sibTrans2D1" presStyleIdx="0" presStyleCnt="1"/>
      <dgm:spPr/>
      <dgm:t>
        <a:bodyPr/>
        <a:lstStyle/>
        <a:p>
          <a:endParaRPr lang="en-US"/>
        </a:p>
      </dgm:t>
    </dgm:pt>
    <dgm:pt modelId="{4FFCA61C-B6F4-4A1D-BC52-4F4F6FDAEC5C}" type="pres">
      <dgm:prSet presAssocID="{042A7115-19A6-486C-98E6-441476D0D4DD}" presName="connTx" presStyleLbl="sibTrans2D1" presStyleIdx="0" presStyleCnt="1"/>
      <dgm:spPr/>
      <dgm:t>
        <a:bodyPr/>
        <a:lstStyle/>
        <a:p>
          <a:endParaRPr lang="en-US"/>
        </a:p>
      </dgm:t>
    </dgm:pt>
    <dgm:pt modelId="{9045C023-D2DB-48C6-8D0B-C6B53A74E195}" type="pres">
      <dgm:prSet presAssocID="{A0B41ECA-FB93-49A8-8DF3-BE3CEAAA59D7}" presName="composite" presStyleCnt="0"/>
      <dgm:spPr/>
    </dgm:pt>
    <dgm:pt modelId="{49120337-5CB2-4413-A24C-ADBA5A125CE9}" type="pres">
      <dgm:prSet presAssocID="{A0B41ECA-FB93-49A8-8DF3-BE3CEAAA59D7}" presName="parTx" presStyleLbl="node1" presStyleIdx="0" presStyleCnt="2">
        <dgm:presLayoutVars>
          <dgm:chMax val="0"/>
          <dgm:chPref val="0"/>
          <dgm:bulletEnabled val="1"/>
        </dgm:presLayoutVars>
      </dgm:prSet>
      <dgm:spPr/>
      <dgm:t>
        <a:bodyPr/>
        <a:lstStyle/>
        <a:p>
          <a:endParaRPr lang="en-US"/>
        </a:p>
      </dgm:t>
    </dgm:pt>
    <dgm:pt modelId="{F994830F-CB42-4158-833B-8D435C4D3FFD}" type="pres">
      <dgm:prSet presAssocID="{A0B41ECA-FB93-49A8-8DF3-BE3CEAAA59D7}" presName="parSh" presStyleLbl="node1" presStyleIdx="1" presStyleCnt="2"/>
      <dgm:spPr/>
      <dgm:t>
        <a:bodyPr/>
        <a:lstStyle/>
        <a:p>
          <a:endParaRPr lang="en-US"/>
        </a:p>
      </dgm:t>
    </dgm:pt>
    <dgm:pt modelId="{C13DF775-586B-485B-BFA2-99282FCE1679}" type="pres">
      <dgm:prSet presAssocID="{A0B41ECA-FB93-49A8-8DF3-BE3CEAAA59D7}" presName="desTx" presStyleLbl="fgAcc1" presStyleIdx="1" presStyleCnt="2">
        <dgm:presLayoutVars>
          <dgm:bulletEnabled val="1"/>
        </dgm:presLayoutVars>
      </dgm:prSet>
      <dgm:spPr/>
      <dgm:t>
        <a:bodyPr/>
        <a:lstStyle/>
        <a:p>
          <a:endParaRPr lang="en-US"/>
        </a:p>
      </dgm:t>
    </dgm:pt>
  </dgm:ptLst>
  <dgm:cxnLst>
    <dgm:cxn modelId="{25AA04CB-AF85-48AB-AF88-A6736E6CBA65}" srcId="{A0B41ECA-FB93-49A8-8DF3-BE3CEAAA59D7}" destId="{EAC634CB-CF4A-4D2C-AB37-029CCDB00FFA}" srcOrd="3" destOrd="0" parTransId="{CE13C8F4-1A24-4568-A4A9-04A485B091E2}" sibTransId="{98416678-4AF2-4CF0-BF12-4A156A9C1A30}"/>
    <dgm:cxn modelId="{4E62EC2E-50D2-4868-9693-61FFAC965BB7}" type="presOf" srcId="{042A7115-19A6-486C-98E6-441476D0D4DD}" destId="{4FFCA61C-B6F4-4A1D-BC52-4F4F6FDAEC5C}" srcOrd="1" destOrd="0" presId="urn:microsoft.com/office/officeart/2005/8/layout/process3"/>
    <dgm:cxn modelId="{E67ACA19-6CB5-4A71-8F9C-B3BA53B2E314}" srcId="{A0B41ECA-FB93-49A8-8DF3-BE3CEAAA59D7}" destId="{C86ED94A-1E97-4555-83FA-0BCF9CBC5334}" srcOrd="2" destOrd="0" parTransId="{C112DBC3-B9B1-4B97-9DA4-6A1AB3DB6580}" sibTransId="{9BA9E0A6-F44F-4512-83D3-BEACD2C64F20}"/>
    <dgm:cxn modelId="{E620F1E9-2144-4908-BDA2-91507E287C40}" type="presOf" srcId="{04946E63-1BE2-4501-82A7-66F268287326}" destId="{C13DF775-586B-485B-BFA2-99282FCE1679}" srcOrd="0" destOrd="4" presId="urn:microsoft.com/office/officeart/2005/8/layout/process3"/>
    <dgm:cxn modelId="{46983893-E3D9-4154-B6DD-C285ADC4A739}" srcId="{853C6079-2446-429F-826E-DF52D24FC503}" destId="{51620901-984F-436F-8E4E-FB02FA49FBB5}" srcOrd="0" destOrd="0" parTransId="{A871DC65-6791-48CE-8750-77663994F768}" sibTransId="{042A7115-19A6-486C-98E6-441476D0D4DD}"/>
    <dgm:cxn modelId="{CF010AE7-0FF8-48E7-AF79-ABE09A8272BC}" type="presOf" srcId="{54A2FC85-0F63-47ED-B61A-0D564558F1D2}" destId="{649D9037-38BC-4CD0-B93E-6A83788E73B4}" srcOrd="0" destOrd="1" presId="urn:microsoft.com/office/officeart/2005/8/layout/process3"/>
    <dgm:cxn modelId="{F2224DD6-9328-47BD-AA57-BD80777BAEEF}" srcId="{A0B41ECA-FB93-49A8-8DF3-BE3CEAAA59D7}" destId="{04946E63-1BE2-4501-82A7-66F268287326}" srcOrd="4" destOrd="0" parTransId="{4AE7AE14-82DD-4527-AA59-6B1B7429053E}" sibTransId="{E72C54EF-FE3D-4B96-9FF6-7B75E322DE8A}"/>
    <dgm:cxn modelId="{8C8AE50D-BA30-4844-8FC9-A42E3A72FAF4}" srcId="{51620901-984F-436F-8E4E-FB02FA49FBB5}" destId="{7447A97B-868D-4499-93E4-C11A39F2D79C}" srcOrd="0" destOrd="0" parTransId="{D9C8D5D8-6BAE-45CB-81DF-F585B2A290F3}" sibTransId="{6AC89ECF-E46F-40B3-B107-7783F4EBCB0E}"/>
    <dgm:cxn modelId="{0C843977-D80A-4914-89D8-C21B72860258}" type="presOf" srcId="{51620901-984F-436F-8E4E-FB02FA49FBB5}" destId="{5F4CEA4F-AFBF-472D-BB47-E9F859AD2DC2}" srcOrd="0" destOrd="0" presId="urn:microsoft.com/office/officeart/2005/8/layout/process3"/>
    <dgm:cxn modelId="{70621A38-BE2E-4D29-AE87-FF3C6FD91407}" srcId="{A0B41ECA-FB93-49A8-8DF3-BE3CEAAA59D7}" destId="{4B78B031-257D-430A-9B0E-CA3CC9A67D9B}" srcOrd="0" destOrd="0" parTransId="{96A54EC6-F489-4876-A1C3-D7C5A9805BAB}" sibTransId="{4614C36F-CCC6-4807-B129-3AFFEA63517C}"/>
    <dgm:cxn modelId="{BE4416F9-49B3-49C7-9C2F-2C372FCAC3D6}" type="presOf" srcId="{7447A97B-868D-4499-93E4-C11A39F2D79C}" destId="{649D9037-38BC-4CD0-B93E-6A83788E73B4}" srcOrd="0" destOrd="0" presId="urn:microsoft.com/office/officeart/2005/8/layout/process3"/>
    <dgm:cxn modelId="{0C58D770-C4DE-4AD9-AEAD-229909971CE8}" type="presOf" srcId="{EAC634CB-CF4A-4D2C-AB37-029CCDB00FFA}" destId="{C13DF775-586B-485B-BFA2-99282FCE1679}" srcOrd="0" destOrd="3" presId="urn:microsoft.com/office/officeart/2005/8/layout/process3"/>
    <dgm:cxn modelId="{3D4D7911-BBBE-4634-9DDA-D5CE543A852A}" type="presOf" srcId="{034FBDE5-07E3-4F2A-9483-531080FDB54E}" destId="{C13DF775-586B-485B-BFA2-99282FCE1679}" srcOrd="0" destOrd="5" presId="urn:microsoft.com/office/officeart/2005/8/layout/process3"/>
    <dgm:cxn modelId="{42C98E4F-302D-44FE-A1FF-564D1D8A497D}" type="presOf" srcId="{4B78B031-257D-430A-9B0E-CA3CC9A67D9B}" destId="{C13DF775-586B-485B-BFA2-99282FCE1679}" srcOrd="0" destOrd="0" presId="urn:microsoft.com/office/officeart/2005/8/layout/process3"/>
    <dgm:cxn modelId="{A9FB54A3-E080-4B0F-8899-05EC89D33DEA}" type="presOf" srcId="{A0B41ECA-FB93-49A8-8DF3-BE3CEAAA59D7}" destId="{49120337-5CB2-4413-A24C-ADBA5A125CE9}" srcOrd="0" destOrd="0" presId="urn:microsoft.com/office/officeart/2005/8/layout/process3"/>
    <dgm:cxn modelId="{B643CA51-6B0C-4047-80AA-52315ED7F09A}" srcId="{A0B41ECA-FB93-49A8-8DF3-BE3CEAAA59D7}" destId="{CA6F309B-58B4-4875-BA5C-D199E6CF3F63}" srcOrd="1" destOrd="0" parTransId="{BF55E7AA-B136-4446-8C8D-C0585DBE67D9}" sibTransId="{9738D5C3-3D83-4789-BDE8-F4D9EBDC3F91}"/>
    <dgm:cxn modelId="{2A002FEF-1AAB-4E84-B3BE-D88A871B7C29}" srcId="{853C6079-2446-429F-826E-DF52D24FC503}" destId="{A0B41ECA-FB93-49A8-8DF3-BE3CEAAA59D7}" srcOrd="1" destOrd="0" parTransId="{D22E3981-9625-4139-A724-F2A0BE640492}" sibTransId="{E0356F58-B73C-4FAC-B37B-5D5A8115A9D1}"/>
    <dgm:cxn modelId="{21B93B5B-8352-4A85-959B-86AA452DD7DF}" type="presOf" srcId="{51620901-984F-436F-8E4E-FB02FA49FBB5}" destId="{6343DE4A-3B3E-4C53-AA67-B28B7DDEC456}" srcOrd="1" destOrd="0" presId="urn:microsoft.com/office/officeart/2005/8/layout/process3"/>
    <dgm:cxn modelId="{75D486DD-D107-429A-93E1-3D4894474246}" type="presOf" srcId="{C86ED94A-1E97-4555-83FA-0BCF9CBC5334}" destId="{C13DF775-586B-485B-BFA2-99282FCE1679}" srcOrd="0" destOrd="2" presId="urn:microsoft.com/office/officeart/2005/8/layout/process3"/>
    <dgm:cxn modelId="{BC9DFA3F-2385-412E-8DBC-E88874FA7A6D}" srcId="{A0B41ECA-FB93-49A8-8DF3-BE3CEAAA59D7}" destId="{034FBDE5-07E3-4F2A-9483-531080FDB54E}" srcOrd="5" destOrd="0" parTransId="{8D9E70A1-874B-4F8D-8C3F-ECBED0FC1B97}" sibTransId="{28A943D9-087F-4AAD-B44E-C180E94739E2}"/>
    <dgm:cxn modelId="{E51542D4-40EB-4D9E-85FB-BE260573BF48}" type="presOf" srcId="{853C6079-2446-429F-826E-DF52D24FC503}" destId="{6B880EF1-FC42-4C48-BD6D-15B0AC866570}" srcOrd="0" destOrd="0" presId="urn:microsoft.com/office/officeart/2005/8/layout/process3"/>
    <dgm:cxn modelId="{D4BB6162-691C-48DB-BF78-5A81CEEEFAC3}" type="presOf" srcId="{042A7115-19A6-486C-98E6-441476D0D4DD}" destId="{B2658C77-FAC0-457C-B8ED-11C1AB4EC9D1}" srcOrd="0" destOrd="0" presId="urn:microsoft.com/office/officeart/2005/8/layout/process3"/>
    <dgm:cxn modelId="{7E0D4E54-E6EC-460F-A6CC-22BA5E2EC0F0}" srcId="{51620901-984F-436F-8E4E-FB02FA49FBB5}" destId="{54A2FC85-0F63-47ED-B61A-0D564558F1D2}" srcOrd="1" destOrd="0" parTransId="{A7CC2902-65DD-4892-90E7-DD99E3BF4F51}" sibTransId="{D1E401F7-5D57-4643-B153-8AE9741ED8A2}"/>
    <dgm:cxn modelId="{D9FED6E4-9E12-41A0-AD6E-721B302C3B96}" type="presOf" srcId="{CA6F309B-58B4-4875-BA5C-D199E6CF3F63}" destId="{C13DF775-586B-485B-BFA2-99282FCE1679}" srcOrd="0" destOrd="1" presId="urn:microsoft.com/office/officeart/2005/8/layout/process3"/>
    <dgm:cxn modelId="{E15ADAB8-9294-4E47-930B-3487C914B5D8}" type="presOf" srcId="{A0B41ECA-FB93-49A8-8DF3-BE3CEAAA59D7}" destId="{F994830F-CB42-4158-833B-8D435C4D3FFD}" srcOrd="1" destOrd="0" presId="urn:microsoft.com/office/officeart/2005/8/layout/process3"/>
    <dgm:cxn modelId="{F967596A-5324-4D5D-AAD1-66DF26AA379A}" type="presParOf" srcId="{6B880EF1-FC42-4C48-BD6D-15B0AC866570}" destId="{56FDC84A-FE31-4173-8340-ED81C57C4825}" srcOrd="0" destOrd="0" presId="urn:microsoft.com/office/officeart/2005/8/layout/process3"/>
    <dgm:cxn modelId="{A93A1036-7891-4038-9D86-8D2FF26F1C3E}" type="presParOf" srcId="{56FDC84A-FE31-4173-8340-ED81C57C4825}" destId="{5F4CEA4F-AFBF-472D-BB47-E9F859AD2DC2}" srcOrd="0" destOrd="0" presId="urn:microsoft.com/office/officeart/2005/8/layout/process3"/>
    <dgm:cxn modelId="{212993FE-0793-4120-AACA-0C8196697FE1}" type="presParOf" srcId="{56FDC84A-FE31-4173-8340-ED81C57C4825}" destId="{6343DE4A-3B3E-4C53-AA67-B28B7DDEC456}" srcOrd="1" destOrd="0" presId="urn:microsoft.com/office/officeart/2005/8/layout/process3"/>
    <dgm:cxn modelId="{CA603F9B-80A8-476D-A173-7AF860CA1F88}" type="presParOf" srcId="{56FDC84A-FE31-4173-8340-ED81C57C4825}" destId="{649D9037-38BC-4CD0-B93E-6A83788E73B4}" srcOrd="2" destOrd="0" presId="urn:microsoft.com/office/officeart/2005/8/layout/process3"/>
    <dgm:cxn modelId="{04C04490-5AA9-4DFC-B5DB-ED965BFDA60F}" type="presParOf" srcId="{6B880EF1-FC42-4C48-BD6D-15B0AC866570}" destId="{B2658C77-FAC0-457C-B8ED-11C1AB4EC9D1}" srcOrd="1" destOrd="0" presId="urn:microsoft.com/office/officeart/2005/8/layout/process3"/>
    <dgm:cxn modelId="{5896A801-A93C-450B-A7B1-B0D42FB90825}" type="presParOf" srcId="{B2658C77-FAC0-457C-B8ED-11C1AB4EC9D1}" destId="{4FFCA61C-B6F4-4A1D-BC52-4F4F6FDAEC5C}" srcOrd="0" destOrd="0" presId="urn:microsoft.com/office/officeart/2005/8/layout/process3"/>
    <dgm:cxn modelId="{2AAF900A-33D8-4E37-8DF0-97EDEDA16432}" type="presParOf" srcId="{6B880EF1-FC42-4C48-BD6D-15B0AC866570}" destId="{9045C023-D2DB-48C6-8D0B-C6B53A74E195}" srcOrd="2" destOrd="0" presId="urn:microsoft.com/office/officeart/2005/8/layout/process3"/>
    <dgm:cxn modelId="{9EB3E97B-5C81-4AC2-9E9A-AB451C5883B2}" type="presParOf" srcId="{9045C023-D2DB-48C6-8D0B-C6B53A74E195}" destId="{49120337-5CB2-4413-A24C-ADBA5A125CE9}" srcOrd="0" destOrd="0" presId="urn:microsoft.com/office/officeart/2005/8/layout/process3"/>
    <dgm:cxn modelId="{C85B6EE7-5DE6-4A95-BE9E-1A86488F24F9}" type="presParOf" srcId="{9045C023-D2DB-48C6-8D0B-C6B53A74E195}" destId="{F994830F-CB42-4158-833B-8D435C4D3FFD}" srcOrd="1" destOrd="0" presId="urn:microsoft.com/office/officeart/2005/8/layout/process3"/>
    <dgm:cxn modelId="{FDFE4BBC-DC33-4BB5-861D-EE8F07F91CD2}" type="presParOf" srcId="{9045C023-D2DB-48C6-8D0B-C6B53A74E195}" destId="{C13DF775-586B-485B-BFA2-99282FCE1679}" srcOrd="2" destOrd="0" presId="urn:microsoft.com/office/officeart/2005/8/layout/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A7F49E-696F-4006-A7C6-C5B6F887F9F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D4905F5-169D-4CAB-8C26-51CC98606CD7}">
      <dgm:prSet custT="1"/>
      <dgm:spPr/>
      <dgm:t>
        <a:bodyPr/>
        <a:lstStyle/>
        <a:p>
          <a:r>
            <a:rPr lang="en-US" sz="2800" dirty="0"/>
            <a:t>Treated as income of KARTA in his individual capacity</a:t>
          </a:r>
        </a:p>
      </dgm:t>
    </dgm:pt>
    <dgm:pt modelId="{AA592211-9189-417A-B2F7-20A998A49886}" type="parTrans" cxnId="{B9C834F8-3970-4A4C-B000-940652858A44}">
      <dgm:prSet/>
      <dgm:spPr/>
      <dgm:t>
        <a:bodyPr/>
        <a:lstStyle/>
        <a:p>
          <a:endParaRPr lang="en-US"/>
        </a:p>
      </dgm:t>
    </dgm:pt>
    <dgm:pt modelId="{C43A7C50-A2CF-4C8B-90F1-0B321C848A25}" type="sibTrans" cxnId="{B9C834F8-3970-4A4C-B000-940652858A44}">
      <dgm:prSet/>
      <dgm:spPr/>
      <dgm:t>
        <a:bodyPr/>
        <a:lstStyle/>
        <a:p>
          <a:endParaRPr lang="en-US"/>
        </a:p>
      </dgm:t>
    </dgm:pt>
    <dgm:pt modelId="{EBCDBC96-23B6-4225-8B14-C4248EF0091F}">
      <dgm:prSet custT="1"/>
      <dgm:spPr/>
      <dgm:t>
        <a:bodyPr/>
        <a:lstStyle/>
        <a:p>
          <a:r>
            <a:rPr lang="en-US" sz="2800" dirty="0"/>
            <a:t>HUF is a partner but only through an individual, </a:t>
          </a:r>
        </a:p>
      </dgm:t>
    </dgm:pt>
    <dgm:pt modelId="{B9A48382-FE64-42AF-A0B7-71D3168CB36C}" type="parTrans" cxnId="{190D697F-93C4-4A99-A008-558FCFE31172}">
      <dgm:prSet/>
      <dgm:spPr/>
      <dgm:t>
        <a:bodyPr/>
        <a:lstStyle/>
        <a:p>
          <a:endParaRPr lang="en-US"/>
        </a:p>
      </dgm:t>
    </dgm:pt>
    <dgm:pt modelId="{5C671E99-796B-4826-8165-4D4C953A482D}" type="sibTrans" cxnId="{190D697F-93C4-4A99-A008-558FCFE31172}">
      <dgm:prSet/>
      <dgm:spPr/>
      <dgm:t>
        <a:bodyPr/>
        <a:lstStyle/>
        <a:p>
          <a:endParaRPr lang="en-US"/>
        </a:p>
      </dgm:t>
    </dgm:pt>
    <dgm:pt modelId="{B05A9DDB-238A-4FA0-8491-1DE6B8FE07EB}">
      <dgm:prSet custT="1"/>
      <dgm:spPr/>
      <dgm:t>
        <a:bodyPr/>
        <a:lstStyle/>
        <a:p>
          <a:r>
            <a:rPr lang="en-US" sz="2000" dirty="0"/>
            <a:t>for the reason that KARTA is rendering his services in his Individual capacity [Explanation 4 to s. 40(b)].</a:t>
          </a:r>
        </a:p>
      </dgm:t>
    </dgm:pt>
    <dgm:pt modelId="{0F2C16E5-A87B-41B7-98D6-085588D5FC4E}" type="parTrans" cxnId="{72FE6138-CF97-4407-9B12-CC21D6970BB1}">
      <dgm:prSet/>
      <dgm:spPr/>
      <dgm:t>
        <a:bodyPr/>
        <a:lstStyle/>
        <a:p>
          <a:endParaRPr lang="en-US"/>
        </a:p>
      </dgm:t>
    </dgm:pt>
    <dgm:pt modelId="{8A5A0B36-5288-43DF-A458-872AA7444F12}" type="sibTrans" cxnId="{72FE6138-CF97-4407-9B12-CC21D6970BB1}">
      <dgm:prSet/>
      <dgm:spPr/>
      <dgm:t>
        <a:bodyPr/>
        <a:lstStyle/>
        <a:p>
          <a:endParaRPr lang="en-US"/>
        </a:p>
      </dgm:t>
    </dgm:pt>
    <dgm:pt modelId="{7A38035E-236E-4F42-9657-7E5C9799613B}">
      <dgm:prSet custT="1"/>
      <dgm:spPr/>
      <dgm:t>
        <a:bodyPr/>
        <a:lstStyle/>
        <a:p>
          <a:r>
            <a:rPr lang="en-US" sz="2000" dirty="0"/>
            <a:t>who functions in his personal capacity qua the firm, hence, payment to such a person is allowable as deduction as if paid to an individual partner. [ITO v. Bharat Enterprises [2006] 101 ITD 353 (Pune)]</a:t>
          </a:r>
        </a:p>
      </dgm:t>
    </dgm:pt>
    <dgm:pt modelId="{E684C1A3-3A68-4B6A-8EE2-5F2A657E8776}" type="parTrans" cxnId="{2BC0DECF-7EEA-49BB-BAC1-39F41D2025B4}">
      <dgm:prSet/>
      <dgm:spPr/>
      <dgm:t>
        <a:bodyPr/>
        <a:lstStyle/>
        <a:p>
          <a:endParaRPr lang="en-US"/>
        </a:p>
      </dgm:t>
    </dgm:pt>
    <dgm:pt modelId="{F671A8A8-25A4-4D50-A681-F2F297E72297}" type="sibTrans" cxnId="{2BC0DECF-7EEA-49BB-BAC1-39F41D2025B4}">
      <dgm:prSet/>
      <dgm:spPr/>
      <dgm:t>
        <a:bodyPr/>
        <a:lstStyle/>
        <a:p>
          <a:endParaRPr lang="en-US"/>
        </a:p>
      </dgm:t>
    </dgm:pt>
    <dgm:pt modelId="{86011A50-A0D5-4D39-A603-9F4F00B21AA3}" type="pres">
      <dgm:prSet presAssocID="{24A7F49E-696F-4006-A7C6-C5B6F887F9FB}" presName="linear" presStyleCnt="0">
        <dgm:presLayoutVars>
          <dgm:animLvl val="lvl"/>
          <dgm:resizeHandles val="exact"/>
        </dgm:presLayoutVars>
      </dgm:prSet>
      <dgm:spPr/>
      <dgm:t>
        <a:bodyPr/>
        <a:lstStyle/>
        <a:p>
          <a:endParaRPr lang="en-US"/>
        </a:p>
      </dgm:t>
    </dgm:pt>
    <dgm:pt modelId="{83AE9DC8-F302-4E22-A53E-9E9B4C73169C}" type="pres">
      <dgm:prSet presAssocID="{0D4905F5-169D-4CAB-8C26-51CC98606CD7}" presName="parentText" presStyleLbl="node1" presStyleIdx="0" presStyleCnt="2">
        <dgm:presLayoutVars>
          <dgm:chMax val="0"/>
          <dgm:bulletEnabled val="1"/>
        </dgm:presLayoutVars>
      </dgm:prSet>
      <dgm:spPr/>
      <dgm:t>
        <a:bodyPr/>
        <a:lstStyle/>
        <a:p>
          <a:endParaRPr lang="en-US"/>
        </a:p>
      </dgm:t>
    </dgm:pt>
    <dgm:pt modelId="{86107B86-A033-491C-B49C-FCB39594572D}" type="pres">
      <dgm:prSet presAssocID="{0D4905F5-169D-4CAB-8C26-51CC98606CD7}" presName="childText" presStyleLbl="revTx" presStyleIdx="0" presStyleCnt="2">
        <dgm:presLayoutVars>
          <dgm:bulletEnabled val="1"/>
        </dgm:presLayoutVars>
      </dgm:prSet>
      <dgm:spPr/>
      <dgm:t>
        <a:bodyPr/>
        <a:lstStyle/>
        <a:p>
          <a:endParaRPr lang="en-US"/>
        </a:p>
      </dgm:t>
    </dgm:pt>
    <dgm:pt modelId="{BAE62BCA-C793-467E-8FB5-17EFEA143907}" type="pres">
      <dgm:prSet presAssocID="{EBCDBC96-23B6-4225-8B14-C4248EF0091F}" presName="parentText" presStyleLbl="node1" presStyleIdx="1" presStyleCnt="2">
        <dgm:presLayoutVars>
          <dgm:chMax val="0"/>
          <dgm:bulletEnabled val="1"/>
        </dgm:presLayoutVars>
      </dgm:prSet>
      <dgm:spPr/>
      <dgm:t>
        <a:bodyPr/>
        <a:lstStyle/>
        <a:p>
          <a:endParaRPr lang="en-US"/>
        </a:p>
      </dgm:t>
    </dgm:pt>
    <dgm:pt modelId="{FC440278-378B-431A-B93D-03B698986212}" type="pres">
      <dgm:prSet presAssocID="{EBCDBC96-23B6-4225-8B14-C4248EF0091F}" presName="childText" presStyleLbl="revTx" presStyleIdx="1" presStyleCnt="2">
        <dgm:presLayoutVars>
          <dgm:bulletEnabled val="1"/>
        </dgm:presLayoutVars>
      </dgm:prSet>
      <dgm:spPr/>
      <dgm:t>
        <a:bodyPr/>
        <a:lstStyle/>
        <a:p>
          <a:endParaRPr lang="en-US"/>
        </a:p>
      </dgm:t>
    </dgm:pt>
  </dgm:ptLst>
  <dgm:cxnLst>
    <dgm:cxn modelId="{B9C834F8-3970-4A4C-B000-940652858A44}" srcId="{24A7F49E-696F-4006-A7C6-C5B6F887F9FB}" destId="{0D4905F5-169D-4CAB-8C26-51CC98606CD7}" srcOrd="0" destOrd="0" parTransId="{AA592211-9189-417A-B2F7-20A998A49886}" sibTransId="{C43A7C50-A2CF-4C8B-90F1-0B321C848A25}"/>
    <dgm:cxn modelId="{54D5CE09-2F0D-4065-AADC-79B8D47B4AB2}" type="presOf" srcId="{24A7F49E-696F-4006-A7C6-C5B6F887F9FB}" destId="{86011A50-A0D5-4D39-A603-9F4F00B21AA3}" srcOrd="0" destOrd="0" presId="urn:microsoft.com/office/officeart/2005/8/layout/vList2"/>
    <dgm:cxn modelId="{72FE6138-CF97-4407-9B12-CC21D6970BB1}" srcId="{0D4905F5-169D-4CAB-8C26-51CC98606CD7}" destId="{B05A9DDB-238A-4FA0-8491-1DE6B8FE07EB}" srcOrd="0" destOrd="0" parTransId="{0F2C16E5-A87B-41B7-98D6-085588D5FC4E}" sibTransId="{8A5A0B36-5288-43DF-A458-872AA7444F12}"/>
    <dgm:cxn modelId="{68D0E79C-ED8C-4F57-8DB1-8E26E282C7DB}" type="presOf" srcId="{EBCDBC96-23B6-4225-8B14-C4248EF0091F}" destId="{BAE62BCA-C793-467E-8FB5-17EFEA143907}" srcOrd="0" destOrd="0" presId="urn:microsoft.com/office/officeart/2005/8/layout/vList2"/>
    <dgm:cxn modelId="{F623FE42-AEED-410E-8B48-366B56937FBF}" type="presOf" srcId="{B05A9DDB-238A-4FA0-8491-1DE6B8FE07EB}" destId="{86107B86-A033-491C-B49C-FCB39594572D}" srcOrd="0" destOrd="0" presId="urn:microsoft.com/office/officeart/2005/8/layout/vList2"/>
    <dgm:cxn modelId="{2BC0DECF-7EEA-49BB-BAC1-39F41D2025B4}" srcId="{EBCDBC96-23B6-4225-8B14-C4248EF0091F}" destId="{7A38035E-236E-4F42-9657-7E5C9799613B}" srcOrd="0" destOrd="0" parTransId="{E684C1A3-3A68-4B6A-8EE2-5F2A657E8776}" sibTransId="{F671A8A8-25A4-4D50-A681-F2F297E72297}"/>
    <dgm:cxn modelId="{190D697F-93C4-4A99-A008-558FCFE31172}" srcId="{24A7F49E-696F-4006-A7C6-C5B6F887F9FB}" destId="{EBCDBC96-23B6-4225-8B14-C4248EF0091F}" srcOrd="1" destOrd="0" parTransId="{B9A48382-FE64-42AF-A0B7-71D3168CB36C}" sibTransId="{5C671E99-796B-4826-8165-4D4C953A482D}"/>
    <dgm:cxn modelId="{81B15097-9420-477C-9C3C-C955D47F3E39}" type="presOf" srcId="{7A38035E-236E-4F42-9657-7E5C9799613B}" destId="{FC440278-378B-431A-B93D-03B698986212}" srcOrd="0" destOrd="0" presId="urn:microsoft.com/office/officeart/2005/8/layout/vList2"/>
    <dgm:cxn modelId="{AF31D6ED-3749-49EC-89F4-488C027A45D0}" type="presOf" srcId="{0D4905F5-169D-4CAB-8C26-51CC98606CD7}" destId="{83AE9DC8-F302-4E22-A53E-9E9B4C73169C}" srcOrd="0" destOrd="0" presId="urn:microsoft.com/office/officeart/2005/8/layout/vList2"/>
    <dgm:cxn modelId="{2D4EBA72-0EAA-49C1-AD58-A400C9F296B0}" type="presParOf" srcId="{86011A50-A0D5-4D39-A603-9F4F00B21AA3}" destId="{83AE9DC8-F302-4E22-A53E-9E9B4C73169C}" srcOrd="0" destOrd="0" presId="urn:microsoft.com/office/officeart/2005/8/layout/vList2"/>
    <dgm:cxn modelId="{17A6782E-1FC8-4976-AA31-B2D7C52BA619}" type="presParOf" srcId="{86011A50-A0D5-4D39-A603-9F4F00B21AA3}" destId="{86107B86-A033-491C-B49C-FCB39594572D}" srcOrd="1" destOrd="0" presId="urn:microsoft.com/office/officeart/2005/8/layout/vList2"/>
    <dgm:cxn modelId="{91DCBFF8-1D3B-4D82-A74E-32E74F6D155F}" type="presParOf" srcId="{86011A50-A0D5-4D39-A603-9F4F00B21AA3}" destId="{BAE62BCA-C793-467E-8FB5-17EFEA143907}" srcOrd="2" destOrd="0" presId="urn:microsoft.com/office/officeart/2005/8/layout/vList2"/>
    <dgm:cxn modelId="{1F183BC8-D591-44C6-A776-641BCFF5CB2B}" type="presParOf" srcId="{86011A50-A0D5-4D39-A603-9F4F00B21AA3}" destId="{FC440278-378B-431A-B93D-03B698986212}"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05C17ACB-09F5-4660-B552-C724AE8B3E21}"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n-US"/>
        </a:p>
      </dgm:t>
    </dgm:pt>
    <dgm:pt modelId="{941D61EE-463A-46E4-BD5F-DEA880F1C370}">
      <dgm:prSet/>
      <dgm:spPr/>
      <dgm:t>
        <a:bodyPr/>
        <a:lstStyle/>
        <a:p>
          <a:pPr rtl="0"/>
          <a:r>
            <a:rPr lang="en-US"/>
            <a:t>Balance of capital in books of accounts of firm to exclude</a:t>
          </a:r>
        </a:p>
      </dgm:t>
    </dgm:pt>
    <dgm:pt modelId="{65EF8A18-35B4-4BF6-81FF-8DC80DD64EF5}" type="parTrans" cxnId="{C45EA38F-7172-40B0-AA9F-F5CE5BF147A3}">
      <dgm:prSet/>
      <dgm:spPr/>
      <dgm:t>
        <a:bodyPr/>
        <a:lstStyle/>
        <a:p>
          <a:endParaRPr lang="en-US"/>
        </a:p>
      </dgm:t>
    </dgm:pt>
    <dgm:pt modelId="{515A66E0-BA9F-4326-8764-6827226C8CE4}" type="sibTrans" cxnId="{C45EA38F-7172-40B0-AA9F-F5CE5BF147A3}">
      <dgm:prSet/>
      <dgm:spPr/>
      <dgm:t>
        <a:bodyPr/>
        <a:lstStyle/>
        <a:p>
          <a:endParaRPr lang="en-US"/>
        </a:p>
      </dgm:t>
    </dgm:pt>
    <dgm:pt modelId="{393635A5-FB67-4DF1-A798-A8B30701830A}">
      <dgm:prSet/>
      <dgm:spPr/>
      <dgm:t>
        <a:bodyPr/>
        <a:lstStyle/>
        <a:p>
          <a:pPr rtl="0"/>
          <a:r>
            <a:rPr lang="en-US"/>
            <a:t>Revaluation</a:t>
          </a:r>
        </a:p>
      </dgm:t>
    </dgm:pt>
    <dgm:pt modelId="{65F3D65E-68FD-4731-BB07-3CD691A6D652}" type="parTrans" cxnId="{DBAF394E-0816-47D0-85F2-D9099C8E2758}">
      <dgm:prSet/>
      <dgm:spPr/>
      <dgm:t>
        <a:bodyPr/>
        <a:lstStyle/>
        <a:p>
          <a:endParaRPr lang="en-US"/>
        </a:p>
      </dgm:t>
    </dgm:pt>
    <dgm:pt modelId="{AB6165E4-A5C3-4D1E-8E56-E270C24C034F}" type="sibTrans" cxnId="{DBAF394E-0816-47D0-85F2-D9099C8E2758}">
      <dgm:prSet/>
      <dgm:spPr/>
      <dgm:t>
        <a:bodyPr/>
        <a:lstStyle/>
        <a:p>
          <a:endParaRPr lang="en-US"/>
        </a:p>
      </dgm:t>
    </dgm:pt>
    <dgm:pt modelId="{61CB4E96-E43B-4636-B4AB-AD9ACE1A543F}">
      <dgm:prSet/>
      <dgm:spPr/>
      <dgm:t>
        <a:bodyPr/>
        <a:lstStyle/>
        <a:p>
          <a:pPr rtl="0"/>
          <a:r>
            <a:rPr lang="en-US"/>
            <a:t>‘Self generated goodwill’ or ‘self generated other asset’</a:t>
          </a:r>
        </a:p>
      </dgm:t>
    </dgm:pt>
    <dgm:pt modelId="{5538EC42-F434-4D37-A1B7-FF4D2AAD96AA}" type="parTrans" cxnId="{56615D89-A6BF-4040-8AB3-21D067BC267E}">
      <dgm:prSet/>
      <dgm:spPr/>
      <dgm:t>
        <a:bodyPr/>
        <a:lstStyle/>
        <a:p>
          <a:endParaRPr lang="en-US"/>
        </a:p>
      </dgm:t>
    </dgm:pt>
    <dgm:pt modelId="{C6289655-81FF-49D3-AFE7-0B6DB6AEFB6A}" type="sibTrans" cxnId="{56615D89-A6BF-4040-8AB3-21D067BC267E}">
      <dgm:prSet/>
      <dgm:spPr/>
      <dgm:t>
        <a:bodyPr/>
        <a:lstStyle/>
        <a:p>
          <a:endParaRPr lang="en-US"/>
        </a:p>
      </dgm:t>
    </dgm:pt>
    <dgm:pt modelId="{6D68AD9D-D5D9-41E3-8DB7-74933D37D763}">
      <dgm:prSet/>
      <dgm:spPr/>
      <dgm:t>
        <a:bodyPr/>
        <a:lstStyle/>
        <a:p>
          <a:pPr rtl="0"/>
          <a:r>
            <a:rPr lang="en-US"/>
            <a:t>Acquired without incurring any cost</a:t>
          </a:r>
        </a:p>
      </dgm:t>
    </dgm:pt>
    <dgm:pt modelId="{82A62516-7725-42BA-B724-838168090686}" type="parTrans" cxnId="{777E08AE-D145-4B5B-A29A-EA9A1C30E135}">
      <dgm:prSet/>
      <dgm:spPr/>
      <dgm:t>
        <a:bodyPr/>
        <a:lstStyle/>
        <a:p>
          <a:endParaRPr lang="en-US"/>
        </a:p>
      </dgm:t>
    </dgm:pt>
    <dgm:pt modelId="{EE4E8E20-D597-4DA2-B378-316371C9D3A4}" type="sibTrans" cxnId="{777E08AE-D145-4B5B-A29A-EA9A1C30E135}">
      <dgm:prSet/>
      <dgm:spPr/>
      <dgm:t>
        <a:bodyPr/>
        <a:lstStyle/>
        <a:p>
          <a:endParaRPr lang="en-US"/>
        </a:p>
      </dgm:t>
    </dgm:pt>
    <dgm:pt modelId="{F8955BEF-8594-46D6-B5E6-8B9CD8BBC4BC}">
      <dgm:prSet/>
      <dgm:spPr/>
      <dgm:t>
        <a:bodyPr/>
        <a:lstStyle/>
        <a:p>
          <a:pPr rtl="0"/>
          <a:r>
            <a:rPr lang="en-US"/>
            <a:t>Generated during course of business or profession</a:t>
          </a:r>
        </a:p>
      </dgm:t>
    </dgm:pt>
    <dgm:pt modelId="{38CA9E57-D73C-4D69-9CBF-836A836E46D3}" type="parTrans" cxnId="{8A1B9448-718F-4C6D-BD91-14829589D0FB}">
      <dgm:prSet/>
      <dgm:spPr/>
      <dgm:t>
        <a:bodyPr/>
        <a:lstStyle/>
        <a:p>
          <a:endParaRPr lang="en-US"/>
        </a:p>
      </dgm:t>
    </dgm:pt>
    <dgm:pt modelId="{99C5C71D-AB62-4EA6-84C8-3BE3C1428582}" type="sibTrans" cxnId="{8A1B9448-718F-4C6D-BD91-14829589D0FB}">
      <dgm:prSet/>
      <dgm:spPr/>
      <dgm:t>
        <a:bodyPr/>
        <a:lstStyle/>
        <a:p>
          <a:endParaRPr lang="en-US"/>
        </a:p>
      </dgm:t>
    </dgm:pt>
    <dgm:pt modelId="{64D605CB-2D8A-4A6E-85D1-735426E02FBB}" type="pres">
      <dgm:prSet presAssocID="{05C17ACB-09F5-4660-B552-C724AE8B3E21}" presName="Name0" presStyleCnt="0">
        <dgm:presLayoutVars>
          <dgm:dir/>
          <dgm:animLvl val="lvl"/>
          <dgm:resizeHandles val="exact"/>
        </dgm:presLayoutVars>
      </dgm:prSet>
      <dgm:spPr/>
      <dgm:t>
        <a:bodyPr/>
        <a:lstStyle/>
        <a:p>
          <a:endParaRPr lang="en-US"/>
        </a:p>
      </dgm:t>
    </dgm:pt>
    <dgm:pt modelId="{ECC8523A-A1FB-48A7-80E3-85BB5FE2E4D4}" type="pres">
      <dgm:prSet presAssocID="{941D61EE-463A-46E4-BD5F-DEA880F1C370}" presName="composite" presStyleCnt="0"/>
      <dgm:spPr/>
    </dgm:pt>
    <dgm:pt modelId="{F9AEE6AA-B23C-46FE-A0A4-246FE06FCD2E}" type="pres">
      <dgm:prSet presAssocID="{941D61EE-463A-46E4-BD5F-DEA880F1C370}" presName="parTx" presStyleLbl="alignNode1" presStyleIdx="0" presStyleCnt="1">
        <dgm:presLayoutVars>
          <dgm:chMax val="0"/>
          <dgm:chPref val="0"/>
          <dgm:bulletEnabled val="1"/>
        </dgm:presLayoutVars>
      </dgm:prSet>
      <dgm:spPr/>
      <dgm:t>
        <a:bodyPr/>
        <a:lstStyle/>
        <a:p>
          <a:endParaRPr lang="en-US"/>
        </a:p>
      </dgm:t>
    </dgm:pt>
    <dgm:pt modelId="{DEF64E5A-43D1-4A0E-9614-E27052E27066}" type="pres">
      <dgm:prSet presAssocID="{941D61EE-463A-46E4-BD5F-DEA880F1C370}" presName="desTx" presStyleLbl="alignAccFollowNode1" presStyleIdx="0" presStyleCnt="1">
        <dgm:presLayoutVars>
          <dgm:bulletEnabled val="1"/>
        </dgm:presLayoutVars>
      </dgm:prSet>
      <dgm:spPr/>
      <dgm:t>
        <a:bodyPr/>
        <a:lstStyle/>
        <a:p>
          <a:endParaRPr lang="en-US"/>
        </a:p>
      </dgm:t>
    </dgm:pt>
  </dgm:ptLst>
  <dgm:cxnLst>
    <dgm:cxn modelId="{8A1B9448-718F-4C6D-BD91-14829589D0FB}" srcId="{61CB4E96-E43B-4636-B4AB-AD9ACE1A543F}" destId="{F8955BEF-8594-46D6-B5E6-8B9CD8BBC4BC}" srcOrd="1" destOrd="0" parTransId="{38CA9E57-D73C-4D69-9CBF-836A836E46D3}" sibTransId="{99C5C71D-AB62-4EA6-84C8-3BE3C1428582}"/>
    <dgm:cxn modelId="{56615D89-A6BF-4040-8AB3-21D067BC267E}" srcId="{941D61EE-463A-46E4-BD5F-DEA880F1C370}" destId="{61CB4E96-E43B-4636-B4AB-AD9ACE1A543F}" srcOrd="1" destOrd="0" parTransId="{5538EC42-F434-4D37-A1B7-FF4D2AAD96AA}" sibTransId="{C6289655-81FF-49D3-AFE7-0B6DB6AEFB6A}"/>
    <dgm:cxn modelId="{87AF3539-CF9F-4A4D-BD2E-D3882EFBEE51}" type="presOf" srcId="{6D68AD9D-D5D9-41E3-8DB7-74933D37D763}" destId="{DEF64E5A-43D1-4A0E-9614-E27052E27066}" srcOrd="0" destOrd="2" presId="urn:microsoft.com/office/officeart/2005/8/layout/hList1"/>
    <dgm:cxn modelId="{C45EA38F-7172-40B0-AA9F-F5CE5BF147A3}" srcId="{05C17ACB-09F5-4660-B552-C724AE8B3E21}" destId="{941D61EE-463A-46E4-BD5F-DEA880F1C370}" srcOrd="0" destOrd="0" parTransId="{65EF8A18-35B4-4BF6-81FF-8DC80DD64EF5}" sibTransId="{515A66E0-BA9F-4326-8764-6827226C8CE4}"/>
    <dgm:cxn modelId="{DBAF394E-0816-47D0-85F2-D9099C8E2758}" srcId="{941D61EE-463A-46E4-BD5F-DEA880F1C370}" destId="{393635A5-FB67-4DF1-A798-A8B30701830A}" srcOrd="0" destOrd="0" parTransId="{65F3D65E-68FD-4731-BB07-3CD691A6D652}" sibTransId="{AB6165E4-A5C3-4D1E-8E56-E270C24C034F}"/>
    <dgm:cxn modelId="{3027E55A-BA91-42C4-91FF-F7378079E8A9}" type="presOf" srcId="{05C17ACB-09F5-4660-B552-C724AE8B3E21}" destId="{64D605CB-2D8A-4A6E-85D1-735426E02FBB}" srcOrd="0" destOrd="0" presId="urn:microsoft.com/office/officeart/2005/8/layout/hList1"/>
    <dgm:cxn modelId="{F597B65C-257C-43AA-B8C1-3618DA67EA7D}" type="presOf" srcId="{61CB4E96-E43B-4636-B4AB-AD9ACE1A543F}" destId="{DEF64E5A-43D1-4A0E-9614-E27052E27066}" srcOrd="0" destOrd="1" presId="urn:microsoft.com/office/officeart/2005/8/layout/hList1"/>
    <dgm:cxn modelId="{777E08AE-D145-4B5B-A29A-EA9A1C30E135}" srcId="{61CB4E96-E43B-4636-B4AB-AD9ACE1A543F}" destId="{6D68AD9D-D5D9-41E3-8DB7-74933D37D763}" srcOrd="0" destOrd="0" parTransId="{82A62516-7725-42BA-B724-838168090686}" sibTransId="{EE4E8E20-D597-4DA2-B378-316371C9D3A4}"/>
    <dgm:cxn modelId="{F3651619-E365-4322-9E5A-9CC04B608F06}" type="presOf" srcId="{941D61EE-463A-46E4-BD5F-DEA880F1C370}" destId="{F9AEE6AA-B23C-46FE-A0A4-246FE06FCD2E}" srcOrd="0" destOrd="0" presId="urn:microsoft.com/office/officeart/2005/8/layout/hList1"/>
    <dgm:cxn modelId="{69FCE4D3-5805-47A0-861A-A9D87F68F67B}" type="presOf" srcId="{F8955BEF-8594-46D6-B5E6-8B9CD8BBC4BC}" destId="{DEF64E5A-43D1-4A0E-9614-E27052E27066}" srcOrd="0" destOrd="3" presId="urn:microsoft.com/office/officeart/2005/8/layout/hList1"/>
    <dgm:cxn modelId="{FD4FE41E-F0A6-4505-B4B3-E9793A5A9E23}" type="presOf" srcId="{393635A5-FB67-4DF1-A798-A8B30701830A}" destId="{DEF64E5A-43D1-4A0E-9614-E27052E27066}" srcOrd="0" destOrd="0" presId="urn:microsoft.com/office/officeart/2005/8/layout/hList1"/>
    <dgm:cxn modelId="{75C62C71-84FC-4572-880E-B8C4B02EC155}" type="presParOf" srcId="{64D605CB-2D8A-4A6E-85D1-735426E02FBB}" destId="{ECC8523A-A1FB-48A7-80E3-85BB5FE2E4D4}" srcOrd="0" destOrd="0" presId="urn:microsoft.com/office/officeart/2005/8/layout/hList1"/>
    <dgm:cxn modelId="{38EC0A09-A668-4A7F-8B9C-D5DC467AF6C2}" type="presParOf" srcId="{ECC8523A-A1FB-48A7-80E3-85BB5FE2E4D4}" destId="{F9AEE6AA-B23C-46FE-A0A4-246FE06FCD2E}" srcOrd="0" destOrd="0" presId="urn:microsoft.com/office/officeart/2005/8/layout/hList1"/>
    <dgm:cxn modelId="{2B0AE010-3C4C-477F-86B1-4B723B6A13D8}" type="presParOf" srcId="{ECC8523A-A1FB-48A7-80E3-85BB5FE2E4D4}" destId="{DEF64E5A-43D1-4A0E-9614-E27052E27066}"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877C6F9E-4070-4B2E-B3C2-1D93CC5BBD94}" type="doc">
      <dgm:prSet loTypeId="urn:microsoft.com/office/officeart/2005/8/layout/vList2" loCatId="list" qsTypeId="urn:microsoft.com/office/officeart/2005/8/quickstyle/simple1" qsCatId="simple" csTypeId="urn:microsoft.com/office/officeart/2005/8/colors/colorful1#23" csCatId="colorful"/>
      <dgm:spPr/>
      <dgm:t>
        <a:bodyPr/>
        <a:lstStyle/>
        <a:p>
          <a:endParaRPr lang="en-US"/>
        </a:p>
      </dgm:t>
    </dgm:pt>
    <dgm:pt modelId="{06047E40-3470-4D69-905B-F56AC4C694DA}">
      <dgm:prSet/>
      <dgm:spPr/>
      <dgm:t>
        <a:bodyPr/>
        <a:lstStyle/>
        <a:p>
          <a:pPr algn="ctr" rtl="0"/>
          <a:r>
            <a:rPr lang="en-US"/>
            <a:t>Section 45(4) is a tax on</a:t>
          </a:r>
        </a:p>
      </dgm:t>
    </dgm:pt>
    <dgm:pt modelId="{B0F7ED08-A320-4ADD-A27D-B1904B90B151}" type="parTrans" cxnId="{EE0C0451-81B8-47D4-98B1-7D56E74FBB89}">
      <dgm:prSet/>
      <dgm:spPr/>
      <dgm:t>
        <a:bodyPr/>
        <a:lstStyle/>
        <a:p>
          <a:endParaRPr lang="en-US"/>
        </a:p>
      </dgm:t>
    </dgm:pt>
    <dgm:pt modelId="{D49F64BE-96A6-48B7-B24E-C0BAF3E36F23}" type="sibTrans" cxnId="{EE0C0451-81B8-47D4-98B1-7D56E74FBB89}">
      <dgm:prSet/>
      <dgm:spPr/>
      <dgm:t>
        <a:bodyPr/>
        <a:lstStyle/>
        <a:p>
          <a:endParaRPr lang="en-US"/>
        </a:p>
      </dgm:t>
    </dgm:pt>
    <dgm:pt modelId="{E71F32BB-D108-4865-85D0-00134460C21B}">
      <dgm:prSet/>
      <dgm:spPr/>
      <dgm:t>
        <a:bodyPr/>
        <a:lstStyle/>
        <a:p>
          <a:pPr algn="ctr" rtl="0"/>
          <a:r>
            <a:rPr lang="en-US" dirty="0"/>
            <a:t>Gain of a Partner </a:t>
          </a:r>
        </a:p>
      </dgm:t>
    </dgm:pt>
    <dgm:pt modelId="{B475AF6E-E592-48F6-B470-850AC2BB6400}" type="parTrans" cxnId="{A2CEEC23-BDE5-4530-94D0-90737ACC2335}">
      <dgm:prSet/>
      <dgm:spPr/>
      <dgm:t>
        <a:bodyPr/>
        <a:lstStyle/>
        <a:p>
          <a:endParaRPr lang="en-US"/>
        </a:p>
      </dgm:t>
    </dgm:pt>
    <dgm:pt modelId="{AFBBFE91-8A6A-44EA-AB3D-99D021F5844B}" type="sibTrans" cxnId="{A2CEEC23-BDE5-4530-94D0-90737ACC2335}">
      <dgm:prSet/>
      <dgm:spPr/>
      <dgm:t>
        <a:bodyPr/>
        <a:lstStyle/>
        <a:p>
          <a:endParaRPr lang="en-US"/>
        </a:p>
      </dgm:t>
    </dgm:pt>
    <dgm:pt modelId="{2AF384A8-5380-46C7-9FD2-BC1A4D3F86D0}">
      <dgm:prSet/>
      <dgm:spPr/>
      <dgm:t>
        <a:bodyPr/>
        <a:lstStyle/>
        <a:p>
          <a:pPr algn="ctr" rtl="0"/>
          <a:r>
            <a:rPr lang="en-US" dirty="0"/>
            <a:t>Chargeable / Payable by the firm</a:t>
          </a:r>
        </a:p>
      </dgm:t>
    </dgm:pt>
    <dgm:pt modelId="{190170D5-662B-492C-BC42-3429AA639474}" type="parTrans" cxnId="{39CFBF93-985A-437E-BFD8-3C6C71C8FDC5}">
      <dgm:prSet/>
      <dgm:spPr/>
      <dgm:t>
        <a:bodyPr/>
        <a:lstStyle/>
        <a:p>
          <a:endParaRPr lang="en-US"/>
        </a:p>
      </dgm:t>
    </dgm:pt>
    <dgm:pt modelId="{AA798995-F465-4028-B445-E5582731D835}" type="sibTrans" cxnId="{39CFBF93-985A-437E-BFD8-3C6C71C8FDC5}">
      <dgm:prSet/>
      <dgm:spPr/>
      <dgm:t>
        <a:bodyPr/>
        <a:lstStyle/>
        <a:p>
          <a:endParaRPr lang="en-US"/>
        </a:p>
      </dgm:t>
    </dgm:pt>
    <dgm:pt modelId="{A33CCFFD-5D9D-4ECE-8760-6494FFFBEACC}" type="pres">
      <dgm:prSet presAssocID="{877C6F9E-4070-4B2E-B3C2-1D93CC5BBD94}" presName="linear" presStyleCnt="0">
        <dgm:presLayoutVars>
          <dgm:animLvl val="lvl"/>
          <dgm:resizeHandles val="exact"/>
        </dgm:presLayoutVars>
      </dgm:prSet>
      <dgm:spPr/>
      <dgm:t>
        <a:bodyPr/>
        <a:lstStyle/>
        <a:p>
          <a:endParaRPr lang="en-US"/>
        </a:p>
      </dgm:t>
    </dgm:pt>
    <dgm:pt modelId="{2E534C19-43D5-4971-B67F-D0A6E36822F0}" type="pres">
      <dgm:prSet presAssocID="{06047E40-3470-4D69-905B-F56AC4C694DA}" presName="parentText" presStyleLbl="node1" presStyleIdx="0" presStyleCnt="3">
        <dgm:presLayoutVars>
          <dgm:chMax val="0"/>
          <dgm:bulletEnabled val="1"/>
        </dgm:presLayoutVars>
      </dgm:prSet>
      <dgm:spPr/>
      <dgm:t>
        <a:bodyPr/>
        <a:lstStyle/>
        <a:p>
          <a:endParaRPr lang="en-US"/>
        </a:p>
      </dgm:t>
    </dgm:pt>
    <dgm:pt modelId="{514EDD24-5E98-4FE5-AAE4-AD72E5DCAFC5}" type="pres">
      <dgm:prSet presAssocID="{D49F64BE-96A6-48B7-B24E-C0BAF3E36F23}" presName="spacer" presStyleCnt="0"/>
      <dgm:spPr/>
    </dgm:pt>
    <dgm:pt modelId="{77243504-49F3-4A5F-8C6B-D73B7E3E420E}" type="pres">
      <dgm:prSet presAssocID="{E71F32BB-D108-4865-85D0-00134460C21B}" presName="parentText" presStyleLbl="node1" presStyleIdx="1" presStyleCnt="3">
        <dgm:presLayoutVars>
          <dgm:chMax val="0"/>
          <dgm:bulletEnabled val="1"/>
        </dgm:presLayoutVars>
      </dgm:prSet>
      <dgm:spPr/>
      <dgm:t>
        <a:bodyPr/>
        <a:lstStyle/>
        <a:p>
          <a:endParaRPr lang="en-US"/>
        </a:p>
      </dgm:t>
    </dgm:pt>
    <dgm:pt modelId="{0A48E378-F592-4096-8EFD-5702D79A242D}" type="pres">
      <dgm:prSet presAssocID="{AFBBFE91-8A6A-44EA-AB3D-99D021F5844B}" presName="spacer" presStyleCnt="0"/>
      <dgm:spPr/>
    </dgm:pt>
    <dgm:pt modelId="{114F8AAD-F9FE-462B-A7C1-4FFE2EA2C49F}" type="pres">
      <dgm:prSet presAssocID="{2AF384A8-5380-46C7-9FD2-BC1A4D3F86D0}" presName="parentText" presStyleLbl="node1" presStyleIdx="2" presStyleCnt="3">
        <dgm:presLayoutVars>
          <dgm:chMax val="0"/>
          <dgm:bulletEnabled val="1"/>
        </dgm:presLayoutVars>
      </dgm:prSet>
      <dgm:spPr/>
      <dgm:t>
        <a:bodyPr/>
        <a:lstStyle/>
        <a:p>
          <a:endParaRPr lang="en-US"/>
        </a:p>
      </dgm:t>
    </dgm:pt>
  </dgm:ptLst>
  <dgm:cxnLst>
    <dgm:cxn modelId="{AF03BD9B-3D39-4809-A1EA-AE7D44D2BC1D}" type="presOf" srcId="{877C6F9E-4070-4B2E-B3C2-1D93CC5BBD94}" destId="{A33CCFFD-5D9D-4ECE-8760-6494FFFBEACC}" srcOrd="0" destOrd="0" presId="urn:microsoft.com/office/officeart/2005/8/layout/vList2"/>
    <dgm:cxn modelId="{5B34B5BE-3E6E-4CC3-B6BE-031879910249}" type="presOf" srcId="{06047E40-3470-4D69-905B-F56AC4C694DA}" destId="{2E534C19-43D5-4971-B67F-D0A6E36822F0}" srcOrd="0" destOrd="0" presId="urn:microsoft.com/office/officeart/2005/8/layout/vList2"/>
    <dgm:cxn modelId="{A2CEEC23-BDE5-4530-94D0-90737ACC2335}" srcId="{877C6F9E-4070-4B2E-B3C2-1D93CC5BBD94}" destId="{E71F32BB-D108-4865-85D0-00134460C21B}" srcOrd="1" destOrd="0" parTransId="{B475AF6E-E592-48F6-B470-850AC2BB6400}" sibTransId="{AFBBFE91-8A6A-44EA-AB3D-99D021F5844B}"/>
    <dgm:cxn modelId="{EE0C0451-81B8-47D4-98B1-7D56E74FBB89}" srcId="{877C6F9E-4070-4B2E-B3C2-1D93CC5BBD94}" destId="{06047E40-3470-4D69-905B-F56AC4C694DA}" srcOrd="0" destOrd="0" parTransId="{B0F7ED08-A320-4ADD-A27D-B1904B90B151}" sibTransId="{D49F64BE-96A6-48B7-B24E-C0BAF3E36F23}"/>
    <dgm:cxn modelId="{39CFBF93-985A-437E-BFD8-3C6C71C8FDC5}" srcId="{877C6F9E-4070-4B2E-B3C2-1D93CC5BBD94}" destId="{2AF384A8-5380-46C7-9FD2-BC1A4D3F86D0}" srcOrd="2" destOrd="0" parTransId="{190170D5-662B-492C-BC42-3429AA639474}" sibTransId="{AA798995-F465-4028-B445-E5582731D835}"/>
    <dgm:cxn modelId="{67B0314E-81D7-439D-BD0B-BED7105E29D7}" type="presOf" srcId="{E71F32BB-D108-4865-85D0-00134460C21B}" destId="{77243504-49F3-4A5F-8C6B-D73B7E3E420E}" srcOrd="0" destOrd="0" presId="urn:microsoft.com/office/officeart/2005/8/layout/vList2"/>
    <dgm:cxn modelId="{CBAC54BE-2FC1-4F90-8EF1-E02EA13E1F32}" type="presOf" srcId="{2AF384A8-5380-46C7-9FD2-BC1A4D3F86D0}" destId="{114F8AAD-F9FE-462B-A7C1-4FFE2EA2C49F}" srcOrd="0" destOrd="0" presId="urn:microsoft.com/office/officeart/2005/8/layout/vList2"/>
    <dgm:cxn modelId="{25F9F29E-D2D1-4955-A82A-D0B39200B00C}" type="presParOf" srcId="{A33CCFFD-5D9D-4ECE-8760-6494FFFBEACC}" destId="{2E534C19-43D5-4971-B67F-D0A6E36822F0}" srcOrd="0" destOrd="0" presId="urn:microsoft.com/office/officeart/2005/8/layout/vList2"/>
    <dgm:cxn modelId="{07A37769-A14B-4438-9FC0-B9B8F0FC550A}" type="presParOf" srcId="{A33CCFFD-5D9D-4ECE-8760-6494FFFBEACC}" destId="{514EDD24-5E98-4FE5-AAE4-AD72E5DCAFC5}" srcOrd="1" destOrd="0" presId="urn:microsoft.com/office/officeart/2005/8/layout/vList2"/>
    <dgm:cxn modelId="{58105D3F-03F5-45B8-BFD1-082EABA95634}" type="presParOf" srcId="{A33CCFFD-5D9D-4ECE-8760-6494FFFBEACC}" destId="{77243504-49F3-4A5F-8C6B-D73B7E3E420E}" srcOrd="2" destOrd="0" presId="urn:microsoft.com/office/officeart/2005/8/layout/vList2"/>
    <dgm:cxn modelId="{5E585AF6-8C91-423D-A19B-890C4412AC3A}" type="presParOf" srcId="{A33CCFFD-5D9D-4ECE-8760-6494FFFBEACC}" destId="{0A48E378-F592-4096-8EFD-5702D79A242D}" srcOrd="3" destOrd="0" presId="urn:microsoft.com/office/officeart/2005/8/layout/vList2"/>
    <dgm:cxn modelId="{7C6886A6-2915-4B10-AB80-2416C0409B00}" type="presParOf" srcId="{A33CCFFD-5D9D-4ECE-8760-6494FFFBEACC}" destId="{114F8AAD-F9FE-462B-A7C1-4FFE2EA2C49F}"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679F5EE1-89C7-48C3-94DB-5B88F4A3FF7D}" type="doc">
      <dgm:prSet loTypeId="urn:microsoft.com/office/officeart/2005/8/layout/vList2" loCatId="list" qsTypeId="urn:microsoft.com/office/officeart/2005/8/quickstyle/simple1" qsCatId="simple" csTypeId="urn:microsoft.com/office/officeart/2005/8/colors/colorful1#24" csCatId="colorful" phldr="1"/>
      <dgm:spPr/>
      <dgm:t>
        <a:bodyPr/>
        <a:lstStyle/>
        <a:p>
          <a:endParaRPr lang="en-US"/>
        </a:p>
      </dgm:t>
    </dgm:pt>
    <dgm:pt modelId="{9EDF9DDF-47DB-49AE-B40E-F6298FAC6D8C}">
      <dgm:prSet/>
      <dgm:spPr/>
      <dgm:t>
        <a:bodyPr/>
        <a:lstStyle/>
        <a:p>
          <a:pPr rtl="0"/>
          <a:r>
            <a:rPr lang="en-US" dirty="0"/>
            <a:t>Gain arising from ‘</a:t>
          </a:r>
          <a:r>
            <a:rPr lang="en-US" i="1" dirty="0"/>
            <a:t>Receip</a:t>
          </a:r>
          <a:r>
            <a:rPr lang="en-US" dirty="0"/>
            <a:t>t’ not ‘</a:t>
          </a:r>
          <a:r>
            <a:rPr lang="en-US" i="1" dirty="0"/>
            <a:t>transfer</a:t>
          </a:r>
          <a:r>
            <a:rPr lang="en-US" dirty="0"/>
            <a:t>’</a:t>
          </a:r>
        </a:p>
      </dgm:t>
    </dgm:pt>
    <dgm:pt modelId="{19B8C1C3-8EEB-478C-9658-295647766DCC}" type="parTrans" cxnId="{FBE91A89-B50E-4E46-872B-16EE1D30B3DD}">
      <dgm:prSet/>
      <dgm:spPr/>
      <dgm:t>
        <a:bodyPr/>
        <a:lstStyle/>
        <a:p>
          <a:endParaRPr lang="en-US"/>
        </a:p>
      </dgm:t>
    </dgm:pt>
    <dgm:pt modelId="{BD94A232-962B-45EC-B389-E89C1EB4958C}" type="sibTrans" cxnId="{FBE91A89-B50E-4E46-872B-16EE1D30B3DD}">
      <dgm:prSet/>
      <dgm:spPr/>
      <dgm:t>
        <a:bodyPr/>
        <a:lstStyle/>
        <a:p>
          <a:endParaRPr lang="en-US"/>
        </a:p>
      </dgm:t>
    </dgm:pt>
    <dgm:pt modelId="{269984E3-FF78-4F16-B3C6-A414F6E84898}">
      <dgm:prSet/>
      <dgm:spPr/>
      <dgm:t>
        <a:bodyPr/>
        <a:lstStyle/>
        <a:p>
          <a:pPr rtl="0"/>
          <a:r>
            <a:rPr lang="en-US" b="1" dirty="0"/>
            <a:t>Therefore no indexation, also not long term</a:t>
          </a:r>
        </a:p>
      </dgm:t>
    </dgm:pt>
    <dgm:pt modelId="{76B35C7B-4815-4298-8C4F-B7F3D8C8A492}" type="parTrans" cxnId="{D9E4F885-14C6-4749-931F-7A0606A6635A}">
      <dgm:prSet/>
      <dgm:spPr/>
      <dgm:t>
        <a:bodyPr/>
        <a:lstStyle/>
        <a:p>
          <a:endParaRPr lang="en-US"/>
        </a:p>
      </dgm:t>
    </dgm:pt>
    <dgm:pt modelId="{D27D560F-1793-450A-80F5-F5B667DC04D1}" type="sibTrans" cxnId="{D9E4F885-14C6-4749-931F-7A0606A6635A}">
      <dgm:prSet/>
      <dgm:spPr/>
      <dgm:t>
        <a:bodyPr/>
        <a:lstStyle/>
        <a:p>
          <a:endParaRPr lang="en-US"/>
        </a:p>
      </dgm:t>
    </dgm:pt>
    <dgm:pt modelId="{DFFE96EB-5201-4883-B281-23BB7FD958B5}">
      <dgm:prSet/>
      <dgm:spPr/>
      <dgm:t>
        <a:bodyPr/>
        <a:lstStyle/>
        <a:p>
          <a:pPr rtl="0"/>
          <a:r>
            <a:rPr lang="en-US" dirty="0"/>
            <a:t>Deductions under Section 54EC not available</a:t>
          </a:r>
        </a:p>
      </dgm:t>
    </dgm:pt>
    <dgm:pt modelId="{AEFFA5BF-AD0B-4ED6-9D77-22A932696F8E}" type="parTrans" cxnId="{98DE6714-DB31-4BDE-9D44-3744587BCBA0}">
      <dgm:prSet/>
      <dgm:spPr/>
      <dgm:t>
        <a:bodyPr/>
        <a:lstStyle/>
        <a:p>
          <a:endParaRPr lang="en-US"/>
        </a:p>
      </dgm:t>
    </dgm:pt>
    <dgm:pt modelId="{B4CD00AF-6ECC-4620-9299-73F678AFB721}" type="sibTrans" cxnId="{98DE6714-DB31-4BDE-9D44-3744587BCBA0}">
      <dgm:prSet/>
      <dgm:spPr/>
      <dgm:t>
        <a:bodyPr/>
        <a:lstStyle/>
        <a:p>
          <a:endParaRPr lang="en-US"/>
        </a:p>
      </dgm:t>
    </dgm:pt>
    <dgm:pt modelId="{A3DF1B20-4299-42D7-89B5-86C0614A3F39}">
      <dgm:prSet/>
      <dgm:spPr/>
      <dgm:t>
        <a:bodyPr/>
        <a:lstStyle/>
        <a:p>
          <a:pPr rtl="0"/>
          <a:r>
            <a:rPr lang="en-US" dirty="0"/>
            <a:t>Deduction u/s 54F also not available</a:t>
          </a:r>
        </a:p>
      </dgm:t>
    </dgm:pt>
    <dgm:pt modelId="{FE36A801-C63C-480A-94CC-51158E989531}" type="parTrans" cxnId="{E2D318B2-C4DB-4F7E-9395-365D249A7643}">
      <dgm:prSet/>
      <dgm:spPr/>
      <dgm:t>
        <a:bodyPr/>
        <a:lstStyle/>
        <a:p>
          <a:endParaRPr lang="en-US"/>
        </a:p>
      </dgm:t>
    </dgm:pt>
    <dgm:pt modelId="{3B8FCADC-BB01-4641-A65B-6BEE5ED52866}" type="sibTrans" cxnId="{E2D318B2-C4DB-4F7E-9395-365D249A7643}">
      <dgm:prSet/>
      <dgm:spPr/>
      <dgm:t>
        <a:bodyPr/>
        <a:lstStyle/>
        <a:p>
          <a:endParaRPr lang="en-US"/>
        </a:p>
      </dgm:t>
    </dgm:pt>
    <dgm:pt modelId="{AC7CC529-BA27-4C2D-B5BF-A3CC6D170C7C}">
      <dgm:prSet/>
      <dgm:spPr/>
      <dgm:t>
        <a:bodyPr/>
        <a:lstStyle/>
        <a:p>
          <a:pPr rtl="0"/>
          <a:r>
            <a:rPr lang="en-US" dirty="0"/>
            <a:t>New category of capital gains</a:t>
          </a:r>
        </a:p>
      </dgm:t>
    </dgm:pt>
    <dgm:pt modelId="{AB6AE81B-A6FF-42FA-A4C6-EDFB7F55F0EA}" type="parTrans" cxnId="{87D41248-AD40-4504-A095-932E591B0E57}">
      <dgm:prSet/>
      <dgm:spPr/>
      <dgm:t>
        <a:bodyPr/>
        <a:lstStyle/>
        <a:p>
          <a:endParaRPr lang="en-US"/>
        </a:p>
      </dgm:t>
    </dgm:pt>
    <dgm:pt modelId="{A21A5DF2-712A-400E-8715-CC89625BB7D1}" type="sibTrans" cxnId="{87D41248-AD40-4504-A095-932E591B0E57}">
      <dgm:prSet/>
      <dgm:spPr/>
      <dgm:t>
        <a:bodyPr/>
        <a:lstStyle/>
        <a:p>
          <a:endParaRPr lang="en-US"/>
        </a:p>
      </dgm:t>
    </dgm:pt>
    <dgm:pt modelId="{C8E0D7A8-0DE4-4B55-9C61-34CCD7B37159}">
      <dgm:prSet/>
      <dgm:spPr/>
      <dgm:t>
        <a:bodyPr/>
        <a:lstStyle/>
        <a:p>
          <a:pPr rtl="0"/>
          <a:r>
            <a:rPr lang="en-US" i="1" dirty="0"/>
            <a:t>‘Notwithstanding anything contained to the contrary in the Act’</a:t>
          </a:r>
          <a:r>
            <a:rPr lang="en-US" dirty="0"/>
            <a:t> so S.48 mechanism not applicable</a:t>
          </a:r>
        </a:p>
      </dgm:t>
    </dgm:pt>
    <dgm:pt modelId="{802859C5-E573-4B27-B7B0-FF5C4A04F7C8}" type="parTrans" cxnId="{A532AEB1-8A94-40FD-B0D5-21D7A5998137}">
      <dgm:prSet/>
      <dgm:spPr/>
      <dgm:t>
        <a:bodyPr/>
        <a:lstStyle/>
        <a:p>
          <a:endParaRPr lang="en-US"/>
        </a:p>
      </dgm:t>
    </dgm:pt>
    <dgm:pt modelId="{B8F9EC65-146A-4165-BE4B-C3B6F2029F97}" type="sibTrans" cxnId="{A532AEB1-8A94-40FD-B0D5-21D7A5998137}">
      <dgm:prSet/>
      <dgm:spPr/>
      <dgm:t>
        <a:bodyPr/>
        <a:lstStyle/>
        <a:p>
          <a:endParaRPr lang="en-US"/>
        </a:p>
      </dgm:t>
    </dgm:pt>
    <dgm:pt modelId="{E9DA7C82-C0A7-4CC5-9E18-64E347E28DA9}">
      <dgm:prSet/>
      <dgm:spPr/>
      <dgm:t>
        <a:bodyPr/>
        <a:lstStyle/>
        <a:p>
          <a:pPr rtl="0"/>
          <a:r>
            <a:rPr lang="en-US" dirty="0"/>
            <a:t>Can it be still regarded as gain ‘</a:t>
          </a:r>
          <a:r>
            <a:rPr lang="en-US" i="1" dirty="0"/>
            <a:t>arising from transfer</a:t>
          </a:r>
          <a:r>
            <a:rPr lang="en-US" dirty="0"/>
            <a:t>’</a:t>
          </a:r>
        </a:p>
      </dgm:t>
    </dgm:pt>
    <dgm:pt modelId="{0326D301-F184-4CB8-ACF8-A8E1770EBBB9}" type="parTrans" cxnId="{870A1AF3-FF10-4EB2-B3D5-583A2869C469}">
      <dgm:prSet/>
      <dgm:spPr/>
      <dgm:t>
        <a:bodyPr/>
        <a:lstStyle/>
        <a:p>
          <a:endParaRPr lang="en-US"/>
        </a:p>
      </dgm:t>
    </dgm:pt>
    <dgm:pt modelId="{CA781A68-7973-4373-B05B-53981FC65F1A}" type="sibTrans" cxnId="{870A1AF3-FF10-4EB2-B3D5-583A2869C469}">
      <dgm:prSet/>
      <dgm:spPr/>
      <dgm:t>
        <a:bodyPr/>
        <a:lstStyle/>
        <a:p>
          <a:endParaRPr lang="en-US"/>
        </a:p>
      </dgm:t>
    </dgm:pt>
    <dgm:pt modelId="{8810F69A-9895-4A3E-84A7-4ED663445483}">
      <dgm:prSet/>
      <dgm:spPr/>
      <dgm:t>
        <a:bodyPr/>
        <a:lstStyle/>
        <a:p>
          <a:pPr rtl="0"/>
          <a:r>
            <a:rPr lang="en-US" dirty="0"/>
            <a:t>See cardinal jurisprudence</a:t>
          </a:r>
        </a:p>
      </dgm:t>
    </dgm:pt>
    <dgm:pt modelId="{904D1AFC-E864-49E5-91B7-DE463571D7E1}" type="parTrans" cxnId="{A96F28C0-ACD5-4655-A922-79A7969072B1}">
      <dgm:prSet/>
      <dgm:spPr/>
      <dgm:t>
        <a:bodyPr/>
        <a:lstStyle/>
        <a:p>
          <a:endParaRPr lang="en-US"/>
        </a:p>
      </dgm:t>
    </dgm:pt>
    <dgm:pt modelId="{5931CB5C-9E7D-4984-A6B9-4593F3FAD6D9}" type="sibTrans" cxnId="{A96F28C0-ACD5-4655-A922-79A7969072B1}">
      <dgm:prSet/>
      <dgm:spPr/>
      <dgm:t>
        <a:bodyPr/>
        <a:lstStyle/>
        <a:p>
          <a:endParaRPr lang="en-US"/>
        </a:p>
      </dgm:t>
    </dgm:pt>
    <dgm:pt modelId="{3B736F17-3CB0-4CC5-A916-84BE343A44B1}">
      <dgm:prSet/>
      <dgm:spPr/>
      <dgm:t>
        <a:bodyPr/>
        <a:lstStyle/>
        <a:p>
          <a:pPr rtl="0"/>
          <a:r>
            <a:rPr lang="en-US" dirty="0"/>
            <a:t>Rule 8AA(5) clarifying on Long term and short term</a:t>
          </a:r>
        </a:p>
      </dgm:t>
    </dgm:pt>
    <dgm:pt modelId="{01B93A86-35AD-4A64-A607-BE880D633ADB}" type="parTrans" cxnId="{FDD1513D-F85C-45DE-AB74-13097A789747}">
      <dgm:prSet/>
      <dgm:spPr/>
      <dgm:t>
        <a:bodyPr/>
        <a:lstStyle/>
        <a:p>
          <a:endParaRPr lang="en-US"/>
        </a:p>
      </dgm:t>
    </dgm:pt>
    <dgm:pt modelId="{0C2A1AD2-9E00-4126-962D-0465ACC578CD}" type="sibTrans" cxnId="{FDD1513D-F85C-45DE-AB74-13097A789747}">
      <dgm:prSet/>
      <dgm:spPr/>
      <dgm:t>
        <a:bodyPr/>
        <a:lstStyle/>
        <a:p>
          <a:endParaRPr lang="en-US"/>
        </a:p>
      </dgm:t>
    </dgm:pt>
    <dgm:pt modelId="{5C1C4DD7-B9C3-43DD-99F8-6AAEDA83B827}" type="pres">
      <dgm:prSet presAssocID="{679F5EE1-89C7-48C3-94DB-5B88F4A3FF7D}" presName="linear" presStyleCnt="0">
        <dgm:presLayoutVars>
          <dgm:animLvl val="lvl"/>
          <dgm:resizeHandles val="exact"/>
        </dgm:presLayoutVars>
      </dgm:prSet>
      <dgm:spPr/>
      <dgm:t>
        <a:bodyPr/>
        <a:lstStyle/>
        <a:p>
          <a:endParaRPr lang="en-US"/>
        </a:p>
      </dgm:t>
    </dgm:pt>
    <dgm:pt modelId="{953AF869-8284-4521-BEEA-85F47C8FA748}" type="pres">
      <dgm:prSet presAssocID="{AC7CC529-BA27-4C2D-B5BF-A3CC6D170C7C}" presName="parentText" presStyleLbl="node1" presStyleIdx="0" presStyleCnt="4">
        <dgm:presLayoutVars>
          <dgm:chMax val="0"/>
          <dgm:bulletEnabled val="1"/>
        </dgm:presLayoutVars>
      </dgm:prSet>
      <dgm:spPr/>
      <dgm:t>
        <a:bodyPr/>
        <a:lstStyle/>
        <a:p>
          <a:endParaRPr lang="en-US"/>
        </a:p>
      </dgm:t>
    </dgm:pt>
    <dgm:pt modelId="{03661571-2BD4-4E3C-9203-BE8F49CC40E2}" type="pres">
      <dgm:prSet presAssocID="{A21A5DF2-712A-400E-8715-CC89625BB7D1}" presName="spacer" presStyleCnt="0"/>
      <dgm:spPr/>
    </dgm:pt>
    <dgm:pt modelId="{1F8FF449-18B0-44A3-A408-721FDABD4258}" type="pres">
      <dgm:prSet presAssocID="{9EDF9DDF-47DB-49AE-B40E-F6298FAC6D8C}" presName="parentText" presStyleLbl="node1" presStyleIdx="1" presStyleCnt="4">
        <dgm:presLayoutVars>
          <dgm:chMax val="0"/>
          <dgm:bulletEnabled val="1"/>
        </dgm:presLayoutVars>
      </dgm:prSet>
      <dgm:spPr/>
      <dgm:t>
        <a:bodyPr/>
        <a:lstStyle/>
        <a:p>
          <a:endParaRPr lang="en-US"/>
        </a:p>
      </dgm:t>
    </dgm:pt>
    <dgm:pt modelId="{C1B24725-1D75-41FA-AE5E-100ECB1A6680}" type="pres">
      <dgm:prSet presAssocID="{9EDF9DDF-47DB-49AE-B40E-F6298FAC6D8C}" presName="childText" presStyleLbl="revTx" presStyleIdx="0" presStyleCnt="2">
        <dgm:presLayoutVars>
          <dgm:bulletEnabled val="1"/>
        </dgm:presLayoutVars>
      </dgm:prSet>
      <dgm:spPr/>
      <dgm:t>
        <a:bodyPr/>
        <a:lstStyle/>
        <a:p>
          <a:endParaRPr lang="en-US"/>
        </a:p>
      </dgm:t>
    </dgm:pt>
    <dgm:pt modelId="{97CC9F62-8F65-4A0F-81F2-0FD878CAF104}" type="pres">
      <dgm:prSet presAssocID="{3B736F17-3CB0-4CC5-A916-84BE343A44B1}" presName="parentText" presStyleLbl="node1" presStyleIdx="2" presStyleCnt="4">
        <dgm:presLayoutVars>
          <dgm:chMax val="0"/>
          <dgm:bulletEnabled val="1"/>
        </dgm:presLayoutVars>
      </dgm:prSet>
      <dgm:spPr/>
      <dgm:t>
        <a:bodyPr/>
        <a:lstStyle/>
        <a:p>
          <a:endParaRPr lang="en-US"/>
        </a:p>
      </dgm:t>
    </dgm:pt>
    <dgm:pt modelId="{BAA9AC92-F1C6-475D-9B54-F9062328619C}" type="pres">
      <dgm:prSet presAssocID="{0C2A1AD2-9E00-4126-962D-0465ACC578CD}" presName="spacer" presStyleCnt="0"/>
      <dgm:spPr/>
    </dgm:pt>
    <dgm:pt modelId="{7447E8D0-D5FE-4FC5-858C-7064F629516B}" type="pres">
      <dgm:prSet presAssocID="{E9DA7C82-C0A7-4CC5-9E18-64E347E28DA9}" presName="parentText" presStyleLbl="node1" presStyleIdx="3" presStyleCnt="4">
        <dgm:presLayoutVars>
          <dgm:chMax val="0"/>
          <dgm:bulletEnabled val="1"/>
        </dgm:presLayoutVars>
      </dgm:prSet>
      <dgm:spPr/>
      <dgm:t>
        <a:bodyPr/>
        <a:lstStyle/>
        <a:p>
          <a:endParaRPr lang="en-US"/>
        </a:p>
      </dgm:t>
    </dgm:pt>
    <dgm:pt modelId="{095FC2C5-A383-48CA-8E20-E57A879564A5}" type="pres">
      <dgm:prSet presAssocID="{E9DA7C82-C0A7-4CC5-9E18-64E347E28DA9}" presName="childText" presStyleLbl="revTx" presStyleIdx="1" presStyleCnt="2">
        <dgm:presLayoutVars>
          <dgm:bulletEnabled val="1"/>
        </dgm:presLayoutVars>
      </dgm:prSet>
      <dgm:spPr/>
      <dgm:t>
        <a:bodyPr/>
        <a:lstStyle/>
        <a:p>
          <a:endParaRPr lang="en-US"/>
        </a:p>
      </dgm:t>
    </dgm:pt>
  </dgm:ptLst>
  <dgm:cxnLst>
    <dgm:cxn modelId="{4B8E0D10-E485-4839-B548-9CDF295E6192}" type="presOf" srcId="{DFFE96EB-5201-4883-B281-23BB7FD958B5}" destId="{C1B24725-1D75-41FA-AE5E-100ECB1A6680}" srcOrd="0" destOrd="2" presId="urn:microsoft.com/office/officeart/2005/8/layout/vList2"/>
    <dgm:cxn modelId="{FDD1513D-F85C-45DE-AB74-13097A789747}" srcId="{679F5EE1-89C7-48C3-94DB-5B88F4A3FF7D}" destId="{3B736F17-3CB0-4CC5-A916-84BE343A44B1}" srcOrd="2" destOrd="0" parTransId="{01B93A86-35AD-4A64-A607-BE880D633ADB}" sibTransId="{0C2A1AD2-9E00-4126-962D-0465ACC578CD}"/>
    <dgm:cxn modelId="{D9E4F885-14C6-4749-931F-7A0606A6635A}" srcId="{9EDF9DDF-47DB-49AE-B40E-F6298FAC6D8C}" destId="{269984E3-FF78-4F16-B3C6-A414F6E84898}" srcOrd="1" destOrd="0" parTransId="{76B35C7B-4815-4298-8C4F-B7F3D8C8A492}" sibTransId="{D27D560F-1793-450A-80F5-F5B667DC04D1}"/>
    <dgm:cxn modelId="{FBE91A89-B50E-4E46-872B-16EE1D30B3DD}" srcId="{679F5EE1-89C7-48C3-94DB-5B88F4A3FF7D}" destId="{9EDF9DDF-47DB-49AE-B40E-F6298FAC6D8C}" srcOrd="1" destOrd="0" parTransId="{19B8C1C3-8EEB-478C-9658-295647766DCC}" sibTransId="{BD94A232-962B-45EC-B389-E89C1EB4958C}"/>
    <dgm:cxn modelId="{78CB5AD3-6ADB-4D49-B002-5617EE19893B}" type="presOf" srcId="{3B736F17-3CB0-4CC5-A916-84BE343A44B1}" destId="{97CC9F62-8F65-4A0F-81F2-0FD878CAF104}" srcOrd="0" destOrd="0" presId="urn:microsoft.com/office/officeart/2005/8/layout/vList2"/>
    <dgm:cxn modelId="{8B252A8F-6DCF-484E-BDFC-9CA2DC413F19}" type="presOf" srcId="{E9DA7C82-C0A7-4CC5-9E18-64E347E28DA9}" destId="{7447E8D0-D5FE-4FC5-858C-7064F629516B}" srcOrd="0" destOrd="0" presId="urn:microsoft.com/office/officeart/2005/8/layout/vList2"/>
    <dgm:cxn modelId="{870A1AF3-FF10-4EB2-B3D5-583A2869C469}" srcId="{679F5EE1-89C7-48C3-94DB-5B88F4A3FF7D}" destId="{E9DA7C82-C0A7-4CC5-9E18-64E347E28DA9}" srcOrd="3" destOrd="0" parTransId="{0326D301-F184-4CB8-ACF8-A8E1770EBBB9}" sibTransId="{CA781A68-7973-4373-B05B-53981FC65F1A}"/>
    <dgm:cxn modelId="{A96F28C0-ACD5-4655-A922-79A7969072B1}" srcId="{E9DA7C82-C0A7-4CC5-9E18-64E347E28DA9}" destId="{8810F69A-9895-4A3E-84A7-4ED663445483}" srcOrd="0" destOrd="0" parTransId="{904D1AFC-E864-49E5-91B7-DE463571D7E1}" sibTransId="{5931CB5C-9E7D-4984-A6B9-4593F3FAD6D9}"/>
    <dgm:cxn modelId="{5613645C-07C1-4664-86A5-3883C07A5236}" type="presOf" srcId="{679F5EE1-89C7-48C3-94DB-5B88F4A3FF7D}" destId="{5C1C4DD7-B9C3-43DD-99F8-6AAEDA83B827}" srcOrd="0" destOrd="0" presId="urn:microsoft.com/office/officeart/2005/8/layout/vList2"/>
    <dgm:cxn modelId="{B353E58B-4DA2-4881-A03E-94C04AB9E634}" type="presOf" srcId="{AC7CC529-BA27-4C2D-B5BF-A3CC6D170C7C}" destId="{953AF869-8284-4521-BEEA-85F47C8FA748}" srcOrd="0" destOrd="0" presId="urn:microsoft.com/office/officeart/2005/8/layout/vList2"/>
    <dgm:cxn modelId="{422506CB-B90B-41EC-93EF-2DA6605C63CF}" type="presOf" srcId="{C8E0D7A8-0DE4-4B55-9C61-34CCD7B37159}" destId="{C1B24725-1D75-41FA-AE5E-100ECB1A6680}" srcOrd="0" destOrd="0" presId="urn:microsoft.com/office/officeart/2005/8/layout/vList2"/>
    <dgm:cxn modelId="{98DE6714-DB31-4BDE-9D44-3744587BCBA0}" srcId="{9EDF9DDF-47DB-49AE-B40E-F6298FAC6D8C}" destId="{DFFE96EB-5201-4883-B281-23BB7FD958B5}" srcOrd="2" destOrd="0" parTransId="{AEFFA5BF-AD0B-4ED6-9D77-22A932696F8E}" sibTransId="{B4CD00AF-6ECC-4620-9299-73F678AFB721}"/>
    <dgm:cxn modelId="{A532AEB1-8A94-40FD-B0D5-21D7A5998137}" srcId="{9EDF9DDF-47DB-49AE-B40E-F6298FAC6D8C}" destId="{C8E0D7A8-0DE4-4B55-9C61-34CCD7B37159}" srcOrd="0" destOrd="0" parTransId="{802859C5-E573-4B27-B7B0-FF5C4A04F7C8}" sibTransId="{B8F9EC65-146A-4165-BE4B-C3B6F2029F97}"/>
    <dgm:cxn modelId="{4C9FED37-A093-4053-8623-7324B326377D}" type="presOf" srcId="{A3DF1B20-4299-42D7-89B5-86C0614A3F39}" destId="{C1B24725-1D75-41FA-AE5E-100ECB1A6680}" srcOrd="0" destOrd="3" presId="urn:microsoft.com/office/officeart/2005/8/layout/vList2"/>
    <dgm:cxn modelId="{E2D318B2-C4DB-4F7E-9395-365D249A7643}" srcId="{9EDF9DDF-47DB-49AE-B40E-F6298FAC6D8C}" destId="{A3DF1B20-4299-42D7-89B5-86C0614A3F39}" srcOrd="3" destOrd="0" parTransId="{FE36A801-C63C-480A-94CC-51158E989531}" sibTransId="{3B8FCADC-BB01-4641-A65B-6BEE5ED52866}"/>
    <dgm:cxn modelId="{CCC62E41-5F29-47A6-BA34-BA110D931B43}" type="presOf" srcId="{9EDF9DDF-47DB-49AE-B40E-F6298FAC6D8C}" destId="{1F8FF449-18B0-44A3-A408-721FDABD4258}" srcOrd="0" destOrd="0" presId="urn:microsoft.com/office/officeart/2005/8/layout/vList2"/>
    <dgm:cxn modelId="{561A1D42-B44B-44E1-AF8B-A5A8E0E7EC2C}" type="presOf" srcId="{269984E3-FF78-4F16-B3C6-A414F6E84898}" destId="{C1B24725-1D75-41FA-AE5E-100ECB1A6680}" srcOrd="0" destOrd="1" presId="urn:microsoft.com/office/officeart/2005/8/layout/vList2"/>
    <dgm:cxn modelId="{7F81519B-F20E-4456-BC72-84A034BA0C2A}" type="presOf" srcId="{8810F69A-9895-4A3E-84A7-4ED663445483}" destId="{095FC2C5-A383-48CA-8E20-E57A879564A5}" srcOrd="0" destOrd="0" presId="urn:microsoft.com/office/officeart/2005/8/layout/vList2"/>
    <dgm:cxn modelId="{87D41248-AD40-4504-A095-932E591B0E57}" srcId="{679F5EE1-89C7-48C3-94DB-5B88F4A3FF7D}" destId="{AC7CC529-BA27-4C2D-B5BF-A3CC6D170C7C}" srcOrd="0" destOrd="0" parTransId="{AB6AE81B-A6FF-42FA-A4C6-EDFB7F55F0EA}" sibTransId="{A21A5DF2-712A-400E-8715-CC89625BB7D1}"/>
    <dgm:cxn modelId="{C5DBA8D6-2B0F-4909-9CBF-CBA3F05B3209}" type="presParOf" srcId="{5C1C4DD7-B9C3-43DD-99F8-6AAEDA83B827}" destId="{953AF869-8284-4521-BEEA-85F47C8FA748}" srcOrd="0" destOrd="0" presId="urn:microsoft.com/office/officeart/2005/8/layout/vList2"/>
    <dgm:cxn modelId="{BA3BF151-59BC-4707-ADA9-5B047AA2CA61}" type="presParOf" srcId="{5C1C4DD7-B9C3-43DD-99F8-6AAEDA83B827}" destId="{03661571-2BD4-4E3C-9203-BE8F49CC40E2}" srcOrd="1" destOrd="0" presId="urn:microsoft.com/office/officeart/2005/8/layout/vList2"/>
    <dgm:cxn modelId="{AAE198D5-67D9-44CD-8C04-71874265A272}" type="presParOf" srcId="{5C1C4DD7-B9C3-43DD-99F8-6AAEDA83B827}" destId="{1F8FF449-18B0-44A3-A408-721FDABD4258}" srcOrd="2" destOrd="0" presId="urn:microsoft.com/office/officeart/2005/8/layout/vList2"/>
    <dgm:cxn modelId="{776290EB-7BA7-4550-B399-1ECD7B9D92D6}" type="presParOf" srcId="{5C1C4DD7-B9C3-43DD-99F8-6AAEDA83B827}" destId="{C1B24725-1D75-41FA-AE5E-100ECB1A6680}" srcOrd="3" destOrd="0" presId="urn:microsoft.com/office/officeart/2005/8/layout/vList2"/>
    <dgm:cxn modelId="{58E72876-8E9C-428D-8649-37283B6E22AD}" type="presParOf" srcId="{5C1C4DD7-B9C3-43DD-99F8-6AAEDA83B827}" destId="{97CC9F62-8F65-4A0F-81F2-0FD878CAF104}" srcOrd="4" destOrd="0" presId="urn:microsoft.com/office/officeart/2005/8/layout/vList2"/>
    <dgm:cxn modelId="{6E003867-400B-4D1F-AB9E-CCF9775B5E96}" type="presParOf" srcId="{5C1C4DD7-B9C3-43DD-99F8-6AAEDA83B827}" destId="{BAA9AC92-F1C6-475D-9B54-F9062328619C}" srcOrd="5" destOrd="0" presId="urn:microsoft.com/office/officeart/2005/8/layout/vList2"/>
    <dgm:cxn modelId="{84CDB9BB-7299-444E-98D4-5C8BBDCB9307}" type="presParOf" srcId="{5C1C4DD7-B9C3-43DD-99F8-6AAEDA83B827}" destId="{7447E8D0-D5FE-4FC5-858C-7064F629516B}" srcOrd="6" destOrd="0" presId="urn:microsoft.com/office/officeart/2005/8/layout/vList2"/>
    <dgm:cxn modelId="{FA80B93D-69C7-4536-8F39-9315D56545FB}" type="presParOf" srcId="{5C1C4DD7-B9C3-43DD-99F8-6AAEDA83B827}" destId="{095FC2C5-A383-48CA-8E20-E57A879564A5}" srcOrd="7"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19EA3669-1202-4AD7-9DC9-8E86EB524DA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616F5A-3AED-4E73-B0E9-092598C513A9}">
      <dgm:prSet/>
      <dgm:spPr/>
      <dgm:t>
        <a:bodyPr/>
        <a:lstStyle/>
        <a:p>
          <a:pPr rtl="0"/>
          <a:r>
            <a:rPr lang="en-US"/>
            <a:t>Section 112 – concessional rate of 20% on LTCG</a:t>
          </a:r>
        </a:p>
      </dgm:t>
    </dgm:pt>
    <dgm:pt modelId="{02132577-03C0-41DE-B4D5-1C5ED824F2B0}" type="parTrans" cxnId="{AB10F458-DB9A-49EE-9857-0ACB213FE453}">
      <dgm:prSet/>
      <dgm:spPr/>
      <dgm:t>
        <a:bodyPr/>
        <a:lstStyle/>
        <a:p>
          <a:endParaRPr lang="en-US"/>
        </a:p>
      </dgm:t>
    </dgm:pt>
    <dgm:pt modelId="{66712E53-E68E-44F5-A4DD-3C0ADBACC917}" type="sibTrans" cxnId="{AB10F458-DB9A-49EE-9857-0ACB213FE453}">
      <dgm:prSet/>
      <dgm:spPr/>
      <dgm:t>
        <a:bodyPr/>
        <a:lstStyle/>
        <a:p>
          <a:endParaRPr lang="en-US"/>
        </a:p>
      </dgm:t>
    </dgm:pt>
    <dgm:pt modelId="{F8FF1069-C3DB-481E-8CBF-B9FC4FDE9B43}">
      <dgm:prSet/>
      <dgm:spPr/>
      <dgm:t>
        <a:bodyPr/>
        <a:lstStyle/>
        <a:p>
          <a:pPr rtl="0"/>
          <a:r>
            <a:rPr lang="en-US"/>
            <a:t>However condition is </a:t>
          </a:r>
        </a:p>
      </dgm:t>
    </dgm:pt>
    <dgm:pt modelId="{842FDF52-E557-4F47-B98C-45CF7C7F0629}" type="parTrans" cxnId="{6802FD90-4C48-469D-B711-AE3F359833F5}">
      <dgm:prSet/>
      <dgm:spPr/>
      <dgm:t>
        <a:bodyPr/>
        <a:lstStyle/>
        <a:p>
          <a:endParaRPr lang="en-US"/>
        </a:p>
      </dgm:t>
    </dgm:pt>
    <dgm:pt modelId="{9869CE07-9B07-4265-B33D-94F89B5E4EE9}" type="sibTrans" cxnId="{6802FD90-4C48-469D-B711-AE3F359833F5}">
      <dgm:prSet/>
      <dgm:spPr/>
      <dgm:t>
        <a:bodyPr/>
        <a:lstStyle/>
        <a:p>
          <a:endParaRPr lang="en-US"/>
        </a:p>
      </dgm:t>
    </dgm:pt>
    <dgm:pt modelId="{5169C191-1A02-4EED-B7ED-0B416E37F7F2}">
      <dgm:prSet/>
      <dgm:spPr/>
      <dgm:t>
        <a:bodyPr/>
        <a:lstStyle/>
        <a:p>
          <a:pPr rtl="0"/>
          <a:r>
            <a:rPr lang="en-US" i="1" dirty="0"/>
            <a:t>“income arising on transfer of LTCA……”</a:t>
          </a:r>
          <a:endParaRPr lang="en-US" dirty="0"/>
        </a:p>
      </dgm:t>
    </dgm:pt>
    <dgm:pt modelId="{315288F9-1C42-4EBD-8204-C683EEDAF4EC}" type="parTrans" cxnId="{37A45237-8815-4AC6-ABB8-B97ABDD29AF2}">
      <dgm:prSet/>
      <dgm:spPr/>
      <dgm:t>
        <a:bodyPr/>
        <a:lstStyle/>
        <a:p>
          <a:endParaRPr lang="en-US"/>
        </a:p>
      </dgm:t>
    </dgm:pt>
    <dgm:pt modelId="{E8380953-081E-48C1-9ADF-54D84D1E55AB}" type="sibTrans" cxnId="{37A45237-8815-4AC6-ABB8-B97ABDD29AF2}">
      <dgm:prSet/>
      <dgm:spPr/>
      <dgm:t>
        <a:bodyPr/>
        <a:lstStyle/>
        <a:p>
          <a:endParaRPr lang="en-US"/>
        </a:p>
      </dgm:t>
    </dgm:pt>
    <dgm:pt modelId="{AF6D5AA1-EFAF-4DF2-9307-6A1B8EE48578}">
      <dgm:prSet/>
      <dgm:spPr/>
      <dgm:t>
        <a:bodyPr/>
        <a:lstStyle/>
        <a:p>
          <a:pPr rtl="0"/>
          <a:r>
            <a:rPr lang="en-US" dirty="0"/>
            <a:t>Therefore normal slab rate</a:t>
          </a:r>
        </a:p>
      </dgm:t>
    </dgm:pt>
    <dgm:pt modelId="{99D9B6E0-1FDD-414A-928C-575E5CBD32D7}" type="parTrans" cxnId="{F743A133-A36D-4DC2-BD2C-BC49F5F7A219}">
      <dgm:prSet/>
      <dgm:spPr/>
      <dgm:t>
        <a:bodyPr/>
        <a:lstStyle/>
        <a:p>
          <a:endParaRPr lang="en-US"/>
        </a:p>
      </dgm:t>
    </dgm:pt>
    <dgm:pt modelId="{A551E113-DD49-4A87-9DDE-2BD62594F060}" type="sibTrans" cxnId="{F743A133-A36D-4DC2-BD2C-BC49F5F7A219}">
      <dgm:prSet/>
      <dgm:spPr/>
      <dgm:t>
        <a:bodyPr/>
        <a:lstStyle/>
        <a:p>
          <a:endParaRPr lang="en-US"/>
        </a:p>
      </dgm:t>
    </dgm:pt>
    <dgm:pt modelId="{9CEDAB06-8BA4-4D9B-A1BE-732B0668B490}">
      <dgm:prSet/>
      <dgm:spPr/>
      <dgm:t>
        <a:bodyPr/>
        <a:lstStyle/>
        <a:p>
          <a:pPr rtl="0"/>
          <a:r>
            <a:rPr lang="en-US" dirty="0"/>
            <a:t>If even partner for 10 years in firm</a:t>
          </a:r>
        </a:p>
      </dgm:t>
    </dgm:pt>
    <dgm:pt modelId="{F1AD4EC7-8211-4F9D-AAA3-20E9F1D17F31}" type="parTrans" cxnId="{57C04273-CC80-4D86-A009-37CBF27428A6}">
      <dgm:prSet/>
      <dgm:spPr/>
      <dgm:t>
        <a:bodyPr/>
        <a:lstStyle/>
        <a:p>
          <a:endParaRPr lang="en-US"/>
        </a:p>
      </dgm:t>
    </dgm:pt>
    <dgm:pt modelId="{F6A1B32C-EA03-49D5-BA44-149FC8FFDC05}" type="sibTrans" cxnId="{57C04273-CC80-4D86-A009-37CBF27428A6}">
      <dgm:prSet/>
      <dgm:spPr/>
      <dgm:t>
        <a:bodyPr/>
        <a:lstStyle/>
        <a:p>
          <a:endParaRPr lang="en-US"/>
        </a:p>
      </dgm:t>
    </dgm:pt>
    <dgm:pt modelId="{8CDB1229-6465-409D-B6B0-D2F8EFF7849F}" type="pres">
      <dgm:prSet presAssocID="{19EA3669-1202-4AD7-9DC9-8E86EB524DAE}" presName="linear" presStyleCnt="0">
        <dgm:presLayoutVars>
          <dgm:animLvl val="lvl"/>
          <dgm:resizeHandles val="exact"/>
        </dgm:presLayoutVars>
      </dgm:prSet>
      <dgm:spPr/>
      <dgm:t>
        <a:bodyPr/>
        <a:lstStyle/>
        <a:p>
          <a:endParaRPr lang="en-US"/>
        </a:p>
      </dgm:t>
    </dgm:pt>
    <dgm:pt modelId="{56D0662E-8046-4ECF-B625-71B7C3FE3A31}" type="pres">
      <dgm:prSet presAssocID="{7E616F5A-3AED-4E73-B0E9-092598C513A9}" presName="parentText" presStyleLbl="node1" presStyleIdx="0" presStyleCnt="2">
        <dgm:presLayoutVars>
          <dgm:chMax val="0"/>
          <dgm:bulletEnabled val="1"/>
        </dgm:presLayoutVars>
      </dgm:prSet>
      <dgm:spPr/>
      <dgm:t>
        <a:bodyPr/>
        <a:lstStyle/>
        <a:p>
          <a:endParaRPr lang="en-US"/>
        </a:p>
      </dgm:t>
    </dgm:pt>
    <dgm:pt modelId="{0EB7EF92-26D6-4DAF-9E89-872CB617400F}" type="pres">
      <dgm:prSet presAssocID="{7E616F5A-3AED-4E73-B0E9-092598C513A9}" presName="childText" presStyleLbl="revTx" presStyleIdx="0" presStyleCnt="2">
        <dgm:presLayoutVars>
          <dgm:bulletEnabled val="1"/>
        </dgm:presLayoutVars>
      </dgm:prSet>
      <dgm:spPr/>
      <dgm:t>
        <a:bodyPr/>
        <a:lstStyle/>
        <a:p>
          <a:endParaRPr lang="en-US"/>
        </a:p>
      </dgm:t>
    </dgm:pt>
    <dgm:pt modelId="{2343E268-BA40-474C-9A2C-36DAA6A8B37B}" type="pres">
      <dgm:prSet presAssocID="{AF6D5AA1-EFAF-4DF2-9307-6A1B8EE48578}" presName="parentText" presStyleLbl="node1" presStyleIdx="1" presStyleCnt="2">
        <dgm:presLayoutVars>
          <dgm:chMax val="0"/>
          <dgm:bulletEnabled val="1"/>
        </dgm:presLayoutVars>
      </dgm:prSet>
      <dgm:spPr/>
      <dgm:t>
        <a:bodyPr/>
        <a:lstStyle/>
        <a:p>
          <a:endParaRPr lang="en-US"/>
        </a:p>
      </dgm:t>
    </dgm:pt>
    <dgm:pt modelId="{546FA045-B499-4330-8BDE-2B352FF3E7C0}" type="pres">
      <dgm:prSet presAssocID="{AF6D5AA1-EFAF-4DF2-9307-6A1B8EE48578}" presName="childText" presStyleLbl="revTx" presStyleIdx="1" presStyleCnt="2">
        <dgm:presLayoutVars>
          <dgm:bulletEnabled val="1"/>
        </dgm:presLayoutVars>
      </dgm:prSet>
      <dgm:spPr/>
      <dgm:t>
        <a:bodyPr/>
        <a:lstStyle/>
        <a:p>
          <a:endParaRPr lang="en-US"/>
        </a:p>
      </dgm:t>
    </dgm:pt>
  </dgm:ptLst>
  <dgm:cxnLst>
    <dgm:cxn modelId="{6802FD90-4C48-469D-B711-AE3F359833F5}" srcId="{7E616F5A-3AED-4E73-B0E9-092598C513A9}" destId="{F8FF1069-C3DB-481E-8CBF-B9FC4FDE9B43}" srcOrd="0" destOrd="0" parTransId="{842FDF52-E557-4F47-B98C-45CF7C7F0629}" sibTransId="{9869CE07-9B07-4265-B33D-94F89B5E4EE9}"/>
    <dgm:cxn modelId="{29CC412D-49A9-44E1-B54A-621729FB1A7C}" type="presOf" srcId="{19EA3669-1202-4AD7-9DC9-8E86EB524DAE}" destId="{8CDB1229-6465-409D-B6B0-D2F8EFF7849F}" srcOrd="0" destOrd="0" presId="urn:microsoft.com/office/officeart/2005/8/layout/vList2"/>
    <dgm:cxn modelId="{42199C85-BD54-4302-AB03-B5888F767BF8}" type="presOf" srcId="{7E616F5A-3AED-4E73-B0E9-092598C513A9}" destId="{56D0662E-8046-4ECF-B625-71B7C3FE3A31}" srcOrd="0" destOrd="0" presId="urn:microsoft.com/office/officeart/2005/8/layout/vList2"/>
    <dgm:cxn modelId="{F743A133-A36D-4DC2-BD2C-BC49F5F7A219}" srcId="{19EA3669-1202-4AD7-9DC9-8E86EB524DAE}" destId="{AF6D5AA1-EFAF-4DF2-9307-6A1B8EE48578}" srcOrd="1" destOrd="0" parTransId="{99D9B6E0-1FDD-414A-928C-575E5CBD32D7}" sibTransId="{A551E113-DD49-4A87-9DDE-2BD62594F060}"/>
    <dgm:cxn modelId="{2E20BB68-A7E0-47EA-AB5C-B1B433259FF4}" type="presOf" srcId="{F8FF1069-C3DB-481E-8CBF-B9FC4FDE9B43}" destId="{0EB7EF92-26D6-4DAF-9E89-872CB617400F}" srcOrd="0" destOrd="0" presId="urn:microsoft.com/office/officeart/2005/8/layout/vList2"/>
    <dgm:cxn modelId="{2CCAC435-DFD3-4DB9-9985-4E15D799539A}" type="presOf" srcId="{AF6D5AA1-EFAF-4DF2-9307-6A1B8EE48578}" destId="{2343E268-BA40-474C-9A2C-36DAA6A8B37B}" srcOrd="0" destOrd="0" presId="urn:microsoft.com/office/officeart/2005/8/layout/vList2"/>
    <dgm:cxn modelId="{F0951163-CFC9-4C62-A5D3-E7C8352AC81A}" type="presOf" srcId="{9CEDAB06-8BA4-4D9B-A1BE-732B0668B490}" destId="{546FA045-B499-4330-8BDE-2B352FF3E7C0}" srcOrd="0" destOrd="0" presId="urn:microsoft.com/office/officeart/2005/8/layout/vList2"/>
    <dgm:cxn modelId="{AB10F458-DB9A-49EE-9857-0ACB213FE453}" srcId="{19EA3669-1202-4AD7-9DC9-8E86EB524DAE}" destId="{7E616F5A-3AED-4E73-B0E9-092598C513A9}" srcOrd="0" destOrd="0" parTransId="{02132577-03C0-41DE-B4D5-1C5ED824F2B0}" sibTransId="{66712E53-E68E-44F5-A4DD-3C0ADBACC917}"/>
    <dgm:cxn modelId="{9553900C-A4DC-4707-9D9E-BDECB8C7EA74}" type="presOf" srcId="{5169C191-1A02-4EED-B7ED-0B416E37F7F2}" destId="{0EB7EF92-26D6-4DAF-9E89-872CB617400F}" srcOrd="0" destOrd="1" presId="urn:microsoft.com/office/officeart/2005/8/layout/vList2"/>
    <dgm:cxn modelId="{37A45237-8815-4AC6-ABB8-B97ABDD29AF2}" srcId="{F8FF1069-C3DB-481E-8CBF-B9FC4FDE9B43}" destId="{5169C191-1A02-4EED-B7ED-0B416E37F7F2}" srcOrd="0" destOrd="0" parTransId="{315288F9-1C42-4EBD-8204-C683EEDAF4EC}" sibTransId="{E8380953-081E-48C1-9ADF-54D84D1E55AB}"/>
    <dgm:cxn modelId="{57C04273-CC80-4D86-A009-37CBF27428A6}" srcId="{AF6D5AA1-EFAF-4DF2-9307-6A1B8EE48578}" destId="{9CEDAB06-8BA4-4D9B-A1BE-732B0668B490}" srcOrd="0" destOrd="0" parTransId="{F1AD4EC7-8211-4F9D-AAA3-20E9F1D17F31}" sibTransId="{F6A1B32C-EA03-49D5-BA44-149FC8FFDC05}"/>
    <dgm:cxn modelId="{D04CCDF8-34E8-4454-967D-BAE63D6832FD}" type="presParOf" srcId="{8CDB1229-6465-409D-B6B0-D2F8EFF7849F}" destId="{56D0662E-8046-4ECF-B625-71B7C3FE3A31}" srcOrd="0" destOrd="0" presId="urn:microsoft.com/office/officeart/2005/8/layout/vList2"/>
    <dgm:cxn modelId="{2672892D-D8E0-46E2-A658-1C13C7B4A984}" type="presParOf" srcId="{8CDB1229-6465-409D-B6B0-D2F8EFF7849F}" destId="{0EB7EF92-26D6-4DAF-9E89-872CB617400F}" srcOrd="1" destOrd="0" presId="urn:microsoft.com/office/officeart/2005/8/layout/vList2"/>
    <dgm:cxn modelId="{7EC56854-0E92-42DB-8667-9ED6DA7F8338}" type="presParOf" srcId="{8CDB1229-6465-409D-B6B0-D2F8EFF7849F}" destId="{2343E268-BA40-474C-9A2C-36DAA6A8B37B}" srcOrd="2" destOrd="0" presId="urn:microsoft.com/office/officeart/2005/8/layout/vList2"/>
    <dgm:cxn modelId="{ABC6C111-B8B0-495E-BA1E-A4558FC0BF97}" type="presParOf" srcId="{8CDB1229-6465-409D-B6B0-D2F8EFF7849F}" destId="{546FA045-B499-4330-8BDE-2B352FF3E7C0}"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65A8AD24-1F32-483F-A0CF-48637177D452}" type="doc">
      <dgm:prSet loTypeId="urn:microsoft.com/office/officeart/2005/8/layout/vList2" loCatId="list" qsTypeId="urn:microsoft.com/office/officeart/2005/8/quickstyle/simple1" qsCatId="simple" csTypeId="urn:microsoft.com/office/officeart/2005/8/colors/colorful1#25" csCatId="colorful"/>
      <dgm:spPr/>
      <dgm:t>
        <a:bodyPr/>
        <a:lstStyle/>
        <a:p>
          <a:endParaRPr lang="en-US"/>
        </a:p>
      </dgm:t>
    </dgm:pt>
    <dgm:pt modelId="{F4EE9352-1707-4588-A89B-AF0FC20D722C}">
      <dgm:prSet/>
      <dgm:spPr/>
      <dgm:t>
        <a:bodyPr/>
        <a:lstStyle/>
        <a:p>
          <a:pPr rtl="0"/>
          <a:r>
            <a:rPr lang="en-US"/>
            <a:t>Intra head set off (S.70(2))</a:t>
          </a:r>
        </a:p>
      </dgm:t>
    </dgm:pt>
    <dgm:pt modelId="{47660589-091A-4D57-9F04-5A1D441568EE}" type="parTrans" cxnId="{BD92B103-CAA5-40E4-87E9-2F7094193F22}">
      <dgm:prSet/>
      <dgm:spPr/>
      <dgm:t>
        <a:bodyPr/>
        <a:lstStyle/>
        <a:p>
          <a:endParaRPr lang="en-US"/>
        </a:p>
      </dgm:t>
    </dgm:pt>
    <dgm:pt modelId="{8FFBEAAF-561E-40A9-90BA-51B81C7DB15D}" type="sibTrans" cxnId="{BD92B103-CAA5-40E4-87E9-2F7094193F22}">
      <dgm:prSet/>
      <dgm:spPr/>
      <dgm:t>
        <a:bodyPr/>
        <a:lstStyle/>
        <a:p>
          <a:endParaRPr lang="en-US"/>
        </a:p>
      </dgm:t>
    </dgm:pt>
    <dgm:pt modelId="{72CBAF52-290F-4A2D-983C-F5FA021A9F75}">
      <dgm:prSet/>
      <dgm:spPr/>
      <dgm:t>
        <a:bodyPr/>
        <a:lstStyle/>
        <a:p>
          <a:pPr rtl="0"/>
          <a:r>
            <a:rPr lang="en-US"/>
            <a:t>Inter head set off (S.71(3)</a:t>
          </a:r>
        </a:p>
      </dgm:t>
    </dgm:pt>
    <dgm:pt modelId="{F54A1EFE-88BC-4D64-8233-5DF9AD91525B}" type="parTrans" cxnId="{A74F604D-7055-4628-96C3-483F952BFA09}">
      <dgm:prSet/>
      <dgm:spPr/>
      <dgm:t>
        <a:bodyPr/>
        <a:lstStyle/>
        <a:p>
          <a:endParaRPr lang="en-US"/>
        </a:p>
      </dgm:t>
    </dgm:pt>
    <dgm:pt modelId="{3F54560C-7761-4917-A7FC-DFFFA311586E}" type="sibTrans" cxnId="{A74F604D-7055-4628-96C3-483F952BFA09}">
      <dgm:prSet/>
      <dgm:spPr/>
      <dgm:t>
        <a:bodyPr/>
        <a:lstStyle/>
        <a:p>
          <a:endParaRPr lang="en-US"/>
        </a:p>
      </dgm:t>
    </dgm:pt>
    <dgm:pt modelId="{6AE7F1EB-705E-411A-A632-20F41FC0E458}">
      <dgm:prSet/>
      <dgm:spPr/>
      <dgm:t>
        <a:bodyPr/>
        <a:lstStyle/>
        <a:p>
          <a:pPr rtl="0"/>
          <a:r>
            <a:rPr lang="en-US"/>
            <a:t>Carry forward of losses </a:t>
          </a:r>
        </a:p>
      </dgm:t>
    </dgm:pt>
    <dgm:pt modelId="{9EDE5D46-0441-4AB4-A838-038F72638248}" type="parTrans" cxnId="{E6583509-2D89-471A-AEA3-3F96E4A89E74}">
      <dgm:prSet/>
      <dgm:spPr/>
      <dgm:t>
        <a:bodyPr/>
        <a:lstStyle/>
        <a:p>
          <a:endParaRPr lang="en-US"/>
        </a:p>
      </dgm:t>
    </dgm:pt>
    <dgm:pt modelId="{A2BC198C-311A-48D8-AA23-59D15388797F}" type="sibTrans" cxnId="{E6583509-2D89-471A-AEA3-3F96E4A89E74}">
      <dgm:prSet/>
      <dgm:spPr/>
      <dgm:t>
        <a:bodyPr/>
        <a:lstStyle/>
        <a:p>
          <a:endParaRPr lang="en-US"/>
        </a:p>
      </dgm:t>
    </dgm:pt>
    <dgm:pt modelId="{9FA1EE2E-774C-4A23-AD63-3F5A763C0540}" type="pres">
      <dgm:prSet presAssocID="{65A8AD24-1F32-483F-A0CF-48637177D452}" presName="linear" presStyleCnt="0">
        <dgm:presLayoutVars>
          <dgm:animLvl val="lvl"/>
          <dgm:resizeHandles val="exact"/>
        </dgm:presLayoutVars>
      </dgm:prSet>
      <dgm:spPr/>
      <dgm:t>
        <a:bodyPr/>
        <a:lstStyle/>
        <a:p>
          <a:endParaRPr lang="en-US"/>
        </a:p>
      </dgm:t>
    </dgm:pt>
    <dgm:pt modelId="{74B574BD-DD0B-4E9E-8B4A-752969C7F8C8}" type="pres">
      <dgm:prSet presAssocID="{F4EE9352-1707-4588-A89B-AF0FC20D722C}" presName="parentText" presStyleLbl="node1" presStyleIdx="0" presStyleCnt="3">
        <dgm:presLayoutVars>
          <dgm:chMax val="0"/>
          <dgm:bulletEnabled val="1"/>
        </dgm:presLayoutVars>
      </dgm:prSet>
      <dgm:spPr/>
      <dgm:t>
        <a:bodyPr/>
        <a:lstStyle/>
        <a:p>
          <a:endParaRPr lang="en-US"/>
        </a:p>
      </dgm:t>
    </dgm:pt>
    <dgm:pt modelId="{C1465827-7C9F-4A5B-8EE4-323D78D957DB}" type="pres">
      <dgm:prSet presAssocID="{8FFBEAAF-561E-40A9-90BA-51B81C7DB15D}" presName="spacer" presStyleCnt="0"/>
      <dgm:spPr/>
    </dgm:pt>
    <dgm:pt modelId="{282C2B49-C03E-40F6-BA44-00475BFE6BAD}" type="pres">
      <dgm:prSet presAssocID="{72CBAF52-290F-4A2D-983C-F5FA021A9F75}" presName="parentText" presStyleLbl="node1" presStyleIdx="1" presStyleCnt="3">
        <dgm:presLayoutVars>
          <dgm:chMax val="0"/>
          <dgm:bulletEnabled val="1"/>
        </dgm:presLayoutVars>
      </dgm:prSet>
      <dgm:spPr/>
      <dgm:t>
        <a:bodyPr/>
        <a:lstStyle/>
        <a:p>
          <a:endParaRPr lang="en-US"/>
        </a:p>
      </dgm:t>
    </dgm:pt>
    <dgm:pt modelId="{5F2CB736-7A9B-41D9-952F-1BDE112D57A1}" type="pres">
      <dgm:prSet presAssocID="{3F54560C-7761-4917-A7FC-DFFFA311586E}" presName="spacer" presStyleCnt="0"/>
      <dgm:spPr/>
    </dgm:pt>
    <dgm:pt modelId="{EC8E542F-F441-47A7-B17C-27268A34F95E}" type="pres">
      <dgm:prSet presAssocID="{6AE7F1EB-705E-411A-A632-20F41FC0E458}" presName="parentText" presStyleLbl="node1" presStyleIdx="2" presStyleCnt="3">
        <dgm:presLayoutVars>
          <dgm:chMax val="0"/>
          <dgm:bulletEnabled val="1"/>
        </dgm:presLayoutVars>
      </dgm:prSet>
      <dgm:spPr/>
      <dgm:t>
        <a:bodyPr/>
        <a:lstStyle/>
        <a:p>
          <a:endParaRPr lang="en-US"/>
        </a:p>
      </dgm:t>
    </dgm:pt>
  </dgm:ptLst>
  <dgm:cxnLst>
    <dgm:cxn modelId="{68599C2B-D104-4EBE-AC4D-76627FAF9FC7}" type="presOf" srcId="{F4EE9352-1707-4588-A89B-AF0FC20D722C}" destId="{74B574BD-DD0B-4E9E-8B4A-752969C7F8C8}" srcOrd="0" destOrd="0" presId="urn:microsoft.com/office/officeart/2005/8/layout/vList2"/>
    <dgm:cxn modelId="{BD92B103-CAA5-40E4-87E9-2F7094193F22}" srcId="{65A8AD24-1F32-483F-A0CF-48637177D452}" destId="{F4EE9352-1707-4588-A89B-AF0FC20D722C}" srcOrd="0" destOrd="0" parTransId="{47660589-091A-4D57-9F04-5A1D441568EE}" sibTransId="{8FFBEAAF-561E-40A9-90BA-51B81C7DB15D}"/>
    <dgm:cxn modelId="{3BCFB45A-5903-4BFF-A53D-6548DA84D5CD}" type="presOf" srcId="{65A8AD24-1F32-483F-A0CF-48637177D452}" destId="{9FA1EE2E-774C-4A23-AD63-3F5A763C0540}" srcOrd="0" destOrd="0" presId="urn:microsoft.com/office/officeart/2005/8/layout/vList2"/>
    <dgm:cxn modelId="{E6583509-2D89-471A-AEA3-3F96E4A89E74}" srcId="{65A8AD24-1F32-483F-A0CF-48637177D452}" destId="{6AE7F1EB-705E-411A-A632-20F41FC0E458}" srcOrd="2" destOrd="0" parTransId="{9EDE5D46-0441-4AB4-A838-038F72638248}" sibTransId="{A2BC198C-311A-48D8-AA23-59D15388797F}"/>
    <dgm:cxn modelId="{A74F604D-7055-4628-96C3-483F952BFA09}" srcId="{65A8AD24-1F32-483F-A0CF-48637177D452}" destId="{72CBAF52-290F-4A2D-983C-F5FA021A9F75}" srcOrd="1" destOrd="0" parTransId="{F54A1EFE-88BC-4D64-8233-5DF9AD91525B}" sibTransId="{3F54560C-7761-4917-A7FC-DFFFA311586E}"/>
    <dgm:cxn modelId="{36E83BFE-708E-4632-9B41-676C0E0A2F2A}" type="presOf" srcId="{72CBAF52-290F-4A2D-983C-F5FA021A9F75}" destId="{282C2B49-C03E-40F6-BA44-00475BFE6BAD}" srcOrd="0" destOrd="0" presId="urn:microsoft.com/office/officeart/2005/8/layout/vList2"/>
    <dgm:cxn modelId="{D73F8FD5-4C5D-4796-80D6-02B39F66E6BE}" type="presOf" srcId="{6AE7F1EB-705E-411A-A632-20F41FC0E458}" destId="{EC8E542F-F441-47A7-B17C-27268A34F95E}" srcOrd="0" destOrd="0" presId="urn:microsoft.com/office/officeart/2005/8/layout/vList2"/>
    <dgm:cxn modelId="{8FEA4BAB-595D-4409-B915-8DA202AF4217}" type="presParOf" srcId="{9FA1EE2E-774C-4A23-AD63-3F5A763C0540}" destId="{74B574BD-DD0B-4E9E-8B4A-752969C7F8C8}" srcOrd="0" destOrd="0" presId="urn:microsoft.com/office/officeart/2005/8/layout/vList2"/>
    <dgm:cxn modelId="{8F239224-9485-421F-8F4D-7A903125E91B}" type="presParOf" srcId="{9FA1EE2E-774C-4A23-AD63-3F5A763C0540}" destId="{C1465827-7C9F-4A5B-8EE4-323D78D957DB}" srcOrd="1" destOrd="0" presId="urn:microsoft.com/office/officeart/2005/8/layout/vList2"/>
    <dgm:cxn modelId="{72DDE34A-8230-4F93-AE18-01904D96C872}" type="presParOf" srcId="{9FA1EE2E-774C-4A23-AD63-3F5A763C0540}" destId="{282C2B49-C03E-40F6-BA44-00475BFE6BAD}" srcOrd="2" destOrd="0" presId="urn:microsoft.com/office/officeart/2005/8/layout/vList2"/>
    <dgm:cxn modelId="{2BD348CC-6C4F-4FAD-97F9-B09C14AE4B08}" type="presParOf" srcId="{9FA1EE2E-774C-4A23-AD63-3F5A763C0540}" destId="{5F2CB736-7A9B-41D9-952F-1BDE112D57A1}" srcOrd="3" destOrd="0" presId="urn:microsoft.com/office/officeart/2005/8/layout/vList2"/>
    <dgm:cxn modelId="{832D0E20-F6ED-4F22-B2FA-9E510D896D09}" type="presParOf" srcId="{9FA1EE2E-774C-4A23-AD63-3F5A763C0540}" destId="{EC8E542F-F441-47A7-B17C-27268A34F95E}"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7C037732-E663-4314-955C-269363707205}" type="doc">
      <dgm:prSet loTypeId="urn:microsoft.com/office/officeart/2005/8/layout/vList2" loCatId="list" qsTypeId="urn:microsoft.com/office/officeart/2005/8/quickstyle/simple1" qsCatId="simple" csTypeId="urn:microsoft.com/office/officeart/2005/8/colors/colorful1#26" csCatId="colorful" phldr="1"/>
      <dgm:spPr/>
      <dgm:t>
        <a:bodyPr/>
        <a:lstStyle/>
        <a:p>
          <a:endParaRPr lang="en-US"/>
        </a:p>
      </dgm:t>
    </dgm:pt>
    <dgm:pt modelId="{57CFE721-5B01-4779-9A7E-A96EDF5DFE20}">
      <dgm:prSet/>
      <dgm:spPr/>
      <dgm:t>
        <a:bodyPr/>
        <a:lstStyle/>
        <a:p>
          <a:pPr rtl="0"/>
          <a:r>
            <a:rPr lang="en-US" dirty="0"/>
            <a:t>Not under Similar computation</a:t>
          </a:r>
        </a:p>
      </dgm:t>
    </dgm:pt>
    <dgm:pt modelId="{7FA64FCD-F13F-4BD5-94EB-AE32D89F455F}" type="parTrans" cxnId="{D2DF79B9-0B81-466A-87F1-348736915837}">
      <dgm:prSet/>
      <dgm:spPr/>
      <dgm:t>
        <a:bodyPr/>
        <a:lstStyle/>
        <a:p>
          <a:endParaRPr lang="en-US"/>
        </a:p>
      </dgm:t>
    </dgm:pt>
    <dgm:pt modelId="{1F2D8B8F-1D7A-4E8B-9181-D55145604930}" type="sibTrans" cxnId="{D2DF79B9-0B81-466A-87F1-348736915837}">
      <dgm:prSet/>
      <dgm:spPr/>
      <dgm:t>
        <a:bodyPr/>
        <a:lstStyle/>
        <a:p>
          <a:endParaRPr lang="en-US"/>
        </a:p>
      </dgm:t>
    </dgm:pt>
    <dgm:pt modelId="{60E218B2-D36A-4C0C-BCCB-084128836B64}">
      <dgm:prSet/>
      <dgm:spPr/>
      <dgm:t>
        <a:bodyPr/>
        <a:lstStyle/>
        <a:p>
          <a:pPr rtl="0"/>
          <a:r>
            <a:rPr lang="en-US" dirty="0"/>
            <a:t>No losses as per formula (A=B+C-D) u/s 45(4)</a:t>
          </a:r>
        </a:p>
      </dgm:t>
    </dgm:pt>
    <dgm:pt modelId="{77D592F0-68C8-4DF5-B232-39E81AA5A9AD}" type="parTrans" cxnId="{FC0DAF64-9618-4037-9506-80FB6CE32529}">
      <dgm:prSet/>
      <dgm:spPr/>
      <dgm:t>
        <a:bodyPr/>
        <a:lstStyle/>
        <a:p>
          <a:endParaRPr lang="en-US"/>
        </a:p>
      </dgm:t>
    </dgm:pt>
    <dgm:pt modelId="{4D33BA9E-DE1B-4204-AFD4-DD9B06B80ED5}" type="sibTrans" cxnId="{FC0DAF64-9618-4037-9506-80FB6CE32529}">
      <dgm:prSet/>
      <dgm:spPr/>
      <dgm:t>
        <a:bodyPr/>
        <a:lstStyle/>
        <a:p>
          <a:endParaRPr lang="en-US"/>
        </a:p>
      </dgm:t>
    </dgm:pt>
    <dgm:pt modelId="{1BFC382F-701E-465C-A58E-6CD07D7260D5}">
      <dgm:prSet/>
      <dgm:spPr/>
      <dgm:t>
        <a:bodyPr/>
        <a:lstStyle/>
        <a:p>
          <a:pPr rtl="0"/>
          <a:r>
            <a:rPr lang="en-US" dirty="0"/>
            <a:t>So neither loss u/s 45(4) can be set off with CG</a:t>
          </a:r>
        </a:p>
      </dgm:t>
    </dgm:pt>
    <dgm:pt modelId="{DD704EF3-0129-4B82-B3D7-183A85EE6209}" type="parTrans" cxnId="{2442FA63-36A4-4E28-8629-0E1DABA62E1E}">
      <dgm:prSet/>
      <dgm:spPr/>
      <dgm:t>
        <a:bodyPr/>
        <a:lstStyle/>
        <a:p>
          <a:endParaRPr lang="en-US"/>
        </a:p>
      </dgm:t>
    </dgm:pt>
    <dgm:pt modelId="{24F23BF3-64CB-4E4E-81FB-50C286724A39}" type="sibTrans" cxnId="{2442FA63-36A4-4E28-8629-0E1DABA62E1E}">
      <dgm:prSet/>
      <dgm:spPr/>
      <dgm:t>
        <a:bodyPr/>
        <a:lstStyle/>
        <a:p>
          <a:endParaRPr lang="en-US"/>
        </a:p>
      </dgm:t>
    </dgm:pt>
    <dgm:pt modelId="{7121E9AA-0AD6-4A82-8AFF-491AFA0D4B0C}">
      <dgm:prSet/>
      <dgm:spPr/>
      <dgm:t>
        <a:bodyPr/>
        <a:lstStyle/>
        <a:p>
          <a:pPr rtl="0"/>
          <a:r>
            <a:rPr lang="en-US" dirty="0"/>
            <a:t>nor  gain u/s 45(4) can be set off with other loss</a:t>
          </a:r>
        </a:p>
      </dgm:t>
    </dgm:pt>
    <dgm:pt modelId="{6D4D0339-76B4-4D45-866A-128169BB8AF3}" type="parTrans" cxnId="{F13584B5-3034-4D9B-87C6-6349C8B8B6BD}">
      <dgm:prSet/>
      <dgm:spPr/>
      <dgm:t>
        <a:bodyPr/>
        <a:lstStyle/>
        <a:p>
          <a:endParaRPr lang="en-US"/>
        </a:p>
      </dgm:t>
    </dgm:pt>
    <dgm:pt modelId="{656926F5-D19C-46D8-9CE2-BB684FCF67CF}" type="sibTrans" cxnId="{F13584B5-3034-4D9B-87C6-6349C8B8B6BD}">
      <dgm:prSet/>
      <dgm:spPr/>
      <dgm:t>
        <a:bodyPr/>
        <a:lstStyle/>
        <a:p>
          <a:endParaRPr lang="en-US"/>
        </a:p>
      </dgm:t>
    </dgm:pt>
    <dgm:pt modelId="{E4409012-F2AB-4EAF-B7BB-8F98D2D4EF41}" type="pres">
      <dgm:prSet presAssocID="{7C037732-E663-4314-955C-269363707205}" presName="linear" presStyleCnt="0">
        <dgm:presLayoutVars>
          <dgm:animLvl val="lvl"/>
          <dgm:resizeHandles val="exact"/>
        </dgm:presLayoutVars>
      </dgm:prSet>
      <dgm:spPr/>
      <dgm:t>
        <a:bodyPr/>
        <a:lstStyle/>
        <a:p>
          <a:endParaRPr lang="en-US"/>
        </a:p>
      </dgm:t>
    </dgm:pt>
    <dgm:pt modelId="{3F63A49C-8A58-4AD3-B7D9-4861C4D028DC}" type="pres">
      <dgm:prSet presAssocID="{57CFE721-5B01-4779-9A7E-A96EDF5DFE20}" presName="parentText" presStyleLbl="node1" presStyleIdx="0" presStyleCnt="1">
        <dgm:presLayoutVars>
          <dgm:chMax val="0"/>
          <dgm:bulletEnabled val="1"/>
        </dgm:presLayoutVars>
      </dgm:prSet>
      <dgm:spPr/>
      <dgm:t>
        <a:bodyPr/>
        <a:lstStyle/>
        <a:p>
          <a:endParaRPr lang="en-US"/>
        </a:p>
      </dgm:t>
    </dgm:pt>
    <dgm:pt modelId="{4C6017B2-013E-4EF1-A83E-02878DBBA712}" type="pres">
      <dgm:prSet presAssocID="{57CFE721-5B01-4779-9A7E-A96EDF5DFE20}" presName="childText" presStyleLbl="revTx" presStyleIdx="0" presStyleCnt="1">
        <dgm:presLayoutVars>
          <dgm:bulletEnabled val="1"/>
        </dgm:presLayoutVars>
      </dgm:prSet>
      <dgm:spPr/>
      <dgm:t>
        <a:bodyPr/>
        <a:lstStyle/>
        <a:p>
          <a:endParaRPr lang="en-US"/>
        </a:p>
      </dgm:t>
    </dgm:pt>
  </dgm:ptLst>
  <dgm:cxnLst>
    <dgm:cxn modelId="{2442FA63-36A4-4E28-8629-0E1DABA62E1E}" srcId="{57CFE721-5B01-4779-9A7E-A96EDF5DFE20}" destId="{1BFC382F-701E-465C-A58E-6CD07D7260D5}" srcOrd="1" destOrd="0" parTransId="{DD704EF3-0129-4B82-B3D7-183A85EE6209}" sibTransId="{24F23BF3-64CB-4E4E-81FB-50C286724A39}"/>
    <dgm:cxn modelId="{FC0DAF64-9618-4037-9506-80FB6CE32529}" srcId="{57CFE721-5B01-4779-9A7E-A96EDF5DFE20}" destId="{60E218B2-D36A-4C0C-BCCB-084128836B64}" srcOrd="0" destOrd="0" parTransId="{77D592F0-68C8-4DF5-B232-39E81AA5A9AD}" sibTransId="{4D33BA9E-DE1B-4204-AFD4-DD9B06B80ED5}"/>
    <dgm:cxn modelId="{A857F1AB-86B3-448A-94D3-C417F14F8D97}" type="presOf" srcId="{57CFE721-5B01-4779-9A7E-A96EDF5DFE20}" destId="{3F63A49C-8A58-4AD3-B7D9-4861C4D028DC}" srcOrd="0" destOrd="0" presId="urn:microsoft.com/office/officeart/2005/8/layout/vList2"/>
    <dgm:cxn modelId="{D2DF79B9-0B81-466A-87F1-348736915837}" srcId="{7C037732-E663-4314-955C-269363707205}" destId="{57CFE721-5B01-4779-9A7E-A96EDF5DFE20}" srcOrd="0" destOrd="0" parTransId="{7FA64FCD-F13F-4BD5-94EB-AE32D89F455F}" sibTransId="{1F2D8B8F-1D7A-4E8B-9181-D55145604930}"/>
    <dgm:cxn modelId="{F0D767A9-D4D8-45DC-83E9-6E5058C2DE49}" type="presOf" srcId="{60E218B2-D36A-4C0C-BCCB-084128836B64}" destId="{4C6017B2-013E-4EF1-A83E-02878DBBA712}" srcOrd="0" destOrd="0" presId="urn:microsoft.com/office/officeart/2005/8/layout/vList2"/>
    <dgm:cxn modelId="{7A3B526C-D73F-4AF6-8C60-EF2D3EB19B79}" type="presOf" srcId="{7121E9AA-0AD6-4A82-8AFF-491AFA0D4B0C}" destId="{4C6017B2-013E-4EF1-A83E-02878DBBA712}" srcOrd="0" destOrd="2" presId="urn:microsoft.com/office/officeart/2005/8/layout/vList2"/>
    <dgm:cxn modelId="{F13584B5-3034-4D9B-87C6-6349C8B8B6BD}" srcId="{57CFE721-5B01-4779-9A7E-A96EDF5DFE20}" destId="{7121E9AA-0AD6-4A82-8AFF-491AFA0D4B0C}" srcOrd="2" destOrd="0" parTransId="{6D4D0339-76B4-4D45-866A-128169BB8AF3}" sibTransId="{656926F5-D19C-46D8-9CE2-BB684FCF67CF}"/>
    <dgm:cxn modelId="{15D2A6ED-5EC0-48F9-9358-3789E95D831C}" type="presOf" srcId="{1BFC382F-701E-465C-A58E-6CD07D7260D5}" destId="{4C6017B2-013E-4EF1-A83E-02878DBBA712}" srcOrd="0" destOrd="1" presId="urn:microsoft.com/office/officeart/2005/8/layout/vList2"/>
    <dgm:cxn modelId="{BC4F5253-0A28-4158-97F4-61A2E3E392DD}" type="presOf" srcId="{7C037732-E663-4314-955C-269363707205}" destId="{E4409012-F2AB-4EAF-B7BB-8F98D2D4EF41}" srcOrd="0" destOrd="0" presId="urn:microsoft.com/office/officeart/2005/8/layout/vList2"/>
    <dgm:cxn modelId="{30F7EA49-B5B6-4D65-8B0A-CF2575539AE7}" type="presParOf" srcId="{E4409012-F2AB-4EAF-B7BB-8F98D2D4EF41}" destId="{3F63A49C-8A58-4AD3-B7D9-4861C4D028DC}" srcOrd="0" destOrd="0" presId="urn:microsoft.com/office/officeart/2005/8/layout/vList2"/>
    <dgm:cxn modelId="{D89BEC0D-4D61-4B46-A99A-7BDE3A1C04B1}" type="presParOf" srcId="{E4409012-F2AB-4EAF-B7BB-8F98D2D4EF41}" destId="{4C6017B2-013E-4EF1-A83E-02878DBBA712}"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75BA11AA-E7E9-4B14-A7D8-9E3B9094A4D4}" type="doc">
      <dgm:prSet loTypeId="urn:microsoft.com/office/officeart/2005/8/layout/vList2" loCatId="list" qsTypeId="urn:microsoft.com/office/officeart/2005/8/quickstyle/simple1" qsCatId="simple" csTypeId="urn:microsoft.com/office/officeart/2005/8/colors/colorful1#27" csCatId="colorful" phldr="1"/>
      <dgm:spPr/>
      <dgm:t>
        <a:bodyPr/>
        <a:lstStyle/>
        <a:p>
          <a:endParaRPr lang="en-US"/>
        </a:p>
      </dgm:t>
    </dgm:pt>
    <dgm:pt modelId="{A7F9A063-442E-4F74-A89A-440F293F2107}">
      <dgm:prSet/>
      <dgm:spPr/>
      <dgm:t>
        <a:bodyPr/>
        <a:lstStyle/>
        <a:p>
          <a:pPr rtl="0"/>
          <a:r>
            <a:rPr lang="en-US"/>
            <a:t>So no restrictions</a:t>
          </a:r>
        </a:p>
      </dgm:t>
    </dgm:pt>
    <dgm:pt modelId="{D52531EB-127F-45BE-90B6-6C06EA587BFE}" type="parTrans" cxnId="{506927BC-F5D9-42F4-87CA-D7A04B51A162}">
      <dgm:prSet/>
      <dgm:spPr/>
      <dgm:t>
        <a:bodyPr/>
        <a:lstStyle/>
        <a:p>
          <a:endParaRPr lang="en-US"/>
        </a:p>
      </dgm:t>
    </dgm:pt>
    <dgm:pt modelId="{9A633DDE-1182-4A30-B74C-AD9A33D4AAB6}" type="sibTrans" cxnId="{506927BC-F5D9-42F4-87CA-D7A04B51A162}">
      <dgm:prSet/>
      <dgm:spPr/>
      <dgm:t>
        <a:bodyPr/>
        <a:lstStyle/>
        <a:p>
          <a:endParaRPr lang="en-US"/>
        </a:p>
      </dgm:t>
    </dgm:pt>
    <dgm:pt modelId="{ED46E652-0A37-4B6A-B6CE-1AAA5156442C}">
      <dgm:prSet/>
      <dgm:spPr/>
      <dgm:t>
        <a:bodyPr/>
        <a:lstStyle/>
        <a:p>
          <a:pPr rtl="0"/>
          <a:r>
            <a:rPr lang="en-US"/>
            <a:t>Inter head set off is possible</a:t>
          </a:r>
        </a:p>
      </dgm:t>
    </dgm:pt>
    <dgm:pt modelId="{F4E9C0F9-06D7-4060-9D24-2151B1901116}" type="parTrans" cxnId="{59165821-6FAC-48C8-ABF6-174025174555}">
      <dgm:prSet/>
      <dgm:spPr/>
      <dgm:t>
        <a:bodyPr/>
        <a:lstStyle/>
        <a:p>
          <a:endParaRPr lang="en-US"/>
        </a:p>
      </dgm:t>
    </dgm:pt>
    <dgm:pt modelId="{3B588A5F-5BDC-4AFD-BB81-94A6ACDFF504}" type="sibTrans" cxnId="{59165821-6FAC-48C8-ABF6-174025174555}">
      <dgm:prSet/>
      <dgm:spPr/>
      <dgm:t>
        <a:bodyPr/>
        <a:lstStyle/>
        <a:p>
          <a:endParaRPr lang="en-US"/>
        </a:p>
      </dgm:t>
    </dgm:pt>
    <dgm:pt modelId="{23588EF8-8D51-4BEB-9400-8DB7A0139E8D}">
      <dgm:prSet/>
      <dgm:spPr/>
      <dgm:t>
        <a:bodyPr/>
        <a:lstStyle/>
        <a:p>
          <a:pPr rtl="0"/>
          <a:r>
            <a:rPr lang="en-US" sz="2300" dirty="0"/>
            <a:t>Bracketed portion (is existence of capital asset must?)</a:t>
          </a:r>
        </a:p>
      </dgm:t>
    </dgm:pt>
    <dgm:pt modelId="{4C4F5E4E-5818-4C63-8A10-2755C4504490}" type="parTrans" cxnId="{3BFBC723-828F-41AB-8F3E-8B334063639C}">
      <dgm:prSet/>
      <dgm:spPr/>
      <dgm:t>
        <a:bodyPr/>
        <a:lstStyle/>
        <a:p>
          <a:endParaRPr lang="en-US"/>
        </a:p>
      </dgm:t>
    </dgm:pt>
    <dgm:pt modelId="{7B99CA4C-9BD3-4AC4-AB2B-A4F6AA66AA7F}" type="sibTrans" cxnId="{3BFBC723-828F-41AB-8F3E-8B334063639C}">
      <dgm:prSet/>
      <dgm:spPr/>
      <dgm:t>
        <a:bodyPr/>
        <a:lstStyle/>
        <a:p>
          <a:endParaRPr lang="en-US"/>
        </a:p>
      </dgm:t>
    </dgm:pt>
    <dgm:pt modelId="{C80F46E8-F53E-4AB3-9264-8F129B57D821}">
      <dgm:prSet custT="1"/>
      <dgm:spPr/>
      <dgm:t>
        <a:bodyPr/>
        <a:lstStyle/>
        <a:p>
          <a:pPr rtl="0"/>
          <a:r>
            <a:rPr lang="en-US" sz="2000" dirty="0"/>
            <a:t>Principle of updating construction</a:t>
          </a:r>
        </a:p>
      </dgm:t>
    </dgm:pt>
    <dgm:pt modelId="{2BDAEC91-0A01-4425-BFD7-9DA4BD4FB89B}" type="parTrans" cxnId="{B543320D-C3BB-49C7-A31F-706272BB5778}">
      <dgm:prSet/>
      <dgm:spPr/>
      <dgm:t>
        <a:bodyPr/>
        <a:lstStyle/>
        <a:p>
          <a:endParaRPr lang="en-US"/>
        </a:p>
      </dgm:t>
    </dgm:pt>
    <dgm:pt modelId="{E4C17F52-457B-4C17-B3B3-F31C776B4896}" type="sibTrans" cxnId="{B543320D-C3BB-49C7-A31F-706272BB5778}">
      <dgm:prSet/>
      <dgm:spPr/>
      <dgm:t>
        <a:bodyPr/>
        <a:lstStyle/>
        <a:p>
          <a:endParaRPr lang="en-US"/>
        </a:p>
      </dgm:t>
    </dgm:pt>
    <dgm:pt modelId="{2C010CC0-AC15-4886-8064-FF0BE45FA291}" type="pres">
      <dgm:prSet presAssocID="{75BA11AA-E7E9-4B14-A7D8-9E3B9094A4D4}" presName="linear" presStyleCnt="0">
        <dgm:presLayoutVars>
          <dgm:animLvl val="lvl"/>
          <dgm:resizeHandles val="exact"/>
        </dgm:presLayoutVars>
      </dgm:prSet>
      <dgm:spPr/>
      <dgm:t>
        <a:bodyPr/>
        <a:lstStyle/>
        <a:p>
          <a:endParaRPr lang="en-US"/>
        </a:p>
      </dgm:t>
    </dgm:pt>
    <dgm:pt modelId="{9A3240B6-F8E5-437D-A83B-C558196E94CB}" type="pres">
      <dgm:prSet presAssocID="{A7F9A063-442E-4F74-A89A-440F293F2107}" presName="parentText" presStyleLbl="node1" presStyleIdx="0" presStyleCnt="2">
        <dgm:presLayoutVars>
          <dgm:chMax val="0"/>
          <dgm:bulletEnabled val="1"/>
        </dgm:presLayoutVars>
      </dgm:prSet>
      <dgm:spPr/>
      <dgm:t>
        <a:bodyPr/>
        <a:lstStyle/>
        <a:p>
          <a:endParaRPr lang="en-US"/>
        </a:p>
      </dgm:t>
    </dgm:pt>
    <dgm:pt modelId="{3C4DAD89-559D-4DF7-A902-ABBC54E59FF0}" type="pres">
      <dgm:prSet presAssocID="{9A633DDE-1182-4A30-B74C-AD9A33D4AAB6}" presName="spacer" presStyleCnt="0"/>
      <dgm:spPr/>
    </dgm:pt>
    <dgm:pt modelId="{2A80F2AC-CCA9-42D6-92E5-2959295EA0F2}" type="pres">
      <dgm:prSet presAssocID="{ED46E652-0A37-4B6A-B6CE-1AAA5156442C}" presName="parentText" presStyleLbl="node1" presStyleIdx="1" presStyleCnt="2">
        <dgm:presLayoutVars>
          <dgm:chMax val="0"/>
          <dgm:bulletEnabled val="1"/>
        </dgm:presLayoutVars>
      </dgm:prSet>
      <dgm:spPr/>
      <dgm:t>
        <a:bodyPr/>
        <a:lstStyle/>
        <a:p>
          <a:endParaRPr lang="en-US"/>
        </a:p>
      </dgm:t>
    </dgm:pt>
    <dgm:pt modelId="{455B5127-E127-41CA-B0DE-1B0C01F660D8}" type="pres">
      <dgm:prSet presAssocID="{ED46E652-0A37-4B6A-B6CE-1AAA5156442C}" presName="childText" presStyleLbl="revTx" presStyleIdx="0" presStyleCnt="1">
        <dgm:presLayoutVars>
          <dgm:bulletEnabled val="1"/>
        </dgm:presLayoutVars>
      </dgm:prSet>
      <dgm:spPr/>
      <dgm:t>
        <a:bodyPr/>
        <a:lstStyle/>
        <a:p>
          <a:endParaRPr lang="en-US"/>
        </a:p>
      </dgm:t>
    </dgm:pt>
  </dgm:ptLst>
  <dgm:cxnLst>
    <dgm:cxn modelId="{59165821-6FAC-48C8-ABF6-174025174555}" srcId="{75BA11AA-E7E9-4B14-A7D8-9E3B9094A4D4}" destId="{ED46E652-0A37-4B6A-B6CE-1AAA5156442C}" srcOrd="1" destOrd="0" parTransId="{F4E9C0F9-06D7-4060-9D24-2151B1901116}" sibTransId="{3B588A5F-5BDC-4AFD-BB81-94A6ACDFF504}"/>
    <dgm:cxn modelId="{374C4C01-2677-4A4F-AB33-468DF2792ABE}" type="presOf" srcId="{23588EF8-8D51-4BEB-9400-8DB7A0139E8D}" destId="{455B5127-E127-41CA-B0DE-1B0C01F660D8}" srcOrd="0" destOrd="0" presId="urn:microsoft.com/office/officeart/2005/8/layout/vList2"/>
    <dgm:cxn modelId="{19CE27BD-81D3-4760-B119-88F16C0DDA8E}" type="presOf" srcId="{75BA11AA-E7E9-4B14-A7D8-9E3B9094A4D4}" destId="{2C010CC0-AC15-4886-8064-FF0BE45FA291}" srcOrd="0" destOrd="0" presId="urn:microsoft.com/office/officeart/2005/8/layout/vList2"/>
    <dgm:cxn modelId="{506927BC-F5D9-42F4-87CA-D7A04B51A162}" srcId="{75BA11AA-E7E9-4B14-A7D8-9E3B9094A4D4}" destId="{A7F9A063-442E-4F74-A89A-440F293F2107}" srcOrd="0" destOrd="0" parTransId="{D52531EB-127F-45BE-90B6-6C06EA587BFE}" sibTransId="{9A633DDE-1182-4A30-B74C-AD9A33D4AAB6}"/>
    <dgm:cxn modelId="{F519ABCA-B195-4C19-A7AB-55B9119660DB}" type="presOf" srcId="{C80F46E8-F53E-4AB3-9264-8F129B57D821}" destId="{455B5127-E127-41CA-B0DE-1B0C01F660D8}" srcOrd="0" destOrd="1" presId="urn:microsoft.com/office/officeart/2005/8/layout/vList2"/>
    <dgm:cxn modelId="{3BD37AB5-C76E-4F3A-BA97-E1E09646222B}" type="presOf" srcId="{ED46E652-0A37-4B6A-B6CE-1AAA5156442C}" destId="{2A80F2AC-CCA9-42D6-92E5-2959295EA0F2}" srcOrd="0" destOrd="0" presId="urn:microsoft.com/office/officeart/2005/8/layout/vList2"/>
    <dgm:cxn modelId="{26F7CF0A-81DC-4CF6-8042-283EBF5F082D}" type="presOf" srcId="{A7F9A063-442E-4F74-A89A-440F293F2107}" destId="{9A3240B6-F8E5-437D-A83B-C558196E94CB}" srcOrd="0" destOrd="0" presId="urn:microsoft.com/office/officeart/2005/8/layout/vList2"/>
    <dgm:cxn modelId="{B543320D-C3BB-49C7-A31F-706272BB5778}" srcId="{23588EF8-8D51-4BEB-9400-8DB7A0139E8D}" destId="{C80F46E8-F53E-4AB3-9264-8F129B57D821}" srcOrd="0" destOrd="0" parTransId="{2BDAEC91-0A01-4425-BFD7-9DA4BD4FB89B}" sibTransId="{E4C17F52-457B-4C17-B3B3-F31C776B4896}"/>
    <dgm:cxn modelId="{3BFBC723-828F-41AB-8F3E-8B334063639C}" srcId="{ED46E652-0A37-4B6A-B6CE-1AAA5156442C}" destId="{23588EF8-8D51-4BEB-9400-8DB7A0139E8D}" srcOrd="0" destOrd="0" parTransId="{4C4F5E4E-5818-4C63-8A10-2755C4504490}" sibTransId="{7B99CA4C-9BD3-4AC4-AB2B-A4F6AA66AA7F}"/>
    <dgm:cxn modelId="{49F1780D-046D-4764-8EC4-8836E08295AB}" type="presParOf" srcId="{2C010CC0-AC15-4886-8064-FF0BE45FA291}" destId="{9A3240B6-F8E5-437D-A83B-C558196E94CB}" srcOrd="0" destOrd="0" presId="urn:microsoft.com/office/officeart/2005/8/layout/vList2"/>
    <dgm:cxn modelId="{DC0118DB-82DF-4FAE-A765-DC6F1651BB04}" type="presParOf" srcId="{2C010CC0-AC15-4886-8064-FF0BE45FA291}" destId="{3C4DAD89-559D-4DF7-A902-ABBC54E59FF0}" srcOrd="1" destOrd="0" presId="urn:microsoft.com/office/officeart/2005/8/layout/vList2"/>
    <dgm:cxn modelId="{961959DC-0471-4E7F-B6AD-38DEA9506184}" type="presParOf" srcId="{2C010CC0-AC15-4886-8064-FF0BE45FA291}" destId="{2A80F2AC-CCA9-42D6-92E5-2959295EA0F2}" srcOrd="2" destOrd="0" presId="urn:microsoft.com/office/officeart/2005/8/layout/vList2"/>
    <dgm:cxn modelId="{A3E4AB05-4CD0-42E7-AFD9-E77C2ADF9A9E}" type="presParOf" srcId="{2C010CC0-AC15-4886-8064-FF0BE45FA291}" destId="{455B5127-E127-41CA-B0DE-1B0C01F660D8}"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539C3D85-C2A4-4D57-897B-F5084ECEF6F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C80A9B7-6137-4987-8A6F-974E0B41DB4A}">
      <dgm:prSet/>
      <dgm:spPr/>
      <dgm:t>
        <a:bodyPr/>
        <a:lstStyle/>
        <a:p>
          <a:pPr rtl="0"/>
          <a:r>
            <a:rPr lang="en-US" dirty="0"/>
            <a:t>Not a gain in respect of capital asset but In respect of </a:t>
          </a:r>
          <a:r>
            <a:rPr lang="en-US" b="1" u="sng" dirty="0"/>
            <a:t>receipt</a:t>
          </a:r>
          <a:r>
            <a:rPr lang="en-US" dirty="0"/>
            <a:t> of capital asset</a:t>
          </a:r>
        </a:p>
      </dgm:t>
    </dgm:pt>
    <dgm:pt modelId="{47FE30A7-B52D-45A8-895A-D83D23C54363}" type="parTrans" cxnId="{100EEFD4-241D-4DD1-BE3E-61C18E67D99A}">
      <dgm:prSet/>
      <dgm:spPr/>
      <dgm:t>
        <a:bodyPr/>
        <a:lstStyle/>
        <a:p>
          <a:endParaRPr lang="en-US"/>
        </a:p>
      </dgm:t>
    </dgm:pt>
    <dgm:pt modelId="{25F33C37-1FFE-45D5-BC33-2CE26F01682C}" type="sibTrans" cxnId="{100EEFD4-241D-4DD1-BE3E-61C18E67D99A}">
      <dgm:prSet/>
      <dgm:spPr/>
      <dgm:t>
        <a:bodyPr/>
        <a:lstStyle/>
        <a:p>
          <a:endParaRPr lang="en-US"/>
        </a:p>
      </dgm:t>
    </dgm:pt>
    <dgm:pt modelId="{B7FDCB01-BE5B-40DC-92B4-4D80C9DD833C}" type="pres">
      <dgm:prSet presAssocID="{539C3D85-C2A4-4D57-897B-F5084ECEF6FB}" presName="linear" presStyleCnt="0">
        <dgm:presLayoutVars>
          <dgm:animLvl val="lvl"/>
          <dgm:resizeHandles val="exact"/>
        </dgm:presLayoutVars>
      </dgm:prSet>
      <dgm:spPr/>
      <dgm:t>
        <a:bodyPr/>
        <a:lstStyle/>
        <a:p>
          <a:endParaRPr lang="en-US"/>
        </a:p>
      </dgm:t>
    </dgm:pt>
    <dgm:pt modelId="{4E0A33FB-9E67-47BC-A878-FBBEEE54A820}" type="pres">
      <dgm:prSet presAssocID="{1C80A9B7-6137-4987-8A6F-974E0B41DB4A}" presName="parentText" presStyleLbl="node1" presStyleIdx="0" presStyleCnt="1">
        <dgm:presLayoutVars>
          <dgm:chMax val="0"/>
          <dgm:bulletEnabled val="1"/>
        </dgm:presLayoutVars>
      </dgm:prSet>
      <dgm:spPr/>
      <dgm:t>
        <a:bodyPr/>
        <a:lstStyle/>
        <a:p>
          <a:endParaRPr lang="en-US"/>
        </a:p>
      </dgm:t>
    </dgm:pt>
  </dgm:ptLst>
  <dgm:cxnLst>
    <dgm:cxn modelId="{100EEFD4-241D-4DD1-BE3E-61C18E67D99A}" srcId="{539C3D85-C2A4-4D57-897B-F5084ECEF6FB}" destId="{1C80A9B7-6137-4987-8A6F-974E0B41DB4A}" srcOrd="0" destOrd="0" parTransId="{47FE30A7-B52D-45A8-895A-D83D23C54363}" sibTransId="{25F33C37-1FFE-45D5-BC33-2CE26F01682C}"/>
    <dgm:cxn modelId="{3A318676-33FD-4847-B591-F9F0A1945D07}" type="presOf" srcId="{539C3D85-C2A4-4D57-897B-F5084ECEF6FB}" destId="{B7FDCB01-BE5B-40DC-92B4-4D80C9DD833C}" srcOrd="0" destOrd="0" presId="urn:microsoft.com/office/officeart/2005/8/layout/vList2"/>
    <dgm:cxn modelId="{399D3137-3809-4A07-88F6-A4F12D032604}" type="presOf" srcId="{1C80A9B7-6137-4987-8A6F-974E0B41DB4A}" destId="{4E0A33FB-9E67-47BC-A878-FBBEEE54A820}" srcOrd="0" destOrd="0" presId="urn:microsoft.com/office/officeart/2005/8/layout/vList2"/>
    <dgm:cxn modelId="{1535E1E7-E55A-47C7-94FF-011A83214E30}" type="presParOf" srcId="{B7FDCB01-BE5B-40DC-92B4-4D80C9DD833C}" destId="{4E0A33FB-9E67-47BC-A878-FBBEEE54A820}"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207620CB-2182-4C0A-9D14-73FA78442027}" type="doc">
      <dgm:prSet loTypeId="urn:microsoft.com/office/officeart/2005/8/layout/vList2" loCatId="list" qsTypeId="urn:microsoft.com/office/officeart/2005/8/quickstyle/simple1" qsCatId="simple" csTypeId="urn:microsoft.com/office/officeart/2005/8/colors/colorful1#28" csCatId="colorful" phldr="1"/>
      <dgm:spPr/>
      <dgm:t>
        <a:bodyPr/>
        <a:lstStyle/>
        <a:p>
          <a:endParaRPr lang="en-US"/>
        </a:p>
      </dgm:t>
    </dgm:pt>
    <dgm:pt modelId="{6ED28353-9C70-4C84-96BC-3A3BB5F5D302}">
      <dgm:prSet/>
      <dgm:spPr/>
      <dgm:t>
        <a:bodyPr/>
        <a:lstStyle/>
        <a:p>
          <a:pPr rtl="0"/>
          <a:r>
            <a:rPr lang="en-US" dirty="0"/>
            <a:t>Legal heirs of the partners</a:t>
          </a:r>
        </a:p>
      </dgm:t>
    </dgm:pt>
    <dgm:pt modelId="{FB77E92E-0D22-485A-853A-1D4A5B94DF59}" type="parTrans" cxnId="{F86C98F0-09E0-49E5-A26E-BD7F97BA8E7A}">
      <dgm:prSet/>
      <dgm:spPr/>
      <dgm:t>
        <a:bodyPr/>
        <a:lstStyle/>
        <a:p>
          <a:endParaRPr lang="en-US"/>
        </a:p>
      </dgm:t>
    </dgm:pt>
    <dgm:pt modelId="{B5875BEF-3380-4AEE-9F35-6AB338178A10}" type="sibTrans" cxnId="{F86C98F0-09E0-49E5-A26E-BD7F97BA8E7A}">
      <dgm:prSet/>
      <dgm:spPr/>
      <dgm:t>
        <a:bodyPr/>
        <a:lstStyle/>
        <a:p>
          <a:endParaRPr lang="en-US"/>
        </a:p>
      </dgm:t>
    </dgm:pt>
    <dgm:pt modelId="{6D87D8D2-1ED2-4F36-A742-D7A23BC1B436}">
      <dgm:prSet/>
      <dgm:spPr/>
      <dgm:t>
        <a:bodyPr/>
        <a:lstStyle/>
        <a:p>
          <a:pPr rtl="0"/>
          <a:r>
            <a:rPr lang="en-US"/>
            <a:t>Receipt is not by ‘specified person’ </a:t>
          </a:r>
        </a:p>
      </dgm:t>
    </dgm:pt>
    <dgm:pt modelId="{4F467D09-CC91-41F3-90CD-79CA2830234B}" type="parTrans" cxnId="{D24716A8-E7D6-497A-9630-4B945800012E}">
      <dgm:prSet/>
      <dgm:spPr/>
      <dgm:t>
        <a:bodyPr/>
        <a:lstStyle/>
        <a:p>
          <a:endParaRPr lang="en-US"/>
        </a:p>
      </dgm:t>
    </dgm:pt>
    <dgm:pt modelId="{5BE5A91F-4E91-4129-BEF5-9918CBD7FAE0}" type="sibTrans" cxnId="{D24716A8-E7D6-497A-9630-4B945800012E}">
      <dgm:prSet/>
      <dgm:spPr/>
      <dgm:t>
        <a:bodyPr/>
        <a:lstStyle/>
        <a:p>
          <a:endParaRPr lang="en-US"/>
        </a:p>
      </dgm:t>
    </dgm:pt>
    <dgm:pt modelId="{CFC585D0-02EA-45FB-8163-DF72D1C51C2A}">
      <dgm:prSet/>
      <dgm:spPr/>
      <dgm:t>
        <a:bodyPr/>
        <a:lstStyle/>
        <a:p>
          <a:pPr rtl="0"/>
          <a:r>
            <a:rPr lang="en-US" dirty="0"/>
            <a:t>S.45(4) may not be applicable</a:t>
          </a:r>
        </a:p>
      </dgm:t>
    </dgm:pt>
    <dgm:pt modelId="{D6FA59B0-5B2E-42A4-9A18-573690B028A5}" type="parTrans" cxnId="{F1627050-6D7C-4800-B020-FFEF32AFA1AD}">
      <dgm:prSet/>
      <dgm:spPr/>
      <dgm:t>
        <a:bodyPr/>
        <a:lstStyle/>
        <a:p>
          <a:endParaRPr lang="en-US"/>
        </a:p>
      </dgm:t>
    </dgm:pt>
    <dgm:pt modelId="{2DCF84F8-2B9D-442B-93B1-D227781223C1}" type="sibTrans" cxnId="{F1627050-6D7C-4800-B020-FFEF32AFA1AD}">
      <dgm:prSet/>
      <dgm:spPr/>
      <dgm:t>
        <a:bodyPr/>
        <a:lstStyle/>
        <a:p>
          <a:endParaRPr lang="en-US"/>
        </a:p>
      </dgm:t>
    </dgm:pt>
    <dgm:pt modelId="{DEF75D6F-1232-41B8-9E8D-9EA3CD4F49C0}">
      <dgm:prSet/>
      <dgm:spPr/>
      <dgm:t>
        <a:bodyPr/>
        <a:lstStyle/>
        <a:p>
          <a:pPr rtl="0"/>
          <a:r>
            <a:rPr lang="en-US" dirty="0"/>
            <a:t>Reconstitution (a)</a:t>
          </a:r>
        </a:p>
      </dgm:t>
    </dgm:pt>
    <dgm:pt modelId="{A9AE488B-3BC9-4E35-AFA6-4C7689377ADB}" type="parTrans" cxnId="{6DC17152-C13D-4CD1-A6D7-02AB5D1CBCDA}">
      <dgm:prSet/>
      <dgm:spPr/>
      <dgm:t>
        <a:bodyPr/>
        <a:lstStyle/>
        <a:p>
          <a:endParaRPr lang="en-US"/>
        </a:p>
      </dgm:t>
    </dgm:pt>
    <dgm:pt modelId="{2557A5BD-B03A-4605-A0E1-50D4EABA80E6}" type="sibTrans" cxnId="{6DC17152-C13D-4CD1-A6D7-02AB5D1CBCDA}">
      <dgm:prSet/>
      <dgm:spPr/>
      <dgm:t>
        <a:bodyPr/>
        <a:lstStyle/>
        <a:p>
          <a:endParaRPr lang="en-US"/>
        </a:p>
      </dgm:t>
    </dgm:pt>
    <dgm:pt modelId="{FA614DE2-B0FE-47BB-BB40-5BD84CD6C0F7}">
      <dgm:prSet/>
      <dgm:spPr/>
      <dgm:t>
        <a:bodyPr/>
        <a:lstStyle/>
        <a:p>
          <a:pPr rtl="0"/>
          <a:r>
            <a:rPr lang="en-US"/>
            <a:t>receive </a:t>
          </a:r>
          <a:r>
            <a:rPr lang="en-US" dirty="0"/>
            <a:t>amount due to deceased partner</a:t>
          </a:r>
        </a:p>
      </dgm:t>
    </dgm:pt>
    <dgm:pt modelId="{7B71A835-C6B8-4253-8024-24B7C996199D}" type="parTrans" cxnId="{54CB7055-8929-4BA9-83C6-38C9BAEEE9F2}">
      <dgm:prSet/>
      <dgm:spPr/>
      <dgm:t>
        <a:bodyPr/>
        <a:lstStyle/>
        <a:p>
          <a:endParaRPr lang="en-US"/>
        </a:p>
      </dgm:t>
    </dgm:pt>
    <dgm:pt modelId="{77685E32-151D-452C-867B-65C061A98931}" type="sibTrans" cxnId="{54CB7055-8929-4BA9-83C6-38C9BAEEE9F2}">
      <dgm:prSet/>
      <dgm:spPr/>
      <dgm:t>
        <a:bodyPr/>
        <a:lstStyle/>
        <a:p>
          <a:endParaRPr lang="en-US"/>
        </a:p>
      </dgm:t>
    </dgm:pt>
    <dgm:pt modelId="{97A828DE-44D9-46BA-863A-B36A4665F77A}">
      <dgm:prSet/>
      <dgm:spPr/>
      <dgm:t>
        <a:bodyPr/>
        <a:lstStyle/>
        <a:p>
          <a:pPr rtl="0"/>
          <a:r>
            <a:rPr lang="en-US" dirty="0"/>
            <a:t>S.159 vs. 168</a:t>
          </a:r>
        </a:p>
      </dgm:t>
    </dgm:pt>
    <dgm:pt modelId="{E1EDED98-695B-49E8-A0D4-48BAC3E91DA3}" type="parTrans" cxnId="{9916A4FF-3292-48E6-904C-9F18E84FB5A7}">
      <dgm:prSet/>
      <dgm:spPr/>
      <dgm:t>
        <a:bodyPr/>
        <a:lstStyle/>
        <a:p>
          <a:endParaRPr lang="en-US"/>
        </a:p>
      </dgm:t>
    </dgm:pt>
    <dgm:pt modelId="{D36F48B1-A210-4FF5-98CF-05F66162133B}" type="sibTrans" cxnId="{9916A4FF-3292-48E6-904C-9F18E84FB5A7}">
      <dgm:prSet/>
      <dgm:spPr/>
      <dgm:t>
        <a:bodyPr/>
        <a:lstStyle/>
        <a:p>
          <a:endParaRPr lang="en-US"/>
        </a:p>
      </dgm:t>
    </dgm:pt>
    <dgm:pt modelId="{319A56B6-3E3F-4012-ACD4-3B0FC47CDD82}" type="pres">
      <dgm:prSet presAssocID="{207620CB-2182-4C0A-9D14-73FA78442027}" presName="linear" presStyleCnt="0">
        <dgm:presLayoutVars>
          <dgm:animLvl val="lvl"/>
          <dgm:resizeHandles val="exact"/>
        </dgm:presLayoutVars>
      </dgm:prSet>
      <dgm:spPr/>
      <dgm:t>
        <a:bodyPr/>
        <a:lstStyle/>
        <a:p>
          <a:endParaRPr lang="en-US"/>
        </a:p>
      </dgm:t>
    </dgm:pt>
    <dgm:pt modelId="{A6960558-F1C0-4D26-9AF1-201185A6C884}" type="pres">
      <dgm:prSet presAssocID="{DEF75D6F-1232-41B8-9E8D-9EA3CD4F49C0}" presName="parentText" presStyleLbl="node1" presStyleIdx="0" presStyleCnt="3">
        <dgm:presLayoutVars>
          <dgm:chMax val="0"/>
          <dgm:bulletEnabled val="1"/>
        </dgm:presLayoutVars>
      </dgm:prSet>
      <dgm:spPr/>
      <dgm:t>
        <a:bodyPr/>
        <a:lstStyle/>
        <a:p>
          <a:endParaRPr lang="en-US"/>
        </a:p>
      </dgm:t>
    </dgm:pt>
    <dgm:pt modelId="{61DEC506-6B92-4C0D-9059-92A72BF6FF09}" type="pres">
      <dgm:prSet presAssocID="{2557A5BD-B03A-4605-A0E1-50D4EABA80E6}" presName="spacer" presStyleCnt="0"/>
      <dgm:spPr/>
    </dgm:pt>
    <dgm:pt modelId="{5DCA254C-113E-4390-BB73-AD115FD2279F}" type="pres">
      <dgm:prSet presAssocID="{6ED28353-9C70-4C84-96BC-3A3BB5F5D302}" presName="parentText" presStyleLbl="node1" presStyleIdx="1" presStyleCnt="3">
        <dgm:presLayoutVars>
          <dgm:chMax val="0"/>
          <dgm:bulletEnabled val="1"/>
        </dgm:presLayoutVars>
      </dgm:prSet>
      <dgm:spPr/>
      <dgm:t>
        <a:bodyPr/>
        <a:lstStyle/>
        <a:p>
          <a:endParaRPr lang="en-US"/>
        </a:p>
      </dgm:t>
    </dgm:pt>
    <dgm:pt modelId="{214EC49E-4A79-41B6-8555-C553CD0431C6}" type="pres">
      <dgm:prSet presAssocID="{6ED28353-9C70-4C84-96BC-3A3BB5F5D302}" presName="childText" presStyleLbl="revTx" presStyleIdx="0" presStyleCnt="2">
        <dgm:presLayoutVars>
          <dgm:bulletEnabled val="1"/>
        </dgm:presLayoutVars>
      </dgm:prSet>
      <dgm:spPr/>
      <dgm:t>
        <a:bodyPr/>
        <a:lstStyle/>
        <a:p>
          <a:endParaRPr lang="en-US"/>
        </a:p>
      </dgm:t>
    </dgm:pt>
    <dgm:pt modelId="{B5277F43-6401-4DE5-9468-764BEC715E96}" type="pres">
      <dgm:prSet presAssocID="{6D87D8D2-1ED2-4F36-A742-D7A23BC1B436}" presName="parentText" presStyleLbl="node1" presStyleIdx="2" presStyleCnt="3">
        <dgm:presLayoutVars>
          <dgm:chMax val="0"/>
          <dgm:bulletEnabled val="1"/>
        </dgm:presLayoutVars>
      </dgm:prSet>
      <dgm:spPr/>
      <dgm:t>
        <a:bodyPr/>
        <a:lstStyle/>
        <a:p>
          <a:endParaRPr lang="en-US"/>
        </a:p>
      </dgm:t>
    </dgm:pt>
    <dgm:pt modelId="{C06FB0F4-F205-4F64-B8F5-B696C2D97491}" type="pres">
      <dgm:prSet presAssocID="{6D87D8D2-1ED2-4F36-A742-D7A23BC1B436}" presName="childText" presStyleLbl="revTx" presStyleIdx="1" presStyleCnt="2">
        <dgm:presLayoutVars>
          <dgm:bulletEnabled val="1"/>
        </dgm:presLayoutVars>
      </dgm:prSet>
      <dgm:spPr/>
      <dgm:t>
        <a:bodyPr/>
        <a:lstStyle/>
        <a:p>
          <a:endParaRPr lang="en-US"/>
        </a:p>
      </dgm:t>
    </dgm:pt>
  </dgm:ptLst>
  <dgm:cxnLst>
    <dgm:cxn modelId="{19EC8264-9056-4262-A685-F560F91928BC}" type="presOf" srcId="{6D87D8D2-1ED2-4F36-A742-D7A23BC1B436}" destId="{B5277F43-6401-4DE5-9468-764BEC715E96}" srcOrd="0" destOrd="0" presId="urn:microsoft.com/office/officeart/2005/8/layout/vList2"/>
    <dgm:cxn modelId="{09C53EBF-1E7C-44A4-BDEA-11E768115ECB}" type="presOf" srcId="{CFC585D0-02EA-45FB-8163-DF72D1C51C2A}" destId="{C06FB0F4-F205-4F64-B8F5-B696C2D97491}" srcOrd="0" destOrd="1" presId="urn:microsoft.com/office/officeart/2005/8/layout/vList2"/>
    <dgm:cxn modelId="{861B191C-05A3-4CD2-B061-E5771EDF1C5C}" type="presOf" srcId="{FA614DE2-B0FE-47BB-BB40-5BD84CD6C0F7}" destId="{214EC49E-4A79-41B6-8555-C553CD0431C6}" srcOrd="0" destOrd="0" presId="urn:microsoft.com/office/officeart/2005/8/layout/vList2"/>
    <dgm:cxn modelId="{F1627050-6D7C-4800-B020-FFEF32AFA1AD}" srcId="{6D87D8D2-1ED2-4F36-A742-D7A23BC1B436}" destId="{CFC585D0-02EA-45FB-8163-DF72D1C51C2A}" srcOrd="1" destOrd="0" parTransId="{D6FA59B0-5B2E-42A4-9A18-573690B028A5}" sibTransId="{2DCF84F8-2B9D-442B-93B1-D227781223C1}"/>
    <dgm:cxn modelId="{54CB7055-8929-4BA9-83C6-38C9BAEEE9F2}" srcId="{6ED28353-9C70-4C84-96BC-3A3BB5F5D302}" destId="{FA614DE2-B0FE-47BB-BB40-5BD84CD6C0F7}" srcOrd="0" destOrd="0" parTransId="{7B71A835-C6B8-4253-8024-24B7C996199D}" sibTransId="{77685E32-151D-452C-867B-65C061A98931}"/>
    <dgm:cxn modelId="{D24716A8-E7D6-497A-9630-4B945800012E}" srcId="{207620CB-2182-4C0A-9D14-73FA78442027}" destId="{6D87D8D2-1ED2-4F36-A742-D7A23BC1B436}" srcOrd="2" destOrd="0" parTransId="{4F467D09-CC91-41F3-90CD-79CA2830234B}" sibTransId="{5BE5A91F-4E91-4129-BEF5-9918CBD7FAE0}"/>
    <dgm:cxn modelId="{FA41A86C-8819-47F6-A994-2ACBC86AFD3B}" type="presOf" srcId="{DEF75D6F-1232-41B8-9E8D-9EA3CD4F49C0}" destId="{A6960558-F1C0-4D26-9AF1-201185A6C884}" srcOrd="0" destOrd="0" presId="urn:microsoft.com/office/officeart/2005/8/layout/vList2"/>
    <dgm:cxn modelId="{F86C98F0-09E0-49E5-A26E-BD7F97BA8E7A}" srcId="{207620CB-2182-4C0A-9D14-73FA78442027}" destId="{6ED28353-9C70-4C84-96BC-3A3BB5F5D302}" srcOrd="1" destOrd="0" parTransId="{FB77E92E-0D22-485A-853A-1D4A5B94DF59}" sibTransId="{B5875BEF-3380-4AEE-9F35-6AB338178A10}"/>
    <dgm:cxn modelId="{79EE0E6C-1D0E-4FB5-954F-3615F5D5E860}" type="presOf" srcId="{207620CB-2182-4C0A-9D14-73FA78442027}" destId="{319A56B6-3E3F-4012-ACD4-3B0FC47CDD82}" srcOrd="0" destOrd="0" presId="urn:microsoft.com/office/officeart/2005/8/layout/vList2"/>
    <dgm:cxn modelId="{9916A4FF-3292-48E6-904C-9F18E84FB5A7}" srcId="{6D87D8D2-1ED2-4F36-A742-D7A23BC1B436}" destId="{97A828DE-44D9-46BA-863A-B36A4665F77A}" srcOrd="0" destOrd="0" parTransId="{E1EDED98-695B-49E8-A0D4-48BAC3E91DA3}" sibTransId="{D36F48B1-A210-4FF5-98CF-05F66162133B}"/>
    <dgm:cxn modelId="{6DC17152-C13D-4CD1-A6D7-02AB5D1CBCDA}" srcId="{207620CB-2182-4C0A-9D14-73FA78442027}" destId="{DEF75D6F-1232-41B8-9E8D-9EA3CD4F49C0}" srcOrd="0" destOrd="0" parTransId="{A9AE488B-3BC9-4E35-AFA6-4C7689377ADB}" sibTransId="{2557A5BD-B03A-4605-A0E1-50D4EABA80E6}"/>
    <dgm:cxn modelId="{81553928-8746-47AA-8D87-E9CFD5CACC6B}" type="presOf" srcId="{97A828DE-44D9-46BA-863A-B36A4665F77A}" destId="{C06FB0F4-F205-4F64-B8F5-B696C2D97491}" srcOrd="0" destOrd="0" presId="urn:microsoft.com/office/officeart/2005/8/layout/vList2"/>
    <dgm:cxn modelId="{4FB6C3AD-0F1B-47C0-AE47-975F2A81FBF8}" type="presOf" srcId="{6ED28353-9C70-4C84-96BC-3A3BB5F5D302}" destId="{5DCA254C-113E-4390-BB73-AD115FD2279F}" srcOrd="0" destOrd="0" presId="urn:microsoft.com/office/officeart/2005/8/layout/vList2"/>
    <dgm:cxn modelId="{E66E855D-C150-4B50-8020-BA67459A73AB}" type="presParOf" srcId="{319A56B6-3E3F-4012-ACD4-3B0FC47CDD82}" destId="{A6960558-F1C0-4D26-9AF1-201185A6C884}" srcOrd="0" destOrd="0" presId="urn:microsoft.com/office/officeart/2005/8/layout/vList2"/>
    <dgm:cxn modelId="{67B59DF7-797D-4681-A099-90B806C74D9A}" type="presParOf" srcId="{319A56B6-3E3F-4012-ACD4-3B0FC47CDD82}" destId="{61DEC506-6B92-4C0D-9059-92A72BF6FF09}" srcOrd="1" destOrd="0" presId="urn:microsoft.com/office/officeart/2005/8/layout/vList2"/>
    <dgm:cxn modelId="{EDD60FAF-C2AE-49B8-B576-2F1533E650EB}" type="presParOf" srcId="{319A56B6-3E3F-4012-ACD4-3B0FC47CDD82}" destId="{5DCA254C-113E-4390-BB73-AD115FD2279F}" srcOrd="2" destOrd="0" presId="urn:microsoft.com/office/officeart/2005/8/layout/vList2"/>
    <dgm:cxn modelId="{5B48D424-F6E1-420E-82E1-78637F34E2E6}" type="presParOf" srcId="{319A56B6-3E3F-4012-ACD4-3B0FC47CDD82}" destId="{214EC49E-4A79-41B6-8555-C553CD0431C6}" srcOrd="3" destOrd="0" presId="urn:microsoft.com/office/officeart/2005/8/layout/vList2"/>
    <dgm:cxn modelId="{3D0B2767-0567-487D-A7F5-E3DCB106CF0E}" type="presParOf" srcId="{319A56B6-3E3F-4012-ACD4-3B0FC47CDD82}" destId="{B5277F43-6401-4DE5-9468-764BEC715E96}" srcOrd="4" destOrd="0" presId="urn:microsoft.com/office/officeart/2005/8/layout/vList2"/>
    <dgm:cxn modelId="{EDE76017-3140-4BE4-8744-983B0DCBD153}" type="presParOf" srcId="{319A56B6-3E3F-4012-ACD4-3B0FC47CDD82}" destId="{C06FB0F4-F205-4F64-B8F5-B696C2D97491}" srcOrd="5"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ACC55D7F-FF43-4A53-A1BF-8CFF2E0B03B4}" type="doc">
      <dgm:prSet loTypeId="urn:microsoft.com/office/officeart/2005/8/layout/vList2" loCatId="list" qsTypeId="urn:microsoft.com/office/officeart/2005/8/quickstyle/simple1" qsCatId="simple" csTypeId="urn:microsoft.com/office/officeart/2005/8/colors/colorful1#29" csCatId="colorful" phldr="1"/>
      <dgm:spPr/>
      <dgm:t>
        <a:bodyPr/>
        <a:lstStyle/>
        <a:p>
          <a:endParaRPr lang="en-US"/>
        </a:p>
      </dgm:t>
    </dgm:pt>
    <dgm:pt modelId="{E313AF10-7EF7-4CAE-9338-49C5FE97F08B}">
      <dgm:prSet/>
      <dgm:spPr/>
      <dgm:t>
        <a:bodyPr/>
        <a:lstStyle/>
        <a:p>
          <a:pPr rtl="0"/>
          <a:r>
            <a:rPr lang="en-US"/>
            <a:t>If partners change profit sharing ratio</a:t>
          </a:r>
        </a:p>
      </dgm:t>
    </dgm:pt>
    <dgm:pt modelId="{BBDE0FBB-7FE0-4CE2-AC4B-3AB7DAE99908}" type="parTrans" cxnId="{F7C2F2B7-6CB4-41B6-A241-4E13AE088124}">
      <dgm:prSet/>
      <dgm:spPr/>
      <dgm:t>
        <a:bodyPr/>
        <a:lstStyle/>
        <a:p>
          <a:endParaRPr lang="en-US"/>
        </a:p>
      </dgm:t>
    </dgm:pt>
    <dgm:pt modelId="{80480BF6-7859-4354-A92A-F03A5D8938FB}" type="sibTrans" cxnId="{F7C2F2B7-6CB4-41B6-A241-4E13AE088124}">
      <dgm:prSet/>
      <dgm:spPr/>
      <dgm:t>
        <a:bodyPr/>
        <a:lstStyle/>
        <a:p>
          <a:endParaRPr lang="en-US"/>
        </a:p>
      </dgm:t>
    </dgm:pt>
    <dgm:pt modelId="{F6DEDE67-6B32-4BA2-8E55-4EA00797ABC3}">
      <dgm:prSet/>
      <dgm:spPr/>
      <dgm:t>
        <a:bodyPr/>
        <a:lstStyle/>
        <a:p>
          <a:pPr rtl="0"/>
          <a:r>
            <a:rPr lang="en-US"/>
            <a:t>Without paying anything to the person sacrificing his ratio</a:t>
          </a:r>
        </a:p>
      </dgm:t>
    </dgm:pt>
    <dgm:pt modelId="{97B36A91-E7E6-41BF-9465-CE4E142D8331}" type="parTrans" cxnId="{F6D96196-E03B-41D1-B893-E6F492F2186E}">
      <dgm:prSet/>
      <dgm:spPr/>
      <dgm:t>
        <a:bodyPr/>
        <a:lstStyle/>
        <a:p>
          <a:endParaRPr lang="en-US"/>
        </a:p>
      </dgm:t>
    </dgm:pt>
    <dgm:pt modelId="{A051FF49-1CC0-407F-9A32-474188C0BA22}" type="sibTrans" cxnId="{F6D96196-E03B-41D1-B893-E6F492F2186E}">
      <dgm:prSet/>
      <dgm:spPr/>
      <dgm:t>
        <a:bodyPr/>
        <a:lstStyle/>
        <a:p>
          <a:endParaRPr lang="en-US"/>
        </a:p>
      </dgm:t>
    </dgm:pt>
    <dgm:pt modelId="{D4DD704F-07C3-4B0C-B187-101CAF1F2B7B}">
      <dgm:prSet/>
      <dgm:spPr/>
      <dgm:t>
        <a:bodyPr/>
        <a:lstStyle/>
        <a:p>
          <a:pPr rtl="0"/>
          <a:r>
            <a:rPr lang="en-US" dirty="0"/>
            <a:t>The since there is no </a:t>
          </a:r>
          <a:r>
            <a:rPr lang="en-US" b="1" u="sng" dirty="0"/>
            <a:t>receipt</a:t>
          </a:r>
          <a:r>
            <a:rPr lang="en-US" dirty="0"/>
            <a:t> no S.45(4)</a:t>
          </a:r>
        </a:p>
      </dgm:t>
    </dgm:pt>
    <dgm:pt modelId="{81A817D6-F24F-4B22-B9AD-48D773F5E048}" type="parTrans" cxnId="{E9546D72-580E-4BCF-AAB0-8A479DE47DE1}">
      <dgm:prSet/>
      <dgm:spPr/>
      <dgm:t>
        <a:bodyPr/>
        <a:lstStyle/>
        <a:p>
          <a:endParaRPr lang="en-US"/>
        </a:p>
      </dgm:t>
    </dgm:pt>
    <dgm:pt modelId="{45C7AD24-17A6-46C4-9E62-167ABEDABAD7}" type="sibTrans" cxnId="{E9546D72-580E-4BCF-AAB0-8A479DE47DE1}">
      <dgm:prSet/>
      <dgm:spPr/>
      <dgm:t>
        <a:bodyPr/>
        <a:lstStyle/>
        <a:p>
          <a:endParaRPr lang="en-US"/>
        </a:p>
      </dgm:t>
    </dgm:pt>
    <dgm:pt modelId="{1DB30F02-BA33-4665-AA25-966A8DDA9758}" type="pres">
      <dgm:prSet presAssocID="{ACC55D7F-FF43-4A53-A1BF-8CFF2E0B03B4}" presName="linear" presStyleCnt="0">
        <dgm:presLayoutVars>
          <dgm:animLvl val="lvl"/>
          <dgm:resizeHandles val="exact"/>
        </dgm:presLayoutVars>
      </dgm:prSet>
      <dgm:spPr/>
      <dgm:t>
        <a:bodyPr/>
        <a:lstStyle/>
        <a:p>
          <a:endParaRPr lang="en-US"/>
        </a:p>
      </dgm:t>
    </dgm:pt>
    <dgm:pt modelId="{5CB6B5A6-827A-49E1-A14E-2BE25AF6E4DD}" type="pres">
      <dgm:prSet presAssocID="{E313AF10-7EF7-4CAE-9338-49C5FE97F08B}" presName="parentText" presStyleLbl="node1" presStyleIdx="0" presStyleCnt="2">
        <dgm:presLayoutVars>
          <dgm:chMax val="0"/>
          <dgm:bulletEnabled val="1"/>
        </dgm:presLayoutVars>
      </dgm:prSet>
      <dgm:spPr/>
      <dgm:t>
        <a:bodyPr/>
        <a:lstStyle/>
        <a:p>
          <a:endParaRPr lang="en-US"/>
        </a:p>
      </dgm:t>
    </dgm:pt>
    <dgm:pt modelId="{BD98FAFF-F6E1-4DE6-8027-9915EB8ED976}" type="pres">
      <dgm:prSet presAssocID="{80480BF6-7859-4354-A92A-F03A5D8938FB}" presName="spacer" presStyleCnt="0"/>
      <dgm:spPr/>
    </dgm:pt>
    <dgm:pt modelId="{5E7911F5-3606-4DE4-805C-407837E4D1ED}" type="pres">
      <dgm:prSet presAssocID="{F6DEDE67-6B32-4BA2-8E55-4EA00797ABC3}" presName="parentText" presStyleLbl="node1" presStyleIdx="1" presStyleCnt="2">
        <dgm:presLayoutVars>
          <dgm:chMax val="0"/>
          <dgm:bulletEnabled val="1"/>
        </dgm:presLayoutVars>
      </dgm:prSet>
      <dgm:spPr/>
      <dgm:t>
        <a:bodyPr/>
        <a:lstStyle/>
        <a:p>
          <a:endParaRPr lang="en-US"/>
        </a:p>
      </dgm:t>
    </dgm:pt>
    <dgm:pt modelId="{64375AA2-D622-4F97-A4A6-EEC5486CBB9B}" type="pres">
      <dgm:prSet presAssocID="{F6DEDE67-6B32-4BA2-8E55-4EA00797ABC3}" presName="childText" presStyleLbl="revTx" presStyleIdx="0" presStyleCnt="1">
        <dgm:presLayoutVars>
          <dgm:bulletEnabled val="1"/>
        </dgm:presLayoutVars>
      </dgm:prSet>
      <dgm:spPr/>
      <dgm:t>
        <a:bodyPr/>
        <a:lstStyle/>
        <a:p>
          <a:endParaRPr lang="en-US"/>
        </a:p>
      </dgm:t>
    </dgm:pt>
  </dgm:ptLst>
  <dgm:cxnLst>
    <dgm:cxn modelId="{7589A5C9-82D4-41F1-9DD9-1C1353773AEE}" type="presOf" srcId="{D4DD704F-07C3-4B0C-B187-101CAF1F2B7B}" destId="{64375AA2-D622-4F97-A4A6-EEC5486CBB9B}" srcOrd="0" destOrd="0" presId="urn:microsoft.com/office/officeart/2005/8/layout/vList2"/>
    <dgm:cxn modelId="{F7C2F2B7-6CB4-41B6-A241-4E13AE088124}" srcId="{ACC55D7F-FF43-4A53-A1BF-8CFF2E0B03B4}" destId="{E313AF10-7EF7-4CAE-9338-49C5FE97F08B}" srcOrd="0" destOrd="0" parTransId="{BBDE0FBB-7FE0-4CE2-AC4B-3AB7DAE99908}" sibTransId="{80480BF6-7859-4354-A92A-F03A5D8938FB}"/>
    <dgm:cxn modelId="{E9546D72-580E-4BCF-AAB0-8A479DE47DE1}" srcId="{F6DEDE67-6B32-4BA2-8E55-4EA00797ABC3}" destId="{D4DD704F-07C3-4B0C-B187-101CAF1F2B7B}" srcOrd="0" destOrd="0" parTransId="{81A817D6-F24F-4B22-B9AD-48D773F5E048}" sibTransId="{45C7AD24-17A6-46C4-9E62-167ABEDABAD7}"/>
    <dgm:cxn modelId="{F6D96196-E03B-41D1-B893-E6F492F2186E}" srcId="{ACC55D7F-FF43-4A53-A1BF-8CFF2E0B03B4}" destId="{F6DEDE67-6B32-4BA2-8E55-4EA00797ABC3}" srcOrd="1" destOrd="0" parTransId="{97B36A91-E7E6-41BF-9465-CE4E142D8331}" sibTransId="{A051FF49-1CC0-407F-9A32-474188C0BA22}"/>
    <dgm:cxn modelId="{324F82ED-EBA3-47BD-ADF5-3D5BB4F8BB9E}" type="presOf" srcId="{E313AF10-7EF7-4CAE-9338-49C5FE97F08B}" destId="{5CB6B5A6-827A-49E1-A14E-2BE25AF6E4DD}" srcOrd="0" destOrd="0" presId="urn:microsoft.com/office/officeart/2005/8/layout/vList2"/>
    <dgm:cxn modelId="{692AAC29-45FC-4180-8012-525204D1351B}" type="presOf" srcId="{F6DEDE67-6B32-4BA2-8E55-4EA00797ABC3}" destId="{5E7911F5-3606-4DE4-805C-407837E4D1ED}" srcOrd="0" destOrd="0" presId="urn:microsoft.com/office/officeart/2005/8/layout/vList2"/>
    <dgm:cxn modelId="{CB087859-0F9A-4B19-A6DF-D41679625C1D}" type="presOf" srcId="{ACC55D7F-FF43-4A53-A1BF-8CFF2E0B03B4}" destId="{1DB30F02-BA33-4665-AA25-966A8DDA9758}" srcOrd="0" destOrd="0" presId="urn:microsoft.com/office/officeart/2005/8/layout/vList2"/>
    <dgm:cxn modelId="{ADE4396B-359B-4ADD-A94A-68EECFCA7345}" type="presParOf" srcId="{1DB30F02-BA33-4665-AA25-966A8DDA9758}" destId="{5CB6B5A6-827A-49E1-A14E-2BE25AF6E4DD}" srcOrd="0" destOrd="0" presId="urn:microsoft.com/office/officeart/2005/8/layout/vList2"/>
    <dgm:cxn modelId="{A7061A6C-A3FC-42BB-AC44-4AFF67DCD233}" type="presParOf" srcId="{1DB30F02-BA33-4665-AA25-966A8DDA9758}" destId="{BD98FAFF-F6E1-4DE6-8027-9915EB8ED976}" srcOrd="1" destOrd="0" presId="urn:microsoft.com/office/officeart/2005/8/layout/vList2"/>
    <dgm:cxn modelId="{86DC6244-CC65-4761-A829-87919661C313}" type="presParOf" srcId="{1DB30F02-BA33-4665-AA25-966A8DDA9758}" destId="{5E7911F5-3606-4DE4-805C-407837E4D1ED}" srcOrd="2" destOrd="0" presId="urn:microsoft.com/office/officeart/2005/8/layout/vList2"/>
    <dgm:cxn modelId="{1667F02E-F755-45CD-BFE6-464567B6BC1C}" type="presParOf" srcId="{1DB30F02-BA33-4665-AA25-966A8DDA9758}" destId="{64375AA2-D622-4F97-A4A6-EEC5486CBB9B}"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824A6BD-EBE9-41F3-A137-3D148C9A637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20E367C-1749-4A68-8D63-6751BCC5A980}">
      <dgm:prSet/>
      <dgm:spPr/>
      <dgm:t>
        <a:bodyPr/>
        <a:lstStyle/>
        <a:p>
          <a:pPr rtl="0"/>
          <a:r>
            <a:rPr lang="en-US"/>
            <a:t>All partners are owner of property</a:t>
          </a:r>
        </a:p>
      </dgm:t>
    </dgm:pt>
    <dgm:pt modelId="{129F0DFD-88B8-463A-8DB9-D85E249A4AF9}" type="parTrans" cxnId="{411742F9-2FE1-4780-8197-C53E4A9031C1}">
      <dgm:prSet/>
      <dgm:spPr/>
      <dgm:t>
        <a:bodyPr/>
        <a:lstStyle/>
        <a:p>
          <a:endParaRPr lang="en-US"/>
        </a:p>
      </dgm:t>
    </dgm:pt>
    <dgm:pt modelId="{58AABDDD-B056-4300-A8F5-EA9BAF12B8FF}" type="sibTrans" cxnId="{411742F9-2FE1-4780-8197-C53E4A9031C1}">
      <dgm:prSet/>
      <dgm:spPr/>
      <dgm:t>
        <a:bodyPr/>
        <a:lstStyle/>
        <a:p>
          <a:endParaRPr lang="en-US"/>
        </a:p>
      </dgm:t>
    </dgm:pt>
    <dgm:pt modelId="{2181AA76-8B3A-4CD6-9DF0-B07E396FD6A4}">
      <dgm:prSet/>
      <dgm:spPr/>
      <dgm:t>
        <a:bodyPr/>
        <a:lstStyle/>
        <a:p>
          <a:pPr rtl="0"/>
          <a:r>
            <a:rPr lang="en-US" dirty="0"/>
            <a:t>Status of right in property after retirement</a:t>
          </a:r>
        </a:p>
      </dgm:t>
    </dgm:pt>
    <dgm:pt modelId="{9EFDFC75-C954-4C7B-B6E9-39F51FB74C05}" type="parTrans" cxnId="{B58736AA-4FA3-4507-BE63-0BDBC3871F0E}">
      <dgm:prSet/>
      <dgm:spPr/>
      <dgm:t>
        <a:bodyPr/>
        <a:lstStyle/>
        <a:p>
          <a:endParaRPr lang="en-US"/>
        </a:p>
      </dgm:t>
    </dgm:pt>
    <dgm:pt modelId="{8F94255C-EEC8-4CC7-BEB4-E98CAF89C92C}" type="sibTrans" cxnId="{B58736AA-4FA3-4507-BE63-0BDBC3871F0E}">
      <dgm:prSet/>
      <dgm:spPr/>
      <dgm:t>
        <a:bodyPr/>
        <a:lstStyle/>
        <a:p>
          <a:endParaRPr lang="en-US"/>
        </a:p>
      </dgm:t>
    </dgm:pt>
    <dgm:pt modelId="{2238AB31-68A2-4445-A019-03415B8D652B}">
      <dgm:prSet/>
      <dgm:spPr/>
      <dgm:t>
        <a:bodyPr/>
        <a:lstStyle/>
        <a:p>
          <a:pPr rtl="0"/>
          <a:r>
            <a:rPr lang="en-US"/>
            <a:t>Drafting</a:t>
          </a:r>
        </a:p>
      </dgm:t>
    </dgm:pt>
    <dgm:pt modelId="{C01B687A-C7BF-4B99-96DF-46CB988C9A18}" type="parTrans" cxnId="{45EB2C43-885D-4B70-8227-E09F6B41268D}">
      <dgm:prSet/>
      <dgm:spPr/>
      <dgm:t>
        <a:bodyPr/>
        <a:lstStyle/>
        <a:p>
          <a:endParaRPr lang="en-US"/>
        </a:p>
      </dgm:t>
    </dgm:pt>
    <dgm:pt modelId="{4CF7EB6E-6587-42E9-8839-9D28DC7E16C5}" type="sibTrans" cxnId="{45EB2C43-885D-4B70-8227-E09F6B41268D}">
      <dgm:prSet/>
      <dgm:spPr/>
      <dgm:t>
        <a:bodyPr/>
        <a:lstStyle/>
        <a:p>
          <a:endParaRPr lang="en-US"/>
        </a:p>
      </dgm:t>
    </dgm:pt>
    <dgm:pt modelId="{B36471FB-D630-4B30-A135-F825B913AEFA}">
      <dgm:prSet/>
      <dgm:spPr/>
      <dgm:t>
        <a:bodyPr/>
        <a:lstStyle/>
        <a:p>
          <a:pPr rtl="0"/>
          <a:r>
            <a:rPr lang="en-US"/>
            <a:t>Specific mention in retirement deed to relinquish all rights in properties of firm in favor of continuing partners</a:t>
          </a:r>
        </a:p>
      </dgm:t>
    </dgm:pt>
    <dgm:pt modelId="{38CBC98D-7347-4A6E-94BD-857430C9C6D7}" type="parTrans" cxnId="{21EB5A4D-48EE-4DC5-BC07-232EBDE888DE}">
      <dgm:prSet/>
      <dgm:spPr/>
      <dgm:t>
        <a:bodyPr/>
        <a:lstStyle/>
        <a:p>
          <a:endParaRPr lang="en-US"/>
        </a:p>
      </dgm:t>
    </dgm:pt>
    <dgm:pt modelId="{8F24C889-871C-4300-A2B9-540A6B21D927}" type="sibTrans" cxnId="{21EB5A4D-48EE-4DC5-BC07-232EBDE888DE}">
      <dgm:prSet/>
      <dgm:spPr/>
      <dgm:t>
        <a:bodyPr/>
        <a:lstStyle/>
        <a:p>
          <a:endParaRPr lang="en-US"/>
        </a:p>
      </dgm:t>
    </dgm:pt>
    <dgm:pt modelId="{DD2F1F59-0B7A-4F88-ACA7-2466C8EC169F}">
      <dgm:prSet/>
      <dgm:spPr/>
      <dgm:t>
        <a:bodyPr/>
        <a:lstStyle/>
        <a:p>
          <a:pPr rtl="0"/>
          <a:r>
            <a:rPr lang="en-US"/>
            <a:t>Purchase of vehicle in name of partner</a:t>
          </a:r>
        </a:p>
      </dgm:t>
    </dgm:pt>
    <dgm:pt modelId="{86DADB53-BAC2-4AD6-B74E-5F35B2B0B4DA}" type="parTrans" cxnId="{155662DF-24E2-4376-BBDB-31C7CF4A80E2}">
      <dgm:prSet/>
      <dgm:spPr/>
      <dgm:t>
        <a:bodyPr/>
        <a:lstStyle/>
        <a:p>
          <a:endParaRPr lang="en-US"/>
        </a:p>
      </dgm:t>
    </dgm:pt>
    <dgm:pt modelId="{263B968A-AB69-423E-8DB3-59DB7273DACF}" type="sibTrans" cxnId="{155662DF-24E2-4376-BBDB-31C7CF4A80E2}">
      <dgm:prSet/>
      <dgm:spPr/>
      <dgm:t>
        <a:bodyPr/>
        <a:lstStyle/>
        <a:p>
          <a:endParaRPr lang="en-US"/>
        </a:p>
      </dgm:t>
    </dgm:pt>
    <dgm:pt modelId="{62E7229B-30A3-400E-AF32-41AF1B58F213}">
      <dgm:prSet/>
      <dgm:spPr/>
      <dgm:t>
        <a:bodyPr/>
        <a:lstStyle/>
        <a:p>
          <a:pPr rtl="0"/>
          <a:r>
            <a:rPr lang="en-US"/>
            <a:t>Section 14</a:t>
          </a:r>
        </a:p>
      </dgm:t>
    </dgm:pt>
    <dgm:pt modelId="{4D6014CB-96B8-4FED-9380-90B08540CF2D}" type="parTrans" cxnId="{216FA01B-2CCF-4376-A83C-D9DA8C9D01FC}">
      <dgm:prSet/>
      <dgm:spPr/>
      <dgm:t>
        <a:bodyPr/>
        <a:lstStyle/>
        <a:p>
          <a:endParaRPr lang="en-US"/>
        </a:p>
      </dgm:t>
    </dgm:pt>
    <dgm:pt modelId="{25588512-7929-4FA3-9B67-4B72E5D6D606}" type="sibTrans" cxnId="{216FA01B-2CCF-4376-A83C-D9DA8C9D01FC}">
      <dgm:prSet/>
      <dgm:spPr/>
      <dgm:t>
        <a:bodyPr/>
        <a:lstStyle/>
        <a:p>
          <a:endParaRPr lang="en-US"/>
        </a:p>
      </dgm:t>
    </dgm:pt>
    <dgm:pt modelId="{1B8077AE-489F-4480-96C1-3CA1997EFADA}" type="pres">
      <dgm:prSet presAssocID="{3824A6BD-EBE9-41F3-A137-3D148C9A637E}" presName="linear" presStyleCnt="0">
        <dgm:presLayoutVars>
          <dgm:animLvl val="lvl"/>
          <dgm:resizeHandles val="exact"/>
        </dgm:presLayoutVars>
      </dgm:prSet>
      <dgm:spPr/>
      <dgm:t>
        <a:bodyPr/>
        <a:lstStyle/>
        <a:p>
          <a:endParaRPr lang="en-US"/>
        </a:p>
      </dgm:t>
    </dgm:pt>
    <dgm:pt modelId="{CECBDA75-6B87-43BF-BDB5-F69E7B4D2D9D}" type="pres">
      <dgm:prSet presAssocID="{120E367C-1749-4A68-8D63-6751BCC5A980}" presName="parentText" presStyleLbl="node1" presStyleIdx="0" presStyleCnt="4">
        <dgm:presLayoutVars>
          <dgm:chMax val="0"/>
          <dgm:bulletEnabled val="1"/>
        </dgm:presLayoutVars>
      </dgm:prSet>
      <dgm:spPr/>
      <dgm:t>
        <a:bodyPr/>
        <a:lstStyle/>
        <a:p>
          <a:endParaRPr lang="en-US"/>
        </a:p>
      </dgm:t>
    </dgm:pt>
    <dgm:pt modelId="{C21BF9A7-79DB-45BE-9B0D-B0F7088A29C1}" type="pres">
      <dgm:prSet presAssocID="{58AABDDD-B056-4300-A8F5-EA9BAF12B8FF}" presName="spacer" presStyleCnt="0"/>
      <dgm:spPr/>
    </dgm:pt>
    <dgm:pt modelId="{87C585A7-9C24-432F-8E26-42AAE7C56CD6}" type="pres">
      <dgm:prSet presAssocID="{2181AA76-8B3A-4CD6-9DF0-B07E396FD6A4}" presName="parentText" presStyleLbl="node1" presStyleIdx="1" presStyleCnt="4">
        <dgm:presLayoutVars>
          <dgm:chMax val="0"/>
          <dgm:bulletEnabled val="1"/>
        </dgm:presLayoutVars>
      </dgm:prSet>
      <dgm:spPr/>
      <dgm:t>
        <a:bodyPr/>
        <a:lstStyle/>
        <a:p>
          <a:endParaRPr lang="en-US"/>
        </a:p>
      </dgm:t>
    </dgm:pt>
    <dgm:pt modelId="{B08F7568-D3FF-4BEA-A302-12B8A8F72D7F}" type="pres">
      <dgm:prSet presAssocID="{8F94255C-EEC8-4CC7-BEB4-E98CAF89C92C}" presName="spacer" presStyleCnt="0"/>
      <dgm:spPr/>
    </dgm:pt>
    <dgm:pt modelId="{353AEC7F-6ED0-438E-A6E5-86B3946CBF3F}" type="pres">
      <dgm:prSet presAssocID="{2238AB31-68A2-4445-A019-03415B8D652B}" presName="parentText" presStyleLbl="node1" presStyleIdx="2" presStyleCnt="4">
        <dgm:presLayoutVars>
          <dgm:chMax val="0"/>
          <dgm:bulletEnabled val="1"/>
        </dgm:presLayoutVars>
      </dgm:prSet>
      <dgm:spPr/>
      <dgm:t>
        <a:bodyPr/>
        <a:lstStyle/>
        <a:p>
          <a:endParaRPr lang="en-US"/>
        </a:p>
      </dgm:t>
    </dgm:pt>
    <dgm:pt modelId="{D1AA90AA-70E4-40FE-95B8-96AF532E0432}" type="pres">
      <dgm:prSet presAssocID="{2238AB31-68A2-4445-A019-03415B8D652B}" presName="childText" presStyleLbl="revTx" presStyleIdx="0" presStyleCnt="2">
        <dgm:presLayoutVars>
          <dgm:bulletEnabled val="1"/>
        </dgm:presLayoutVars>
      </dgm:prSet>
      <dgm:spPr/>
      <dgm:t>
        <a:bodyPr/>
        <a:lstStyle/>
        <a:p>
          <a:endParaRPr lang="en-US"/>
        </a:p>
      </dgm:t>
    </dgm:pt>
    <dgm:pt modelId="{7A363D84-2914-46EA-ABB5-6DB43F450D61}" type="pres">
      <dgm:prSet presAssocID="{DD2F1F59-0B7A-4F88-ACA7-2466C8EC169F}" presName="parentText" presStyleLbl="node1" presStyleIdx="3" presStyleCnt="4">
        <dgm:presLayoutVars>
          <dgm:chMax val="0"/>
          <dgm:bulletEnabled val="1"/>
        </dgm:presLayoutVars>
      </dgm:prSet>
      <dgm:spPr/>
      <dgm:t>
        <a:bodyPr/>
        <a:lstStyle/>
        <a:p>
          <a:endParaRPr lang="en-US"/>
        </a:p>
      </dgm:t>
    </dgm:pt>
    <dgm:pt modelId="{2F62B094-9E5D-4EDB-B503-A8AEC2F1E0A7}" type="pres">
      <dgm:prSet presAssocID="{DD2F1F59-0B7A-4F88-ACA7-2466C8EC169F}" presName="childText" presStyleLbl="revTx" presStyleIdx="1" presStyleCnt="2">
        <dgm:presLayoutVars>
          <dgm:bulletEnabled val="1"/>
        </dgm:presLayoutVars>
      </dgm:prSet>
      <dgm:spPr/>
      <dgm:t>
        <a:bodyPr/>
        <a:lstStyle/>
        <a:p>
          <a:endParaRPr lang="en-US"/>
        </a:p>
      </dgm:t>
    </dgm:pt>
  </dgm:ptLst>
  <dgm:cxnLst>
    <dgm:cxn modelId="{216FA01B-2CCF-4376-A83C-D9DA8C9D01FC}" srcId="{DD2F1F59-0B7A-4F88-ACA7-2466C8EC169F}" destId="{62E7229B-30A3-400E-AF32-41AF1B58F213}" srcOrd="0" destOrd="0" parTransId="{4D6014CB-96B8-4FED-9380-90B08540CF2D}" sibTransId="{25588512-7929-4FA3-9B67-4B72E5D6D606}"/>
    <dgm:cxn modelId="{55D680D4-D055-4A15-9991-9B3AB0BFC6B4}" type="presOf" srcId="{3824A6BD-EBE9-41F3-A137-3D148C9A637E}" destId="{1B8077AE-489F-4480-96C1-3CA1997EFADA}" srcOrd="0" destOrd="0" presId="urn:microsoft.com/office/officeart/2005/8/layout/vList2"/>
    <dgm:cxn modelId="{70673488-C3C6-4783-BB29-5E4ADEC6F662}" type="presOf" srcId="{120E367C-1749-4A68-8D63-6751BCC5A980}" destId="{CECBDA75-6B87-43BF-BDB5-F69E7B4D2D9D}" srcOrd="0" destOrd="0" presId="urn:microsoft.com/office/officeart/2005/8/layout/vList2"/>
    <dgm:cxn modelId="{F8CA596D-AB8A-4AFA-818B-583F612110AC}" type="presOf" srcId="{2181AA76-8B3A-4CD6-9DF0-B07E396FD6A4}" destId="{87C585A7-9C24-432F-8E26-42AAE7C56CD6}" srcOrd="0" destOrd="0" presId="urn:microsoft.com/office/officeart/2005/8/layout/vList2"/>
    <dgm:cxn modelId="{45EB2C43-885D-4B70-8227-E09F6B41268D}" srcId="{3824A6BD-EBE9-41F3-A137-3D148C9A637E}" destId="{2238AB31-68A2-4445-A019-03415B8D652B}" srcOrd="2" destOrd="0" parTransId="{C01B687A-C7BF-4B99-96DF-46CB988C9A18}" sibTransId="{4CF7EB6E-6587-42E9-8839-9D28DC7E16C5}"/>
    <dgm:cxn modelId="{7855E4CB-1D9E-4EA3-A205-B176BB4F108E}" type="presOf" srcId="{2238AB31-68A2-4445-A019-03415B8D652B}" destId="{353AEC7F-6ED0-438E-A6E5-86B3946CBF3F}" srcOrd="0" destOrd="0" presId="urn:microsoft.com/office/officeart/2005/8/layout/vList2"/>
    <dgm:cxn modelId="{786CAC8E-D930-4574-A5B3-2E46849AA45C}" type="presOf" srcId="{62E7229B-30A3-400E-AF32-41AF1B58F213}" destId="{2F62B094-9E5D-4EDB-B503-A8AEC2F1E0A7}" srcOrd="0" destOrd="0" presId="urn:microsoft.com/office/officeart/2005/8/layout/vList2"/>
    <dgm:cxn modelId="{411742F9-2FE1-4780-8197-C53E4A9031C1}" srcId="{3824A6BD-EBE9-41F3-A137-3D148C9A637E}" destId="{120E367C-1749-4A68-8D63-6751BCC5A980}" srcOrd="0" destOrd="0" parTransId="{129F0DFD-88B8-463A-8DB9-D85E249A4AF9}" sibTransId="{58AABDDD-B056-4300-A8F5-EA9BAF12B8FF}"/>
    <dgm:cxn modelId="{3BE8A7E4-7480-4E93-BBEF-688C9931E6D5}" type="presOf" srcId="{B36471FB-D630-4B30-A135-F825B913AEFA}" destId="{D1AA90AA-70E4-40FE-95B8-96AF532E0432}" srcOrd="0" destOrd="0" presId="urn:microsoft.com/office/officeart/2005/8/layout/vList2"/>
    <dgm:cxn modelId="{B58736AA-4FA3-4507-BE63-0BDBC3871F0E}" srcId="{3824A6BD-EBE9-41F3-A137-3D148C9A637E}" destId="{2181AA76-8B3A-4CD6-9DF0-B07E396FD6A4}" srcOrd="1" destOrd="0" parTransId="{9EFDFC75-C954-4C7B-B6E9-39F51FB74C05}" sibTransId="{8F94255C-EEC8-4CC7-BEB4-E98CAF89C92C}"/>
    <dgm:cxn modelId="{21EB5A4D-48EE-4DC5-BC07-232EBDE888DE}" srcId="{2238AB31-68A2-4445-A019-03415B8D652B}" destId="{B36471FB-D630-4B30-A135-F825B913AEFA}" srcOrd="0" destOrd="0" parTransId="{38CBC98D-7347-4A6E-94BD-857430C9C6D7}" sibTransId="{8F24C889-871C-4300-A2B9-540A6B21D927}"/>
    <dgm:cxn modelId="{155662DF-24E2-4376-BBDB-31C7CF4A80E2}" srcId="{3824A6BD-EBE9-41F3-A137-3D148C9A637E}" destId="{DD2F1F59-0B7A-4F88-ACA7-2466C8EC169F}" srcOrd="3" destOrd="0" parTransId="{86DADB53-BAC2-4AD6-B74E-5F35B2B0B4DA}" sibTransId="{263B968A-AB69-423E-8DB3-59DB7273DACF}"/>
    <dgm:cxn modelId="{62E7336C-24D9-44F9-BAD0-3BF4712B9880}" type="presOf" srcId="{DD2F1F59-0B7A-4F88-ACA7-2466C8EC169F}" destId="{7A363D84-2914-46EA-ABB5-6DB43F450D61}" srcOrd="0" destOrd="0" presId="urn:microsoft.com/office/officeart/2005/8/layout/vList2"/>
    <dgm:cxn modelId="{A0187651-0273-4378-BA34-C83BF9E8488A}" type="presParOf" srcId="{1B8077AE-489F-4480-96C1-3CA1997EFADA}" destId="{CECBDA75-6B87-43BF-BDB5-F69E7B4D2D9D}" srcOrd="0" destOrd="0" presId="urn:microsoft.com/office/officeart/2005/8/layout/vList2"/>
    <dgm:cxn modelId="{9B56AAD4-4E1C-45F6-82C5-8ED4E5AD1D71}" type="presParOf" srcId="{1B8077AE-489F-4480-96C1-3CA1997EFADA}" destId="{C21BF9A7-79DB-45BE-9B0D-B0F7088A29C1}" srcOrd="1" destOrd="0" presId="urn:microsoft.com/office/officeart/2005/8/layout/vList2"/>
    <dgm:cxn modelId="{C30331C2-3296-43F7-A7DF-9CE8DFA8D5FD}" type="presParOf" srcId="{1B8077AE-489F-4480-96C1-3CA1997EFADA}" destId="{87C585A7-9C24-432F-8E26-42AAE7C56CD6}" srcOrd="2" destOrd="0" presId="urn:microsoft.com/office/officeart/2005/8/layout/vList2"/>
    <dgm:cxn modelId="{FD0718E2-AA88-4B71-AE78-6176A197877F}" type="presParOf" srcId="{1B8077AE-489F-4480-96C1-3CA1997EFADA}" destId="{B08F7568-D3FF-4BEA-A302-12B8A8F72D7F}" srcOrd="3" destOrd="0" presId="urn:microsoft.com/office/officeart/2005/8/layout/vList2"/>
    <dgm:cxn modelId="{DB8C7D92-553F-4E1D-9E58-407883E319E0}" type="presParOf" srcId="{1B8077AE-489F-4480-96C1-3CA1997EFADA}" destId="{353AEC7F-6ED0-438E-A6E5-86B3946CBF3F}" srcOrd="4" destOrd="0" presId="urn:microsoft.com/office/officeart/2005/8/layout/vList2"/>
    <dgm:cxn modelId="{8EC969F8-5651-46F2-A424-0856D1890E3E}" type="presParOf" srcId="{1B8077AE-489F-4480-96C1-3CA1997EFADA}" destId="{D1AA90AA-70E4-40FE-95B8-96AF532E0432}" srcOrd="5" destOrd="0" presId="urn:microsoft.com/office/officeart/2005/8/layout/vList2"/>
    <dgm:cxn modelId="{BD28F1CB-677F-4C81-ADEC-23FFE0241685}" type="presParOf" srcId="{1B8077AE-489F-4480-96C1-3CA1997EFADA}" destId="{7A363D84-2914-46EA-ABB5-6DB43F450D61}" srcOrd="6" destOrd="0" presId="urn:microsoft.com/office/officeart/2005/8/layout/vList2"/>
    <dgm:cxn modelId="{F29853E9-9DDE-49D6-870D-93256A14A62F}" type="presParOf" srcId="{1B8077AE-489F-4480-96C1-3CA1997EFADA}" destId="{2F62B094-9E5D-4EDB-B503-A8AEC2F1E0A7}" srcOrd="7"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814DA9C4-937C-47B8-8751-2DC9BA23DC99}" type="doc">
      <dgm:prSet loTypeId="urn:diagrams.loki3.com/BracketList+Icon" loCatId="list" qsTypeId="urn:microsoft.com/office/officeart/2005/8/quickstyle/simple1" qsCatId="simple" csTypeId="urn:microsoft.com/office/officeart/2005/8/colors/accent1_2" csCatId="accent1" phldr="1"/>
      <dgm:spPr/>
      <dgm:t>
        <a:bodyPr/>
        <a:lstStyle/>
        <a:p>
          <a:endParaRPr lang="en-US"/>
        </a:p>
      </dgm:t>
    </dgm:pt>
    <dgm:pt modelId="{9F1A30FF-6143-48F6-9C7A-B5B53840ABEE}">
      <dgm:prSet/>
      <dgm:spPr/>
      <dgm:t>
        <a:bodyPr/>
        <a:lstStyle/>
        <a:p>
          <a:pPr rtl="0"/>
          <a:r>
            <a:rPr lang="en-US" dirty="0"/>
            <a:t>A= B+C-D</a:t>
          </a:r>
        </a:p>
      </dgm:t>
    </dgm:pt>
    <dgm:pt modelId="{6B8DC976-C06B-418B-93E2-0CCFF213623B}" type="parTrans" cxnId="{4A37D110-929A-4E76-8887-2876A4220E06}">
      <dgm:prSet/>
      <dgm:spPr/>
      <dgm:t>
        <a:bodyPr/>
        <a:lstStyle/>
        <a:p>
          <a:endParaRPr lang="en-US"/>
        </a:p>
      </dgm:t>
    </dgm:pt>
    <dgm:pt modelId="{0778800A-F45B-4AE3-BFC4-21BD7A595854}" type="sibTrans" cxnId="{4A37D110-929A-4E76-8887-2876A4220E06}">
      <dgm:prSet/>
      <dgm:spPr/>
      <dgm:t>
        <a:bodyPr/>
        <a:lstStyle/>
        <a:p>
          <a:endParaRPr lang="en-US"/>
        </a:p>
      </dgm:t>
    </dgm:pt>
    <dgm:pt modelId="{64EE6A24-5443-4DDD-AAC4-D28065FC936D}">
      <dgm:prSet/>
      <dgm:spPr/>
      <dgm:t>
        <a:bodyPr/>
        <a:lstStyle/>
        <a:p>
          <a:pPr rtl="0"/>
          <a:r>
            <a:rPr lang="en-US" dirty="0"/>
            <a:t>Receipts in</a:t>
          </a:r>
        </a:p>
      </dgm:t>
    </dgm:pt>
    <dgm:pt modelId="{4BE4A745-E9C7-41DB-BA03-9B1F7FF8C25F}" type="parTrans" cxnId="{78790550-A120-47B1-B3C8-C4F8085DED62}">
      <dgm:prSet/>
      <dgm:spPr/>
      <dgm:t>
        <a:bodyPr/>
        <a:lstStyle/>
        <a:p>
          <a:endParaRPr lang="en-US"/>
        </a:p>
      </dgm:t>
    </dgm:pt>
    <dgm:pt modelId="{49248892-F6AE-4FB4-ABA8-E7AC3267E103}" type="sibTrans" cxnId="{78790550-A120-47B1-B3C8-C4F8085DED62}">
      <dgm:prSet/>
      <dgm:spPr/>
      <dgm:t>
        <a:bodyPr/>
        <a:lstStyle/>
        <a:p>
          <a:endParaRPr lang="en-US"/>
        </a:p>
      </dgm:t>
    </dgm:pt>
    <dgm:pt modelId="{CE37DB09-E699-497C-94AB-19901081EB51}">
      <dgm:prSet/>
      <dgm:spPr/>
      <dgm:t>
        <a:bodyPr/>
        <a:lstStyle/>
        <a:p>
          <a:pPr rtl="0"/>
          <a:r>
            <a:rPr lang="en-US" dirty="0"/>
            <a:t>1</a:t>
          </a:r>
          <a:r>
            <a:rPr lang="en-US" baseline="30000" dirty="0"/>
            <a:t>st</a:t>
          </a:r>
          <a:r>
            <a:rPr lang="en-US" dirty="0"/>
            <a:t> year 75</a:t>
          </a:r>
        </a:p>
      </dgm:t>
    </dgm:pt>
    <dgm:pt modelId="{B7ACF75F-FCF8-4A32-BDC3-2575936D21CF}" type="parTrans" cxnId="{61BD35F8-A407-4AEA-A2AD-DA0A6DED2AB7}">
      <dgm:prSet/>
      <dgm:spPr/>
      <dgm:t>
        <a:bodyPr/>
        <a:lstStyle/>
        <a:p>
          <a:endParaRPr lang="en-US"/>
        </a:p>
      </dgm:t>
    </dgm:pt>
    <dgm:pt modelId="{71AE4AB1-0857-43F3-B2E5-FD1FA30A468E}" type="sibTrans" cxnId="{61BD35F8-A407-4AEA-A2AD-DA0A6DED2AB7}">
      <dgm:prSet/>
      <dgm:spPr/>
      <dgm:t>
        <a:bodyPr/>
        <a:lstStyle/>
        <a:p>
          <a:endParaRPr lang="en-US"/>
        </a:p>
      </dgm:t>
    </dgm:pt>
    <dgm:pt modelId="{98D26D73-5C14-4AFB-9BF3-C34C1CE32239}">
      <dgm:prSet/>
      <dgm:spPr/>
      <dgm:t>
        <a:bodyPr/>
        <a:lstStyle/>
        <a:p>
          <a:pPr rtl="0"/>
          <a:r>
            <a:rPr lang="en-US" dirty="0"/>
            <a:t>2</a:t>
          </a:r>
          <a:r>
            <a:rPr lang="en-US" baseline="30000" dirty="0"/>
            <a:t>nd</a:t>
          </a:r>
          <a:r>
            <a:rPr lang="en-US" dirty="0"/>
            <a:t> year 50</a:t>
          </a:r>
        </a:p>
      </dgm:t>
    </dgm:pt>
    <dgm:pt modelId="{ABA36C1C-0DEC-4654-A6D6-9E534415969D}" type="parTrans" cxnId="{F1DB23C7-C58D-46ED-B234-E431C510B130}">
      <dgm:prSet/>
      <dgm:spPr/>
      <dgm:t>
        <a:bodyPr/>
        <a:lstStyle/>
        <a:p>
          <a:endParaRPr lang="en-US"/>
        </a:p>
      </dgm:t>
    </dgm:pt>
    <dgm:pt modelId="{8E86438D-8242-4060-BC71-86EDFE05B739}" type="sibTrans" cxnId="{F1DB23C7-C58D-46ED-B234-E431C510B130}">
      <dgm:prSet/>
      <dgm:spPr/>
      <dgm:t>
        <a:bodyPr/>
        <a:lstStyle/>
        <a:p>
          <a:endParaRPr lang="en-US"/>
        </a:p>
      </dgm:t>
    </dgm:pt>
    <dgm:pt modelId="{767C6A4C-0BDC-4989-9667-3C551AFC4273}">
      <dgm:prSet/>
      <dgm:spPr/>
      <dgm:t>
        <a:bodyPr/>
        <a:lstStyle/>
        <a:p>
          <a:pPr rtl="0"/>
          <a:r>
            <a:rPr lang="en-US" dirty="0"/>
            <a:t>3</a:t>
          </a:r>
          <a:r>
            <a:rPr lang="en-US" baseline="30000" dirty="0"/>
            <a:t>rd</a:t>
          </a:r>
          <a:r>
            <a:rPr lang="en-US" dirty="0"/>
            <a:t> year 30</a:t>
          </a:r>
        </a:p>
      </dgm:t>
    </dgm:pt>
    <dgm:pt modelId="{20BE23E7-B5CF-4375-8D5C-8CA23261EA78}" type="parTrans" cxnId="{9D554508-40D3-4D97-8EF7-44282BD79615}">
      <dgm:prSet/>
      <dgm:spPr/>
      <dgm:t>
        <a:bodyPr/>
        <a:lstStyle/>
        <a:p>
          <a:endParaRPr lang="en-US"/>
        </a:p>
      </dgm:t>
    </dgm:pt>
    <dgm:pt modelId="{8C207D26-E239-4F37-8DA3-6E3175E26DB3}" type="sibTrans" cxnId="{9D554508-40D3-4D97-8EF7-44282BD79615}">
      <dgm:prSet/>
      <dgm:spPr/>
      <dgm:t>
        <a:bodyPr/>
        <a:lstStyle/>
        <a:p>
          <a:endParaRPr lang="en-US"/>
        </a:p>
      </dgm:t>
    </dgm:pt>
    <dgm:pt modelId="{BF9C7706-D3BD-43A3-8D99-563D5257E3C2}">
      <dgm:prSet/>
      <dgm:spPr/>
      <dgm:t>
        <a:bodyPr/>
        <a:lstStyle/>
        <a:p>
          <a:pPr rtl="0"/>
          <a:r>
            <a:rPr lang="en-US" dirty="0"/>
            <a:t>Balance in capital</a:t>
          </a:r>
        </a:p>
      </dgm:t>
    </dgm:pt>
    <dgm:pt modelId="{67F7F73C-BE49-4DBD-8D34-6472EEEDAD16}" type="parTrans" cxnId="{0CE67B09-9B71-45DB-826D-4A77FE2C75AC}">
      <dgm:prSet/>
      <dgm:spPr/>
      <dgm:t>
        <a:bodyPr/>
        <a:lstStyle/>
        <a:p>
          <a:endParaRPr lang="en-US"/>
        </a:p>
      </dgm:t>
    </dgm:pt>
    <dgm:pt modelId="{A673587F-8B3A-47D5-A3EB-CC535B01C4AC}" type="sibTrans" cxnId="{0CE67B09-9B71-45DB-826D-4A77FE2C75AC}">
      <dgm:prSet/>
      <dgm:spPr/>
      <dgm:t>
        <a:bodyPr/>
        <a:lstStyle/>
        <a:p>
          <a:endParaRPr lang="en-US"/>
        </a:p>
      </dgm:t>
    </dgm:pt>
    <dgm:pt modelId="{85AFB933-56D3-4E04-A4DA-53BB9E915ACC}">
      <dgm:prSet/>
      <dgm:spPr/>
      <dgm:t>
        <a:bodyPr/>
        <a:lstStyle/>
        <a:p>
          <a:pPr rtl="0"/>
          <a:r>
            <a:rPr lang="en-US"/>
            <a:t>Deduction</a:t>
          </a:r>
        </a:p>
      </dgm:t>
    </dgm:pt>
    <dgm:pt modelId="{CA4BC50B-F881-4731-8D94-B3EB81C08D30}" type="parTrans" cxnId="{DB95579B-5D90-4185-80FF-C630B633DA9F}">
      <dgm:prSet/>
      <dgm:spPr/>
      <dgm:t>
        <a:bodyPr/>
        <a:lstStyle/>
        <a:p>
          <a:endParaRPr lang="en-US"/>
        </a:p>
      </dgm:t>
    </dgm:pt>
    <dgm:pt modelId="{BBA381DE-C98D-413D-A6A2-E0946EBB81D8}" type="sibTrans" cxnId="{DB95579B-5D90-4185-80FF-C630B633DA9F}">
      <dgm:prSet/>
      <dgm:spPr/>
      <dgm:t>
        <a:bodyPr/>
        <a:lstStyle/>
        <a:p>
          <a:endParaRPr lang="en-US"/>
        </a:p>
      </dgm:t>
    </dgm:pt>
    <dgm:pt modelId="{6445DE19-1D37-4388-89F1-119957BCB56D}">
      <dgm:prSet/>
      <dgm:spPr/>
      <dgm:t>
        <a:bodyPr/>
        <a:lstStyle/>
        <a:p>
          <a:pPr rtl="0"/>
          <a:r>
            <a:rPr lang="en-US"/>
            <a:t>First year itself?</a:t>
          </a:r>
        </a:p>
      </dgm:t>
    </dgm:pt>
    <dgm:pt modelId="{9A3FCC51-7DDF-407F-8B6D-5C9ED5872B78}" type="parTrans" cxnId="{8E93ADEA-589C-44A4-A03B-08B6B69B52AE}">
      <dgm:prSet/>
      <dgm:spPr/>
      <dgm:t>
        <a:bodyPr/>
        <a:lstStyle/>
        <a:p>
          <a:endParaRPr lang="en-US"/>
        </a:p>
      </dgm:t>
    </dgm:pt>
    <dgm:pt modelId="{08E33FCC-740B-47E6-B46A-3A387823D1BE}" type="sibTrans" cxnId="{8E93ADEA-589C-44A4-A03B-08B6B69B52AE}">
      <dgm:prSet/>
      <dgm:spPr/>
      <dgm:t>
        <a:bodyPr/>
        <a:lstStyle/>
        <a:p>
          <a:endParaRPr lang="en-US"/>
        </a:p>
      </dgm:t>
    </dgm:pt>
    <dgm:pt modelId="{DEC7718E-0A6C-41DD-AC79-4AFC2D621DC1}">
      <dgm:prSet/>
      <dgm:spPr/>
      <dgm:t>
        <a:bodyPr/>
        <a:lstStyle/>
        <a:p>
          <a:pPr rtl="0"/>
          <a:r>
            <a:rPr lang="en-US"/>
            <a:t>Prorata?</a:t>
          </a:r>
        </a:p>
      </dgm:t>
    </dgm:pt>
    <dgm:pt modelId="{548A82AF-03A1-4E36-85A4-1ECFF5FDD309}" type="parTrans" cxnId="{FC86F18D-9D69-423D-A5B5-3B161277FD51}">
      <dgm:prSet/>
      <dgm:spPr/>
      <dgm:t>
        <a:bodyPr/>
        <a:lstStyle/>
        <a:p>
          <a:endParaRPr lang="en-US"/>
        </a:p>
      </dgm:t>
    </dgm:pt>
    <dgm:pt modelId="{2A6D62FD-9B66-42BD-9452-86984059237F}" type="sibTrans" cxnId="{FC86F18D-9D69-423D-A5B5-3B161277FD51}">
      <dgm:prSet/>
      <dgm:spPr/>
      <dgm:t>
        <a:bodyPr/>
        <a:lstStyle/>
        <a:p>
          <a:endParaRPr lang="en-US"/>
        </a:p>
      </dgm:t>
    </dgm:pt>
    <dgm:pt modelId="{975A2616-3089-4A95-A678-02D88426DB75}">
      <dgm:prSet/>
      <dgm:spPr/>
      <dgm:t>
        <a:bodyPr/>
        <a:lstStyle/>
        <a:p>
          <a:pPr rtl="0"/>
          <a:r>
            <a:rPr lang="en-US"/>
            <a:t>100</a:t>
          </a:r>
          <a:endParaRPr lang="en-US" dirty="0"/>
        </a:p>
      </dgm:t>
    </dgm:pt>
    <dgm:pt modelId="{873639E5-03DF-4DD8-AA4E-B3C63367DFE2}" type="parTrans" cxnId="{9962D29E-1C07-4835-9E6E-1BEEDA99F94C}">
      <dgm:prSet/>
      <dgm:spPr/>
      <dgm:t>
        <a:bodyPr/>
        <a:lstStyle/>
        <a:p>
          <a:endParaRPr lang="en-US"/>
        </a:p>
      </dgm:t>
    </dgm:pt>
    <dgm:pt modelId="{C7F2BA38-99A2-4393-8CE7-1EF219D0DA56}" type="sibTrans" cxnId="{9962D29E-1C07-4835-9E6E-1BEEDA99F94C}">
      <dgm:prSet/>
      <dgm:spPr/>
      <dgm:t>
        <a:bodyPr/>
        <a:lstStyle/>
        <a:p>
          <a:endParaRPr lang="en-US"/>
        </a:p>
      </dgm:t>
    </dgm:pt>
    <dgm:pt modelId="{F69A804E-66EB-430D-8E63-97DF441FE5E5}" type="pres">
      <dgm:prSet presAssocID="{814DA9C4-937C-47B8-8751-2DC9BA23DC99}" presName="Name0" presStyleCnt="0">
        <dgm:presLayoutVars>
          <dgm:dir/>
          <dgm:animLvl val="lvl"/>
          <dgm:resizeHandles val="exact"/>
        </dgm:presLayoutVars>
      </dgm:prSet>
      <dgm:spPr/>
      <dgm:t>
        <a:bodyPr/>
        <a:lstStyle/>
        <a:p>
          <a:endParaRPr lang="en-US"/>
        </a:p>
      </dgm:t>
    </dgm:pt>
    <dgm:pt modelId="{EBEEFF07-8514-408C-911E-33C7FFF80F33}" type="pres">
      <dgm:prSet presAssocID="{9F1A30FF-6143-48F6-9C7A-B5B53840ABEE}" presName="linNode" presStyleCnt="0"/>
      <dgm:spPr/>
    </dgm:pt>
    <dgm:pt modelId="{3A3E1552-7450-489A-9995-B0853686665A}" type="pres">
      <dgm:prSet presAssocID="{9F1A30FF-6143-48F6-9C7A-B5B53840ABEE}" presName="parTx" presStyleLbl="revTx" presStyleIdx="0" presStyleCnt="4">
        <dgm:presLayoutVars>
          <dgm:chMax val="1"/>
          <dgm:bulletEnabled val="1"/>
        </dgm:presLayoutVars>
      </dgm:prSet>
      <dgm:spPr/>
      <dgm:t>
        <a:bodyPr/>
        <a:lstStyle/>
        <a:p>
          <a:endParaRPr lang="en-US"/>
        </a:p>
      </dgm:t>
    </dgm:pt>
    <dgm:pt modelId="{88B65708-F7C7-4F13-958C-EBEEA2084419}" type="pres">
      <dgm:prSet presAssocID="{9F1A30FF-6143-48F6-9C7A-B5B53840ABEE}" presName="bracket" presStyleLbl="parChTrans1D1" presStyleIdx="0" presStyleCnt="4"/>
      <dgm:spPr/>
    </dgm:pt>
    <dgm:pt modelId="{6248E498-8A1C-453D-A22B-EA69355F30E4}" type="pres">
      <dgm:prSet presAssocID="{9F1A30FF-6143-48F6-9C7A-B5B53840ABEE}" presName="spH" presStyleCnt="0"/>
      <dgm:spPr/>
    </dgm:pt>
    <dgm:pt modelId="{D932AC10-5CD1-48CD-A9AD-28249A6B4CFD}" type="pres">
      <dgm:prSet presAssocID="{0778800A-F45B-4AE3-BFC4-21BD7A595854}" presName="spV" presStyleCnt="0"/>
      <dgm:spPr/>
    </dgm:pt>
    <dgm:pt modelId="{D6553AD8-A7B4-4139-B4C9-FD1D1504834F}" type="pres">
      <dgm:prSet presAssocID="{64EE6A24-5443-4DDD-AAC4-D28065FC936D}" presName="linNode" presStyleCnt="0"/>
      <dgm:spPr/>
    </dgm:pt>
    <dgm:pt modelId="{A50441DA-BAD2-4ED5-9DCC-0536552C0F49}" type="pres">
      <dgm:prSet presAssocID="{64EE6A24-5443-4DDD-AAC4-D28065FC936D}" presName="parTx" presStyleLbl="revTx" presStyleIdx="1" presStyleCnt="4">
        <dgm:presLayoutVars>
          <dgm:chMax val="1"/>
          <dgm:bulletEnabled val="1"/>
        </dgm:presLayoutVars>
      </dgm:prSet>
      <dgm:spPr/>
      <dgm:t>
        <a:bodyPr/>
        <a:lstStyle/>
        <a:p>
          <a:endParaRPr lang="en-US"/>
        </a:p>
      </dgm:t>
    </dgm:pt>
    <dgm:pt modelId="{0B409585-1382-49CA-B4C2-AACDD7C87F8D}" type="pres">
      <dgm:prSet presAssocID="{64EE6A24-5443-4DDD-AAC4-D28065FC936D}" presName="bracket" presStyleLbl="parChTrans1D1" presStyleIdx="1" presStyleCnt="4"/>
      <dgm:spPr/>
    </dgm:pt>
    <dgm:pt modelId="{471D08BC-260A-4EB2-95C5-B04D7C73B0C3}" type="pres">
      <dgm:prSet presAssocID="{64EE6A24-5443-4DDD-AAC4-D28065FC936D}" presName="spH" presStyleCnt="0"/>
      <dgm:spPr/>
    </dgm:pt>
    <dgm:pt modelId="{04C93B2D-1A91-4B4B-A30D-6A92D1305FF7}" type="pres">
      <dgm:prSet presAssocID="{64EE6A24-5443-4DDD-AAC4-D28065FC936D}" presName="desTx" presStyleLbl="node1" presStyleIdx="0" presStyleCnt="3">
        <dgm:presLayoutVars>
          <dgm:bulletEnabled val="1"/>
        </dgm:presLayoutVars>
      </dgm:prSet>
      <dgm:spPr/>
      <dgm:t>
        <a:bodyPr/>
        <a:lstStyle/>
        <a:p>
          <a:endParaRPr lang="en-US"/>
        </a:p>
      </dgm:t>
    </dgm:pt>
    <dgm:pt modelId="{EDD06863-5AF3-4FA6-A0D3-544E4792D073}" type="pres">
      <dgm:prSet presAssocID="{49248892-F6AE-4FB4-ABA8-E7AC3267E103}" presName="spV" presStyleCnt="0"/>
      <dgm:spPr/>
    </dgm:pt>
    <dgm:pt modelId="{1FEFCCA2-D7A7-4BD9-9A3D-67DB976E122B}" type="pres">
      <dgm:prSet presAssocID="{BF9C7706-D3BD-43A3-8D99-563D5257E3C2}" presName="linNode" presStyleCnt="0"/>
      <dgm:spPr/>
    </dgm:pt>
    <dgm:pt modelId="{D1F78EEA-9A86-46BC-980E-60DE23E4EA99}" type="pres">
      <dgm:prSet presAssocID="{BF9C7706-D3BD-43A3-8D99-563D5257E3C2}" presName="parTx" presStyleLbl="revTx" presStyleIdx="2" presStyleCnt="4">
        <dgm:presLayoutVars>
          <dgm:chMax val="1"/>
          <dgm:bulletEnabled val="1"/>
        </dgm:presLayoutVars>
      </dgm:prSet>
      <dgm:spPr/>
      <dgm:t>
        <a:bodyPr/>
        <a:lstStyle/>
        <a:p>
          <a:endParaRPr lang="en-US"/>
        </a:p>
      </dgm:t>
    </dgm:pt>
    <dgm:pt modelId="{23D597EA-CA6D-4D46-93D8-B3A7812B1956}" type="pres">
      <dgm:prSet presAssocID="{BF9C7706-D3BD-43A3-8D99-563D5257E3C2}" presName="bracket" presStyleLbl="parChTrans1D1" presStyleIdx="2" presStyleCnt="4"/>
      <dgm:spPr/>
    </dgm:pt>
    <dgm:pt modelId="{E16C0572-6AA4-46CA-B323-E993F5D72204}" type="pres">
      <dgm:prSet presAssocID="{BF9C7706-D3BD-43A3-8D99-563D5257E3C2}" presName="spH" presStyleCnt="0"/>
      <dgm:spPr/>
    </dgm:pt>
    <dgm:pt modelId="{0142F9BB-CC8F-49CC-A73A-7B1B3E3D9F7A}" type="pres">
      <dgm:prSet presAssocID="{BF9C7706-D3BD-43A3-8D99-563D5257E3C2}" presName="desTx" presStyleLbl="node1" presStyleIdx="1" presStyleCnt="3">
        <dgm:presLayoutVars>
          <dgm:bulletEnabled val="1"/>
        </dgm:presLayoutVars>
      </dgm:prSet>
      <dgm:spPr/>
      <dgm:t>
        <a:bodyPr/>
        <a:lstStyle/>
        <a:p>
          <a:endParaRPr lang="en-US"/>
        </a:p>
      </dgm:t>
    </dgm:pt>
    <dgm:pt modelId="{7741ED16-DF58-485F-AFC2-3BF358A67A9E}" type="pres">
      <dgm:prSet presAssocID="{A673587F-8B3A-47D5-A3EB-CC535B01C4AC}" presName="spV" presStyleCnt="0"/>
      <dgm:spPr/>
    </dgm:pt>
    <dgm:pt modelId="{E20C24A4-F7B0-4FF5-9FD3-6C0D13AF27A2}" type="pres">
      <dgm:prSet presAssocID="{85AFB933-56D3-4E04-A4DA-53BB9E915ACC}" presName="linNode" presStyleCnt="0"/>
      <dgm:spPr/>
    </dgm:pt>
    <dgm:pt modelId="{B59184B9-2E76-4FD8-8118-D08D8E354589}" type="pres">
      <dgm:prSet presAssocID="{85AFB933-56D3-4E04-A4DA-53BB9E915ACC}" presName="parTx" presStyleLbl="revTx" presStyleIdx="3" presStyleCnt="4">
        <dgm:presLayoutVars>
          <dgm:chMax val="1"/>
          <dgm:bulletEnabled val="1"/>
        </dgm:presLayoutVars>
      </dgm:prSet>
      <dgm:spPr/>
      <dgm:t>
        <a:bodyPr/>
        <a:lstStyle/>
        <a:p>
          <a:endParaRPr lang="en-US"/>
        </a:p>
      </dgm:t>
    </dgm:pt>
    <dgm:pt modelId="{D83F4CBB-B190-409D-A76A-26422DBF879D}" type="pres">
      <dgm:prSet presAssocID="{85AFB933-56D3-4E04-A4DA-53BB9E915ACC}" presName="bracket" presStyleLbl="parChTrans1D1" presStyleIdx="3" presStyleCnt="4"/>
      <dgm:spPr/>
    </dgm:pt>
    <dgm:pt modelId="{40F5BBB0-F1E8-4E27-9345-C5F89F95639C}" type="pres">
      <dgm:prSet presAssocID="{85AFB933-56D3-4E04-A4DA-53BB9E915ACC}" presName="spH" presStyleCnt="0"/>
      <dgm:spPr/>
    </dgm:pt>
    <dgm:pt modelId="{E5852E51-151B-4F76-ABD9-F2C25408F6B7}" type="pres">
      <dgm:prSet presAssocID="{85AFB933-56D3-4E04-A4DA-53BB9E915ACC}" presName="desTx" presStyleLbl="node1" presStyleIdx="2" presStyleCnt="3">
        <dgm:presLayoutVars>
          <dgm:bulletEnabled val="1"/>
        </dgm:presLayoutVars>
      </dgm:prSet>
      <dgm:spPr/>
      <dgm:t>
        <a:bodyPr/>
        <a:lstStyle/>
        <a:p>
          <a:endParaRPr lang="en-US"/>
        </a:p>
      </dgm:t>
    </dgm:pt>
  </dgm:ptLst>
  <dgm:cxnLst>
    <dgm:cxn modelId="{9F103AED-D20B-497C-AED4-D657839E92D6}" type="presOf" srcId="{DEC7718E-0A6C-41DD-AC79-4AFC2D621DC1}" destId="{E5852E51-151B-4F76-ABD9-F2C25408F6B7}" srcOrd="0" destOrd="1" presId="urn:diagrams.loki3.com/BracketList+Icon"/>
    <dgm:cxn modelId="{78790550-A120-47B1-B3C8-C4F8085DED62}" srcId="{814DA9C4-937C-47B8-8751-2DC9BA23DC99}" destId="{64EE6A24-5443-4DDD-AAC4-D28065FC936D}" srcOrd="1" destOrd="0" parTransId="{4BE4A745-E9C7-41DB-BA03-9B1F7FF8C25F}" sibTransId="{49248892-F6AE-4FB4-ABA8-E7AC3267E103}"/>
    <dgm:cxn modelId="{25743B8A-7DA1-47CC-929A-623E6A72DB3B}" type="presOf" srcId="{975A2616-3089-4A95-A678-02D88426DB75}" destId="{0142F9BB-CC8F-49CC-A73A-7B1B3E3D9F7A}" srcOrd="0" destOrd="0" presId="urn:diagrams.loki3.com/BracketList+Icon"/>
    <dgm:cxn modelId="{807D4FAD-A589-4920-A64A-1FF6D4C26E85}" type="presOf" srcId="{98D26D73-5C14-4AFB-9BF3-C34C1CE32239}" destId="{04C93B2D-1A91-4B4B-A30D-6A92D1305FF7}" srcOrd="0" destOrd="1" presId="urn:diagrams.loki3.com/BracketList+Icon"/>
    <dgm:cxn modelId="{4A37D110-929A-4E76-8887-2876A4220E06}" srcId="{814DA9C4-937C-47B8-8751-2DC9BA23DC99}" destId="{9F1A30FF-6143-48F6-9C7A-B5B53840ABEE}" srcOrd="0" destOrd="0" parTransId="{6B8DC976-C06B-418B-93E2-0CCFF213623B}" sibTransId="{0778800A-F45B-4AE3-BFC4-21BD7A595854}"/>
    <dgm:cxn modelId="{FC86F18D-9D69-423D-A5B5-3B161277FD51}" srcId="{85AFB933-56D3-4E04-A4DA-53BB9E915ACC}" destId="{DEC7718E-0A6C-41DD-AC79-4AFC2D621DC1}" srcOrd="1" destOrd="0" parTransId="{548A82AF-03A1-4E36-85A4-1ECFF5FDD309}" sibTransId="{2A6D62FD-9B66-42BD-9452-86984059237F}"/>
    <dgm:cxn modelId="{2008DE34-8CB3-4052-B800-735C7ABBC9FF}" type="presOf" srcId="{6445DE19-1D37-4388-89F1-119957BCB56D}" destId="{E5852E51-151B-4F76-ABD9-F2C25408F6B7}" srcOrd="0" destOrd="0" presId="urn:diagrams.loki3.com/BracketList+Icon"/>
    <dgm:cxn modelId="{558B155A-A717-4F93-BB77-369B49902370}" type="presOf" srcId="{767C6A4C-0BDC-4989-9667-3C551AFC4273}" destId="{04C93B2D-1A91-4B4B-A30D-6A92D1305FF7}" srcOrd="0" destOrd="2" presId="urn:diagrams.loki3.com/BracketList+Icon"/>
    <dgm:cxn modelId="{F1DB23C7-C58D-46ED-B234-E431C510B130}" srcId="{64EE6A24-5443-4DDD-AAC4-D28065FC936D}" destId="{98D26D73-5C14-4AFB-9BF3-C34C1CE32239}" srcOrd="1" destOrd="0" parTransId="{ABA36C1C-0DEC-4654-A6D6-9E534415969D}" sibTransId="{8E86438D-8242-4060-BC71-86EDFE05B739}"/>
    <dgm:cxn modelId="{9D554508-40D3-4D97-8EF7-44282BD79615}" srcId="{64EE6A24-5443-4DDD-AAC4-D28065FC936D}" destId="{767C6A4C-0BDC-4989-9667-3C551AFC4273}" srcOrd="2" destOrd="0" parTransId="{20BE23E7-B5CF-4375-8D5C-8CA23261EA78}" sibTransId="{8C207D26-E239-4F37-8DA3-6E3175E26DB3}"/>
    <dgm:cxn modelId="{E640F9F8-A1D9-4597-9CEB-7456E421B5BD}" type="presOf" srcId="{64EE6A24-5443-4DDD-AAC4-D28065FC936D}" destId="{A50441DA-BAD2-4ED5-9DCC-0536552C0F49}" srcOrd="0" destOrd="0" presId="urn:diagrams.loki3.com/BracketList+Icon"/>
    <dgm:cxn modelId="{1F3D63E7-85A7-433B-838C-452CA6EE0DC1}" type="presOf" srcId="{85AFB933-56D3-4E04-A4DA-53BB9E915ACC}" destId="{B59184B9-2E76-4FD8-8118-D08D8E354589}" srcOrd="0" destOrd="0" presId="urn:diagrams.loki3.com/BracketList+Icon"/>
    <dgm:cxn modelId="{56A27DB8-3166-4860-8003-1F923665F489}" type="presOf" srcId="{CE37DB09-E699-497C-94AB-19901081EB51}" destId="{04C93B2D-1A91-4B4B-A30D-6A92D1305FF7}" srcOrd="0" destOrd="0" presId="urn:diagrams.loki3.com/BracketList+Icon"/>
    <dgm:cxn modelId="{6C16FC65-93E1-4983-9493-B3373FBCF568}" type="presOf" srcId="{9F1A30FF-6143-48F6-9C7A-B5B53840ABEE}" destId="{3A3E1552-7450-489A-9995-B0853686665A}" srcOrd="0" destOrd="0" presId="urn:diagrams.loki3.com/BracketList+Icon"/>
    <dgm:cxn modelId="{9962D29E-1C07-4835-9E6E-1BEEDA99F94C}" srcId="{BF9C7706-D3BD-43A3-8D99-563D5257E3C2}" destId="{975A2616-3089-4A95-A678-02D88426DB75}" srcOrd="0" destOrd="0" parTransId="{873639E5-03DF-4DD8-AA4E-B3C63367DFE2}" sibTransId="{C7F2BA38-99A2-4393-8CE7-1EF219D0DA56}"/>
    <dgm:cxn modelId="{61BD35F8-A407-4AEA-A2AD-DA0A6DED2AB7}" srcId="{64EE6A24-5443-4DDD-AAC4-D28065FC936D}" destId="{CE37DB09-E699-497C-94AB-19901081EB51}" srcOrd="0" destOrd="0" parTransId="{B7ACF75F-FCF8-4A32-BDC3-2575936D21CF}" sibTransId="{71AE4AB1-0857-43F3-B2E5-FD1FA30A468E}"/>
    <dgm:cxn modelId="{8E93ADEA-589C-44A4-A03B-08B6B69B52AE}" srcId="{85AFB933-56D3-4E04-A4DA-53BB9E915ACC}" destId="{6445DE19-1D37-4388-89F1-119957BCB56D}" srcOrd="0" destOrd="0" parTransId="{9A3FCC51-7DDF-407F-8B6D-5C9ED5872B78}" sibTransId="{08E33FCC-740B-47E6-B46A-3A387823D1BE}"/>
    <dgm:cxn modelId="{DB95579B-5D90-4185-80FF-C630B633DA9F}" srcId="{814DA9C4-937C-47B8-8751-2DC9BA23DC99}" destId="{85AFB933-56D3-4E04-A4DA-53BB9E915ACC}" srcOrd="3" destOrd="0" parTransId="{CA4BC50B-F881-4731-8D94-B3EB81C08D30}" sibTransId="{BBA381DE-C98D-413D-A6A2-E0946EBB81D8}"/>
    <dgm:cxn modelId="{0CE67B09-9B71-45DB-826D-4A77FE2C75AC}" srcId="{814DA9C4-937C-47B8-8751-2DC9BA23DC99}" destId="{BF9C7706-D3BD-43A3-8D99-563D5257E3C2}" srcOrd="2" destOrd="0" parTransId="{67F7F73C-BE49-4DBD-8D34-6472EEEDAD16}" sibTransId="{A673587F-8B3A-47D5-A3EB-CC535B01C4AC}"/>
    <dgm:cxn modelId="{046F9891-A718-40D5-B4D1-14AA0EC68FF5}" type="presOf" srcId="{814DA9C4-937C-47B8-8751-2DC9BA23DC99}" destId="{F69A804E-66EB-430D-8E63-97DF441FE5E5}" srcOrd="0" destOrd="0" presId="urn:diagrams.loki3.com/BracketList+Icon"/>
    <dgm:cxn modelId="{0AD36A17-F1DF-45BE-97A1-179C1C47154A}" type="presOf" srcId="{BF9C7706-D3BD-43A3-8D99-563D5257E3C2}" destId="{D1F78EEA-9A86-46BC-980E-60DE23E4EA99}" srcOrd="0" destOrd="0" presId="urn:diagrams.loki3.com/BracketList+Icon"/>
    <dgm:cxn modelId="{A0C1DB0A-A9BF-4732-9A39-AB707371BCDE}" type="presParOf" srcId="{F69A804E-66EB-430D-8E63-97DF441FE5E5}" destId="{EBEEFF07-8514-408C-911E-33C7FFF80F33}" srcOrd="0" destOrd="0" presId="urn:diagrams.loki3.com/BracketList+Icon"/>
    <dgm:cxn modelId="{B547CFC9-CFB9-4D4D-8A2A-0CA56DB8D599}" type="presParOf" srcId="{EBEEFF07-8514-408C-911E-33C7FFF80F33}" destId="{3A3E1552-7450-489A-9995-B0853686665A}" srcOrd="0" destOrd="0" presId="urn:diagrams.loki3.com/BracketList+Icon"/>
    <dgm:cxn modelId="{4BC16FFB-8FD7-483B-AB40-AA07B792A128}" type="presParOf" srcId="{EBEEFF07-8514-408C-911E-33C7FFF80F33}" destId="{88B65708-F7C7-4F13-958C-EBEEA2084419}" srcOrd="1" destOrd="0" presId="urn:diagrams.loki3.com/BracketList+Icon"/>
    <dgm:cxn modelId="{F1ED1160-4E31-4422-A29B-F6F87B821874}" type="presParOf" srcId="{EBEEFF07-8514-408C-911E-33C7FFF80F33}" destId="{6248E498-8A1C-453D-A22B-EA69355F30E4}" srcOrd="2" destOrd="0" presId="urn:diagrams.loki3.com/BracketList+Icon"/>
    <dgm:cxn modelId="{40FE36C7-DC2C-4C1F-ACE4-E9F35720A81D}" type="presParOf" srcId="{F69A804E-66EB-430D-8E63-97DF441FE5E5}" destId="{D932AC10-5CD1-48CD-A9AD-28249A6B4CFD}" srcOrd="1" destOrd="0" presId="urn:diagrams.loki3.com/BracketList+Icon"/>
    <dgm:cxn modelId="{3376BD5C-706D-47C2-9A76-2A3AB9136BDA}" type="presParOf" srcId="{F69A804E-66EB-430D-8E63-97DF441FE5E5}" destId="{D6553AD8-A7B4-4139-B4C9-FD1D1504834F}" srcOrd="2" destOrd="0" presId="urn:diagrams.loki3.com/BracketList+Icon"/>
    <dgm:cxn modelId="{BA2A856B-AA99-49C7-AF59-5CD52ED78DAD}" type="presParOf" srcId="{D6553AD8-A7B4-4139-B4C9-FD1D1504834F}" destId="{A50441DA-BAD2-4ED5-9DCC-0536552C0F49}" srcOrd="0" destOrd="0" presId="urn:diagrams.loki3.com/BracketList+Icon"/>
    <dgm:cxn modelId="{8DE2208E-3BB2-4E15-BF37-A395579E7CEC}" type="presParOf" srcId="{D6553AD8-A7B4-4139-B4C9-FD1D1504834F}" destId="{0B409585-1382-49CA-B4C2-AACDD7C87F8D}" srcOrd="1" destOrd="0" presId="urn:diagrams.loki3.com/BracketList+Icon"/>
    <dgm:cxn modelId="{ABF5AC66-CEC0-4E86-9924-7E8AF8B4668E}" type="presParOf" srcId="{D6553AD8-A7B4-4139-B4C9-FD1D1504834F}" destId="{471D08BC-260A-4EB2-95C5-B04D7C73B0C3}" srcOrd="2" destOrd="0" presId="urn:diagrams.loki3.com/BracketList+Icon"/>
    <dgm:cxn modelId="{CA1D16A4-0C74-4D89-A486-DF28787A7F22}" type="presParOf" srcId="{D6553AD8-A7B4-4139-B4C9-FD1D1504834F}" destId="{04C93B2D-1A91-4B4B-A30D-6A92D1305FF7}" srcOrd="3" destOrd="0" presId="urn:diagrams.loki3.com/BracketList+Icon"/>
    <dgm:cxn modelId="{14C31606-1DDE-4B3B-B2ED-981885C0C3C4}" type="presParOf" srcId="{F69A804E-66EB-430D-8E63-97DF441FE5E5}" destId="{EDD06863-5AF3-4FA6-A0D3-544E4792D073}" srcOrd="3" destOrd="0" presId="urn:diagrams.loki3.com/BracketList+Icon"/>
    <dgm:cxn modelId="{4C872A1A-1FF4-4EA9-974F-0892062F3425}" type="presParOf" srcId="{F69A804E-66EB-430D-8E63-97DF441FE5E5}" destId="{1FEFCCA2-D7A7-4BD9-9A3D-67DB976E122B}" srcOrd="4" destOrd="0" presId="urn:diagrams.loki3.com/BracketList+Icon"/>
    <dgm:cxn modelId="{423BC7DF-AE3B-4A3B-B098-3D7CA0A89DA6}" type="presParOf" srcId="{1FEFCCA2-D7A7-4BD9-9A3D-67DB976E122B}" destId="{D1F78EEA-9A86-46BC-980E-60DE23E4EA99}" srcOrd="0" destOrd="0" presId="urn:diagrams.loki3.com/BracketList+Icon"/>
    <dgm:cxn modelId="{EA48E0E6-BF0F-4E08-A876-75BCA8692716}" type="presParOf" srcId="{1FEFCCA2-D7A7-4BD9-9A3D-67DB976E122B}" destId="{23D597EA-CA6D-4D46-93D8-B3A7812B1956}" srcOrd="1" destOrd="0" presId="urn:diagrams.loki3.com/BracketList+Icon"/>
    <dgm:cxn modelId="{53D31D5F-0B17-439C-9F33-D279236199BF}" type="presParOf" srcId="{1FEFCCA2-D7A7-4BD9-9A3D-67DB976E122B}" destId="{E16C0572-6AA4-46CA-B323-E993F5D72204}" srcOrd="2" destOrd="0" presId="urn:diagrams.loki3.com/BracketList+Icon"/>
    <dgm:cxn modelId="{C7E3A9B2-CF73-45D6-B1F3-D8627B05350D}" type="presParOf" srcId="{1FEFCCA2-D7A7-4BD9-9A3D-67DB976E122B}" destId="{0142F9BB-CC8F-49CC-A73A-7B1B3E3D9F7A}" srcOrd="3" destOrd="0" presId="urn:diagrams.loki3.com/BracketList+Icon"/>
    <dgm:cxn modelId="{55FD4C9B-786B-4CDF-9A87-4684529EB1A1}" type="presParOf" srcId="{F69A804E-66EB-430D-8E63-97DF441FE5E5}" destId="{7741ED16-DF58-485F-AFC2-3BF358A67A9E}" srcOrd="5" destOrd="0" presId="urn:diagrams.loki3.com/BracketList+Icon"/>
    <dgm:cxn modelId="{81010012-D75D-4516-9917-07EC4A110B54}" type="presParOf" srcId="{F69A804E-66EB-430D-8E63-97DF441FE5E5}" destId="{E20C24A4-F7B0-4FF5-9FD3-6C0D13AF27A2}" srcOrd="6" destOrd="0" presId="urn:diagrams.loki3.com/BracketList+Icon"/>
    <dgm:cxn modelId="{25724BB3-48EF-4AB9-9203-5A35D4B3EEC4}" type="presParOf" srcId="{E20C24A4-F7B0-4FF5-9FD3-6C0D13AF27A2}" destId="{B59184B9-2E76-4FD8-8118-D08D8E354589}" srcOrd="0" destOrd="0" presId="urn:diagrams.loki3.com/BracketList+Icon"/>
    <dgm:cxn modelId="{51A1FA02-55D6-4501-81CA-C17B2C33ABCD}" type="presParOf" srcId="{E20C24A4-F7B0-4FF5-9FD3-6C0D13AF27A2}" destId="{D83F4CBB-B190-409D-A76A-26422DBF879D}" srcOrd="1" destOrd="0" presId="urn:diagrams.loki3.com/BracketList+Icon"/>
    <dgm:cxn modelId="{D6E279D5-5E0A-4D82-A50D-D3FD06AB829B}" type="presParOf" srcId="{E20C24A4-F7B0-4FF5-9FD3-6C0D13AF27A2}" destId="{40F5BBB0-F1E8-4E27-9345-C5F89F95639C}" srcOrd="2" destOrd="0" presId="urn:diagrams.loki3.com/BracketList+Icon"/>
    <dgm:cxn modelId="{682D0FF7-6F91-4521-9274-C98E7771D841}" type="presParOf" srcId="{E20C24A4-F7B0-4FF5-9FD3-6C0D13AF27A2}" destId="{E5852E51-151B-4F76-ABD9-F2C25408F6B7}" srcOrd="3" destOrd="0" presId="urn:diagrams.loki3.com/BracketList+Icon"/>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5A1C5052-206A-4F9A-A31D-8AD81E1395F9}" type="doc">
      <dgm:prSet loTypeId="urn:microsoft.com/office/officeart/2005/8/layout/vList2" loCatId="list" qsTypeId="urn:microsoft.com/office/officeart/2005/8/quickstyle/simple1" qsCatId="simple" csTypeId="urn:microsoft.com/office/officeart/2005/8/colors/colorful1#30" csCatId="colorful" phldr="1"/>
      <dgm:spPr/>
      <dgm:t>
        <a:bodyPr/>
        <a:lstStyle/>
        <a:p>
          <a:endParaRPr lang="en-US"/>
        </a:p>
      </dgm:t>
    </dgm:pt>
    <dgm:pt modelId="{AF618894-170D-4CF8-8EB6-C82BE6AFC16F}">
      <dgm:prSet/>
      <dgm:spPr/>
      <dgm:t>
        <a:bodyPr/>
        <a:lstStyle/>
        <a:p>
          <a:pPr rtl="0"/>
          <a:r>
            <a:rPr lang="en-US" dirty="0"/>
            <a:t>If D (balance in capital is negative)</a:t>
          </a:r>
        </a:p>
      </dgm:t>
    </dgm:pt>
    <dgm:pt modelId="{CF86BE6C-3D1F-4443-B697-D755901F93E3}" type="parTrans" cxnId="{47ACB7D1-086C-424A-AFF3-B4F5B9712F2B}">
      <dgm:prSet/>
      <dgm:spPr/>
      <dgm:t>
        <a:bodyPr/>
        <a:lstStyle/>
        <a:p>
          <a:endParaRPr lang="en-US"/>
        </a:p>
      </dgm:t>
    </dgm:pt>
    <dgm:pt modelId="{7A6446A8-0D0C-4642-AE22-8B4398A758C6}" type="sibTrans" cxnId="{47ACB7D1-086C-424A-AFF3-B4F5B9712F2B}">
      <dgm:prSet/>
      <dgm:spPr/>
      <dgm:t>
        <a:bodyPr/>
        <a:lstStyle/>
        <a:p>
          <a:endParaRPr lang="en-US"/>
        </a:p>
      </dgm:t>
    </dgm:pt>
    <dgm:pt modelId="{366C91A3-B424-41B5-8ECC-295654100AC6}">
      <dgm:prSet/>
      <dgm:spPr/>
      <dgm:t>
        <a:bodyPr/>
        <a:lstStyle/>
        <a:p>
          <a:pPr rtl="0"/>
          <a:r>
            <a:rPr lang="en-US"/>
            <a:t>Consider zero</a:t>
          </a:r>
        </a:p>
      </dgm:t>
    </dgm:pt>
    <dgm:pt modelId="{2DDAA1FC-54C7-4A6E-8680-4BFD657A5F70}" type="parTrans" cxnId="{5F02A7E4-8AC5-4502-9FC1-4E2BF3F83867}">
      <dgm:prSet/>
      <dgm:spPr/>
      <dgm:t>
        <a:bodyPr/>
        <a:lstStyle/>
        <a:p>
          <a:endParaRPr lang="en-US"/>
        </a:p>
      </dgm:t>
    </dgm:pt>
    <dgm:pt modelId="{0EC4568F-ABD5-40CB-984F-1CD4F4765270}" type="sibTrans" cxnId="{5F02A7E4-8AC5-4502-9FC1-4E2BF3F83867}">
      <dgm:prSet/>
      <dgm:spPr/>
      <dgm:t>
        <a:bodyPr/>
        <a:lstStyle/>
        <a:p>
          <a:endParaRPr lang="en-US"/>
        </a:p>
      </dgm:t>
    </dgm:pt>
    <dgm:pt modelId="{4BD1CB09-7D06-47EB-B9CE-6C6E7454C0D7}">
      <dgm:prSet/>
      <dgm:spPr/>
      <dgm:t>
        <a:bodyPr/>
        <a:lstStyle/>
        <a:p>
          <a:pPr rtl="0"/>
          <a:r>
            <a:rPr lang="en-US"/>
            <a:t>Negative to be considered</a:t>
          </a:r>
        </a:p>
      </dgm:t>
    </dgm:pt>
    <dgm:pt modelId="{3F56AB59-10FA-4015-BCA6-BFF6D7D9139B}" type="parTrans" cxnId="{8565C6EC-D940-46A4-8502-CA8F2FD2011B}">
      <dgm:prSet/>
      <dgm:spPr/>
      <dgm:t>
        <a:bodyPr/>
        <a:lstStyle/>
        <a:p>
          <a:endParaRPr lang="en-US"/>
        </a:p>
      </dgm:t>
    </dgm:pt>
    <dgm:pt modelId="{45281F23-CD93-43A5-BC09-F8F391C42681}" type="sibTrans" cxnId="{8565C6EC-D940-46A4-8502-CA8F2FD2011B}">
      <dgm:prSet/>
      <dgm:spPr/>
      <dgm:t>
        <a:bodyPr/>
        <a:lstStyle/>
        <a:p>
          <a:endParaRPr lang="en-US"/>
        </a:p>
      </dgm:t>
    </dgm:pt>
    <dgm:pt modelId="{CAD5B160-79D3-4D33-8C44-42DFDEDC1258}">
      <dgm:prSet/>
      <dgm:spPr/>
      <dgm:t>
        <a:bodyPr/>
        <a:lstStyle/>
        <a:p>
          <a:pPr rtl="0"/>
          <a:r>
            <a:rPr lang="en-US" dirty="0"/>
            <a:t>ITAT Special Bench </a:t>
          </a:r>
        </a:p>
      </dgm:t>
    </dgm:pt>
    <dgm:pt modelId="{17A3524C-BA46-4A56-B672-9F15E45C1EA3}" type="parTrans" cxnId="{C7F35E19-47BA-4CFF-B4D7-6220C872A29A}">
      <dgm:prSet/>
      <dgm:spPr/>
      <dgm:t>
        <a:bodyPr/>
        <a:lstStyle/>
        <a:p>
          <a:endParaRPr lang="en-US"/>
        </a:p>
      </dgm:t>
    </dgm:pt>
    <dgm:pt modelId="{CC3DF0FC-6503-4FFD-BBA7-B61BD890FE6C}" type="sibTrans" cxnId="{C7F35E19-47BA-4CFF-B4D7-6220C872A29A}">
      <dgm:prSet/>
      <dgm:spPr/>
      <dgm:t>
        <a:bodyPr/>
        <a:lstStyle/>
        <a:p>
          <a:endParaRPr lang="en-US"/>
        </a:p>
      </dgm:t>
    </dgm:pt>
    <dgm:pt modelId="{7B1FFB19-C693-440C-8ADF-B9505B8BD694}">
      <dgm:prSet/>
      <dgm:spPr/>
      <dgm:t>
        <a:bodyPr/>
        <a:lstStyle/>
        <a:p>
          <a:pPr rtl="0"/>
          <a:r>
            <a:rPr lang="en-US" dirty="0"/>
            <a:t>Summit Securities decision</a:t>
          </a:r>
        </a:p>
      </dgm:t>
    </dgm:pt>
    <dgm:pt modelId="{D9926D96-D84F-4226-9401-D35F53D47EE3}" type="parTrans" cxnId="{60A03B83-C43C-46B3-8AC0-2FE045FCB536}">
      <dgm:prSet/>
      <dgm:spPr/>
      <dgm:t>
        <a:bodyPr/>
        <a:lstStyle/>
        <a:p>
          <a:endParaRPr lang="en-US"/>
        </a:p>
      </dgm:t>
    </dgm:pt>
    <dgm:pt modelId="{DCF3CB57-42A9-4B77-86D8-6DAE9694FF2F}" type="sibTrans" cxnId="{60A03B83-C43C-46B3-8AC0-2FE045FCB536}">
      <dgm:prSet/>
      <dgm:spPr/>
      <dgm:t>
        <a:bodyPr/>
        <a:lstStyle/>
        <a:p>
          <a:endParaRPr lang="en-US"/>
        </a:p>
      </dgm:t>
    </dgm:pt>
    <dgm:pt modelId="{A15FCB21-EEF0-4DDE-ACAB-ED77330F57F0}">
      <dgm:prSet/>
      <dgm:spPr/>
      <dgm:t>
        <a:bodyPr/>
        <a:lstStyle/>
        <a:p>
          <a:pPr rtl="0"/>
          <a:r>
            <a:rPr lang="en-US" dirty="0"/>
            <a:t>If partner also takes liabilities on reconstitution</a:t>
          </a:r>
        </a:p>
      </dgm:t>
    </dgm:pt>
    <dgm:pt modelId="{BAFF47C6-BB08-4292-900E-773BAD77D71D}" type="parTrans" cxnId="{073BCAB6-A749-4442-92F3-E2D5F2EE1012}">
      <dgm:prSet/>
      <dgm:spPr/>
      <dgm:t>
        <a:bodyPr/>
        <a:lstStyle/>
        <a:p>
          <a:endParaRPr lang="en-US"/>
        </a:p>
      </dgm:t>
    </dgm:pt>
    <dgm:pt modelId="{50DBE970-D5FB-4F42-934A-9D9E7E5E1699}" type="sibTrans" cxnId="{073BCAB6-A749-4442-92F3-E2D5F2EE1012}">
      <dgm:prSet/>
      <dgm:spPr/>
      <dgm:t>
        <a:bodyPr/>
        <a:lstStyle/>
        <a:p>
          <a:endParaRPr lang="en-US"/>
        </a:p>
      </dgm:t>
    </dgm:pt>
    <dgm:pt modelId="{70F8737B-626E-4D29-BFF4-4947F52255D1}">
      <dgm:prSet/>
      <dgm:spPr/>
      <dgm:t>
        <a:bodyPr/>
        <a:lstStyle/>
        <a:p>
          <a:pPr algn="l" rtl="0"/>
          <a:r>
            <a:rPr lang="en-US" dirty="0"/>
            <a:t>Formula doesn’t consider rebate</a:t>
          </a:r>
        </a:p>
      </dgm:t>
    </dgm:pt>
    <dgm:pt modelId="{6F680E20-CB7B-44B4-AAF7-AA8DC138D29B}" type="parTrans" cxnId="{ACBC691C-7D60-42BA-B6B6-CA352B222F07}">
      <dgm:prSet/>
      <dgm:spPr/>
      <dgm:t>
        <a:bodyPr/>
        <a:lstStyle/>
        <a:p>
          <a:endParaRPr lang="en-US"/>
        </a:p>
      </dgm:t>
    </dgm:pt>
    <dgm:pt modelId="{E4F5E180-1F0A-47CB-BD4E-CF2545B9C7D8}" type="sibTrans" cxnId="{ACBC691C-7D60-42BA-B6B6-CA352B222F07}">
      <dgm:prSet/>
      <dgm:spPr/>
      <dgm:t>
        <a:bodyPr/>
        <a:lstStyle/>
        <a:p>
          <a:endParaRPr lang="en-US"/>
        </a:p>
      </dgm:t>
    </dgm:pt>
    <dgm:pt modelId="{78712D8A-72C4-41FB-AE98-6C4A78721941}">
      <dgm:prSet/>
      <dgm:spPr/>
      <dgm:t>
        <a:bodyPr/>
        <a:lstStyle/>
        <a:p>
          <a:pPr algn="l" rtl="0"/>
          <a:r>
            <a:rPr lang="en-US" dirty="0"/>
            <a:t>Real income jurisprudence</a:t>
          </a:r>
        </a:p>
      </dgm:t>
    </dgm:pt>
    <dgm:pt modelId="{B10CEDCE-1B2E-4ECF-B397-A8B6C4406A1E}" type="parTrans" cxnId="{149029C4-B5FD-42A9-8D31-8F6C3BFAF1BA}">
      <dgm:prSet/>
      <dgm:spPr/>
      <dgm:t>
        <a:bodyPr/>
        <a:lstStyle/>
        <a:p>
          <a:endParaRPr lang="en-US"/>
        </a:p>
      </dgm:t>
    </dgm:pt>
    <dgm:pt modelId="{84291882-76EF-496C-8F0C-DB0E0BC28491}" type="sibTrans" cxnId="{149029C4-B5FD-42A9-8D31-8F6C3BFAF1BA}">
      <dgm:prSet/>
      <dgm:spPr/>
      <dgm:t>
        <a:bodyPr/>
        <a:lstStyle/>
        <a:p>
          <a:endParaRPr lang="en-US"/>
        </a:p>
      </dgm:t>
    </dgm:pt>
    <dgm:pt modelId="{D5DAB97E-8FBB-4AC4-B73E-E9BA9F313D7C}">
      <dgm:prSet/>
      <dgm:spPr/>
      <dgm:t>
        <a:bodyPr/>
        <a:lstStyle/>
        <a:p>
          <a:pPr algn="l" rtl="0"/>
          <a:r>
            <a:rPr lang="en-US" dirty="0" err="1"/>
            <a:t>Puspa</a:t>
          </a:r>
          <a:r>
            <a:rPr lang="en-US" dirty="0"/>
            <a:t> Perfumery Products 194 ITR 248</a:t>
          </a:r>
        </a:p>
      </dgm:t>
    </dgm:pt>
    <dgm:pt modelId="{7DDD2CB6-FB84-4587-96D6-D61AA876C0A4}" type="parTrans" cxnId="{3308FF2D-3E1B-49A2-B6B0-CA1FFA68C0D0}">
      <dgm:prSet/>
      <dgm:spPr/>
      <dgm:t>
        <a:bodyPr/>
        <a:lstStyle/>
        <a:p>
          <a:endParaRPr lang="en-US"/>
        </a:p>
      </dgm:t>
    </dgm:pt>
    <dgm:pt modelId="{40EBBB9B-79D5-43B3-9537-E9C5F659A431}" type="sibTrans" cxnId="{3308FF2D-3E1B-49A2-B6B0-CA1FFA68C0D0}">
      <dgm:prSet/>
      <dgm:spPr/>
      <dgm:t>
        <a:bodyPr/>
        <a:lstStyle/>
        <a:p>
          <a:endParaRPr lang="en-US"/>
        </a:p>
      </dgm:t>
    </dgm:pt>
    <dgm:pt modelId="{A2AF2E52-57DB-4011-89A9-2280B7C116D4}">
      <dgm:prSet/>
      <dgm:spPr/>
      <dgm:t>
        <a:bodyPr/>
        <a:lstStyle/>
        <a:p>
          <a:pPr algn="just" rtl="0"/>
          <a:r>
            <a:rPr lang="en-US" i="1" dirty="0"/>
            <a:t>where the assets and liabilities are taken into account for ascertaining the purchase consideration, the liabilities in effect reduce the purchase consideration. In other words, the liabilities form part of the purchase consideration. </a:t>
          </a:r>
        </a:p>
      </dgm:t>
    </dgm:pt>
    <dgm:pt modelId="{C01A2FAF-5175-452A-B060-BAE63E9CAA65}" type="parTrans" cxnId="{B2694EF9-06DD-47A4-A864-7ED7FD56E00C}">
      <dgm:prSet/>
      <dgm:spPr/>
      <dgm:t>
        <a:bodyPr/>
        <a:lstStyle/>
        <a:p>
          <a:endParaRPr lang="en-US"/>
        </a:p>
      </dgm:t>
    </dgm:pt>
    <dgm:pt modelId="{8E738D12-54DB-4290-87F9-D1548682DF3B}" type="sibTrans" cxnId="{B2694EF9-06DD-47A4-A864-7ED7FD56E00C}">
      <dgm:prSet/>
      <dgm:spPr/>
      <dgm:t>
        <a:bodyPr/>
        <a:lstStyle/>
        <a:p>
          <a:endParaRPr lang="en-US"/>
        </a:p>
      </dgm:t>
    </dgm:pt>
    <dgm:pt modelId="{8A65DF47-3284-4811-B370-D2980F4527E5}" type="pres">
      <dgm:prSet presAssocID="{5A1C5052-206A-4F9A-A31D-8AD81E1395F9}" presName="linear" presStyleCnt="0">
        <dgm:presLayoutVars>
          <dgm:animLvl val="lvl"/>
          <dgm:resizeHandles val="exact"/>
        </dgm:presLayoutVars>
      </dgm:prSet>
      <dgm:spPr/>
      <dgm:t>
        <a:bodyPr/>
        <a:lstStyle/>
        <a:p>
          <a:endParaRPr lang="en-US"/>
        </a:p>
      </dgm:t>
    </dgm:pt>
    <dgm:pt modelId="{E855668F-C45B-44CD-A769-260AB8D1640C}" type="pres">
      <dgm:prSet presAssocID="{AF618894-170D-4CF8-8EB6-C82BE6AFC16F}" presName="parentText" presStyleLbl="node1" presStyleIdx="0" presStyleCnt="2">
        <dgm:presLayoutVars>
          <dgm:chMax val="0"/>
          <dgm:bulletEnabled val="1"/>
        </dgm:presLayoutVars>
      </dgm:prSet>
      <dgm:spPr/>
      <dgm:t>
        <a:bodyPr/>
        <a:lstStyle/>
        <a:p>
          <a:endParaRPr lang="en-US"/>
        </a:p>
      </dgm:t>
    </dgm:pt>
    <dgm:pt modelId="{D4834A58-5453-486E-B9DF-C4FBFDF349D3}" type="pres">
      <dgm:prSet presAssocID="{AF618894-170D-4CF8-8EB6-C82BE6AFC16F}" presName="childText" presStyleLbl="revTx" presStyleIdx="0" presStyleCnt="2">
        <dgm:presLayoutVars>
          <dgm:bulletEnabled val="1"/>
        </dgm:presLayoutVars>
      </dgm:prSet>
      <dgm:spPr/>
      <dgm:t>
        <a:bodyPr/>
        <a:lstStyle/>
        <a:p>
          <a:endParaRPr lang="en-US"/>
        </a:p>
      </dgm:t>
    </dgm:pt>
    <dgm:pt modelId="{BA81E41E-7B24-4CA5-8633-3D35AD7E31F5}" type="pres">
      <dgm:prSet presAssocID="{A15FCB21-EEF0-4DDE-ACAB-ED77330F57F0}" presName="parentText" presStyleLbl="node1" presStyleIdx="1" presStyleCnt="2">
        <dgm:presLayoutVars>
          <dgm:chMax val="0"/>
          <dgm:bulletEnabled val="1"/>
        </dgm:presLayoutVars>
      </dgm:prSet>
      <dgm:spPr/>
      <dgm:t>
        <a:bodyPr/>
        <a:lstStyle/>
        <a:p>
          <a:endParaRPr lang="en-US"/>
        </a:p>
      </dgm:t>
    </dgm:pt>
    <dgm:pt modelId="{7CBFCD38-DBFF-49FB-99DD-1F084D6AEA1A}" type="pres">
      <dgm:prSet presAssocID="{A15FCB21-EEF0-4DDE-ACAB-ED77330F57F0}" presName="childText" presStyleLbl="revTx" presStyleIdx="1" presStyleCnt="2">
        <dgm:presLayoutVars>
          <dgm:bulletEnabled val="1"/>
        </dgm:presLayoutVars>
      </dgm:prSet>
      <dgm:spPr/>
      <dgm:t>
        <a:bodyPr/>
        <a:lstStyle/>
        <a:p>
          <a:endParaRPr lang="en-US"/>
        </a:p>
      </dgm:t>
    </dgm:pt>
  </dgm:ptLst>
  <dgm:cxnLst>
    <dgm:cxn modelId="{240E1454-99A4-4890-B3BB-0610C7E4981C}" type="presOf" srcId="{78712D8A-72C4-41FB-AE98-6C4A78721941}" destId="{7CBFCD38-DBFF-49FB-99DD-1F084D6AEA1A}" srcOrd="0" destOrd="1" presId="urn:microsoft.com/office/officeart/2005/8/layout/vList2"/>
    <dgm:cxn modelId="{5F02A7E4-8AC5-4502-9FC1-4E2BF3F83867}" srcId="{AF618894-170D-4CF8-8EB6-C82BE6AFC16F}" destId="{366C91A3-B424-41B5-8ECC-295654100AC6}" srcOrd="0" destOrd="0" parTransId="{2DDAA1FC-54C7-4A6E-8680-4BFD657A5F70}" sibTransId="{0EC4568F-ABD5-40CB-984F-1CD4F4765270}"/>
    <dgm:cxn modelId="{DB04578A-B6E3-41EB-B8E2-D776D6468C1B}" type="presOf" srcId="{CAD5B160-79D3-4D33-8C44-42DFDEDC1258}" destId="{D4834A58-5453-486E-B9DF-C4FBFDF349D3}" srcOrd="0" destOrd="2" presId="urn:microsoft.com/office/officeart/2005/8/layout/vList2"/>
    <dgm:cxn modelId="{C7F35E19-47BA-4CFF-B4D7-6220C872A29A}" srcId="{AF618894-170D-4CF8-8EB6-C82BE6AFC16F}" destId="{CAD5B160-79D3-4D33-8C44-42DFDEDC1258}" srcOrd="2" destOrd="0" parTransId="{17A3524C-BA46-4A56-B672-9F15E45C1EA3}" sibTransId="{CC3DF0FC-6503-4FFD-BBA7-B61BD890FE6C}"/>
    <dgm:cxn modelId="{B2694EF9-06DD-47A4-A864-7ED7FD56E00C}" srcId="{D5DAB97E-8FBB-4AC4-B73E-E9BA9F313D7C}" destId="{A2AF2E52-57DB-4011-89A9-2280B7C116D4}" srcOrd="0" destOrd="0" parTransId="{C01A2FAF-5175-452A-B060-BAE63E9CAA65}" sibTransId="{8E738D12-54DB-4290-87F9-D1548682DF3B}"/>
    <dgm:cxn modelId="{3308FF2D-3E1B-49A2-B6B0-CA1FFA68C0D0}" srcId="{78712D8A-72C4-41FB-AE98-6C4A78721941}" destId="{D5DAB97E-8FBB-4AC4-B73E-E9BA9F313D7C}" srcOrd="0" destOrd="0" parTransId="{7DDD2CB6-FB84-4587-96D6-D61AA876C0A4}" sibTransId="{40EBBB9B-79D5-43B3-9537-E9C5F659A431}"/>
    <dgm:cxn modelId="{E5E2E5BB-2565-4193-BBE1-92A7EEC914EC}" type="presOf" srcId="{7B1FFB19-C693-440C-8ADF-B9505B8BD694}" destId="{D4834A58-5453-486E-B9DF-C4FBFDF349D3}" srcOrd="0" destOrd="3" presId="urn:microsoft.com/office/officeart/2005/8/layout/vList2"/>
    <dgm:cxn modelId="{ACBC691C-7D60-42BA-B6B6-CA352B222F07}" srcId="{A15FCB21-EEF0-4DDE-ACAB-ED77330F57F0}" destId="{70F8737B-626E-4D29-BFF4-4947F52255D1}" srcOrd="0" destOrd="0" parTransId="{6F680E20-CB7B-44B4-AAF7-AA8DC138D29B}" sibTransId="{E4F5E180-1F0A-47CB-BD4E-CF2545B9C7D8}"/>
    <dgm:cxn modelId="{E1F36F83-9428-4F12-8FE4-C5B1B000C79A}" type="presOf" srcId="{A2AF2E52-57DB-4011-89A9-2280B7C116D4}" destId="{7CBFCD38-DBFF-49FB-99DD-1F084D6AEA1A}" srcOrd="0" destOrd="3" presId="urn:microsoft.com/office/officeart/2005/8/layout/vList2"/>
    <dgm:cxn modelId="{52110B30-FD6A-4C0A-B058-B32C24631628}" type="presOf" srcId="{366C91A3-B424-41B5-8ECC-295654100AC6}" destId="{D4834A58-5453-486E-B9DF-C4FBFDF349D3}" srcOrd="0" destOrd="0" presId="urn:microsoft.com/office/officeart/2005/8/layout/vList2"/>
    <dgm:cxn modelId="{073BCAB6-A749-4442-92F3-E2D5F2EE1012}" srcId="{5A1C5052-206A-4F9A-A31D-8AD81E1395F9}" destId="{A15FCB21-EEF0-4DDE-ACAB-ED77330F57F0}" srcOrd="1" destOrd="0" parTransId="{BAFF47C6-BB08-4292-900E-773BAD77D71D}" sibTransId="{50DBE970-D5FB-4F42-934A-9D9E7E5E1699}"/>
    <dgm:cxn modelId="{47ACB7D1-086C-424A-AFF3-B4F5B9712F2B}" srcId="{5A1C5052-206A-4F9A-A31D-8AD81E1395F9}" destId="{AF618894-170D-4CF8-8EB6-C82BE6AFC16F}" srcOrd="0" destOrd="0" parTransId="{CF86BE6C-3D1F-4443-B697-D755901F93E3}" sibTransId="{7A6446A8-0D0C-4642-AE22-8B4398A758C6}"/>
    <dgm:cxn modelId="{CF3769D9-494B-46E1-87D5-30D5329E8014}" type="presOf" srcId="{4BD1CB09-7D06-47EB-B9CE-6C6E7454C0D7}" destId="{D4834A58-5453-486E-B9DF-C4FBFDF349D3}" srcOrd="0" destOrd="1" presId="urn:microsoft.com/office/officeart/2005/8/layout/vList2"/>
    <dgm:cxn modelId="{60A03B83-C43C-46B3-8AC0-2FE045FCB536}" srcId="{AF618894-170D-4CF8-8EB6-C82BE6AFC16F}" destId="{7B1FFB19-C693-440C-8ADF-B9505B8BD694}" srcOrd="3" destOrd="0" parTransId="{D9926D96-D84F-4226-9401-D35F53D47EE3}" sibTransId="{DCF3CB57-42A9-4B77-86D8-6DAE9694FF2F}"/>
    <dgm:cxn modelId="{611FBDD0-36D8-4190-8137-5382DB29748A}" type="presOf" srcId="{70F8737B-626E-4D29-BFF4-4947F52255D1}" destId="{7CBFCD38-DBFF-49FB-99DD-1F084D6AEA1A}" srcOrd="0" destOrd="0" presId="urn:microsoft.com/office/officeart/2005/8/layout/vList2"/>
    <dgm:cxn modelId="{149029C4-B5FD-42A9-8D31-8F6C3BFAF1BA}" srcId="{A15FCB21-EEF0-4DDE-ACAB-ED77330F57F0}" destId="{78712D8A-72C4-41FB-AE98-6C4A78721941}" srcOrd="1" destOrd="0" parTransId="{B10CEDCE-1B2E-4ECF-B397-A8B6C4406A1E}" sibTransId="{84291882-76EF-496C-8F0C-DB0E0BC28491}"/>
    <dgm:cxn modelId="{8565C6EC-D940-46A4-8502-CA8F2FD2011B}" srcId="{AF618894-170D-4CF8-8EB6-C82BE6AFC16F}" destId="{4BD1CB09-7D06-47EB-B9CE-6C6E7454C0D7}" srcOrd="1" destOrd="0" parTransId="{3F56AB59-10FA-4015-BCA6-BFF6D7D9139B}" sibTransId="{45281F23-CD93-43A5-BC09-F8F391C42681}"/>
    <dgm:cxn modelId="{BE52381F-8276-45AC-8DFD-6608B2F60429}" type="presOf" srcId="{5A1C5052-206A-4F9A-A31D-8AD81E1395F9}" destId="{8A65DF47-3284-4811-B370-D2980F4527E5}" srcOrd="0" destOrd="0" presId="urn:microsoft.com/office/officeart/2005/8/layout/vList2"/>
    <dgm:cxn modelId="{6FA2914B-43E3-4527-A6FE-E54F98292624}" type="presOf" srcId="{AF618894-170D-4CF8-8EB6-C82BE6AFC16F}" destId="{E855668F-C45B-44CD-A769-260AB8D1640C}" srcOrd="0" destOrd="0" presId="urn:microsoft.com/office/officeart/2005/8/layout/vList2"/>
    <dgm:cxn modelId="{A6FC104D-678C-416E-92F6-778C40AAFED0}" type="presOf" srcId="{D5DAB97E-8FBB-4AC4-B73E-E9BA9F313D7C}" destId="{7CBFCD38-DBFF-49FB-99DD-1F084D6AEA1A}" srcOrd="0" destOrd="2" presId="urn:microsoft.com/office/officeart/2005/8/layout/vList2"/>
    <dgm:cxn modelId="{73BF15DA-02E5-46BA-86EE-D5B0196B1BF8}" type="presOf" srcId="{A15FCB21-EEF0-4DDE-ACAB-ED77330F57F0}" destId="{BA81E41E-7B24-4CA5-8633-3D35AD7E31F5}" srcOrd="0" destOrd="0" presId="urn:microsoft.com/office/officeart/2005/8/layout/vList2"/>
    <dgm:cxn modelId="{DD7521A8-146C-48F5-B665-803452DC42FF}" type="presParOf" srcId="{8A65DF47-3284-4811-B370-D2980F4527E5}" destId="{E855668F-C45B-44CD-A769-260AB8D1640C}" srcOrd="0" destOrd="0" presId="urn:microsoft.com/office/officeart/2005/8/layout/vList2"/>
    <dgm:cxn modelId="{78B15355-DD8C-4F59-A4FE-5E67AD12DA26}" type="presParOf" srcId="{8A65DF47-3284-4811-B370-D2980F4527E5}" destId="{D4834A58-5453-486E-B9DF-C4FBFDF349D3}" srcOrd="1" destOrd="0" presId="urn:microsoft.com/office/officeart/2005/8/layout/vList2"/>
    <dgm:cxn modelId="{023F196F-AC13-4FB6-B9A7-791C6E103E7A}" type="presParOf" srcId="{8A65DF47-3284-4811-B370-D2980F4527E5}" destId="{BA81E41E-7B24-4CA5-8633-3D35AD7E31F5}" srcOrd="2" destOrd="0" presId="urn:microsoft.com/office/officeart/2005/8/layout/vList2"/>
    <dgm:cxn modelId="{E4B2FFB0-6C48-4CAC-AA91-E9761A8DBE45}" type="presParOf" srcId="{8A65DF47-3284-4811-B370-D2980F4527E5}" destId="{7CBFCD38-DBFF-49FB-99DD-1F084D6AEA1A}"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2F7B0540-C29A-4C5E-BE69-A1B407168491}" type="doc">
      <dgm:prSet loTypeId="urn:microsoft.com/office/officeart/2005/8/layout/vList2" loCatId="list" qsTypeId="urn:microsoft.com/office/officeart/2005/8/quickstyle/simple1" qsCatId="simple" csTypeId="urn:microsoft.com/office/officeart/2005/8/colors/colorful1#31" csCatId="colorful" phldr="1"/>
      <dgm:spPr/>
      <dgm:t>
        <a:bodyPr/>
        <a:lstStyle/>
        <a:p>
          <a:endParaRPr lang="en-US"/>
        </a:p>
      </dgm:t>
    </dgm:pt>
    <dgm:pt modelId="{C36C5A6A-4EC8-485F-BC0A-11881BF1271B}">
      <dgm:prSet/>
      <dgm:spPr/>
      <dgm:t>
        <a:bodyPr/>
        <a:lstStyle/>
        <a:p>
          <a:pPr rtl="0"/>
          <a:r>
            <a:rPr lang="en-US"/>
            <a:t>SP receives during PY from SE</a:t>
          </a:r>
        </a:p>
      </dgm:t>
    </dgm:pt>
    <dgm:pt modelId="{3F910497-0719-4871-8B1F-724868740543}" type="parTrans" cxnId="{CE46EA5C-2539-4B4D-818E-6BD21ECBDD88}">
      <dgm:prSet/>
      <dgm:spPr/>
      <dgm:t>
        <a:bodyPr/>
        <a:lstStyle/>
        <a:p>
          <a:endParaRPr lang="en-US"/>
        </a:p>
      </dgm:t>
    </dgm:pt>
    <dgm:pt modelId="{7CA2D674-51E2-4FF7-8F7E-54B7BD846930}" type="sibTrans" cxnId="{CE46EA5C-2539-4B4D-818E-6BD21ECBDD88}">
      <dgm:prSet/>
      <dgm:spPr/>
      <dgm:t>
        <a:bodyPr/>
        <a:lstStyle/>
        <a:p>
          <a:endParaRPr lang="en-US"/>
        </a:p>
      </dgm:t>
    </dgm:pt>
    <dgm:pt modelId="{9D9FEDC4-3391-49D8-9503-AF9497A60F71}">
      <dgm:prSet/>
      <dgm:spPr/>
      <dgm:t>
        <a:bodyPr/>
        <a:lstStyle/>
        <a:p>
          <a:pPr rtl="0"/>
          <a:r>
            <a:rPr lang="en-US"/>
            <a:t>SIT or Capital asset or both</a:t>
          </a:r>
        </a:p>
      </dgm:t>
    </dgm:pt>
    <dgm:pt modelId="{DEB42B2D-82D5-4666-8EE1-E6D37E09D558}" type="parTrans" cxnId="{B4337BC6-A93F-4012-8781-183AB9FA2D38}">
      <dgm:prSet/>
      <dgm:spPr/>
      <dgm:t>
        <a:bodyPr/>
        <a:lstStyle/>
        <a:p>
          <a:endParaRPr lang="en-US"/>
        </a:p>
      </dgm:t>
    </dgm:pt>
    <dgm:pt modelId="{B3822979-9541-4DC5-8E14-4AF46BE2E2A2}" type="sibTrans" cxnId="{B4337BC6-A93F-4012-8781-183AB9FA2D38}">
      <dgm:prSet/>
      <dgm:spPr/>
      <dgm:t>
        <a:bodyPr/>
        <a:lstStyle/>
        <a:p>
          <a:endParaRPr lang="en-US"/>
        </a:p>
      </dgm:t>
    </dgm:pt>
    <dgm:pt modelId="{4932857B-F65E-4799-BB6C-09C6C8F4966D}">
      <dgm:prSet/>
      <dgm:spPr/>
      <dgm:t>
        <a:bodyPr/>
        <a:lstStyle/>
        <a:p>
          <a:pPr rtl="0"/>
          <a:r>
            <a:rPr lang="en-US" dirty="0"/>
            <a:t>In connection with Dissolution or Reconstitution of SE</a:t>
          </a:r>
        </a:p>
      </dgm:t>
    </dgm:pt>
    <dgm:pt modelId="{FC5BE36F-6E03-439F-B404-85A239D8E710}" type="parTrans" cxnId="{9C8DD125-3B7C-445D-899B-1D0D17ED2B4F}">
      <dgm:prSet/>
      <dgm:spPr/>
      <dgm:t>
        <a:bodyPr/>
        <a:lstStyle/>
        <a:p>
          <a:endParaRPr lang="en-US"/>
        </a:p>
      </dgm:t>
    </dgm:pt>
    <dgm:pt modelId="{59979C90-075E-4BA3-9982-3D912C7EF233}" type="sibTrans" cxnId="{9C8DD125-3B7C-445D-899B-1D0D17ED2B4F}">
      <dgm:prSet/>
      <dgm:spPr/>
      <dgm:t>
        <a:bodyPr/>
        <a:lstStyle/>
        <a:p>
          <a:endParaRPr lang="en-US"/>
        </a:p>
      </dgm:t>
    </dgm:pt>
    <dgm:pt modelId="{5330C3CB-337C-4C79-9700-6CE109AEC916}">
      <dgm:prSet/>
      <dgm:spPr/>
      <dgm:t>
        <a:bodyPr/>
        <a:lstStyle/>
        <a:p>
          <a:pPr rtl="0"/>
          <a:r>
            <a:rPr lang="en-US" dirty="0"/>
            <a:t>SE shall be deemed to transfer such SIT or capital asset</a:t>
          </a:r>
        </a:p>
      </dgm:t>
    </dgm:pt>
    <dgm:pt modelId="{F5A38D53-739A-416E-A595-29901BE76F78}" type="parTrans" cxnId="{55576CF2-5F69-49DB-B067-B08DCAC63815}">
      <dgm:prSet/>
      <dgm:spPr/>
      <dgm:t>
        <a:bodyPr/>
        <a:lstStyle/>
        <a:p>
          <a:endParaRPr lang="en-US"/>
        </a:p>
      </dgm:t>
    </dgm:pt>
    <dgm:pt modelId="{9509E1CF-2F48-4BF8-9E55-C44EDE3B2782}" type="sibTrans" cxnId="{55576CF2-5F69-49DB-B067-B08DCAC63815}">
      <dgm:prSet/>
      <dgm:spPr/>
      <dgm:t>
        <a:bodyPr/>
        <a:lstStyle/>
        <a:p>
          <a:endParaRPr lang="en-US"/>
        </a:p>
      </dgm:t>
    </dgm:pt>
    <dgm:pt modelId="{8FE0E346-769E-4944-8853-D14A35EBC424}">
      <dgm:prSet/>
      <dgm:spPr/>
      <dgm:t>
        <a:bodyPr/>
        <a:lstStyle/>
        <a:p>
          <a:pPr rtl="0"/>
          <a:r>
            <a:rPr lang="en-US" dirty="0"/>
            <a:t>To the Specified person</a:t>
          </a:r>
        </a:p>
      </dgm:t>
    </dgm:pt>
    <dgm:pt modelId="{C44A878E-ED8A-4DD6-849D-42AB8BC989A7}" type="parTrans" cxnId="{C56AC363-1507-470F-A179-C759C4F7AA89}">
      <dgm:prSet/>
      <dgm:spPr/>
      <dgm:t>
        <a:bodyPr/>
        <a:lstStyle/>
        <a:p>
          <a:endParaRPr lang="en-US"/>
        </a:p>
      </dgm:t>
    </dgm:pt>
    <dgm:pt modelId="{8D48E8B0-00AB-45C9-BB59-79E751B4BCC0}" type="sibTrans" cxnId="{C56AC363-1507-470F-A179-C759C4F7AA89}">
      <dgm:prSet/>
      <dgm:spPr/>
      <dgm:t>
        <a:bodyPr/>
        <a:lstStyle/>
        <a:p>
          <a:endParaRPr lang="en-US"/>
        </a:p>
      </dgm:t>
    </dgm:pt>
    <dgm:pt modelId="{694650F6-28B5-4AC4-A73C-796303C0D1A1}">
      <dgm:prSet/>
      <dgm:spPr/>
      <dgm:t>
        <a:bodyPr/>
        <a:lstStyle/>
        <a:p>
          <a:pPr rtl="0"/>
          <a:r>
            <a:rPr lang="en-US"/>
            <a:t>In the year of receipt by SP</a:t>
          </a:r>
        </a:p>
      </dgm:t>
    </dgm:pt>
    <dgm:pt modelId="{7F4D01D9-E81B-4475-BAB7-F53B80A9B64A}" type="parTrans" cxnId="{CBDC580C-E498-45EA-B37E-C103059E4BFF}">
      <dgm:prSet/>
      <dgm:spPr/>
      <dgm:t>
        <a:bodyPr/>
        <a:lstStyle/>
        <a:p>
          <a:endParaRPr lang="en-US"/>
        </a:p>
      </dgm:t>
    </dgm:pt>
    <dgm:pt modelId="{7069A77A-4A36-420F-98E7-A7FEFF241532}" type="sibTrans" cxnId="{CBDC580C-E498-45EA-B37E-C103059E4BFF}">
      <dgm:prSet/>
      <dgm:spPr/>
      <dgm:t>
        <a:bodyPr/>
        <a:lstStyle/>
        <a:p>
          <a:endParaRPr lang="en-US"/>
        </a:p>
      </dgm:t>
    </dgm:pt>
    <dgm:pt modelId="{A7204743-63FF-4A5A-A882-4842345EAFCC}">
      <dgm:prSet/>
      <dgm:spPr/>
      <dgm:t>
        <a:bodyPr/>
        <a:lstStyle/>
        <a:p>
          <a:pPr rtl="0"/>
          <a:r>
            <a:rPr lang="en-US"/>
            <a:t>Profit and gains from Deemed Transfer by Specified entity</a:t>
          </a:r>
        </a:p>
      </dgm:t>
    </dgm:pt>
    <dgm:pt modelId="{7022A0D3-00AD-469F-8923-93F5EDC83739}" type="parTrans" cxnId="{648E3FA7-18C5-47EF-AB78-D6EC0C0F869A}">
      <dgm:prSet/>
      <dgm:spPr/>
      <dgm:t>
        <a:bodyPr/>
        <a:lstStyle/>
        <a:p>
          <a:endParaRPr lang="en-US"/>
        </a:p>
      </dgm:t>
    </dgm:pt>
    <dgm:pt modelId="{34DC3D8E-BC15-45DA-86A9-B14EE582B2D3}" type="sibTrans" cxnId="{648E3FA7-18C5-47EF-AB78-D6EC0C0F869A}">
      <dgm:prSet/>
      <dgm:spPr/>
      <dgm:t>
        <a:bodyPr/>
        <a:lstStyle/>
        <a:p>
          <a:endParaRPr lang="en-US"/>
        </a:p>
      </dgm:t>
    </dgm:pt>
    <dgm:pt modelId="{E718F386-954E-4826-80FE-35ED565ECE18}">
      <dgm:prSet/>
      <dgm:spPr/>
      <dgm:t>
        <a:bodyPr/>
        <a:lstStyle/>
        <a:p>
          <a:pPr rtl="0"/>
          <a:r>
            <a:rPr lang="en-US"/>
            <a:t>Shall be deemed to be income of SE of the PY in year or receipt by SP</a:t>
          </a:r>
        </a:p>
      </dgm:t>
    </dgm:pt>
    <dgm:pt modelId="{8D71220C-A704-415D-86CA-A9C81EC7399F}" type="parTrans" cxnId="{4EBEF7EE-6018-4925-9A99-FD0E61A7ECF6}">
      <dgm:prSet/>
      <dgm:spPr/>
      <dgm:t>
        <a:bodyPr/>
        <a:lstStyle/>
        <a:p>
          <a:endParaRPr lang="en-US"/>
        </a:p>
      </dgm:t>
    </dgm:pt>
    <dgm:pt modelId="{53C48051-8FF3-4540-87D7-9A980DE95F80}" type="sibTrans" cxnId="{4EBEF7EE-6018-4925-9A99-FD0E61A7ECF6}">
      <dgm:prSet/>
      <dgm:spPr/>
      <dgm:t>
        <a:bodyPr/>
        <a:lstStyle/>
        <a:p>
          <a:endParaRPr lang="en-US"/>
        </a:p>
      </dgm:t>
    </dgm:pt>
    <dgm:pt modelId="{94DEDF4F-60BF-4754-977E-C0EC0604C552}">
      <dgm:prSet/>
      <dgm:spPr/>
      <dgm:t>
        <a:bodyPr/>
        <a:lstStyle/>
        <a:p>
          <a:pPr rtl="0"/>
          <a:r>
            <a:rPr lang="en-US"/>
            <a:t>Taxable in hands of SE as</a:t>
          </a:r>
        </a:p>
      </dgm:t>
    </dgm:pt>
    <dgm:pt modelId="{1A8407E1-16B4-4F17-B536-E6AD3DB8F687}" type="parTrans" cxnId="{ABF0A781-23E2-4CDA-B9E8-FE62417309A7}">
      <dgm:prSet/>
      <dgm:spPr/>
      <dgm:t>
        <a:bodyPr/>
        <a:lstStyle/>
        <a:p>
          <a:endParaRPr lang="en-US"/>
        </a:p>
      </dgm:t>
    </dgm:pt>
    <dgm:pt modelId="{B2C96AFE-D011-4F5E-9652-A35E0425664D}" type="sibTrans" cxnId="{ABF0A781-23E2-4CDA-B9E8-FE62417309A7}">
      <dgm:prSet/>
      <dgm:spPr/>
      <dgm:t>
        <a:bodyPr/>
        <a:lstStyle/>
        <a:p>
          <a:endParaRPr lang="en-US"/>
        </a:p>
      </dgm:t>
    </dgm:pt>
    <dgm:pt modelId="{51FA996D-52B8-4C2E-A281-47E9605C59F3}">
      <dgm:prSet/>
      <dgm:spPr/>
      <dgm:t>
        <a:bodyPr/>
        <a:lstStyle/>
        <a:p>
          <a:pPr rtl="0"/>
          <a:r>
            <a:rPr lang="en-US" dirty="0"/>
            <a:t>PGBP or Capital gains (as per provisions of Act)</a:t>
          </a:r>
        </a:p>
      </dgm:t>
    </dgm:pt>
    <dgm:pt modelId="{209F4F1E-808D-4056-9A57-0CB8DF2315FA}" type="parTrans" cxnId="{A8E2F854-9D69-4528-9A72-14D2A3361762}">
      <dgm:prSet/>
      <dgm:spPr/>
      <dgm:t>
        <a:bodyPr/>
        <a:lstStyle/>
        <a:p>
          <a:endParaRPr lang="en-US"/>
        </a:p>
      </dgm:t>
    </dgm:pt>
    <dgm:pt modelId="{6B58F9A5-A229-4DC1-8231-5709E7013AAA}" type="sibTrans" cxnId="{A8E2F854-9D69-4528-9A72-14D2A3361762}">
      <dgm:prSet/>
      <dgm:spPr/>
      <dgm:t>
        <a:bodyPr/>
        <a:lstStyle/>
        <a:p>
          <a:endParaRPr lang="en-US"/>
        </a:p>
      </dgm:t>
    </dgm:pt>
    <dgm:pt modelId="{17299D64-4985-40E7-A2E4-9F3B54946788}" type="pres">
      <dgm:prSet presAssocID="{2F7B0540-C29A-4C5E-BE69-A1B407168491}" presName="linear" presStyleCnt="0">
        <dgm:presLayoutVars>
          <dgm:animLvl val="lvl"/>
          <dgm:resizeHandles val="exact"/>
        </dgm:presLayoutVars>
      </dgm:prSet>
      <dgm:spPr/>
      <dgm:t>
        <a:bodyPr/>
        <a:lstStyle/>
        <a:p>
          <a:endParaRPr lang="en-US"/>
        </a:p>
      </dgm:t>
    </dgm:pt>
    <dgm:pt modelId="{AA1DAE46-8F18-4FA4-9FDF-0EDBFB533CED}" type="pres">
      <dgm:prSet presAssocID="{C36C5A6A-4EC8-485F-BC0A-11881BF1271B}" presName="parentText" presStyleLbl="node1" presStyleIdx="0" presStyleCnt="4">
        <dgm:presLayoutVars>
          <dgm:chMax val="0"/>
          <dgm:bulletEnabled val="1"/>
        </dgm:presLayoutVars>
      </dgm:prSet>
      <dgm:spPr/>
      <dgm:t>
        <a:bodyPr/>
        <a:lstStyle/>
        <a:p>
          <a:endParaRPr lang="en-US"/>
        </a:p>
      </dgm:t>
    </dgm:pt>
    <dgm:pt modelId="{2479037D-920B-4E44-96AF-3163D93BDE46}" type="pres">
      <dgm:prSet presAssocID="{C36C5A6A-4EC8-485F-BC0A-11881BF1271B}" presName="childText" presStyleLbl="revTx" presStyleIdx="0" presStyleCnt="4">
        <dgm:presLayoutVars>
          <dgm:bulletEnabled val="1"/>
        </dgm:presLayoutVars>
      </dgm:prSet>
      <dgm:spPr/>
      <dgm:t>
        <a:bodyPr/>
        <a:lstStyle/>
        <a:p>
          <a:endParaRPr lang="en-US"/>
        </a:p>
      </dgm:t>
    </dgm:pt>
    <dgm:pt modelId="{375C55DA-D533-4D29-B2A0-8B4192ACAED1}" type="pres">
      <dgm:prSet presAssocID="{5330C3CB-337C-4C79-9700-6CE109AEC916}" presName="parentText" presStyleLbl="node1" presStyleIdx="1" presStyleCnt="4">
        <dgm:presLayoutVars>
          <dgm:chMax val="0"/>
          <dgm:bulletEnabled val="1"/>
        </dgm:presLayoutVars>
      </dgm:prSet>
      <dgm:spPr/>
      <dgm:t>
        <a:bodyPr/>
        <a:lstStyle/>
        <a:p>
          <a:endParaRPr lang="en-US"/>
        </a:p>
      </dgm:t>
    </dgm:pt>
    <dgm:pt modelId="{119E0DA9-6A0F-4811-949F-0D8D1100E076}" type="pres">
      <dgm:prSet presAssocID="{5330C3CB-337C-4C79-9700-6CE109AEC916}" presName="childText" presStyleLbl="revTx" presStyleIdx="1" presStyleCnt="4">
        <dgm:presLayoutVars>
          <dgm:bulletEnabled val="1"/>
        </dgm:presLayoutVars>
      </dgm:prSet>
      <dgm:spPr/>
      <dgm:t>
        <a:bodyPr/>
        <a:lstStyle/>
        <a:p>
          <a:endParaRPr lang="en-US"/>
        </a:p>
      </dgm:t>
    </dgm:pt>
    <dgm:pt modelId="{46F9FCD2-0DA7-4C8B-A16D-48C1E1C39616}" type="pres">
      <dgm:prSet presAssocID="{A7204743-63FF-4A5A-A882-4842345EAFCC}" presName="parentText" presStyleLbl="node1" presStyleIdx="2" presStyleCnt="4">
        <dgm:presLayoutVars>
          <dgm:chMax val="0"/>
          <dgm:bulletEnabled val="1"/>
        </dgm:presLayoutVars>
      </dgm:prSet>
      <dgm:spPr/>
      <dgm:t>
        <a:bodyPr/>
        <a:lstStyle/>
        <a:p>
          <a:endParaRPr lang="en-US"/>
        </a:p>
      </dgm:t>
    </dgm:pt>
    <dgm:pt modelId="{9DD8AB3C-4FB6-4557-B41E-B833067ABFAF}" type="pres">
      <dgm:prSet presAssocID="{A7204743-63FF-4A5A-A882-4842345EAFCC}" presName="childText" presStyleLbl="revTx" presStyleIdx="2" presStyleCnt="4">
        <dgm:presLayoutVars>
          <dgm:bulletEnabled val="1"/>
        </dgm:presLayoutVars>
      </dgm:prSet>
      <dgm:spPr/>
      <dgm:t>
        <a:bodyPr/>
        <a:lstStyle/>
        <a:p>
          <a:endParaRPr lang="en-US"/>
        </a:p>
      </dgm:t>
    </dgm:pt>
    <dgm:pt modelId="{12917630-8CDE-4E5E-AD09-BE853FA85A83}" type="pres">
      <dgm:prSet presAssocID="{94DEDF4F-60BF-4754-977E-C0EC0604C552}" presName="parentText" presStyleLbl="node1" presStyleIdx="3" presStyleCnt="4">
        <dgm:presLayoutVars>
          <dgm:chMax val="0"/>
          <dgm:bulletEnabled val="1"/>
        </dgm:presLayoutVars>
      </dgm:prSet>
      <dgm:spPr/>
      <dgm:t>
        <a:bodyPr/>
        <a:lstStyle/>
        <a:p>
          <a:endParaRPr lang="en-US"/>
        </a:p>
      </dgm:t>
    </dgm:pt>
    <dgm:pt modelId="{544FAEC6-52BF-462E-AF2A-CFA80004BFE5}" type="pres">
      <dgm:prSet presAssocID="{94DEDF4F-60BF-4754-977E-C0EC0604C552}" presName="childText" presStyleLbl="revTx" presStyleIdx="3" presStyleCnt="4">
        <dgm:presLayoutVars>
          <dgm:bulletEnabled val="1"/>
        </dgm:presLayoutVars>
      </dgm:prSet>
      <dgm:spPr/>
      <dgm:t>
        <a:bodyPr/>
        <a:lstStyle/>
        <a:p>
          <a:endParaRPr lang="en-US"/>
        </a:p>
      </dgm:t>
    </dgm:pt>
  </dgm:ptLst>
  <dgm:cxnLst>
    <dgm:cxn modelId="{91D1EB3E-DEFC-4683-9917-4B5F47A3AC2C}" type="presOf" srcId="{A7204743-63FF-4A5A-A882-4842345EAFCC}" destId="{46F9FCD2-0DA7-4C8B-A16D-48C1E1C39616}" srcOrd="0" destOrd="0" presId="urn:microsoft.com/office/officeart/2005/8/layout/vList2"/>
    <dgm:cxn modelId="{CE032CC3-39D8-4BFF-B3D7-CA32B2D34FC9}" type="presOf" srcId="{C36C5A6A-4EC8-485F-BC0A-11881BF1271B}" destId="{AA1DAE46-8F18-4FA4-9FDF-0EDBFB533CED}" srcOrd="0" destOrd="0" presId="urn:microsoft.com/office/officeart/2005/8/layout/vList2"/>
    <dgm:cxn modelId="{0366BC39-A210-484D-A8CD-2126BE4B9D80}" type="presOf" srcId="{94DEDF4F-60BF-4754-977E-C0EC0604C552}" destId="{12917630-8CDE-4E5E-AD09-BE853FA85A83}" srcOrd="0" destOrd="0" presId="urn:microsoft.com/office/officeart/2005/8/layout/vList2"/>
    <dgm:cxn modelId="{9AE75D7C-3C32-43D8-9291-9A22EF326B65}" type="presOf" srcId="{51FA996D-52B8-4C2E-A281-47E9605C59F3}" destId="{544FAEC6-52BF-462E-AF2A-CFA80004BFE5}" srcOrd="0" destOrd="0" presId="urn:microsoft.com/office/officeart/2005/8/layout/vList2"/>
    <dgm:cxn modelId="{1026DD8C-FE5A-47B3-BE82-56F862B26C27}" type="presOf" srcId="{9D9FEDC4-3391-49D8-9503-AF9497A60F71}" destId="{2479037D-920B-4E44-96AF-3163D93BDE46}" srcOrd="0" destOrd="0" presId="urn:microsoft.com/office/officeart/2005/8/layout/vList2"/>
    <dgm:cxn modelId="{ABC086BB-9ED3-4922-8449-E5DAC8BB819E}" type="presOf" srcId="{2F7B0540-C29A-4C5E-BE69-A1B407168491}" destId="{17299D64-4985-40E7-A2E4-9F3B54946788}" srcOrd="0" destOrd="0" presId="urn:microsoft.com/office/officeart/2005/8/layout/vList2"/>
    <dgm:cxn modelId="{A8E2F854-9D69-4528-9A72-14D2A3361762}" srcId="{94DEDF4F-60BF-4754-977E-C0EC0604C552}" destId="{51FA996D-52B8-4C2E-A281-47E9605C59F3}" srcOrd="0" destOrd="0" parTransId="{209F4F1E-808D-4056-9A57-0CB8DF2315FA}" sibTransId="{6B58F9A5-A229-4DC1-8231-5709E7013AAA}"/>
    <dgm:cxn modelId="{4E71D4BC-3FCC-4E5D-8729-B73EB097D4BB}" type="presOf" srcId="{8FE0E346-769E-4944-8853-D14A35EBC424}" destId="{119E0DA9-6A0F-4811-949F-0D8D1100E076}" srcOrd="0" destOrd="0" presId="urn:microsoft.com/office/officeart/2005/8/layout/vList2"/>
    <dgm:cxn modelId="{5E22B6B4-D646-4EA6-A3BB-B1E1E9A6ECB9}" type="presOf" srcId="{E718F386-954E-4826-80FE-35ED565ECE18}" destId="{9DD8AB3C-4FB6-4557-B41E-B833067ABFAF}" srcOrd="0" destOrd="0" presId="urn:microsoft.com/office/officeart/2005/8/layout/vList2"/>
    <dgm:cxn modelId="{C56AC363-1507-470F-A179-C759C4F7AA89}" srcId="{5330C3CB-337C-4C79-9700-6CE109AEC916}" destId="{8FE0E346-769E-4944-8853-D14A35EBC424}" srcOrd="0" destOrd="0" parTransId="{C44A878E-ED8A-4DD6-849D-42AB8BC989A7}" sibTransId="{8D48E8B0-00AB-45C9-BB59-79E751B4BCC0}"/>
    <dgm:cxn modelId="{5428D6F2-0A4F-4179-A0C5-D5E5A8320B03}" type="presOf" srcId="{4932857B-F65E-4799-BB6C-09C6C8F4966D}" destId="{2479037D-920B-4E44-96AF-3163D93BDE46}" srcOrd="0" destOrd="1" presId="urn:microsoft.com/office/officeart/2005/8/layout/vList2"/>
    <dgm:cxn modelId="{CE46EA5C-2539-4B4D-818E-6BD21ECBDD88}" srcId="{2F7B0540-C29A-4C5E-BE69-A1B407168491}" destId="{C36C5A6A-4EC8-485F-BC0A-11881BF1271B}" srcOrd="0" destOrd="0" parTransId="{3F910497-0719-4871-8B1F-724868740543}" sibTransId="{7CA2D674-51E2-4FF7-8F7E-54B7BD846930}"/>
    <dgm:cxn modelId="{B4337BC6-A93F-4012-8781-183AB9FA2D38}" srcId="{C36C5A6A-4EC8-485F-BC0A-11881BF1271B}" destId="{9D9FEDC4-3391-49D8-9503-AF9497A60F71}" srcOrd="0" destOrd="0" parTransId="{DEB42B2D-82D5-4666-8EE1-E6D37E09D558}" sibTransId="{B3822979-9541-4DC5-8E14-4AF46BE2E2A2}"/>
    <dgm:cxn modelId="{CBDC580C-E498-45EA-B37E-C103059E4BFF}" srcId="{5330C3CB-337C-4C79-9700-6CE109AEC916}" destId="{694650F6-28B5-4AC4-A73C-796303C0D1A1}" srcOrd="1" destOrd="0" parTransId="{7F4D01D9-E81B-4475-BAB7-F53B80A9B64A}" sibTransId="{7069A77A-4A36-420F-98E7-A7FEFF241532}"/>
    <dgm:cxn modelId="{55576CF2-5F69-49DB-B067-B08DCAC63815}" srcId="{2F7B0540-C29A-4C5E-BE69-A1B407168491}" destId="{5330C3CB-337C-4C79-9700-6CE109AEC916}" srcOrd="1" destOrd="0" parTransId="{F5A38D53-739A-416E-A595-29901BE76F78}" sibTransId="{9509E1CF-2F48-4BF8-9E55-C44EDE3B2782}"/>
    <dgm:cxn modelId="{9C8DD125-3B7C-445D-899B-1D0D17ED2B4F}" srcId="{C36C5A6A-4EC8-485F-BC0A-11881BF1271B}" destId="{4932857B-F65E-4799-BB6C-09C6C8F4966D}" srcOrd="1" destOrd="0" parTransId="{FC5BE36F-6E03-439F-B404-85A239D8E710}" sibTransId="{59979C90-075E-4BA3-9982-3D912C7EF233}"/>
    <dgm:cxn modelId="{6BC367D9-68E4-430B-9306-878092536E76}" type="presOf" srcId="{694650F6-28B5-4AC4-A73C-796303C0D1A1}" destId="{119E0DA9-6A0F-4811-949F-0D8D1100E076}" srcOrd="0" destOrd="1" presId="urn:microsoft.com/office/officeart/2005/8/layout/vList2"/>
    <dgm:cxn modelId="{648E3FA7-18C5-47EF-AB78-D6EC0C0F869A}" srcId="{2F7B0540-C29A-4C5E-BE69-A1B407168491}" destId="{A7204743-63FF-4A5A-A882-4842345EAFCC}" srcOrd="2" destOrd="0" parTransId="{7022A0D3-00AD-469F-8923-93F5EDC83739}" sibTransId="{34DC3D8E-BC15-45DA-86A9-B14EE582B2D3}"/>
    <dgm:cxn modelId="{4EBEF7EE-6018-4925-9A99-FD0E61A7ECF6}" srcId="{A7204743-63FF-4A5A-A882-4842345EAFCC}" destId="{E718F386-954E-4826-80FE-35ED565ECE18}" srcOrd="0" destOrd="0" parTransId="{8D71220C-A704-415D-86CA-A9C81EC7399F}" sibTransId="{53C48051-8FF3-4540-87D7-9A980DE95F80}"/>
    <dgm:cxn modelId="{41993609-6105-4677-BCB5-A625C139D7C8}" type="presOf" srcId="{5330C3CB-337C-4C79-9700-6CE109AEC916}" destId="{375C55DA-D533-4D29-B2A0-8B4192ACAED1}" srcOrd="0" destOrd="0" presId="urn:microsoft.com/office/officeart/2005/8/layout/vList2"/>
    <dgm:cxn modelId="{ABF0A781-23E2-4CDA-B9E8-FE62417309A7}" srcId="{2F7B0540-C29A-4C5E-BE69-A1B407168491}" destId="{94DEDF4F-60BF-4754-977E-C0EC0604C552}" srcOrd="3" destOrd="0" parTransId="{1A8407E1-16B4-4F17-B536-E6AD3DB8F687}" sibTransId="{B2C96AFE-D011-4F5E-9652-A35E0425664D}"/>
    <dgm:cxn modelId="{3B5D3105-3925-4FD3-92D1-FD95C38BFA36}" type="presParOf" srcId="{17299D64-4985-40E7-A2E4-9F3B54946788}" destId="{AA1DAE46-8F18-4FA4-9FDF-0EDBFB533CED}" srcOrd="0" destOrd="0" presId="urn:microsoft.com/office/officeart/2005/8/layout/vList2"/>
    <dgm:cxn modelId="{231A7488-9D7F-411B-BD8A-90726282ABA5}" type="presParOf" srcId="{17299D64-4985-40E7-A2E4-9F3B54946788}" destId="{2479037D-920B-4E44-96AF-3163D93BDE46}" srcOrd="1" destOrd="0" presId="urn:microsoft.com/office/officeart/2005/8/layout/vList2"/>
    <dgm:cxn modelId="{9B71E082-618F-4AF1-A1D1-183727BE8950}" type="presParOf" srcId="{17299D64-4985-40E7-A2E4-9F3B54946788}" destId="{375C55DA-D533-4D29-B2A0-8B4192ACAED1}" srcOrd="2" destOrd="0" presId="urn:microsoft.com/office/officeart/2005/8/layout/vList2"/>
    <dgm:cxn modelId="{8E2E38E6-5C10-415F-96FC-79BBA73532E6}" type="presParOf" srcId="{17299D64-4985-40E7-A2E4-9F3B54946788}" destId="{119E0DA9-6A0F-4811-949F-0D8D1100E076}" srcOrd="3" destOrd="0" presId="urn:microsoft.com/office/officeart/2005/8/layout/vList2"/>
    <dgm:cxn modelId="{35079CA0-1B27-4C5E-8E6E-48B43D03AB22}" type="presParOf" srcId="{17299D64-4985-40E7-A2E4-9F3B54946788}" destId="{46F9FCD2-0DA7-4C8B-A16D-48C1E1C39616}" srcOrd="4" destOrd="0" presId="urn:microsoft.com/office/officeart/2005/8/layout/vList2"/>
    <dgm:cxn modelId="{A9B0C219-D571-443A-B744-B1CE918DD560}" type="presParOf" srcId="{17299D64-4985-40E7-A2E4-9F3B54946788}" destId="{9DD8AB3C-4FB6-4557-B41E-B833067ABFAF}" srcOrd="5" destOrd="0" presId="urn:microsoft.com/office/officeart/2005/8/layout/vList2"/>
    <dgm:cxn modelId="{5228BC26-9048-44BE-9D69-FDD3B861B773}" type="presParOf" srcId="{17299D64-4985-40E7-A2E4-9F3B54946788}" destId="{12917630-8CDE-4E5E-AD09-BE853FA85A83}" srcOrd="6" destOrd="0" presId="urn:microsoft.com/office/officeart/2005/8/layout/vList2"/>
    <dgm:cxn modelId="{E27EC11F-7806-497F-A5FD-0F8041416956}" type="presParOf" srcId="{17299D64-4985-40E7-A2E4-9F3B54946788}" destId="{544FAEC6-52BF-462E-AF2A-CFA80004BFE5}" srcOrd="7"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E12ECBE7-BBE8-44CF-98D5-84916988658C}" type="doc">
      <dgm:prSet loTypeId="urn:microsoft.com/office/officeart/2005/8/layout/vList2" loCatId="list" qsTypeId="urn:microsoft.com/office/officeart/2005/8/quickstyle/simple1" qsCatId="simple" csTypeId="urn:microsoft.com/office/officeart/2005/8/colors/colorful1#32" csCatId="colorful" phldr="1"/>
      <dgm:spPr/>
      <dgm:t>
        <a:bodyPr/>
        <a:lstStyle/>
        <a:p>
          <a:endParaRPr lang="en-US"/>
        </a:p>
      </dgm:t>
    </dgm:pt>
    <dgm:pt modelId="{EA565D74-70B9-458B-A0C8-D68AB8DF171A}">
      <dgm:prSet/>
      <dgm:spPr/>
      <dgm:t>
        <a:bodyPr/>
        <a:lstStyle/>
        <a:p>
          <a:pPr rtl="0"/>
          <a:r>
            <a:rPr lang="en-US"/>
            <a:t>Full value of consideration</a:t>
          </a:r>
        </a:p>
      </dgm:t>
    </dgm:pt>
    <dgm:pt modelId="{7536DC73-5F80-43D4-BD14-D3079D168B69}" type="parTrans" cxnId="{A34C3D32-D58E-406F-AB6D-40AC8D5C1176}">
      <dgm:prSet/>
      <dgm:spPr/>
      <dgm:t>
        <a:bodyPr/>
        <a:lstStyle/>
        <a:p>
          <a:endParaRPr lang="en-US"/>
        </a:p>
      </dgm:t>
    </dgm:pt>
    <dgm:pt modelId="{AC3FEAB5-96A1-4059-9ED0-A076C5E3D01B}" type="sibTrans" cxnId="{A34C3D32-D58E-406F-AB6D-40AC8D5C1176}">
      <dgm:prSet/>
      <dgm:spPr/>
      <dgm:t>
        <a:bodyPr/>
        <a:lstStyle/>
        <a:p>
          <a:endParaRPr lang="en-US"/>
        </a:p>
      </dgm:t>
    </dgm:pt>
    <dgm:pt modelId="{9453A9DB-D11D-476E-B5EB-4D1E868FCDF4}">
      <dgm:prSet/>
      <dgm:spPr/>
      <dgm:t>
        <a:bodyPr/>
        <a:lstStyle/>
        <a:p>
          <a:pPr rtl="0"/>
          <a:r>
            <a:rPr lang="en-US" dirty="0"/>
            <a:t>Fair market value of Capital asset and Stock in trade</a:t>
          </a:r>
        </a:p>
      </dgm:t>
    </dgm:pt>
    <dgm:pt modelId="{C0795243-DD8E-4990-84F3-58D98F0632D8}" type="parTrans" cxnId="{AA1D83D2-F8FE-4C63-9DCD-FE3775AA07C1}">
      <dgm:prSet/>
      <dgm:spPr/>
      <dgm:t>
        <a:bodyPr/>
        <a:lstStyle/>
        <a:p>
          <a:endParaRPr lang="en-US"/>
        </a:p>
      </dgm:t>
    </dgm:pt>
    <dgm:pt modelId="{A687880C-2198-46BE-9CA2-0AE09F80C3D6}" type="sibTrans" cxnId="{AA1D83D2-F8FE-4C63-9DCD-FE3775AA07C1}">
      <dgm:prSet/>
      <dgm:spPr/>
      <dgm:t>
        <a:bodyPr/>
        <a:lstStyle/>
        <a:p>
          <a:endParaRPr lang="en-US"/>
        </a:p>
      </dgm:t>
    </dgm:pt>
    <dgm:pt modelId="{96F14796-D41A-4BA0-8473-3B12807768E0}">
      <dgm:prSet/>
      <dgm:spPr/>
      <dgm:t>
        <a:bodyPr/>
        <a:lstStyle/>
        <a:p>
          <a:pPr rtl="0"/>
          <a:r>
            <a:rPr lang="en-US" dirty="0"/>
            <a:t>Tax on gains of Firm payable by Firm</a:t>
          </a:r>
        </a:p>
      </dgm:t>
    </dgm:pt>
    <dgm:pt modelId="{4C399652-D743-4328-8306-7D3148EEB3AA}" type="parTrans" cxnId="{73DC56EF-D668-47F8-8D4C-F71A5DA143D0}">
      <dgm:prSet/>
      <dgm:spPr/>
      <dgm:t>
        <a:bodyPr/>
        <a:lstStyle/>
        <a:p>
          <a:endParaRPr lang="en-US"/>
        </a:p>
      </dgm:t>
    </dgm:pt>
    <dgm:pt modelId="{2F72E809-20C1-4C8A-A612-4047171832CF}" type="sibTrans" cxnId="{73DC56EF-D668-47F8-8D4C-F71A5DA143D0}">
      <dgm:prSet/>
      <dgm:spPr/>
      <dgm:t>
        <a:bodyPr/>
        <a:lstStyle/>
        <a:p>
          <a:endParaRPr lang="en-US"/>
        </a:p>
      </dgm:t>
    </dgm:pt>
    <dgm:pt modelId="{451C8296-A79C-498A-AE7E-BFB4F78E2B3F}" type="pres">
      <dgm:prSet presAssocID="{E12ECBE7-BBE8-44CF-98D5-84916988658C}" presName="linear" presStyleCnt="0">
        <dgm:presLayoutVars>
          <dgm:animLvl val="lvl"/>
          <dgm:resizeHandles val="exact"/>
        </dgm:presLayoutVars>
      </dgm:prSet>
      <dgm:spPr/>
      <dgm:t>
        <a:bodyPr/>
        <a:lstStyle/>
        <a:p>
          <a:endParaRPr lang="en-US"/>
        </a:p>
      </dgm:t>
    </dgm:pt>
    <dgm:pt modelId="{19E6B8CB-BFDD-4502-BBE0-6DBC5EBC8557}" type="pres">
      <dgm:prSet presAssocID="{EA565D74-70B9-458B-A0C8-D68AB8DF171A}" presName="parentText" presStyleLbl="node1" presStyleIdx="0" presStyleCnt="2">
        <dgm:presLayoutVars>
          <dgm:chMax val="0"/>
          <dgm:bulletEnabled val="1"/>
        </dgm:presLayoutVars>
      </dgm:prSet>
      <dgm:spPr/>
      <dgm:t>
        <a:bodyPr/>
        <a:lstStyle/>
        <a:p>
          <a:endParaRPr lang="en-US"/>
        </a:p>
      </dgm:t>
    </dgm:pt>
    <dgm:pt modelId="{EA27B1B2-CDDA-4C4D-8C26-6A976907B56B}" type="pres">
      <dgm:prSet presAssocID="{EA565D74-70B9-458B-A0C8-D68AB8DF171A}" presName="childText" presStyleLbl="revTx" presStyleIdx="0" presStyleCnt="1">
        <dgm:presLayoutVars>
          <dgm:bulletEnabled val="1"/>
        </dgm:presLayoutVars>
      </dgm:prSet>
      <dgm:spPr/>
      <dgm:t>
        <a:bodyPr/>
        <a:lstStyle/>
        <a:p>
          <a:endParaRPr lang="en-US"/>
        </a:p>
      </dgm:t>
    </dgm:pt>
    <dgm:pt modelId="{1828F72A-A3EE-4E46-822D-4F68FE7FA5A8}" type="pres">
      <dgm:prSet presAssocID="{96F14796-D41A-4BA0-8473-3B12807768E0}" presName="parentText" presStyleLbl="node1" presStyleIdx="1" presStyleCnt="2">
        <dgm:presLayoutVars>
          <dgm:chMax val="0"/>
          <dgm:bulletEnabled val="1"/>
        </dgm:presLayoutVars>
      </dgm:prSet>
      <dgm:spPr/>
      <dgm:t>
        <a:bodyPr/>
        <a:lstStyle/>
        <a:p>
          <a:endParaRPr lang="en-US"/>
        </a:p>
      </dgm:t>
    </dgm:pt>
  </dgm:ptLst>
  <dgm:cxnLst>
    <dgm:cxn modelId="{2A925E07-5F88-4EBC-BC85-4437C74C7BEC}" type="presOf" srcId="{9453A9DB-D11D-476E-B5EB-4D1E868FCDF4}" destId="{EA27B1B2-CDDA-4C4D-8C26-6A976907B56B}" srcOrd="0" destOrd="0" presId="urn:microsoft.com/office/officeart/2005/8/layout/vList2"/>
    <dgm:cxn modelId="{AA1D83D2-F8FE-4C63-9DCD-FE3775AA07C1}" srcId="{EA565D74-70B9-458B-A0C8-D68AB8DF171A}" destId="{9453A9DB-D11D-476E-B5EB-4D1E868FCDF4}" srcOrd="0" destOrd="0" parTransId="{C0795243-DD8E-4990-84F3-58D98F0632D8}" sibTransId="{A687880C-2198-46BE-9CA2-0AE09F80C3D6}"/>
    <dgm:cxn modelId="{A34C3D32-D58E-406F-AB6D-40AC8D5C1176}" srcId="{E12ECBE7-BBE8-44CF-98D5-84916988658C}" destId="{EA565D74-70B9-458B-A0C8-D68AB8DF171A}" srcOrd="0" destOrd="0" parTransId="{7536DC73-5F80-43D4-BD14-D3079D168B69}" sibTransId="{AC3FEAB5-96A1-4059-9ED0-A076C5E3D01B}"/>
    <dgm:cxn modelId="{52A20886-4559-4286-B394-0E94D4B36E7A}" type="presOf" srcId="{EA565D74-70B9-458B-A0C8-D68AB8DF171A}" destId="{19E6B8CB-BFDD-4502-BBE0-6DBC5EBC8557}" srcOrd="0" destOrd="0" presId="urn:microsoft.com/office/officeart/2005/8/layout/vList2"/>
    <dgm:cxn modelId="{A26EC95F-7673-4A27-B18F-0FE8506383E4}" type="presOf" srcId="{96F14796-D41A-4BA0-8473-3B12807768E0}" destId="{1828F72A-A3EE-4E46-822D-4F68FE7FA5A8}" srcOrd="0" destOrd="0" presId="urn:microsoft.com/office/officeart/2005/8/layout/vList2"/>
    <dgm:cxn modelId="{73DC56EF-D668-47F8-8D4C-F71A5DA143D0}" srcId="{E12ECBE7-BBE8-44CF-98D5-84916988658C}" destId="{96F14796-D41A-4BA0-8473-3B12807768E0}" srcOrd="1" destOrd="0" parTransId="{4C399652-D743-4328-8306-7D3148EEB3AA}" sibTransId="{2F72E809-20C1-4C8A-A612-4047171832CF}"/>
    <dgm:cxn modelId="{AC963E8C-21A1-4477-A88F-3AAA70257A94}" type="presOf" srcId="{E12ECBE7-BBE8-44CF-98D5-84916988658C}" destId="{451C8296-A79C-498A-AE7E-BFB4F78E2B3F}" srcOrd="0" destOrd="0" presId="urn:microsoft.com/office/officeart/2005/8/layout/vList2"/>
    <dgm:cxn modelId="{10007B98-4E7B-4F4E-905A-DC7DA2ADB349}" type="presParOf" srcId="{451C8296-A79C-498A-AE7E-BFB4F78E2B3F}" destId="{19E6B8CB-BFDD-4502-BBE0-6DBC5EBC8557}" srcOrd="0" destOrd="0" presId="urn:microsoft.com/office/officeart/2005/8/layout/vList2"/>
    <dgm:cxn modelId="{E413E7DD-9F06-4BA2-A8C0-E5C1E40BB7EB}" type="presParOf" srcId="{451C8296-A79C-498A-AE7E-BFB4F78E2B3F}" destId="{EA27B1B2-CDDA-4C4D-8C26-6A976907B56B}" srcOrd="1" destOrd="0" presId="urn:microsoft.com/office/officeart/2005/8/layout/vList2"/>
    <dgm:cxn modelId="{893F0461-213C-412E-B4EF-1342304A835C}" type="presParOf" srcId="{451C8296-A79C-498A-AE7E-BFB4F78E2B3F}" destId="{1828F72A-A3EE-4E46-822D-4F68FE7FA5A8}"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34603825-2BE4-4FF1-BAF2-6A71A278571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C19EB76-2458-4CA3-87E7-1755AA250EEA}">
      <dgm:prSet/>
      <dgm:spPr/>
      <dgm:t>
        <a:bodyPr/>
        <a:lstStyle/>
        <a:p>
          <a:pPr rtl="0"/>
          <a:r>
            <a:rPr lang="en-US"/>
            <a:t>Simultaneous operation of both provisions</a:t>
          </a:r>
        </a:p>
      </dgm:t>
    </dgm:pt>
    <dgm:pt modelId="{C688CD13-0516-4056-AB43-DF2800CF73BC}" type="parTrans" cxnId="{FECD88B5-84D7-4C5D-BF20-02722B960035}">
      <dgm:prSet/>
      <dgm:spPr/>
      <dgm:t>
        <a:bodyPr/>
        <a:lstStyle/>
        <a:p>
          <a:endParaRPr lang="en-US"/>
        </a:p>
      </dgm:t>
    </dgm:pt>
    <dgm:pt modelId="{9CC93E2F-23C4-4447-A3BB-797680EF9D4D}" type="sibTrans" cxnId="{FECD88B5-84D7-4C5D-BF20-02722B960035}">
      <dgm:prSet/>
      <dgm:spPr/>
      <dgm:t>
        <a:bodyPr/>
        <a:lstStyle/>
        <a:p>
          <a:endParaRPr lang="en-US"/>
        </a:p>
      </dgm:t>
    </dgm:pt>
    <dgm:pt modelId="{730838E3-D890-4E5A-8D36-1B40B965DB67}">
      <dgm:prSet/>
      <dgm:spPr/>
      <dgm:t>
        <a:bodyPr/>
        <a:lstStyle/>
        <a:p>
          <a:pPr rtl="0"/>
          <a:r>
            <a:rPr lang="en-US"/>
            <a:t>For capital assets</a:t>
          </a:r>
        </a:p>
      </dgm:t>
    </dgm:pt>
    <dgm:pt modelId="{6B2ED374-BC5D-4C88-BAF6-1CE1D08DB8ED}" type="parTrans" cxnId="{946DD4F9-CFCE-4A4E-8F10-B55EC29E207E}">
      <dgm:prSet/>
      <dgm:spPr/>
      <dgm:t>
        <a:bodyPr/>
        <a:lstStyle/>
        <a:p>
          <a:endParaRPr lang="en-US"/>
        </a:p>
      </dgm:t>
    </dgm:pt>
    <dgm:pt modelId="{55DC0966-7B5C-4425-854F-09CB7BB58655}" type="sibTrans" cxnId="{946DD4F9-CFCE-4A4E-8F10-B55EC29E207E}">
      <dgm:prSet/>
      <dgm:spPr/>
      <dgm:t>
        <a:bodyPr/>
        <a:lstStyle/>
        <a:p>
          <a:endParaRPr lang="en-US"/>
        </a:p>
      </dgm:t>
    </dgm:pt>
    <dgm:pt modelId="{9AA97757-BB29-455D-A0A6-4A7C176A3B5C}" type="pres">
      <dgm:prSet presAssocID="{34603825-2BE4-4FF1-BAF2-6A71A2785715}" presName="linear" presStyleCnt="0">
        <dgm:presLayoutVars>
          <dgm:animLvl val="lvl"/>
          <dgm:resizeHandles val="exact"/>
        </dgm:presLayoutVars>
      </dgm:prSet>
      <dgm:spPr/>
      <dgm:t>
        <a:bodyPr/>
        <a:lstStyle/>
        <a:p>
          <a:endParaRPr lang="en-US"/>
        </a:p>
      </dgm:t>
    </dgm:pt>
    <dgm:pt modelId="{86892425-EDD6-4D38-AC19-BE5CE066D122}" type="pres">
      <dgm:prSet presAssocID="{7C19EB76-2458-4CA3-87E7-1755AA250EEA}" presName="parentText" presStyleLbl="node1" presStyleIdx="0" presStyleCnt="1">
        <dgm:presLayoutVars>
          <dgm:chMax val="0"/>
          <dgm:bulletEnabled val="1"/>
        </dgm:presLayoutVars>
      </dgm:prSet>
      <dgm:spPr/>
      <dgm:t>
        <a:bodyPr/>
        <a:lstStyle/>
        <a:p>
          <a:endParaRPr lang="en-US"/>
        </a:p>
      </dgm:t>
    </dgm:pt>
    <dgm:pt modelId="{F67985DA-FCFE-42C5-9527-4DA7D1CC3871}" type="pres">
      <dgm:prSet presAssocID="{7C19EB76-2458-4CA3-87E7-1755AA250EEA}" presName="childText" presStyleLbl="revTx" presStyleIdx="0" presStyleCnt="1">
        <dgm:presLayoutVars>
          <dgm:bulletEnabled val="1"/>
        </dgm:presLayoutVars>
      </dgm:prSet>
      <dgm:spPr/>
      <dgm:t>
        <a:bodyPr/>
        <a:lstStyle/>
        <a:p>
          <a:endParaRPr lang="en-US"/>
        </a:p>
      </dgm:t>
    </dgm:pt>
  </dgm:ptLst>
  <dgm:cxnLst>
    <dgm:cxn modelId="{946DD4F9-CFCE-4A4E-8F10-B55EC29E207E}" srcId="{7C19EB76-2458-4CA3-87E7-1755AA250EEA}" destId="{730838E3-D890-4E5A-8D36-1B40B965DB67}" srcOrd="0" destOrd="0" parTransId="{6B2ED374-BC5D-4C88-BAF6-1CE1D08DB8ED}" sibTransId="{55DC0966-7B5C-4425-854F-09CB7BB58655}"/>
    <dgm:cxn modelId="{1CF67E30-C1E8-457B-8B93-70AA326A51CF}" type="presOf" srcId="{7C19EB76-2458-4CA3-87E7-1755AA250EEA}" destId="{86892425-EDD6-4D38-AC19-BE5CE066D122}" srcOrd="0" destOrd="0" presId="urn:microsoft.com/office/officeart/2005/8/layout/vList2"/>
    <dgm:cxn modelId="{CC1E65D7-A578-4C1D-87CA-55831F73D3BD}" type="presOf" srcId="{34603825-2BE4-4FF1-BAF2-6A71A2785715}" destId="{9AA97757-BB29-455D-A0A6-4A7C176A3B5C}" srcOrd="0" destOrd="0" presId="urn:microsoft.com/office/officeart/2005/8/layout/vList2"/>
    <dgm:cxn modelId="{FECD88B5-84D7-4C5D-BF20-02722B960035}" srcId="{34603825-2BE4-4FF1-BAF2-6A71A2785715}" destId="{7C19EB76-2458-4CA3-87E7-1755AA250EEA}" srcOrd="0" destOrd="0" parTransId="{C688CD13-0516-4056-AB43-DF2800CF73BC}" sibTransId="{9CC93E2F-23C4-4447-A3BB-797680EF9D4D}"/>
    <dgm:cxn modelId="{4908EDCD-F53E-4724-B88B-AE05647D685B}" type="presOf" srcId="{730838E3-D890-4E5A-8D36-1B40B965DB67}" destId="{F67985DA-FCFE-42C5-9527-4DA7D1CC3871}" srcOrd="0" destOrd="0" presId="urn:microsoft.com/office/officeart/2005/8/layout/vList2"/>
    <dgm:cxn modelId="{F06332C2-289B-4428-BAED-3BC68F39B000}" type="presParOf" srcId="{9AA97757-BB29-455D-A0A6-4A7C176A3B5C}" destId="{86892425-EDD6-4D38-AC19-BE5CE066D122}" srcOrd="0" destOrd="0" presId="urn:microsoft.com/office/officeart/2005/8/layout/vList2"/>
    <dgm:cxn modelId="{1D57D3B1-9446-431E-96F4-03F944966F4D}" type="presParOf" srcId="{9AA97757-BB29-455D-A0A6-4A7C176A3B5C}" destId="{F67985DA-FCFE-42C5-9527-4DA7D1CC3871}"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1D670202-38E3-4C13-9379-070F015EA9F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BD44A07-DA8A-40C1-B00F-41BFFAA10B5F}">
      <dgm:prSet/>
      <dgm:spPr/>
      <dgm:t>
        <a:bodyPr/>
        <a:lstStyle/>
        <a:p>
          <a:pPr rtl="0"/>
          <a:r>
            <a:rPr lang="en-US"/>
            <a:t>Why S.9B?</a:t>
          </a:r>
        </a:p>
      </dgm:t>
    </dgm:pt>
    <dgm:pt modelId="{D39A390F-8B70-4AA1-937E-3B5BABDD8432}" type="parTrans" cxnId="{FB096944-34FB-4667-ABBA-FE9D0700B2C6}">
      <dgm:prSet/>
      <dgm:spPr/>
      <dgm:t>
        <a:bodyPr/>
        <a:lstStyle/>
        <a:p>
          <a:endParaRPr lang="en-US"/>
        </a:p>
      </dgm:t>
    </dgm:pt>
    <dgm:pt modelId="{BED42216-C3EC-4151-9631-3445B30F59C5}" type="sibTrans" cxnId="{FB096944-34FB-4667-ABBA-FE9D0700B2C6}">
      <dgm:prSet/>
      <dgm:spPr/>
      <dgm:t>
        <a:bodyPr/>
        <a:lstStyle/>
        <a:p>
          <a:endParaRPr lang="en-US"/>
        </a:p>
      </dgm:t>
    </dgm:pt>
    <dgm:pt modelId="{3AC374D6-E89E-4CD7-8C41-25B21B1C9A86}">
      <dgm:prSet/>
      <dgm:spPr/>
      <dgm:t>
        <a:bodyPr/>
        <a:lstStyle/>
        <a:p>
          <a:pPr rtl="0"/>
          <a:r>
            <a:rPr lang="en-US"/>
            <a:t>Chapter II- basis of charge</a:t>
          </a:r>
        </a:p>
      </dgm:t>
    </dgm:pt>
    <dgm:pt modelId="{0CF5485C-1784-4F6F-B4CC-9DE933BAE656}" type="parTrans" cxnId="{3A6AF988-18C5-48F3-ABBF-5822FE5CDC0D}">
      <dgm:prSet/>
      <dgm:spPr/>
      <dgm:t>
        <a:bodyPr/>
        <a:lstStyle/>
        <a:p>
          <a:endParaRPr lang="en-US"/>
        </a:p>
      </dgm:t>
    </dgm:pt>
    <dgm:pt modelId="{3EE3B952-9774-42FD-A01C-01677D953A64}" type="sibTrans" cxnId="{3A6AF988-18C5-48F3-ABBF-5822FE5CDC0D}">
      <dgm:prSet/>
      <dgm:spPr/>
      <dgm:t>
        <a:bodyPr/>
        <a:lstStyle/>
        <a:p>
          <a:endParaRPr lang="en-US"/>
        </a:p>
      </dgm:t>
    </dgm:pt>
    <dgm:pt modelId="{A7844645-D3BA-4D06-8DF2-558D91A7BBA7}">
      <dgm:prSet/>
      <dgm:spPr/>
      <dgm:t>
        <a:bodyPr/>
        <a:lstStyle/>
        <a:p>
          <a:pPr rtl="0"/>
          <a:r>
            <a:rPr lang="en-US"/>
            <a:t>Something not ‘transfer’ is deemed as ‘transfer’</a:t>
          </a:r>
        </a:p>
      </dgm:t>
    </dgm:pt>
    <dgm:pt modelId="{FE932C6C-E1FC-47AE-9031-CE52ADEEE87A}" type="parTrans" cxnId="{0EF732CD-189A-4BDA-8C4E-22B57F06F822}">
      <dgm:prSet/>
      <dgm:spPr/>
      <dgm:t>
        <a:bodyPr/>
        <a:lstStyle/>
        <a:p>
          <a:endParaRPr lang="en-US"/>
        </a:p>
      </dgm:t>
    </dgm:pt>
    <dgm:pt modelId="{BD5CC5A2-1EAE-45EC-BA87-89364B71F780}" type="sibTrans" cxnId="{0EF732CD-189A-4BDA-8C4E-22B57F06F822}">
      <dgm:prSet/>
      <dgm:spPr/>
      <dgm:t>
        <a:bodyPr/>
        <a:lstStyle/>
        <a:p>
          <a:endParaRPr lang="en-US"/>
        </a:p>
      </dgm:t>
    </dgm:pt>
    <dgm:pt modelId="{C6C1D68B-B5BE-4414-BCA6-FD5E6B6E38C2}">
      <dgm:prSet/>
      <dgm:spPr/>
      <dgm:t>
        <a:bodyPr/>
        <a:lstStyle/>
        <a:p>
          <a:pPr rtl="0"/>
          <a:r>
            <a:rPr lang="en-US"/>
            <a:t>Deeming year of receipt for taxability</a:t>
          </a:r>
        </a:p>
      </dgm:t>
    </dgm:pt>
    <dgm:pt modelId="{65082C9B-C39B-49D5-8214-E21204494677}" type="parTrans" cxnId="{1D1BEA5F-0B91-4347-9F66-E38FEF2D9C2B}">
      <dgm:prSet/>
      <dgm:spPr/>
      <dgm:t>
        <a:bodyPr/>
        <a:lstStyle/>
        <a:p>
          <a:endParaRPr lang="en-US"/>
        </a:p>
      </dgm:t>
    </dgm:pt>
    <dgm:pt modelId="{927D9416-5FD0-4F23-858D-23CC51AB7180}" type="sibTrans" cxnId="{1D1BEA5F-0B91-4347-9F66-E38FEF2D9C2B}">
      <dgm:prSet/>
      <dgm:spPr/>
      <dgm:t>
        <a:bodyPr/>
        <a:lstStyle/>
        <a:p>
          <a:endParaRPr lang="en-US"/>
        </a:p>
      </dgm:t>
    </dgm:pt>
    <dgm:pt modelId="{E4227021-1CE3-446B-82D8-3BD8466B57E7}">
      <dgm:prSet/>
      <dgm:spPr/>
      <dgm:t>
        <a:bodyPr/>
        <a:lstStyle/>
        <a:p>
          <a:pPr rtl="0"/>
          <a:r>
            <a:rPr lang="en-US"/>
            <a:t>Section 28</a:t>
          </a:r>
        </a:p>
      </dgm:t>
    </dgm:pt>
    <dgm:pt modelId="{3F216B69-8058-4E80-B6DF-4BBC6D9151F2}" type="parTrans" cxnId="{F2FF3B5D-9CA9-40AE-8C76-4B111CF7A6D9}">
      <dgm:prSet/>
      <dgm:spPr/>
      <dgm:t>
        <a:bodyPr/>
        <a:lstStyle/>
        <a:p>
          <a:endParaRPr lang="en-US"/>
        </a:p>
      </dgm:t>
    </dgm:pt>
    <dgm:pt modelId="{E03D5803-8024-41EC-B45F-8DD1F898721E}" type="sibTrans" cxnId="{F2FF3B5D-9CA9-40AE-8C76-4B111CF7A6D9}">
      <dgm:prSet/>
      <dgm:spPr/>
      <dgm:t>
        <a:bodyPr/>
        <a:lstStyle/>
        <a:p>
          <a:endParaRPr lang="en-US"/>
        </a:p>
      </dgm:t>
    </dgm:pt>
    <dgm:pt modelId="{C54A1DBC-7FA0-4AF8-A8AD-6C0F8BFB6FF9}">
      <dgm:prSet/>
      <dgm:spPr/>
      <dgm:t>
        <a:bodyPr/>
        <a:lstStyle/>
        <a:p>
          <a:pPr rtl="0"/>
          <a:r>
            <a:rPr lang="en-US"/>
            <a:t>Not amended</a:t>
          </a:r>
        </a:p>
      </dgm:t>
    </dgm:pt>
    <dgm:pt modelId="{4CD6D797-8A7D-4822-A540-564CC9166962}" type="parTrans" cxnId="{889EE8C8-656F-412F-AFE8-527D2E265C29}">
      <dgm:prSet/>
      <dgm:spPr/>
      <dgm:t>
        <a:bodyPr/>
        <a:lstStyle/>
        <a:p>
          <a:endParaRPr lang="en-US"/>
        </a:p>
      </dgm:t>
    </dgm:pt>
    <dgm:pt modelId="{E602CDA6-F870-4761-9A48-99CF3032C330}" type="sibTrans" cxnId="{889EE8C8-656F-412F-AFE8-527D2E265C29}">
      <dgm:prSet/>
      <dgm:spPr/>
      <dgm:t>
        <a:bodyPr/>
        <a:lstStyle/>
        <a:p>
          <a:endParaRPr lang="en-US"/>
        </a:p>
      </dgm:t>
    </dgm:pt>
    <dgm:pt modelId="{65B977D9-A5FE-4DF5-AD72-A247701FE8AA}">
      <dgm:prSet/>
      <dgm:spPr/>
      <dgm:t>
        <a:bodyPr/>
        <a:lstStyle/>
        <a:p>
          <a:pPr rtl="0"/>
          <a:r>
            <a:rPr lang="en-US"/>
            <a:t>Computed in accordance with S.30-43C</a:t>
          </a:r>
        </a:p>
      </dgm:t>
    </dgm:pt>
    <dgm:pt modelId="{D8E201A7-4690-4274-8286-E659A76F2014}" type="parTrans" cxnId="{D3B5D5F7-4290-488C-BC7D-533AD3002C53}">
      <dgm:prSet/>
      <dgm:spPr/>
      <dgm:t>
        <a:bodyPr/>
        <a:lstStyle/>
        <a:p>
          <a:endParaRPr lang="en-US"/>
        </a:p>
      </dgm:t>
    </dgm:pt>
    <dgm:pt modelId="{140DCAB6-4E93-4734-94EB-8726D2E86B18}" type="sibTrans" cxnId="{D3B5D5F7-4290-488C-BC7D-533AD3002C53}">
      <dgm:prSet/>
      <dgm:spPr/>
      <dgm:t>
        <a:bodyPr/>
        <a:lstStyle/>
        <a:p>
          <a:endParaRPr lang="en-US"/>
        </a:p>
      </dgm:t>
    </dgm:pt>
    <dgm:pt modelId="{9C01E61C-8771-442F-A6D2-99565BF218FE}">
      <dgm:prSet/>
      <dgm:spPr/>
      <dgm:t>
        <a:bodyPr/>
        <a:lstStyle/>
        <a:p>
          <a:pPr rtl="0"/>
          <a:r>
            <a:rPr lang="en-US"/>
            <a:t>Implications</a:t>
          </a:r>
        </a:p>
      </dgm:t>
    </dgm:pt>
    <dgm:pt modelId="{23E351CB-5E7A-4497-912E-8838EDB01083}" type="parTrans" cxnId="{D6F62A35-5B15-46AD-AD1D-E935CEDE2149}">
      <dgm:prSet/>
      <dgm:spPr/>
      <dgm:t>
        <a:bodyPr/>
        <a:lstStyle/>
        <a:p>
          <a:endParaRPr lang="en-US"/>
        </a:p>
      </dgm:t>
    </dgm:pt>
    <dgm:pt modelId="{B7377DE0-11C3-40E7-AE8C-6D4719E8473F}" type="sibTrans" cxnId="{D6F62A35-5B15-46AD-AD1D-E935CEDE2149}">
      <dgm:prSet/>
      <dgm:spPr/>
      <dgm:t>
        <a:bodyPr/>
        <a:lstStyle/>
        <a:p>
          <a:endParaRPr lang="en-US"/>
        </a:p>
      </dgm:t>
    </dgm:pt>
    <dgm:pt modelId="{55DCAD5B-1B0B-4FD0-BA82-02377A4B7708}">
      <dgm:prSet/>
      <dgm:spPr/>
      <dgm:t>
        <a:bodyPr/>
        <a:lstStyle/>
        <a:p>
          <a:pPr rtl="0"/>
          <a:r>
            <a:rPr lang="en-US"/>
            <a:t>No allowances or disallowances (S.40A(3))</a:t>
          </a:r>
        </a:p>
      </dgm:t>
    </dgm:pt>
    <dgm:pt modelId="{9578F9C2-2B31-4BAA-9C04-6DC89E91C079}" type="parTrans" cxnId="{09FD5ACB-E850-4CBC-AEC5-77FD36847539}">
      <dgm:prSet/>
      <dgm:spPr/>
      <dgm:t>
        <a:bodyPr/>
        <a:lstStyle/>
        <a:p>
          <a:endParaRPr lang="en-US"/>
        </a:p>
      </dgm:t>
    </dgm:pt>
    <dgm:pt modelId="{D89B7495-3BE3-4D7F-8223-717D62FAF71A}" type="sibTrans" cxnId="{09FD5ACB-E850-4CBC-AEC5-77FD36847539}">
      <dgm:prSet/>
      <dgm:spPr/>
      <dgm:t>
        <a:bodyPr/>
        <a:lstStyle/>
        <a:p>
          <a:endParaRPr lang="en-US"/>
        </a:p>
      </dgm:t>
    </dgm:pt>
    <dgm:pt modelId="{1BB27136-A823-4642-9405-C06F2E2E0546}" type="pres">
      <dgm:prSet presAssocID="{1D670202-38E3-4C13-9379-070F015EA9FF}" presName="linear" presStyleCnt="0">
        <dgm:presLayoutVars>
          <dgm:animLvl val="lvl"/>
          <dgm:resizeHandles val="exact"/>
        </dgm:presLayoutVars>
      </dgm:prSet>
      <dgm:spPr/>
      <dgm:t>
        <a:bodyPr/>
        <a:lstStyle/>
        <a:p>
          <a:endParaRPr lang="en-US"/>
        </a:p>
      </dgm:t>
    </dgm:pt>
    <dgm:pt modelId="{83129C9A-1787-4A89-A9C1-9EF303F08C16}" type="pres">
      <dgm:prSet presAssocID="{0BD44A07-DA8A-40C1-B00F-41BFFAA10B5F}" presName="parentText" presStyleLbl="node1" presStyleIdx="0" presStyleCnt="3">
        <dgm:presLayoutVars>
          <dgm:chMax val="0"/>
          <dgm:bulletEnabled val="1"/>
        </dgm:presLayoutVars>
      </dgm:prSet>
      <dgm:spPr/>
      <dgm:t>
        <a:bodyPr/>
        <a:lstStyle/>
        <a:p>
          <a:endParaRPr lang="en-US"/>
        </a:p>
      </dgm:t>
    </dgm:pt>
    <dgm:pt modelId="{90B81249-66A3-4CB6-9CF8-98194AA7632F}" type="pres">
      <dgm:prSet presAssocID="{0BD44A07-DA8A-40C1-B00F-41BFFAA10B5F}" presName="childText" presStyleLbl="revTx" presStyleIdx="0" presStyleCnt="3">
        <dgm:presLayoutVars>
          <dgm:bulletEnabled val="1"/>
        </dgm:presLayoutVars>
      </dgm:prSet>
      <dgm:spPr/>
      <dgm:t>
        <a:bodyPr/>
        <a:lstStyle/>
        <a:p>
          <a:endParaRPr lang="en-US"/>
        </a:p>
      </dgm:t>
    </dgm:pt>
    <dgm:pt modelId="{6C375F52-9AD8-4353-8C75-0EC4D3A2BBEB}" type="pres">
      <dgm:prSet presAssocID="{E4227021-1CE3-446B-82D8-3BD8466B57E7}" presName="parentText" presStyleLbl="node1" presStyleIdx="1" presStyleCnt="3">
        <dgm:presLayoutVars>
          <dgm:chMax val="0"/>
          <dgm:bulletEnabled val="1"/>
        </dgm:presLayoutVars>
      </dgm:prSet>
      <dgm:spPr/>
      <dgm:t>
        <a:bodyPr/>
        <a:lstStyle/>
        <a:p>
          <a:endParaRPr lang="en-US"/>
        </a:p>
      </dgm:t>
    </dgm:pt>
    <dgm:pt modelId="{D0FDE398-DA88-42DF-91F2-7A5DE5F73F7B}" type="pres">
      <dgm:prSet presAssocID="{E4227021-1CE3-446B-82D8-3BD8466B57E7}" presName="childText" presStyleLbl="revTx" presStyleIdx="1" presStyleCnt="3">
        <dgm:presLayoutVars>
          <dgm:bulletEnabled val="1"/>
        </dgm:presLayoutVars>
      </dgm:prSet>
      <dgm:spPr/>
      <dgm:t>
        <a:bodyPr/>
        <a:lstStyle/>
        <a:p>
          <a:endParaRPr lang="en-US"/>
        </a:p>
      </dgm:t>
    </dgm:pt>
    <dgm:pt modelId="{AFADD1FD-726D-4F8E-9A91-055027B2F04C}" type="pres">
      <dgm:prSet presAssocID="{9C01E61C-8771-442F-A6D2-99565BF218FE}" presName="parentText" presStyleLbl="node1" presStyleIdx="2" presStyleCnt="3">
        <dgm:presLayoutVars>
          <dgm:chMax val="0"/>
          <dgm:bulletEnabled val="1"/>
        </dgm:presLayoutVars>
      </dgm:prSet>
      <dgm:spPr/>
      <dgm:t>
        <a:bodyPr/>
        <a:lstStyle/>
        <a:p>
          <a:endParaRPr lang="en-US"/>
        </a:p>
      </dgm:t>
    </dgm:pt>
    <dgm:pt modelId="{01CDA583-CFE4-48F2-93F5-6098C191B5EE}" type="pres">
      <dgm:prSet presAssocID="{9C01E61C-8771-442F-A6D2-99565BF218FE}" presName="childText" presStyleLbl="revTx" presStyleIdx="2" presStyleCnt="3">
        <dgm:presLayoutVars>
          <dgm:bulletEnabled val="1"/>
        </dgm:presLayoutVars>
      </dgm:prSet>
      <dgm:spPr/>
      <dgm:t>
        <a:bodyPr/>
        <a:lstStyle/>
        <a:p>
          <a:endParaRPr lang="en-US"/>
        </a:p>
      </dgm:t>
    </dgm:pt>
  </dgm:ptLst>
  <dgm:cxnLst>
    <dgm:cxn modelId="{CAC822D3-86FB-4A22-8301-4D45ED672324}" type="presOf" srcId="{0BD44A07-DA8A-40C1-B00F-41BFFAA10B5F}" destId="{83129C9A-1787-4A89-A9C1-9EF303F08C16}" srcOrd="0" destOrd="0" presId="urn:microsoft.com/office/officeart/2005/8/layout/vList2"/>
    <dgm:cxn modelId="{D3B5D5F7-4290-488C-BC7D-533AD3002C53}" srcId="{E4227021-1CE3-446B-82D8-3BD8466B57E7}" destId="{65B977D9-A5FE-4DF5-AD72-A247701FE8AA}" srcOrd="1" destOrd="0" parTransId="{D8E201A7-4690-4274-8286-E659A76F2014}" sibTransId="{140DCAB6-4E93-4734-94EB-8726D2E86B18}"/>
    <dgm:cxn modelId="{09FD5ACB-E850-4CBC-AEC5-77FD36847539}" srcId="{9C01E61C-8771-442F-A6D2-99565BF218FE}" destId="{55DCAD5B-1B0B-4FD0-BA82-02377A4B7708}" srcOrd="0" destOrd="0" parTransId="{9578F9C2-2B31-4BAA-9C04-6DC89E91C079}" sibTransId="{D89B7495-3BE3-4D7F-8223-717D62FAF71A}"/>
    <dgm:cxn modelId="{8184E6A3-DB93-4CF1-82A5-42276B46FFDF}" type="presOf" srcId="{C54A1DBC-7FA0-4AF8-A8AD-6C0F8BFB6FF9}" destId="{D0FDE398-DA88-42DF-91F2-7A5DE5F73F7B}" srcOrd="0" destOrd="0" presId="urn:microsoft.com/office/officeart/2005/8/layout/vList2"/>
    <dgm:cxn modelId="{86749A0A-CA88-4B96-B21E-1B0EBCD43EBE}" type="presOf" srcId="{A7844645-D3BA-4D06-8DF2-558D91A7BBA7}" destId="{90B81249-66A3-4CB6-9CF8-98194AA7632F}" srcOrd="0" destOrd="1" presId="urn:microsoft.com/office/officeart/2005/8/layout/vList2"/>
    <dgm:cxn modelId="{D6F62A35-5B15-46AD-AD1D-E935CEDE2149}" srcId="{1D670202-38E3-4C13-9379-070F015EA9FF}" destId="{9C01E61C-8771-442F-A6D2-99565BF218FE}" srcOrd="2" destOrd="0" parTransId="{23E351CB-5E7A-4497-912E-8838EDB01083}" sibTransId="{B7377DE0-11C3-40E7-AE8C-6D4719E8473F}"/>
    <dgm:cxn modelId="{1D1BEA5F-0B91-4347-9F66-E38FEF2D9C2B}" srcId="{0BD44A07-DA8A-40C1-B00F-41BFFAA10B5F}" destId="{C6C1D68B-B5BE-4414-BCA6-FD5E6B6E38C2}" srcOrd="2" destOrd="0" parTransId="{65082C9B-C39B-49D5-8214-E21204494677}" sibTransId="{927D9416-5FD0-4F23-858D-23CC51AB7180}"/>
    <dgm:cxn modelId="{D183AFFB-1B20-45BB-B798-C4A5F51BF6E5}" type="presOf" srcId="{9C01E61C-8771-442F-A6D2-99565BF218FE}" destId="{AFADD1FD-726D-4F8E-9A91-055027B2F04C}" srcOrd="0" destOrd="0" presId="urn:microsoft.com/office/officeart/2005/8/layout/vList2"/>
    <dgm:cxn modelId="{C5241730-454C-4907-9B88-0B0C23C17993}" type="presOf" srcId="{C6C1D68B-B5BE-4414-BCA6-FD5E6B6E38C2}" destId="{90B81249-66A3-4CB6-9CF8-98194AA7632F}" srcOrd="0" destOrd="2" presId="urn:microsoft.com/office/officeart/2005/8/layout/vList2"/>
    <dgm:cxn modelId="{889EE8C8-656F-412F-AFE8-527D2E265C29}" srcId="{E4227021-1CE3-446B-82D8-3BD8466B57E7}" destId="{C54A1DBC-7FA0-4AF8-A8AD-6C0F8BFB6FF9}" srcOrd="0" destOrd="0" parTransId="{4CD6D797-8A7D-4822-A540-564CC9166962}" sibTransId="{E602CDA6-F870-4761-9A48-99CF3032C330}"/>
    <dgm:cxn modelId="{567C760E-8BCB-45C2-804F-3327FA55C405}" type="presOf" srcId="{65B977D9-A5FE-4DF5-AD72-A247701FE8AA}" destId="{D0FDE398-DA88-42DF-91F2-7A5DE5F73F7B}" srcOrd="0" destOrd="1" presId="urn:microsoft.com/office/officeart/2005/8/layout/vList2"/>
    <dgm:cxn modelId="{17958BBA-A1E1-49A3-81B0-CB00CAF4239A}" type="presOf" srcId="{3AC374D6-E89E-4CD7-8C41-25B21B1C9A86}" destId="{90B81249-66A3-4CB6-9CF8-98194AA7632F}" srcOrd="0" destOrd="0" presId="urn:microsoft.com/office/officeart/2005/8/layout/vList2"/>
    <dgm:cxn modelId="{0EF732CD-189A-4BDA-8C4E-22B57F06F822}" srcId="{0BD44A07-DA8A-40C1-B00F-41BFFAA10B5F}" destId="{A7844645-D3BA-4D06-8DF2-558D91A7BBA7}" srcOrd="1" destOrd="0" parTransId="{FE932C6C-E1FC-47AE-9031-CE52ADEEE87A}" sibTransId="{BD5CC5A2-1EAE-45EC-BA87-89364B71F780}"/>
    <dgm:cxn modelId="{F2FF3B5D-9CA9-40AE-8C76-4B111CF7A6D9}" srcId="{1D670202-38E3-4C13-9379-070F015EA9FF}" destId="{E4227021-1CE3-446B-82D8-3BD8466B57E7}" srcOrd="1" destOrd="0" parTransId="{3F216B69-8058-4E80-B6DF-4BBC6D9151F2}" sibTransId="{E03D5803-8024-41EC-B45F-8DD1F898721E}"/>
    <dgm:cxn modelId="{FB096944-34FB-4667-ABBA-FE9D0700B2C6}" srcId="{1D670202-38E3-4C13-9379-070F015EA9FF}" destId="{0BD44A07-DA8A-40C1-B00F-41BFFAA10B5F}" srcOrd="0" destOrd="0" parTransId="{D39A390F-8B70-4AA1-937E-3B5BABDD8432}" sibTransId="{BED42216-C3EC-4151-9631-3445B30F59C5}"/>
    <dgm:cxn modelId="{B8649C38-90F1-4075-A37F-527EAAF7CFB2}" type="presOf" srcId="{55DCAD5B-1B0B-4FD0-BA82-02377A4B7708}" destId="{01CDA583-CFE4-48F2-93F5-6098C191B5EE}" srcOrd="0" destOrd="0" presId="urn:microsoft.com/office/officeart/2005/8/layout/vList2"/>
    <dgm:cxn modelId="{6D5A964A-42C4-4A38-AE23-3D8C4E79A963}" type="presOf" srcId="{1D670202-38E3-4C13-9379-070F015EA9FF}" destId="{1BB27136-A823-4642-9405-C06F2E2E0546}" srcOrd="0" destOrd="0" presId="urn:microsoft.com/office/officeart/2005/8/layout/vList2"/>
    <dgm:cxn modelId="{3459A49A-A5E6-4365-BBC7-1484EF9DA645}" type="presOf" srcId="{E4227021-1CE3-446B-82D8-3BD8466B57E7}" destId="{6C375F52-9AD8-4353-8C75-0EC4D3A2BBEB}" srcOrd="0" destOrd="0" presId="urn:microsoft.com/office/officeart/2005/8/layout/vList2"/>
    <dgm:cxn modelId="{3A6AF988-18C5-48F3-ABBF-5822FE5CDC0D}" srcId="{0BD44A07-DA8A-40C1-B00F-41BFFAA10B5F}" destId="{3AC374D6-E89E-4CD7-8C41-25B21B1C9A86}" srcOrd="0" destOrd="0" parTransId="{0CF5485C-1784-4F6F-B4CC-9DE933BAE656}" sibTransId="{3EE3B952-9774-42FD-A01C-01677D953A64}"/>
    <dgm:cxn modelId="{FA17FC25-99E8-4BA1-A71F-6D2C196D87A3}" type="presParOf" srcId="{1BB27136-A823-4642-9405-C06F2E2E0546}" destId="{83129C9A-1787-4A89-A9C1-9EF303F08C16}" srcOrd="0" destOrd="0" presId="urn:microsoft.com/office/officeart/2005/8/layout/vList2"/>
    <dgm:cxn modelId="{3741DFD4-CC0E-43DD-BAC5-79EA8A824883}" type="presParOf" srcId="{1BB27136-A823-4642-9405-C06F2E2E0546}" destId="{90B81249-66A3-4CB6-9CF8-98194AA7632F}" srcOrd="1" destOrd="0" presId="urn:microsoft.com/office/officeart/2005/8/layout/vList2"/>
    <dgm:cxn modelId="{54A34BC8-2181-44E0-8976-8476BEB26B8E}" type="presParOf" srcId="{1BB27136-A823-4642-9405-C06F2E2E0546}" destId="{6C375F52-9AD8-4353-8C75-0EC4D3A2BBEB}" srcOrd="2" destOrd="0" presId="urn:microsoft.com/office/officeart/2005/8/layout/vList2"/>
    <dgm:cxn modelId="{8F489726-C0B1-402E-B17B-C20E49C3E232}" type="presParOf" srcId="{1BB27136-A823-4642-9405-C06F2E2E0546}" destId="{D0FDE398-DA88-42DF-91F2-7A5DE5F73F7B}" srcOrd="3" destOrd="0" presId="urn:microsoft.com/office/officeart/2005/8/layout/vList2"/>
    <dgm:cxn modelId="{3F5735BA-F116-49C0-9D2F-A1A45BDF24E5}" type="presParOf" srcId="{1BB27136-A823-4642-9405-C06F2E2E0546}" destId="{AFADD1FD-726D-4F8E-9A91-055027B2F04C}" srcOrd="4" destOrd="0" presId="urn:microsoft.com/office/officeart/2005/8/layout/vList2"/>
    <dgm:cxn modelId="{6017D54F-923A-40F6-8F38-66070BB3C5B8}" type="presParOf" srcId="{1BB27136-A823-4642-9405-C06F2E2E0546}" destId="{01CDA583-CFE4-48F2-93F5-6098C191B5EE}" srcOrd="5"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4C1F5F44-CFA5-426A-8FFE-2940F152881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9778F56-A7C6-4876-84D7-78BD2A715673}">
      <dgm:prSet/>
      <dgm:spPr/>
      <dgm:t>
        <a:bodyPr/>
        <a:lstStyle/>
        <a:p>
          <a:pPr rtl="0"/>
          <a:r>
            <a:rPr lang="en-US"/>
            <a:t>When the firm gets dissolved how will it be taxed?</a:t>
          </a:r>
        </a:p>
      </dgm:t>
    </dgm:pt>
    <dgm:pt modelId="{A6186800-4AEF-40B7-B102-BE2ED74719BF}" type="parTrans" cxnId="{A010E78A-9733-4226-AF86-A11D5365D3C2}">
      <dgm:prSet/>
      <dgm:spPr/>
      <dgm:t>
        <a:bodyPr/>
        <a:lstStyle/>
        <a:p>
          <a:endParaRPr lang="en-US"/>
        </a:p>
      </dgm:t>
    </dgm:pt>
    <dgm:pt modelId="{269A4259-A5F1-4279-858C-CA6AB45E805A}" type="sibTrans" cxnId="{A010E78A-9733-4226-AF86-A11D5365D3C2}">
      <dgm:prSet/>
      <dgm:spPr/>
      <dgm:t>
        <a:bodyPr/>
        <a:lstStyle/>
        <a:p>
          <a:endParaRPr lang="en-US"/>
        </a:p>
      </dgm:t>
    </dgm:pt>
    <dgm:pt modelId="{64E9A8CF-B174-497D-8D92-7BAF52F5C2E4}">
      <dgm:prSet/>
      <dgm:spPr/>
      <dgm:t>
        <a:bodyPr/>
        <a:lstStyle/>
        <a:p>
          <a:pPr algn="just" rtl="0"/>
          <a:r>
            <a:rPr lang="en-US" dirty="0"/>
            <a:t>Section 189</a:t>
          </a:r>
        </a:p>
      </dgm:t>
    </dgm:pt>
    <dgm:pt modelId="{D3A14BBC-7561-46DA-8DB6-6933122B51CB}" type="parTrans" cxnId="{82F51BAE-153E-4DE6-B439-2259AD485602}">
      <dgm:prSet/>
      <dgm:spPr/>
      <dgm:t>
        <a:bodyPr/>
        <a:lstStyle/>
        <a:p>
          <a:endParaRPr lang="en-US"/>
        </a:p>
      </dgm:t>
    </dgm:pt>
    <dgm:pt modelId="{981684F5-79A9-4299-9C2D-790EB5FA16EF}" type="sibTrans" cxnId="{82F51BAE-153E-4DE6-B439-2259AD485602}">
      <dgm:prSet/>
      <dgm:spPr/>
      <dgm:t>
        <a:bodyPr/>
        <a:lstStyle/>
        <a:p>
          <a:endParaRPr lang="en-US"/>
        </a:p>
      </dgm:t>
    </dgm:pt>
    <dgm:pt modelId="{3AEE2808-A50C-4C4E-9044-63981E07C6E4}">
      <dgm:prSet/>
      <dgm:spPr/>
      <dgm:t>
        <a:bodyPr/>
        <a:lstStyle/>
        <a:p>
          <a:pPr algn="just" rtl="0"/>
          <a:r>
            <a:rPr lang="en-US" dirty="0"/>
            <a:t>Deeming fiction as if the firm has not been dissolved for assessment</a:t>
          </a:r>
        </a:p>
      </dgm:t>
    </dgm:pt>
    <dgm:pt modelId="{1F1B4E16-F818-4DAD-9CED-E36B7BE4682A}" type="parTrans" cxnId="{6AAAF44C-98AA-4D86-B005-83F5C8467BB9}">
      <dgm:prSet/>
      <dgm:spPr/>
      <dgm:t>
        <a:bodyPr/>
        <a:lstStyle/>
        <a:p>
          <a:endParaRPr lang="en-US"/>
        </a:p>
      </dgm:t>
    </dgm:pt>
    <dgm:pt modelId="{6A5F9BF3-67FA-4F2A-8DA8-D23C4DB5F770}" type="sibTrans" cxnId="{6AAAF44C-98AA-4D86-B005-83F5C8467BB9}">
      <dgm:prSet/>
      <dgm:spPr/>
      <dgm:t>
        <a:bodyPr/>
        <a:lstStyle/>
        <a:p>
          <a:endParaRPr lang="en-US"/>
        </a:p>
      </dgm:t>
    </dgm:pt>
    <dgm:pt modelId="{C347E43A-523D-4045-9BA9-81A9E1BDB77E}" type="pres">
      <dgm:prSet presAssocID="{4C1F5F44-CFA5-426A-8FFE-2940F1528819}" presName="linear" presStyleCnt="0">
        <dgm:presLayoutVars>
          <dgm:animLvl val="lvl"/>
          <dgm:resizeHandles val="exact"/>
        </dgm:presLayoutVars>
      </dgm:prSet>
      <dgm:spPr/>
      <dgm:t>
        <a:bodyPr/>
        <a:lstStyle/>
        <a:p>
          <a:endParaRPr lang="en-US"/>
        </a:p>
      </dgm:t>
    </dgm:pt>
    <dgm:pt modelId="{B502F95D-983E-4B11-86D0-34E722D501C7}" type="pres">
      <dgm:prSet presAssocID="{19778F56-A7C6-4876-84D7-78BD2A715673}" presName="parentText" presStyleLbl="node1" presStyleIdx="0" presStyleCnt="1">
        <dgm:presLayoutVars>
          <dgm:chMax val="0"/>
          <dgm:bulletEnabled val="1"/>
        </dgm:presLayoutVars>
      </dgm:prSet>
      <dgm:spPr/>
      <dgm:t>
        <a:bodyPr/>
        <a:lstStyle/>
        <a:p>
          <a:endParaRPr lang="en-US"/>
        </a:p>
      </dgm:t>
    </dgm:pt>
    <dgm:pt modelId="{2B62C677-34BE-4A2A-9F37-0E44B4878567}" type="pres">
      <dgm:prSet presAssocID="{19778F56-A7C6-4876-84D7-78BD2A715673}" presName="childText" presStyleLbl="revTx" presStyleIdx="0" presStyleCnt="1">
        <dgm:presLayoutVars>
          <dgm:bulletEnabled val="1"/>
        </dgm:presLayoutVars>
      </dgm:prSet>
      <dgm:spPr/>
      <dgm:t>
        <a:bodyPr/>
        <a:lstStyle/>
        <a:p>
          <a:endParaRPr lang="en-US"/>
        </a:p>
      </dgm:t>
    </dgm:pt>
  </dgm:ptLst>
  <dgm:cxnLst>
    <dgm:cxn modelId="{6AAAF44C-98AA-4D86-B005-83F5C8467BB9}" srcId="{19778F56-A7C6-4876-84D7-78BD2A715673}" destId="{3AEE2808-A50C-4C4E-9044-63981E07C6E4}" srcOrd="1" destOrd="0" parTransId="{1F1B4E16-F818-4DAD-9CED-E36B7BE4682A}" sibTransId="{6A5F9BF3-67FA-4F2A-8DA8-D23C4DB5F770}"/>
    <dgm:cxn modelId="{A010E78A-9733-4226-AF86-A11D5365D3C2}" srcId="{4C1F5F44-CFA5-426A-8FFE-2940F1528819}" destId="{19778F56-A7C6-4876-84D7-78BD2A715673}" srcOrd="0" destOrd="0" parTransId="{A6186800-4AEF-40B7-B102-BE2ED74719BF}" sibTransId="{269A4259-A5F1-4279-858C-CA6AB45E805A}"/>
    <dgm:cxn modelId="{8431B643-DD52-4C53-B11C-350BA36E9E28}" type="presOf" srcId="{64E9A8CF-B174-497D-8D92-7BAF52F5C2E4}" destId="{2B62C677-34BE-4A2A-9F37-0E44B4878567}" srcOrd="0" destOrd="0" presId="urn:microsoft.com/office/officeart/2005/8/layout/vList2"/>
    <dgm:cxn modelId="{FFB3AC13-27F1-4831-91F6-6B2FD8FBD093}" type="presOf" srcId="{19778F56-A7C6-4876-84D7-78BD2A715673}" destId="{B502F95D-983E-4B11-86D0-34E722D501C7}" srcOrd="0" destOrd="0" presId="urn:microsoft.com/office/officeart/2005/8/layout/vList2"/>
    <dgm:cxn modelId="{A9241AB9-A578-457E-AC6C-1FC49D64F1D6}" type="presOf" srcId="{3AEE2808-A50C-4C4E-9044-63981E07C6E4}" destId="{2B62C677-34BE-4A2A-9F37-0E44B4878567}" srcOrd="0" destOrd="1" presId="urn:microsoft.com/office/officeart/2005/8/layout/vList2"/>
    <dgm:cxn modelId="{BD9C1510-1FCF-4C30-B5D0-F3BE5088E181}" type="presOf" srcId="{4C1F5F44-CFA5-426A-8FFE-2940F1528819}" destId="{C347E43A-523D-4045-9BA9-81A9E1BDB77E}" srcOrd="0" destOrd="0" presId="urn:microsoft.com/office/officeart/2005/8/layout/vList2"/>
    <dgm:cxn modelId="{82F51BAE-153E-4DE6-B439-2259AD485602}" srcId="{19778F56-A7C6-4876-84D7-78BD2A715673}" destId="{64E9A8CF-B174-497D-8D92-7BAF52F5C2E4}" srcOrd="0" destOrd="0" parTransId="{D3A14BBC-7561-46DA-8DB6-6933122B51CB}" sibTransId="{981684F5-79A9-4299-9C2D-790EB5FA16EF}"/>
    <dgm:cxn modelId="{6E77CD20-8BD5-4A14-A74D-2BF8D30B9957}" type="presParOf" srcId="{C347E43A-523D-4045-9BA9-81A9E1BDB77E}" destId="{B502F95D-983E-4B11-86D0-34E722D501C7}" srcOrd="0" destOrd="0" presId="urn:microsoft.com/office/officeart/2005/8/layout/vList2"/>
    <dgm:cxn modelId="{9BF0975E-830E-4CA2-A82C-33503443372D}" type="presParOf" srcId="{C347E43A-523D-4045-9BA9-81A9E1BDB77E}" destId="{2B62C677-34BE-4A2A-9F37-0E44B4878567}"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EA2A14AB-4393-4BD5-B06B-9CCC14BBA18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A27ADC4-856E-4215-9E72-D8BB2AA35F79}">
      <dgm:prSet/>
      <dgm:spPr/>
      <dgm:t>
        <a:bodyPr/>
        <a:lstStyle/>
        <a:p>
          <a:pPr rtl="0"/>
          <a:r>
            <a:rPr lang="en-US"/>
            <a:t>54EC eligibility in case of 9B capital gains</a:t>
          </a:r>
        </a:p>
      </dgm:t>
    </dgm:pt>
    <dgm:pt modelId="{4423279F-FFAE-4D43-9362-FB34FCF919B8}" type="parTrans" cxnId="{32F440FC-24BC-44B9-A2D8-614F5AA165FA}">
      <dgm:prSet/>
      <dgm:spPr/>
      <dgm:t>
        <a:bodyPr/>
        <a:lstStyle/>
        <a:p>
          <a:endParaRPr lang="en-US"/>
        </a:p>
      </dgm:t>
    </dgm:pt>
    <dgm:pt modelId="{9159B73B-08BD-47AA-A3FB-D062B01D3221}" type="sibTrans" cxnId="{32F440FC-24BC-44B9-A2D8-614F5AA165FA}">
      <dgm:prSet/>
      <dgm:spPr/>
      <dgm:t>
        <a:bodyPr/>
        <a:lstStyle/>
        <a:p>
          <a:endParaRPr lang="en-US"/>
        </a:p>
      </dgm:t>
    </dgm:pt>
    <dgm:pt modelId="{10DD8078-F869-457F-B89B-9D6C7C023BE0}">
      <dgm:prSet/>
      <dgm:spPr/>
      <dgm:t>
        <a:bodyPr/>
        <a:lstStyle/>
        <a:p>
          <a:pPr rtl="0"/>
          <a:r>
            <a:rPr lang="en-US" dirty="0"/>
            <a:t>Investment also available as per Section 189 of the Act.</a:t>
          </a:r>
        </a:p>
      </dgm:t>
    </dgm:pt>
    <dgm:pt modelId="{6D25AFC5-6EFB-44BD-82C4-02B481F9E144}" type="parTrans" cxnId="{631EA307-55D0-4CC0-A6A7-B9D955E1B038}">
      <dgm:prSet/>
      <dgm:spPr/>
      <dgm:t>
        <a:bodyPr/>
        <a:lstStyle/>
        <a:p>
          <a:endParaRPr lang="en-US"/>
        </a:p>
      </dgm:t>
    </dgm:pt>
    <dgm:pt modelId="{18E0EEE2-9C82-48E4-9E33-500A715A4CF1}" type="sibTrans" cxnId="{631EA307-55D0-4CC0-A6A7-B9D955E1B038}">
      <dgm:prSet/>
      <dgm:spPr/>
      <dgm:t>
        <a:bodyPr/>
        <a:lstStyle/>
        <a:p>
          <a:endParaRPr lang="en-US"/>
        </a:p>
      </dgm:t>
    </dgm:pt>
    <dgm:pt modelId="{153A23DB-3B61-4495-9A81-235749FB00EE}" type="pres">
      <dgm:prSet presAssocID="{EA2A14AB-4393-4BD5-B06B-9CCC14BBA187}" presName="linear" presStyleCnt="0">
        <dgm:presLayoutVars>
          <dgm:animLvl val="lvl"/>
          <dgm:resizeHandles val="exact"/>
        </dgm:presLayoutVars>
      </dgm:prSet>
      <dgm:spPr/>
      <dgm:t>
        <a:bodyPr/>
        <a:lstStyle/>
        <a:p>
          <a:endParaRPr lang="en-US"/>
        </a:p>
      </dgm:t>
    </dgm:pt>
    <dgm:pt modelId="{5D76C3B4-808F-4D73-AF7E-93D1CF2926C9}" type="pres">
      <dgm:prSet presAssocID="{4A27ADC4-856E-4215-9E72-D8BB2AA35F79}" presName="parentText" presStyleLbl="node1" presStyleIdx="0" presStyleCnt="1">
        <dgm:presLayoutVars>
          <dgm:chMax val="0"/>
          <dgm:bulletEnabled val="1"/>
        </dgm:presLayoutVars>
      </dgm:prSet>
      <dgm:spPr/>
      <dgm:t>
        <a:bodyPr/>
        <a:lstStyle/>
        <a:p>
          <a:endParaRPr lang="en-US"/>
        </a:p>
      </dgm:t>
    </dgm:pt>
    <dgm:pt modelId="{01264A26-6E12-4872-8393-BC830A0074AE}" type="pres">
      <dgm:prSet presAssocID="{4A27ADC4-856E-4215-9E72-D8BB2AA35F79}" presName="childText" presStyleLbl="revTx" presStyleIdx="0" presStyleCnt="1">
        <dgm:presLayoutVars>
          <dgm:bulletEnabled val="1"/>
        </dgm:presLayoutVars>
      </dgm:prSet>
      <dgm:spPr/>
      <dgm:t>
        <a:bodyPr/>
        <a:lstStyle/>
        <a:p>
          <a:endParaRPr lang="en-US"/>
        </a:p>
      </dgm:t>
    </dgm:pt>
  </dgm:ptLst>
  <dgm:cxnLst>
    <dgm:cxn modelId="{A485AF98-2471-4CFE-B719-E88551A69634}" type="presOf" srcId="{4A27ADC4-856E-4215-9E72-D8BB2AA35F79}" destId="{5D76C3B4-808F-4D73-AF7E-93D1CF2926C9}" srcOrd="0" destOrd="0" presId="urn:microsoft.com/office/officeart/2005/8/layout/vList2"/>
    <dgm:cxn modelId="{9EB069D5-60D7-411F-9BC5-E3C782BDAE24}" type="presOf" srcId="{EA2A14AB-4393-4BD5-B06B-9CCC14BBA187}" destId="{153A23DB-3B61-4495-9A81-235749FB00EE}" srcOrd="0" destOrd="0" presId="urn:microsoft.com/office/officeart/2005/8/layout/vList2"/>
    <dgm:cxn modelId="{32F440FC-24BC-44B9-A2D8-614F5AA165FA}" srcId="{EA2A14AB-4393-4BD5-B06B-9CCC14BBA187}" destId="{4A27ADC4-856E-4215-9E72-D8BB2AA35F79}" srcOrd="0" destOrd="0" parTransId="{4423279F-FFAE-4D43-9362-FB34FCF919B8}" sibTransId="{9159B73B-08BD-47AA-A3FB-D062B01D3221}"/>
    <dgm:cxn modelId="{DDD7404D-6C1F-44DF-98CF-7DD777CFC45E}" type="presOf" srcId="{10DD8078-F869-457F-B89B-9D6C7C023BE0}" destId="{01264A26-6E12-4872-8393-BC830A0074AE}" srcOrd="0" destOrd="0" presId="urn:microsoft.com/office/officeart/2005/8/layout/vList2"/>
    <dgm:cxn modelId="{631EA307-55D0-4CC0-A6A7-B9D955E1B038}" srcId="{4A27ADC4-856E-4215-9E72-D8BB2AA35F79}" destId="{10DD8078-F869-457F-B89B-9D6C7C023BE0}" srcOrd="0" destOrd="0" parTransId="{6D25AFC5-6EFB-44BD-82C4-02B481F9E144}" sibTransId="{18E0EEE2-9C82-48E4-9E33-500A715A4CF1}"/>
    <dgm:cxn modelId="{76AEFE7A-9A99-463D-B072-FC8D2BC72D98}" type="presParOf" srcId="{153A23DB-3B61-4495-9A81-235749FB00EE}" destId="{5D76C3B4-808F-4D73-AF7E-93D1CF2926C9}" srcOrd="0" destOrd="0" presId="urn:microsoft.com/office/officeart/2005/8/layout/vList2"/>
    <dgm:cxn modelId="{F391AD30-A577-4483-8C03-AB7F16A1D6E0}" type="presParOf" srcId="{153A23DB-3B61-4495-9A81-235749FB00EE}" destId="{01264A26-6E12-4872-8393-BC830A0074AE}"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A2A7F666-A5C8-4F15-AEEA-CEFA5C41211D}"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8147C2EF-126B-43FF-BA25-B9D8813420C5}">
      <dgm:prSet custT="1"/>
      <dgm:spPr/>
      <dgm:t>
        <a:bodyPr/>
        <a:lstStyle/>
        <a:p>
          <a:pPr rtl="0"/>
          <a:r>
            <a:rPr lang="en-US" sz="2700" baseline="0" dirty="0"/>
            <a:t>Mr. A retires on 1 April 2021, and his account is settled on same date by  distribution of Asset 1 plus cash of 3,000 – which is raised by borrowing or is contributed by Mr. B and Mr. C as additional capital.</a:t>
          </a:r>
          <a:br>
            <a:rPr lang="en-US" sz="2700" baseline="0" dirty="0"/>
          </a:br>
          <a:r>
            <a:rPr lang="en-US" sz="2000" baseline="0" dirty="0"/>
            <a:t>At time of taxation u/s 45(4), all assets ( including self generated goodwill) are LTCA. </a:t>
          </a:r>
        </a:p>
      </dgm:t>
    </dgm:pt>
    <dgm:pt modelId="{1E8BC98B-57CA-4137-88C1-6C0D03C36E73}" type="parTrans" cxnId="{28CC20F5-AEBF-45FC-8931-858119B4BD00}">
      <dgm:prSet/>
      <dgm:spPr/>
      <dgm:t>
        <a:bodyPr/>
        <a:lstStyle/>
        <a:p>
          <a:endParaRPr lang="en-US"/>
        </a:p>
      </dgm:t>
    </dgm:pt>
    <dgm:pt modelId="{0A9E1DB1-4B7B-4A92-9073-8E0AA5E28ECC}" type="sibTrans" cxnId="{28CC20F5-AEBF-45FC-8931-858119B4BD00}">
      <dgm:prSet/>
      <dgm:spPr/>
      <dgm:t>
        <a:bodyPr/>
        <a:lstStyle/>
        <a:p>
          <a:endParaRPr lang="en-US"/>
        </a:p>
      </dgm:t>
    </dgm:pt>
    <dgm:pt modelId="{EBAFBB86-5968-4F84-A403-42A293328EDA}" type="pres">
      <dgm:prSet presAssocID="{A2A7F666-A5C8-4F15-AEEA-CEFA5C41211D}" presName="linear" presStyleCnt="0">
        <dgm:presLayoutVars>
          <dgm:animLvl val="lvl"/>
          <dgm:resizeHandles val="exact"/>
        </dgm:presLayoutVars>
      </dgm:prSet>
      <dgm:spPr/>
      <dgm:t>
        <a:bodyPr/>
        <a:lstStyle/>
        <a:p>
          <a:endParaRPr lang="en-US"/>
        </a:p>
      </dgm:t>
    </dgm:pt>
    <dgm:pt modelId="{CA2A4E3D-97E9-4EDF-88F6-4A00602AF6D0}" type="pres">
      <dgm:prSet presAssocID="{8147C2EF-126B-43FF-BA25-B9D8813420C5}" presName="parentText" presStyleLbl="node1" presStyleIdx="0" presStyleCnt="1">
        <dgm:presLayoutVars>
          <dgm:chMax val="0"/>
          <dgm:bulletEnabled val="1"/>
        </dgm:presLayoutVars>
      </dgm:prSet>
      <dgm:spPr/>
      <dgm:t>
        <a:bodyPr/>
        <a:lstStyle/>
        <a:p>
          <a:endParaRPr lang="en-US"/>
        </a:p>
      </dgm:t>
    </dgm:pt>
  </dgm:ptLst>
  <dgm:cxnLst>
    <dgm:cxn modelId="{E07E29CF-D989-4FFC-A502-9434FC81ED15}" type="presOf" srcId="{A2A7F666-A5C8-4F15-AEEA-CEFA5C41211D}" destId="{EBAFBB86-5968-4F84-A403-42A293328EDA}" srcOrd="0" destOrd="0" presId="urn:microsoft.com/office/officeart/2005/8/layout/vList2"/>
    <dgm:cxn modelId="{28CC20F5-AEBF-45FC-8931-858119B4BD00}" srcId="{A2A7F666-A5C8-4F15-AEEA-CEFA5C41211D}" destId="{8147C2EF-126B-43FF-BA25-B9D8813420C5}" srcOrd="0" destOrd="0" parTransId="{1E8BC98B-57CA-4137-88C1-6C0D03C36E73}" sibTransId="{0A9E1DB1-4B7B-4A92-9073-8E0AA5E28ECC}"/>
    <dgm:cxn modelId="{1F2B3529-8DDC-4354-B8A5-3B4E7B9C6B85}" type="presOf" srcId="{8147C2EF-126B-43FF-BA25-B9D8813420C5}" destId="{CA2A4E3D-97E9-4EDF-88F6-4A00602AF6D0}" srcOrd="0" destOrd="0" presId="urn:microsoft.com/office/officeart/2005/8/layout/vList2"/>
    <dgm:cxn modelId="{81FF2963-0AD6-4751-8B03-A2001F9E87FA}" type="presParOf" srcId="{EBAFBB86-5968-4F84-A403-42A293328EDA}" destId="{CA2A4E3D-97E9-4EDF-88F6-4A00602AF6D0}"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964355EA-2466-4607-B5D7-632A4D1EFED3}"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4BFAB400-D885-4BDF-9227-D3CD0C3F0769}">
      <dgm:prSet custT="1"/>
      <dgm:spPr/>
      <dgm:t>
        <a:bodyPr/>
        <a:lstStyle/>
        <a:p>
          <a:pPr algn="ctr" rtl="0"/>
          <a:r>
            <a:rPr lang="en-US" sz="1900" dirty="0"/>
            <a:t>Firm will pay LTCG u/s 9B </a:t>
          </a:r>
          <a:r>
            <a:rPr lang="en-US" sz="1900" dirty="0" err="1"/>
            <a:t>w.r.t</a:t>
          </a:r>
          <a:r>
            <a:rPr lang="en-US" sz="1900" dirty="0"/>
            <a:t>. Asset 1 by adopting consideration as FMV of 5,000 and cost of acquisition as 200.</a:t>
          </a:r>
          <a:endParaRPr lang="en-US" sz="1800" dirty="0"/>
        </a:p>
      </dgm:t>
    </dgm:pt>
    <dgm:pt modelId="{96D35D62-DD4D-40C3-A9E6-E4EF1C83E284}" type="parTrans" cxnId="{6F428B6B-CC91-4F72-B1F6-5A65DA58AA6C}">
      <dgm:prSet/>
      <dgm:spPr/>
      <dgm:t>
        <a:bodyPr/>
        <a:lstStyle/>
        <a:p>
          <a:endParaRPr lang="en-US"/>
        </a:p>
      </dgm:t>
    </dgm:pt>
    <dgm:pt modelId="{20AF041B-BCC5-4364-BB66-02D2A50A5C62}" type="sibTrans" cxnId="{6F428B6B-CC91-4F72-B1F6-5A65DA58AA6C}">
      <dgm:prSet/>
      <dgm:spPr/>
      <dgm:t>
        <a:bodyPr/>
        <a:lstStyle/>
        <a:p>
          <a:endParaRPr lang="en-US"/>
        </a:p>
      </dgm:t>
    </dgm:pt>
    <dgm:pt modelId="{273446CA-CE29-4D75-947C-1EC3886F528C}">
      <dgm:prSet custT="1"/>
      <dgm:spPr/>
      <dgm:t>
        <a:bodyPr/>
        <a:lstStyle/>
        <a:p>
          <a:pPr algn="ctr" rtl="0"/>
          <a:r>
            <a:rPr lang="en-US" sz="1800"/>
            <a:t>9B=4800</a:t>
          </a:r>
          <a:endParaRPr lang="en-US" sz="1800" dirty="0"/>
        </a:p>
      </dgm:t>
    </dgm:pt>
    <dgm:pt modelId="{DAEB997A-5EBB-4967-B34B-8DA8A0FC85DB}" type="parTrans" cxnId="{0801D693-AC7F-4F2B-9727-D063A0E53E07}">
      <dgm:prSet/>
      <dgm:spPr/>
      <dgm:t>
        <a:bodyPr/>
        <a:lstStyle/>
        <a:p>
          <a:endParaRPr lang="en-US"/>
        </a:p>
      </dgm:t>
    </dgm:pt>
    <dgm:pt modelId="{5EBB268A-A89B-4FF1-8C1D-1EDA2236D8D2}" type="sibTrans" cxnId="{0801D693-AC7F-4F2B-9727-D063A0E53E07}">
      <dgm:prSet/>
      <dgm:spPr/>
      <dgm:t>
        <a:bodyPr/>
        <a:lstStyle/>
        <a:p>
          <a:endParaRPr lang="en-US"/>
        </a:p>
      </dgm:t>
    </dgm:pt>
    <dgm:pt modelId="{51B11D9F-5334-4C57-9EBF-EB7B9A6B1873}" type="pres">
      <dgm:prSet presAssocID="{964355EA-2466-4607-B5D7-632A4D1EFED3}" presName="linear" presStyleCnt="0">
        <dgm:presLayoutVars>
          <dgm:animLvl val="lvl"/>
          <dgm:resizeHandles val="exact"/>
        </dgm:presLayoutVars>
      </dgm:prSet>
      <dgm:spPr/>
      <dgm:t>
        <a:bodyPr/>
        <a:lstStyle/>
        <a:p>
          <a:endParaRPr lang="en-US"/>
        </a:p>
      </dgm:t>
    </dgm:pt>
    <dgm:pt modelId="{0A0E17B9-EE8A-4283-AED4-CEC4A4664BCD}" type="pres">
      <dgm:prSet presAssocID="{4BFAB400-D885-4BDF-9227-D3CD0C3F0769}" presName="parentText" presStyleLbl="node1" presStyleIdx="0" presStyleCnt="1">
        <dgm:presLayoutVars>
          <dgm:chMax val="0"/>
          <dgm:bulletEnabled val="1"/>
        </dgm:presLayoutVars>
      </dgm:prSet>
      <dgm:spPr/>
      <dgm:t>
        <a:bodyPr/>
        <a:lstStyle/>
        <a:p>
          <a:endParaRPr lang="en-US"/>
        </a:p>
      </dgm:t>
    </dgm:pt>
    <dgm:pt modelId="{3AAFA2B8-B078-4464-B8BD-5CCD3DC8E963}" type="pres">
      <dgm:prSet presAssocID="{4BFAB400-D885-4BDF-9227-D3CD0C3F0769}" presName="childText" presStyleLbl="revTx" presStyleIdx="0" presStyleCnt="1">
        <dgm:presLayoutVars>
          <dgm:bulletEnabled val="1"/>
        </dgm:presLayoutVars>
      </dgm:prSet>
      <dgm:spPr/>
      <dgm:t>
        <a:bodyPr/>
        <a:lstStyle/>
        <a:p>
          <a:endParaRPr lang="en-US"/>
        </a:p>
      </dgm:t>
    </dgm:pt>
  </dgm:ptLst>
  <dgm:cxnLst>
    <dgm:cxn modelId="{4C445EB6-4A5F-4523-8026-81D5BF1AF83C}" type="presOf" srcId="{273446CA-CE29-4D75-947C-1EC3886F528C}" destId="{3AAFA2B8-B078-4464-B8BD-5CCD3DC8E963}" srcOrd="0" destOrd="0" presId="urn:microsoft.com/office/officeart/2005/8/layout/vList2"/>
    <dgm:cxn modelId="{6F428B6B-CC91-4F72-B1F6-5A65DA58AA6C}" srcId="{964355EA-2466-4607-B5D7-632A4D1EFED3}" destId="{4BFAB400-D885-4BDF-9227-D3CD0C3F0769}" srcOrd="0" destOrd="0" parTransId="{96D35D62-DD4D-40C3-A9E6-E4EF1C83E284}" sibTransId="{20AF041B-BCC5-4364-BB66-02D2A50A5C62}"/>
    <dgm:cxn modelId="{C86DCE7F-4DF1-4F78-9E28-FF5F5023338A}" type="presOf" srcId="{4BFAB400-D885-4BDF-9227-D3CD0C3F0769}" destId="{0A0E17B9-EE8A-4283-AED4-CEC4A4664BCD}" srcOrd="0" destOrd="0" presId="urn:microsoft.com/office/officeart/2005/8/layout/vList2"/>
    <dgm:cxn modelId="{0801D693-AC7F-4F2B-9727-D063A0E53E07}" srcId="{4BFAB400-D885-4BDF-9227-D3CD0C3F0769}" destId="{273446CA-CE29-4D75-947C-1EC3886F528C}" srcOrd="0" destOrd="0" parTransId="{DAEB997A-5EBB-4967-B34B-8DA8A0FC85DB}" sibTransId="{5EBB268A-A89B-4FF1-8C1D-1EDA2236D8D2}"/>
    <dgm:cxn modelId="{139F3588-6E0A-4236-BF89-072F1323B785}" type="presOf" srcId="{964355EA-2466-4607-B5D7-632A4D1EFED3}" destId="{51B11D9F-5334-4C57-9EBF-EB7B9A6B1873}" srcOrd="0" destOrd="0" presId="urn:microsoft.com/office/officeart/2005/8/layout/vList2"/>
    <dgm:cxn modelId="{1BAAC000-6076-4117-A4ED-91BC5A44C409}" type="presParOf" srcId="{51B11D9F-5334-4C57-9EBF-EB7B9A6B1873}" destId="{0A0E17B9-EE8A-4283-AED4-CEC4A4664BCD}" srcOrd="0" destOrd="0" presId="urn:microsoft.com/office/officeart/2005/8/layout/vList2"/>
    <dgm:cxn modelId="{C19E4904-18F9-4E6F-A383-6E40FF077DAD}" type="presParOf" srcId="{51B11D9F-5334-4C57-9EBF-EB7B9A6B1873}" destId="{3AAFA2B8-B078-4464-B8BD-5CCD3DC8E963}" srcOrd="1"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1848B16-79DF-435D-8847-51DC5206B2F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6B94107-358D-4BFC-BF70-EA1773AFA83E}">
      <dgm:prSet/>
      <dgm:spPr/>
      <dgm:t>
        <a:bodyPr/>
        <a:lstStyle/>
        <a:p>
          <a:pPr rtl="0"/>
          <a:r>
            <a:rPr lang="en-US" dirty="0"/>
            <a:t>Each partner is agent of firm and</a:t>
          </a:r>
        </a:p>
      </dgm:t>
    </dgm:pt>
    <dgm:pt modelId="{213BC7A1-807C-4E07-8FF0-25F08C1A74F2}" type="parTrans" cxnId="{D4BB6EEA-4152-4309-AEA3-A472A2C85DDD}">
      <dgm:prSet/>
      <dgm:spPr/>
      <dgm:t>
        <a:bodyPr/>
        <a:lstStyle/>
        <a:p>
          <a:endParaRPr lang="en-US"/>
        </a:p>
      </dgm:t>
    </dgm:pt>
    <dgm:pt modelId="{A83D26F2-5A4D-4A97-935C-CA287640C8C7}" type="sibTrans" cxnId="{D4BB6EEA-4152-4309-AEA3-A472A2C85DDD}">
      <dgm:prSet/>
      <dgm:spPr/>
      <dgm:t>
        <a:bodyPr/>
        <a:lstStyle/>
        <a:p>
          <a:endParaRPr lang="en-US"/>
        </a:p>
      </dgm:t>
    </dgm:pt>
    <dgm:pt modelId="{EFE50372-CED2-4AC5-9B17-3DEAD475BF36}">
      <dgm:prSet/>
      <dgm:spPr/>
      <dgm:t>
        <a:bodyPr/>
        <a:lstStyle/>
        <a:p>
          <a:pPr rtl="0"/>
          <a:r>
            <a:rPr lang="en-US"/>
            <a:t>Each partner is agent of other partner</a:t>
          </a:r>
        </a:p>
      </dgm:t>
    </dgm:pt>
    <dgm:pt modelId="{E4D04FB1-3621-4F62-B03F-D47FBF513786}" type="parTrans" cxnId="{E30FB240-5411-4870-B413-8074C6F241B5}">
      <dgm:prSet/>
      <dgm:spPr/>
      <dgm:t>
        <a:bodyPr/>
        <a:lstStyle/>
        <a:p>
          <a:endParaRPr lang="en-US"/>
        </a:p>
      </dgm:t>
    </dgm:pt>
    <dgm:pt modelId="{4C957176-04C4-4315-8F36-8FC155A257DE}" type="sibTrans" cxnId="{E30FB240-5411-4870-B413-8074C6F241B5}">
      <dgm:prSet/>
      <dgm:spPr/>
      <dgm:t>
        <a:bodyPr/>
        <a:lstStyle/>
        <a:p>
          <a:endParaRPr lang="en-US"/>
        </a:p>
      </dgm:t>
    </dgm:pt>
    <dgm:pt modelId="{23C27D96-6820-4EE0-8A39-54DEFC0DC33A}" type="pres">
      <dgm:prSet presAssocID="{01848B16-79DF-435D-8847-51DC5206B2F3}" presName="linear" presStyleCnt="0">
        <dgm:presLayoutVars>
          <dgm:animLvl val="lvl"/>
          <dgm:resizeHandles val="exact"/>
        </dgm:presLayoutVars>
      </dgm:prSet>
      <dgm:spPr/>
      <dgm:t>
        <a:bodyPr/>
        <a:lstStyle/>
        <a:p>
          <a:endParaRPr lang="en-US"/>
        </a:p>
      </dgm:t>
    </dgm:pt>
    <dgm:pt modelId="{AF86C90B-5E6D-4192-A5B8-446DC77BA96C}" type="pres">
      <dgm:prSet presAssocID="{B6B94107-358D-4BFC-BF70-EA1773AFA83E}" presName="parentText" presStyleLbl="node1" presStyleIdx="0" presStyleCnt="2">
        <dgm:presLayoutVars>
          <dgm:chMax val="0"/>
          <dgm:bulletEnabled val="1"/>
        </dgm:presLayoutVars>
      </dgm:prSet>
      <dgm:spPr/>
      <dgm:t>
        <a:bodyPr/>
        <a:lstStyle/>
        <a:p>
          <a:endParaRPr lang="en-US"/>
        </a:p>
      </dgm:t>
    </dgm:pt>
    <dgm:pt modelId="{9476CF9D-E4A5-4D09-A0DC-7155317C5510}" type="pres">
      <dgm:prSet presAssocID="{A83D26F2-5A4D-4A97-935C-CA287640C8C7}" presName="spacer" presStyleCnt="0"/>
      <dgm:spPr/>
    </dgm:pt>
    <dgm:pt modelId="{E7E95DD3-44D0-47BF-96C3-5C3229A2F6FB}" type="pres">
      <dgm:prSet presAssocID="{EFE50372-CED2-4AC5-9B17-3DEAD475BF36}" presName="parentText" presStyleLbl="node1" presStyleIdx="1" presStyleCnt="2">
        <dgm:presLayoutVars>
          <dgm:chMax val="0"/>
          <dgm:bulletEnabled val="1"/>
        </dgm:presLayoutVars>
      </dgm:prSet>
      <dgm:spPr/>
      <dgm:t>
        <a:bodyPr/>
        <a:lstStyle/>
        <a:p>
          <a:endParaRPr lang="en-US"/>
        </a:p>
      </dgm:t>
    </dgm:pt>
  </dgm:ptLst>
  <dgm:cxnLst>
    <dgm:cxn modelId="{83CCA1AC-AB4B-4766-8979-2C1D826AFCD3}" type="presOf" srcId="{B6B94107-358D-4BFC-BF70-EA1773AFA83E}" destId="{AF86C90B-5E6D-4192-A5B8-446DC77BA96C}" srcOrd="0" destOrd="0" presId="urn:microsoft.com/office/officeart/2005/8/layout/vList2"/>
    <dgm:cxn modelId="{D1C64745-AFFA-4C81-8FAE-9934FD506EC3}" type="presOf" srcId="{EFE50372-CED2-4AC5-9B17-3DEAD475BF36}" destId="{E7E95DD3-44D0-47BF-96C3-5C3229A2F6FB}" srcOrd="0" destOrd="0" presId="urn:microsoft.com/office/officeart/2005/8/layout/vList2"/>
    <dgm:cxn modelId="{6D2C684E-A718-4F04-BB31-8B0793C26C18}" type="presOf" srcId="{01848B16-79DF-435D-8847-51DC5206B2F3}" destId="{23C27D96-6820-4EE0-8A39-54DEFC0DC33A}" srcOrd="0" destOrd="0" presId="urn:microsoft.com/office/officeart/2005/8/layout/vList2"/>
    <dgm:cxn modelId="{E30FB240-5411-4870-B413-8074C6F241B5}" srcId="{01848B16-79DF-435D-8847-51DC5206B2F3}" destId="{EFE50372-CED2-4AC5-9B17-3DEAD475BF36}" srcOrd="1" destOrd="0" parTransId="{E4D04FB1-3621-4F62-B03F-D47FBF513786}" sibTransId="{4C957176-04C4-4315-8F36-8FC155A257DE}"/>
    <dgm:cxn modelId="{D4BB6EEA-4152-4309-AEA3-A472A2C85DDD}" srcId="{01848B16-79DF-435D-8847-51DC5206B2F3}" destId="{B6B94107-358D-4BFC-BF70-EA1773AFA83E}" srcOrd="0" destOrd="0" parTransId="{213BC7A1-807C-4E07-8FF0-25F08C1A74F2}" sibTransId="{A83D26F2-5A4D-4A97-935C-CA287640C8C7}"/>
    <dgm:cxn modelId="{3D324375-17C6-4F21-A4F8-A4FC778429A1}" type="presParOf" srcId="{23C27D96-6820-4EE0-8A39-54DEFC0DC33A}" destId="{AF86C90B-5E6D-4192-A5B8-446DC77BA96C}" srcOrd="0" destOrd="0" presId="urn:microsoft.com/office/officeart/2005/8/layout/vList2"/>
    <dgm:cxn modelId="{82F5C8A1-5247-4ED5-9E16-C454D2A7BE98}" type="presParOf" srcId="{23C27D96-6820-4EE0-8A39-54DEFC0DC33A}" destId="{9476CF9D-E4A5-4D09-A0DC-7155317C5510}" srcOrd="1" destOrd="0" presId="urn:microsoft.com/office/officeart/2005/8/layout/vList2"/>
    <dgm:cxn modelId="{E47C4502-E3A1-43F0-B2C1-126CA7043F58}" type="presParOf" srcId="{23C27D96-6820-4EE0-8A39-54DEFC0DC33A}" destId="{E7E95DD3-44D0-47BF-96C3-5C3229A2F6FB}"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07D9B2B0-6A5E-4A42-A849-6F245AA1963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85F932F-8E4A-4461-B7EA-F5E61C63E7BE}">
      <dgm:prSet/>
      <dgm:spPr/>
      <dgm:t>
        <a:bodyPr/>
        <a:lstStyle/>
        <a:p>
          <a:pPr rtl="0"/>
          <a:r>
            <a:rPr lang="en-US"/>
            <a:t>CBDT has also clarified that the Rule 8AB is also applicable to the capital assets forming part of block of assets. </a:t>
          </a:r>
        </a:p>
      </dgm:t>
    </dgm:pt>
    <dgm:pt modelId="{BA55DFD5-3AE2-4F7A-B2F8-EC0D30FC9F77}" type="parTrans" cxnId="{F47CB090-248F-437D-8BFC-3D2EAE5C3B06}">
      <dgm:prSet/>
      <dgm:spPr/>
      <dgm:t>
        <a:bodyPr/>
        <a:lstStyle/>
        <a:p>
          <a:endParaRPr lang="en-US"/>
        </a:p>
      </dgm:t>
    </dgm:pt>
    <dgm:pt modelId="{261F1E8B-D271-469A-829B-D671663C1312}" type="sibTrans" cxnId="{F47CB090-248F-437D-8BFC-3D2EAE5C3B06}">
      <dgm:prSet/>
      <dgm:spPr/>
      <dgm:t>
        <a:bodyPr/>
        <a:lstStyle/>
        <a:p>
          <a:endParaRPr lang="en-US"/>
        </a:p>
      </dgm:t>
    </dgm:pt>
    <dgm:pt modelId="{CB2C6755-6E87-4316-A9F7-AFD0E552F889}">
      <dgm:prSet/>
      <dgm:spPr/>
      <dgm:t>
        <a:bodyPr/>
        <a:lstStyle/>
        <a:p>
          <a:pPr rtl="0"/>
          <a:r>
            <a:rPr lang="en-US"/>
            <a:t>The specified entity is required to furnish the details of amount attributed to capital asset remaining with the specified entity in Form No. 5C.</a:t>
          </a:r>
        </a:p>
      </dgm:t>
    </dgm:pt>
    <dgm:pt modelId="{56FBA07F-E6CC-4051-B7DE-73C94DB5AF32}" type="parTrans" cxnId="{C3E912ED-4C8C-4FCB-8AEA-FD851E7D5262}">
      <dgm:prSet/>
      <dgm:spPr/>
      <dgm:t>
        <a:bodyPr/>
        <a:lstStyle/>
        <a:p>
          <a:endParaRPr lang="en-US"/>
        </a:p>
      </dgm:t>
    </dgm:pt>
    <dgm:pt modelId="{965A4BE6-BD40-45E1-BA05-2E94ED31118B}" type="sibTrans" cxnId="{C3E912ED-4C8C-4FCB-8AEA-FD851E7D5262}">
      <dgm:prSet/>
      <dgm:spPr/>
      <dgm:t>
        <a:bodyPr/>
        <a:lstStyle/>
        <a:p>
          <a:endParaRPr lang="en-US"/>
        </a:p>
      </dgm:t>
    </dgm:pt>
    <dgm:pt modelId="{14852902-8A9A-4C27-A7AA-B10D997EC21C}" type="pres">
      <dgm:prSet presAssocID="{07D9B2B0-6A5E-4A42-A849-6F245AA1963C}" presName="linear" presStyleCnt="0">
        <dgm:presLayoutVars>
          <dgm:animLvl val="lvl"/>
          <dgm:resizeHandles val="exact"/>
        </dgm:presLayoutVars>
      </dgm:prSet>
      <dgm:spPr/>
      <dgm:t>
        <a:bodyPr/>
        <a:lstStyle/>
        <a:p>
          <a:endParaRPr lang="en-US"/>
        </a:p>
      </dgm:t>
    </dgm:pt>
    <dgm:pt modelId="{DCAAA060-303E-4738-80A8-3ED9967AE0AA}" type="pres">
      <dgm:prSet presAssocID="{D85F932F-8E4A-4461-B7EA-F5E61C63E7BE}" presName="parentText" presStyleLbl="node1" presStyleIdx="0" presStyleCnt="2">
        <dgm:presLayoutVars>
          <dgm:chMax val="0"/>
          <dgm:bulletEnabled val="1"/>
        </dgm:presLayoutVars>
      </dgm:prSet>
      <dgm:spPr/>
      <dgm:t>
        <a:bodyPr/>
        <a:lstStyle/>
        <a:p>
          <a:endParaRPr lang="en-US"/>
        </a:p>
      </dgm:t>
    </dgm:pt>
    <dgm:pt modelId="{30F80C47-7F8A-4A63-8DE0-3E9F4889E74B}" type="pres">
      <dgm:prSet presAssocID="{261F1E8B-D271-469A-829B-D671663C1312}" presName="spacer" presStyleCnt="0"/>
      <dgm:spPr/>
    </dgm:pt>
    <dgm:pt modelId="{5E98E9B4-CCAC-4B63-BA91-4ACFE31D3599}" type="pres">
      <dgm:prSet presAssocID="{CB2C6755-6E87-4316-A9F7-AFD0E552F889}" presName="parentText" presStyleLbl="node1" presStyleIdx="1" presStyleCnt="2">
        <dgm:presLayoutVars>
          <dgm:chMax val="0"/>
          <dgm:bulletEnabled val="1"/>
        </dgm:presLayoutVars>
      </dgm:prSet>
      <dgm:spPr/>
      <dgm:t>
        <a:bodyPr/>
        <a:lstStyle/>
        <a:p>
          <a:endParaRPr lang="en-US"/>
        </a:p>
      </dgm:t>
    </dgm:pt>
  </dgm:ptLst>
  <dgm:cxnLst>
    <dgm:cxn modelId="{F47CB090-248F-437D-8BFC-3D2EAE5C3B06}" srcId="{07D9B2B0-6A5E-4A42-A849-6F245AA1963C}" destId="{D85F932F-8E4A-4461-B7EA-F5E61C63E7BE}" srcOrd="0" destOrd="0" parTransId="{BA55DFD5-3AE2-4F7A-B2F8-EC0D30FC9F77}" sibTransId="{261F1E8B-D271-469A-829B-D671663C1312}"/>
    <dgm:cxn modelId="{4853F12A-3E3E-4672-A74B-2B55714EA4E1}" type="presOf" srcId="{07D9B2B0-6A5E-4A42-A849-6F245AA1963C}" destId="{14852902-8A9A-4C27-A7AA-B10D997EC21C}" srcOrd="0" destOrd="0" presId="urn:microsoft.com/office/officeart/2005/8/layout/vList2"/>
    <dgm:cxn modelId="{41644A97-1B9E-4720-A4EC-705C8A031F11}" type="presOf" srcId="{CB2C6755-6E87-4316-A9F7-AFD0E552F889}" destId="{5E98E9B4-CCAC-4B63-BA91-4ACFE31D3599}" srcOrd="0" destOrd="0" presId="urn:microsoft.com/office/officeart/2005/8/layout/vList2"/>
    <dgm:cxn modelId="{C3E912ED-4C8C-4FCB-8AEA-FD851E7D5262}" srcId="{07D9B2B0-6A5E-4A42-A849-6F245AA1963C}" destId="{CB2C6755-6E87-4316-A9F7-AFD0E552F889}" srcOrd="1" destOrd="0" parTransId="{56FBA07F-E6CC-4051-B7DE-73C94DB5AF32}" sibTransId="{965A4BE6-BD40-45E1-BA05-2E94ED31118B}"/>
    <dgm:cxn modelId="{D49A1AF0-9088-427E-A8A6-355E302B61E0}" type="presOf" srcId="{D85F932F-8E4A-4461-B7EA-F5E61C63E7BE}" destId="{DCAAA060-303E-4738-80A8-3ED9967AE0AA}" srcOrd="0" destOrd="0" presId="urn:microsoft.com/office/officeart/2005/8/layout/vList2"/>
    <dgm:cxn modelId="{5FADBA85-C7AD-4EEE-899A-C7A618692426}" type="presParOf" srcId="{14852902-8A9A-4C27-A7AA-B10D997EC21C}" destId="{DCAAA060-303E-4738-80A8-3ED9967AE0AA}" srcOrd="0" destOrd="0" presId="urn:microsoft.com/office/officeart/2005/8/layout/vList2"/>
    <dgm:cxn modelId="{C1785A11-B7B2-4CF7-9574-E118012A88F5}" type="presParOf" srcId="{14852902-8A9A-4C27-A7AA-B10D997EC21C}" destId="{30F80C47-7F8A-4A63-8DE0-3E9F4889E74B}" srcOrd="1" destOrd="0" presId="urn:microsoft.com/office/officeart/2005/8/layout/vList2"/>
    <dgm:cxn modelId="{C6DB6FC9-A216-4727-855D-5325C4FFB4EA}" type="presParOf" srcId="{14852902-8A9A-4C27-A7AA-B10D997EC21C}" destId="{5E98E9B4-CCAC-4B63-BA91-4ACFE31D3599}"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931D3B4D-58AA-40B3-BA0C-4A89BFFAC11F}" type="doc">
      <dgm:prSet loTypeId="urn:microsoft.com/office/officeart/2005/8/layout/vList2" loCatId="list" qsTypeId="urn:microsoft.com/office/officeart/2005/8/quickstyle/simple1" qsCatId="simple" csTypeId="urn:microsoft.com/office/officeart/2005/8/colors/colorful1#33" csCatId="colorful"/>
      <dgm:spPr/>
      <dgm:t>
        <a:bodyPr/>
        <a:lstStyle/>
        <a:p>
          <a:endParaRPr lang="en-US"/>
        </a:p>
      </dgm:t>
    </dgm:pt>
    <dgm:pt modelId="{1F99E20B-BC78-4FF4-A7C8-0DD773849ED5}">
      <dgm:prSet/>
      <dgm:spPr/>
      <dgm:t>
        <a:bodyPr/>
        <a:lstStyle/>
        <a:p>
          <a:pPr rtl="0"/>
          <a:r>
            <a:rPr lang="en-US" dirty="0"/>
            <a:t>Attribution of amount taxed u/s 45(4) of the Act to remaining assets</a:t>
          </a:r>
        </a:p>
      </dgm:t>
    </dgm:pt>
    <dgm:pt modelId="{4019763F-2895-4A67-9345-BBE7B85E2F96}" type="parTrans" cxnId="{FD65257A-008B-4A92-AD51-02122F55199A}">
      <dgm:prSet/>
      <dgm:spPr/>
      <dgm:t>
        <a:bodyPr/>
        <a:lstStyle/>
        <a:p>
          <a:endParaRPr lang="en-US"/>
        </a:p>
      </dgm:t>
    </dgm:pt>
    <dgm:pt modelId="{93A785EE-2C42-4CB9-99C4-B61A62266305}" type="sibTrans" cxnId="{FD65257A-008B-4A92-AD51-02122F55199A}">
      <dgm:prSet/>
      <dgm:spPr/>
      <dgm:t>
        <a:bodyPr/>
        <a:lstStyle/>
        <a:p>
          <a:endParaRPr lang="en-US"/>
        </a:p>
      </dgm:t>
    </dgm:pt>
    <dgm:pt modelId="{2F9C47E8-729A-4070-A616-33BD8A6FA2F0}">
      <dgm:prSet/>
      <dgm:spPr/>
      <dgm:t>
        <a:bodyPr/>
        <a:lstStyle/>
        <a:p>
          <a:pPr rtl="0"/>
          <a:r>
            <a:rPr lang="en-US"/>
            <a:t>Rule 8AB applies to both S.48 and S.50 and S.43(6)</a:t>
          </a:r>
        </a:p>
      </dgm:t>
    </dgm:pt>
    <dgm:pt modelId="{B8ADC40B-390D-4CAC-A39B-9E74334C413E}" type="parTrans" cxnId="{5255E90D-89C1-4592-81A3-4526B9688FBD}">
      <dgm:prSet/>
      <dgm:spPr/>
      <dgm:t>
        <a:bodyPr/>
        <a:lstStyle/>
        <a:p>
          <a:endParaRPr lang="en-US"/>
        </a:p>
      </dgm:t>
    </dgm:pt>
    <dgm:pt modelId="{13991C48-F4A4-4194-89BE-87794385D8D6}" type="sibTrans" cxnId="{5255E90D-89C1-4592-81A3-4526B9688FBD}">
      <dgm:prSet/>
      <dgm:spPr/>
      <dgm:t>
        <a:bodyPr/>
        <a:lstStyle/>
        <a:p>
          <a:endParaRPr lang="en-US"/>
        </a:p>
      </dgm:t>
    </dgm:pt>
    <dgm:pt modelId="{F7489E40-91E1-4ABC-8162-06A4A066B20F}" type="pres">
      <dgm:prSet presAssocID="{931D3B4D-58AA-40B3-BA0C-4A89BFFAC11F}" presName="linear" presStyleCnt="0">
        <dgm:presLayoutVars>
          <dgm:animLvl val="lvl"/>
          <dgm:resizeHandles val="exact"/>
        </dgm:presLayoutVars>
      </dgm:prSet>
      <dgm:spPr/>
      <dgm:t>
        <a:bodyPr/>
        <a:lstStyle/>
        <a:p>
          <a:endParaRPr lang="en-US"/>
        </a:p>
      </dgm:t>
    </dgm:pt>
    <dgm:pt modelId="{72BE8DED-880F-4812-B0AE-A89174E9ECFE}" type="pres">
      <dgm:prSet presAssocID="{1F99E20B-BC78-4FF4-A7C8-0DD773849ED5}" presName="parentText" presStyleLbl="node1" presStyleIdx="0" presStyleCnt="2">
        <dgm:presLayoutVars>
          <dgm:chMax val="0"/>
          <dgm:bulletEnabled val="1"/>
        </dgm:presLayoutVars>
      </dgm:prSet>
      <dgm:spPr/>
      <dgm:t>
        <a:bodyPr/>
        <a:lstStyle/>
        <a:p>
          <a:endParaRPr lang="en-US"/>
        </a:p>
      </dgm:t>
    </dgm:pt>
    <dgm:pt modelId="{FCFE25F1-BB53-4D62-9435-2DD7E380B5FC}" type="pres">
      <dgm:prSet presAssocID="{93A785EE-2C42-4CB9-99C4-B61A62266305}" presName="spacer" presStyleCnt="0"/>
      <dgm:spPr/>
    </dgm:pt>
    <dgm:pt modelId="{5D97816C-AF3D-4B96-932C-C69ACC7E689C}" type="pres">
      <dgm:prSet presAssocID="{2F9C47E8-729A-4070-A616-33BD8A6FA2F0}" presName="parentText" presStyleLbl="node1" presStyleIdx="1" presStyleCnt="2">
        <dgm:presLayoutVars>
          <dgm:chMax val="0"/>
          <dgm:bulletEnabled val="1"/>
        </dgm:presLayoutVars>
      </dgm:prSet>
      <dgm:spPr/>
      <dgm:t>
        <a:bodyPr/>
        <a:lstStyle/>
        <a:p>
          <a:endParaRPr lang="en-US"/>
        </a:p>
      </dgm:t>
    </dgm:pt>
  </dgm:ptLst>
  <dgm:cxnLst>
    <dgm:cxn modelId="{5255E90D-89C1-4592-81A3-4526B9688FBD}" srcId="{931D3B4D-58AA-40B3-BA0C-4A89BFFAC11F}" destId="{2F9C47E8-729A-4070-A616-33BD8A6FA2F0}" srcOrd="1" destOrd="0" parTransId="{B8ADC40B-390D-4CAC-A39B-9E74334C413E}" sibTransId="{13991C48-F4A4-4194-89BE-87794385D8D6}"/>
    <dgm:cxn modelId="{7C832FE7-5D33-412E-A56A-9655D6BFEAC9}" type="presOf" srcId="{931D3B4D-58AA-40B3-BA0C-4A89BFFAC11F}" destId="{F7489E40-91E1-4ABC-8162-06A4A066B20F}" srcOrd="0" destOrd="0" presId="urn:microsoft.com/office/officeart/2005/8/layout/vList2"/>
    <dgm:cxn modelId="{645E3288-0EEF-4FD2-86AC-0F9F8C892310}" type="presOf" srcId="{1F99E20B-BC78-4FF4-A7C8-0DD773849ED5}" destId="{72BE8DED-880F-4812-B0AE-A89174E9ECFE}" srcOrd="0" destOrd="0" presId="urn:microsoft.com/office/officeart/2005/8/layout/vList2"/>
    <dgm:cxn modelId="{27387DD4-377A-4909-984B-814BFBBF13F2}" type="presOf" srcId="{2F9C47E8-729A-4070-A616-33BD8A6FA2F0}" destId="{5D97816C-AF3D-4B96-932C-C69ACC7E689C}" srcOrd="0" destOrd="0" presId="urn:microsoft.com/office/officeart/2005/8/layout/vList2"/>
    <dgm:cxn modelId="{FD65257A-008B-4A92-AD51-02122F55199A}" srcId="{931D3B4D-58AA-40B3-BA0C-4A89BFFAC11F}" destId="{1F99E20B-BC78-4FF4-A7C8-0DD773849ED5}" srcOrd="0" destOrd="0" parTransId="{4019763F-2895-4A67-9345-BBE7B85E2F96}" sibTransId="{93A785EE-2C42-4CB9-99C4-B61A62266305}"/>
    <dgm:cxn modelId="{D2A5518F-2D4A-418D-A79E-45C6F34BAF17}" type="presParOf" srcId="{F7489E40-91E1-4ABC-8162-06A4A066B20F}" destId="{72BE8DED-880F-4812-B0AE-A89174E9ECFE}" srcOrd="0" destOrd="0" presId="urn:microsoft.com/office/officeart/2005/8/layout/vList2"/>
    <dgm:cxn modelId="{883E1851-E91C-4362-89C1-A5E29BEE82E7}" type="presParOf" srcId="{F7489E40-91E1-4ABC-8162-06A4A066B20F}" destId="{FCFE25F1-BB53-4D62-9435-2DD7E380B5FC}" srcOrd="1" destOrd="0" presId="urn:microsoft.com/office/officeart/2005/8/layout/vList2"/>
    <dgm:cxn modelId="{BEF7EE06-2A1D-4217-897B-DA8F9100AAE5}" type="presParOf" srcId="{F7489E40-91E1-4ABC-8162-06A4A066B20F}" destId="{5D97816C-AF3D-4B96-932C-C69ACC7E689C}"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B23C1F8-C948-4E6D-9AAD-6DDD7E5971B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70842BA-70F0-44D5-A812-B115924EECFD}">
      <dgm:prSet/>
      <dgm:spPr/>
      <dgm:t>
        <a:bodyPr/>
        <a:lstStyle/>
        <a:p>
          <a:pPr rtl="0"/>
          <a:r>
            <a:rPr lang="en-US" dirty="0"/>
            <a:t>Downside</a:t>
          </a:r>
        </a:p>
      </dgm:t>
    </dgm:pt>
    <dgm:pt modelId="{E7BF8B48-772D-46DF-BD04-9A1F243F4F4A}" type="parTrans" cxnId="{C5653332-F4D2-494C-862F-55F517AACB0B}">
      <dgm:prSet/>
      <dgm:spPr/>
      <dgm:t>
        <a:bodyPr/>
        <a:lstStyle/>
        <a:p>
          <a:endParaRPr lang="en-US"/>
        </a:p>
      </dgm:t>
    </dgm:pt>
    <dgm:pt modelId="{D2996DFB-C4BB-45AA-B7CD-40D538BB65B7}" type="sibTrans" cxnId="{C5653332-F4D2-494C-862F-55F517AACB0B}">
      <dgm:prSet/>
      <dgm:spPr/>
      <dgm:t>
        <a:bodyPr/>
        <a:lstStyle/>
        <a:p>
          <a:endParaRPr lang="en-US"/>
        </a:p>
      </dgm:t>
    </dgm:pt>
    <dgm:pt modelId="{FDFA5546-5188-4D71-AC37-91C805F4674D}">
      <dgm:prSet custT="1"/>
      <dgm:spPr/>
      <dgm:t>
        <a:bodyPr/>
        <a:lstStyle/>
        <a:p>
          <a:pPr rtl="0"/>
          <a:r>
            <a:rPr lang="en-US" sz="2800" dirty="0" err="1"/>
            <a:t>Harrasment</a:t>
          </a:r>
          <a:r>
            <a:rPr lang="en-US" sz="2800" dirty="0"/>
            <a:t> through creditors</a:t>
          </a:r>
        </a:p>
      </dgm:t>
    </dgm:pt>
    <dgm:pt modelId="{3489824D-DD78-4690-94D0-80B0F7A55D19}" type="parTrans" cxnId="{7D447AA0-893D-457B-B367-5A29FE227FD3}">
      <dgm:prSet/>
      <dgm:spPr/>
      <dgm:t>
        <a:bodyPr/>
        <a:lstStyle/>
        <a:p>
          <a:endParaRPr lang="en-US"/>
        </a:p>
      </dgm:t>
    </dgm:pt>
    <dgm:pt modelId="{3CD5A948-23BD-4A4A-B852-EF33AE920EAA}" type="sibTrans" cxnId="{7D447AA0-893D-457B-B367-5A29FE227FD3}">
      <dgm:prSet/>
      <dgm:spPr/>
      <dgm:t>
        <a:bodyPr/>
        <a:lstStyle/>
        <a:p>
          <a:endParaRPr lang="en-US"/>
        </a:p>
      </dgm:t>
    </dgm:pt>
    <dgm:pt modelId="{49D5D19D-AC91-4B95-8305-BC8BD36A02C3}">
      <dgm:prSet custT="1"/>
      <dgm:spPr/>
      <dgm:t>
        <a:bodyPr/>
        <a:lstStyle/>
        <a:p>
          <a:pPr rtl="0"/>
          <a:r>
            <a:rPr lang="en-US" sz="2800" dirty="0"/>
            <a:t>10 partners out of which 1 is financially well off</a:t>
          </a:r>
        </a:p>
      </dgm:t>
    </dgm:pt>
    <dgm:pt modelId="{C1037359-820E-47FC-9135-3293C52BDAF2}" type="parTrans" cxnId="{3EBC4C29-DA25-436A-B26C-5D0863CD2ADA}">
      <dgm:prSet/>
      <dgm:spPr/>
      <dgm:t>
        <a:bodyPr/>
        <a:lstStyle/>
        <a:p>
          <a:endParaRPr lang="en-US"/>
        </a:p>
      </dgm:t>
    </dgm:pt>
    <dgm:pt modelId="{F892E96C-ED06-4CC4-A873-DD27239E2875}" type="sibTrans" cxnId="{3EBC4C29-DA25-436A-B26C-5D0863CD2ADA}">
      <dgm:prSet/>
      <dgm:spPr/>
      <dgm:t>
        <a:bodyPr/>
        <a:lstStyle/>
        <a:p>
          <a:endParaRPr lang="en-US"/>
        </a:p>
      </dgm:t>
    </dgm:pt>
    <dgm:pt modelId="{9754AB32-06C2-4941-ADD1-C168F47FAD39}">
      <dgm:prSet custT="1"/>
      <dgm:spPr/>
      <dgm:t>
        <a:bodyPr/>
        <a:lstStyle/>
        <a:p>
          <a:pPr rtl="0"/>
          <a:r>
            <a:rPr lang="en-US" sz="2800" dirty="0"/>
            <a:t>Creditors may target him and extort from him</a:t>
          </a:r>
        </a:p>
      </dgm:t>
    </dgm:pt>
    <dgm:pt modelId="{59658ECC-BDDF-47C3-BDD5-7B8509823A88}" type="parTrans" cxnId="{DFC79965-FAD9-4537-9E1C-8242705CA5CC}">
      <dgm:prSet/>
      <dgm:spPr/>
      <dgm:t>
        <a:bodyPr/>
        <a:lstStyle/>
        <a:p>
          <a:endParaRPr lang="en-US"/>
        </a:p>
      </dgm:t>
    </dgm:pt>
    <dgm:pt modelId="{C6C934C0-E468-4ABC-8C5E-074373AA934A}" type="sibTrans" cxnId="{DFC79965-FAD9-4537-9E1C-8242705CA5CC}">
      <dgm:prSet/>
      <dgm:spPr/>
      <dgm:t>
        <a:bodyPr/>
        <a:lstStyle/>
        <a:p>
          <a:endParaRPr lang="en-US"/>
        </a:p>
      </dgm:t>
    </dgm:pt>
    <dgm:pt modelId="{03EE8B72-65AA-4E29-AF75-0AA9DCFE7BB9}">
      <dgm:prSet custT="1"/>
      <dgm:spPr/>
      <dgm:t>
        <a:bodyPr/>
        <a:lstStyle/>
        <a:p>
          <a:pPr rtl="0"/>
          <a:r>
            <a:rPr lang="en-US" sz="2800" dirty="0"/>
            <a:t>Such victim shall have to file separate suits against other partners to make good the loss</a:t>
          </a:r>
        </a:p>
      </dgm:t>
    </dgm:pt>
    <dgm:pt modelId="{D2A41C7B-0512-4694-81AB-CC6C19D9B80C}" type="parTrans" cxnId="{B60A2203-B568-4189-ADDF-0FD76DFD0F79}">
      <dgm:prSet/>
      <dgm:spPr/>
      <dgm:t>
        <a:bodyPr/>
        <a:lstStyle/>
        <a:p>
          <a:endParaRPr lang="en-US"/>
        </a:p>
      </dgm:t>
    </dgm:pt>
    <dgm:pt modelId="{B71BAB78-705C-4104-AD92-EA033EC3C54E}" type="sibTrans" cxnId="{B60A2203-B568-4189-ADDF-0FD76DFD0F79}">
      <dgm:prSet/>
      <dgm:spPr/>
      <dgm:t>
        <a:bodyPr/>
        <a:lstStyle/>
        <a:p>
          <a:endParaRPr lang="en-US"/>
        </a:p>
      </dgm:t>
    </dgm:pt>
    <dgm:pt modelId="{A15F873C-82B4-4615-B8A2-79058CD22647}">
      <dgm:prSet/>
      <dgm:spPr/>
      <dgm:t>
        <a:bodyPr/>
        <a:lstStyle/>
        <a:p>
          <a:pPr rtl="0"/>
          <a:r>
            <a:rPr lang="en-US" dirty="0"/>
            <a:t>Joint and Several (S.25)</a:t>
          </a:r>
        </a:p>
      </dgm:t>
    </dgm:pt>
    <dgm:pt modelId="{0A231658-6957-47C6-A4FD-41C37F344C92}" type="parTrans" cxnId="{57C65FC5-87E1-45BD-A2A1-3767A8BC3079}">
      <dgm:prSet/>
      <dgm:spPr/>
      <dgm:t>
        <a:bodyPr/>
        <a:lstStyle/>
        <a:p>
          <a:endParaRPr lang="en-US"/>
        </a:p>
      </dgm:t>
    </dgm:pt>
    <dgm:pt modelId="{65482C08-3B94-454C-9DB5-3C3FA2C919B1}" type="sibTrans" cxnId="{57C65FC5-87E1-45BD-A2A1-3767A8BC3079}">
      <dgm:prSet/>
      <dgm:spPr/>
      <dgm:t>
        <a:bodyPr/>
        <a:lstStyle/>
        <a:p>
          <a:endParaRPr lang="en-US"/>
        </a:p>
      </dgm:t>
    </dgm:pt>
    <dgm:pt modelId="{5958BBF4-D2C7-466D-9219-3F8F5CED6AA7}" type="pres">
      <dgm:prSet presAssocID="{4B23C1F8-C948-4E6D-9AAD-6DDD7E5971B2}" presName="linear" presStyleCnt="0">
        <dgm:presLayoutVars>
          <dgm:animLvl val="lvl"/>
          <dgm:resizeHandles val="exact"/>
        </dgm:presLayoutVars>
      </dgm:prSet>
      <dgm:spPr/>
      <dgm:t>
        <a:bodyPr/>
        <a:lstStyle/>
        <a:p>
          <a:endParaRPr lang="en-US"/>
        </a:p>
      </dgm:t>
    </dgm:pt>
    <dgm:pt modelId="{6F40BA82-0B77-4209-A0FF-C163360379EA}" type="pres">
      <dgm:prSet presAssocID="{770842BA-70F0-44D5-A812-B115924EECFD}" presName="parentText" presStyleLbl="node1" presStyleIdx="0" presStyleCnt="2">
        <dgm:presLayoutVars>
          <dgm:chMax val="0"/>
          <dgm:bulletEnabled val="1"/>
        </dgm:presLayoutVars>
      </dgm:prSet>
      <dgm:spPr/>
      <dgm:t>
        <a:bodyPr/>
        <a:lstStyle/>
        <a:p>
          <a:endParaRPr lang="en-US"/>
        </a:p>
      </dgm:t>
    </dgm:pt>
    <dgm:pt modelId="{A4E505A3-B25B-47E8-A2F0-05DC172EC735}" type="pres">
      <dgm:prSet presAssocID="{D2996DFB-C4BB-45AA-B7CD-40D538BB65B7}" presName="spacer" presStyleCnt="0"/>
      <dgm:spPr/>
    </dgm:pt>
    <dgm:pt modelId="{E4927D63-6BFF-4ED2-8117-12D6F17DE22F}" type="pres">
      <dgm:prSet presAssocID="{A15F873C-82B4-4615-B8A2-79058CD22647}" presName="parentText" presStyleLbl="node1" presStyleIdx="1" presStyleCnt="2">
        <dgm:presLayoutVars>
          <dgm:chMax val="0"/>
          <dgm:bulletEnabled val="1"/>
        </dgm:presLayoutVars>
      </dgm:prSet>
      <dgm:spPr/>
      <dgm:t>
        <a:bodyPr/>
        <a:lstStyle/>
        <a:p>
          <a:endParaRPr lang="en-US"/>
        </a:p>
      </dgm:t>
    </dgm:pt>
    <dgm:pt modelId="{3F504213-4B09-4BB9-A77A-B91E0384AF04}" type="pres">
      <dgm:prSet presAssocID="{A15F873C-82B4-4615-B8A2-79058CD22647}" presName="childText" presStyleLbl="revTx" presStyleIdx="0" presStyleCnt="1">
        <dgm:presLayoutVars>
          <dgm:bulletEnabled val="1"/>
        </dgm:presLayoutVars>
      </dgm:prSet>
      <dgm:spPr/>
      <dgm:t>
        <a:bodyPr/>
        <a:lstStyle/>
        <a:p>
          <a:endParaRPr lang="en-US"/>
        </a:p>
      </dgm:t>
    </dgm:pt>
  </dgm:ptLst>
  <dgm:cxnLst>
    <dgm:cxn modelId="{DFC79965-FAD9-4537-9E1C-8242705CA5CC}" srcId="{A15F873C-82B4-4615-B8A2-79058CD22647}" destId="{9754AB32-06C2-4941-ADD1-C168F47FAD39}" srcOrd="2" destOrd="0" parTransId="{59658ECC-BDDF-47C3-BDD5-7B8509823A88}" sibTransId="{C6C934C0-E468-4ABC-8C5E-074373AA934A}"/>
    <dgm:cxn modelId="{3EBC4C29-DA25-436A-B26C-5D0863CD2ADA}" srcId="{A15F873C-82B4-4615-B8A2-79058CD22647}" destId="{49D5D19D-AC91-4B95-8305-BC8BD36A02C3}" srcOrd="1" destOrd="0" parTransId="{C1037359-820E-47FC-9135-3293C52BDAF2}" sibTransId="{F892E96C-ED06-4CC4-A873-DD27239E2875}"/>
    <dgm:cxn modelId="{8554B1CF-A16C-4720-9230-7C49C49B8EA6}" type="presOf" srcId="{4B23C1F8-C948-4E6D-9AAD-6DDD7E5971B2}" destId="{5958BBF4-D2C7-466D-9219-3F8F5CED6AA7}" srcOrd="0" destOrd="0" presId="urn:microsoft.com/office/officeart/2005/8/layout/vList2"/>
    <dgm:cxn modelId="{215AF82A-2448-40F5-9302-EFC4E5ED06C9}" type="presOf" srcId="{770842BA-70F0-44D5-A812-B115924EECFD}" destId="{6F40BA82-0B77-4209-A0FF-C163360379EA}" srcOrd="0" destOrd="0" presId="urn:microsoft.com/office/officeart/2005/8/layout/vList2"/>
    <dgm:cxn modelId="{3FE44AD6-D3C7-4C35-B2FC-B63D040B37BF}" type="presOf" srcId="{A15F873C-82B4-4615-B8A2-79058CD22647}" destId="{E4927D63-6BFF-4ED2-8117-12D6F17DE22F}" srcOrd="0" destOrd="0" presId="urn:microsoft.com/office/officeart/2005/8/layout/vList2"/>
    <dgm:cxn modelId="{B60A2203-B568-4189-ADDF-0FD76DFD0F79}" srcId="{A15F873C-82B4-4615-B8A2-79058CD22647}" destId="{03EE8B72-65AA-4E29-AF75-0AA9DCFE7BB9}" srcOrd="3" destOrd="0" parTransId="{D2A41C7B-0512-4694-81AB-CC6C19D9B80C}" sibTransId="{B71BAB78-705C-4104-AD92-EA033EC3C54E}"/>
    <dgm:cxn modelId="{7D447AA0-893D-457B-B367-5A29FE227FD3}" srcId="{A15F873C-82B4-4615-B8A2-79058CD22647}" destId="{FDFA5546-5188-4D71-AC37-91C805F4674D}" srcOrd="0" destOrd="0" parTransId="{3489824D-DD78-4690-94D0-80B0F7A55D19}" sibTransId="{3CD5A948-23BD-4A4A-B852-EF33AE920EAA}"/>
    <dgm:cxn modelId="{FD619920-8ECD-4562-BA00-A163F7DE9632}" type="presOf" srcId="{9754AB32-06C2-4941-ADD1-C168F47FAD39}" destId="{3F504213-4B09-4BB9-A77A-B91E0384AF04}" srcOrd="0" destOrd="2" presId="urn:microsoft.com/office/officeart/2005/8/layout/vList2"/>
    <dgm:cxn modelId="{803ACD11-0181-4E2E-AD54-C1CC8359CF69}" type="presOf" srcId="{03EE8B72-65AA-4E29-AF75-0AA9DCFE7BB9}" destId="{3F504213-4B09-4BB9-A77A-B91E0384AF04}" srcOrd="0" destOrd="3" presId="urn:microsoft.com/office/officeart/2005/8/layout/vList2"/>
    <dgm:cxn modelId="{57C65FC5-87E1-45BD-A2A1-3767A8BC3079}" srcId="{4B23C1F8-C948-4E6D-9AAD-6DDD7E5971B2}" destId="{A15F873C-82B4-4615-B8A2-79058CD22647}" srcOrd="1" destOrd="0" parTransId="{0A231658-6957-47C6-A4FD-41C37F344C92}" sibTransId="{65482C08-3B94-454C-9DB5-3C3FA2C919B1}"/>
    <dgm:cxn modelId="{C5653332-F4D2-494C-862F-55F517AACB0B}" srcId="{4B23C1F8-C948-4E6D-9AAD-6DDD7E5971B2}" destId="{770842BA-70F0-44D5-A812-B115924EECFD}" srcOrd="0" destOrd="0" parTransId="{E7BF8B48-772D-46DF-BD04-9A1F243F4F4A}" sibTransId="{D2996DFB-C4BB-45AA-B7CD-40D538BB65B7}"/>
    <dgm:cxn modelId="{8827E8C2-5653-4D2C-8360-A41FB1B00F98}" type="presOf" srcId="{49D5D19D-AC91-4B95-8305-BC8BD36A02C3}" destId="{3F504213-4B09-4BB9-A77A-B91E0384AF04}" srcOrd="0" destOrd="1" presId="urn:microsoft.com/office/officeart/2005/8/layout/vList2"/>
    <dgm:cxn modelId="{573FFDB6-3B94-4E83-88E6-14BDACEFA43D}" type="presOf" srcId="{FDFA5546-5188-4D71-AC37-91C805F4674D}" destId="{3F504213-4B09-4BB9-A77A-B91E0384AF04}" srcOrd="0" destOrd="0" presId="urn:microsoft.com/office/officeart/2005/8/layout/vList2"/>
    <dgm:cxn modelId="{54F9920C-A106-4E05-89C1-8DE8FF9715C0}" type="presParOf" srcId="{5958BBF4-D2C7-466D-9219-3F8F5CED6AA7}" destId="{6F40BA82-0B77-4209-A0FF-C163360379EA}" srcOrd="0" destOrd="0" presId="urn:microsoft.com/office/officeart/2005/8/layout/vList2"/>
    <dgm:cxn modelId="{29B465DF-B1E3-4D30-BB9E-DDB978ED693D}" type="presParOf" srcId="{5958BBF4-D2C7-466D-9219-3F8F5CED6AA7}" destId="{A4E505A3-B25B-47E8-A2F0-05DC172EC735}" srcOrd="1" destOrd="0" presId="urn:microsoft.com/office/officeart/2005/8/layout/vList2"/>
    <dgm:cxn modelId="{432F7BEE-6C12-4973-93A7-06ABCA45DD58}" type="presParOf" srcId="{5958BBF4-D2C7-466D-9219-3F8F5CED6AA7}" destId="{E4927D63-6BFF-4ED2-8117-12D6F17DE22F}" srcOrd="2" destOrd="0" presId="urn:microsoft.com/office/officeart/2005/8/layout/vList2"/>
    <dgm:cxn modelId="{40384029-F693-4AE9-9E24-33D7DE97CBC8}" type="presParOf" srcId="{5958BBF4-D2C7-466D-9219-3F8F5CED6AA7}" destId="{3F504213-4B09-4BB9-A77A-B91E0384AF04}"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0FB4FDA-F8E6-4094-B103-FC94C954687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7D61FAD-8809-42CD-9B82-93AA0E605E37}">
      <dgm:prSet/>
      <dgm:spPr/>
      <dgm:t>
        <a:bodyPr/>
        <a:lstStyle/>
        <a:p>
          <a:pPr rtl="0"/>
          <a:r>
            <a:rPr lang="en-US" dirty="0" err="1"/>
            <a:t>Mohd</a:t>
          </a:r>
          <a:r>
            <a:rPr lang="en-US" dirty="0"/>
            <a:t> </a:t>
          </a:r>
          <a:r>
            <a:rPr lang="en-US" dirty="0" err="1"/>
            <a:t>Laiquiddin</a:t>
          </a:r>
          <a:r>
            <a:rPr lang="en-US" dirty="0"/>
            <a:t> v Kamala Devi </a:t>
          </a:r>
          <a:r>
            <a:rPr lang="en-US" dirty="0" err="1"/>
            <a:t>Misra</a:t>
          </a:r>
          <a:r>
            <a:rPr lang="en-US" dirty="0"/>
            <a:t> (deceased) by LRs,(1) </a:t>
          </a:r>
        </a:p>
      </dgm:t>
    </dgm:pt>
    <dgm:pt modelId="{F2F156EE-2447-4A2E-A070-878EBB54883D}" type="parTrans" cxnId="{BF4E5415-82D6-4BA8-9423-2CB3CA7C592B}">
      <dgm:prSet/>
      <dgm:spPr/>
      <dgm:t>
        <a:bodyPr/>
        <a:lstStyle/>
        <a:p>
          <a:endParaRPr lang="en-US"/>
        </a:p>
      </dgm:t>
    </dgm:pt>
    <dgm:pt modelId="{392E89FE-364B-4FCA-B606-C647199277D7}" type="sibTrans" cxnId="{BF4E5415-82D6-4BA8-9423-2CB3CA7C592B}">
      <dgm:prSet/>
      <dgm:spPr/>
      <dgm:t>
        <a:bodyPr/>
        <a:lstStyle/>
        <a:p>
          <a:endParaRPr lang="en-US"/>
        </a:p>
      </dgm:t>
    </dgm:pt>
    <dgm:pt modelId="{CED27853-32BF-4A3A-B803-54FECB9EE00A}">
      <dgm:prSet/>
      <dgm:spPr/>
      <dgm:t>
        <a:bodyPr/>
        <a:lstStyle/>
        <a:p>
          <a:pPr rtl="0"/>
          <a:r>
            <a:rPr lang="en-US"/>
            <a:t>Held that on the death of a partner of a firm comprised of only two partners, the firm is dissolved automatically; </a:t>
          </a:r>
        </a:p>
      </dgm:t>
    </dgm:pt>
    <dgm:pt modelId="{A1CA1733-AE05-4D79-A553-50104AFDD371}" type="parTrans" cxnId="{9B3B8AC4-4BBA-46E9-BC70-2F192B005F0A}">
      <dgm:prSet/>
      <dgm:spPr/>
      <dgm:t>
        <a:bodyPr/>
        <a:lstStyle/>
        <a:p>
          <a:endParaRPr lang="en-US"/>
        </a:p>
      </dgm:t>
    </dgm:pt>
    <dgm:pt modelId="{97554931-C7EA-46DD-AD3B-DA7A8E94A667}" type="sibTrans" cxnId="{9B3B8AC4-4BBA-46E9-BC70-2F192B005F0A}">
      <dgm:prSet/>
      <dgm:spPr/>
      <dgm:t>
        <a:bodyPr/>
        <a:lstStyle/>
        <a:p>
          <a:endParaRPr lang="en-US"/>
        </a:p>
      </dgm:t>
    </dgm:pt>
    <dgm:pt modelId="{1D91EF87-9C9C-4CCA-8963-4A8556BD0320}">
      <dgm:prSet/>
      <dgm:spPr/>
      <dgm:t>
        <a:bodyPr/>
        <a:lstStyle/>
        <a:p>
          <a:pPr rtl="0"/>
          <a:r>
            <a:rPr lang="en-US"/>
            <a:t>this is notwithstanding any clause to the contrary in the partnership deed. </a:t>
          </a:r>
        </a:p>
      </dgm:t>
    </dgm:pt>
    <dgm:pt modelId="{7106E062-E963-4497-8224-B97A7AD92E24}" type="parTrans" cxnId="{47CA1982-CCC7-4669-A219-133A322DC13E}">
      <dgm:prSet/>
      <dgm:spPr/>
      <dgm:t>
        <a:bodyPr/>
        <a:lstStyle/>
        <a:p>
          <a:endParaRPr lang="en-US"/>
        </a:p>
      </dgm:t>
    </dgm:pt>
    <dgm:pt modelId="{39C5689D-64E0-4989-8708-1F24FF620B72}" type="sibTrans" cxnId="{47CA1982-CCC7-4669-A219-133A322DC13E}">
      <dgm:prSet/>
      <dgm:spPr/>
      <dgm:t>
        <a:bodyPr/>
        <a:lstStyle/>
        <a:p>
          <a:endParaRPr lang="en-US"/>
        </a:p>
      </dgm:t>
    </dgm:pt>
    <dgm:pt modelId="{010C672F-6B40-41B7-9ADB-D7174E078018}">
      <dgm:prSet/>
      <dgm:spPr/>
      <dgm:t>
        <a:bodyPr/>
        <a:lstStyle/>
        <a:p>
          <a:pPr rtl="0"/>
          <a:r>
            <a:rPr lang="en-US"/>
            <a:t>The Supreme Court observed that when there are only two partners in a firm, on the death of one the firm is deemed to be dissolved despite the existence of any clause which says otherwise. </a:t>
          </a:r>
        </a:p>
      </dgm:t>
    </dgm:pt>
    <dgm:pt modelId="{9850D183-E0E1-43F4-AB88-4250119C5B8C}" type="parTrans" cxnId="{5F81530D-8A23-4CF8-BFBB-787D37FF22F8}">
      <dgm:prSet/>
      <dgm:spPr/>
      <dgm:t>
        <a:bodyPr/>
        <a:lstStyle/>
        <a:p>
          <a:endParaRPr lang="en-US"/>
        </a:p>
      </dgm:t>
    </dgm:pt>
    <dgm:pt modelId="{C3AFADB3-E334-4A6E-ADD3-778DF999F46F}" type="sibTrans" cxnId="{5F81530D-8A23-4CF8-BFBB-787D37FF22F8}">
      <dgm:prSet/>
      <dgm:spPr/>
      <dgm:t>
        <a:bodyPr/>
        <a:lstStyle/>
        <a:p>
          <a:endParaRPr lang="en-US"/>
        </a:p>
      </dgm:t>
    </dgm:pt>
    <dgm:pt modelId="{7088557B-EE57-450F-B56F-A7C82838826B}">
      <dgm:prSet/>
      <dgm:spPr/>
      <dgm:t>
        <a:bodyPr/>
        <a:lstStyle/>
        <a:p>
          <a:pPr rtl="0"/>
          <a:r>
            <a:rPr lang="en-US"/>
            <a:t>Therefore, if in a firm comprised of only two persons as partners one dies, the contract comes to an end. There cannot be any contract unilaterally without acceptance by the other partner.</a:t>
          </a:r>
        </a:p>
      </dgm:t>
    </dgm:pt>
    <dgm:pt modelId="{5BC912C0-E4A6-401A-A31F-AAD89A87AF7A}" type="parTrans" cxnId="{C7F42341-8BA5-429F-888C-C12B506710C7}">
      <dgm:prSet/>
      <dgm:spPr/>
      <dgm:t>
        <a:bodyPr/>
        <a:lstStyle/>
        <a:p>
          <a:endParaRPr lang="en-US"/>
        </a:p>
      </dgm:t>
    </dgm:pt>
    <dgm:pt modelId="{F0982C1C-AB9E-40AD-AD91-E3D368CBBB32}" type="sibTrans" cxnId="{C7F42341-8BA5-429F-888C-C12B506710C7}">
      <dgm:prSet/>
      <dgm:spPr/>
      <dgm:t>
        <a:bodyPr/>
        <a:lstStyle/>
        <a:p>
          <a:endParaRPr lang="en-US"/>
        </a:p>
      </dgm:t>
    </dgm:pt>
    <dgm:pt modelId="{BC930B98-1FE6-42A8-A57D-E196CA2000A8}" type="pres">
      <dgm:prSet presAssocID="{90FB4FDA-F8E6-4094-B103-FC94C954687C}" presName="linear" presStyleCnt="0">
        <dgm:presLayoutVars>
          <dgm:animLvl val="lvl"/>
          <dgm:resizeHandles val="exact"/>
        </dgm:presLayoutVars>
      </dgm:prSet>
      <dgm:spPr/>
      <dgm:t>
        <a:bodyPr/>
        <a:lstStyle/>
        <a:p>
          <a:endParaRPr lang="en-US"/>
        </a:p>
      </dgm:t>
    </dgm:pt>
    <dgm:pt modelId="{768D6D6B-4BF0-44DF-9445-F344B0FD9F9F}" type="pres">
      <dgm:prSet presAssocID="{17D61FAD-8809-42CD-9B82-93AA0E605E37}" presName="parentText" presStyleLbl="node1" presStyleIdx="0" presStyleCnt="1">
        <dgm:presLayoutVars>
          <dgm:chMax val="0"/>
          <dgm:bulletEnabled val="1"/>
        </dgm:presLayoutVars>
      </dgm:prSet>
      <dgm:spPr/>
      <dgm:t>
        <a:bodyPr/>
        <a:lstStyle/>
        <a:p>
          <a:endParaRPr lang="en-US"/>
        </a:p>
      </dgm:t>
    </dgm:pt>
    <dgm:pt modelId="{D0D750A3-FD95-4E2B-8E71-96021BDDF2D8}" type="pres">
      <dgm:prSet presAssocID="{17D61FAD-8809-42CD-9B82-93AA0E605E37}" presName="childText" presStyleLbl="revTx" presStyleIdx="0" presStyleCnt="1">
        <dgm:presLayoutVars>
          <dgm:bulletEnabled val="1"/>
        </dgm:presLayoutVars>
      </dgm:prSet>
      <dgm:spPr/>
      <dgm:t>
        <a:bodyPr/>
        <a:lstStyle/>
        <a:p>
          <a:endParaRPr lang="en-US"/>
        </a:p>
      </dgm:t>
    </dgm:pt>
  </dgm:ptLst>
  <dgm:cxnLst>
    <dgm:cxn modelId="{4A0CF961-B704-407C-9741-8F0D2646C12F}" type="presOf" srcId="{90FB4FDA-F8E6-4094-B103-FC94C954687C}" destId="{BC930B98-1FE6-42A8-A57D-E196CA2000A8}" srcOrd="0" destOrd="0" presId="urn:microsoft.com/office/officeart/2005/8/layout/vList2"/>
    <dgm:cxn modelId="{47CA1982-CCC7-4669-A219-133A322DC13E}" srcId="{17D61FAD-8809-42CD-9B82-93AA0E605E37}" destId="{1D91EF87-9C9C-4CCA-8963-4A8556BD0320}" srcOrd="1" destOrd="0" parTransId="{7106E062-E963-4497-8224-B97A7AD92E24}" sibTransId="{39C5689D-64E0-4989-8708-1F24FF620B72}"/>
    <dgm:cxn modelId="{5F81530D-8A23-4CF8-BFBB-787D37FF22F8}" srcId="{17D61FAD-8809-42CD-9B82-93AA0E605E37}" destId="{010C672F-6B40-41B7-9ADB-D7174E078018}" srcOrd="2" destOrd="0" parTransId="{9850D183-E0E1-43F4-AB88-4250119C5B8C}" sibTransId="{C3AFADB3-E334-4A6E-ADD3-778DF999F46F}"/>
    <dgm:cxn modelId="{4D5E2C22-288A-48DF-A1DA-5DC1E7750925}" type="presOf" srcId="{17D61FAD-8809-42CD-9B82-93AA0E605E37}" destId="{768D6D6B-4BF0-44DF-9445-F344B0FD9F9F}" srcOrd="0" destOrd="0" presId="urn:microsoft.com/office/officeart/2005/8/layout/vList2"/>
    <dgm:cxn modelId="{C7F42341-8BA5-429F-888C-C12B506710C7}" srcId="{17D61FAD-8809-42CD-9B82-93AA0E605E37}" destId="{7088557B-EE57-450F-B56F-A7C82838826B}" srcOrd="3" destOrd="0" parTransId="{5BC912C0-E4A6-401A-A31F-AAD89A87AF7A}" sibTransId="{F0982C1C-AB9E-40AD-AD91-E3D368CBBB32}"/>
    <dgm:cxn modelId="{21CF34CF-9CB9-4998-82C2-74DB11A29FFF}" type="presOf" srcId="{CED27853-32BF-4A3A-B803-54FECB9EE00A}" destId="{D0D750A3-FD95-4E2B-8E71-96021BDDF2D8}" srcOrd="0" destOrd="0" presId="urn:microsoft.com/office/officeart/2005/8/layout/vList2"/>
    <dgm:cxn modelId="{FAFFD8D1-BE1D-455A-9349-A4C25B698703}" type="presOf" srcId="{1D91EF87-9C9C-4CCA-8963-4A8556BD0320}" destId="{D0D750A3-FD95-4E2B-8E71-96021BDDF2D8}" srcOrd="0" destOrd="1" presId="urn:microsoft.com/office/officeart/2005/8/layout/vList2"/>
    <dgm:cxn modelId="{9B3B8AC4-4BBA-46E9-BC70-2F192B005F0A}" srcId="{17D61FAD-8809-42CD-9B82-93AA0E605E37}" destId="{CED27853-32BF-4A3A-B803-54FECB9EE00A}" srcOrd="0" destOrd="0" parTransId="{A1CA1733-AE05-4D79-A553-50104AFDD371}" sibTransId="{97554931-C7EA-46DD-AD3B-DA7A8E94A667}"/>
    <dgm:cxn modelId="{BF4E5415-82D6-4BA8-9423-2CB3CA7C592B}" srcId="{90FB4FDA-F8E6-4094-B103-FC94C954687C}" destId="{17D61FAD-8809-42CD-9B82-93AA0E605E37}" srcOrd="0" destOrd="0" parTransId="{F2F156EE-2447-4A2E-A070-878EBB54883D}" sibTransId="{392E89FE-364B-4FCA-B606-C647199277D7}"/>
    <dgm:cxn modelId="{A580B422-2A7D-44A2-8037-DE70F612CED4}" type="presOf" srcId="{010C672F-6B40-41B7-9ADB-D7174E078018}" destId="{D0D750A3-FD95-4E2B-8E71-96021BDDF2D8}" srcOrd="0" destOrd="2" presId="urn:microsoft.com/office/officeart/2005/8/layout/vList2"/>
    <dgm:cxn modelId="{649B314F-BEE4-4779-9D07-595A8E0607A6}" type="presOf" srcId="{7088557B-EE57-450F-B56F-A7C82838826B}" destId="{D0D750A3-FD95-4E2B-8E71-96021BDDF2D8}" srcOrd="0" destOrd="3" presId="urn:microsoft.com/office/officeart/2005/8/layout/vList2"/>
    <dgm:cxn modelId="{5A4D0A9D-FFFC-4CE0-BFCF-AEDD87D37E83}" type="presParOf" srcId="{BC930B98-1FE6-42A8-A57D-E196CA2000A8}" destId="{768D6D6B-4BF0-44DF-9445-F344B0FD9F9F}" srcOrd="0" destOrd="0" presId="urn:microsoft.com/office/officeart/2005/8/layout/vList2"/>
    <dgm:cxn modelId="{D22281D3-7C08-4C79-8980-8BC44665E1B3}" type="presParOf" srcId="{BC930B98-1FE6-42A8-A57D-E196CA2000A8}" destId="{D0D750A3-FD95-4E2B-8E71-96021BDDF2D8}" srcOrd="1"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27048B-7A73-4454-A8FB-068309CD1548}">
      <dsp:nvSpPr>
        <dsp:cNvPr id="0" name=""/>
        <dsp:cNvSpPr/>
      </dsp:nvSpPr>
      <dsp:spPr>
        <a:xfrm>
          <a:off x="0" y="14498"/>
          <a:ext cx="7886700" cy="1948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The term 'partnership' has been defined in Section 4 of the Indian Partnership Act, 1932 as </a:t>
          </a:r>
        </a:p>
      </dsp:txBody>
      <dsp:txXfrm>
        <a:off x="95096" y="109594"/>
        <a:ext cx="7696508" cy="1757858"/>
      </dsp:txXfrm>
    </dsp:sp>
    <dsp:sp modelId="{07CD7A02-B718-4FB9-89E7-4F7A9E8284B2}">
      <dsp:nvSpPr>
        <dsp:cNvPr id="0" name=""/>
        <dsp:cNvSpPr/>
      </dsp:nvSpPr>
      <dsp:spPr>
        <a:xfrm>
          <a:off x="0" y="1962549"/>
          <a:ext cx="7886700" cy="237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a:t>'relationship between persons </a:t>
          </a:r>
        </a:p>
        <a:p>
          <a:pPr marL="285750" lvl="1" indent="-285750" algn="l" defTabSz="1289050">
            <a:lnSpc>
              <a:spcPct val="90000"/>
            </a:lnSpc>
            <a:spcBef>
              <a:spcPct val="0"/>
            </a:spcBef>
            <a:spcAft>
              <a:spcPct val="20000"/>
            </a:spcAft>
            <a:buChar char="•"/>
          </a:pPr>
          <a:r>
            <a:rPr lang="en-US" sz="2900" kern="1200"/>
            <a:t>who have agreed </a:t>
          </a:r>
        </a:p>
        <a:p>
          <a:pPr marL="285750" lvl="1" indent="-285750" algn="l" defTabSz="1289050">
            <a:lnSpc>
              <a:spcPct val="90000"/>
            </a:lnSpc>
            <a:spcBef>
              <a:spcPct val="0"/>
            </a:spcBef>
            <a:spcAft>
              <a:spcPct val="20000"/>
            </a:spcAft>
            <a:buChar char="•"/>
          </a:pPr>
          <a:r>
            <a:rPr lang="en-US" sz="2900" kern="1200"/>
            <a:t>to share profits </a:t>
          </a:r>
        </a:p>
        <a:p>
          <a:pPr marL="285750" lvl="1" indent="-285750" algn="l" defTabSz="1289050">
            <a:lnSpc>
              <a:spcPct val="90000"/>
            </a:lnSpc>
            <a:spcBef>
              <a:spcPct val="0"/>
            </a:spcBef>
            <a:spcAft>
              <a:spcPct val="20000"/>
            </a:spcAft>
            <a:buChar char="•"/>
          </a:pPr>
          <a:r>
            <a:rPr lang="en-US" sz="2900" kern="1200"/>
            <a:t>of business carried on by </a:t>
          </a:r>
        </a:p>
        <a:p>
          <a:pPr marL="285750" lvl="1" indent="-285750" algn="l" defTabSz="1289050">
            <a:lnSpc>
              <a:spcPct val="90000"/>
            </a:lnSpc>
            <a:spcBef>
              <a:spcPct val="0"/>
            </a:spcBef>
            <a:spcAft>
              <a:spcPct val="20000"/>
            </a:spcAft>
            <a:buChar char="•"/>
          </a:pPr>
          <a:r>
            <a:rPr lang="en-US" sz="2900" kern="1200"/>
            <a:t>all or any of them acting for all'.</a:t>
          </a:r>
        </a:p>
      </dsp:txBody>
      <dsp:txXfrm>
        <a:off x="0" y="1962549"/>
        <a:ext cx="7886700" cy="237429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17573-D103-4DB6-BB2C-B7A5273E6516}">
      <dsp:nvSpPr>
        <dsp:cNvPr id="0" name=""/>
        <dsp:cNvSpPr/>
      </dsp:nvSpPr>
      <dsp:spPr>
        <a:xfrm>
          <a:off x="0" y="0"/>
          <a:ext cx="4937760" cy="493776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8DB759-D96F-4431-9E23-7BFD2FBCE148}">
      <dsp:nvSpPr>
        <dsp:cNvPr id="0" name=""/>
        <dsp:cNvSpPr/>
      </dsp:nvSpPr>
      <dsp:spPr>
        <a:xfrm>
          <a:off x="2468880" y="0"/>
          <a:ext cx="5760719" cy="493776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ctr" defTabSz="2222500" rtl="0">
            <a:lnSpc>
              <a:spcPct val="90000"/>
            </a:lnSpc>
            <a:spcBef>
              <a:spcPct val="0"/>
            </a:spcBef>
            <a:spcAft>
              <a:spcPct val="35000"/>
            </a:spcAft>
            <a:buNone/>
          </a:pPr>
          <a:r>
            <a:rPr lang="en-US" sz="5000" kern="1200"/>
            <a:t>Section 43</a:t>
          </a:r>
        </a:p>
      </dsp:txBody>
      <dsp:txXfrm>
        <a:off x="2468880" y="0"/>
        <a:ext cx="5760719" cy="1049273"/>
      </dsp:txXfrm>
    </dsp:sp>
    <dsp:sp modelId="{AABE1FFA-A240-40C0-B479-7DA6FB7A93EA}">
      <dsp:nvSpPr>
        <dsp:cNvPr id="0" name=""/>
        <dsp:cNvSpPr/>
      </dsp:nvSpPr>
      <dsp:spPr>
        <a:xfrm>
          <a:off x="648080" y="1049273"/>
          <a:ext cx="3641598" cy="364159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83A9E5-CBB4-455E-BC4F-5975A1F0FAD2}">
      <dsp:nvSpPr>
        <dsp:cNvPr id="0" name=""/>
        <dsp:cNvSpPr/>
      </dsp:nvSpPr>
      <dsp:spPr>
        <a:xfrm>
          <a:off x="2468880" y="1049273"/>
          <a:ext cx="5760719" cy="364159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ctr" defTabSz="2222500" rtl="0">
            <a:lnSpc>
              <a:spcPct val="90000"/>
            </a:lnSpc>
            <a:spcBef>
              <a:spcPct val="0"/>
            </a:spcBef>
            <a:spcAft>
              <a:spcPct val="35000"/>
            </a:spcAft>
            <a:buNone/>
          </a:pPr>
          <a:r>
            <a:rPr lang="en-US" sz="5000" kern="1200"/>
            <a:t>Section 7</a:t>
          </a:r>
        </a:p>
      </dsp:txBody>
      <dsp:txXfrm>
        <a:off x="2468880" y="1049273"/>
        <a:ext cx="5760719" cy="1049274"/>
      </dsp:txXfrm>
    </dsp:sp>
    <dsp:sp modelId="{C9A3C819-4ED4-4434-A25D-5F2FA7723AFE}">
      <dsp:nvSpPr>
        <dsp:cNvPr id="0" name=""/>
        <dsp:cNvSpPr/>
      </dsp:nvSpPr>
      <dsp:spPr>
        <a:xfrm>
          <a:off x="1296162" y="2098547"/>
          <a:ext cx="2345436" cy="2345436"/>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0F1121-AD67-45A0-A13E-5BBA4021C242}">
      <dsp:nvSpPr>
        <dsp:cNvPr id="0" name=""/>
        <dsp:cNvSpPr/>
      </dsp:nvSpPr>
      <dsp:spPr>
        <a:xfrm>
          <a:off x="2468880" y="2098547"/>
          <a:ext cx="5760719" cy="2345436"/>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ctr" defTabSz="2222500" rtl="0">
            <a:lnSpc>
              <a:spcPct val="90000"/>
            </a:lnSpc>
            <a:spcBef>
              <a:spcPct val="0"/>
            </a:spcBef>
            <a:spcAft>
              <a:spcPct val="35000"/>
            </a:spcAft>
            <a:buNone/>
          </a:pPr>
          <a:r>
            <a:rPr lang="en-US" sz="5000" kern="1200"/>
            <a:t>Notice</a:t>
          </a:r>
        </a:p>
      </dsp:txBody>
      <dsp:txXfrm>
        <a:off x="2468880" y="2098547"/>
        <a:ext cx="5760719" cy="1049273"/>
      </dsp:txXfrm>
    </dsp:sp>
    <dsp:sp modelId="{3BA6F605-11F4-4787-A813-7D0A1EA74ED9}">
      <dsp:nvSpPr>
        <dsp:cNvPr id="0" name=""/>
        <dsp:cNvSpPr/>
      </dsp:nvSpPr>
      <dsp:spPr>
        <a:xfrm>
          <a:off x="1944243" y="3147821"/>
          <a:ext cx="1049274" cy="1049274"/>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614497-2712-4BA2-B417-0588A87818CB}">
      <dsp:nvSpPr>
        <dsp:cNvPr id="0" name=""/>
        <dsp:cNvSpPr/>
      </dsp:nvSpPr>
      <dsp:spPr>
        <a:xfrm>
          <a:off x="2468880" y="3147821"/>
          <a:ext cx="5760719" cy="104927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ctr" defTabSz="2222500" rtl="0">
            <a:lnSpc>
              <a:spcPct val="90000"/>
            </a:lnSpc>
            <a:spcBef>
              <a:spcPct val="0"/>
            </a:spcBef>
            <a:spcAft>
              <a:spcPct val="35000"/>
            </a:spcAft>
            <a:buNone/>
          </a:pPr>
          <a:r>
            <a:rPr lang="en-US" sz="5000" kern="1200"/>
            <a:t>By default “at will”</a:t>
          </a:r>
        </a:p>
      </dsp:txBody>
      <dsp:txXfrm>
        <a:off x="2468880" y="3147821"/>
        <a:ext cx="5760719" cy="104927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57539-7DAB-4D49-917E-DB63C2A6AF06}">
      <dsp:nvSpPr>
        <dsp:cNvPr id="0" name=""/>
        <dsp:cNvSpPr/>
      </dsp:nvSpPr>
      <dsp:spPr>
        <a:xfrm>
          <a:off x="0" y="162022"/>
          <a:ext cx="8229600" cy="14069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dirty="0"/>
            <a:t>All that is statutory in Partnership is </a:t>
          </a:r>
        </a:p>
      </dsp:txBody>
      <dsp:txXfrm>
        <a:off x="68680" y="230702"/>
        <a:ext cx="8092240" cy="1269565"/>
      </dsp:txXfrm>
    </dsp:sp>
    <dsp:sp modelId="{B784B23F-C2C8-4204-90BE-7D9905331D64}">
      <dsp:nvSpPr>
        <dsp:cNvPr id="0" name=""/>
        <dsp:cNvSpPr/>
      </dsp:nvSpPr>
      <dsp:spPr>
        <a:xfrm>
          <a:off x="0" y="1568947"/>
          <a:ext cx="8229600" cy="1799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a:t>Amendable by agreement </a:t>
          </a:r>
        </a:p>
        <a:p>
          <a:pPr marL="285750" lvl="1" indent="-285750" algn="l" defTabSz="1289050" rtl="0">
            <a:lnSpc>
              <a:spcPct val="90000"/>
            </a:lnSpc>
            <a:spcBef>
              <a:spcPct val="0"/>
            </a:spcBef>
            <a:spcAft>
              <a:spcPct val="20000"/>
            </a:spcAft>
            <a:buChar char="•"/>
          </a:pPr>
          <a:r>
            <a:rPr lang="en-US" sz="2900" kern="1200" dirty="0"/>
            <a:t>Essentially a contract so shall prevail over contrary stated in Act</a:t>
          </a:r>
        </a:p>
        <a:p>
          <a:pPr marL="285750" lvl="1" indent="-285750" algn="l" defTabSz="1289050" rtl="0">
            <a:lnSpc>
              <a:spcPct val="90000"/>
            </a:lnSpc>
            <a:spcBef>
              <a:spcPct val="0"/>
            </a:spcBef>
            <a:spcAft>
              <a:spcPct val="20000"/>
            </a:spcAft>
            <a:buChar char="•"/>
          </a:pPr>
          <a:r>
            <a:rPr lang="en-US" sz="2900" kern="1200" dirty="0"/>
            <a:t>Maximum is subject to mutual understanding</a:t>
          </a:r>
        </a:p>
      </dsp:txBody>
      <dsp:txXfrm>
        <a:off x="0" y="1568947"/>
        <a:ext cx="8229600" cy="1799865"/>
      </dsp:txXfrm>
    </dsp:sp>
    <dsp:sp modelId="{EBEC2E79-2DD4-4C2D-B457-FA8527C966EB}">
      <dsp:nvSpPr>
        <dsp:cNvPr id="0" name=""/>
        <dsp:cNvSpPr/>
      </dsp:nvSpPr>
      <dsp:spPr>
        <a:xfrm>
          <a:off x="0" y="3368812"/>
          <a:ext cx="8229600" cy="14069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dirty="0"/>
            <a:t>Opposed to Companies Act or other statutes</a:t>
          </a:r>
        </a:p>
      </dsp:txBody>
      <dsp:txXfrm>
        <a:off x="68680" y="3437492"/>
        <a:ext cx="8092240" cy="126956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85DE0-7FC5-4F97-9A26-5538EF6289F4}">
      <dsp:nvSpPr>
        <dsp:cNvPr id="0" name=""/>
        <dsp:cNvSpPr/>
      </dsp:nvSpPr>
      <dsp:spPr>
        <a:xfrm>
          <a:off x="0" y="155685"/>
          <a:ext cx="8229600" cy="3112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kern="1200" dirty="0"/>
            <a:t>It is mutually agreed that at the end of ….. Years a partner will have right to substitute his relative or ………… as partner in his place/ or shall have tight to share profits</a:t>
          </a:r>
        </a:p>
      </dsp:txBody>
      <dsp:txXfrm>
        <a:off x="151925" y="307610"/>
        <a:ext cx="7925750" cy="2808350"/>
      </dsp:txXfrm>
    </dsp:sp>
    <dsp:sp modelId="{E74BD525-817F-4835-B230-01E5C35F8331}">
      <dsp:nvSpPr>
        <dsp:cNvPr id="0" name=""/>
        <dsp:cNvSpPr/>
      </dsp:nvSpPr>
      <dsp:spPr>
        <a:xfrm>
          <a:off x="0" y="3267885"/>
          <a:ext cx="8229600" cy="904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8260" rIns="270256" bIns="48260" numCol="1" spcCol="1270" anchor="t" anchorCtr="0">
          <a:noAutofit/>
        </a:bodyPr>
        <a:lstStyle/>
        <a:p>
          <a:pPr marL="285750" lvl="1" indent="-285750" algn="l" defTabSz="1333500" rtl="0">
            <a:lnSpc>
              <a:spcPct val="90000"/>
            </a:lnSpc>
            <a:spcBef>
              <a:spcPct val="0"/>
            </a:spcBef>
            <a:spcAft>
              <a:spcPct val="20000"/>
            </a:spcAft>
            <a:buChar char="•"/>
          </a:pPr>
          <a:r>
            <a:rPr lang="en-US" sz="3000" kern="1200" dirty="0"/>
            <a:t>Provide otherwise if succession not intended</a:t>
          </a:r>
        </a:p>
      </dsp:txBody>
      <dsp:txXfrm>
        <a:off x="0" y="3267885"/>
        <a:ext cx="8229600" cy="90459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333CD0-22B4-48C4-8CB0-ACAFDEBF6D21}">
      <dsp:nvSpPr>
        <dsp:cNvPr id="0" name=""/>
        <dsp:cNvSpPr/>
      </dsp:nvSpPr>
      <dsp:spPr>
        <a:xfrm>
          <a:off x="0" y="61667"/>
          <a:ext cx="7543800" cy="56159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Challenges as normally not provided in Deed drafts</a:t>
          </a:r>
        </a:p>
      </dsp:txBody>
      <dsp:txXfrm>
        <a:off x="27415" y="89082"/>
        <a:ext cx="7488970" cy="506769"/>
      </dsp:txXfrm>
    </dsp:sp>
    <dsp:sp modelId="{CED268BB-5773-49ED-9730-4625DE498C63}">
      <dsp:nvSpPr>
        <dsp:cNvPr id="0" name=""/>
        <dsp:cNvSpPr/>
      </dsp:nvSpPr>
      <dsp:spPr>
        <a:xfrm>
          <a:off x="0" y="692387"/>
          <a:ext cx="7543800" cy="56159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Default law is decision as per majority</a:t>
          </a:r>
        </a:p>
      </dsp:txBody>
      <dsp:txXfrm>
        <a:off x="27415" y="719802"/>
        <a:ext cx="7488970" cy="506769"/>
      </dsp:txXfrm>
    </dsp:sp>
    <dsp:sp modelId="{061D6A35-FEE0-4E97-9D31-308235327A5D}">
      <dsp:nvSpPr>
        <dsp:cNvPr id="0" name=""/>
        <dsp:cNvSpPr/>
      </dsp:nvSpPr>
      <dsp:spPr>
        <a:xfrm>
          <a:off x="0" y="1323107"/>
          <a:ext cx="7543800" cy="56159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Default votes per head</a:t>
          </a:r>
        </a:p>
      </dsp:txBody>
      <dsp:txXfrm>
        <a:off x="27415" y="1350522"/>
        <a:ext cx="7488970" cy="506769"/>
      </dsp:txXfrm>
    </dsp:sp>
    <dsp:sp modelId="{226FF7B2-FBA5-411F-A4EB-99821133B568}">
      <dsp:nvSpPr>
        <dsp:cNvPr id="0" name=""/>
        <dsp:cNvSpPr/>
      </dsp:nvSpPr>
      <dsp:spPr>
        <a:xfrm>
          <a:off x="0" y="1884707"/>
          <a:ext cx="7543800" cy="248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a:t>Majority partner 80% and remaining 2 partners with 10% each. </a:t>
          </a:r>
        </a:p>
        <a:p>
          <a:pPr marL="171450" lvl="1" indent="-171450" algn="l" defTabSz="844550" rtl="0">
            <a:lnSpc>
              <a:spcPct val="90000"/>
            </a:lnSpc>
            <a:spcBef>
              <a:spcPct val="0"/>
            </a:spcBef>
            <a:spcAft>
              <a:spcPct val="20000"/>
            </a:spcAft>
            <a:buChar char="•"/>
          </a:pPr>
          <a:r>
            <a:rPr lang="en-US" sz="1900" kern="1200"/>
            <a:t>Provide manner of voting rights (distribution)</a:t>
          </a:r>
        </a:p>
        <a:p>
          <a:pPr marL="342900" lvl="2" indent="-171450" algn="l" defTabSz="844550" rtl="0">
            <a:lnSpc>
              <a:spcPct val="90000"/>
            </a:lnSpc>
            <a:spcBef>
              <a:spcPct val="0"/>
            </a:spcBef>
            <a:spcAft>
              <a:spcPct val="20000"/>
            </a:spcAft>
            <a:buChar char="•"/>
          </a:pPr>
          <a:r>
            <a:rPr lang="en-US" sz="1900" kern="1200"/>
            <a:t>Qua capital</a:t>
          </a:r>
        </a:p>
        <a:p>
          <a:pPr marL="342900" lvl="2" indent="-171450" algn="l" defTabSz="844550" rtl="0">
            <a:lnSpc>
              <a:spcPct val="90000"/>
            </a:lnSpc>
            <a:spcBef>
              <a:spcPct val="0"/>
            </a:spcBef>
            <a:spcAft>
              <a:spcPct val="20000"/>
            </a:spcAft>
            <a:buChar char="•"/>
          </a:pPr>
          <a:r>
            <a:rPr lang="en-US" sz="1900" kern="1200"/>
            <a:t>Qua share of profits</a:t>
          </a:r>
        </a:p>
        <a:p>
          <a:pPr marL="342900" lvl="2" indent="-171450" algn="l" defTabSz="844550" rtl="0">
            <a:lnSpc>
              <a:spcPct val="90000"/>
            </a:lnSpc>
            <a:spcBef>
              <a:spcPct val="0"/>
            </a:spcBef>
            <a:spcAft>
              <a:spcPct val="20000"/>
            </a:spcAft>
            <a:buChar char="•"/>
          </a:pPr>
          <a:r>
            <a:rPr lang="en-US" sz="1900" kern="1200"/>
            <a:t>Qua some other yardstick</a:t>
          </a:r>
        </a:p>
        <a:p>
          <a:pPr marL="171450" lvl="1" indent="-171450" algn="l" defTabSz="844550" rtl="0">
            <a:lnSpc>
              <a:spcPct val="90000"/>
            </a:lnSpc>
            <a:spcBef>
              <a:spcPct val="0"/>
            </a:spcBef>
            <a:spcAft>
              <a:spcPct val="20000"/>
            </a:spcAft>
            <a:buChar char="•"/>
          </a:pPr>
          <a:r>
            <a:rPr lang="en-US" sz="1900" kern="1200"/>
            <a:t>Different voting pattern for different matters</a:t>
          </a:r>
        </a:p>
        <a:p>
          <a:pPr marL="342900" lvl="2" indent="-171450" algn="l" defTabSz="844550" rtl="0">
            <a:lnSpc>
              <a:spcPct val="90000"/>
            </a:lnSpc>
            <a:spcBef>
              <a:spcPct val="0"/>
            </a:spcBef>
            <a:spcAft>
              <a:spcPct val="20000"/>
            </a:spcAft>
            <a:buChar char="•"/>
          </a:pPr>
          <a:r>
            <a:rPr lang="en-US" sz="1900" kern="1200"/>
            <a:t>Routine matter – majority</a:t>
          </a:r>
        </a:p>
        <a:p>
          <a:pPr marL="342900" lvl="2" indent="-171450" algn="l" defTabSz="844550" rtl="0">
            <a:lnSpc>
              <a:spcPct val="90000"/>
            </a:lnSpc>
            <a:spcBef>
              <a:spcPct val="0"/>
            </a:spcBef>
            <a:spcAft>
              <a:spcPct val="20000"/>
            </a:spcAft>
            <a:buChar char="•"/>
          </a:pPr>
          <a:r>
            <a:rPr lang="en-US" sz="1900" kern="1200"/>
            <a:t>Special matters – 3/4</a:t>
          </a:r>
          <a:r>
            <a:rPr lang="en-US" sz="1900" kern="1200" baseline="30000"/>
            <a:t>th</a:t>
          </a:r>
          <a:r>
            <a:rPr lang="en-US" sz="1900" kern="1200"/>
            <a:t>, 2/3</a:t>
          </a:r>
          <a:r>
            <a:rPr lang="en-US" sz="1900" kern="1200" baseline="30000"/>
            <a:t>rd</a:t>
          </a:r>
          <a:endParaRPr lang="en-US" sz="1900" kern="1200"/>
        </a:p>
      </dsp:txBody>
      <dsp:txXfrm>
        <a:off x="0" y="1884707"/>
        <a:ext cx="7543800" cy="24840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F93C32-B106-480D-A4D6-839A0D46EB51}">
      <dsp:nvSpPr>
        <dsp:cNvPr id="0" name=""/>
        <dsp:cNvSpPr/>
      </dsp:nvSpPr>
      <dsp:spPr>
        <a:xfrm>
          <a:off x="0" y="33119"/>
          <a:ext cx="8229600" cy="795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dirty="0"/>
            <a:t>partner only for profits</a:t>
          </a:r>
        </a:p>
      </dsp:txBody>
      <dsp:txXfrm>
        <a:off x="38838" y="71957"/>
        <a:ext cx="8151924" cy="717924"/>
      </dsp:txXfrm>
    </dsp:sp>
    <dsp:sp modelId="{6C346AF0-3FC4-48E3-939C-753ABA0C8A31}">
      <dsp:nvSpPr>
        <dsp:cNvPr id="0" name=""/>
        <dsp:cNvSpPr/>
      </dsp:nvSpPr>
      <dsp:spPr>
        <a:xfrm>
          <a:off x="0" y="828719"/>
          <a:ext cx="8229600"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US" sz="2700" kern="1200"/>
            <a:t>not </a:t>
          </a:r>
          <a:r>
            <a:rPr lang="en-US" sz="2700" kern="1200" dirty="0"/>
            <a:t>losses</a:t>
          </a:r>
        </a:p>
      </dsp:txBody>
      <dsp:txXfrm>
        <a:off x="0" y="828719"/>
        <a:ext cx="8229600" cy="563040"/>
      </dsp:txXfrm>
    </dsp:sp>
    <dsp:sp modelId="{D4F8BC15-BB2D-44E2-BA54-832A05C97338}">
      <dsp:nvSpPr>
        <dsp:cNvPr id="0" name=""/>
        <dsp:cNvSpPr/>
      </dsp:nvSpPr>
      <dsp:spPr>
        <a:xfrm>
          <a:off x="0" y="1391759"/>
          <a:ext cx="8229600" cy="7956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dirty="0"/>
            <a:t>Benefits</a:t>
          </a:r>
        </a:p>
      </dsp:txBody>
      <dsp:txXfrm>
        <a:off x="38838" y="1430597"/>
        <a:ext cx="8151924" cy="717924"/>
      </dsp:txXfrm>
    </dsp:sp>
    <dsp:sp modelId="{D6B8A5F0-4B2D-42E9-AB15-D888C4AEEC8F}">
      <dsp:nvSpPr>
        <dsp:cNvPr id="0" name=""/>
        <dsp:cNvSpPr/>
      </dsp:nvSpPr>
      <dsp:spPr>
        <a:xfrm>
          <a:off x="0" y="2187359"/>
          <a:ext cx="8229600"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US" sz="2700" kern="1200"/>
            <a:t>through </a:t>
          </a:r>
          <a:r>
            <a:rPr lang="en-US" sz="2700" kern="1200" dirty="0"/>
            <a:t>guardian</a:t>
          </a:r>
        </a:p>
      </dsp:txBody>
      <dsp:txXfrm>
        <a:off x="0" y="2187359"/>
        <a:ext cx="8229600" cy="563040"/>
      </dsp:txXfrm>
    </dsp:sp>
    <dsp:sp modelId="{121D887B-4058-490E-87B3-0D160E38B85C}">
      <dsp:nvSpPr>
        <dsp:cNvPr id="0" name=""/>
        <dsp:cNvSpPr/>
      </dsp:nvSpPr>
      <dsp:spPr>
        <a:xfrm>
          <a:off x="0" y="2750399"/>
          <a:ext cx="8229600" cy="7956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a:t>Capital building</a:t>
          </a:r>
        </a:p>
      </dsp:txBody>
      <dsp:txXfrm>
        <a:off x="38838" y="2789237"/>
        <a:ext cx="8151924" cy="717924"/>
      </dsp:txXfrm>
    </dsp:sp>
    <dsp:sp modelId="{CD634A0A-3160-4BA8-9FB5-48C94CF363BB}">
      <dsp:nvSpPr>
        <dsp:cNvPr id="0" name=""/>
        <dsp:cNvSpPr/>
      </dsp:nvSpPr>
      <dsp:spPr>
        <a:xfrm>
          <a:off x="0" y="3546000"/>
          <a:ext cx="8229600"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US" sz="2700" kern="1200" dirty="0"/>
            <a:t>Clubbing provisions not applicable</a:t>
          </a:r>
        </a:p>
      </dsp:txBody>
      <dsp:txXfrm>
        <a:off x="0" y="3546000"/>
        <a:ext cx="8229600" cy="563040"/>
      </dsp:txXfrm>
    </dsp:sp>
    <dsp:sp modelId="{FD6AC4FD-1EC1-4DFD-A38A-9AA6C42E9B22}">
      <dsp:nvSpPr>
        <dsp:cNvPr id="0" name=""/>
        <dsp:cNvSpPr/>
      </dsp:nvSpPr>
      <dsp:spPr>
        <a:xfrm>
          <a:off x="0" y="4109040"/>
          <a:ext cx="8229600" cy="7956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dirty="0"/>
            <a:t>Not allowed in LLP</a:t>
          </a:r>
        </a:p>
      </dsp:txBody>
      <dsp:txXfrm>
        <a:off x="38838" y="4147878"/>
        <a:ext cx="8151924" cy="71792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D652C-14A3-401A-8F24-1752FA49E413}">
      <dsp:nvSpPr>
        <dsp:cNvPr id="0" name=""/>
        <dsp:cNvSpPr/>
      </dsp:nvSpPr>
      <dsp:spPr>
        <a:xfrm>
          <a:off x="0" y="193199"/>
          <a:ext cx="8229600" cy="1216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a:t>Duty and commitment</a:t>
          </a:r>
        </a:p>
      </dsp:txBody>
      <dsp:txXfrm>
        <a:off x="59399" y="252598"/>
        <a:ext cx="8110802" cy="1098002"/>
      </dsp:txXfrm>
    </dsp:sp>
    <dsp:sp modelId="{8C10FD21-ADE2-4353-A9BA-F6D893D6CE60}">
      <dsp:nvSpPr>
        <dsp:cNvPr id="0" name=""/>
        <dsp:cNvSpPr/>
      </dsp:nvSpPr>
      <dsp:spPr>
        <a:xfrm>
          <a:off x="0" y="1611221"/>
          <a:ext cx="8229600" cy="1216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a:t>Not allowed to carry on same business simultaneously</a:t>
          </a:r>
        </a:p>
      </dsp:txBody>
      <dsp:txXfrm>
        <a:off x="59399" y="1670620"/>
        <a:ext cx="8110802" cy="1098002"/>
      </dsp:txXfrm>
    </dsp:sp>
    <dsp:sp modelId="{5A350884-91FB-42D1-A302-7B67BE915757}">
      <dsp:nvSpPr>
        <dsp:cNvPr id="0" name=""/>
        <dsp:cNvSpPr/>
      </dsp:nvSpPr>
      <dsp:spPr>
        <a:xfrm>
          <a:off x="0" y="2828021"/>
          <a:ext cx="8229600" cy="1110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228600" lvl="1" indent="-228600" algn="l" defTabSz="1066800" rtl="0">
            <a:lnSpc>
              <a:spcPct val="90000"/>
            </a:lnSpc>
            <a:spcBef>
              <a:spcPct val="0"/>
            </a:spcBef>
            <a:spcAft>
              <a:spcPct val="20000"/>
            </a:spcAft>
            <a:buChar char="•"/>
          </a:pPr>
          <a:r>
            <a:rPr lang="en-US" sz="2400" kern="1200"/>
            <a:t>Make good the profits to other partners if without consent</a:t>
          </a:r>
        </a:p>
        <a:p>
          <a:pPr marL="228600" lvl="1" indent="-228600" algn="l" defTabSz="1066800" rtl="0">
            <a:lnSpc>
              <a:spcPct val="90000"/>
            </a:lnSpc>
            <a:spcBef>
              <a:spcPct val="0"/>
            </a:spcBef>
            <a:spcAft>
              <a:spcPct val="20000"/>
            </a:spcAft>
            <a:buChar char="•"/>
          </a:pPr>
          <a:r>
            <a:rPr lang="en-US" sz="2400" kern="1200"/>
            <a:t>Every partner will have share</a:t>
          </a:r>
        </a:p>
      </dsp:txBody>
      <dsp:txXfrm>
        <a:off x="0" y="2828021"/>
        <a:ext cx="8229600" cy="111003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0E1EA9-0D25-4C69-BE75-D69E2B7E5CD9}">
      <dsp:nvSpPr>
        <dsp:cNvPr id="0" name=""/>
        <dsp:cNvSpPr/>
      </dsp:nvSpPr>
      <dsp:spPr>
        <a:xfrm>
          <a:off x="3943350" y="1376892"/>
          <a:ext cx="2157987" cy="784936"/>
        </a:xfrm>
        <a:custGeom>
          <a:avLst/>
          <a:gdLst/>
          <a:ahLst/>
          <a:cxnLst/>
          <a:rect l="0" t="0" r="0" b="0"/>
          <a:pathLst>
            <a:path>
              <a:moveTo>
                <a:pt x="0" y="0"/>
              </a:moveTo>
              <a:lnTo>
                <a:pt x="0" y="410410"/>
              </a:lnTo>
              <a:lnTo>
                <a:pt x="2157987" y="410410"/>
              </a:lnTo>
              <a:lnTo>
                <a:pt x="2157987" y="7849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5E7A0E-4467-4F31-AD34-55F1E9EC0408}">
      <dsp:nvSpPr>
        <dsp:cNvPr id="0" name=""/>
        <dsp:cNvSpPr/>
      </dsp:nvSpPr>
      <dsp:spPr>
        <a:xfrm>
          <a:off x="1785362" y="1376892"/>
          <a:ext cx="2157987" cy="784936"/>
        </a:xfrm>
        <a:custGeom>
          <a:avLst/>
          <a:gdLst/>
          <a:ahLst/>
          <a:cxnLst/>
          <a:rect l="0" t="0" r="0" b="0"/>
          <a:pathLst>
            <a:path>
              <a:moveTo>
                <a:pt x="2157987" y="0"/>
              </a:moveTo>
              <a:lnTo>
                <a:pt x="2157987" y="410410"/>
              </a:lnTo>
              <a:lnTo>
                <a:pt x="0" y="410410"/>
              </a:lnTo>
              <a:lnTo>
                <a:pt x="0" y="7849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5F3111-59A1-479D-88FF-41057D19DE9B}">
      <dsp:nvSpPr>
        <dsp:cNvPr id="0" name=""/>
        <dsp:cNvSpPr/>
      </dsp:nvSpPr>
      <dsp:spPr>
        <a:xfrm>
          <a:off x="1071068" y="370164"/>
          <a:ext cx="5744563" cy="1006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In Income Tax an entity is assessed as partnership firm if</a:t>
          </a:r>
        </a:p>
      </dsp:txBody>
      <dsp:txXfrm>
        <a:off x="1071068" y="370164"/>
        <a:ext cx="5744563" cy="1006728"/>
      </dsp:txXfrm>
    </dsp:sp>
    <dsp:sp modelId="{598CC32D-C721-4F02-B58A-6540E18AF72F}">
      <dsp:nvSpPr>
        <dsp:cNvPr id="0" name=""/>
        <dsp:cNvSpPr/>
      </dsp:nvSpPr>
      <dsp:spPr>
        <a:xfrm>
          <a:off x="1901" y="2161829"/>
          <a:ext cx="3566921" cy="178346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The partnership is evidenced by an instrument of partnership deed; and</a:t>
          </a:r>
        </a:p>
      </dsp:txBody>
      <dsp:txXfrm>
        <a:off x="1901" y="2161829"/>
        <a:ext cx="3566921" cy="1783460"/>
      </dsp:txXfrm>
    </dsp:sp>
    <dsp:sp modelId="{9A2F7357-7D2F-4462-8C39-698F43361F09}">
      <dsp:nvSpPr>
        <dsp:cNvPr id="0" name=""/>
        <dsp:cNvSpPr/>
      </dsp:nvSpPr>
      <dsp:spPr>
        <a:xfrm>
          <a:off x="4317876" y="2161829"/>
          <a:ext cx="3566921" cy="178346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The individual shares of all partners are specified in the deed.</a:t>
          </a:r>
        </a:p>
      </dsp:txBody>
      <dsp:txXfrm>
        <a:off x="4317876" y="2161829"/>
        <a:ext cx="3566921" cy="178346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2CE89-3B03-4502-AE26-8D2088C03EBE}">
      <dsp:nvSpPr>
        <dsp:cNvPr id="0" name=""/>
        <dsp:cNvSpPr/>
      </dsp:nvSpPr>
      <dsp:spPr>
        <a:xfrm>
          <a:off x="0" y="6894"/>
          <a:ext cx="7886700"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Partnership Firm to LLP</a:t>
          </a:r>
        </a:p>
      </dsp:txBody>
      <dsp:txXfrm>
        <a:off x="30842" y="37736"/>
        <a:ext cx="7825016" cy="570116"/>
      </dsp:txXfrm>
    </dsp:sp>
    <dsp:sp modelId="{B122247C-2AE5-410B-8525-1AABDBE48F4A}">
      <dsp:nvSpPr>
        <dsp:cNvPr id="0" name=""/>
        <dsp:cNvSpPr/>
      </dsp:nvSpPr>
      <dsp:spPr>
        <a:xfrm>
          <a:off x="0" y="638694"/>
          <a:ext cx="7886700" cy="26268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CBDT's Circular No. 5/2010, dated 3-6-2010 clarifies that </a:t>
          </a:r>
        </a:p>
        <a:p>
          <a:pPr marL="457200" lvl="2" indent="-228600" algn="just" defTabSz="933450">
            <a:lnSpc>
              <a:spcPct val="90000"/>
            </a:lnSpc>
            <a:spcBef>
              <a:spcPct val="0"/>
            </a:spcBef>
            <a:spcAft>
              <a:spcPct val="20000"/>
            </a:spcAft>
            <a:buChar char="•"/>
          </a:pPr>
          <a:r>
            <a:rPr lang="en-US" sz="2100" i="1" kern="1200" dirty="0"/>
            <a:t>"As an LLP and a general partnership is being treated as equivalent (except for recovery purposes) in the Act, the conversion from a general partnership firm to an LLP will have no tax implications if the rights and obligations of the partners remain the same after conversion and if there is no transfer of any asset or liability after conversion. If there is a violation of these conditions, the provisions of section 45 shall apply."</a:t>
          </a:r>
          <a:endParaRPr lang="en-US" sz="2100" kern="1200" dirty="0"/>
        </a:p>
      </dsp:txBody>
      <dsp:txXfrm>
        <a:off x="0" y="638694"/>
        <a:ext cx="7886700" cy="2626829"/>
      </dsp:txXfrm>
    </dsp:sp>
    <dsp:sp modelId="{EFE6393B-EABE-4E41-A4D2-292569C084C0}">
      <dsp:nvSpPr>
        <dsp:cNvPr id="0" name=""/>
        <dsp:cNvSpPr/>
      </dsp:nvSpPr>
      <dsp:spPr>
        <a:xfrm>
          <a:off x="0" y="3265524"/>
          <a:ext cx="7886700"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90000"/>
            </a:lnSpc>
            <a:spcBef>
              <a:spcPct val="0"/>
            </a:spcBef>
            <a:spcAft>
              <a:spcPct val="35000"/>
            </a:spcAft>
            <a:buNone/>
          </a:pPr>
          <a:r>
            <a:rPr lang="en-US" sz="2700" kern="1200" dirty="0"/>
            <a:t>Partnership firm to Company</a:t>
          </a:r>
        </a:p>
      </dsp:txBody>
      <dsp:txXfrm>
        <a:off x="30842" y="3296366"/>
        <a:ext cx="7825016" cy="570116"/>
      </dsp:txXfrm>
    </dsp:sp>
    <dsp:sp modelId="{A68B5F11-D1A1-4E6F-85C0-0294CA2848F6}">
      <dsp:nvSpPr>
        <dsp:cNvPr id="0" name=""/>
        <dsp:cNvSpPr/>
      </dsp:nvSpPr>
      <dsp:spPr>
        <a:xfrm>
          <a:off x="0" y="3897323"/>
          <a:ext cx="78867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4290" rIns="192024" bIns="34290" numCol="1" spcCol="1270" anchor="t" anchorCtr="0">
          <a:noAutofit/>
        </a:bodyPr>
        <a:lstStyle/>
        <a:p>
          <a:pPr marL="228600" lvl="1" indent="-228600" algn="just" defTabSz="933450">
            <a:lnSpc>
              <a:spcPct val="90000"/>
            </a:lnSpc>
            <a:spcBef>
              <a:spcPct val="0"/>
            </a:spcBef>
            <a:spcAft>
              <a:spcPct val="20000"/>
            </a:spcAft>
            <a:buChar char="•"/>
          </a:pPr>
          <a:r>
            <a:rPr lang="en-US" sz="2100" kern="1200" dirty="0"/>
            <a:t>No transfer but vesting of assets by devolution of law</a:t>
          </a:r>
        </a:p>
      </dsp:txBody>
      <dsp:txXfrm>
        <a:off x="0" y="3897323"/>
        <a:ext cx="7886700" cy="4471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49B723-D02E-4ECF-9EA8-5A2A3DD91A45}">
      <dsp:nvSpPr>
        <dsp:cNvPr id="0" name=""/>
        <dsp:cNvSpPr/>
      </dsp:nvSpPr>
      <dsp:spPr>
        <a:xfrm>
          <a:off x="0" y="250794"/>
          <a:ext cx="78867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just" defTabSz="1778000">
            <a:lnSpc>
              <a:spcPct val="90000"/>
            </a:lnSpc>
            <a:spcBef>
              <a:spcPct val="0"/>
            </a:spcBef>
            <a:spcAft>
              <a:spcPct val="35000"/>
            </a:spcAft>
            <a:buNone/>
          </a:pPr>
          <a:r>
            <a:rPr lang="en-US" sz="4000" kern="1200" dirty="0"/>
            <a:t>Revised deed to be submitted to JAO if Change in </a:t>
          </a:r>
        </a:p>
      </dsp:txBody>
      <dsp:txXfrm>
        <a:off x="74249" y="325043"/>
        <a:ext cx="7738202" cy="1372502"/>
      </dsp:txXfrm>
    </dsp:sp>
    <dsp:sp modelId="{45671679-67F3-4CE2-B825-96BFC2328129}">
      <dsp:nvSpPr>
        <dsp:cNvPr id="0" name=""/>
        <dsp:cNvSpPr/>
      </dsp:nvSpPr>
      <dsp:spPr>
        <a:xfrm>
          <a:off x="0" y="1771794"/>
          <a:ext cx="7886700" cy="232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63500" rIns="355600" bIns="63500" numCol="1" spcCol="1270" anchor="t" anchorCtr="0">
          <a:noAutofit/>
        </a:bodyPr>
        <a:lstStyle/>
        <a:p>
          <a:pPr marL="285750" lvl="1" indent="-285750" algn="l" defTabSz="1733550">
            <a:lnSpc>
              <a:spcPct val="90000"/>
            </a:lnSpc>
            <a:spcBef>
              <a:spcPct val="0"/>
            </a:spcBef>
            <a:spcAft>
              <a:spcPct val="20000"/>
            </a:spcAft>
            <a:buChar char="•"/>
          </a:pPr>
          <a:r>
            <a:rPr lang="en-US" sz="3900" kern="1200" dirty="0"/>
            <a:t>constitution of the deed or profit sharing ratio of the partners or </a:t>
          </a:r>
        </a:p>
        <a:p>
          <a:pPr marL="285750" lvl="1" indent="-285750" algn="l" defTabSz="1733550">
            <a:lnSpc>
              <a:spcPct val="90000"/>
            </a:lnSpc>
            <a:spcBef>
              <a:spcPct val="0"/>
            </a:spcBef>
            <a:spcAft>
              <a:spcPct val="20000"/>
            </a:spcAft>
            <a:buChar char="•"/>
          </a:pPr>
          <a:r>
            <a:rPr lang="en-US" sz="3900" kern="1200" dirty="0"/>
            <a:t>remuneration payable to the partners, </a:t>
          </a:r>
        </a:p>
      </dsp:txBody>
      <dsp:txXfrm>
        <a:off x="0" y="1771794"/>
        <a:ext cx="7886700" cy="232875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5ACA8-4232-4150-BAF2-C3E4B8E74B4A}">
      <dsp:nvSpPr>
        <dsp:cNvPr id="0" name=""/>
        <dsp:cNvSpPr/>
      </dsp:nvSpPr>
      <dsp:spPr>
        <a:xfrm>
          <a:off x="0" y="115962"/>
          <a:ext cx="7886700" cy="8189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Change in constitution</a:t>
          </a:r>
        </a:p>
      </dsp:txBody>
      <dsp:txXfrm>
        <a:off x="39980" y="155942"/>
        <a:ext cx="7806740" cy="739039"/>
      </dsp:txXfrm>
    </dsp:sp>
    <dsp:sp modelId="{84DDC5CB-79D5-403B-A3D3-1C4AD99F4C0E}">
      <dsp:nvSpPr>
        <dsp:cNvPr id="0" name=""/>
        <dsp:cNvSpPr/>
      </dsp:nvSpPr>
      <dsp:spPr>
        <a:xfrm>
          <a:off x="0" y="934962"/>
          <a:ext cx="7886700" cy="1593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4450" rIns="248920" bIns="44450" numCol="1" spcCol="1270" anchor="t" anchorCtr="0">
          <a:noAutofit/>
        </a:bodyPr>
        <a:lstStyle/>
        <a:p>
          <a:pPr marL="228600" lvl="1" indent="-228600" algn="just" defTabSz="1200150">
            <a:lnSpc>
              <a:spcPct val="90000"/>
            </a:lnSpc>
            <a:spcBef>
              <a:spcPct val="0"/>
            </a:spcBef>
            <a:spcAft>
              <a:spcPct val="20000"/>
            </a:spcAft>
            <a:buChar char="•"/>
          </a:pPr>
          <a:r>
            <a:rPr lang="en-US" sz="2700" kern="1200"/>
            <a:t>Firm shall not be entitled to carry forward loss attributable to outgoing partner</a:t>
          </a:r>
        </a:p>
        <a:p>
          <a:pPr marL="228600" lvl="1" indent="-228600" algn="just" defTabSz="1200150">
            <a:lnSpc>
              <a:spcPct val="90000"/>
            </a:lnSpc>
            <a:spcBef>
              <a:spcPct val="0"/>
            </a:spcBef>
            <a:spcAft>
              <a:spcPct val="20000"/>
            </a:spcAft>
            <a:buChar char="•"/>
          </a:pPr>
          <a:r>
            <a:rPr lang="en-US" sz="2700" kern="1200" dirty="0"/>
            <a:t>does not cover the case of change in profit-sharing ratio or the case of admission</a:t>
          </a:r>
        </a:p>
      </dsp:txBody>
      <dsp:txXfrm>
        <a:off x="0" y="934962"/>
        <a:ext cx="7886700" cy="1593900"/>
      </dsp:txXfrm>
    </dsp:sp>
    <dsp:sp modelId="{388789B4-6977-47F0-A259-EDFEFD6AA41B}">
      <dsp:nvSpPr>
        <dsp:cNvPr id="0" name=""/>
        <dsp:cNvSpPr/>
      </dsp:nvSpPr>
      <dsp:spPr>
        <a:xfrm>
          <a:off x="0" y="2528862"/>
          <a:ext cx="7886700" cy="8189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Exceptions</a:t>
          </a:r>
        </a:p>
      </dsp:txBody>
      <dsp:txXfrm>
        <a:off x="39980" y="2568842"/>
        <a:ext cx="7806740" cy="739039"/>
      </dsp:txXfrm>
    </dsp:sp>
    <dsp:sp modelId="{C087F7A7-DEA1-4A5F-89E8-EDE08760DE43}">
      <dsp:nvSpPr>
        <dsp:cNvPr id="0" name=""/>
        <dsp:cNvSpPr/>
      </dsp:nvSpPr>
      <dsp:spPr>
        <a:xfrm>
          <a:off x="0" y="3347862"/>
          <a:ext cx="7886700" cy="887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US" sz="2700" kern="1200"/>
            <a:t>Transfer by inheritance</a:t>
          </a:r>
        </a:p>
        <a:p>
          <a:pPr marL="228600" lvl="1" indent="-228600" algn="l" defTabSz="1200150">
            <a:lnSpc>
              <a:spcPct val="90000"/>
            </a:lnSpc>
            <a:spcBef>
              <a:spcPct val="0"/>
            </a:spcBef>
            <a:spcAft>
              <a:spcPct val="20000"/>
            </a:spcAft>
            <a:buChar char="•"/>
          </a:pPr>
          <a:r>
            <a:rPr lang="en-US" sz="2700" kern="1200"/>
            <a:t>Not applicable to unabsorbed depreciation, etc</a:t>
          </a:r>
        </a:p>
      </dsp:txBody>
      <dsp:txXfrm>
        <a:off x="0" y="3347862"/>
        <a:ext cx="7886700" cy="8875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D5BACE-0831-4CCB-9250-2D7961F84983}">
      <dsp:nvSpPr>
        <dsp:cNvPr id="0" name=""/>
        <dsp:cNvSpPr/>
      </dsp:nvSpPr>
      <dsp:spPr>
        <a:xfrm>
          <a:off x="0" y="33702"/>
          <a:ext cx="7886700" cy="31894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just" defTabSz="2089150">
            <a:lnSpc>
              <a:spcPct val="90000"/>
            </a:lnSpc>
            <a:spcBef>
              <a:spcPct val="0"/>
            </a:spcBef>
            <a:spcAft>
              <a:spcPct val="35000"/>
            </a:spcAft>
            <a:buNone/>
          </a:pPr>
          <a:r>
            <a:rPr lang="en-US" sz="4700" kern="1200"/>
            <a:t>The Central Government has prescribed maximum number of partners in a firm to be 50</a:t>
          </a:r>
        </a:p>
      </dsp:txBody>
      <dsp:txXfrm>
        <a:off x="155695" y="189397"/>
        <a:ext cx="7575310" cy="2878030"/>
      </dsp:txXfrm>
    </dsp:sp>
    <dsp:sp modelId="{DEE27402-606E-45E8-B32E-50A49D26F4AB}">
      <dsp:nvSpPr>
        <dsp:cNvPr id="0" name=""/>
        <dsp:cNvSpPr/>
      </dsp:nvSpPr>
      <dsp:spPr>
        <a:xfrm>
          <a:off x="0" y="3223122"/>
          <a:ext cx="7886700" cy="1094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59690" rIns="334264" bIns="59690" numCol="1" spcCol="1270" anchor="t" anchorCtr="0">
          <a:noAutofit/>
        </a:bodyPr>
        <a:lstStyle/>
        <a:p>
          <a:pPr marL="285750" lvl="1" indent="-285750" algn="l" defTabSz="1644650">
            <a:lnSpc>
              <a:spcPct val="90000"/>
            </a:lnSpc>
            <a:spcBef>
              <a:spcPct val="0"/>
            </a:spcBef>
            <a:spcAft>
              <a:spcPct val="20000"/>
            </a:spcAft>
            <a:buChar char="•"/>
          </a:pPr>
          <a:r>
            <a:rPr lang="en-US" sz="3700" kern="1200"/>
            <a:t>Rule 10 of the Companies (Miscellaneous) Rules,2014</a:t>
          </a:r>
        </a:p>
      </dsp:txBody>
      <dsp:txXfrm>
        <a:off x="0" y="3223122"/>
        <a:ext cx="7886700" cy="109451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A7B297-55B1-4F5F-A58D-F0A13CC84D52}">
      <dsp:nvSpPr>
        <dsp:cNvPr id="0" name=""/>
        <dsp:cNvSpPr/>
      </dsp:nvSpPr>
      <dsp:spPr>
        <a:xfrm>
          <a:off x="0" y="132646"/>
          <a:ext cx="7886700"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Sec. 68vis-à-vis credits in capital A/c of partners:</a:t>
          </a:r>
        </a:p>
      </dsp:txBody>
      <dsp:txXfrm>
        <a:off x="30842" y="163488"/>
        <a:ext cx="7825016" cy="570116"/>
      </dsp:txXfrm>
    </dsp:sp>
    <dsp:sp modelId="{94D1BA31-A849-4A5C-8ED4-08C3EE659801}">
      <dsp:nvSpPr>
        <dsp:cNvPr id="0" name=""/>
        <dsp:cNvSpPr/>
      </dsp:nvSpPr>
      <dsp:spPr>
        <a:xfrm>
          <a:off x="0" y="764446"/>
          <a:ext cx="7886700" cy="1788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a:t>If the explanation about credits in Capital a/c of the partners is not found satisfactory, addition cannot be made in hands of firm. </a:t>
          </a:r>
        </a:p>
        <a:p>
          <a:pPr marL="228600" lvl="1" indent="-228600" algn="l" defTabSz="933450">
            <a:lnSpc>
              <a:spcPct val="90000"/>
            </a:lnSpc>
            <a:spcBef>
              <a:spcPct val="0"/>
            </a:spcBef>
            <a:spcAft>
              <a:spcPct val="20000"/>
            </a:spcAft>
            <a:buChar char="•"/>
          </a:pPr>
          <a:r>
            <a:rPr lang="en-US" sz="2100" kern="1200"/>
            <a:t>The same cannot be treated as undisclosed income of assessee-firm and addition, if any, could be made in the hands of partners only. </a:t>
          </a:r>
        </a:p>
      </dsp:txBody>
      <dsp:txXfrm>
        <a:off x="0" y="764446"/>
        <a:ext cx="7886700" cy="1788480"/>
      </dsp:txXfrm>
    </dsp:sp>
    <dsp:sp modelId="{767356B6-898A-40FA-A48B-564D3CDACE9B}">
      <dsp:nvSpPr>
        <dsp:cNvPr id="0" name=""/>
        <dsp:cNvSpPr/>
      </dsp:nvSpPr>
      <dsp:spPr>
        <a:xfrm>
          <a:off x="0" y="2552926"/>
          <a:ext cx="7886700" cy="631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Jurisprudence</a:t>
          </a:r>
        </a:p>
      </dsp:txBody>
      <dsp:txXfrm>
        <a:off x="30842" y="2583768"/>
        <a:ext cx="7825016" cy="570116"/>
      </dsp:txXfrm>
    </dsp:sp>
    <dsp:sp modelId="{BD8A2260-55E7-4081-976A-F17F57812A9B}">
      <dsp:nvSpPr>
        <dsp:cNvPr id="0" name=""/>
        <dsp:cNvSpPr/>
      </dsp:nvSpPr>
      <dsp:spPr>
        <a:xfrm>
          <a:off x="0" y="3184726"/>
          <a:ext cx="7886700" cy="1033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a:t>G.L. Foods v. ITO [2012] 134 ITD 159 (Luck), </a:t>
          </a:r>
        </a:p>
        <a:p>
          <a:pPr marL="228600" lvl="1" indent="-228600" algn="l" defTabSz="933450">
            <a:lnSpc>
              <a:spcPct val="90000"/>
            </a:lnSpc>
            <a:spcBef>
              <a:spcPct val="0"/>
            </a:spcBef>
            <a:spcAft>
              <a:spcPct val="20000"/>
            </a:spcAft>
            <a:buChar char="•"/>
          </a:pPr>
          <a:r>
            <a:rPr lang="en-US" sz="2100" kern="1200"/>
            <a:t>Sarjan Corpn. v. ACIT [2012] 14 ITR Trib. 140 (Ahd.), </a:t>
          </a:r>
        </a:p>
        <a:p>
          <a:pPr marL="228600" lvl="1" indent="-228600" algn="l" defTabSz="933450">
            <a:lnSpc>
              <a:spcPct val="90000"/>
            </a:lnSpc>
            <a:spcBef>
              <a:spcPct val="0"/>
            </a:spcBef>
            <a:spcAft>
              <a:spcPct val="20000"/>
            </a:spcAft>
            <a:buChar char="•"/>
          </a:pPr>
          <a:r>
            <a:rPr lang="en-US" sz="2100" kern="1200"/>
            <a:t>Pankaj Dyestuff Industries [IT No. 241 of 1993 Guj.)</a:t>
          </a:r>
        </a:p>
      </dsp:txBody>
      <dsp:txXfrm>
        <a:off x="0" y="3184726"/>
        <a:ext cx="7886700" cy="103396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A83AE-FF11-4EC2-8779-B397179EFB50}">
      <dsp:nvSpPr>
        <dsp:cNvPr id="0" name=""/>
        <dsp:cNvSpPr/>
      </dsp:nvSpPr>
      <dsp:spPr>
        <a:xfrm>
          <a:off x="488899" y="10363"/>
          <a:ext cx="3789273" cy="3789273"/>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955800" rtl="0">
            <a:lnSpc>
              <a:spcPct val="90000"/>
            </a:lnSpc>
            <a:spcBef>
              <a:spcPct val="0"/>
            </a:spcBef>
            <a:spcAft>
              <a:spcPct val="35000"/>
            </a:spcAft>
            <a:buNone/>
          </a:pPr>
          <a:r>
            <a:rPr lang="en-US" sz="4400" kern="1200" dirty="0"/>
            <a:t>When partner is resident ?</a:t>
          </a:r>
        </a:p>
      </dsp:txBody>
      <dsp:txXfrm>
        <a:off x="1018032" y="457200"/>
        <a:ext cx="2184806" cy="2895600"/>
      </dsp:txXfrm>
    </dsp:sp>
    <dsp:sp modelId="{299FD6FB-D75E-47CD-AD55-F1B9BBC617E5}">
      <dsp:nvSpPr>
        <dsp:cNvPr id="0" name=""/>
        <dsp:cNvSpPr/>
      </dsp:nvSpPr>
      <dsp:spPr>
        <a:xfrm>
          <a:off x="3219907" y="10363"/>
          <a:ext cx="3789273" cy="3789273"/>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955800" rtl="0">
            <a:lnSpc>
              <a:spcPct val="90000"/>
            </a:lnSpc>
            <a:spcBef>
              <a:spcPct val="0"/>
            </a:spcBef>
            <a:spcAft>
              <a:spcPct val="35000"/>
            </a:spcAft>
            <a:buNone/>
          </a:pPr>
          <a:r>
            <a:rPr lang="en-US" sz="4400" kern="1200" dirty="0"/>
            <a:t>When partner is non resident ?</a:t>
          </a:r>
        </a:p>
      </dsp:txBody>
      <dsp:txXfrm>
        <a:off x="4295241" y="457200"/>
        <a:ext cx="2184806" cy="289560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E1886-1503-41E6-8DBE-EBFB6A336359}">
      <dsp:nvSpPr>
        <dsp:cNvPr id="0" name=""/>
        <dsp:cNvSpPr/>
      </dsp:nvSpPr>
      <dsp:spPr>
        <a:xfrm>
          <a:off x="0" y="166193"/>
          <a:ext cx="7886700" cy="26465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just" defTabSz="1733550">
            <a:lnSpc>
              <a:spcPct val="90000"/>
            </a:lnSpc>
            <a:spcBef>
              <a:spcPct val="0"/>
            </a:spcBef>
            <a:spcAft>
              <a:spcPct val="35000"/>
            </a:spcAft>
            <a:buNone/>
          </a:pPr>
          <a:r>
            <a:rPr lang="en-US" sz="3900" kern="1200"/>
            <a:t>Partner’s remuneration from a professional firm exceeds Rs. 25 lacs- whether 44AB applicable for partner ? </a:t>
          </a:r>
        </a:p>
      </dsp:txBody>
      <dsp:txXfrm>
        <a:off x="129193" y="295386"/>
        <a:ext cx="7628314" cy="2388154"/>
      </dsp:txXfrm>
    </dsp:sp>
    <dsp:sp modelId="{81050F89-4152-4577-A854-212A53E66C86}">
      <dsp:nvSpPr>
        <dsp:cNvPr id="0" name=""/>
        <dsp:cNvSpPr/>
      </dsp:nvSpPr>
      <dsp:spPr>
        <a:xfrm>
          <a:off x="0" y="2812734"/>
          <a:ext cx="7886700" cy="1372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kern="1200"/>
            <a:t>Sagar Dutta vs. DCIT (ITA 692/Kol/2012)</a:t>
          </a:r>
        </a:p>
        <a:p>
          <a:pPr marL="285750" lvl="1" indent="-285750" algn="l" defTabSz="1333500">
            <a:lnSpc>
              <a:spcPct val="90000"/>
            </a:lnSpc>
            <a:spcBef>
              <a:spcPct val="0"/>
            </a:spcBef>
            <a:spcAft>
              <a:spcPct val="20000"/>
            </a:spcAft>
            <a:buChar char="•"/>
          </a:pPr>
          <a:r>
            <a:rPr lang="en-US" sz="3000" kern="1200"/>
            <a:t>Usha A. Narayanan Vs. DCIT (ITA/703/Kol/2012)</a:t>
          </a:r>
        </a:p>
      </dsp:txBody>
      <dsp:txXfrm>
        <a:off x="0" y="2812734"/>
        <a:ext cx="7886700" cy="137241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2586F5-77C2-4731-BE6D-6A857A05C12C}">
      <dsp:nvSpPr>
        <dsp:cNvPr id="0" name=""/>
        <dsp:cNvSpPr/>
      </dsp:nvSpPr>
      <dsp:spPr>
        <a:xfrm>
          <a:off x="0" y="300779"/>
          <a:ext cx="8229600" cy="16965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Whether where partnership deed of assessee-firm made a provision for payment of salary to partners by </a:t>
          </a:r>
          <a:r>
            <a:rPr lang="en-US" sz="2500" b="1" u="sng" kern="1200"/>
            <a:t>laying down formula on basis of item (2) of section 40(b)(v) </a:t>
          </a:r>
          <a:r>
            <a:rPr lang="en-US" sz="2500" kern="1200"/>
            <a:t>and payment was made accordingly, </a:t>
          </a:r>
        </a:p>
      </dsp:txBody>
      <dsp:txXfrm>
        <a:off x="82816" y="383595"/>
        <a:ext cx="8063968" cy="1530868"/>
      </dsp:txXfrm>
    </dsp:sp>
    <dsp:sp modelId="{84F17901-B493-469F-8263-95FF0788A387}">
      <dsp:nvSpPr>
        <dsp:cNvPr id="0" name=""/>
        <dsp:cNvSpPr/>
      </dsp:nvSpPr>
      <dsp:spPr>
        <a:xfrm>
          <a:off x="0" y="2069280"/>
          <a:ext cx="8229600" cy="16965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just" defTabSz="1111250" rtl="0">
            <a:lnSpc>
              <a:spcPct val="90000"/>
            </a:lnSpc>
            <a:spcBef>
              <a:spcPct val="0"/>
            </a:spcBef>
            <a:spcAft>
              <a:spcPct val="35000"/>
            </a:spcAft>
            <a:buNone/>
          </a:pPr>
          <a:r>
            <a:rPr lang="en-US" sz="2500" kern="1200" dirty="0"/>
            <a:t>it could not be said that remuneration was not specified in partnership deed or was not ascertainable</a:t>
          </a:r>
        </a:p>
      </dsp:txBody>
      <dsp:txXfrm>
        <a:off x="82816" y="2152096"/>
        <a:ext cx="8063968" cy="1530868"/>
      </dsp:txXfrm>
    </dsp:sp>
    <dsp:sp modelId="{E98C4538-6EBB-4CE2-8453-EF2E7EB8FE32}">
      <dsp:nvSpPr>
        <dsp:cNvPr id="0" name=""/>
        <dsp:cNvSpPr/>
      </dsp:nvSpPr>
      <dsp:spPr>
        <a:xfrm>
          <a:off x="0" y="3765780"/>
          <a:ext cx="8229600"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US" sz="2000" kern="1200"/>
            <a:t>Held, yes</a:t>
          </a:r>
        </a:p>
      </dsp:txBody>
      <dsp:txXfrm>
        <a:off x="0" y="3765780"/>
        <a:ext cx="8229600" cy="41400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6743CB-CACE-4A4B-B524-29A6AF3D4895}">
      <dsp:nvSpPr>
        <dsp:cNvPr id="0" name=""/>
        <dsp:cNvSpPr/>
      </dsp:nvSpPr>
      <dsp:spPr>
        <a:xfrm>
          <a:off x="0" y="16344"/>
          <a:ext cx="7886700" cy="8189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"book-profit" means</a:t>
          </a:r>
        </a:p>
      </dsp:txBody>
      <dsp:txXfrm>
        <a:off x="39980" y="56324"/>
        <a:ext cx="7806740" cy="739039"/>
      </dsp:txXfrm>
    </dsp:sp>
    <dsp:sp modelId="{01988DD0-BD37-4A74-BE11-A5B10F7BFB93}">
      <dsp:nvSpPr>
        <dsp:cNvPr id="0" name=""/>
        <dsp:cNvSpPr/>
      </dsp:nvSpPr>
      <dsp:spPr>
        <a:xfrm>
          <a:off x="0" y="835344"/>
          <a:ext cx="7886700" cy="1521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US" sz="2700" kern="1200" dirty="0"/>
            <a:t> the net profit, as shown in the profit and loss account for the relevant previous year, computed in the manner laid down in Chapter IV-D. </a:t>
          </a:r>
        </a:p>
      </dsp:txBody>
      <dsp:txXfrm>
        <a:off x="0" y="835344"/>
        <a:ext cx="7886700" cy="1521449"/>
      </dsp:txXfrm>
    </dsp:sp>
    <dsp:sp modelId="{A25A291E-5611-43E4-A4D3-111B62766DF9}">
      <dsp:nvSpPr>
        <dsp:cNvPr id="0" name=""/>
        <dsp:cNvSpPr/>
      </dsp:nvSpPr>
      <dsp:spPr>
        <a:xfrm>
          <a:off x="0" y="2356794"/>
          <a:ext cx="7886700" cy="8189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All credits to P&amp;L a/c</a:t>
          </a:r>
        </a:p>
      </dsp:txBody>
      <dsp:txXfrm>
        <a:off x="39980" y="2396774"/>
        <a:ext cx="7806740" cy="739039"/>
      </dsp:txXfrm>
    </dsp:sp>
    <dsp:sp modelId="{FE550316-203D-4EEF-A1C0-22AF009FD14A}">
      <dsp:nvSpPr>
        <dsp:cNvPr id="0" name=""/>
        <dsp:cNvSpPr/>
      </dsp:nvSpPr>
      <dsp:spPr>
        <a:xfrm>
          <a:off x="0" y="3175794"/>
          <a:ext cx="7886700" cy="115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US" sz="2700" kern="1200"/>
            <a:t>are </a:t>
          </a:r>
          <a:r>
            <a:rPr lang="en-US" sz="2700" kern="1200" dirty="0"/>
            <a:t>to be considered for 'book profit' for computing deductible amount of partner's remuneration under section 40(b)(v).</a:t>
          </a:r>
        </a:p>
      </dsp:txBody>
      <dsp:txXfrm>
        <a:off x="0" y="3175794"/>
        <a:ext cx="7886700" cy="115920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2E519-D34B-4541-9483-CD09A8DCAA3F}">
      <dsp:nvSpPr>
        <dsp:cNvPr id="0" name=""/>
        <dsp:cNvSpPr/>
      </dsp:nvSpPr>
      <dsp:spPr>
        <a:xfrm>
          <a:off x="0" y="17817"/>
          <a:ext cx="7886700" cy="1104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Md. </a:t>
          </a:r>
          <a:r>
            <a:rPr lang="en-US" sz="2400" kern="1200" dirty="0" err="1"/>
            <a:t>Serajudding</a:t>
          </a:r>
          <a:r>
            <a:rPr lang="en-US" sz="2400" kern="1200" dirty="0"/>
            <a:t> &amp; Bros. v. CIT 210 Taxman 84 (Cal.)]</a:t>
          </a:r>
        </a:p>
      </dsp:txBody>
      <dsp:txXfrm>
        <a:off x="53916" y="71733"/>
        <a:ext cx="7778868" cy="996648"/>
      </dsp:txXfrm>
    </dsp:sp>
    <dsp:sp modelId="{22E5F0C2-9B7D-4BBE-ABD3-32100A947151}">
      <dsp:nvSpPr>
        <dsp:cNvPr id="0" name=""/>
        <dsp:cNvSpPr/>
      </dsp:nvSpPr>
      <dsp:spPr>
        <a:xfrm>
          <a:off x="0" y="1122297"/>
          <a:ext cx="7886700" cy="1129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5400" rIns="142240" bIns="25400" numCol="1" spcCol="1270" anchor="t" anchorCtr="0">
          <a:noAutofit/>
        </a:bodyPr>
        <a:lstStyle/>
        <a:p>
          <a:pPr marL="228600" lvl="1" indent="-228600" algn="just" defTabSz="889000">
            <a:lnSpc>
              <a:spcPct val="90000"/>
            </a:lnSpc>
            <a:spcBef>
              <a:spcPct val="0"/>
            </a:spcBef>
            <a:spcAft>
              <a:spcPct val="20000"/>
            </a:spcAft>
            <a:buChar char="•"/>
          </a:pPr>
          <a:r>
            <a:rPr lang="en-US" sz="2000" kern="1200" dirty="0"/>
            <a:t>Even if the income from other sources is included in the profit and loss account to ascertain the net profit qua book-profit for computation of the remuneration of the partners, the same cannot be discarded. </a:t>
          </a:r>
        </a:p>
      </dsp:txBody>
      <dsp:txXfrm>
        <a:off x="0" y="1122297"/>
        <a:ext cx="7886700" cy="1129702"/>
      </dsp:txXfrm>
    </dsp:sp>
    <dsp:sp modelId="{2AE98CC7-093B-4B9E-82CC-D9DC2CA9AC55}">
      <dsp:nvSpPr>
        <dsp:cNvPr id="0" name=""/>
        <dsp:cNvSpPr/>
      </dsp:nvSpPr>
      <dsp:spPr>
        <a:xfrm>
          <a:off x="0" y="2252000"/>
          <a:ext cx="7886700" cy="1104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en-US" sz="2400" b="0" i="1" kern="1200" dirty="0"/>
            <a:t>CIT</a:t>
          </a:r>
          <a:r>
            <a:rPr lang="en-US" sz="2400" b="0" i="0" kern="1200" dirty="0"/>
            <a:t> v. J.J. Industries </a:t>
          </a:r>
          <a:r>
            <a:rPr lang="en-US" sz="2400" b="0" i="0" u="none" kern="1200" dirty="0"/>
            <a:t>258 ITR 531 (Guj.)]</a:t>
          </a:r>
          <a:endParaRPr lang="en-US" sz="2400" u="none" kern="1200" dirty="0"/>
        </a:p>
      </dsp:txBody>
      <dsp:txXfrm>
        <a:off x="53916" y="2305916"/>
        <a:ext cx="7778868" cy="996648"/>
      </dsp:txXfrm>
    </dsp:sp>
    <dsp:sp modelId="{EEEB4169-F015-4358-876F-F0FE64B88B99}">
      <dsp:nvSpPr>
        <dsp:cNvPr id="0" name=""/>
        <dsp:cNvSpPr/>
      </dsp:nvSpPr>
      <dsp:spPr>
        <a:xfrm>
          <a:off x="0" y="3356480"/>
          <a:ext cx="7886700" cy="977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5400" rIns="142240" bIns="25400" numCol="1" spcCol="1270" anchor="t" anchorCtr="0">
          <a:noAutofit/>
        </a:bodyPr>
        <a:lstStyle/>
        <a:p>
          <a:pPr marL="228600" lvl="1" indent="-228600" algn="just" defTabSz="889000">
            <a:lnSpc>
              <a:spcPct val="90000"/>
            </a:lnSpc>
            <a:spcBef>
              <a:spcPct val="0"/>
            </a:spcBef>
            <a:spcAft>
              <a:spcPct val="20000"/>
            </a:spcAft>
            <a:buChar char="•"/>
          </a:pPr>
          <a:r>
            <a:rPr lang="en-US" sz="2000" b="0" i="0" kern="1200" dirty="0"/>
            <a:t>Interest from fixed deposit of spare fund cannot be excluded from book profit for purpose of determining allowable deduction of remuneration paid to partners. </a:t>
          </a:r>
          <a:endParaRPr lang="en-US" sz="2000" kern="1200" dirty="0"/>
        </a:p>
      </dsp:txBody>
      <dsp:txXfrm>
        <a:off x="0" y="3356480"/>
        <a:ext cx="7886700" cy="97704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80800-9C90-432E-B394-A20754DDAB0A}">
      <dsp:nvSpPr>
        <dsp:cNvPr id="0" name=""/>
        <dsp:cNvSpPr/>
      </dsp:nvSpPr>
      <dsp:spPr>
        <a:xfrm>
          <a:off x="0" y="0"/>
          <a:ext cx="7498080" cy="381000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rtl="0">
            <a:lnSpc>
              <a:spcPct val="90000"/>
            </a:lnSpc>
            <a:spcBef>
              <a:spcPct val="0"/>
            </a:spcBef>
            <a:spcAft>
              <a:spcPct val="35000"/>
            </a:spcAft>
            <a:buNone/>
          </a:pPr>
          <a:r>
            <a:rPr lang="en-US" sz="3000" kern="1200" dirty="0"/>
            <a:t>For s. 40(b)(v) limits, P&amp;L A/c profits (including non-business income) have to be taken &amp; not only “profits &amp; gains of business” covered u/s 28 to 43D. </a:t>
          </a:r>
        </a:p>
      </dsp:txBody>
      <dsp:txXfrm>
        <a:off x="0" y="0"/>
        <a:ext cx="7498080" cy="2057400"/>
      </dsp:txXfrm>
    </dsp:sp>
    <dsp:sp modelId="{B9CC8732-CF36-4B86-B04B-5E81AFB88780}">
      <dsp:nvSpPr>
        <dsp:cNvPr id="0" name=""/>
        <dsp:cNvSpPr/>
      </dsp:nvSpPr>
      <dsp:spPr>
        <a:xfrm>
          <a:off x="3661" y="1981199"/>
          <a:ext cx="2496919" cy="175260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rtl="0">
            <a:lnSpc>
              <a:spcPct val="90000"/>
            </a:lnSpc>
            <a:spcBef>
              <a:spcPct val="0"/>
            </a:spcBef>
            <a:spcAft>
              <a:spcPct val="35000"/>
            </a:spcAft>
            <a:buNone/>
          </a:pPr>
          <a:r>
            <a:rPr lang="en-US" sz="2500" kern="1200" dirty="0"/>
            <a:t>Md. </a:t>
          </a:r>
          <a:r>
            <a:rPr lang="en-US" sz="2500" kern="1200" dirty="0" err="1"/>
            <a:t>Serajuddin</a:t>
          </a:r>
          <a:r>
            <a:rPr lang="en-US" sz="2500" kern="1200" dirty="0"/>
            <a:t> &amp; Brothers v. CIT (2012) 210 Taxman 84(Cal.) </a:t>
          </a:r>
        </a:p>
      </dsp:txBody>
      <dsp:txXfrm>
        <a:off x="3661" y="1981199"/>
        <a:ext cx="2496919" cy="1752600"/>
      </dsp:txXfrm>
    </dsp:sp>
    <dsp:sp modelId="{7FE29C3D-AE67-48F1-91E2-1BAFEEDCDBEC}">
      <dsp:nvSpPr>
        <dsp:cNvPr id="0" name=""/>
        <dsp:cNvSpPr/>
      </dsp:nvSpPr>
      <dsp:spPr>
        <a:xfrm>
          <a:off x="2500580" y="1981199"/>
          <a:ext cx="2496919" cy="1752600"/>
        </a:xfrm>
        <a:prstGeom prst="rect">
          <a:avLst/>
        </a:prstGeom>
        <a:solidFill>
          <a:schemeClr val="accent3">
            <a:tint val="40000"/>
            <a:alpha val="90000"/>
            <a:hueOff val="535977"/>
            <a:satOff val="-9796"/>
            <a:lumOff val="-1247"/>
            <a:alphaOff val="0"/>
          </a:schemeClr>
        </a:solidFill>
        <a:ln w="12700" cap="flat" cmpd="sng" algn="ctr">
          <a:solidFill>
            <a:schemeClr val="accent3">
              <a:tint val="40000"/>
              <a:alpha val="90000"/>
              <a:hueOff val="535977"/>
              <a:satOff val="-9796"/>
              <a:lumOff val="-12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rtl="0">
            <a:lnSpc>
              <a:spcPct val="90000"/>
            </a:lnSpc>
            <a:spcBef>
              <a:spcPct val="0"/>
            </a:spcBef>
            <a:spcAft>
              <a:spcPct val="35000"/>
            </a:spcAft>
            <a:buNone/>
          </a:pPr>
          <a:r>
            <a:rPr lang="en-US" sz="2500" kern="1200" dirty="0"/>
            <a:t>Allen Career Institution (141 TTJ 492) (</a:t>
          </a:r>
          <a:r>
            <a:rPr lang="en-US" sz="2500" kern="1200" dirty="0" err="1"/>
            <a:t>Jp</a:t>
          </a:r>
          <a:r>
            <a:rPr lang="en-US" sz="2500" kern="1200" dirty="0"/>
            <a:t>) </a:t>
          </a:r>
        </a:p>
      </dsp:txBody>
      <dsp:txXfrm>
        <a:off x="2500580" y="1981199"/>
        <a:ext cx="2496919" cy="1752600"/>
      </dsp:txXfrm>
    </dsp:sp>
    <dsp:sp modelId="{1408FC00-C4F0-4234-9DF7-20942227226A}">
      <dsp:nvSpPr>
        <dsp:cNvPr id="0" name=""/>
        <dsp:cNvSpPr/>
      </dsp:nvSpPr>
      <dsp:spPr>
        <a:xfrm>
          <a:off x="4997499" y="1981199"/>
          <a:ext cx="2496919" cy="1752600"/>
        </a:xfrm>
        <a:prstGeom prst="rect">
          <a:avLst/>
        </a:prstGeom>
        <a:solidFill>
          <a:schemeClr val="accent3">
            <a:tint val="40000"/>
            <a:alpha val="90000"/>
            <a:hueOff val="1071954"/>
            <a:satOff val="-19592"/>
            <a:lumOff val="-2493"/>
            <a:alphaOff val="0"/>
          </a:schemeClr>
        </a:solidFill>
        <a:ln w="12700" cap="flat" cmpd="sng" algn="ctr">
          <a:solidFill>
            <a:schemeClr val="accent3">
              <a:tint val="40000"/>
              <a:alpha val="90000"/>
              <a:hueOff val="1071954"/>
              <a:satOff val="-19592"/>
              <a:lumOff val="-24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rtl="0">
            <a:lnSpc>
              <a:spcPct val="90000"/>
            </a:lnSpc>
            <a:spcBef>
              <a:spcPct val="0"/>
            </a:spcBef>
            <a:spcAft>
              <a:spcPct val="35000"/>
            </a:spcAft>
            <a:buNone/>
          </a:pPr>
          <a:r>
            <a:rPr lang="en-US" sz="2500" kern="1200" dirty="0"/>
            <a:t>Asst. CIT vs. </a:t>
          </a:r>
          <a:r>
            <a:rPr lang="en-US" sz="2500" kern="1200" dirty="0" err="1"/>
            <a:t>Bilawala</a:t>
          </a:r>
          <a:r>
            <a:rPr lang="en-US" sz="2500" kern="1200" dirty="0"/>
            <a:t> &amp; Co. (133 TTJ 168) (Mum.)</a:t>
          </a:r>
        </a:p>
      </dsp:txBody>
      <dsp:txXfrm>
        <a:off x="4997499" y="1981199"/>
        <a:ext cx="2496919" cy="175260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529E6-893F-4C72-BE60-3F9BE6D6A226}">
      <dsp:nvSpPr>
        <dsp:cNvPr id="0" name=""/>
        <dsp:cNvSpPr/>
      </dsp:nvSpPr>
      <dsp:spPr>
        <a:xfrm>
          <a:off x="0" y="421748"/>
          <a:ext cx="7886700"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In CIT v. S.K. Srigiri and Bros [2008] 298 ITR 13 (Karn.), </a:t>
          </a:r>
        </a:p>
      </dsp:txBody>
      <dsp:txXfrm>
        <a:off x="27415" y="449163"/>
        <a:ext cx="7831870" cy="506769"/>
      </dsp:txXfrm>
    </dsp:sp>
    <dsp:sp modelId="{156B5D08-A002-44A0-8412-BCC524088BD9}">
      <dsp:nvSpPr>
        <dsp:cNvPr id="0" name=""/>
        <dsp:cNvSpPr/>
      </dsp:nvSpPr>
      <dsp:spPr>
        <a:xfrm>
          <a:off x="0" y="983348"/>
          <a:ext cx="7886700" cy="1068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held that where a survey on partnership firm was conducted and during survey, additional income was offered under the head business at the time of filing return of income, same would be included in bookprofit.</a:t>
          </a:r>
        </a:p>
      </dsp:txBody>
      <dsp:txXfrm>
        <a:off x="0" y="983348"/>
        <a:ext cx="7886700" cy="1068120"/>
      </dsp:txXfrm>
    </dsp:sp>
    <dsp:sp modelId="{F32302FD-ECFC-4911-B0C0-44490FA3B589}">
      <dsp:nvSpPr>
        <dsp:cNvPr id="0" name=""/>
        <dsp:cNvSpPr/>
      </dsp:nvSpPr>
      <dsp:spPr>
        <a:xfrm>
          <a:off x="0" y="2051469"/>
          <a:ext cx="7886700"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Dev Raj Hi-Tech Machines v. DCIT </a:t>
          </a:r>
        </a:p>
      </dsp:txBody>
      <dsp:txXfrm>
        <a:off x="27415" y="2078884"/>
        <a:ext cx="7831870" cy="506769"/>
      </dsp:txXfrm>
    </dsp:sp>
    <dsp:sp modelId="{D9DA4226-50E0-4730-B407-C53CB89E1F03}">
      <dsp:nvSpPr>
        <dsp:cNvPr id="0" name=""/>
        <dsp:cNvSpPr/>
      </dsp:nvSpPr>
      <dsp:spPr>
        <a:xfrm>
          <a:off x="0" y="2613069"/>
          <a:ext cx="7886700" cy="1316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If the income surrendered during the survey was due to excess stock and advance and imprest account with directors and due to cash in hand, it clearly related to the business of assessee and, moreover, the assessee had declared such surrender over and above the normal profits of the concern.</a:t>
          </a:r>
        </a:p>
      </dsp:txBody>
      <dsp:txXfrm>
        <a:off x="0" y="2613069"/>
        <a:ext cx="7886700" cy="131652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4066D-B674-48D8-95F8-6D843695F88B}">
      <dsp:nvSpPr>
        <dsp:cNvPr id="0" name=""/>
        <dsp:cNvSpPr/>
      </dsp:nvSpPr>
      <dsp:spPr>
        <a:xfrm>
          <a:off x="0" y="170423"/>
          <a:ext cx="7886700" cy="2985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a:t>Whether payment made to a partner for “specific services” is allowed over and above limit specified u/s. 40(b) ?</a:t>
          </a:r>
        </a:p>
      </dsp:txBody>
      <dsp:txXfrm>
        <a:off x="145757" y="316180"/>
        <a:ext cx="7595186" cy="2694326"/>
      </dsp:txXfrm>
    </dsp:sp>
    <dsp:sp modelId="{2E2FBBF7-78C1-4A0C-A608-659B8A7BEA51}">
      <dsp:nvSpPr>
        <dsp:cNvPr id="0" name=""/>
        <dsp:cNvSpPr/>
      </dsp:nvSpPr>
      <dsp:spPr>
        <a:xfrm>
          <a:off x="0" y="3156264"/>
          <a:ext cx="7886700" cy="1024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n-US" sz="3400" kern="1200"/>
            <a:t>CIT Vs. Rajam Ramaswamy And Sons [2008] 298 ITR 325(Madras)</a:t>
          </a:r>
        </a:p>
      </dsp:txBody>
      <dsp:txXfrm>
        <a:off x="0" y="3156264"/>
        <a:ext cx="7886700" cy="102465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EA229B-6F0A-42E8-BB91-A623CCF6DCCE}">
      <dsp:nvSpPr>
        <dsp:cNvPr id="0" name=""/>
        <dsp:cNvSpPr/>
      </dsp:nvSpPr>
      <dsp:spPr>
        <a:xfrm>
          <a:off x="0" y="1404"/>
          <a:ext cx="7886700" cy="2578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Excess amount received by partner from firm at the time of retirement- whether any capital gains in the hands of partner ?</a:t>
          </a:r>
        </a:p>
      </dsp:txBody>
      <dsp:txXfrm>
        <a:off x="125881" y="127285"/>
        <a:ext cx="7634938" cy="2326918"/>
      </dsp:txXfrm>
    </dsp:sp>
    <dsp:sp modelId="{5B78D5E7-7A71-427A-9924-145A8FC7557C}">
      <dsp:nvSpPr>
        <dsp:cNvPr id="0" name=""/>
        <dsp:cNvSpPr/>
      </dsp:nvSpPr>
      <dsp:spPr>
        <a:xfrm>
          <a:off x="0" y="2580084"/>
          <a:ext cx="7886700" cy="1769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8260" rIns="270256" bIns="48260" numCol="1" spcCol="1270" anchor="t" anchorCtr="0">
          <a:noAutofit/>
        </a:bodyPr>
        <a:lstStyle/>
        <a:p>
          <a:pPr marL="285750" lvl="1" indent="-285750" algn="l" defTabSz="1333500">
            <a:lnSpc>
              <a:spcPct val="90000"/>
            </a:lnSpc>
            <a:spcBef>
              <a:spcPct val="0"/>
            </a:spcBef>
            <a:spcAft>
              <a:spcPct val="20000"/>
            </a:spcAft>
            <a:buChar char="•"/>
          </a:pPr>
          <a:r>
            <a:rPr lang="en-US" sz="3000" kern="1200"/>
            <a:t>Ad. CIT vs. Mohanbhai Pamabhai(1987) 165 ITR 166 (SC)</a:t>
          </a:r>
        </a:p>
        <a:p>
          <a:pPr marL="285750" lvl="1" indent="-285750" algn="l" defTabSz="1333500">
            <a:lnSpc>
              <a:spcPct val="90000"/>
            </a:lnSpc>
            <a:spcBef>
              <a:spcPct val="0"/>
            </a:spcBef>
            <a:spcAft>
              <a:spcPct val="20000"/>
            </a:spcAft>
            <a:buChar char="•"/>
          </a:pPr>
          <a:r>
            <a:rPr lang="en-US" sz="3000" kern="1200"/>
            <a:t>C.I.T. vs. R.L. Raghukumar (2001) 166 CTR 398</a:t>
          </a:r>
        </a:p>
      </dsp:txBody>
      <dsp:txXfrm>
        <a:off x="0" y="2580084"/>
        <a:ext cx="7886700" cy="17698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C5EF53-673B-4FC6-97F3-96447D570481}">
      <dsp:nvSpPr>
        <dsp:cNvPr id="0" name=""/>
        <dsp:cNvSpPr/>
      </dsp:nvSpPr>
      <dsp:spPr>
        <a:xfrm>
          <a:off x="0" y="107997"/>
          <a:ext cx="7886700" cy="8745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Partnership for sharing profits of 'business’</a:t>
          </a:r>
        </a:p>
      </dsp:txBody>
      <dsp:txXfrm>
        <a:off x="42693" y="150690"/>
        <a:ext cx="7801314" cy="789189"/>
      </dsp:txXfrm>
    </dsp:sp>
    <dsp:sp modelId="{B4B23FB8-42BC-4638-8C1C-09231ACC99F2}">
      <dsp:nvSpPr>
        <dsp:cNvPr id="0" name=""/>
        <dsp:cNvSpPr/>
      </dsp:nvSpPr>
      <dsp:spPr>
        <a:xfrm>
          <a:off x="0" y="982572"/>
          <a:ext cx="7886700" cy="595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'Business' is defined to include 'every trade, occupation or profession'</a:t>
          </a:r>
        </a:p>
        <a:p>
          <a:pPr marL="171450" lvl="1" indent="-171450" algn="l" defTabSz="800100">
            <a:lnSpc>
              <a:spcPct val="90000"/>
            </a:lnSpc>
            <a:spcBef>
              <a:spcPct val="0"/>
            </a:spcBef>
            <a:spcAft>
              <a:spcPct val="20000"/>
            </a:spcAft>
            <a:buChar char="•"/>
          </a:pPr>
          <a:r>
            <a:rPr lang="en-US" sz="1800" kern="1200" dirty="0"/>
            <a:t>not used in any restricted sense. </a:t>
          </a:r>
        </a:p>
      </dsp:txBody>
      <dsp:txXfrm>
        <a:off x="0" y="982572"/>
        <a:ext cx="7886700" cy="595125"/>
      </dsp:txXfrm>
    </dsp:sp>
    <dsp:sp modelId="{C16CD8D6-1646-4CCA-BC53-445775A00F3D}">
      <dsp:nvSpPr>
        <dsp:cNvPr id="0" name=""/>
        <dsp:cNvSpPr/>
      </dsp:nvSpPr>
      <dsp:spPr>
        <a:xfrm>
          <a:off x="0" y="1577697"/>
          <a:ext cx="7886700" cy="8745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Letting out property to tenants may constitute business for the purpose of partnership </a:t>
          </a:r>
        </a:p>
      </dsp:txBody>
      <dsp:txXfrm>
        <a:off x="42693" y="1620390"/>
        <a:ext cx="7801314" cy="789189"/>
      </dsp:txXfrm>
    </dsp:sp>
    <dsp:sp modelId="{72E6D972-30CA-4844-87C7-026956B304A1}">
      <dsp:nvSpPr>
        <dsp:cNvPr id="0" name=""/>
        <dsp:cNvSpPr/>
      </dsp:nvSpPr>
      <dsp:spPr>
        <a:xfrm>
          <a:off x="0" y="2452272"/>
          <a:ext cx="7886700" cy="535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err="1"/>
            <a:t>Edelji</a:t>
          </a:r>
          <a:r>
            <a:rPr lang="en-US" sz="1800" kern="1200" dirty="0"/>
            <a:t> </a:t>
          </a:r>
          <a:r>
            <a:rPr lang="en-US" sz="1800" kern="1200" dirty="0" err="1"/>
            <a:t>Meharbanji</a:t>
          </a:r>
          <a:r>
            <a:rPr lang="en-US" sz="1800" kern="1200" dirty="0"/>
            <a:t> Boyce v. Lala </a:t>
          </a:r>
          <a:r>
            <a:rPr lang="en-US" sz="1800" kern="1200" dirty="0" err="1"/>
            <a:t>Shyam</a:t>
          </a:r>
          <a:r>
            <a:rPr lang="en-US" sz="1800" kern="1200" dirty="0"/>
            <a:t> Sunder Lal AIR [1942] All. 192 (sic). </a:t>
          </a:r>
        </a:p>
      </dsp:txBody>
      <dsp:txXfrm>
        <a:off x="0" y="2452272"/>
        <a:ext cx="7886700" cy="535612"/>
      </dsp:txXfrm>
    </dsp:sp>
    <dsp:sp modelId="{6B34EE03-443A-44B4-8129-0D0CAD085193}">
      <dsp:nvSpPr>
        <dsp:cNvPr id="0" name=""/>
        <dsp:cNvSpPr/>
      </dsp:nvSpPr>
      <dsp:spPr>
        <a:xfrm>
          <a:off x="0" y="2987885"/>
          <a:ext cx="7886700" cy="8745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Assessment under other head not relevant for purposes of ascertaining the validity of partnership. </a:t>
          </a:r>
        </a:p>
      </dsp:txBody>
      <dsp:txXfrm>
        <a:off x="42693" y="3030578"/>
        <a:ext cx="7801314" cy="789189"/>
      </dsp:txXfrm>
    </dsp:sp>
    <dsp:sp modelId="{35CEDF44-400C-40AD-AB71-C7AAEB279BCB}">
      <dsp:nvSpPr>
        <dsp:cNvPr id="0" name=""/>
        <dsp:cNvSpPr/>
      </dsp:nvSpPr>
      <dsp:spPr>
        <a:xfrm>
          <a:off x="0" y="3862460"/>
          <a:ext cx="78867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err="1"/>
            <a:t>Nauharchand</a:t>
          </a:r>
          <a:r>
            <a:rPr lang="en-US" sz="1800" kern="1200" dirty="0"/>
            <a:t> </a:t>
          </a:r>
          <a:r>
            <a:rPr lang="en-US" sz="1800" kern="1200" dirty="0" err="1"/>
            <a:t>Chananram</a:t>
          </a:r>
          <a:r>
            <a:rPr lang="en-US" sz="1800" kern="1200" dirty="0"/>
            <a:t> v. CIT [1971] 82 ITR 189 (</a:t>
          </a:r>
          <a:r>
            <a:rPr lang="en-US" sz="1800" kern="1200" dirty="0" err="1"/>
            <a:t>Punj</a:t>
          </a:r>
          <a:r>
            <a:rPr lang="en-US" sz="1800" kern="1200" dirty="0"/>
            <a:t>. &amp; Har.)</a:t>
          </a:r>
        </a:p>
      </dsp:txBody>
      <dsp:txXfrm>
        <a:off x="0" y="3862460"/>
        <a:ext cx="7886700" cy="38088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44AC9-360C-4284-A4FD-152713E5378F}">
      <dsp:nvSpPr>
        <dsp:cNvPr id="0" name=""/>
        <dsp:cNvSpPr/>
      </dsp:nvSpPr>
      <dsp:spPr>
        <a:xfrm>
          <a:off x="-5559543" y="-851145"/>
          <a:ext cx="6619413" cy="6619413"/>
        </a:xfrm>
        <a:prstGeom prst="blockArc">
          <a:avLst>
            <a:gd name="adj1" fmla="val 18900000"/>
            <a:gd name="adj2" fmla="val 2700000"/>
            <a:gd name="adj3" fmla="val 326"/>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7509F0-510F-47E5-8D63-A151C330AB66}">
      <dsp:nvSpPr>
        <dsp:cNvPr id="0" name=""/>
        <dsp:cNvSpPr/>
      </dsp:nvSpPr>
      <dsp:spPr>
        <a:xfrm>
          <a:off x="395023" y="258935"/>
          <a:ext cx="7423015" cy="51767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904"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dirty="0"/>
            <a:t>ABC &amp; Co having </a:t>
          </a:r>
          <a:r>
            <a:rPr lang="en-US" sz="1600" kern="1200" dirty="0" err="1"/>
            <a:t>Mr.A</a:t>
          </a:r>
          <a:r>
            <a:rPr lang="en-US" sz="1600" kern="1200" dirty="0"/>
            <a:t>, </a:t>
          </a:r>
          <a:r>
            <a:rPr lang="en-US" sz="1600" kern="1200" dirty="0" err="1"/>
            <a:t>Mr.B</a:t>
          </a:r>
          <a:r>
            <a:rPr lang="en-US" sz="1600" kern="1200" dirty="0"/>
            <a:t> and </a:t>
          </a:r>
          <a:r>
            <a:rPr lang="en-US" sz="1600" kern="1200" dirty="0" err="1"/>
            <a:t>Mr.C</a:t>
          </a:r>
          <a:r>
            <a:rPr lang="en-US" sz="1600" kern="1200" dirty="0"/>
            <a:t> as partners</a:t>
          </a:r>
        </a:p>
      </dsp:txBody>
      <dsp:txXfrm>
        <a:off x="395023" y="258935"/>
        <a:ext cx="7423015" cy="517674"/>
      </dsp:txXfrm>
    </dsp:sp>
    <dsp:sp modelId="{A29AD084-99FE-4317-A03D-6E9446CECCE5}">
      <dsp:nvSpPr>
        <dsp:cNvPr id="0" name=""/>
        <dsp:cNvSpPr/>
      </dsp:nvSpPr>
      <dsp:spPr>
        <a:xfrm>
          <a:off x="71477" y="194226"/>
          <a:ext cx="647093" cy="647093"/>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B25C30-2C1F-4C3C-8412-C441AB414D89}">
      <dsp:nvSpPr>
        <dsp:cNvPr id="0" name=""/>
        <dsp:cNvSpPr/>
      </dsp:nvSpPr>
      <dsp:spPr>
        <a:xfrm>
          <a:off x="820846" y="1035349"/>
          <a:ext cx="6997192" cy="51767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904"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a:t>Owned a land purchased 50 years back for Rs.1 Lakh</a:t>
          </a:r>
        </a:p>
      </dsp:txBody>
      <dsp:txXfrm>
        <a:off x="820846" y="1035349"/>
        <a:ext cx="6997192" cy="517674"/>
      </dsp:txXfrm>
    </dsp:sp>
    <dsp:sp modelId="{BDD57CC9-88C5-4A57-98CB-6754F8ED1DAF}">
      <dsp:nvSpPr>
        <dsp:cNvPr id="0" name=""/>
        <dsp:cNvSpPr/>
      </dsp:nvSpPr>
      <dsp:spPr>
        <a:xfrm>
          <a:off x="497300" y="970640"/>
          <a:ext cx="647093" cy="647093"/>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7679C4-AA50-4460-AEF8-FE7C5D581479}">
      <dsp:nvSpPr>
        <dsp:cNvPr id="0" name=""/>
        <dsp:cNvSpPr/>
      </dsp:nvSpPr>
      <dsp:spPr>
        <a:xfrm>
          <a:off x="1015564" y="1811763"/>
          <a:ext cx="6802474" cy="51767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904"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a:t>In 2015 the land was revalued at Rs.100 crores and the revalued amount was credited in partners accounts</a:t>
          </a:r>
        </a:p>
      </dsp:txBody>
      <dsp:txXfrm>
        <a:off x="1015564" y="1811763"/>
        <a:ext cx="6802474" cy="517674"/>
      </dsp:txXfrm>
    </dsp:sp>
    <dsp:sp modelId="{05C4632D-572D-4641-9221-AF03DB77C8A6}">
      <dsp:nvSpPr>
        <dsp:cNvPr id="0" name=""/>
        <dsp:cNvSpPr/>
      </dsp:nvSpPr>
      <dsp:spPr>
        <a:xfrm>
          <a:off x="692018" y="1747053"/>
          <a:ext cx="647093" cy="647093"/>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323CFA-8D13-4989-8DB0-76D0591891FF}">
      <dsp:nvSpPr>
        <dsp:cNvPr id="0" name=""/>
        <dsp:cNvSpPr/>
      </dsp:nvSpPr>
      <dsp:spPr>
        <a:xfrm>
          <a:off x="1015564" y="2587685"/>
          <a:ext cx="6802474" cy="51767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904"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a:t>Mr. X, Mr. Y and Mr. Z were admitted as Partners and brought Rs.100 crores as capital</a:t>
          </a:r>
        </a:p>
      </dsp:txBody>
      <dsp:txXfrm>
        <a:off x="1015564" y="2587685"/>
        <a:ext cx="6802474" cy="517674"/>
      </dsp:txXfrm>
    </dsp:sp>
    <dsp:sp modelId="{049671C2-AC9E-4A20-A09F-277A66DCAC94}">
      <dsp:nvSpPr>
        <dsp:cNvPr id="0" name=""/>
        <dsp:cNvSpPr/>
      </dsp:nvSpPr>
      <dsp:spPr>
        <a:xfrm>
          <a:off x="692018" y="2522975"/>
          <a:ext cx="647093" cy="64709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B176F1-486F-4316-A88E-0B424D3511F8}">
      <dsp:nvSpPr>
        <dsp:cNvPr id="0" name=""/>
        <dsp:cNvSpPr/>
      </dsp:nvSpPr>
      <dsp:spPr>
        <a:xfrm>
          <a:off x="820846" y="3364098"/>
          <a:ext cx="6997192" cy="51767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904"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a:t>Mr.A, B and C retired from the firm withdrawing their capital account balance of Rs.100 crore</a:t>
          </a:r>
        </a:p>
      </dsp:txBody>
      <dsp:txXfrm>
        <a:off x="820846" y="3364098"/>
        <a:ext cx="6997192" cy="517674"/>
      </dsp:txXfrm>
    </dsp:sp>
    <dsp:sp modelId="{F68470CB-7570-4147-9496-83CFBB2AB751}">
      <dsp:nvSpPr>
        <dsp:cNvPr id="0" name=""/>
        <dsp:cNvSpPr/>
      </dsp:nvSpPr>
      <dsp:spPr>
        <a:xfrm>
          <a:off x="497300" y="3299389"/>
          <a:ext cx="647093" cy="647093"/>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C18E18-FB8E-499B-B5E9-50DF0B1EBF00}">
      <dsp:nvSpPr>
        <dsp:cNvPr id="0" name=""/>
        <dsp:cNvSpPr/>
      </dsp:nvSpPr>
      <dsp:spPr>
        <a:xfrm>
          <a:off x="395023" y="4140512"/>
          <a:ext cx="7423015" cy="51767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904" tIns="40640" rIns="40640" bIns="40640" numCol="1" spcCol="1270" anchor="ctr" anchorCtr="0">
          <a:noAutofit/>
        </a:bodyPr>
        <a:lstStyle/>
        <a:p>
          <a:pPr marL="0" lvl="0" indent="0" algn="l" defTabSz="711200" rtl="0">
            <a:lnSpc>
              <a:spcPct val="90000"/>
            </a:lnSpc>
            <a:spcBef>
              <a:spcPct val="0"/>
            </a:spcBef>
            <a:spcAft>
              <a:spcPct val="35000"/>
            </a:spcAft>
            <a:buNone/>
          </a:pPr>
          <a:r>
            <a:rPr lang="en-US" sz="1600" kern="1200"/>
            <a:t>No Income tax was levied on such withdrawal of revalued capital balance</a:t>
          </a:r>
        </a:p>
      </dsp:txBody>
      <dsp:txXfrm>
        <a:off x="395023" y="4140512"/>
        <a:ext cx="7423015" cy="517674"/>
      </dsp:txXfrm>
    </dsp:sp>
    <dsp:sp modelId="{A5F34B3D-BC04-4415-8125-EBD0F849BEEB}">
      <dsp:nvSpPr>
        <dsp:cNvPr id="0" name=""/>
        <dsp:cNvSpPr/>
      </dsp:nvSpPr>
      <dsp:spPr>
        <a:xfrm>
          <a:off x="71477" y="4075803"/>
          <a:ext cx="647093" cy="647093"/>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133731-D2D8-4894-BF47-5DD73379E198}">
      <dsp:nvSpPr>
        <dsp:cNvPr id="0" name=""/>
        <dsp:cNvSpPr/>
      </dsp:nvSpPr>
      <dsp:spPr>
        <a:xfrm>
          <a:off x="5075992" y="2002052"/>
          <a:ext cx="248023" cy="760606"/>
        </a:xfrm>
        <a:custGeom>
          <a:avLst/>
          <a:gdLst/>
          <a:ahLst/>
          <a:cxnLst/>
          <a:rect l="0" t="0" r="0" b="0"/>
          <a:pathLst>
            <a:path>
              <a:moveTo>
                <a:pt x="0" y="0"/>
              </a:moveTo>
              <a:lnTo>
                <a:pt x="0" y="760606"/>
              </a:lnTo>
              <a:lnTo>
                <a:pt x="248023" y="76060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6A71F0-99E5-4643-A6D8-C8C25AFFC8E4}">
      <dsp:nvSpPr>
        <dsp:cNvPr id="0" name=""/>
        <dsp:cNvSpPr/>
      </dsp:nvSpPr>
      <dsp:spPr>
        <a:xfrm>
          <a:off x="3736663" y="828072"/>
          <a:ext cx="2000725" cy="347233"/>
        </a:xfrm>
        <a:custGeom>
          <a:avLst/>
          <a:gdLst/>
          <a:ahLst/>
          <a:cxnLst/>
          <a:rect l="0" t="0" r="0" b="0"/>
          <a:pathLst>
            <a:path>
              <a:moveTo>
                <a:pt x="0" y="0"/>
              </a:moveTo>
              <a:lnTo>
                <a:pt x="0" y="173616"/>
              </a:lnTo>
              <a:lnTo>
                <a:pt x="2000725" y="173616"/>
              </a:lnTo>
              <a:lnTo>
                <a:pt x="2000725" y="34723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13EE42-3504-41BE-B514-D414CFB7918F}">
      <dsp:nvSpPr>
        <dsp:cNvPr id="0" name=""/>
        <dsp:cNvSpPr/>
      </dsp:nvSpPr>
      <dsp:spPr>
        <a:xfrm>
          <a:off x="3075266" y="2002052"/>
          <a:ext cx="248023" cy="1934585"/>
        </a:xfrm>
        <a:custGeom>
          <a:avLst/>
          <a:gdLst/>
          <a:ahLst/>
          <a:cxnLst/>
          <a:rect l="0" t="0" r="0" b="0"/>
          <a:pathLst>
            <a:path>
              <a:moveTo>
                <a:pt x="0" y="0"/>
              </a:moveTo>
              <a:lnTo>
                <a:pt x="0" y="1934585"/>
              </a:lnTo>
              <a:lnTo>
                <a:pt x="248023" y="193458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24E0CB-E11B-4874-9E20-01F12EA7CF5D}">
      <dsp:nvSpPr>
        <dsp:cNvPr id="0" name=""/>
        <dsp:cNvSpPr/>
      </dsp:nvSpPr>
      <dsp:spPr>
        <a:xfrm>
          <a:off x="3075266" y="2002052"/>
          <a:ext cx="248023" cy="760606"/>
        </a:xfrm>
        <a:custGeom>
          <a:avLst/>
          <a:gdLst/>
          <a:ahLst/>
          <a:cxnLst/>
          <a:rect l="0" t="0" r="0" b="0"/>
          <a:pathLst>
            <a:path>
              <a:moveTo>
                <a:pt x="0" y="0"/>
              </a:moveTo>
              <a:lnTo>
                <a:pt x="0" y="760606"/>
              </a:lnTo>
              <a:lnTo>
                <a:pt x="248023" y="76060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0F57EB-D68E-464E-8BCE-3643E9161F59}">
      <dsp:nvSpPr>
        <dsp:cNvPr id="0" name=""/>
        <dsp:cNvSpPr/>
      </dsp:nvSpPr>
      <dsp:spPr>
        <a:xfrm>
          <a:off x="3690943" y="828072"/>
          <a:ext cx="91440" cy="347233"/>
        </a:xfrm>
        <a:custGeom>
          <a:avLst/>
          <a:gdLst/>
          <a:ahLst/>
          <a:cxnLst/>
          <a:rect l="0" t="0" r="0" b="0"/>
          <a:pathLst>
            <a:path>
              <a:moveTo>
                <a:pt x="45720" y="0"/>
              </a:moveTo>
              <a:lnTo>
                <a:pt x="45720" y="34723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41D482-7BCC-422F-B79B-133F8E68D903}">
      <dsp:nvSpPr>
        <dsp:cNvPr id="0" name=""/>
        <dsp:cNvSpPr/>
      </dsp:nvSpPr>
      <dsp:spPr>
        <a:xfrm>
          <a:off x="1074541" y="3176031"/>
          <a:ext cx="248023" cy="760606"/>
        </a:xfrm>
        <a:custGeom>
          <a:avLst/>
          <a:gdLst/>
          <a:ahLst/>
          <a:cxnLst/>
          <a:rect l="0" t="0" r="0" b="0"/>
          <a:pathLst>
            <a:path>
              <a:moveTo>
                <a:pt x="0" y="0"/>
              </a:moveTo>
              <a:lnTo>
                <a:pt x="0" y="760606"/>
              </a:lnTo>
              <a:lnTo>
                <a:pt x="248023" y="760606"/>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F22A89-6CB9-4862-A32D-025499376E7E}">
      <dsp:nvSpPr>
        <dsp:cNvPr id="0" name=""/>
        <dsp:cNvSpPr/>
      </dsp:nvSpPr>
      <dsp:spPr>
        <a:xfrm>
          <a:off x="1690218" y="2002052"/>
          <a:ext cx="91440" cy="347233"/>
        </a:xfrm>
        <a:custGeom>
          <a:avLst/>
          <a:gdLst/>
          <a:ahLst/>
          <a:cxnLst/>
          <a:rect l="0" t="0" r="0" b="0"/>
          <a:pathLst>
            <a:path>
              <a:moveTo>
                <a:pt x="45720" y="0"/>
              </a:moveTo>
              <a:lnTo>
                <a:pt x="45720" y="34723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748E99-DE41-4C4B-AF8E-AF426C643010}">
      <dsp:nvSpPr>
        <dsp:cNvPr id="0" name=""/>
        <dsp:cNvSpPr/>
      </dsp:nvSpPr>
      <dsp:spPr>
        <a:xfrm>
          <a:off x="1735938" y="828072"/>
          <a:ext cx="2000725" cy="347233"/>
        </a:xfrm>
        <a:custGeom>
          <a:avLst/>
          <a:gdLst/>
          <a:ahLst/>
          <a:cxnLst/>
          <a:rect l="0" t="0" r="0" b="0"/>
          <a:pathLst>
            <a:path>
              <a:moveTo>
                <a:pt x="2000725" y="0"/>
              </a:moveTo>
              <a:lnTo>
                <a:pt x="2000725" y="173616"/>
              </a:lnTo>
              <a:lnTo>
                <a:pt x="0" y="173616"/>
              </a:lnTo>
              <a:lnTo>
                <a:pt x="0" y="34723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2479E1-E6BD-48B3-9815-F1DDBD7E204F}">
      <dsp:nvSpPr>
        <dsp:cNvPr id="0" name=""/>
        <dsp:cNvSpPr/>
      </dsp:nvSpPr>
      <dsp:spPr>
        <a:xfrm>
          <a:off x="2909917" y="1326"/>
          <a:ext cx="1653492" cy="8267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Asset flows from</a:t>
          </a:r>
        </a:p>
      </dsp:txBody>
      <dsp:txXfrm>
        <a:off x="2909917" y="1326"/>
        <a:ext cx="1653492" cy="826746"/>
      </dsp:txXfrm>
    </dsp:sp>
    <dsp:sp modelId="{739D7AC9-B963-4A23-A960-298A1BF5DB99}">
      <dsp:nvSpPr>
        <dsp:cNvPr id="0" name=""/>
        <dsp:cNvSpPr/>
      </dsp:nvSpPr>
      <dsp:spPr>
        <a:xfrm>
          <a:off x="909192" y="1175306"/>
          <a:ext cx="1653492" cy="82674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b="1" kern="1200" dirty="0"/>
            <a:t>ADMISSION </a:t>
          </a:r>
          <a:r>
            <a:rPr lang="en-US" sz="2000" kern="1200" dirty="0"/>
            <a:t>(contribution of immovable)</a:t>
          </a:r>
        </a:p>
      </dsp:txBody>
      <dsp:txXfrm>
        <a:off x="909192" y="1175306"/>
        <a:ext cx="1653492" cy="826746"/>
      </dsp:txXfrm>
    </dsp:sp>
    <dsp:sp modelId="{04EFACFA-3ED4-4132-94E3-515931A6897F}">
      <dsp:nvSpPr>
        <dsp:cNvPr id="0" name=""/>
        <dsp:cNvSpPr/>
      </dsp:nvSpPr>
      <dsp:spPr>
        <a:xfrm>
          <a:off x="909192" y="2349285"/>
          <a:ext cx="1653492" cy="82674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45(3)</a:t>
          </a:r>
        </a:p>
      </dsp:txBody>
      <dsp:txXfrm>
        <a:off x="909192" y="2349285"/>
        <a:ext cx="1653492" cy="826746"/>
      </dsp:txXfrm>
    </dsp:sp>
    <dsp:sp modelId="{D6E15BED-869B-4010-A6B1-6DDAD0A9B451}">
      <dsp:nvSpPr>
        <dsp:cNvPr id="0" name=""/>
        <dsp:cNvSpPr/>
      </dsp:nvSpPr>
      <dsp:spPr>
        <a:xfrm>
          <a:off x="1322565" y="3523265"/>
          <a:ext cx="1653492" cy="82674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Partner’s hands taxable</a:t>
          </a:r>
        </a:p>
      </dsp:txBody>
      <dsp:txXfrm>
        <a:off x="1322565" y="3523265"/>
        <a:ext cx="1653492" cy="826746"/>
      </dsp:txXfrm>
    </dsp:sp>
    <dsp:sp modelId="{A4857D07-4A2D-49B1-B6CF-597C35BF168E}">
      <dsp:nvSpPr>
        <dsp:cNvPr id="0" name=""/>
        <dsp:cNvSpPr/>
      </dsp:nvSpPr>
      <dsp:spPr>
        <a:xfrm>
          <a:off x="2909917" y="1175306"/>
          <a:ext cx="1653492" cy="82674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b="1" kern="1200" dirty="0"/>
            <a:t>Firm to Partner </a:t>
          </a:r>
          <a:r>
            <a:rPr lang="en-US" sz="2000" kern="1200" dirty="0"/>
            <a:t>(distribution)</a:t>
          </a:r>
        </a:p>
      </dsp:txBody>
      <dsp:txXfrm>
        <a:off x="2909917" y="1175306"/>
        <a:ext cx="1653492" cy="826746"/>
      </dsp:txXfrm>
    </dsp:sp>
    <dsp:sp modelId="{1DCAD393-9496-44E4-8B50-E8FBCC14A40A}">
      <dsp:nvSpPr>
        <dsp:cNvPr id="0" name=""/>
        <dsp:cNvSpPr/>
      </dsp:nvSpPr>
      <dsp:spPr>
        <a:xfrm>
          <a:off x="3323290" y="2349285"/>
          <a:ext cx="1653492" cy="82674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9B</a:t>
          </a:r>
        </a:p>
      </dsp:txBody>
      <dsp:txXfrm>
        <a:off x="3323290" y="2349285"/>
        <a:ext cx="1653492" cy="826746"/>
      </dsp:txXfrm>
    </dsp:sp>
    <dsp:sp modelId="{CE85A8B4-A16C-4625-BE9E-CE4B19DFD67F}">
      <dsp:nvSpPr>
        <dsp:cNvPr id="0" name=""/>
        <dsp:cNvSpPr/>
      </dsp:nvSpPr>
      <dsp:spPr>
        <a:xfrm>
          <a:off x="3323290" y="3523265"/>
          <a:ext cx="1653492" cy="82674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45(4)</a:t>
          </a:r>
        </a:p>
      </dsp:txBody>
      <dsp:txXfrm>
        <a:off x="3323290" y="3523265"/>
        <a:ext cx="1653492" cy="826746"/>
      </dsp:txXfrm>
    </dsp:sp>
    <dsp:sp modelId="{5AC1430E-9B0E-470F-AD16-F9F56C5BCB97}">
      <dsp:nvSpPr>
        <dsp:cNvPr id="0" name=""/>
        <dsp:cNvSpPr/>
      </dsp:nvSpPr>
      <dsp:spPr>
        <a:xfrm>
          <a:off x="4910642" y="1175306"/>
          <a:ext cx="1653492" cy="82674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b="1" kern="1200" dirty="0"/>
            <a:t>Partner to Partner         </a:t>
          </a:r>
          <a:r>
            <a:rPr lang="en-US" sz="2000" kern="1200" dirty="0"/>
            <a:t> (sale of share)</a:t>
          </a:r>
        </a:p>
      </dsp:txBody>
      <dsp:txXfrm>
        <a:off x="4910642" y="1175306"/>
        <a:ext cx="1653492" cy="826746"/>
      </dsp:txXfrm>
    </dsp:sp>
    <dsp:sp modelId="{A2FE6978-11EC-411C-86C3-B435E7A2E13E}">
      <dsp:nvSpPr>
        <dsp:cNvPr id="0" name=""/>
        <dsp:cNvSpPr/>
      </dsp:nvSpPr>
      <dsp:spPr>
        <a:xfrm>
          <a:off x="5324015" y="2349285"/>
          <a:ext cx="1653492" cy="82674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45(1)</a:t>
          </a:r>
        </a:p>
      </dsp:txBody>
      <dsp:txXfrm>
        <a:off x="5324015" y="2349285"/>
        <a:ext cx="1653492" cy="82674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13CC13-DC36-449D-BB1A-D35A8DB7CC98}">
      <dsp:nvSpPr>
        <dsp:cNvPr id="0" name=""/>
        <dsp:cNvSpPr/>
      </dsp:nvSpPr>
      <dsp:spPr>
        <a:xfrm>
          <a:off x="4624954" y="2686598"/>
          <a:ext cx="280263" cy="3285233"/>
        </a:xfrm>
        <a:custGeom>
          <a:avLst/>
          <a:gdLst/>
          <a:ahLst/>
          <a:cxnLst/>
          <a:rect l="0" t="0" r="0" b="0"/>
          <a:pathLst>
            <a:path>
              <a:moveTo>
                <a:pt x="0" y="0"/>
              </a:moveTo>
              <a:lnTo>
                <a:pt x="0" y="3285233"/>
              </a:lnTo>
              <a:lnTo>
                <a:pt x="280263" y="328523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793951-C25A-4D5B-BEA5-7AA70D071D18}">
      <dsp:nvSpPr>
        <dsp:cNvPr id="0" name=""/>
        <dsp:cNvSpPr/>
      </dsp:nvSpPr>
      <dsp:spPr>
        <a:xfrm>
          <a:off x="4624954" y="2686598"/>
          <a:ext cx="280263" cy="2186057"/>
        </a:xfrm>
        <a:custGeom>
          <a:avLst/>
          <a:gdLst/>
          <a:ahLst/>
          <a:cxnLst/>
          <a:rect l="0" t="0" r="0" b="0"/>
          <a:pathLst>
            <a:path>
              <a:moveTo>
                <a:pt x="0" y="0"/>
              </a:moveTo>
              <a:lnTo>
                <a:pt x="0" y="2186057"/>
              </a:lnTo>
              <a:lnTo>
                <a:pt x="280263" y="2186057"/>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702F86-BE94-405E-B144-A4672A88AC10}">
      <dsp:nvSpPr>
        <dsp:cNvPr id="0" name=""/>
        <dsp:cNvSpPr/>
      </dsp:nvSpPr>
      <dsp:spPr>
        <a:xfrm>
          <a:off x="4624954" y="2686598"/>
          <a:ext cx="280263" cy="859475"/>
        </a:xfrm>
        <a:custGeom>
          <a:avLst/>
          <a:gdLst/>
          <a:ahLst/>
          <a:cxnLst/>
          <a:rect l="0" t="0" r="0" b="0"/>
          <a:pathLst>
            <a:path>
              <a:moveTo>
                <a:pt x="0" y="0"/>
              </a:moveTo>
              <a:lnTo>
                <a:pt x="0" y="859475"/>
              </a:lnTo>
              <a:lnTo>
                <a:pt x="280263" y="859475"/>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6C59AF-0616-4783-85DE-C4B8E8111130}">
      <dsp:nvSpPr>
        <dsp:cNvPr id="0" name=""/>
        <dsp:cNvSpPr/>
      </dsp:nvSpPr>
      <dsp:spPr>
        <a:xfrm>
          <a:off x="5326604" y="1360016"/>
          <a:ext cx="91440" cy="392369"/>
        </a:xfrm>
        <a:custGeom>
          <a:avLst/>
          <a:gdLst/>
          <a:ahLst/>
          <a:cxnLst/>
          <a:rect l="0" t="0" r="0" b="0"/>
          <a:pathLst>
            <a:path>
              <a:moveTo>
                <a:pt x="45720" y="0"/>
              </a:moveTo>
              <a:lnTo>
                <a:pt x="45720" y="392369"/>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0D82D6-35DA-420F-894A-C8F0676A5699}">
      <dsp:nvSpPr>
        <dsp:cNvPr id="0" name=""/>
        <dsp:cNvSpPr/>
      </dsp:nvSpPr>
      <dsp:spPr>
        <a:xfrm>
          <a:off x="3355620" y="440302"/>
          <a:ext cx="2016703" cy="392369"/>
        </a:xfrm>
        <a:custGeom>
          <a:avLst/>
          <a:gdLst/>
          <a:ahLst/>
          <a:cxnLst/>
          <a:rect l="0" t="0" r="0" b="0"/>
          <a:pathLst>
            <a:path>
              <a:moveTo>
                <a:pt x="0" y="0"/>
              </a:moveTo>
              <a:lnTo>
                <a:pt x="0" y="196184"/>
              </a:lnTo>
              <a:lnTo>
                <a:pt x="2016703" y="196184"/>
              </a:lnTo>
              <a:lnTo>
                <a:pt x="2016703" y="39236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F1259D-D62D-4F19-B633-FC7D6F9B39B8}">
      <dsp:nvSpPr>
        <dsp:cNvPr id="0" name=""/>
        <dsp:cNvSpPr/>
      </dsp:nvSpPr>
      <dsp:spPr>
        <a:xfrm>
          <a:off x="591546" y="2686598"/>
          <a:ext cx="280263" cy="3285233"/>
        </a:xfrm>
        <a:custGeom>
          <a:avLst/>
          <a:gdLst/>
          <a:ahLst/>
          <a:cxnLst/>
          <a:rect l="0" t="0" r="0" b="0"/>
          <a:pathLst>
            <a:path>
              <a:moveTo>
                <a:pt x="0" y="0"/>
              </a:moveTo>
              <a:lnTo>
                <a:pt x="0" y="3285233"/>
              </a:lnTo>
              <a:lnTo>
                <a:pt x="280263" y="328523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95C8A2-2859-4414-9B09-FDD24313B2D6}">
      <dsp:nvSpPr>
        <dsp:cNvPr id="0" name=""/>
        <dsp:cNvSpPr/>
      </dsp:nvSpPr>
      <dsp:spPr>
        <a:xfrm>
          <a:off x="591546" y="2686598"/>
          <a:ext cx="280263" cy="2186057"/>
        </a:xfrm>
        <a:custGeom>
          <a:avLst/>
          <a:gdLst/>
          <a:ahLst/>
          <a:cxnLst/>
          <a:rect l="0" t="0" r="0" b="0"/>
          <a:pathLst>
            <a:path>
              <a:moveTo>
                <a:pt x="0" y="0"/>
              </a:moveTo>
              <a:lnTo>
                <a:pt x="0" y="2186057"/>
              </a:lnTo>
              <a:lnTo>
                <a:pt x="280263" y="2186057"/>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03CC59-719A-4A4C-9502-23723E53C3CF}">
      <dsp:nvSpPr>
        <dsp:cNvPr id="0" name=""/>
        <dsp:cNvSpPr/>
      </dsp:nvSpPr>
      <dsp:spPr>
        <a:xfrm>
          <a:off x="591546" y="2686598"/>
          <a:ext cx="280263" cy="859475"/>
        </a:xfrm>
        <a:custGeom>
          <a:avLst/>
          <a:gdLst/>
          <a:ahLst/>
          <a:cxnLst/>
          <a:rect l="0" t="0" r="0" b="0"/>
          <a:pathLst>
            <a:path>
              <a:moveTo>
                <a:pt x="0" y="0"/>
              </a:moveTo>
              <a:lnTo>
                <a:pt x="0" y="859475"/>
              </a:lnTo>
              <a:lnTo>
                <a:pt x="280263" y="859475"/>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948FBC-5589-4C06-9978-49FAAA11F353}">
      <dsp:nvSpPr>
        <dsp:cNvPr id="0" name=""/>
        <dsp:cNvSpPr/>
      </dsp:nvSpPr>
      <dsp:spPr>
        <a:xfrm>
          <a:off x="1293196" y="1360016"/>
          <a:ext cx="91440" cy="392369"/>
        </a:xfrm>
        <a:custGeom>
          <a:avLst/>
          <a:gdLst/>
          <a:ahLst/>
          <a:cxnLst/>
          <a:rect l="0" t="0" r="0" b="0"/>
          <a:pathLst>
            <a:path>
              <a:moveTo>
                <a:pt x="45720" y="0"/>
              </a:moveTo>
              <a:lnTo>
                <a:pt x="45720" y="392369"/>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E53D7F-6E00-4647-B0F2-ACB7BB3218C2}">
      <dsp:nvSpPr>
        <dsp:cNvPr id="0" name=""/>
        <dsp:cNvSpPr/>
      </dsp:nvSpPr>
      <dsp:spPr>
        <a:xfrm>
          <a:off x="1338916" y="440302"/>
          <a:ext cx="2016703" cy="392369"/>
        </a:xfrm>
        <a:custGeom>
          <a:avLst/>
          <a:gdLst/>
          <a:ahLst/>
          <a:cxnLst/>
          <a:rect l="0" t="0" r="0" b="0"/>
          <a:pathLst>
            <a:path>
              <a:moveTo>
                <a:pt x="2016703" y="0"/>
              </a:moveTo>
              <a:lnTo>
                <a:pt x="2016703" y="196184"/>
              </a:lnTo>
              <a:lnTo>
                <a:pt x="0" y="196184"/>
              </a:lnTo>
              <a:lnTo>
                <a:pt x="0" y="39236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41CB0-7E01-42D7-8A86-0937030D91C1}">
      <dsp:nvSpPr>
        <dsp:cNvPr id="0" name=""/>
        <dsp:cNvSpPr/>
      </dsp:nvSpPr>
      <dsp:spPr>
        <a:xfrm>
          <a:off x="1987839" y="4482"/>
          <a:ext cx="2735561" cy="4358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Taxability</a:t>
          </a:r>
        </a:p>
      </dsp:txBody>
      <dsp:txXfrm>
        <a:off x="1987839" y="4482"/>
        <a:ext cx="2735561" cy="435819"/>
      </dsp:txXfrm>
    </dsp:sp>
    <dsp:sp modelId="{7E61151C-0943-4C8A-AA78-56EA4593730B}">
      <dsp:nvSpPr>
        <dsp:cNvPr id="0" name=""/>
        <dsp:cNvSpPr/>
      </dsp:nvSpPr>
      <dsp:spPr>
        <a:xfrm>
          <a:off x="404704" y="832671"/>
          <a:ext cx="1868425" cy="5273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Section 45(4) </a:t>
          </a:r>
        </a:p>
      </dsp:txBody>
      <dsp:txXfrm>
        <a:off x="404704" y="832671"/>
        <a:ext cx="1868425" cy="527344"/>
      </dsp:txXfrm>
    </dsp:sp>
    <dsp:sp modelId="{27C34060-0531-422D-894D-B7C17FB44DFB}">
      <dsp:nvSpPr>
        <dsp:cNvPr id="0" name=""/>
        <dsp:cNvSpPr/>
      </dsp:nvSpPr>
      <dsp:spPr>
        <a:xfrm>
          <a:off x="404704" y="1752385"/>
          <a:ext cx="1868425" cy="93421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Capital gains</a:t>
          </a:r>
        </a:p>
      </dsp:txBody>
      <dsp:txXfrm>
        <a:off x="404704" y="1752385"/>
        <a:ext cx="1868425" cy="934212"/>
      </dsp:txXfrm>
    </dsp:sp>
    <dsp:sp modelId="{D99ACDA5-3723-4D71-9802-0E3312CE8E84}">
      <dsp:nvSpPr>
        <dsp:cNvPr id="0" name=""/>
        <dsp:cNvSpPr/>
      </dsp:nvSpPr>
      <dsp:spPr>
        <a:xfrm>
          <a:off x="871810" y="3078967"/>
          <a:ext cx="1868425" cy="93421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Reconstitution</a:t>
          </a:r>
        </a:p>
      </dsp:txBody>
      <dsp:txXfrm>
        <a:off x="871810" y="3078967"/>
        <a:ext cx="1868425" cy="934212"/>
      </dsp:txXfrm>
    </dsp:sp>
    <dsp:sp modelId="{C0A64FC1-DC1A-4274-B999-A2D72342DA3B}">
      <dsp:nvSpPr>
        <dsp:cNvPr id="0" name=""/>
        <dsp:cNvSpPr/>
      </dsp:nvSpPr>
      <dsp:spPr>
        <a:xfrm>
          <a:off x="871810" y="4405549"/>
          <a:ext cx="1868425" cy="93421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Receive Capital asset or money</a:t>
          </a:r>
        </a:p>
      </dsp:txBody>
      <dsp:txXfrm>
        <a:off x="871810" y="4405549"/>
        <a:ext cx="1868425" cy="934212"/>
      </dsp:txXfrm>
    </dsp:sp>
    <dsp:sp modelId="{A09935E6-780F-4D89-B68E-22E94BE179BF}">
      <dsp:nvSpPr>
        <dsp:cNvPr id="0" name=""/>
        <dsp:cNvSpPr/>
      </dsp:nvSpPr>
      <dsp:spPr>
        <a:xfrm>
          <a:off x="871810" y="5732131"/>
          <a:ext cx="3641038" cy="4794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Tax on gains of partner payable by firm</a:t>
          </a:r>
        </a:p>
      </dsp:txBody>
      <dsp:txXfrm>
        <a:off x="871810" y="5732131"/>
        <a:ext cx="3641038" cy="479400"/>
      </dsp:txXfrm>
    </dsp:sp>
    <dsp:sp modelId="{96A29EA8-9285-4D03-BA18-6A0952B084B6}">
      <dsp:nvSpPr>
        <dsp:cNvPr id="0" name=""/>
        <dsp:cNvSpPr/>
      </dsp:nvSpPr>
      <dsp:spPr>
        <a:xfrm>
          <a:off x="4438111" y="832671"/>
          <a:ext cx="1868425" cy="5273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Section 9B</a:t>
          </a:r>
        </a:p>
      </dsp:txBody>
      <dsp:txXfrm>
        <a:off x="4438111" y="832671"/>
        <a:ext cx="1868425" cy="527344"/>
      </dsp:txXfrm>
    </dsp:sp>
    <dsp:sp modelId="{D93F2BC5-F179-4FCC-977D-364DB417EF2A}">
      <dsp:nvSpPr>
        <dsp:cNvPr id="0" name=""/>
        <dsp:cNvSpPr/>
      </dsp:nvSpPr>
      <dsp:spPr>
        <a:xfrm>
          <a:off x="4438111" y="1752385"/>
          <a:ext cx="1868425" cy="93421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Business income or Capital gains</a:t>
          </a:r>
        </a:p>
      </dsp:txBody>
      <dsp:txXfrm>
        <a:off x="4438111" y="1752385"/>
        <a:ext cx="1868425" cy="934212"/>
      </dsp:txXfrm>
    </dsp:sp>
    <dsp:sp modelId="{502F86A5-6F9B-4F1B-A2D4-0DCCB2D8CCF5}">
      <dsp:nvSpPr>
        <dsp:cNvPr id="0" name=""/>
        <dsp:cNvSpPr/>
      </dsp:nvSpPr>
      <dsp:spPr>
        <a:xfrm>
          <a:off x="4905217" y="3078967"/>
          <a:ext cx="1868425" cy="93421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b="1" kern="1200" dirty="0"/>
            <a:t>Dissolution</a:t>
          </a:r>
          <a:r>
            <a:rPr lang="en-US" sz="1700" kern="1200" dirty="0"/>
            <a:t> or Reconstitution</a:t>
          </a:r>
        </a:p>
      </dsp:txBody>
      <dsp:txXfrm>
        <a:off x="4905217" y="3078967"/>
        <a:ext cx="1868425" cy="934212"/>
      </dsp:txXfrm>
    </dsp:sp>
    <dsp:sp modelId="{AA8F5B17-CFB7-478C-B498-595FBC34C0BD}">
      <dsp:nvSpPr>
        <dsp:cNvPr id="0" name=""/>
        <dsp:cNvSpPr/>
      </dsp:nvSpPr>
      <dsp:spPr>
        <a:xfrm>
          <a:off x="4905217" y="4405549"/>
          <a:ext cx="1868425" cy="93421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Stock in trade or capital asset</a:t>
          </a:r>
        </a:p>
      </dsp:txBody>
      <dsp:txXfrm>
        <a:off x="4905217" y="4405549"/>
        <a:ext cx="1868425" cy="934212"/>
      </dsp:txXfrm>
    </dsp:sp>
    <dsp:sp modelId="{CB674A4E-CF78-43D1-9D43-C17003CB0991}">
      <dsp:nvSpPr>
        <dsp:cNvPr id="0" name=""/>
        <dsp:cNvSpPr/>
      </dsp:nvSpPr>
      <dsp:spPr>
        <a:xfrm>
          <a:off x="4905217" y="5732131"/>
          <a:ext cx="3641038" cy="4794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rtl="0">
            <a:lnSpc>
              <a:spcPct val="90000"/>
            </a:lnSpc>
            <a:spcBef>
              <a:spcPct val="0"/>
            </a:spcBef>
            <a:spcAft>
              <a:spcPct val="35000"/>
            </a:spcAft>
            <a:buNone/>
          </a:pPr>
          <a:r>
            <a:rPr lang="en-US" sz="1700" kern="1200" dirty="0"/>
            <a:t>Tax on gains of firm payable by firm</a:t>
          </a:r>
        </a:p>
      </dsp:txBody>
      <dsp:txXfrm>
        <a:off x="4905217" y="5732131"/>
        <a:ext cx="3641038" cy="47940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F380D-6242-4DD5-A283-EABAC345FBF3}">
      <dsp:nvSpPr>
        <dsp:cNvPr id="0" name=""/>
        <dsp:cNvSpPr/>
      </dsp:nvSpPr>
      <dsp:spPr>
        <a:xfrm>
          <a:off x="0" y="94871"/>
          <a:ext cx="78867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First view</a:t>
          </a:r>
        </a:p>
      </dsp:txBody>
      <dsp:txXfrm>
        <a:off x="31984" y="126855"/>
        <a:ext cx="7822732" cy="591232"/>
      </dsp:txXfrm>
    </dsp:sp>
    <dsp:sp modelId="{9CB10406-1795-41FE-9849-F05897E4576F}">
      <dsp:nvSpPr>
        <dsp:cNvPr id="0" name=""/>
        <dsp:cNvSpPr/>
      </dsp:nvSpPr>
      <dsp:spPr>
        <a:xfrm>
          <a:off x="0" y="750071"/>
          <a:ext cx="7886700" cy="25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17780" rIns="99568" bIns="1778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When a partner pools his asset with partnership assets by contributing such an asset as capital of the firm, it becomes the property of the firm</a:t>
          </a:r>
        </a:p>
        <a:p>
          <a:pPr marL="342900" lvl="2" indent="-171450" algn="l" defTabSz="800100">
            <a:lnSpc>
              <a:spcPct val="90000"/>
            </a:lnSpc>
            <a:spcBef>
              <a:spcPct val="0"/>
            </a:spcBef>
            <a:spcAft>
              <a:spcPct val="20000"/>
            </a:spcAft>
            <a:buChar char="•"/>
          </a:pPr>
          <a:r>
            <a:rPr lang="en-US" sz="1800" kern="1200" dirty="0"/>
            <a:t>under section 14 of Partnership Act by operation of law without formality of the conveyance.</a:t>
          </a:r>
        </a:p>
        <a:p>
          <a:pPr marL="171450" lvl="1" indent="-171450" algn="l" defTabSz="800100">
            <a:lnSpc>
              <a:spcPct val="90000"/>
            </a:lnSpc>
            <a:spcBef>
              <a:spcPct val="0"/>
            </a:spcBef>
            <a:spcAft>
              <a:spcPct val="20000"/>
            </a:spcAft>
            <a:buChar char="•"/>
          </a:pPr>
          <a:r>
            <a:rPr lang="en-US" sz="1800" kern="1200" dirty="0"/>
            <a:t>Where an immovable property is contributed as capital by the partner crediting his capital account and debiting his asset account, such pooling would convert the proprietary property as firm's property by operation of the partnership law, though it is not registered because there is no conveyance requiring registration. </a:t>
          </a:r>
        </a:p>
        <a:p>
          <a:pPr marL="228600" lvl="2" indent="-114300" algn="l" defTabSz="622300">
            <a:lnSpc>
              <a:spcPct val="90000"/>
            </a:lnSpc>
            <a:spcBef>
              <a:spcPct val="0"/>
            </a:spcBef>
            <a:spcAft>
              <a:spcPct val="20000"/>
            </a:spcAft>
            <a:buChar char="•"/>
          </a:pPr>
          <a:r>
            <a:rPr lang="en-US" sz="1400" kern="1200" dirty="0"/>
            <a:t>Chakrabarty Medical Centre v. TRO [2015] 56 taxmann.com 76 (Pune - Trib.)]</a:t>
          </a:r>
        </a:p>
      </dsp:txBody>
      <dsp:txXfrm>
        <a:off x="0" y="750071"/>
        <a:ext cx="7886700" cy="2550240"/>
      </dsp:txXfrm>
    </dsp:sp>
    <dsp:sp modelId="{1859EC6D-4E67-47DA-9405-A603E99C96F9}">
      <dsp:nvSpPr>
        <dsp:cNvPr id="0" name=""/>
        <dsp:cNvSpPr/>
      </dsp:nvSpPr>
      <dsp:spPr>
        <a:xfrm>
          <a:off x="0" y="3300311"/>
          <a:ext cx="78867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Second view</a:t>
          </a:r>
        </a:p>
      </dsp:txBody>
      <dsp:txXfrm>
        <a:off x="31984" y="3332295"/>
        <a:ext cx="7822732" cy="591232"/>
      </dsp:txXfrm>
    </dsp:sp>
    <dsp:sp modelId="{0BF0ABD5-A586-45F9-B804-71DF232DDC19}">
      <dsp:nvSpPr>
        <dsp:cNvPr id="0" name=""/>
        <dsp:cNvSpPr/>
      </dsp:nvSpPr>
      <dsp:spPr>
        <a:xfrm>
          <a:off x="0" y="3955511"/>
          <a:ext cx="7886700" cy="72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Section 17 of Registration Act – Concessional Stamp Act</a:t>
          </a:r>
        </a:p>
        <a:p>
          <a:pPr marL="228600" lvl="1" indent="-228600" algn="l" defTabSz="977900">
            <a:lnSpc>
              <a:spcPct val="90000"/>
            </a:lnSpc>
            <a:spcBef>
              <a:spcPct val="0"/>
            </a:spcBef>
            <a:spcAft>
              <a:spcPct val="20000"/>
            </a:spcAft>
            <a:buChar char="•"/>
          </a:pPr>
          <a:r>
            <a:rPr lang="en-US" sz="2200" kern="1200" dirty="0"/>
            <a:t>Balbir Singh Maini (Supreme Court)</a:t>
          </a:r>
        </a:p>
      </dsp:txBody>
      <dsp:txXfrm>
        <a:off x="0" y="3955511"/>
        <a:ext cx="7886700" cy="72450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7D427-FFD5-4C52-8B98-B608B5672340}">
      <dsp:nvSpPr>
        <dsp:cNvPr id="0" name=""/>
        <dsp:cNvSpPr/>
      </dsp:nvSpPr>
      <dsp:spPr>
        <a:xfrm>
          <a:off x="0" y="45286"/>
          <a:ext cx="7543800" cy="10424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S.45(3) – Amount recorded in books shall be full value of consideration</a:t>
          </a:r>
        </a:p>
      </dsp:txBody>
      <dsp:txXfrm>
        <a:off x="50889" y="96175"/>
        <a:ext cx="7442022" cy="940692"/>
      </dsp:txXfrm>
    </dsp:sp>
    <dsp:sp modelId="{74A9449D-35FC-4BBD-A4A6-8E0D80252EA4}">
      <dsp:nvSpPr>
        <dsp:cNvPr id="0" name=""/>
        <dsp:cNvSpPr/>
      </dsp:nvSpPr>
      <dsp:spPr>
        <a:xfrm>
          <a:off x="0" y="1165516"/>
          <a:ext cx="7543800" cy="10424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Section 50C vs. 45(3)</a:t>
          </a:r>
        </a:p>
      </dsp:txBody>
      <dsp:txXfrm>
        <a:off x="50889" y="1216405"/>
        <a:ext cx="7442022" cy="940692"/>
      </dsp:txXfrm>
    </dsp:sp>
    <dsp:sp modelId="{6A5F990D-2314-4D0D-BA8C-C20C69EAADB6}">
      <dsp:nvSpPr>
        <dsp:cNvPr id="0" name=""/>
        <dsp:cNvSpPr/>
      </dsp:nvSpPr>
      <dsp:spPr>
        <a:xfrm>
          <a:off x="0" y="2207986"/>
          <a:ext cx="7543800" cy="223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nn-NO" sz="2100" kern="1200"/>
            <a:t>DCIT vs. Amartara Pvt. Ltd. 78 ITR (Trib.)(S.N.) 46 (Mum)</a:t>
          </a:r>
          <a:endParaRPr lang="en-US" sz="2100" kern="1200"/>
        </a:p>
        <a:p>
          <a:pPr marL="228600" lvl="1" indent="-228600" algn="l" defTabSz="933450" rtl="0">
            <a:lnSpc>
              <a:spcPct val="90000"/>
            </a:lnSpc>
            <a:spcBef>
              <a:spcPct val="0"/>
            </a:spcBef>
            <a:spcAft>
              <a:spcPct val="20000"/>
            </a:spcAft>
            <a:buChar char="•"/>
          </a:pPr>
          <a:r>
            <a:rPr lang="nn-NO" sz="2100" kern="1200" dirty="0"/>
            <a:t>Shri Sarrangan Ashok Vs ITO (ITAT Chennai) (I.T.A.No.544/Chny/2019)</a:t>
          </a:r>
          <a:endParaRPr lang="en-US" sz="2100" kern="1200" dirty="0"/>
        </a:p>
        <a:p>
          <a:pPr marL="228600" lvl="1" indent="-228600" algn="l" defTabSz="933450" rtl="0">
            <a:lnSpc>
              <a:spcPct val="90000"/>
            </a:lnSpc>
            <a:spcBef>
              <a:spcPct val="0"/>
            </a:spcBef>
            <a:spcAft>
              <a:spcPct val="20000"/>
            </a:spcAft>
            <a:buChar char="•"/>
          </a:pPr>
          <a:r>
            <a:rPr lang="en-US" sz="2100" kern="1200" dirty="0"/>
            <a:t>.[ITO v. </a:t>
          </a:r>
          <a:r>
            <a:rPr lang="en-US" sz="2100" kern="1200" dirty="0" err="1"/>
            <a:t>Chiraayu</a:t>
          </a:r>
          <a:r>
            <a:rPr lang="en-US" sz="2100" kern="1200" dirty="0"/>
            <a:t> estate &amp; Dev. P. Ltd. [2011] 14 taxmann.com 41/47 SOT 200 (URO) (Mum.), </a:t>
          </a:r>
        </a:p>
        <a:p>
          <a:pPr marL="228600" lvl="1" indent="-228600" algn="l" defTabSz="933450" rtl="0">
            <a:lnSpc>
              <a:spcPct val="90000"/>
            </a:lnSpc>
            <a:spcBef>
              <a:spcPct val="0"/>
            </a:spcBef>
            <a:spcAft>
              <a:spcPct val="20000"/>
            </a:spcAft>
            <a:buChar char="•"/>
          </a:pPr>
          <a:r>
            <a:rPr lang="en-US" sz="2100" kern="1200" dirty="0"/>
            <a:t>ITO v. Orchid </a:t>
          </a:r>
          <a:r>
            <a:rPr lang="en-US" sz="2100" kern="1200" dirty="0" err="1"/>
            <a:t>Griha</a:t>
          </a:r>
          <a:r>
            <a:rPr lang="en-US" sz="2100" kern="1200" dirty="0"/>
            <a:t> </a:t>
          </a:r>
          <a:r>
            <a:rPr lang="en-US" sz="2100" kern="1200" dirty="0" err="1"/>
            <a:t>Nirman</a:t>
          </a:r>
          <a:r>
            <a:rPr lang="en-US" sz="2100" kern="1200" dirty="0"/>
            <a:t> (P.) Ltd. [2016] 74 taxmann.com 187/161 ITD 818 (</a:t>
          </a:r>
          <a:r>
            <a:rPr lang="en-US" sz="2100" kern="1200" dirty="0" err="1"/>
            <a:t>Kol</a:t>
          </a:r>
          <a:r>
            <a:rPr lang="en-US" sz="2100" kern="1200" dirty="0"/>
            <a:t>. - Trib.)]</a:t>
          </a:r>
        </a:p>
      </dsp:txBody>
      <dsp:txXfrm>
        <a:off x="0" y="2207986"/>
        <a:ext cx="7543800" cy="223559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4B61B5-CCE8-4B69-BDC4-41E085A391FD}">
      <dsp:nvSpPr>
        <dsp:cNvPr id="0" name=""/>
        <dsp:cNvSpPr/>
      </dsp:nvSpPr>
      <dsp:spPr>
        <a:xfrm>
          <a:off x="0" y="172044"/>
          <a:ext cx="7886700" cy="13162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In case of introduction of a capital asset as capital contribution by Partners in Partnership Firms, can section 56(2)(x) be invoked in the  hands of the firm?</a:t>
          </a:r>
        </a:p>
      </dsp:txBody>
      <dsp:txXfrm>
        <a:off x="64254" y="236298"/>
        <a:ext cx="7758192" cy="1187742"/>
      </dsp:txXfrm>
    </dsp:sp>
    <dsp:sp modelId="{4B969D34-DA84-47DF-BC3D-73787D59D4EC}">
      <dsp:nvSpPr>
        <dsp:cNvPr id="0" name=""/>
        <dsp:cNvSpPr/>
      </dsp:nvSpPr>
      <dsp:spPr>
        <a:xfrm>
          <a:off x="0" y="1488294"/>
          <a:ext cx="7886700" cy="269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US" sz="2000" kern="1200"/>
            <a:t>Sunil Siddharthbhai 156 ITR 509 (SC)</a:t>
          </a:r>
        </a:p>
        <a:p>
          <a:pPr marL="457200" lvl="2" indent="-228600" algn="l" defTabSz="889000" rtl="0">
            <a:lnSpc>
              <a:spcPct val="90000"/>
            </a:lnSpc>
            <a:spcBef>
              <a:spcPct val="0"/>
            </a:spcBef>
            <a:spcAft>
              <a:spcPct val="20000"/>
            </a:spcAft>
            <a:buChar char="•"/>
          </a:pPr>
          <a:r>
            <a:rPr lang="en-US" sz="2000" kern="1200"/>
            <a:t>Contributing partner derives consideration which is not measurable in present</a:t>
          </a:r>
        </a:p>
        <a:p>
          <a:pPr marL="457200" lvl="2" indent="-228600" algn="l" defTabSz="889000" rtl="0">
            <a:lnSpc>
              <a:spcPct val="90000"/>
            </a:lnSpc>
            <a:spcBef>
              <a:spcPct val="0"/>
            </a:spcBef>
            <a:spcAft>
              <a:spcPct val="20000"/>
            </a:spcAft>
            <a:buChar char="•"/>
          </a:pPr>
          <a:r>
            <a:rPr lang="en-US" sz="2000" kern="1200"/>
            <a:t>It lies in the womb of future</a:t>
          </a:r>
        </a:p>
        <a:p>
          <a:pPr marL="228600" lvl="1" indent="-228600" algn="l" defTabSz="889000" rtl="0">
            <a:lnSpc>
              <a:spcPct val="90000"/>
            </a:lnSpc>
            <a:spcBef>
              <a:spcPct val="0"/>
            </a:spcBef>
            <a:spcAft>
              <a:spcPct val="20000"/>
            </a:spcAft>
            <a:buChar char="•"/>
          </a:pPr>
          <a:r>
            <a:rPr lang="en-US" sz="2000" kern="1200"/>
            <a:t>CIT vs. Marudhar Hotel (P) Ltd. [2004] 269 ITR 310 (Rajasthan HC)</a:t>
          </a:r>
        </a:p>
        <a:p>
          <a:pPr marL="457200" lvl="2" indent="-228600" algn="l" defTabSz="889000" rtl="0">
            <a:lnSpc>
              <a:spcPct val="90000"/>
            </a:lnSpc>
            <a:spcBef>
              <a:spcPct val="0"/>
            </a:spcBef>
            <a:spcAft>
              <a:spcPct val="20000"/>
            </a:spcAft>
            <a:buChar char="•"/>
          </a:pPr>
          <a:r>
            <a:rPr lang="en-US" sz="2000" kern="1200"/>
            <a:t>Difference between the value of asset introduced and amount at which it was recorded in the books of the firm was held to be not liable to gift-tax</a:t>
          </a:r>
        </a:p>
      </dsp:txBody>
      <dsp:txXfrm>
        <a:off x="0" y="1488294"/>
        <a:ext cx="7886700" cy="269100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409B79-3684-4258-B251-24C76175792F}">
      <dsp:nvSpPr>
        <dsp:cNvPr id="0" name=""/>
        <dsp:cNvSpPr/>
      </dsp:nvSpPr>
      <dsp:spPr>
        <a:xfrm>
          <a:off x="0" y="174766"/>
          <a:ext cx="7886700" cy="15830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just" defTabSz="1822450">
            <a:lnSpc>
              <a:spcPct val="90000"/>
            </a:lnSpc>
            <a:spcBef>
              <a:spcPct val="0"/>
            </a:spcBef>
            <a:spcAft>
              <a:spcPct val="35000"/>
            </a:spcAft>
            <a:buNone/>
          </a:pPr>
          <a:r>
            <a:rPr lang="en-US" sz="4100" kern="1200"/>
            <a:t>Section 45(3) is applicable only in respect of a capital asset, </a:t>
          </a:r>
        </a:p>
      </dsp:txBody>
      <dsp:txXfrm>
        <a:off x="77276" y="252042"/>
        <a:ext cx="7732148" cy="1428457"/>
      </dsp:txXfrm>
    </dsp:sp>
    <dsp:sp modelId="{9A25DF21-B2CB-4BFC-B831-334EB66C609F}">
      <dsp:nvSpPr>
        <dsp:cNvPr id="0" name=""/>
        <dsp:cNvSpPr/>
      </dsp:nvSpPr>
      <dsp:spPr>
        <a:xfrm>
          <a:off x="0" y="1757776"/>
          <a:ext cx="7886700" cy="241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228600" lvl="1" indent="-228600" algn="just" defTabSz="1066800">
            <a:lnSpc>
              <a:spcPct val="90000"/>
            </a:lnSpc>
            <a:spcBef>
              <a:spcPct val="0"/>
            </a:spcBef>
            <a:spcAft>
              <a:spcPct val="20000"/>
            </a:spcAft>
            <a:buChar char="•"/>
          </a:pPr>
          <a:r>
            <a:rPr lang="en-US" sz="2400" kern="1200"/>
            <a:t>Where partners of a firm had, in fact, brought in land into partnership business as a current asset and </a:t>
          </a:r>
        </a:p>
        <a:p>
          <a:pPr marL="228600" lvl="1" indent="-228600" algn="just" defTabSz="1066800">
            <a:lnSpc>
              <a:spcPct val="90000"/>
            </a:lnSpc>
            <a:spcBef>
              <a:spcPct val="0"/>
            </a:spcBef>
            <a:spcAft>
              <a:spcPct val="20000"/>
            </a:spcAft>
            <a:buChar char="•"/>
          </a:pPr>
          <a:r>
            <a:rPr lang="en-US" sz="2400" kern="1200" dirty="0"/>
            <a:t>said firm upon receipt of said land also accounted for it as a current asset and not a capital asset, section 45(3) would be inapplicable</a:t>
          </a:r>
        </a:p>
        <a:p>
          <a:pPr marL="228600" lvl="1" indent="-228600" algn="just" defTabSz="1066800">
            <a:lnSpc>
              <a:spcPct val="90000"/>
            </a:lnSpc>
            <a:spcBef>
              <a:spcPct val="0"/>
            </a:spcBef>
            <a:spcAft>
              <a:spcPct val="20000"/>
            </a:spcAft>
            <a:buChar char="•"/>
          </a:pPr>
          <a:r>
            <a:rPr lang="en-US" sz="2400" kern="1200" dirty="0"/>
            <a:t>ITO v. Orchid </a:t>
          </a:r>
          <a:r>
            <a:rPr lang="en-US" sz="2400" kern="1200" dirty="0" err="1"/>
            <a:t>Griha</a:t>
          </a:r>
          <a:r>
            <a:rPr lang="en-US" sz="2400" kern="1200" dirty="0"/>
            <a:t> </a:t>
          </a:r>
          <a:r>
            <a:rPr lang="en-US" sz="2400" kern="1200" dirty="0" err="1"/>
            <a:t>Nirman</a:t>
          </a:r>
          <a:r>
            <a:rPr lang="en-US" sz="2400" kern="1200" dirty="0"/>
            <a:t> (P.) Ltd. [2016] 74 taxmann.com 187 (</a:t>
          </a:r>
          <a:r>
            <a:rPr lang="en-US" sz="2400" kern="1200" dirty="0" err="1"/>
            <a:t>Kol</a:t>
          </a:r>
          <a:r>
            <a:rPr lang="en-US" sz="2400" kern="1200" dirty="0"/>
            <a:t>.)]</a:t>
          </a:r>
        </a:p>
      </dsp:txBody>
      <dsp:txXfrm>
        <a:off x="0" y="1757776"/>
        <a:ext cx="7886700" cy="2418795"/>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BC4A6-69FD-4C06-8E95-FE7FE6711975}">
      <dsp:nvSpPr>
        <dsp:cNvPr id="0" name=""/>
        <dsp:cNvSpPr/>
      </dsp:nvSpPr>
      <dsp:spPr>
        <a:xfrm>
          <a:off x="0" y="605169"/>
          <a:ext cx="7886700" cy="585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IN" sz="2500" kern="1200" dirty="0"/>
            <a:t>On </a:t>
          </a:r>
          <a:r>
            <a:rPr lang="en-IN" sz="2500" b="1" u="sng" kern="1200" dirty="0"/>
            <a:t>distribution of assets</a:t>
          </a:r>
          <a:endParaRPr lang="en-US" sz="2500" kern="1200" dirty="0"/>
        </a:p>
      </dsp:txBody>
      <dsp:txXfrm>
        <a:off x="28557" y="633726"/>
        <a:ext cx="7829586" cy="527886"/>
      </dsp:txXfrm>
    </dsp:sp>
    <dsp:sp modelId="{7D3F6202-130A-4756-BC96-B152BED8066D}">
      <dsp:nvSpPr>
        <dsp:cNvPr id="0" name=""/>
        <dsp:cNvSpPr/>
      </dsp:nvSpPr>
      <dsp:spPr>
        <a:xfrm>
          <a:off x="0" y="1262169"/>
          <a:ext cx="7886700" cy="5850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IN" sz="2500" kern="1200" dirty="0"/>
            <a:t>by the </a:t>
          </a:r>
          <a:r>
            <a:rPr lang="en-IN" sz="2500" b="1" u="sng" kern="1200" dirty="0"/>
            <a:t>firm to partners </a:t>
          </a:r>
          <a:r>
            <a:rPr lang="en-IN" sz="2500" kern="1200" dirty="0"/>
            <a:t>on dissolution or retirement, </a:t>
          </a:r>
          <a:endParaRPr lang="en-US" sz="2500" kern="1200" dirty="0"/>
        </a:p>
      </dsp:txBody>
      <dsp:txXfrm>
        <a:off x="28557" y="1290726"/>
        <a:ext cx="7829586" cy="527886"/>
      </dsp:txXfrm>
    </dsp:sp>
    <dsp:sp modelId="{B7773116-73EC-4913-A00E-2E9F1C5BD26A}">
      <dsp:nvSpPr>
        <dsp:cNvPr id="0" name=""/>
        <dsp:cNvSpPr/>
      </dsp:nvSpPr>
      <dsp:spPr>
        <a:xfrm>
          <a:off x="0" y="1919169"/>
          <a:ext cx="7886700" cy="5850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IN" sz="2500" b="1" u="sng" kern="1200" dirty="0"/>
            <a:t>there is no “sale” </a:t>
          </a:r>
          <a:r>
            <a:rPr lang="en-IN" sz="2500" kern="1200" dirty="0"/>
            <a:t>of asset by the firm to the partners. </a:t>
          </a:r>
          <a:endParaRPr lang="en-US" sz="2500" kern="1200" dirty="0"/>
        </a:p>
      </dsp:txBody>
      <dsp:txXfrm>
        <a:off x="28557" y="1947726"/>
        <a:ext cx="7829586" cy="527886"/>
      </dsp:txXfrm>
    </dsp:sp>
    <dsp:sp modelId="{2EF1B4A3-6B27-45B0-9887-A44EBB631F39}">
      <dsp:nvSpPr>
        <dsp:cNvPr id="0" name=""/>
        <dsp:cNvSpPr/>
      </dsp:nvSpPr>
      <dsp:spPr>
        <a:xfrm>
          <a:off x="0" y="2504169"/>
          <a:ext cx="7886700" cy="124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IN" sz="2000" kern="1200" dirty="0"/>
            <a:t>Sale means transfer for a price. </a:t>
          </a:r>
          <a:endParaRPr lang="en-US" sz="2000" kern="1200" dirty="0"/>
        </a:p>
        <a:p>
          <a:pPr marL="228600" lvl="1" indent="-228600" algn="l" defTabSz="889000" rtl="0">
            <a:lnSpc>
              <a:spcPct val="90000"/>
            </a:lnSpc>
            <a:spcBef>
              <a:spcPct val="0"/>
            </a:spcBef>
            <a:spcAft>
              <a:spcPct val="20000"/>
            </a:spcAft>
            <a:buChar char="•"/>
          </a:pPr>
          <a:r>
            <a:rPr lang="en-IN" sz="2000" kern="1200" dirty="0"/>
            <a:t>Distribution is mere adjustment of rights amongst the partners </a:t>
          </a:r>
          <a:r>
            <a:rPr lang="en-IN" sz="2000" i="1" kern="1200" dirty="0"/>
            <a:t>inter se</a:t>
          </a:r>
          <a:r>
            <a:rPr lang="en-IN" sz="2000" kern="1200" dirty="0"/>
            <a:t>.</a:t>
          </a:r>
          <a:endParaRPr lang="en-US" sz="2000" kern="1200" dirty="0"/>
        </a:p>
        <a:p>
          <a:pPr marL="228600" lvl="1" indent="-228600" algn="l" defTabSz="889000" rtl="0">
            <a:lnSpc>
              <a:spcPct val="90000"/>
            </a:lnSpc>
            <a:spcBef>
              <a:spcPct val="0"/>
            </a:spcBef>
            <a:spcAft>
              <a:spcPct val="20000"/>
            </a:spcAft>
            <a:buChar char="•"/>
          </a:pPr>
          <a:r>
            <a:rPr lang="en-US" sz="2000" kern="1200" dirty="0" err="1"/>
            <a:t>DewasCine</a:t>
          </a:r>
          <a:r>
            <a:rPr lang="en-US" sz="2000" kern="1200" dirty="0"/>
            <a:t> Corporation (1968) 68 ITR 240 (SC)</a:t>
          </a:r>
        </a:p>
      </dsp:txBody>
      <dsp:txXfrm>
        <a:off x="0" y="2504169"/>
        <a:ext cx="7886700" cy="1242000"/>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8005C6-EEFD-4F96-9F55-16410FA326A5}">
      <dsp:nvSpPr>
        <dsp:cNvPr id="0" name=""/>
        <dsp:cNvSpPr/>
      </dsp:nvSpPr>
      <dsp:spPr>
        <a:xfrm>
          <a:off x="0" y="49419"/>
          <a:ext cx="7886700" cy="81899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en-IN" sz="3500" kern="1200" dirty="0"/>
            <a:t>No “transfer” u/s. 2(47)</a:t>
          </a:r>
          <a:endParaRPr lang="en-US" sz="3500" kern="1200" dirty="0"/>
        </a:p>
      </dsp:txBody>
      <dsp:txXfrm>
        <a:off x="39980" y="89399"/>
        <a:ext cx="7806740" cy="739039"/>
      </dsp:txXfrm>
    </dsp:sp>
    <dsp:sp modelId="{6941DF99-D628-4DA7-981F-8667BD00C4D1}">
      <dsp:nvSpPr>
        <dsp:cNvPr id="0" name=""/>
        <dsp:cNvSpPr/>
      </dsp:nvSpPr>
      <dsp:spPr>
        <a:xfrm>
          <a:off x="0" y="969219"/>
          <a:ext cx="7886700" cy="81899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en-US" sz="3500" kern="1200" dirty="0"/>
            <a:t>On distribution </a:t>
          </a:r>
          <a:r>
            <a:rPr lang="en-IN" sz="3500" kern="1200" dirty="0"/>
            <a:t>of assets </a:t>
          </a:r>
          <a:endParaRPr lang="en-US" sz="3500" kern="1200" dirty="0"/>
        </a:p>
      </dsp:txBody>
      <dsp:txXfrm>
        <a:off x="39980" y="1009199"/>
        <a:ext cx="7806740" cy="739039"/>
      </dsp:txXfrm>
    </dsp:sp>
    <dsp:sp modelId="{EC75C9ED-EBD3-43B3-B268-ACC146E99A9F}">
      <dsp:nvSpPr>
        <dsp:cNvPr id="0" name=""/>
        <dsp:cNvSpPr/>
      </dsp:nvSpPr>
      <dsp:spPr>
        <a:xfrm>
          <a:off x="0" y="1889019"/>
          <a:ext cx="7886700" cy="81899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en-IN" sz="3500" kern="1200" dirty="0"/>
            <a:t>by firm to the partners. </a:t>
          </a:r>
          <a:endParaRPr lang="en-US" sz="3500" kern="1200" dirty="0"/>
        </a:p>
      </dsp:txBody>
      <dsp:txXfrm>
        <a:off x="39980" y="1928999"/>
        <a:ext cx="7806740" cy="739039"/>
      </dsp:txXfrm>
    </dsp:sp>
    <dsp:sp modelId="{3E295472-1F92-4746-8AEA-A9FE00D81F78}">
      <dsp:nvSpPr>
        <dsp:cNvPr id="0" name=""/>
        <dsp:cNvSpPr/>
      </dsp:nvSpPr>
      <dsp:spPr>
        <a:xfrm>
          <a:off x="0" y="2708018"/>
          <a:ext cx="7886700" cy="1593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n-IN" sz="2700" kern="1200"/>
            <a:t>By </a:t>
          </a:r>
          <a:r>
            <a:rPr lang="en-IN" sz="2700" kern="1200" dirty="0"/>
            <a:t>“firms property” all that is meant is property in which all the partners have joint or common interest.</a:t>
          </a:r>
          <a:endParaRPr lang="en-US" sz="2700" kern="1200" dirty="0"/>
        </a:p>
        <a:p>
          <a:pPr marL="228600" lvl="1" indent="-228600" algn="l" defTabSz="1200150" rtl="0">
            <a:lnSpc>
              <a:spcPct val="90000"/>
            </a:lnSpc>
            <a:spcBef>
              <a:spcPct val="0"/>
            </a:spcBef>
            <a:spcAft>
              <a:spcPct val="20000"/>
            </a:spcAft>
            <a:buChar char="•"/>
          </a:pPr>
          <a:r>
            <a:rPr lang="en-US" sz="2700" kern="1200"/>
            <a:t>Malabar Fisheries (1979) 120 ITR 49 (SC)</a:t>
          </a:r>
        </a:p>
      </dsp:txBody>
      <dsp:txXfrm>
        <a:off x="0" y="2708018"/>
        <a:ext cx="7886700" cy="1593900"/>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373E08-DB40-4B6C-8980-A902BB065D6A}">
      <dsp:nvSpPr>
        <dsp:cNvPr id="0" name=""/>
        <dsp:cNvSpPr/>
      </dsp:nvSpPr>
      <dsp:spPr>
        <a:xfrm>
          <a:off x="0" y="27368"/>
          <a:ext cx="7886700" cy="10647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dirty="0"/>
            <a:t>No transfer of partner’s interest in the firm</a:t>
          </a:r>
          <a:endParaRPr lang="en-US" sz="2800" kern="1200" dirty="0"/>
        </a:p>
      </dsp:txBody>
      <dsp:txXfrm>
        <a:off x="51974" y="79342"/>
        <a:ext cx="7782752" cy="960752"/>
      </dsp:txXfrm>
    </dsp:sp>
    <dsp:sp modelId="{93D0F89D-D942-4949-A39D-96A184733A69}">
      <dsp:nvSpPr>
        <dsp:cNvPr id="0" name=""/>
        <dsp:cNvSpPr/>
      </dsp:nvSpPr>
      <dsp:spPr>
        <a:xfrm>
          <a:off x="0" y="1172708"/>
          <a:ext cx="7886700" cy="10647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IN" sz="2800" kern="1200" dirty="0"/>
            <a:t>from the retiring partner to the continuing partner. </a:t>
          </a:r>
          <a:endParaRPr lang="en-US" sz="2800" kern="1200" dirty="0"/>
        </a:p>
      </dsp:txBody>
      <dsp:txXfrm>
        <a:off x="51974" y="1224682"/>
        <a:ext cx="7782752" cy="960752"/>
      </dsp:txXfrm>
    </dsp:sp>
    <dsp:sp modelId="{1C55FBE2-40A0-4AD5-A209-A77BE555D0B0}">
      <dsp:nvSpPr>
        <dsp:cNvPr id="0" name=""/>
        <dsp:cNvSpPr/>
      </dsp:nvSpPr>
      <dsp:spPr>
        <a:xfrm>
          <a:off x="0" y="2237409"/>
          <a:ext cx="7886700"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IN" sz="2200" kern="1200" dirty="0"/>
            <a:t>What partner receives is his share in partnership and</a:t>
          </a:r>
          <a:endParaRPr lang="en-US" sz="2200" kern="1200" dirty="0"/>
        </a:p>
        <a:p>
          <a:pPr marL="228600" lvl="1" indent="-228600" algn="l" defTabSz="977900" rtl="0">
            <a:lnSpc>
              <a:spcPct val="90000"/>
            </a:lnSpc>
            <a:spcBef>
              <a:spcPct val="0"/>
            </a:spcBef>
            <a:spcAft>
              <a:spcPct val="20000"/>
            </a:spcAft>
            <a:buChar char="•"/>
          </a:pPr>
          <a:r>
            <a:rPr lang="en-IN" sz="2200" kern="1200" dirty="0"/>
            <a:t>not consideration for transfer of his interest in the partnership to continuing partners.</a:t>
          </a:r>
          <a:endParaRPr lang="en-US" sz="2200" kern="1200" dirty="0"/>
        </a:p>
        <a:p>
          <a:pPr marL="457200" lvl="2" indent="-228600" algn="l" defTabSz="977900" rtl="0">
            <a:lnSpc>
              <a:spcPct val="90000"/>
            </a:lnSpc>
            <a:spcBef>
              <a:spcPct val="0"/>
            </a:spcBef>
            <a:spcAft>
              <a:spcPct val="20000"/>
            </a:spcAft>
            <a:buChar char="•"/>
          </a:pPr>
          <a:r>
            <a:rPr lang="en-US" sz="2200" kern="1200" dirty="0" err="1"/>
            <a:t>Bankelal</a:t>
          </a:r>
          <a:r>
            <a:rPr lang="en-US" sz="2200" kern="1200" dirty="0"/>
            <a:t> </a:t>
          </a:r>
          <a:r>
            <a:rPr lang="en-US" sz="2200" kern="1200" dirty="0" err="1"/>
            <a:t>Vaidhya</a:t>
          </a:r>
          <a:r>
            <a:rPr lang="en-US" sz="2200" kern="1200" dirty="0"/>
            <a:t>(1971) 79 ITR 594 (SC)</a:t>
          </a:r>
        </a:p>
        <a:p>
          <a:pPr marL="457200" lvl="2" indent="-228600" algn="l" defTabSz="977900" rtl="0">
            <a:lnSpc>
              <a:spcPct val="90000"/>
            </a:lnSpc>
            <a:spcBef>
              <a:spcPct val="0"/>
            </a:spcBef>
            <a:spcAft>
              <a:spcPct val="20000"/>
            </a:spcAft>
            <a:buChar char="•"/>
          </a:pPr>
          <a:r>
            <a:rPr lang="en-US" sz="2200" kern="1200" dirty="0" err="1"/>
            <a:t>Mohanbhai</a:t>
          </a:r>
          <a:r>
            <a:rPr lang="en-US" sz="2200" kern="1200" dirty="0"/>
            <a:t> </a:t>
          </a:r>
          <a:r>
            <a:rPr lang="en-US" sz="2200" kern="1200" dirty="0" err="1"/>
            <a:t>Pamabhai</a:t>
          </a:r>
          <a:r>
            <a:rPr lang="en-US" sz="2200" kern="1200" dirty="0"/>
            <a:t>(1973) 91 ITR 393(</a:t>
          </a:r>
          <a:r>
            <a:rPr lang="en-US" sz="2200" kern="1200" dirty="0" err="1"/>
            <a:t>Guj</a:t>
          </a:r>
          <a:r>
            <a:rPr lang="en-US" sz="2200" kern="1200" dirty="0"/>
            <a:t>)</a:t>
          </a:r>
        </a:p>
        <a:p>
          <a:pPr marL="685800" lvl="3" indent="-228600" algn="l" defTabSz="977900" rtl="0">
            <a:lnSpc>
              <a:spcPct val="90000"/>
            </a:lnSpc>
            <a:spcBef>
              <a:spcPct val="0"/>
            </a:spcBef>
            <a:spcAft>
              <a:spcPct val="20000"/>
            </a:spcAft>
            <a:buChar char="•"/>
          </a:pPr>
          <a:r>
            <a:rPr lang="en-US" sz="2200" kern="1200" dirty="0"/>
            <a:t>affirmed in (1987) 165 ITR 166(SC) </a:t>
          </a:r>
        </a:p>
      </dsp:txBody>
      <dsp:txXfrm>
        <a:off x="0" y="2237409"/>
        <a:ext cx="7886700" cy="20865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831D6C-9B56-4ACB-B7C1-3A5E598C66A5}">
      <dsp:nvSpPr>
        <dsp:cNvPr id="0" name=""/>
        <dsp:cNvSpPr/>
      </dsp:nvSpPr>
      <dsp:spPr>
        <a:xfrm>
          <a:off x="0" y="251441"/>
          <a:ext cx="82296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t>Indian partnership Act</a:t>
          </a:r>
        </a:p>
      </dsp:txBody>
      <dsp:txXfrm>
        <a:off x="31984" y="283425"/>
        <a:ext cx="8165632" cy="591232"/>
      </dsp:txXfrm>
    </dsp:sp>
    <dsp:sp modelId="{D01C8154-AA09-48B7-B05C-C7C6EACE059B}">
      <dsp:nvSpPr>
        <dsp:cNvPr id="0" name=""/>
        <dsp:cNvSpPr/>
      </dsp:nvSpPr>
      <dsp:spPr>
        <a:xfrm>
          <a:off x="0" y="906641"/>
          <a:ext cx="8229600" cy="72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dirty="0"/>
            <a:t>Can HUF be a partner?</a:t>
          </a:r>
        </a:p>
        <a:p>
          <a:pPr marL="228600" lvl="1" indent="-228600" algn="l" defTabSz="977900" rtl="0">
            <a:lnSpc>
              <a:spcPct val="90000"/>
            </a:lnSpc>
            <a:spcBef>
              <a:spcPct val="0"/>
            </a:spcBef>
            <a:spcAft>
              <a:spcPct val="20000"/>
            </a:spcAft>
            <a:buChar char="•"/>
          </a:pPr>
          <a:r>
            <a:rPr lang="en-US" sz="2200" kern="1200"/>
            <a:t>Can trust be a partner?</a:t>
          </a:r>
        </a:p>
      </dsp:txBody>
      <dsp:txXfrm>
        <a:off x="0" y="906641"/>
        <a:ext cx="8229600" cy="724500"/>
      </dsp:txXfrm>
    </dsp:sp>
    <dsp:sp modelId="{4F6993EA-8ADC-49FD-924C-43C6E416B4FA}">
      <dsp:nvSpPr>
        <dsp:cNvPr id="0" name=""/>
        <dsp:cNvSpPr/>
      </dsp:nvSpPr>
      <dsp:spPr>
        <a:xfrm>
          <a:off x="0" y="1631141"/>
          <a:ext cx="82296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err="1"/>
            <a:t>Rashiklal</a:t>
          </a:r>
          <a:r>
            <a:rPr lang="en-US" sz="2800" kern="1200" dirty="0"/>
            <a:t> &amp; Co. vs. CIT (1998) (229 ITR 458)(SC)</a:t>
          </a:r>
        </a:p>
      </dsp:txBody>
      <dsp:txXfrm>
        <a:off x="31984" y="1663125"/>
        <a:ext cx="8165632" cy="591232"/>
      </dsp:txXfrm>
    </dsp:sp>
    <dsp:sp modelId="{AD9B0649-0B3C-4A59-8B0D-6BA60D1266BD}">
      <dsp:nvSpPr>
        <dsp:cNvPr id="0" name=""/>
        <dsp:cNvSpPr/>
      </dsp:nvSpPr>
      <dsp:spPr>
        <a:xfrm>
          <a:off x="0" y="2286341"/>
          <a:ext cx="82296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dirty="0"/>
            <a:t>In law, an HUF can never be a partner of a partnership firm</a:t>
          </a:r>
        </a:p>
      </dsp:txBody>
      <dsp:txXfrm>
        <a:off x="0" y="2286341"/>
        <a:ext cx="8229600" cy="463680"/>
      </dsp:txXfrm>
    </dsp:sp>
    <dsp:sp modelId="{70330A0D-9670-4915-B4C2-699F905A47A4}">
      <dsp:nvSpPr>
        <dsp:cNvPr id="0" name=""/>
        <dsp:cNvSpPr/>
      </dsp:nvSpPr>
      <dsp:spPr>
        <a:xfrm>
          <a:off x="0" y="2750021"/>
          <a:ext cx="82296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t>MCA Circular</a:t>
          </a:r>
        </a:p>
      </dsp:txBody>
      <dsp:txXfrm>
        <a:off x="31984" y="2782005"/>
        <a:ext cx="8165632" cy="591232"/>
      </dsp:txXfrm>
    </dsp:sp>
    <dsp:sp modelId="{302CC0D4-E234-4BA2-8E67-CEDC76D00515}">
      <dsp:nvSpPr>
        <dsp:cNvPr id="0" name=""/>
        <dsp:cNvSpPr/>
      </dsp:nvSpPr>
      <dsp:spPr>
        <a:xfrm>
          <a:off x="0" y="3405221"/>
          <a:ext cx="82296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dirty="0"/>
            <a:t>LETTER F.NO.1/13/2012 CL-V, DATED 27-5-2016</a:t>
          </a:r>
        </a:p>
      </dsp:txBody>
      <dsp:txXfrm>
        <a:off x="0" y="3405221"/>
        <a:ext cx="8229600" cy="46368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9A38E7-8452-4DBE-99C4-5764AA18A81A}">
      <dsp:nvSpPr>
        <dsp:cNvPr id="0" name=""/>
        <dsp:cNvSpPr/>
      </dsp:nvSpPr>
      <dsp:spPr>
        <a:xfrm>
          <a:off x="1540" y="1190216"/>
          <a:ext cx="3284841" cy="19709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rtl="0">
            <a:lnSpc>
              <a:spcPct val="90000"/>
            </a:lnSpc>
            <a:spcBef>
              <a:spcPct val="0"/>
            </a:spcBef>
            <a:spcAft>
              <a:spcPct val="35000"/>
            </a:spcAft>
            <a:buNone/>
          </a:pPr>
          <a:r>
            <a:rPr lang="en-US" sz="5400" kern="1200" dirty="0"/>
            <a:t>From ‘</a:t>
          </a:r>
          <a:r>
            <a:rPr lang="en-US" sz="5400" i="1" kern="1200" dirty="0"/>
            <a:t>transfer</a:t>
          </a:r>
          <a:r>
            <a:rPr lang="en-US" sz="5400" kern="1200" dirty="0"/>
            <a:t>’ </a:t>
          </a:r>
        </a:p>
      </dsp:txBody>
      <dsp:txXfrm>
        <a:off x="59266" y="1247942"/>
        <a:ext cx="3169389" cy="1855452"/>
      </dsp:txXfrm>
    </dsp:sp>
    <dsp:sp modelId="{B525E721-4F67-4FC9-9E00-FBD699309963}">
      <dsp:nvSpPr>
        <dsp:cNvPr id="0" name=""/>
        <dsp:cNvSpPr/>
      </dsp:nvSpPr>
      <dsp:spPr>
        <a:xfrm>
          <a:off x="3614865" y="1768348"/>
          <a:ext cx="696386" cy="8146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endParaRPr lang="en-US" sz="3700" kern="1200"/>
        </a:p>
      </dsp:txBody>
      <dsp:txXfrm>
        <a:off x="3614865" y="1931276"/>
        <a:ext cx="487470" cy="488784"/>
      </dsp:txXfrm>
    </dsp:sp>
    <dsp:sp modelId="{B148E222-DEA7-46C2-BCC1-8BB45C8669AD}">
      <dsp:nvSpPr>
        <dsp:cNvPr id="0" name=""/>
        <dsp:cNvSpPr/>
      </dsp:nvSpPr>
      <dsp:spPr>
        <a:xfrm>
          <a:off x="4600318" y="1190216"/>
          <a:ext cx="3284841" cy="19709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rtl="0">
            <a:lnSpc>
              <a:spcPct val="90000"/>
            </a:lnSpc>
            <a:spcBef>
              <a:spcPct val="0"/>
            </a:spcBef>
            <a:spcAft>
              <a:spcPct val="35000"/>
            </a:spcAft>
            <a:buNone/>
          </a:pPr>
          <a:r>
            <a:rPr lang="en-US" sz="5400" kern="1200" dirty="0"/>
            <a:t>To </a:t>
          </a:r>
          <a:r>
            <a:rPr lang="en-US" sz="5400" i="1" kern="1200" dirty="0"/>
            <a:t>‘receipt’</a:t>
          </a:r>
        </a:p>
      </dsp:txBody>
      <dsp:txXfrm>
        <a:off x="4658044" y="1247942"/>
        <a:ext cx="3169389" cy="1855452"/>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E0C22-FBA3-4F0F-B894-64999DBBB173}">
      <dsp:nvSpPr>
        <dsp:cNvPr id="0" name=""/>
        <dsp:cNvSpPr/>
      </dsp:nvSpPr>
      <dsp:spPr>
        <a:xfrm>
          <a:off x="3154679" y="531"/>
          <a:ext cx="4732020" cy="2071559"/>
        </a:xfrm>
        <a:prstGeom prst="rightArrow">
          <a:avLst>
            <a:gd name="adj1" fmla="val 75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rtl="0">
            <a:lnSpc>
              <a:spcPct val="90000"/>
            </a:lnSpc>
            <a:spcBef>
              <a:spcPct val="0"/>
            </a:spcBef>
            <a:spcAft>
              <a:spcPct val="15000"/>
            </a:spcAft>
            <a:buChar char="•"/>
          </a:pPr>
          <a:r>
            <a:rPr lang="en-IN" sz="2400" kern="1200" dirty="0"/>
            <a:t>A firm (thus, LLP is covered)</a:t>
          </a:r>
          <a:endParaRPr lang="en-US" sz="2400" kern="1200" dirty="0"/>
        </a:p>
        <a:p>
          <a:pPr marL="228600" lvl="1" indent="-228600" algn="l" defTabSz="1066800" rtl="0">
            <a:lnSpc>
              <a:spcPct val="90000"/>
            </a:lnSpc>
            <a:spcBef>
              <a:spcPct val="0"/>
            </a:spcBef>
            <a:spcAft>
              <a:spcPct val="15000"/>
            </a:spcAft>
            <a:buChar char="•"/>
          </a:pPr>
          <a:r>
            <a:rPr lang="en-IN" sz="2400" kern="1200" dirty="0"/>
            <a:t>AOP / BOI (excluding company or a co-operative society)</a:t>
          </a:r>
          <a:endParaRPr lang="en-US" sz="2400" kern="1200" dirty="0"/>
        </a:p>
      </dsp:txBody>
      <dsp:txXfrm>
        <a:off x="3154679" y="259476"/>
        <a:ext cx="3955185" cy="1553669"/>
      </dsp:txXfrm>
    </dsp:sp>
    <dsp:sp modelId="{86EF832B-5B4F-4AB2-A061-EBAD0827D5D2}">
      <dsp:nvSpPr>
        <dsp:cNvPr id="0" name=""/>
        <dsp:cNvSpPr/>
      </dsp:nvSpPr>
      <dsp:spPr>
        <a:xfrm>
          <a:off x="0" y="531"/>
          <a:ext cx="3154680" cy="207155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rtl="0">
            <a:lnSpc>
              <a:spcPct val="90000"/>
            </a:lnSpc>
            <a:spcBef>
              <a:spcPct val="0"/>
            </a:spcBef>
            <a:spcAft>
              <a:spcPct val="35000"/>
            </a:spcAft>
            <a:buNone/>
          </a:pPr>
          <a:r>
            <a:rPr lang="en-IN" sz="4400" kern="1200" dirty="0"/>
            <a:t>“Specified Entity”</a:t>
          </a:r>
          <a:endParaRPr lang="en-US" sz="4400" kern="1200" dirty="0"/>
        </a:p>
      </dsp:txBody>
      <dsp:txXfrm>
        <a:off x="101125" y="101656"/>
        <a:ext cx="2952430" cy="1869309"/>
      </dsp:txXfrm>
    </dsp:sp>
    <dsp:sp modelId="{E30A6B31-DCF1-4619-B2AA-FC495C047942}">
      <dsp:nvSpPr>
        <dsp:cNvPr id="0" name=""/>
        <dsp:cNvSpPr/>
      </dsp:nvSpPr>
      <dsp:spPr>
        <a:xfrm>
          <a:off x="3154679" y="2279246"/>
          <a:ext cx="4732020" cy="2071559"/>
        </a:xfrm>
        <a:prstGeom prst="rightArrow">
          <a:avLst>
            <a:gd name="adj1" fmla="val 75000"/>
            <a:gd name="adj2" fmla="val 5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a:t>A person </a:t>
          </a:r>
          <a:r>
            <a:rPr lang="en-US" sz="2000" b="1" u="sng" kern="1200" dirty="0"/>
            <a:t>who is</a:t>
          </a:r>
        </a:p>
        <a:p>
          <a:pPr marL="457200" lvl="2" indent="-228600" algn="l" defTabSz="889000" rtl="0">
            <a:lnSpc>
              <a:spcPct val="90000"/>
            </a:lnSpc>
            <a:spcBef>
              <a:spcPct val="0"/>
            </a:spcBef>
            <a:spcAft>
              <a:spcPct val="15000"/>
            </a:spcAft>
            <a:buChar char="•"/>
          </a:pPr>
          <a:r>
            <a:rPr lang="en-IN" sz="2000" kern="1200" dirty="0"/>
            <a:t>Partner in a firm /LLP; </a:t>
          </a:r>
          <a:r>
            <a:rPr lang="en-IN" sz="1800" kern="1200" dirty="0"/>
            <a:t>Member of AOP/BOI</a:t>
          </a:r>
          <a:endParaRPr lang="en-US" sz="1800" kern="1200" dirty="0"/>
        </a:p>
        <a:p>
          <a:pPr marL="457200" lvl="2" indent="-228600" algn="l" defTabSz="889000" rtl="0">
            <a:lnSpc>
              <a:spcPct val="90000"/>
            </a:lnSpc>
            <a:spcBef>
              <a:spcPct val="0"/>
            </a:spcBef>
            <a:spcAft>
              <a:spcPct val="15000"/>
            </a:spcAft>
            <a:buChar char="•"/>
          </a:pPr>
          <a:r>
            <a:rPr lang="en-IN" sz="2000" kern="1200" dirty="0"/>
            <a:t>in any PY (“who </a:t>
          </a:r>
          <a:r>
            <a:rPr lang="en-IN" sz="2000" b="1" u="sng" kern="1200" dirty="0">
              <a:solidFill>
                <a:srgbClr val="FF0000"/>
              </a:solidFill>
            </a:rPr>
            <a:t>is</a:t>
          </a:r>
          <a:r>
            <a:rPr lang="en-IN" sz="2000" kern="1200" dirty="0"/>
            <a:t>” not “who </a:t>
          </a:r>
          <a:r>
            <a:rPr lang="en-IN" sz="2000" b="1" u="sng" kern="1200" dirty="0">
              <a:solidFill>
                <a:srgbClr val="FF0000"/>
              </a:solidFill>
            </a:rPr>
            <a:t>was</a:t>
          </a:r>
          <a:r>
            <a:rPr lang="en-IN" sz="2000" kern="1200" dirty="0"/>
            <a:t>”)</a:t>
          </a:r>
          <a:endParaRPr lang="en-US" sz="2000" kern="1200" dirty="0"/>
        </a:p>
      </dsp:txBody>
      <dsp:txXfrm>
        <a:off x="3154679" y="2538191"/>
        <a:ext cx="3955185" cy="1553669"/>
      </dsp:txXfrm>
    </dsp:sp>
    <dsp:sp modelId="{09E70A2C-7B1D-4B45-8F04-7FC05350195A}">
      <dsp:nvSpPr>
        <dsp:cNvPr id="0" name=""/>
        <dsp:cNvSpPr/>
      </dsp:nvSpPr>
      <dsp:spPr>
        <a:xfrm>
          <a:off x="0" y="2279246"/>
          <a:ext cx="3154680" cy="207155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rtl="0">
            <a:lnSpc>
              <a:spcPct val="90000"/>
            </a:lnSpc>
            <a:spcBef>
              <a:spcPct val="0"/>
            </a:spcBef>
            <a:spcAft>
              <a:spcPct val="35000"/>
            </a:spcAft>
            <a:buNone/>
          </a:pPr>
          <a:r>
            <a:rPr lang="en-IN" sz="4400" kern="1200" dirty="0"/>
            <a:t>“Specified person”</a:t>
          </a:r>
          <a:endParaRPr lang="en-US" sz="4400" kern="1200" dirty="0"/>
        </a:p>
      </dsp:txBody>
      <dsp:txXfrm>
        <a:off x="101125" y="2380371"/>
        <a:ext cx="2952430" cy="1869309"/>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3E0F9A-23D8-4347-82A0-992CA788A2C4}">
      <dsp:nvSpPr>
        <dsp:cNvPr id="0" name=""/>
        <dsp:cNvSpPr/>
      </dsp:nvSpPr>
      <dsp:spPr>
        <a:xfrm>
          <a:off x="0" y="60308"/>
          <a:ext cx="7886700" cy="608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IN" sz="2600" kern="1200"/>
            <a:t>“Reconstitution” means</a:t>
          </a:r>
          <a:endParaRPr lang="en-US" sz="2600" kern="1200"/>
        </a:p>
      </dsp:txBody>
      <dsp:txXfrm>
        <a:off x="29700" y="90008"/>
        <a:ext cx="7827300" cy="549000"/>
      </dsp:txXfrm>
    </dsp:sp>
    <dsp:sp modelId="{38C48C1C-23AE-4C8D-B5BD-6CE23ABB370F}">
      <dsp:nvSpPr>
        <dsp:cNvPr id="0" name=""/>
        <dsp:cNvSpPr/>
      </dsp:nvSpPr>
      <dsp:spPr>
        <a:xfrm>
          <a:off x="0" y="668709"/>
          <a:ext cx="7886700" cy="301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3020" rIns="184912" bIns="33020" numCol="1" spcCol="1270" anchor="t" anchorCtr="0">
          <a:noAutofit/>
        </a:bodyPr>
        <a:lstStyle/>
        <a:p>
          <a:pPr marL="228600" lvl="1" indent="-228600" algn="just" defTabSz="889000" rtl="0">
            <a:lnSpc>
              <a:spcPct val="90000"/>
            </a:lnSpc>
            <a:spcBef>
              <a:spcPct val="0"/>
            </a:spcBef>
            <a:spcAft>
              <a:spcPct val="20000"/>
            </a:spcAft>
            <a:buChar char="•"/>
          </a:pPr>
          <a:r>
            <a:rPr lang="en-IN" sz="2000" kern="1200" dirty="0"/>
            <a:t>One or more partners / members </a:t>
          </a:r>
          <a:r>
            <a:rPr lang="en-IN" sz="2000" u="sng" kern="1200" dirty="0">
              <a:solidFill>
                <a:schemeClr val="tx2"/>
              </a:solidFill>
            </a:rPr>
            <a:t>ceases</a:t>
          </a:r>
          <a:r>
            <a:rPr lang="en-IN" sz="2000" kern="1200" dirty="0">
              <a:solidFill>
                <a:schemeClr val="tx2"/>
              </a:solidFill>
            </a:rPr>
            <a:t> </a:t>
          </a:r>
          <a:r>
            <a:rPr lang="en-IN" sz="2000" kern="1200" dirty="0"/>
            <a:t>to be partners / members;</a:t>
          </a:r>
          <a:endParaRPr lang="en-US" sz="2000" kern="1200" dirty="0"/>
        </a:p>
        <a:p>
          <a:pPr marL="457200" lvl="2" indent="-228600" algn="just" defTabSz="889000" rtl="0">
            <a:lnSpc>
              <a:spcPct val="90000"/>
            </a:lnSpc>
            <a:spcBef>
              <a:spcPct val="0"/>
            </a:spcBef>
            <a:spcAft>
              <a:spcPct val="20000"/>
            </a:spcAft>
            <a:buChar char="•"/>
          </a:pPr>
          <a:r>
            <a:rPr lang="en-US" sz="2000" kern="1200" dirty="0">
              <a:solidFill>
                <a:srgbClr val="FF0000"/>
              </a:solidFill>
            </a:rPr>
            <a:t>Retirement or death</a:t>
          </a:r>
        </a:p>
        <a:p>
          <a:pPr marL="228600" lvl="1" indent="-228600" algn="just" defTabSz="889000" rtl="0">
            <a:lnSpc>
              <a:spcPct val="90000"/>
            </a:lnSpc>
            <a:spcBef>
              <a:spcPct val="0"/>
            </a:spcBef>
            <a:spcAft>
              <a:spcPct val="20000"/>
            </a:spcAft>
            <a:buChar char="•"/>
          </a:pPr>
          <a:r>
            <a:rPr lang="en-IN" sz="2000" kern="1200" dirty="0"/>
            <a:t>One or more new partners / members are </a:t>
          </a:r>
          <a:r>
            <a:rPr lang="en-IN" sz="2000" u="sng" kern="1200" dirty="0">
              <a:solidFill>
                <a:schemeClr val="tx2"/>
              </a:solidFill>
            </a:rPr>
            <a:t>admitted</a:t>
          </a:r>
          <a:r>
            <a:rPr lang="en-IN" sz="2000" kern="1200" dirty="0"/>
            <a:t> –where –one or more old partners / members </a:t>
          </a:r>
          <a:r>
            <a:rPr lang="en-IN" sz="2000" u="sng" kern="1200" dirty="0">
              <a:solidFill>
                <a:schemeClr val="tx2"/>
              </a:solidFill>
            </a:rPr>
            <a:t>continue</a:t>
          </a:r>
          <a:r>
            <a:rPr lang="en-IN" sz="2000" kern="1200" dirty="0"/>
            <a:t> as partner / member</a:t>
          </a:r>
          <a:endParaRPr lang="en-US" sz="2000" kern="1200" dirty="0"/>
        </a:p>
        <a:p>
          <a:pPr marL="457200" lvl="2" indent="-228600" algn="just" defTabSz="889000" rtl="0">
            <a:lnSpc>
              <a:spcPct val="90000"/>
            </a:lnSpc>
            <a:spcBef>
              <a:spcPct val="0"/>
            </a:spcBef>
            <a:spcAft>
              <a:spcPct val="20000"/>
            </a:spcAft>
            <a:buChar char="•"/>
          </a:pPr>
          <a:r>
            <a:rPr lang="en-US" sz="2000" kern="1200" dirty="0">
              <a:solidFill>
                <a:srgbClr val="FF0000"/>
              </a:solidFill>
            </a:rPr>
            <a:t>Admission + others continue</a:t>
          </a:r>
        </a:p>
        <a:p>
          <a:pPr marL="228600" lvl="1" indent="-228600" algn="just" defTabSz="889000" rtl="0">
            <a:lnSpc>
              <a:spcPct val="90000"/>
            </a:lnSpc>
            <a:spcBef>
              <a:spcPct val="0"/>
            </a:spcBef>
            <a:spcAft>
              <a:spcPct val="20000"/>
            </a:spcAft>
            <a:buChar char="•"/>
          </a:pPr>
          <a:r>
            <a:rPr lang="en-IN" sz="2000" kern="1200" dirty="0"/>
            <a:t>All partners / members continue with a change in their respective share or in shares of some of them</a:t>
          </a:r>
          <a:endParaRPr lang="en-US" sz="2000" kern="1200" dirty="0"/>
        </a:p>
        <a:p>
          <a:pPr marL="457200" lvl="2" indent="-228600" algn="just" defTabSz="889000" rtl="0">
            <a:lnSpc>
              <a:spcPct val="90000"/>
            </a:lnSpc>
            <a:spcBef>
              <a:spcPct val="0"/>
            </a:spcBef>
            <a:spcAft>
              <a:spcPct val="20000"/>
            </a:spcAft>
            <a:buChar char="•"/>
          </a:pPr>
          <a:r>
            <a:rPr lang="en-US" sz="2000" kern="1200" dirty="0">
              <a:solidFill>
                <a:srgbClr val="FF0000"/>
              </a:solidFill>
            </a:rPr>
            <a:t>Only change in PSR</a:t>
          </a:r>
        </a:p>
      </dsp:txBody>
      <dsp:txXfrm>
        <a:off x="0" y="668709"/>
        <a:ext cx="7886700" cy="3013920"/>
      </dsp:txXfrm>
    </dsp:sp>
    <dsp:sp modelId="{2037F001-C783-46EB-A0D1-2A17176F5845}">
      <dsp:nvSpPr>
        <dsp:cNvPr id="0" name=""/>
        <dsp:cNvSpPr/>
      </dsp:nvSpPr>
      <dsp:spPr>
        <a:xfrm>
          <a:off x="0" y="3682629"/>
          <a:ext cx="7886700" cy="608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just" defTabSz="1155700" rtl="0">
            <a:lnSpc>
              <a:spcPct val="90000"/>
            </a:lnSpc>
            <a:spcBef>
              <a:spcPct val="0"/>
            </a:spcBef>
            <a:spcAft>
              <a:spcPct val="35000"/>
            </a:spcAft>
            <a:buNone/>
          </a:pPr>
          <a:r>
            <a:rPr lang="en-US" sz="2600" kern="1200" dirty="0">
              <a:solidFill>
                <a:schemeClr val="bg1"/>
              </a:solidFill>
            </a:rPr>
            <a:t>Does not include </a:t>
          </a:r>
          <a:r>
            <a:rPr lang="en-US" sz="2600" u="sng" kern="1200" dirty="0">
              <a:solidFill>
                <a:schemeClr val="bg1"/>
              </a:solidFill>
            </a:rPr>
            <a:t>dissolution</a:t>
          </a:r>
        </a:p>
      </dsp:txBody>
      <dsp:txXfrm>
        <a:off x="29700" y="3712329"/>
        <a:ext cx="7827300" cy="549000"/>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D2DB6-1C28-4236-BC06-E2F91A1E6977}">
      <dsp:nvSpPr>
        <dsp:cNvPr id="0" name=""/>
        <dsp:cNvSpPr/>
      </dsp:nvSpPr>
      <dsp:spPr>
        <a:xfrm>
          <a:off x="0" y="494828"/>
          <a:ext cx="7886700" cy="538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S. 45(1) – fundamental conditions</a:t>
          </a:r>
        </a:p>
      </dsp:txBody>
      <dsp:txXfrm>
        <a:off x="26273" y="521101"/>
        <a:ext cx="7834154" cy="485654"/>
      </dsp:txXfrm>
    </dsp:sp>
    <dsp:sp modelId="{DC50E49C-3090-4595-A1FB-031A14422EAD}">
      <dsp:nvSpPr>
        <dsp:cNvPr id="0" name=""/>
        <dsp:cNvSpPr/>
      </dsp:nvSpPr>
      <dsp:spPr>
        <a:xfrm>
          <a:off x="0" y="1033029"/>
          <a:ext cx="78867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i="1" kern="1200"/>
            <a:t>Capital asset, transfer, profit and gains from transfer</a:t>
          </a:r>
          <a:endParaRPr lang="en-US" sz="1800" kern="1200"/>
        </a:p>
      </dsp:txBody>
      <dsp:txXfrm>
        <a:off x="0" y="1033029"/>
        <a:ext cx="7886700" cy="380880"/>
      </dsp:txXfrm>
    </dsp:sp>
    <dsp:sp modelId="{C6859772-E183-4508-A6EB-0E64BD9109F6}">
      <dsp:nvSpPr>
        <dsp:cNvPr id="0" name=""/>
        <dsp:cNvSpPr/>
      </dsp:nvSpPr>
      <dsp:spPr>
        <a:xfrm>
          <a:off x="0" y="1413909"/>
          <a:ext cx="7886700" cy="5382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S.45(4) - Notwithstanding anything contained in S.45(1)</a:t>
          </a:r>
        </a:p>
      </dsp:txBody>
      <dsp:txXfrm>
        <a:off x="26273" y="1440182"/>
        <a:ext cx="7834154" cy="485654"/>
      </dsp:txXfrm>
    </dsp:sp>
    <dsp:sp modelId="{76741921-163B-43D4-8FF9-5304860935BB}">
      <dsp:nvSpPr>
        <dsp:cNvPr id="0" name=""/>
        <dsp:cNvSpPr/>
      </dsp:nvSpPr>
      <dsp:spPr>
        <a:xfrm>
          <a:off x="0" y="1952109"/>
          <a:ext cx="78867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Overrides condition of ‘</a:t>
          </a:r>
          <a:r>
            <a:rPr lang="en-US" sz="1800" i="1" kern="1200"/>
            <a:t>transfer</a:t>
          </a:r>
          <a:r>
            <a:rPr lang="en-US" sz="1800" kern="1200"/>
            <a:t>’ and ‘</a:t>
          </a:r>
          <a:r>
            <a:rPr lang="en-US" sz="1800" i="1" kern="1200"/>
            <a:t>year of transfer</a:t>
          </a:r>
          <a:r>
            <a:rPr lang="en-US" sz="1800" kern="1200"/>
            <a:t>’</a:t>
          </a:r>
        </a:p>
      </dsp:txBody>
      <dsp:txXfrm>
        <a:off x="0" y="1952109"/>
        <a:ext cx="7886700" cy="380880"/>
      </dsp:txXfrm>
    </dsp:sp>
    <dsp:sp modelId="{4B66EA1D-29C4-4467-8CF1-6982C33DCCCA}">
      <dsp:nvSpPr>
        <dsp:cNvPr id="0" name=""/>
        <dsp:cNvSpPr/>
      </dsp:nvSpPr>
      <dsp:spPr>
        <a:xfrm>
          <a:off x="0" y="2332989"/>
          <a:ext cx="7886700" cy="5382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Where a ‘specified person’ receives from a ‘specified entity’</a:t>
          </a:r>
        </a:p>
      </dsp:txBody>
      <dsp:txXfrm>
        <a:off x="26273" y="2359262"/>
        <a:ext cx="7834154" cy="485654"/>
      </dsp:txXfrm>
    </dsp:sp>
    <dsp:sp modelId="{564E8587-CE48-4ACF-A550-710949C9BE1F}">
      <dsp:nvSpPr>
        <dsp:cNvPr id="0" name=""/>
        <dsp:cNvSpPr/>
      </dsp:nvSpPr>
      <dsp:spPr>
        <a:xfrm>
          <a:off x="0" y="2937429"/>
          <a:ext cx="7886700" cy="538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Any </a:t>
          </a:r>
          <a:r>
            <a:rPr lang="en-US" sz="2300" u="sng" kern="1200" dirty="0"/>
            <a:t>Money</a:t>
          </a:r>
          <a:r>
            <a:rPr lang="en-US" sz="2300" kern="1200" dirty="0"/>
            <a:t> or </a:t>
          </a:r>
          <a:r>
            <a:rPr lang="en-US" sz="2300" u="sng" kern="1200" dirty="0"/>
            <a:t>Capital asset</a:t>
          </a:r>
        </a:p>
      </dsp:txBody>
      <dsp:txXfrm>
        <a:off x="26273" y="2963702"/>
        <a:ext cx="7834154" cy="485654"/>
      </dsp:txXfrm>
    </dsp:sp>
    <dsp:sp modelId="{15B0A1DE-9806-4312-8862-FAAC38328676}">
      <dsp:nvSpPr>
        <dsp:cNvPr id="0" name=""/>
        <dsp:cNvSpPr/>
      </dsp:nvSpPr>
      <dsp:spPr>
        <a:xfrm>
          <a:off x="0" y="3475629"/>
          <a:ext cx="78867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Excludes Stock in trade, personal effect, rural agricultural land</a:t>
          </a:r>
        </a:p>
      </dsp:txBody>
      <dsp:txXfrm>
        <a:off x="0" y="3475629"/>
        <a:ext cx="7886700" cy="380880"/>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3DE4A-3B3E-4C53-AA67-B28B7DDEC456}">
      <dsp:nvSpPr>
        <dsp:cNvPr id="0" name=""/>
        <dsp:cNvSpPr/>
      </dsp:nvSpPr>
      <dsp:spPr>
        <a:xfrm>
          <a:off x="3265" y="221927"/>
          <a:ext cx="2803128" cy="9028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rtl="0">
            <a:lnSpc>
              <a:spcPct val="90000"/>
            </a:lnSpc>
            <a:spcBef>
              <a:spcPct val="0"/>
            </a:spcBef>
            <a:spcAft>
              <a:spcPct val="35000"/>
            </a:spcAft>
            <a:buNone/>
          </a:pPr>
          <a:r>
            <a:rPr lang="en-US" sz="1900" kern="1200"/>
            <a:t>If Receipt is </a:t>
          </a:r>
        </a:p>
      </dsp:txBody>
      <dsp:txXfrm>
        <a:off x="3265" y="221927"/>
        <a:ext cx="2803128" cy="601920"/>
      </dsp:txXfrm>
    </dsp:sp>
    <dsp:sp modelId="{649D9037-38BC-4CD0-B93E-6A83788E73B4}">
      <dsp:nvSpPr>
        <dsp:cNvPr id="0" name=""/>
        <dsp:cNvSpPr/>
      </dsp:nvSpPr>
      <dsp:spPr>
        <a:xfrm>
          <a:off x="335181" y="745111"/>
          <a:ext cx="2803128" cy="17736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a:t>‘</a:t>
          </a:r>
          <a:r>
            <a:rPr lang="en-US" sz="1900" i="1" kern="1200" dirty="0"/>
            <a:t>In connection with’</a:t>
          </a:r>
        </a:p>
        <a:p>
          <a:pPr marL="171450" lvl="1" indent="-171450" algn="l" defTabSz="844550" rtl="0">
            <a:lnSpc>
              <a:spcPct val="90000"/>
            </a:lnSpc>
            <a:spcBef>
              <a:spcPct val="0"/>
            </a:spcBef>
            <a:spcAft>
              <a:spcPct val="15000"/>
            </a:spcAft>
            <a:buChar char="•"/>
          </a:pPr>
          <a:r>
            <a:rPr lang="en-US" sz="1900" kern="1200"/>
            <a:t>Reconstitution of Specified entity</a:t>
          </a:r>
        </a:p>
      </dsp:txBody>
      <dsp:txXfrm>
        <a:off x="387130" y="797060"/>
        <a:ext cx="2699230" cy="1669756"/>
      </dsp:txXfrm>
    </dsp:sp>
    <dsp:sp modelId="{B2658C77-FAC0-457C-B8ED-11C1AB4EC9D1}">
      <dsp:nvSpPr>
        <dsp:cNvPr id="0" name=""/>
        <dsp:cNvSpPr/>
      </dsp:nvSpPr>
      <dsp:spPr>
        <a:xfrm rot="21542451">
          <a:off x="3231275" y="135818"/>
          <a:ext cx="901007" cy="6978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3231290" y="277150"/>
        <a:ext cx="691638" cy="418738"/>
      </dsp:txXfrm>
    </dsp:sp>
    <dsp:sp modelId="{F994830F-CB42-4158-833B-8D435C4D3FFD}">
      <dsp:nvSpPr>
        <dsp:cNvPr id="0" name=""/>
        <dsp:cNvSpPr/>
      </dsp:nvSpPr>
      <dsp:spPr>
        <a:xfrm>
          <a:off x="4506170" y="173900"/>
          <a:ext cx="2803128" cy="820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72390" numCol="1" spcCol="1270" anchor="t" anchorCtr="0">
          <a:noAutofit/>
        </a:bodyPr>
        <a:lstStyle/>
        <a:p>
          <a:pPr marL="0" lvl="0" indent="0" algn="l" defTabSz="844550" rtl="0">
            <a:lnSpc>
              <a:spcPct val="90000"/>
            </a:lnSpc>
            <a:spcBef>
              <a:spcPct val="0"/>
            </a:spcBef>
            <a:spcAft>
              <a:spcPct val="35000"/>
            </a:spcAft>
            <a:buNone/>
          </a:pPr>
          <a:r>
            <a:rPr lang="en-US" sz="1900" kern="1200"/>
            <a:t>Then</a:t>
          </a:r>
        </a:p>
      </dsp:txBody>
      <dsp:txXfrm>
        <a:off x="4506170" y="173900"/>
        <a:ext cx="2803128" cy="547200"/>
      </dsp:txXfrm>
    </dsp:sp>
    <dsp:sp modelId="{C13DF775-586B-485B-BFA2-99282FCE1679}">
      <dsp:nvSpPr>
        <dsp:cNvPr id="0" name=""/>
        <dsp:cNvSpPr/>
      </dsp:nvSpPr>
      <dsp:spPr>
        <a:xfrm>
          <a:off x="5080305" y="721100"/>
          <a:ext cx="2803128" cy="34563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a:t>Any profits or gains</a:t>
          </a:r>
        </a:p>
        <a:p>
          <a:pPr marL="171450" lvl="1" indent="-171450" algn="l" defTabSz="844550" rtl="0">
            <a:lnSpc>
              <a:spcPct val="90000"/>
            </a:lnSpc>
            <a:spcBef>
              <a:spcPct val="0"/>
            </a:spcBef>
            <a:spcAft>
              <a:spcPct val="15000"/>
            </a:spcAft>
            <a:buChar char="•"/>
          </a:pPr>
          <a:r>
            <a:rPr lang="en-US" sz="1900" kern="1200"/>
            <a:t>Arising from such receipt</a:t>
          </a:r>
        </a:p>
        <a:p>
          <a:pPr marL="171450" lvl="1" indent="-171450" algn="l" defTabSz="844550" rtl="0">
            <a:lnSpc>
              <a:spcPct val="90000"/>
            </a:lnSpc>
            <a:spcBef>
              <a:spcPct val="0"/>
            </a:spcBef>
            <a:spcAft>
              <a:spcPct val="15000"/>
            </a:spcAft>
            <a:buChar char="•"/>
          </a:pPr>
          <a:r>
            <a:rPr lang="en-US" sz="1900" kern="1200"/>
            <a:t>By the specified person</a:t>
          </a:r>
        </a:p>
        <a:p>
          <a:pPr marL="171450" lvl="1" indent="-171450" algn="l" defTabSz="844550" rtl="0">
            <a:lnSpc>
              <a:spcPct val="90000"/>
            </a:lnSpc>
            <a:spcBef>
              <a:spcPct val="0"/>
            </a:spcBef>
            <a:spcAft>
              <a:spcPct val="15000"/>
            </a:spcAft>
            <a:buChar char="•"/>
          </a:pPr>
          <a:r>
            <a:rPr lang="en-US" sz="1900" kern="1200"/>
            <a:t>Shall be chargeable to tax </a:t>
          </a:r>
        </a:p>
        <a:p>
          <a:pPr marL="171450" lvl="1" indent="-171450" algn="l" defTabSz="844550" rtl="0">
            <a:lnSpc>
              <a:spcPct val="90000"/>
            </a:lnSpc>
            <a:spcBef>
              <a:spcPct val="0"/>
            </a:spcBef>
            <a:spcAft>
              <a:spcPct val="15000"/>
            </a:spcAft>
            <a:buChar char="•"/>
          </a:pPr>
          <a:r>
            <a:rPr lang="en-US" sz="1900" kern="1200"/>
            <a:t>In hands of Specified entity</a:t>
          </a:r>
        </a:p>
        <a:p>
          <a:pPr marL="171450" lvl="1" indent="-171450" algn="l" defTabSz="844550" rtl="0">
            <a:lnSpc>
              <a:spcPct val="90000"/>
            </a:lnSpc>
            <a:spcBef>
              <a:spcPct val="0"/>
            </a:spcBef>
            <a:spcAft>
              <a:spcPct val="15000"/>
            </a:spcAft>
            <a:buChar char="•"/>
          </a:pPr>
          <a:r>
            <a:rPr lang="en-US" sz="1900" kern="1200"/>
            <a:t>Under head Capital gains</a:t>
          </a:r>
        </a:p>
      </dsp:txBody>
      <dsp:txXfrm>
        <a:off x="5162406" y="803201"/>
        <a:ext cx="2638926" cy="3292135"/>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EE6AA-B23C-46FE-A0A4-246FE06FCD2E}">
      <dsp:nvSpPr>
        <dsp:cNvPr id="0" name=""/>
        <dsp:cNvSpPr/>
      </dsp:nvSpPr>
      <dsp:spPr>
        <a:xfrm>
          <a:off x="0" y="29073"/>
          <a:ext cx="7886700" cy="113095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rtl="0">
            <a:lnSpc>
              <a:spcPct val="90000"/>
            </a:lnSpc>
            <a:spcBef>
              <a:spcPct val="0"/>
            </a:spcBef>
            <a:spcAft>
              <a:spcPct val="35000"/>
            </a:spcAft>
            <a:buNone/>
          </a:pPr>
          <a:r>
            <a:rPr lang="en-US" sz="3200" kern="1200"/>
            <a:t>Balance of capital in books of accounts of firm to exclude</a:t>
          </a:r>
        </a:p>
      </dsp:txBody>
      <dsp:txXfrm>
        <a:off x="0" y="29073"/>
        <a:ext cx="7886700" cy="1130951"/>
      </dsp:txXfrm>
    </dsp:sp>
    <dsp:sp modelId="{DEF64E5A-43D1-4A0E-9614-E27052E27066}">
      <dsp:nvSpPr>
        <dsp:cNvPr id="0" name=""/>
        <dsp:cNvSpPr/>
      </dsp:nvSpPr>
      <dsp:spPr>
        <a:xfrm>
          <a:off x="0" y="1160024"/>
          <a:ext cx="7886700" cy="31622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rtl="0">
            <a:lnSpc>
              <a:spcPct val="90000"/>
            </a:lnSpc>
            <a:spcBef>
              <a:spcPct val="0"/>
            </a:spcBef>
            <a:spcAft>
              <a:spcPct val="15000"/>
            </a:spcAft>
            <a:buChar char="•"/>
          </a:pPr>
          <a:r>
            <a:rPr lang="en-US" sz="3200" kern="1200"/>
            <a:t>Revaluation</a:t>
          </a:r>
        </a:p>
        <a:p>
          <a:pPr marL="285750" lvl="1" indent="-285750" algn="l" defTabSz="1422400" rtl="0">
            <a:lnSpc>
              <a:spcPct val="90000"/>
            </a:lnSpc>
            <a:spcBef>
              <a:spcPct val="0"/>
            </a:spcBef>
            <a:spcAft>
              <a:spcPct val="15000"/>
            </a:spcAft>
            <a:buChar char="•"/>
          </a:pPr>
          <a:r>
            <a:rPr lang="en-US" sz="3200" kern="1200"/>
            <a:t>‘Self generated goodwill’ or ‘self generated other asset’</a:t>
          </a:r>
        </a:p>
        <a:p>
          <a:pPr marL="571500" lvl="2" indent="-285750" algn="l" defTabSz="1422400" rtl="0">
            <a:lnSpc>
              <a:spcPct val="90000"/>
            </a:lnSpc>
            <a:spcBef>
              <a:spcPct val="0"/>
            </a:spcBef>
            <a:spcAft>
              <a:spcPct val="15000"/>
            </a:spcAft>
            <a:buChar char="•"/>
          </a:pPr>
          <a:r>
            <a:rPr lang="en-US" sz="3200" kern="1200"/>
            <a:t>Acquired without incurring any cost</a:t>
          </a:r>
        </a:p>
        <a:p>
          <a:pPr marL="571500" lvl="2" indent="-285750" algn="l" defTabSz="1422400" rtl="0">
            <a:lnSpc>
              <a:spcPct val="90000"/>
            </a:lnSpc>
            <a:spcBef>
              <a:spcPct val="0"/>
            </a:spcBef>
            <a:spcAft>
              <a:spcPct val="15000"/>
            </a:spcAft>
            <a:buChar char="•"/>
          </a:pPr>
          <a:r>
            <a:rPr lang="en-US" sz="3200" kern="1200"/>
            <a:t>Generated during course of business or profession</a:t>
          </a:r>
        </a:p>
      </dsp:txBody>
      <dsp:txXfrm>
        <a:off x="0" y="1160024"/>
        <a:ext cx="7886700" cy="316224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534C19-43D5-4971-B67F-D0A6E36822F0}">
      <dsp:nvSpPr>
        <dsp:cNvPr id="0" name=""/>
        <dsp:cNvSpPr/>
      </dsp:nvSpPr>
      <dsp:spPr>
        <a:xfrm>
          <a:off x="0" y="656469"/>
          <a:ext cx="7886700" cy="936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0">
            <a:lnSpc>
              <a:spcPct val="90000"/>
            </a:lnSpc>
            <a:spcBef>
              <a:spcPct val="0"/>
            </a:spcBef>
            <a:spcAft>
              <a:spcPct val="35000"/>
            </a:spcAft>
            <a:buNone/>
          </a:pPr>
          <a:r>
            <a:rPr lang="en-US" sz="4000" kern="1200"/>
            <a:t>Section 45(4) is a tax on</a:t>
          </a:r>
        </a:p>
      </dsp:txBody>
      <dsp:txXfrm>
        <a:off x="45692" y="702161"/>
        <a:ext cx="7795316" cy="844616"/>
      </dsp:txXfrm>
    </dsp:sp>
    <dsp:sp modelId="{77243504-49F3-4A5F-8C6B-D73B7E3E420E}">
      <dsp:nvSpPr>
        <dsp:cNvPr id="0" name=""/>
        <dsp:cNvSpPr/>
      </dsp:nvSpPr>
      <dsp:spPr>
        <a:xfrm>
          <a:off x="0" y="1707669"/>
          <a:ext cx="7886700" cy="9360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0">
            <a:lnSpc>
              <a:spcPct val="90000"/>
            </a:lnSpc>
            <a:spcBef>
              <a:spcPct val="0"/>
            </a:spcBef>
            <a:spcAft>
              <a:spcPct val="35000"/>
            </a:spcAft>
            <a:buNone/>
          </a:pPr>
          <a:r>
            <a:rPr lang="en-US" sz="4000" kern="1200" dirty="0"/>
            <a:t>Gain of a Partner </a:t>
          </a:r>
        </a:p>
      </dsp:txBody>
      <dsp:txXfrm>
        <a:off x="45692" y="1753361"/>
        <a:ext cx="7795316" cy="844616"/>
      </dsp:txXfrm>
    </dsp:sp>
    <dsp:sp modelId="{114F8AAD-F9FE-462B-A7C1-4FFE2EA2C49F}">
      <dsp:nvSpPr>
        <dsp:cNvPr id="0" name=""/>
        <dsp:cNvSpPr/>
      </dsp:nvSpPr>
      <dsp:spPr>
        <a:xfrm>
          <a:off x="0" y="2758869"/>
          <a:ext cx="7886700" cy="9360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0">
            <a:lnSpc>
              <a:spcPct val="90000"/>
            </a:lnSpc>
            <a:spcBef>
              <a:spcPct val="0"/>
            </a:spcBef>
            <a:spcAft>
              <a:spcPct val="35000"/>
            </a:spcAft>
            <a:buNone/>
          </a:pPr>
          <a:r>
            <a:rPr lang="en-US" sz="4000" kern="1200" dirty="0"/>
            <a:t>Chargeable / Payable by the firm</a:t>
          </a:r>
        </a:p>
      </dsp:txBody>
      <dsp:txXfrm>
        <a:off x="45692" y="2804561"/>
        <a:ext cx="7795316" cy="844616"/>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AF869-8284-4521-BEEA-85F47C8FA748}">
      <dsp:nvSpPr>
        <dsp:cNvPr id="0" name=""/>
        <dsp:cNvSpPr/>
      </dsp:nvSpPr>
      <dsp:spPr>
        <a:xfrm>
          <a:off x="0" y="92536"/>
          <a:ext cx="7580870" cy="49139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New category of capital gains</a:t>
          </a:r>
        </a:p>
      </dsp:txBody>
      <dsp:txXfrm>
        <a:off x="23988" y="116524"/>
        <a:ext cx="7532894" cy="443423"/>
      </dsp:txXfrm>
    </dsp:sp>
    <dsp:sp modelId="{1F8FF449-18B0-44A3-A408-721FDABD4258}">
      <dsp:nvSpPr>
        <dsp:cNvPr id="0" name=""/>
        <dsp:cNvSpPr/>
      </dsp:nvSpPr>
      <dsp:spPr>
        <a:xfrm>
          <a:off x="0" y="644416"/>
          <a:ext cx="7580870" cy="49139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Gain arising from ‘</a:t>
          </a:r>
          <a:r>
            <a:rPr lang="en-US" sz="2100" i="1" kern="1200" dirty="0"/>
            <a:t>Receip</a:t>
          </a:r>
          <a:r>
            <a:rPr lang="en-US" sz="2100" kern="1200" dirty="0"/>
            <a:t>t’ not ‘</a:t>
          </a:r>
          <a:r>
            <a:rPr lang="en-US" sz="2100" i="1" kern="1200" dirty="0"/>
            <a:t>transfer</a:t>
          </a:r>
          <a:r>
            <a:rPr lang="en-US" sz="2100" kern="1200" dirty="0"/>
            <a:t>’</a:t>
          </a:r>
        </a:p>
      </dsp:txBody>
      <dsp:txXfrm>
        <a:off x="23988" y="668404"/>
        <a:ext cx="7532894" cy="443423"/>
      </dsp:txXfrm>
    </dsp:sp>
    <dsp:sp modelId="{C1B24725-1D75-41FA-AE5E-100ECB1A6680}">
      <dsp:nvSpPr>
        <dsp:cNvPr id="0" name=""/>
        <dsp:cNvSpPr/>
      </dsp:nvSpPr>
      <dsp:spPr>
        <a:xfrm>
          <a:off x="0" y="1135816"/>
          <a:ext cx="7580870" cy="1260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693"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en-US" sz="1600" i="1" kern="1200" dirty="0"/>
            <a:t>‘Notwithstanding anything contained to the contrary in the Act’</a:t>
          </a:r>
          <a:r>
            <a:rPr lang="en-US" sz="1600" kern="1200" dirty="0"/>
            <a:t> so S.48 mechanism not applicable</a:t>
          </a:r>
        </a:p>
        <a:p>
          <a:pPr marL="171450" lvl="1" indent="-171450" algn="l" defTabSz="711200" rtl="0">
            <a:lnSpc>
              <a:spcPct val="90000"/>
            </a:lnSpc>
            <a:spcBef>
              <a:spcPct val="0"/>
            </a:spcBef>
            <a:spcAft>
              <a:spcPct val="20000"/>
            </a:spcAft>
            <a:buChar char="•"/>
          </a:pPr>
          <a:r>
            <a:rPr lang="en-US" sz="1600" b="1" kern="1200" dirty="0"/>
            <a:t>Therefore no indexation, also not long term</a:t>
          </a:r>
        </a:p>
        <a:p>
          <a:pPr marL="171450" lvl="1" indent="-171450" algn="l" defTabSz="711200" rtl="0">
            <a:lnSpc>
              <a:spcPct val="90000"/>
            </a:lnSpc>
            <a:spcBef>
              <a:spcPct val="0"/>
            </a:spcBef>
            <a:spcAft>
              <a:spcPct val="20000"/>
            </a:spcAft>
            <a:buChar char="•"/>
          </a:pPr>
          <a:r>
            <a:rPr lang="en-US" sz="1600" kern="1200" dirty="0"/>
            <a:t>Deductions under Section 54EC not available</a:t>
          </a:r>
        </a:p>
        <a:p>
          <a:pPr marL="171450" lvl="1" indent="-171450" algn="l" defTabSz="711200" rtl="0">
            <a:lnSpc>
              <a:spcPct val="90000"/>
            </a:lnSpc>
            <a:spcBef>
              <a:spcPct val="0"/>
            </a:spcBef>
            <a:spcAft>
              <a:spcPct val="20000"/>
            </a:spcAft>
            <a:buChar char="•"/>
          </a:pPr>
          <a:r>
            <a:rPr lang="en-US" sz="1600" kern="1200" dirty="0"/>
            <a:t>Deduction u/s 54F also not available</a:t>
          </a:r>
        </a:p>
      </dsp:txBody>
      <dsp:txXfrm>
        <a:off x="0" y="1135816"/>
        <a:ext cx="7580870" cy="1260630"/>
      </dsp:txXfrm>
    </dsp:sp>
    <dsp:sp modelId="{97CC9F62-8F65-4A0F-81F2-0FD878CAF104}">
      <dsp:nvSpPr>
        <dsp:cNvPr id="0" name=""/>
        <dsp:cNvSpPr/>
      </dsp:nvSpPr>
      <dsp:spPr>
        <a:xfrm>
          <a:off x="0" y="2396445"/>
          <a:ext cx="7580870" cy="49139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Rule 8AA(5) clarifying on Long term and short term</a:t>
          </a:r>
        </a:p>
      </dsp:txBody>
      <dsp:txXfrm>
        <a:off x="23988" y="2420433"/>
        <a:ext cx="7532894" cy="443423"/>
      </dsp:txXfrm>
    </dsp:sp>
    <dsp:sp modelId="{7447E8D0-D5FE-4FC5-858C-7064F629516B}">
      <dsp:nvSpPr>
        <dsp:cNvPr id="0" name=""/>
        <dsp:cNvSpPr/>
      </dsp:nvSpPr>
      <dsp:spPr>
        <a:xfrm>
          <a:off x="0" y="2948326"/>
          <a:ext cx="7580870" cy="49139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Can it be still regarded as gain ‘</a:t>
          </a:r>
          <a:r>
            <a:rPr lang="en-US" sz="2100" i="1" kern="1200" dirty="0"/>
            <a:t>arising from transfer</a:t>
          </a:r>
          <a:r>
            <a:rPr lang="en-US" sz="2100" kern="1200" dirty="0"/>
            <a:t>’</a:t>
          </a:r>
        </a:p>
      </dsp:txBody>
      <dsp:txXfrm>
        <a:off x="23988" y="2972314"/>
        <a:ext cx="7532894" cy="443423"/>
      </dsp:txXfrm>
    </dsp:sp>
    <dsp:sp modelId="{095FC2C5-A383-48CA-8E20-E57A879564A5}">
      <dsp:nvSpPr>
        <dsp:cNvPr id="0" name=""/>
        <dsp:cNvSpPr/>
      </dsp:nvSpPr>
      <dsp:spPr>
        <a:xfrm>
          <a:off x="0" y="3439726"/>
          <a:ext cx="758087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693"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t>See cardinal jurisprudence</a:t>
          </a:r>
        </a:p>
      </dsp:txBody>
      <dsp:txXfrm>
        <a:off x="0" y="3439726"/>
        <a:ext cx="7580870" cy="347760"/>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D0662E-8046-4ECF-B625-71B7C3FE3A31}">
      <dsp:nvSpPr>
        <dsp:cNvPr id="0" name=""/>
        <dsp:cNvSpPr/>
      </dsp:nvSpPr>
      <dsp:spPr>
        <a:xfrm>
          <a:off x="0" y="31194"/>
          <a:ext cx="7886700" cy="1389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en-US" sz="3600" kern="1200"/>
            <a:t>Section 112 – concessional rate of 20% on LTCG</a:t>
          </a:r>
        </a:p>
      </dsp:txBody>
      <dsp:txXfrm>
        <a:off x="67852" y="99046"/>
        <a:ext cx="7750996" cy="1254256"/>
      </dsp:txXfrm>
    </dsp:sp>
    <dsp:sp modelId="{0EB7EF92-26D6-4DAF-9E89-872CB617400F}">
      <dsp:nvSpPr>
        <dsp:cNvPr id="0" name=""/>
        <dsp:cNvSpPr/>
      </dsp:nvSpPr>
      <dsp:spPr>
        <a:xfrm>
          <a:off x="0" y="1421154"/>
          <a:ext cx="7886700" cy="912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en-US" sz="2800" kern="1200"/>
            <a:t>However condition is </a:t>
          </a:r>
        </a:p>
        <a:p>
          <a:pPr marL="571500" lvl="2" indent="-285750" algn="l" defTabSz="1244600" rtl="0">
            <a:lnSpc>
              <a:spcPct val="90000"/>
            </a:lnSpc>
            <a:spcBef>
              <a:spcPct val="0"/>
            </a:spcBef>
            <a:spcAft>
              <a:spcPct val="20000"/>
            </a:spcAft>
            <a:buChar char="•"/>
          </a:pPr>
          <a:r>
            <a:rPr lang="en-US" sz="2800" i="1" kern="1200" dirty="0"/>
            <a:t>“income arising on transfer of LTCA……”</a:t>
          </a:r>
          <a:endParaRPr lang="en-US" sz="2800" kern="1200" dirty="0"/>
        </a:p>
      </dsp:txBody>
      <dsp:txXfrm>
        <a:off x="0" y="1421154"/>
        <a:ext cx="7886700" cy="912870"/>
      </dsp:txXfrm>
    </dsp:sp>
    <dsp:sp modelId="{2343E268-BA40-474C-9A2C-36DAA6A8B37B}">
      <dsp:nvSpPr>
        <dsp:cNvPr id="0" name=""/>
        <dsp:cNvSpPr/>
      </dsp:nvSpPr>
      <dsp:spPr>
        <a:xfrm>
          <a:off x="0" y="2334024"/>
          <a:ext cx="7886700" cy="1389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en-US" sz="3600" kern="1200" dirty="0"/>
            <a:t>Therefore normal slab rate</a:t>
          </a:r>
        </a:p>
      </dsp:txBody>
      <dsp:txXfrm>
        <a:off x="67852" y="2401876"/>
        <a:ext cx="7750996" cy="1254256"/>
      </dsp:txXfrm>
    </dsp:sp>
    <dsp:sp modelId="{546FA045-B499-4330-8BDE-2B352FF3E7C0}">
      <dsp:nvSpPr>
        <dsp:cNvPr id="0" name=""/>
        <dsp:cNvSpPr/>
      </dsp:nvSpPr>
      <dsp:spPr>
        <a:xfrm>
          <a:off x="0" y="3723984"/>
          <a:ext cx="7886700"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en-US" sz="2800" kern="1200" dirty="0"/>
            <a:t>If even partner for 10 years in firm</a:t>
          </a:r>
        </a:p>
      </dsp:txBody>
      <dsp:txXfrm>
        <a:off x="0" y="3723984"/>
        <a:ext cx="7886700" cy="596160"/>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B574BD-DD0B-4E9E-8B4A-752969C7F8C8}">
      <dsp:nvSpPr>
        <dsp:cNvPr id="0" name=""/>
        <dsp:cNvSpPr/>
      </dsp:nvSpPr>
      <dsp:spPr>
        <a:xfrm>
          <a:off x="0" y="314649"/>
          <a:ext cx="7886700" cy="1146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rtl="0">
            <a:lnSpc>
              <a:spcPct val="90000"/>
            </a:lnSpc>
            <a:spcBef>
              <a:spcPct val="0"/>
            </a:spcBef>
            <a:spcAft>
              <a:spcPct val="35000"/>
            </a:spcAft>
            <a:buNone/>
          </a:pPr>
          <a:r>
            <a:rPr lang="en-US" sz="4900" kern="1200"/>
            <a:t>Intra head set off (S.70(2))</a:t>
          </a:r>
        </a:p>
      </dsp:txBody>
      <dsp:txXfrm>
        <a:off x="55972" y="370621"/>
        <a:ext cx="7774756" cy="1034656"/>
      </dsp:txXfrm>
    </dsp:sp>
    <dsp:sp modelId="{282C2B49-C03E-40F6-BA44-00475BFE6BAD}">
      <dsp:nvSpPr>
        <dsp:cNvPr id="0" name=""/>
        <dsp:cNvSpPr/>
      </dsp:nvSpPr>
      <dsp:spPr>
        <a:xfrm>
          <a:off x="0" y="1602369"/>
          <a:ext cx="7886700" cy="11466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rtl="0">
            <a:lnSpc>
              <a:spcPct val="90000"/>
            </a:lnSpc>
            <a:spcBef>
              <a:spcPct val="0"/>
            </a:spcBef>
            <a:spcAft>
              <a:spcPct val="35000"/>
            </a:spcAft>
            <a:buNone/>
          </a:pPr>
          <a:r>
            <a:rPr lang="en-US" sz="4900" kern="1200"/>
            <a:t>Inter head set off (S.71(3)</a:t>
          </a:r>
        </a:p>
      </dsp:txBody>
      <dsp:txXfrm>
        <a:off x="55972" y="1658341"/>
        <a:ext cx="7774756" cy="1034656"/>
      </dsp:txXfrm>
    </dsp:sp>
    <dsp:sp modelId="{EC8E542F-F441-47A7-B17C-27268A34F95E}">
      <dsp:nvSpPr>
        <dsp:cNvPr id="0" name=""/>
        <dsp:cNvSpPr/>
      </dsp:nvSpPr>
      <dsp:spPr>
        <a:xfrm>
          <a:off x="0" y="2890089"/>
          <a:ext cx="7886700" cy="11466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rtl="0">
            <a:lnSpc>
              <a:spcPct val="90000"/>
            </a:lnSpc>
            <a:spcBef>
              <a:spcPct val="0"/>
            </a:spcBef>
            <a:spcAft>
              <a:spcPct val="35000"/>
            </a:spcAft>
            <a:buNone/>
          </a:pPr>
          <a:r>
            <a:rPr lang="en-US" sz="4900" kern="1200"/>
            <a:t>Carry forward of losses </a:t>
          </a:r>
        </a:p>
      </dsp:txBody>
      <dsp:txXfrm>
        <a:off x="55972" y="2946061"/>
        <a:ext cx="7774756" cy="10346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E9DC8-F302-4E22-A53E-9E9B4C73169C}">
      <dsp:nvSpPr>
        <dsp:cNvPr id="0" name=""/>
        <dsp:cNvSpPr/>
      </dsp:nvSpPr>
      <dsp:spPr>
        <a:xfrm>
          <a:off x="0" y="17817"/>
          <a:ext cx="7886700" cy="1104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Treated as income of KARTA in his individual capacity</a:t>
          </a:r>
        </a:p>
      </dsp:txBody>
      <dsp:txXfrm>
        <a:off x="53916" y="71733"/>
        <a:ext cx="7778868" cy="996648"/>
      </dsp:txXfrm>
    </dsp:sp>
    <dsp:sp modelId="{86107B86-A033-491C-B49C-FCB39594572D}">
      <dsp:nvSpPr>
        <dsp:cNvPr id="0" name=""/>
        <dsp:cNvSpPr/>
      </dsp:nvSpPr>
      <dsp:spPr>
        <a:xfrm>
          <a:off x="0" y="1122297"/>
          <a:ext cx="7886700" cy="977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for the reason that KARTA is rendering his services in his Individual capacity [Explanation 4 to s. 40(b)].</a:t>
          </a:r>
        </a:p>
      </dsp:txBody>
      <dsp:txXfrm>
        <a:off x="0" y="1122297"/>
        <a:ext cx="7886700" cy="977040"/>
      </dsp:txXfrm>
    </dsp:sp>
    <dsp:sp modelId="{BAE62BCA-C793-467E-8FB5-17EFEA143907}">
      <dsp:nvSpPr>
        <dsp:cNvPr id="0" name=""/>
        <dsp:cNvSpPr/>
      </dsp:nvSpPr>
      <dsp:spPr>
        <a:xfrm>
          <a:off x="0" y="2099337"/>
          <a:ext cx="7886700" cy="1104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HUF is a partner but only through an individual, </a:t>
          </a:r>
        </a:p>
      </dsp:txBody>
      <dsp:txXfrm>
        <a:off x="53916" y="2153253"/>
        <a:ext cx="7778868" cy="996648"/>
      </dsp:txXfrm>
    </dsp:sp>
    <dsp:sp modelId="{FC440278-378B-431A-B93D-03B698986212}">
      <dsp:nvSpPr>
        <dsp:cNvPr id="0" name=""/>
        <dsp:cNvSpPr/>
      </dsp:nvSpPr>
      <dsp:spPr>
        <a:xfrm>
          <a:off x="0" y="3203817"/>
          <a:ext cx="7886700" cy="1129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who functions in his personal capacity qua the firm, hence, payment to such a person is allowable as deduction as if paid to an individual partner. [ITO v. Bharat Enterprises [2006] 101 ITD 353 (Pune)]</a:t>
          </a:r>
        </a:p>
      </dsp:txBody>
      <dsp:txXfrm>
        <a:off x="0" y="3203817"/>
        <a:ext cx="7886700" cy="1129702"/>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3A49C-8A58-4AD3-B7D9-4861C4D028DC}">
      <dsp:nvSpPr>
        <dsp:cNvPr id="0" name=""/>
        <dsp:cNvSpPr/>
      </dsp:nvSpPr>
      <dsp:spPr>
        <a:xfrm>
          <a:off x="0" y="42300"/>
          <a:ext cx="8005730" cy="98279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rtl="0">
            <a:lnSpc>
              <a:spcPct val="90000"/>
            </a:lnSpc>
            <a:spcBef>
              <a:spcPct val="0"/>
            </a:spcBef>
            <a:spcAft>
              <a:spcPct val="35000"/>
            </a:spcAft>
            <a:buNone/>
          </a:pPr>
          <a:r>
            <a:rPr lang="en-US" sz="4200" kern="1200" dirty="0"/>
            <a:t>Not under Similar computation</a:t>
          </a:r>
        </a:p>
      </dsp:txBody>
      <dsp:txXfrm>
        <a:off x="47976" y="90276"/>
        <a:ext cx="7909778" cy="886847"/>
      </dsp:txXfrm>
    </dsp:sp>
    <dsp:sp modelId="{4C6017B2-013E-4EF1-A83E-02878DBBA712}">
      <dsp:nvSpPr>
        <dsp:cNvPr id="0" name=""/>
        <dsp:cNvSpPr/>
      </dsp:nvSpPr>
      <dsp:spPr>
        <a:xfrm>
          <a:off x="0" y="1025100"/>
          <a:ext cx="8005730" cy="2955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182" tIns="53340" rIns="298704" bIns="53340" numCol="1" spcCol="1270" anchor="t" anchorCtr="0">
          <a:noAutofit/>
        </a:bodyPr>
        <a:lstStyle/>
        <a:p>
          <a:pPr marL="285750" lvl="1" indent="-285750" algn="l" defTabSz="1466850" rtl="0">
            <a:lnSpc>
              <a:spcPct val="90000"/>
            </a:lnSpc>
            <a:spcBef>
              <a:spcPct val="0"/>
            </a:spcBef>
            <a:spcAft>
              <a:spcPct val="20000"/>
            </a:spcAft>
            <a:buChar char="•"/>
          </a:pPr>
          <a:r>
            <a:rPr lang="en-US" sz="3300" kern="1200" dirty="0"/>
            <a:t>No losses as per formula (A=B+C-D) u/s 45(4)</a:t>
          </a:r>
        </a:p>
        <a:p>
          <a:pPr marL="285750" lvl="1" indent="-285750" algn="l" defTabSz="1466850" rtl="0">
            <a:lnSpc>
              <a:spcPct val="90000"/>
            </a:lnSpc>
            <a:spcBef>
              <a:spcPct val="0"/>
            </a:spcBef>
            <a:spcAft>
              <a:spcPct val="20000"/>
            </a:spcAft>
            <a:buChar char="•"/>
          </a:pPr>
          <a:r>
            <a:rPr lang="en-US" sz="3300" kern="1200" dirty="0"/>
            <a:t>So neither loss u/s 45(4) can be set off with CG</a:t>
          </a:r>
        </a:p>
        <a:p>
          <a:pPr marL="285750" lvl="1" indent="-285750" algn="l" defTabSz="1466850" rtl="0">
            <a:lnSpc>
              <a:spcPct val="90000"/>
            </a:lnSpc>
            <a:spcBef>
              <a:spcPct val="0"/>
            </a:spcBef>
            <a:spcAft>
              <a:spcPct val="20000"/>
            </a:spcAft>
            <a:buChar char="•"/>
          </a:pPr>
          <a:r>
            <a:rPr lang="en-US" sz="3300" kern="1200" dirty="0"/>
            <a:t>nor  gain u/s 45(4) can be set off with other loss</a:t>
          </a:r>
        </a:p>
      </dsp:txBody>
      <dsp:txXfrm>
        <a:off x="0" y="1025100"/>
        <a:ext cx="8005730" cy="2955960"/>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240B6-F8E5-437D-A83B-C558196E94CB}">
      <dsp:nvSpPr>
        <dsp:cNvPr id="0" name=""/>
        <dsp:cNvSpPr/>
      </dsp:nvSpPr>
      <dsp:spPr>
        <a:xfrm>
          <a:off x="0" y="12558"/>
          <a:ext cx="7395519" cy="631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So no restrictions</a:t>
          </a:r>
        </a:p>
      </dsp:txBody>
      <dsp:txXfrm>
        <a:off x="30842" y="43400"/>
        <a:ext cx="7333835" cy="570116"/>
      </dsp:txXfrm>
    </dsp:sp>
    <dsp:sp modelId="{2A80F2AC-CCA9-42D6-92E5-2959295EA0F2}">
      <dsp:nvSpPr>
        <dsp:cNvPr id="0" name=""/>
        <dsp:cNvSpPr/>
      </dsp:nvSpPr>
      <dsp:spPr>
        <a:xfrm>
          <a:off x="0" y="722118"/>
          <a:ext cx="7395519" cy="631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Inter head set off is possible</a:t>
          </a:r>
        </a:p>
      </dsp:txBody>
      <dsp:txXfrm>
        <a:off x="30842" y="752960"/>
        <a:ext cx="7333835" cy="570116"/>
      </dsp:txXfrm>
    </dsp:sp>
    <dsp:sp modelId="{455B5127-E127-41CA-B0DE-1B0C01F660D8}">
      <dsp:nvSpPr>
        <dsp:cNvPr id="0" name=""/>
        <dsp:cNvSpPr/>
      </dsp:nvSpPr>
      <dsp:spPr>
        <a:xfrm>
          <a:off x="0" y="1353918"/>
          <a:ext cx="7395519" cy="1006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808" tIns="25400" rIns="142240" bIns="25400" numCol="1" spcCol="1270" anchor="t" anchorCtr="0">
          <a:noAutofit/>
        </a:bodyPr>
        <a:lstStyle/>
        <a:p>
          <a:pPr marL="228600" lvl="1" indent="-228600" algn="l" defTabSz="1022350" rtl="0">
            <a:lnSpc>
              <a:spcPct val="90000"/>
            </a:lnSpc>
            <a:spcBef>
              <a:spcPct val="0"/>
            </a:spcBef>
            <a:spcAft>
              <a:spcPct val="20000"/>
            </a:spcAft>
            <a:buChar char="•"/>
          </a:pPr>
          <a:r>
            <a:rPr lang="en-US" sz="2300" kern="1200" dirty="0"/>
            <a:t>Bracketed portion (is existence of capital asset must?)</a:t>
          </a:r>
        </a:p>
        <a:p>
          <a:pPr marL="457200" lvl="2" indent="-228600" algn="l" defTabSz="889000" rtl="0">
            <a:lnSpc>
              <a:spcPct val="90000"/>
            </a:lnSpc>
            <a:spcBef>
              <a:spcPct val="0"/>
            </a:spcBef>
            <a:spcAft>
              <a:spcPct val="20000"/>
            </a:spcAft>
            <a:buChar char="•"/>
          </a:pPr>
          <a:r>
            <a:rPr lang="en-US" sz="2000" kern="1200" dirty="0"/>
            <a:t>Principle of updating construction</a:t>
          </a:r>
        </a:p>
      </dsp:txBody>
      <dsp:txXfrm>
        <a:off x="0" y="1353918"/>
        <a:ext cx="7395519" cy="1006019"/>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A33FB-9E67-47BC-A878-FBBEEE54A820}">
      <dsp:nvSpPr>
        <dsp:cNvPr id="0" name=""/>
        <dsp:cNvSpPr/>
      </dsp:nvSpPr>
      <dsp:spPr>
        <a:xfrm>
          <a:off x="0" y="8896"/>
          <a:ext cx="7858898" cy="8880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Not a gain in respect of capital asset but In respect of </a:t>
          </a:r>
          <a:r>
            <a:rPr lang="en-US" sz="2300" b="1" u="sng" kern="1200" dirty="0"/>
            <a:t>receipt</a:t>
          </a:r>
          <a:r>
            <a:rPr lang="en-US" sz="2300" kern="1200" dirty="0"/>
            <a:t> of capital asset</a:t>
          </a:r>
        </a:p>
      </dsp:txBody>
      <dsp:txXfrm>
        <a:off x="43350" y="52246"/>
        <a:ext cx="7772198" cy="801330"/>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60558-F1C0-4D26-9AF1-201185A6C884}">
      <dsp:nvSpPr>
        <dsp:cNvPr id="0" name=""/>
        <dsp:cNvSpPr/>
      </dsp:nvSpPr>
      <dsp:spPr>
        <a:xfrm>
          <a:off x="0" y="38641"/>
          <a:ext cx="7886700" cy="865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dirty="0"/>
            <a:t>Reconstitution (a)</a:t>
          </a:r>
        </a:p>
      </dsp:txBody>
      <dsp:txXfrm>
        <a:off x="42265" y="80906"/>
        <a:ext cx="7802170" cy="781270"/>
      </dsp:txXfrm>
    </dsp:sp>
    <dsp:sp modelId="{5DCA254C-113E-4390-BB73-AD115FD2279F}">
      <dsp:nvSpPr>
        <dsp:cNvPr id="0" name=""/>
        <dsp:cNvSpPr/>
      </dsp:nvSpPr>
      <dsp:spPr>
        <a:xfrm>
          <a:off x="0" y="1011001"/>
          <a:ext cx="7886700" cy="865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dirty="0"/>
            <a:t>Legal heirs of the partners</a:t>
          </a:r>
        </a:p>
      </dsp:txBody>
      <dsp:txXfrm>
        <a:off x="42265" y="1053266"/>
        <a:ext cx="7802170" cy="781270"/>
      </dsp:txXfrm>
    </dsp:sp>
    <dsp:sp modelId="{214EC49E-4A79-41B6-8555-C553CD0431C6}">
      <dsp:nvSpPr>
        <dsp:cNvPr id="0" name=""/>
        <dsp:cNvSpPr/>
      </dsp:nvSpPr>
      <dsp:spPr>
        <a:xfrm>
          <a:off x="0" y="1876801"/>
          <a:ext cx="7886700" cy="61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a:t>receive </a:t>
          </a:r>
          <a:r>
            <a:rPr lang="en-US" sz="2900" kern="1200" dirty="0"/>
            <a:t>amount due to deceased partner</a:t>
          </a:r>
        </a:p>
      </dsp:txBody>
      <dsp:txXfrm>
        <a:off x="0" y="1876801"/>
        <a:ext cx="7886700" cy="612720"/>
      </dsp:txXfrm>
    </dsp:sp>
    <dsp:sp modelId="{B5277F43-6401-4DE5-9468-764BEC715E96}">
      <dsp:nvSpPr>
        <dsp:cNvPr id="0" name=""/>
        <dsp:cNvSpPr/>
      </dsp:nvSpPr>
      <dsp:spPr>
        <a:xfrm>
          <a:off x="0" y="2489521"/>
          <a:ext cx="7886700" cy="8658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a:t>Receipt is not by ‘specified person’ </a:t>
          </a:r>
        </a:p>
      </dsp:txBody>
      <dsp:txXfrm>
        <a:off x="42265" y="2531786"/>
        <a:ext cx="7802170" cy="781270"/>
      </dsp:txXfrm>
    </dsp:sp>
    <dsp:sp modelId="{C06FB0F4-F205-4F64-B8F5-B696C2D97491}">
      <dsp:nvSpPr>
        <dsp:cNvPr id="0" name=""/>
        <dsp:cNvSpPr/>
      </dsp:nvSpPr>
      <dsp:spPr>
        <a:xfrm>
          <a:off x="0" y="3355321"/>
          <a:ext cx="7886700" cy="957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6990" rIns="263144" bIns="46990" numCol="1" spcCol="1270" anchor="t" anchorCtr="0">
          <a:noAutofit/>
        </a:bodyPr>
        <a:lstStyle/>
        <a:p>
          <a:pPr marL="285750" lvl="1" indent="-285750" algn="l" defTabSz="1289050" rtl="0">
            <a:lnSpc>
              <a:spcPct val="90000"/>
            </a:lnSpc>
            <a:spcBef>
              <a:spcPct val="0"/>
            </a:spcBef>
            <a:spcAft>
              <a:spcPct val="20000"/>
            </a:spcAft>
            <a:buChar char="•"/>
          </a:pPr>
          <a:r>
            <a:rPr lang="en-US" sz="2900" kern="1200" dirty="0"/>
            <a:t>S.159 vs. 168</a:t>
          </a:r>
        </a:p>
        <a:p>
          <a:pPr marL="285750" lvl="1" indent="-285750" algn="l" defTabSz="1289050" rtl="0">
            <a:lnSpc>
              <a:spcPct val="90000"/>
            </a:lnSpc>
            <a:spcBef>
              <a:spcPct val="0"/>
            </a:spcBef>
            <a:spcAft>
              <a:spcPct val="20000"/>
            </a:spcAft>
            <a:buChar char="•"/>
          </a:pPr>
          <a:r>
            <a:rPr lang="en-US" sz="2900" kern="1200" dirty="0"/>
            <a:t>S.45(4) may not be applicable</a:t>
          </a:r>
        </a:p>
      </dsp:txBody>
      <dsp:txXfrm>
        <a:off x="0" y="3355321"/>
        <a:ext cx="7886700" cy="957375"/>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B6B5A6-827A-49E1-A14E-2BE25AF6E4DD}">
      <dsp:nvSpPr>
        <dsp:cNvPr id="0" name=""/>
        <dsp:cNvSpPr/>
      </dsp:nvSpPr>
      <dsp:spPr>
        <a:xfrm>
          <a:off x="0" y="4531"/>
          <a:ext cx="7886700" cy="162161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rtl="0">
            <a:lnSpc>
              <a:spcPct val="90000"/>
            </a:lnSpc>
            <a:spcBef>
              <a:spcPct val="0"/>
            </a:spcBef>
            <a:spcAft>
              <a:spcPct val="35000"/>
            </a:spcAft>
            <a:buNone/>
          </a:pPr>
          <a:r>
            <a:rPr lang="en-US" sz="4200" kern="1200"/>
            <a:t>If partners change profit sharing ratio</a:t>
          </a:r>
        </a:p>
      </dsp:txBody>
      <dsp:txXfrm>
        <a:off x="79161" y="83692"/>
        <a:ext cx="7728378" cy="1463297"/>
      </dsp:txXfrm>
    </dsp:sp>
    <dsp:sp modelId="{5E7911F5-3606-4DE4-805C-407837E4D1ED}">
      <dsp:nvSpPr>
        <dsp:cNvPr id="0" name=""/>
        <dsp:cNvSpPr/>
      </dsp:nvSpPr>
      <dsp:spPr>
        <a:xfrm>
          <a:off x="0" y="1747111"/>
          <a:ext cx="7886700" cy="162161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rtl="0">
            <a:lnSpc>
              <a:spcPct val="90000"/>
            </a:lnSpc>
            <a:spcBef>
              <a:spcPct val="0"/>
            </a:spcBef>
            <a:spcAft>
              <a:spcPct val="35000"/>
            </a:spcAft>
            <a:buNone/>
          </a:pPr>
          <a:r>
            <a:rPr lang="en-US" sz="4200" kern="1200"/>
            <a:t>Without paying anything to the person sacrificing his ratio</a:t>
          </a:r>
        </a:p>
      </dsp:txBody>
      <dsp:txXfrm>
        <a:off x="79161" y="1826272"/>
        <a:ext cx="7728378" cy="1463297"/>
      </dsp:txXfrm>
    </dsp:sp>
    <dsp:sp modelId="{64375AA2-D622-4F97-A4A6-EEC5486CBB9B}">
      <dsp:nvSpPr>
        <dsp:cNvPr id="0" name=""/>
        <dsp:cNvSpPr/>
      </dsp:nvSpPr>
      <dsp:spPr>
        <a:xfrm>
          <a:off x="0" y="3368731"/>
          <a:ext cx="7886700" cy="978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53340" rIns="298704" bIns="53340" numCol="1" spcCol="1270" anchor="t" anchorCtr="0">
          <a:noAutofit/>
        </a:bodyPr>
        <a:lstStyle/>
        <a:p>
          <a:pPr marL="285750" lvl="1" indent="-285750" algn="l" defTabSz="1466850" rtl="0">
            <a:lnSpc>
              <a:spcPct val="90000"/>
            </a:lnSpc>
            <a:spcBef>
              <a:spcPct val="0"/>
            </a:spcBef>
            <a:spcAft>
              <a:spcPct val="20000"/>
            </a:spcAft>
            <a:buChar char="•"/>
          </a:pPr>
          <a:r>
            <a:rPr lang="en-US" sz="3300" kern="1200" dirty="0"/>
            <a:t>The since there is no </a:t>
          </a:r>
          <a:r>
            <a:rPr lang="en-US" sz="3300" b="1" u="sng" kern="1200" dirty="0"/>
            <a:t>receipt</a:t>
          </a:r>
          <a:r>
            <a:rPr lang="en-US" sz="3300" kern="1200" dirty="0"/>
            <a:t> no S.45(4)</a:t>
          </a:r>
        </a:p>
      </dsp:txBody>
      <dsp:txXfrm>
        <a:off x="0" y="3368731"/>
        <a:ext cx="7886700" cy="978074"/>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E1552-7450-489A-9995-B0853686665A}">
      <dsp:nvSpPr>
        <dsp:cNvPr id="0" name=""/>
        <dsp:cNvSpPr/>
      </dsp:nvSpPr>
      <dsp:spPr>
        <a:xfrm>
          <a:off x="3850" y="138147"/>
          <a:ext cx="1971675" cy="53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rtl="0">
            <a:lnSpc>
              <a:spcPct val="90000"/>
            </a:lnSpc>
            <a:spcBef>
              <a:spcPct val="0"/>
            </a:spcBef>
            <a:spcAft>
              <a:spcPct val="35000"/>
            </a:spcAft>
            <a:buNone/>
          </a:pPr>
          <a:r>
            <a:rPr lang="en-US" sz="2700" kern="1200" dirty="0"/>
            <a:t>A= B+C-D</a:t>
          </a:r>
        </a:p>
      </dsp:txBody>
      <dsp:txXfrm>
        <a:off x="3850" y="138147"/>
        <a:ext cx="1971675" cy="534600"/>
      </dsp:txXfrm>
    </dsp:sp>
    <dsp:sp modelId="{88B65708-F7C7-4F13-958C-EBEEA2084419}">
      <dsp:nvSpPr>
        <dsp:cNvPr id="0" name=""/>
        <dsp:cNvSpPr/>
      </dsp:nvSpPr>
      <dsp:spPr>
        <a:xfrm>
          <a:off x="1975525" y="138147"/>
          <a:ext cx="394335" cy="5346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0441DA-BAD2-4ED5-9DCC-0536552C0F49}">
      <dsp:nvSpPr>
        <dsp:cNvPr id="0" name=""/>
        <dsp:cNvSpPr/>
      </dsp:nvSpPr>
      <dsp:spPr>
        <a:xfrm>
          <a:off x="3850" y="1049515"/>
          <a:ext cx="1969749" cy="8520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rtl="0">
            <a:lnSpc>
              <a:spcPct val="90000"/>
            </a:lnSpc>
            <a:spcBef>
              <a:spcPct val="0"/>
            </a:spcBef>
            <a:spcAft>
              <a:spcPct val="35000"/>
            </a:spcAft>
            <a:buNone/>
          </a:pPr>
          <a:r>
            <a:rPr lang="en-US" sz="2700" kern="1200" dirty="0"/>
            <a:t>Receipts in</a:t>
          </a:r>
        </a:p>
      </dsp:txBody>
      <dsp:txXfrm>
        <a:off x="3850" y="1049515"/>
        <a:ext cx="1969749" cy="852018"/>
      </dsp:txXfrm>
    </dsp:sp>
    <dsp:sp modelId="{0B409585-1382-49CA-B4C2-AACDD7C87F8D}">
      <dsp:nvSpPr>
        <dsp:cNvPr id="0" name=""/>
        <dsp:cNvSpPr/>
      </dsp:nvSpPr>
      <dsp:spPr>
        <a:xfrm>
          <a:off x="1973600" y="769947"/>
          <a:ext cx="393949" cy="1411156"/>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C93B2D-1A91-4B4B-A30D-6A92D1305FF7}">
      <dsp:nvSpPr>
        <dsp:cNvPr id="0" name=""/>
        <dsp:cNvSpPr/>
      </dsp:nvSpPr>
      <dsp:spPr>
        <a:xfrm>
          <a:off x="2525130" y="769947"/>
          <a:ext cx="5357718" cy="14111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rtl="0">
            <a:lnSpc>
              <a:spcPct val="90000"/>
            </a:lnSpc>
            <a:spcBef>
              <a:spcPct val="0"/>
            </a:spcBef>
            <a:spcAft>
              <a:spcPct val="15000"/>
            </a:spcAft>
            <a:buChar char="•"/>
          </a:pPr>
          <a:r>
            <a:rPr lang="en-US" sz="2700" kern="1200" dirty="0"/>
            <a:t>1</a:t>
          </a:r>
          <a:r>
            <a:rPr lang="en-US" sz="2700" kern="1200" baseline="30000" dirty="0"/>
            <a:t>st</a:t>
          </a:r>
          <a:r>
            <a:rPr lang="en-US" sz="2700" kern="1200" dirty="0"/>
            <a:t> year 75</a:t>
          </a:r>
        </a:p>
        <a:p>
          <a:pPr marL="228600" lvl="1" indent="-228600" algn="l" defTabSz="1200150" rtl="0">
            <a:lnSpc>
              <a:spcPct val="90000"/>
            </a:lnSpc>
            <a:spcBef>
              <a:spcPct val="0"/>
            </a:spcBef>
            <a:spcAft>
              <a:spcPct val="15000"/>
            </a:spcAft>
            <a:buChar char="•"/>
          </a:pPr>
          <a:r>
            <a:rPr lang="en-US" sz="2700" kern="1200" dirty="0"/>
            <a:t>2</a:t>
          </a:r>
          <a:r>
            <a:rPr lang="en-US" sz="2700" kern="1200" baseline="30000" dirty="0"/>
            <a:t>nd</a:t>
          </a:r>
          <a:r>
            <a:rPr lang="en-US" sz="2700" kern="1200" dirty="0"/>
            <a:t> year 50</a:t>
          </a:r>
        </a:p>
        <a:p>
          <a:pPr marL="228600" lvl="1" indent="-228600" algn="l" defTabSz="1200150" rtl="0">
            <a:lnSpc>
              <a:spcPct val="90000"/>
            </a:lnSpc>
            <a:spcBef>
              <a:spcPct val="0"/>
            </a:spcBef>
            <a:spcAft>
              <a:spcPct val="15000"/>
            </a:spcAft>
            <a:buChar char="•"/>
          </a:pPr>
          <a:r>
            <a:rPr lang="en-US" sz="2700" kern="1200" dirty="0"/>
            <a:t>3</a:t>
          </a:r>
          <a:r>
            <a:rPr lang="en-US" sz="2700" kern="1200" baseline="30000" dirty="0"/>
            <a:t>rd</a:t>
          </a:r>
          <a:r>
            <a:rPr lang="en-US" sz="2700" kern="1200" dirty="0"/>
            <a:t> year 30</a:t>
          </a:r>
        </a:p>
      </dsp:txBody>
      <dsp:txXfrm>
        <a:off x="2525130" y="769947"/>
        <a:ext cx="5357718" cy="1411156"/>
      </dsp:txXfrm>
    </dsp:sp>
    <dsp:sp modelId="{D1F78EEA-9A86-46BC-980E-60DE23E4EA99}">
      <dsp:nvSpPr>
        <dsp:cNvPr id="0" name=""/>
        <dsp:cNvSpPr/>
      </dsp:nvSpPr>
      <dsp:spPr>
        <a:xfrm>
          <a:off x="3850" y="2278303"/>
          <a:ext cx="1969749" cy="8520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rtl="0">
            <a:lnSpc>
              <a:spcPct val="90000"/>
            </a:lnSpc>
            <a:spcBef>
              <a:spcPct val="0"/>
            </a:spcBef>
            <a:spcAft>
              <a:spcPct val="35000"/>
            </a:spcAft>
            <a:buNone/>
          </a:pPr>
          <a:r>
            <a:rPr lang="en-US" sz="2700" kern="1200" dirty="0"/>
            <a:t>Balance in capital</a:t>
          </a:r>
        </a:p>
      </dsp:txBody>
      <dsp:txXfrm>
        <a:off x="3850" y="2278303"/>
        <a:ext cx="1969749" cy="852018"/>
      </dsp:txXfrm>
    </dsp:sp>
    <dsp:sp modelId="{23D597EA-CA6D-4D46-93D8-B3A7812B1956}">
      <dsp:nvSpPr>
        <dsp:cNvPr id="0" name=""/>
        <dsp:cNvSpPr/>
      </dsp:nvSpPr>
      <dsp:spPr>
        <a:xfrm>
          <a:off x="1973600" y="2278303"/>
          <a:ext cx="393949" cy="852018"/>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42F9BB-CC8F-49CC-A73A-7B1B3E3D9F7A}">
      <dsp:nvSpPr>
        <dsp:cNvPr id="0" name=""/>
        <dsp:cNvSpPr/>
      </dsp:nvSpPr>
      <dsp:spPr>
        <a:xfrm>
          <a:off x="2525130" y="2278303"/>
          <a:ext cx="5357718" cy="8520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rtl="0">
            <a:lnSpc>
              <a:spcPct val="90000"/>
            </a:lnSpc>
            <a:spcBef>
              <a:spcPct val="0"/>
            </a:spcBef>
            <a:spcAft>
              <a:spcPct val="15000"/>
            </a:spcAft>
            <a:buChar char="•"/>
          </a:pPr>
          <a:r>
            <a:rPr lang="en-US" sz="2700" kern="1200"/>
            <a:t>100</a:t>
          </a:r>
          <a:endParaRPr lang="en-US" sz="2700" kern="1200" dirty="0"/>
        </a:p>
      </dsp:txBody>
      <dsp:txXfrm>
        <a:off x="2525130" y="2278303"/>
        <a:ext cx="5357718" cy="852018"/>
      </dsp:txXfrm>
    </dsp:sp>
    <dsp:sp modelId="{B59184B9-2E76-4FD8-8118-D08D8E354589}">
      <dsp:nvSpPr>
        <dsp:cNvPr id="0" name=""/>
        <dsp:cNvSpPr/>
      </dsp:nvSpPr>
      <dsp:spPr>
        <a:xfrm>
          <a:off x="3850" y="3453056"/>
          <a:ext cx="1969749" cy="53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rtl="0">
            <a:lnSpc>
              <a:spcPct val="90000"/>
            </a:lnSpc>
            <a:spcBef>
              <a:spcPct val="0"/>
            </a:spcBef>
            <a:spcAft>
              <a:spcPct val="35000"/>
            </a:spcAft>
            <a:buNone/>
          </a:pPr>
          <a:r>
            <a:rPr lang="en-US" sz="2700" kern="1200"/>
            <a:t>Deduction</a:t>
          </a:r>
        </a:p>
      </dsp:txBody>
      <dsp:txXfrm>
        <a:off x="3850" y="3453056"/>
        <a:ext cx="1969749" cy="534600"/>
      </dsp:txXfrm>
    </dsp:sp>
    <dsp:sp modelId="{D83F4CBB-B190-409D-A76A-26422DBF879D}">
      <dsp:nvSpPr>
        <dsp:cNvPr id="0" name=""/>
        <dsp:cNvSpPr/>
      </dsp:nvSpPr>
      <dsp:spPr>
        <a:xfrm>
          <a:off x="1973600" y="3227522"/>
          <a:ext cx="393949" cy="985668"/>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852E51-151B-4F76-ABD9-F2C25408F6B7}">
      <dsp:nvSpPr>
        <dsp:cNvPr id="0" name=""/>
        <dsp:cNvSpPr/>
      </dsp:nvSpPr>
      <dsp:spPr>
        <a:xfrm>
          <a:off x="2525130" y="3227522"/>
          <a:ext cx="5357718" cy="9856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rtl="0">
            <a:lnSpc>
              <a:spcPct val="90000"/>
            </a:lnSpc>
            <a:spcBef>
              <a:spcPct val="0"/>
            </a:spcBef>
            <a:spcAft>
              <a:spcPct val="15000"/>
            </a:spcAft>
            <a:buChar char="•"/>
          </a:pPr>
          <a:r>
            <a:rPr lang="en-US" sz="2700" kern="1200"/>
            <a:t>First year itself?</a:t>
          </a:r>
        </a:p>
        <a:p>
          <a:pPr marL="228600" lvl="1" indent="-228600" algn="l" defTabSz="1200150" rtl="0">
            <a:lnSpc>
              <a:spcPct val="90000"/>
            </a:lnSpc>
            <a:spcBef>
              <a:spcPct val="0"/>
            </a:spcBef>
            <a:spcAft>
              <a:spcPct val="15000"/>
            </a:spcAft>
            <a:buChar char="•"/>
          </a:pPr>
          <a:r>
            <a:rPr lang="en-US" sz="2700" kern="1200"/>
            <a:t>Prorata?</a:t>
          </a:r>
        </a:p>
      </dsp:txBody>
      <dsp:txXfrm>
        <a:off x="2525130" y="3227522"/>
        <a:ext cx="5357718" cy="985668"/>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55668F-C45B-44CD-A769-260AB8D1640C}">
      <dsp:nvSpPr>
        <dsp:cNvPr id="0" name=""/>
        <dsp:cNvSpPr/>
      </dsp:nvSpPr>
      <dsp:spPr>
        <a:xfrm>
          <a:off x="0" y="102046"/>
          <a:ext cx="7886700" cy="538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If D (balance in capital is negative)</a:t>
          </a:r>
        </a:p>
      </dsp:txBody>
      <dsp:txXfrm>
        <a:off x="26273" y="128319"/>
        <a:ext cx="7834154" cy="485654"/>
      </dsp:txXfrm>
    </dsp:sp>
    <dsp:sp modelId="{D4834A58-5453-486E-B9DF-C4FBFDF349D3}">
      <dsp:nvSpPr>
        <dsp:cNvPr id="0" name=""/>
        <dsp:cNvSpPr/>
      </dsp:nvSpPr>
      <dsp:spPr>
        <a:xfrm>
          <a:off x="0" y="640246"/>
          <a:ext cx="7886700" cy="1166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a:t>Consider zero</a:t>
          </a:r>
        </a:p>
        <a:p>
          <a:pPr marL="171450" lvl="1" indent="-171450" algn="l" defTabSz="800100" rtl="0">
            <a:lnSpc>
              <a:spcPct val="90000"/>
            </a:lnSpc>
            <a:spcBef>
              <a:spcPct val="0"/>
            </a:spcBef>
            <a:spcAft>
              <a:spcPct val="20000"/>
            </a:spcAft>
            <a:buChar char="•"/>
          </a:pPr>
          <a:r>
            <a:rPr lang="en-US" sz="1800" kern="1200"/>
            <a:t>Negative to be considered</a:t>
          </a:r>
        </a:p>
        <a:p>
          <a:pPr marL="171450" lvl="1" indent="-171450" algn="l" defTabSz="800100" rtl="0">
            <a:lnSpc>
              <a:spcPct val="90000"/>
            </a:lnSpc>
            <a:spcBef>
              <a:spcPct val="0"/>
            </a:spcBef>
            <a:spcAft>
              <a:spcPct val="20000"/>
            </a:spcAft>
            <a:buChar char="•"/>
          </a:pPr>
          <a:r>
            <a:rPr lang="en-US" sz="1800" kern="1200" dirty="0"/>
            <a:t>ITAT Special Bench </a:t>
          </a:r>
        </a:p>
        <a:p>
          <a:pPr marL="171450" lvl="1" indent="-171450" algn="l" defTabSz="800100" rtl="0">
            <a:lnSpc>
              <a:spcPct val="90000"/>
            </a:lnSpc>
            <a:spcBef>
              <a:spcPct val="0"/>
            </a:spcBef>
            <a:spcAft>
              <a:spcPct val="20000"/>
            </a:spcAft>
            <a:buChar char="•"/>
          </a:pPr>
          <a:r>
            <a:rPr lang="en-US" sz="1800" kern="1200" dirty="0"/>
            <a:t>Summit Securities decision</a:t>
          </a:r>
        </a:p>
      </dsp:txBody>
      <dsp:txXfrm>
        <a:off x="0" y="640246"/>
        <a:ext cx="7886700" cy="1166445"/>
      </dsp:txXfrm>
    </dsp:sp>
    <dsp:sp modelId="{BA81E41E-7B24-4CA5-8633-3D35AD7E31F5}">
      <dsp:nvSpPr>
        <dsp:cNvPr id="0" name=""/>
        <dsp:cNvSpPr/>
      </dsp:nvSpPr>
      <dsp:spPr>
        <a:xfrm>
          <a:off x="0" y="1806691"/>
          <a:ext cx="7886700" cy="5382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If partner also takes liabilities on reconstitution</a:t>
          </a:r>
        </a:p>
      </dsp:txBody>
      <dsp:txXfrm>
        <a:off x="26273" y="1832964"/>
        <a:ext cx="7834154" cy="485654"/>
      </dsp:txXfrm>
    </dsp:sp>
    <dsp:sp modelId="{7CBFCD38-DBFF-49FB-99DD-1F084D6AEA1A}">
      <dsp:nvSpPr>
        <dsp:cNvPr id="0" name=""/>
        <dsp:cNvSpPr/>
      </dsp:nvSpPr>
      <dsp:spPr>
        <a:xfrm>
          <a:off x="0" y="2344891"/>
          <a:ext cx="7886700" cy="190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Formula doesn’t consider rebate</a:t>
          </a:r>
        </a:p>
        <a:p>
          <a:pPr marL="171450" lvl="1" indent="-171450" algn="l" defTabSz="800100" rtl="0">
            <a:lnSpc>
              <a:spcPct val="90000"/>
            </a:lnSpc>
            <a:spcBef>
              <a:spcPct val="0"/>
            </a:spcBef>
            <a:spcAft>
              <a:spcPct val="20000"/>
            </a:spcAft>
            <a:buChar char="•"/>
          </a:pPr>
          <a:r>
            <a:rPr lang="en-US" sz="1800" kern="1200" dirty="0"/>
            <a:t>Real income jurisprudence</a:t>
          </a:r>
        </a:p>
        <a:p>
          <a:pPr marL="342900" lvl="2" indent="-171450" algn="l" defTabSz="800100" rtl="0">
            <a:lnSpc>
              <a:spcPct val="90000"/>
            </a:lnSpc>
            <a:spcBef>
              <a:spcPct val="0"/>
            </a:spcBef>
            <a:spcAft>
              <a:spcPct val="20000"/>
            </a:spcAft>
            <a:buChar char="•"/>
          </a:pPr>
          <a:r>
            <a:rPr lang="en-US" sz="1800" kern="1200" dirty="0" err="1"/>
            <a:t>Puspa</a:t>
          </a:r>
          <a:r>
            <a:rPr lang="en-US" sz="1800" kern="1200" dirty="0"/>
            <a:t> Perfumery Products 194 ITR 248</a:t>
          </a:r>
        </a:p>
        <a:p>
          <a:pPr marL="514350" lvl="3" indent="-171450" algn="just" defTabSz="800100" rtl="0">
            <a:lnSpc>
              <a:spcPct val="90000"/>
            </a:lnSpc>
            <a:spcBef>
              <a:spcPct val="0"/>
            </a:spcBef>
            <a:spcAft>
              <a:spcPct val="20000"/>
            </a:spcAft>
            <a:buChar char="•"/>
          </a:pPr>
          <a:r>
            <a:rPr lang="en-US" sz="1800" i="1" kern="1200" dirty="0"/>
            <a:t>where the assets and liabilities are taken into account for ascertaining the purchase consideration, the liabilities in effect reduce the purchase consideration. In other words, the liabilities form part of the purchase consideration. </a:t>
          </a:r>
        </a:p>
      </dsp:txBody>
      <dsp:txXfrm>
        <a:off x="0" y="2344891"/>
        <a:ext cx="7886700" cy="1904400"/>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1DAE46-8F18-4FA4-9FDF-0EDBFB533CED}">
      <dsp:nvSpPr>
        <dsp:cNvPr id="0" name=""/>
        <dsp:cNvSpPr/>
      </dsp:nvSpPr>
      <dsp:spPr>
        <a:xfrm>
          <a:off x="0" y="454240"/>
          <a:ext cx="8169910" cy="56159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SP receives during PY from SE</a:t>
          </a:r>
        </a:p>
      </dsp:txBody>
      <dsp:txXfrm>
        <a:off x="27415" y="481655"/>
        <a:ext cx="8115080" cy="506769"/>
      </dsp:txXfrm>
    </dsp:sp>
    <dsp:sp modelId="{2479037D-920B-4E44-96AF-3163D93BDE46}">
      <dsp:nvSpPr>
        <dsp:cNvPr id="0" name=""/>
        <dsp:cNvSpPr/>
      </dsp:nvSpPr>
      <dsp:spPr>
        <a:xfrm>
          <a:off x="0" y="1015840"/>
          <a:ext cx="8169910" cy="6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395"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a:t>SIT or Capital asset or both</a:t>
          </a:r>
        </a:p>
        <a:p>
          <a:pPr marL="171450" lvl="1" indent="-171450" algn="l" defTabSz="844550" rtl="0">
            <a:lnSpc>
              <a:spcPct val="90000"/>
            </a:lnSpc>
            <a:spcBef>
              <a:spcPct val="0"/>
            </a:spcBef>
            <a:spcAft>
              <a:spcPct val="20000"/>
            </a:spcAft>
            <a:buChar char="•"/>
          </a:pPr>
          <a:r>
            <a:rPr lang="en-US" sz="1900" kern="1200" dirty="0"/>
            <a:t>In connection with Dissolution or Reconstitution of SE</a:t>
          </a:r>
        </a:p>
      </dsp:txBody>
      <dsp:txXfrm>
        <a:off x="0" y="1015840"/>
        <a:ext cx="8169910" cy="621000"/>
      </dsp:txXfrm>
    </dsp:sp>
    <dsp:sp modelId="{375C55DA-D533-4D29-B2A0-8B4192ACAED1}">
      <dsp:nvSpPr>
        <dsp:cNvPr id="0" name=""/>
        <dsp:cNvSpPr/>
      </dsp:nvSpPr>
      <dsp:spPr>
        <a:xfrm>
          <a:off x="0" y="1636840"/>
          <a:ext cx="8169910" cy="56159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t>SE shall be deemed to transfer such SIT or capital asset</a:t>
          </a:r>
        </a:p>
      </dsp:txBody>
      <dsp:txXfrm>
        <a:off x="27415" y="1664255"/>
        <a:ext cx="8115080" cy="506769"/>
      </dsp:txXfrm>
    </dsp:sp>
    <dsp:sp modelId="{119E0DA9-6A0F-4811-949F-0D8D1100E076}">
      <dsp:nvSpPr>
        <dsp:cNvPr id="0" name=""/>
        <dsp:cNvSpPr/>
      </dsp:nvSpPr>
      <dsp:spPr>
        <a:xfrm>
          <a:off x="0" y="2198440"/>
          <a:ext cx="8169910" cy="6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395"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dirty="0"/>
            <a:t>To the Specified person</a:t>
          </a:r>
        </a:p>
        <a:p>
          <a:pPr marL="171450" lvl="1" indent="-171450" algn="l" defTabSz="844550" rtl="0">
            <a:lnSpc>
              <a:spcPct val="90000"/>
            </a:lnSpc>
            <a:spcBef>
              <a:spcPct val="0"/>
            </a:spcBef>
            <a:spcAft>
              <a:spcPct val="20000"/>
            </a:spcAft>
            <a:buChar char="•"/>
          </a:pPr>
          <a:r>
            <a:rPr lang="en-US" sz="1900" kern="1200"/>
            <a:t>In the year of receipt by SP</a:t>
          </a:r>
        </a:p>
      </dsp:txBody>
      <dsp:txXfrm>
        <a:off x="0" y="2198440"/>
        <a:ext cx="8169910" cy="621000"/>
      </dsp:txXfrm>
    </dsp:sp>
    <dsp:sp modelId="{46F9FCD2-0DA7-4C8B-A16D-48C1E1C39616}">
      <dsp:nvSpPr>
        <dsp:cNvPr id="0" name=""/>
        <dsp:cNvSpPr/>
      </dsp:nvSpPr>
      <dsp:spPr>
        <a:xfrm>
          <a:off x="0" y="2819440"/>
          <a:ext cx="8169910" cy="56159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Profit and gains from Deemed Transfer by Specified entity</a:t>
          </a:r>
        </a:p>
      </dsp:txBody>
      <dsp:txXfrm>
        <a:off x="27415" y="2846855"/>
        <a:ext cx="8115080" cy="506769"/>
      </dsp:txXfrm>
    </dsp:sp>
    <dsp:sp modelId="{9DD8AB3C-4FB6-4557-B41E-B833067ABFAF}">
      <dsp:nvSpPr>
        <dsp:cNvPr id="0" name=""/>
        <dsp:cNvSpPr/>
      </dsp:nvSpPr>
      <dsp:spPr>
        <a:xfrm>
          <a:off x="0" y="3381040"/>
          <a:ext cx="816991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395"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a:t>Shall be deemed to be income of SE of the PY in year or receipt by SP</a:t>
          </a:r>
        </a:p>
      </dsp:txBody>
      <dsp:txXfrm>
        <a:off x="0" y="3381040"/>
        <a:ext cx="8169910" cy="397440"/>
      </dsp:txXfrm>
    </dsp:sp>
    <dsp:sp modelId="{12917630-8CDE-4E5E-AD09-BE853FA85A83}">
      <dsp:nvSpPr>
        <dsp:cNvPr id="0" name=""/>
        <dsp:cNvSpPr/>
      </dsp:nvSpPr>
      <dsp:spPr>
        <a:xfrm>
          <a:off x="0" y="3778480"/>
          <a:ext cx="8169910" cy="56159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t>Taxable in hands of SE as</a:t>
          </a:r>
        </a:p>
      </dsp:txBody>
      <dsp:txXfrm>
        <a:off x="27415" y="3805895"/>
        <a:ext cx="8115080" cy="506769"/>
      </dsp:txXfrm>
    </dsp:sp>
    <dsp:sp modelId="{544FAEC6-52BF-462E-AF2A-CFA80004BFE5}">
      <dsp:nvSpPr>
        <dsp:cNvPr id="0" name=""/>
        <dsp:cNvSpPr/>
      </dsp:nvSpPr>
      <dsp:spPr>
        <a:xfrm>
          <a:off x="0" y="4340080"/>
          <a:ext cx="816991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395"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dirty="0"/>
            <a:t>PGBP or Capital gains (as per provisions of Act)</a:t>
          </a:r>
        </a:p>
      </dsp:txBody>
      <dsp:txXfrm>
        <a:off x="0" y="4340080"/>
        <a:ext cx="8169910" cy="397440"/>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6B8CB-BFDD-4502-BBE0-6DBC5EBC8557}">
      <dsp:nvSpPr>
        <dsp:cNvPr id="0" name=""/>
        <dsp:cNvSpPr/>
      </dsp:nvSpPr>
      <dsp:spPr>
        <a:xfrm>
          <a:off x="0" y="28786"/>
          <a:ext cx="7886700" cy="163507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rtl="0">
            <a:lnSpc>
              <a:spcPct val="90000"/>
            </a:lnSpc>
            <a:spcBef>
              <a:spcPct val="0"/>
            </a:spcBef>
            <a:spcAft>
              <a:spcPct val="35000"/>
            </a:spcAft>
            <a:buNone/>
          </a:pPr>
          <a:r>
            <a:rPr lang="en-US" sz="4300" kern="1200"/>
            <a:t>Full value of consideration</a:t>
          </a:r>
        </a:p>
      </dsp:txBody>
      <dsp:txXfrm>
        <a:off x="79818" y="108604"/>
        <a:ext cx="7727064" cy="1475438"/>
      </dsp:txXfrm>
    </dsp:sp>
    <dsp:sp modelId="{EA27B1B2-CDDA-4C4D-8C26-6A976907B56B}">
      <dsp:nvSpPr>
        <dsp:cNvPr id="0" name=""/>
        <dsp:cNvSpPr/>
      </dsp:nvSpPr>
      <dsp:spPr>
        <a:xfrm>
          <a:off x="0" y="1663861"/>
          <a:ext cx="7886700" cy="1023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54610" rIns="305816" bIns="54610" numCol="1" spcCol="1270" anchor="t" anchorCtr="0">
          <a:noAutofit/>
        </a:bodyPr>
        <a:lstStyle/>
        <a:p>
          <a:pPr marL="285750" lvl="1" indent="-285750" algn="l" defTabSz="1511300" rtl="0">
            <a:lnSpc>
              <a:spcPct val="90000"/>
            </a:lnSpc>
            <a:spcBef>
              <a:spcPct val="0"/>
            </a:spcBef>
            <a:spcAft>
              <a:spcPct val="20000"/>
            </a:spcAft>
            <a:buChar char="•"/>
          </a:pPr>
          <a:r>
            <a:rPr lang="en-US" sz="3400" kern="1200" dirty="0"/>
            <a:t>Fair market value of Capital asset and Stock in trade</a:t>
          </a:r>
        </a:p>
      </dsp:txBody>
      <dsp:txXfrm>
        <a:off x="0" y="1663861"/>
        <a:ext cx="7886700" cy="1023615"/>
      </dsp:txXfrm>
    </dsp:sp>
    <dsp:sp modelId="{1828F72A-A3EE-4E46-822D-4F68FE7FA5A8}">
      <dsp:nvSpPr>
        <dsp:cNvPr id="0" name=""/>
        <dsp:cNvSpPr/>
      </dsp:nvSpPr>
      <dsp:spPr>
        <a:xfrm>
          <a:off x="0" y="2687476"/>
          <a:ext cx="7886700" cy="163507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rtl="0">
            <a:lnSpc>
              <a:spcPct val="90000"/>
            </a:lnSpc>
            <a:spcBef>
              <a:spcPct val="0"/>
            </a:spcBef>
            <a:spcAft>
              <a:spcPct val="35000"/>
            </a:spcAft>
            <a:buNone/>
          </a:pPr>
          <a:r>
            <a:rPr lang="en-US" sz="4300" kern="1200" dirty="0"/>
            <a:t>Tax on gains of Firm payable by Firm</a:t>
          </a:r>
        </a:p>
      </dsp:txBody>
      <dsp:txXfrm>
        <a:off x="79818" y="2767294"/>
        <a:ext cx="7727064" cy="1475438"/>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892425-EDD6-4D38-AC19-BE5CE066D122}">
      <dsp:nvSpPr>
        <dsp:cNvPr id="0" name=""/>
        <dsp:cNvSpPr/>
      </dsp:nvSpPr>
      <dsp:spPr>
        <a:xfrm>
          <a:off x="0" y="30159"/>
          <a:ext cx="7886700" cy="32643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6220" tIns="236220" rIns="236220" bIns="236220" numCol="1" spcCol="1270" anchor="ctr" anchorCtr="0">
          <a:noAutofit/>
        </a:bodyPr>
        <a:lstStyle/>
        <a:p>
          <a:pPr marL="0" lvl="0" indent="0" algn="l" defTabSz="2755900" rtl="0">
            <a:lnSpc>
              <a:spcPct val="90000"/>
            </a:lnSpc>
            <a:spcBef>
              <a:spcPct val="0"/>
            </a:spcBef>
            <a:spcAft>
              <a:spcPct val="35000"/>
            </a:spcAft>
            <a:buNone/>
          </a:pPr>
          <a:r>
            <a:rPr lang="en-US" sz="6200" kern="1200"/>
            <a:t>Simultaneous operation of both provisions</a:t>
          </a:r>
        </a:p>
      </dsp:txBody>
      <dsp:txXfrm>
        <a:off x="159350" y="189509"/>
        <a:ext cx="7568000" cy="2945600"/>
      </dsp:txXfrm>
    </dsp:sp>
    <dsp:sp modelId="{F67985DA-FCFE-42C5-9527-4DA7D1CC3871}">
      <dsp:nvSpPr>
        <dsp:cNvPr id="0" name=""/>
        <dsp:cNvSpPr/>
      </dsp:nvSpPr>
      <dsp:spPr>
        <a:xfrm>
          <a:off x="0" y="3294459"/>
          <a:ext cx="7886700" cy="102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78740" rIns="440944" bIns="78740" numCol="1" spcCol="1270" anchor="t" anchorCtr="0">
          <a:noAutofit/>
        </a:bodyPr>
        <a:lstStyle/>
        <a:p>
          <a:pPr marL="285750" lvl="1" indent="-285750" algn="l" defTabSz="2133600" rtl="0">
            <a:lnSpc>
              <a:spcPct val="90000"/>
            </a:lnSpc>
            <a:spcBef>
              <a:spcPct val="0"/>
            </a:spcBef>
            <a:spcAft>
              <a:spcPct val="20000"/>
            </a:spcAft>
            <a:buChar char="•"/>
          </a:pPr>
          <a:r>
            <a:rPr lang="en-US" sz="4800" kern="1200"/>
            <a:t>For capital assets</a:t>
          </a:r>
        </a:p>
      </dsp:txBody>
      <dsp:txXfrm>
        <a:off x="0" y="3294459"/>
        <a:ext cx="7886700" cy="10267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BDA75-6B87-43BF-BDB5-F69E7B4D2D9D}">
      <dsp:nvSpPr>
        <dsp:cNvPr id="0" name=""/>
        <dsp:cNvSpPr/>
      </dsp:nvSpPr>
      <dsp:spPr>
        <a:xfrm>
          <a:off x="0" y="67679"/>
          <a:ext cx="8229600" cy="748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a:t>All partners are owner of property</a:t>
          </a:r>
        </a:p>
      </dsp:txBody>
      <dsp:txXfrm>
        <a:off x="36553" y="104232"/>
        <a:ext cx="8156494" cy="675694"/>
      </dsp:txXfrm>
    </dsp:sp>
    <dsp:sp modelId="{87C585A7-9C24-432F-8E26-42AAE7C56CD6}">
      <dsp:nvSpPr>
        <dsp:cNvPr id="0" name=""/>
        <dsp:cNvSpPr/>
      </dsp:nvSpPr>
      <dsp:spPr>
        <a:xfrm>
          <a:off x="0" y="908639"/>
          <a:ext cx="8229600" cy="748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dirty="0"/>
            <a:t>Status of right in property after retirement</a:t>
          </a:r>
        </a:p>
      </dsp:txBody>
      <dsp:txXfrm>
        <a:off x="36553" y="945192"/>
        <a:ext cx="8156494" cy="675694"/>
      </dsp:txXfrm>
    </dsp:sp>
    <dsp:sp modelId="{353AEC7F-6ED0-438E-A6E5-86B3946CBF3F}">
      <dsp:nvSpPr>
        <dsp:cNvPr id="0" name=""/>
        <dsp:cNvSpPr/>
      </dsp:nvSpPr>
      <dsp:spPr>
        <a:xfrm>
          <a:off x="0" y="1749599"/>
          <a:ext cx="8229600" cy="748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a:t>Drafting</a:t>
          </a:r>
        </a:p>
      </dsp:txBody>
      <dsp:txXfrm>
        <a:off x="36553" y="1786152"/>
        <a:ext cx="8156494" cy="675694"/>
      </dsp:txXfrm>
    </dsp:sp>
    <dsp:sp modelId="{D1AA90AA-70E4-40FE-95B8-96AF532E0432}">
      <dsp:nvSpPr>
        <dsp:cNvPr id="0" name=""/>
        <dsp:cNvSpPr/>
      </dsp:nvSpPr>
      <dsp:spPr>
        <a:xfrm>
          <a:off x="0" y="2498399"/>
          <a:ext cx="8229600"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kern="1200"/>
            <a:t>Specific mention in retirement deed to relinquish all rights in properties of firm in favor of continuing partners</a:t>
          </a:r>
        </a:p>
      </dsp:txBody>
      <dsp:txXfrm>
        <a:off x="0" y="2498399"/>
        <a:ext cx="8229600" cy="1092960"/>
      </dsp:txXfrm>
    </dsp:sp>
    <dsp:sp modelId="{7A363D84-2914-46EA-ABB5-6DB43F450D61}">
      <dsp:nvSpPr>
        <dsp:cNvPr id="0" name=""/>
        <dsp:cNvSpPr/>
      </dsp:nvSpPr>
      <dsp:spPr>
        <a:xfrm>
          <a:off x="0" y="3591360"/>
          <a:ext cx="8229600" cy="748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a:t>Purchase of vehicle in name of partner</a:t>
          </a:r>
        </a:p>
      </dsp:txBody>
      <dsp:txXfrm>
        <a:off x="36553" y="3627913"/>
        <a:ext cx="8156494" cy="675694"/>
      </dsp:txXfrm>
    </dsp:sp>
    <dsp:sp modelId="{2F62B094-9E5D-4EDB-B503-A8AEC2F1E0A7}">
      <dsp:nvSpPr>
        <dsp:cNvPr id="0" name=""/>
        <dsp:cNvSpPr/>
      </dsp:nvSpPr>
      <dsp:spPr>
        <a:xfrm>
          <a:off x="0" y="4340159"/>
          <a:ext cx="8229600" cy="529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kern="1200"/>
            <a:t>Section 14</a:t>
          </a:r>
        </a:p>
      </dsp:txBody>
      <dsp:txXfrm>
        <a:off x="0" y="4340159"/>
        <a:ext cx="8229600" cy="529920"/>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29C9A-1787-4A89-A9C1-9EF303F08C16}">
      <dsp:nvSpPr>
        <dsp:cNvPr id="0" name=""/>
        <dsp:cNvSpPr/>
      </dsp:nvSpPr>
      <dsp:spPr>
        <a:xfrm>
          <a:off x="0" y="62649"/>
          <a:ext cx="78867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t>Why S.9B?</a:t>
          </a:r>
        </a:p>
      </dsp:txBody>
      <dsp:txXfrm>
        <a:off x="31984" y="94633"/>
        <a:ext cx="7822732" cy="591232"/>
      </dsp:txXfrm>
    </dsp:sp>
    <dsp:sp modelId="{90B81249-66A3-4CB6-9CF8-98194AA7632F}">
      <dsp:nvSpPr>
        <dsp:cNvPr id="0" name=""/>
        <dsp:cNvSpPr/>
      </dsp:nvSpPr>
      <dsp:spPr>
        <a:xfrm>
          <a:off x="0" y="717849"/>
          <a:ext cx="7886700" cy="1072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a:t>Chapter II- basis of charge</a:t>
          </a:r>
        </a:p>
        <a:p>
          <a:pPr marL="228600" lvl="1" indent="-228600" algn="l" defTabSz="977900" rtl="0">
            <a:lnSpc>
              <a:spcPct val="90000"/>
            </a:lnSpc>
            <a:spcBef>
              <a:spcPct val="0"/>
            </a:spcBef>
            <a:spcAft>
              <a:spcPct val="20000"/>
            </a:spcAft>
            <a:buChar char="•"/>
          </a:pPr>
          <a:r>
            <a:rPr lang="en-US" sz="2200" kern="1200"/>
            <a:t>Something not ‘transfer’ is deemed as ‘transfer’</a:t>
          </a:r>
        </a:p>
        <a:p>
          <a:pPr marL="228600" lvl="1" indent="-228600" algn="l" defTabSz="977900" rtl="0">
            <a:lnSpc>
              <a:spcPct val="90000"/>
            </a:lnSpc>
            <a:spcBef>
              <a:spcPct val="0"/>
            </a:spcBef>
            <a:spcAft>
              <a:spcPct val="20000"/>
            </a:spcAft>
            <a:buChar char="•"/>
          </a:pPr>
          <a:r>
            <a:rPr lang="en-US" sz="2200" kern="1200"/>
            <a:t>Deeming year of receipt for taxability</a:t>
          </a:r>
        </a:p>
      </dsp:txBody>
      <dsp:txXfrm>
        <a:off x="0" y="717849"/>
        <a:ext cx="7886700" cy="1072260"/>
      </dsp:txXfrm>
    </dsp:sp>
    <dsp:sp modelId="{6C375F52-9AD8-4353-8C75-0EC4D3A2BBEB}">
      <dsp:nvSpPr>
        <dsp:cNvPr id="0" name=""/>
        <dsp:cNvSpPr/>
      </dsp:nvSpPr>
      <dsp:spPr>
        <a:xfrm>
          <a:off x="0" y="1790109"/>
          <a:ext cx="78867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t>Section 28</a:t>
          </a:r>
        </a:p>
      </dsp:txBody>
      <dsp:txXfrm>
        <a:off x="31984" y="1822093"/>
        <a:ext cx="7822732" cy="591232"/>
      </dsp:txXfrm>
    </dsp:sp>
    <dsp:sp modelId="{D0FDE398-DA88-42DF-91F2-7A5DE5F73F7B}">
      <dsp:nvSpPr>
        <dsp:cNvPr id="0" name=""/>
        <dsp:cNvSpPr/>
      </dsp:nvSpPr>
      <dsp:spPr>
        <a:xfrm>
          <a:off x="0" y="2445309"/>
          <a:ext cx="7886700" cy="72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a:t>Not amended</a:t>
          </a:r>
        </a:p>
        <a:p>
          <a:pPr marL="228600" lvl="1" indent="-228600" algn="l" defTabSz="977900" rtl="0">
            <a:lnSpc>
              <a:spcPct val="90000"/>
            </a:lnSpc>
            <a:spcBef>
              <a:spcPct val="0"/>
            </a:spcBef>
            <a:spcAft>
              <a:spcPct val="20000"/>
            </a:spcAft>
            <a:buChar char="•"/>
          </a:pPr>
          <a:r>
            <a:rPr lang="en-US" sz="2200" kern="1200"/>
            <a:t>Computed in accordance with S.30-43C</a:t>
          </a:r>
        </a:p>
      </dsp:txBody>
      <dsp:txXfrm>
        <a:off x="0" y="2445309"/>
        <a:ext cx="7886700" cy="724500"/>
      </dsp:txXfrm>
    </dsp:sp>
    <dsp:sp modelId="{AFADD1FD-726D-4F8E-9A91-055027B2F04C}">
      <dsp:nvSpPr>
        <dsp:cNvPr id="0" name=""/>
        <dsp:cNvSpPr/>
      </dsp:nvSpPr>
      <dsp:spPr>
        <a:xfrm>
          <a:off x="0" y="3169809"/>
          <a:ext cx="788670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t>Implications</a:t>
          </a:r>
        </a:p>
      </dsp:txBody>
      <dsp:txXfrm>
        <a:off x="31984" y="3201793"/>
        <a:ext cx="7822732" cy="591232"/>
      </dsp:txXfrm>
    </dsp:sp>
    <dsp:sp modelId="{01CDA583-CFE4-48F2-93F5-6098C191B5EE}">
      <dsp:nvSpPr>
        <dsp:cNvPr id="0" name=""/>
        <dsp:cNvSpPr/>
      </dsp:nvSpPr>
      <dsp:spPr>
        <a:xfrm>
          <a:off x="0" y="3825009"/>
          <a:ext cx="78867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a:t>No allowances or disallowances (S.40A(3))</a:t>
          </a:r>
        </a:p>
      </dsp:txBody>
      <dsp:txXfrm>
        <a:off x="0" y="3825009"/>
        <a:ext cx="7886700" cy="463680"/>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2F95D-983E-4B11-86D0-34E722D501C7}">
      <dsp:nvSpPr>
        <dsp:cNvPr id="0" name=""/>
        <dsp:cNvSpPr/>
      </dsp:nvSpPr>
      <dsp:spPr>
        <a:xfrm>
          <a:off x="0" y="491881"/>
          <a:ext cx="7886700" cy="17374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rtl="0">
            <a:lnSpc>
              <a:spcPct val="90000"/>
            </a:lnSpc>
            <a:spcBef>
              <a:spcPct val="0"/>
            </a:spcBef>
            <a:spcAft>
              <a:spcPct val="35000"/>
            </a:spcAft>
            <a:buNone/>
          </a:pPr>
          <a:r>
            <a:rPr lang="en-US" sz="4500" kern="1200"/>
            <a:t>When the firm gets dissolved how will it be taxed?</a:t>
          </a:r>
        </a:p>
      </dsp:txBody>
      <dsp:txXfrm>
        <a:off x="84815" y="576696"/>
        <a:ext cx="7717070" cy="1567820"/>
      </dsp:txXfrm>
    </dsp:sp>
    <dsp:sp modelId="{2B62C677-34BE-4A2A-9F37-0E44B4878567}">
      <dsp:nvSpPr>
        <dsp:cNvPr id="0" name=""/>
        <dsp:cNvSpPr/>
      </dsp:nvSpPr>
      <dsp:spPr>
        <a:xfrm>
          <a:off x="0" y="2229331"/>
          <a:ext cx="7886700" cy="1630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57150" rIns="320040" bIns="57150" numCol="1" spcCol="1270" anchor="t" anchorCtr="0">
          <a:noAutofit/>
        </a:bodyPr>
        <a:lstStyle/>
        <a:p>
          <a:pPr marL="285750" lvl="1" indent="-285750" algn="just" defTabSz="1555750" rtl="0">
            <a:lnSpc>
              <a:spcPct val="90000"/>
            </a:lnSpc>
            <a:spcBef>
              <a:spcPct val="0"/>
            </a:spcBef>
            <a:spcAft>
              <a:spcPct val="20000"/>
            </a:spcAft>
            <a:buChar char="•"/>
          </a:pPr>
          <a:r>
            <a:rPr lang="en-US" sz="3500" kern="1200" dirty="0"/>
            <a:t>Section 189</a:t>
          </a:r>
        </a:p>
        <a:p>
          <a:pPr marL="285750" lvl="1" indent="-285750" algn="just" defTabSz="1555750" rtl="0">
            <a:lnSpc>
              <a:spcPct val="90000"/>
            </a:lnSpc>
            <a:spcBef>
              <a:spcPct val="0"/>
            </a:spcBef>
            <a:spcAft>
              <a:spcPct val="20000"/>
            </a:spcAft>
            <a:buChar char="•"/>
          </a:pPr>
          <a:r>
            <a:rPr lang="en-US" sz="3500" kern="1200" dirty="0"/>
            <a:t>Deeming fiction as if the firm has not been dissolved for assessment</a:t>
          </a:r>
        </a:p>
      </dsp:txBody>
      <dsp:txXfrm>
        <a:off x="0" y="2229331"/>
        <a:ext cx="7886700" cy="1630125"/>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6C3B4-808F-4D73-AF7E-93D1CF2926C9}">
      <dsp:nvSpPr>
        <dsp:cNvPr id="0" name=""/>
        <dsp:cNvSpPr/>
      </dsp:nvSpPr>
      <dsp:spPr>
        <a:xfrm>
          <a:off x="0" y="138249"/>
          <a:ext cx="7886700" cy="2162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l" defTabSz="2489200" rtl="0">
            <a:lnSpc>
              <a:spcPct val="90000"/>
            </a:lnSpc>
            <a:spcBef>
              <a:spcPct val="0"/>
            </a:spcBef>
            <a:spcAft>
              <a:spcPct val="35000"/>
            </a:spcAft>
            <a:buNone/>
          </a:pPr>
          <a:r>
            <a:rPr lang="en-US" sz="5600" kern="1200"/>
            <a:t>54EC eligibility in case of 9B capital gains</a:t>
          </a:r>
        </a:p>
      </dsp:txBody>
      <dsp:txXfrm>
        <a:off x="105548" y="243797"/>
        <a:ext cx="7675604" cy="1951064"/>
      </dsp:txXfrm>
    </dsp:sp>
    <dsp:sp modelId="{01264A26-6E12-4872-8393-BC830A0074AE}">
      <dsp:nvSpPr>
        <dsp:cNvPr id="0" name=""/>
        <dsp:cNvSpPr/>
      </dsp:nvSpPr>
      <dsp:spPr>
        <a:xfrm>
          <a:off x="0" y="2300409"/>
          <a:ext cx="7886700" cy="1912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71120" rIns="398272" bIns="71120" numCol="1" spcCol="1270" anchor="t" anchorCtr="0">
          <a:noAutofit/>
        </a:bodyPr>
        <a:lstStyle/>
        <a:p>
          <a:pPr marL="285750" lvl="1" indent="-285750" algn="l" defTabSz="1955800" rtl="0">
            <a:lnSpc>
              <a:spcPct val="90000"/>
            </a:lnSpc>
            <a:spcBef>
              <a:spcPct val="0"/>
            </a:spcBef>
            <a:spcAft>
              <a:spcPct val="20000"/>
            </a:spcAft>
            <a:buChar char="•"/>
          </a:pPr>
          <a:r>
            <a:rPr lang="en-US" sz="4400" kern="1200" dirty="0"/>
            <a:t>Investment also available as per Section 189 of the Act.</a:t>
          </a:r>
        </a:p>
      </dsp:txBody>
      <dsp:txXfrm>
        <a:off x="0" y="2300409"/>
        <a:ext cx="7886700" cy="1912680"/>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2A4E3D-97E9-4EDF-88F6-4A00602AF6D0}">
      <dsp:nvSpPr>
        <dsp:cNvPr id="0" name=""/>
        <dsp:cNvSpPr/>
      </dsp:nvSpPr>
      <dsp:spPr>
        <a:xfrm>
          <a:off x="0" y="850"/>
          <a:ext cx="8148320" cy="2766867"/>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baseline="0" dirty="0"/>
            <a:t>Mr. A retires on 1 April 2021, and his account is settled on same date by  distribution of Asset 1 plus cash of 3,000 – which is raised by borrowing or is contributed by Mr. B and Mr. C as additional capital.</a:t>
          </a:r>
          <a:br>
            <a:rPr lang="en-US" sz="2700" kern="1200" baseline="0" dirty="0"/>
          </a:br>
          <a:r>
            <a:rPr lang="en-US" sz="2000" kern="1200" baseline="0" dirty="0"/>
            <a:t>At time of taxation u/s 45(4), all assets ( including self generated goodwill) are LTCA. </a:t>
          </a:r>
        </a:p>
      </dsp:txBody>
      <dsp:txXfrm>
        <a:off x="135067" y="135917"/>
        <a:ext cx="7878186" cy="2496733"/>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0E17B9-EE8A-4283-AED4-CEC4A4664BCD}">
      <dsp:nvSpPr>
        <dsp:cNvPr id="0" name=""/>
        <dsp:cNvSpPr/>
      </dsp:nvSpPr>
      <dsp:spPr>
        <a:xfrm>
          <a:off x="0" y="7139"/>
          <a:ext cx="7253344" cy="12168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dirty="0"/>
            <a:t>Firm will pay LTCG u/s 9B </a:t>
          </a:r>
          <a:r>
            <a:rPr lang="en-US" sz="1900" kern="1200" dirty="0" err="1"/>
            <a:t>w.r.t</a:t>
          </a:r>
          <a:r>
            <a:rPr lang="en-US" sz="1900" kern="1200" dirty="0"/>
            <a:t>. Asset 1 by adopting consideration as FMV of 5,000 and cost of acquisition as 200.</a:t>
          </a:r>
          <a:endParaRPr lang="en-US" sz="1800" kern="1200" dirty="0"/>
        </a:p>
      </dsp:txBody>
      <dsp:txXfrm>
        <a:off x="59399" y="66538"/>
        <a:ext cx="7134546" cy="1098002"/>
      </dsp:txXfrm>
    </dsp:sp>
    <dsp:sp modelId="{3AAFA2B8-B078-4464-B8BD-5CCD3DC8E963}">
      <dsp:nvSpPr>
        <dsp:cNvPr id="0" name=""/>
        <dsp:cNvSpPr/>
      </dsp:nvSpPr>
      <dsp:spPr>
        <a:xfrm>
          <a:off x="0" y="1223939"/>
          <a:ext cx="7253344"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0294" tIns="22860" rIns="128016" bIns="22860" numCol="1" spcCol="1270" anchor="t" anchorCtr="0">
          <a:noAutofit/>
        </a:bodyPr>
        <a:lstStyle/>
        <a:p>
          <a:pPr marL="171450" lvl="1" indent="-171450" algn="ctr" defTabSz="800100" rtl="0">
            <a:lnSpc>
              <a:spcPct val="90000"/>
            </a:lnSpc>
            <a:spcBef>
              <a:spcPct val="0"/>
            </a:spcBef>
            <a:spcAft>
              <a:spcPct val="20000"/>
            </a:spcAft>
            <a:buChar char="•"/>
          </a:pPr>
          <a:r>
            <a:rPr lang="en-US" sz="1800" kern="1200"/>
            <a:t>9B=4800</a:t>
          </a:r>
          <a:endParaRPr lang="en-US" sz="1800" kern="1200" dirty="0"/>
        </a:p>
      </dsp:txBody>
      <dsp:txXfrm>
        <a:off x="0" y="1223939"/>
        <a:ext cx="7253344" cy="1076400"/>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AA060-303E-4738-80A8-3ED9967AE0AA}">
      <dsp:nvSpPr>
        <dsp:cNvPr id="0" name=""/>
        <dsp:cNvSpPr/>
      </dsp:nvSpPr>
      <dsp:spPr>
        <a:xfrm>
          <a:off x="0" y="39836"/>
          <a:ext cx="7886700" cy="20911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CBDT has also clarified that the Rule 8AB is also applicable to the capital assets forming part of block of assets. </a:t>
          </a:r>
        </a:p>
      </dsp:txBody>
      <dsp:txXfrm>
        <a:off x="102084" y="141920"/>
        <a:ext cx="7682532" cy="1887024"/>
      </dsp:txXfrm>
    </dsp:sp>
    <dsp:sp modelId="{5E98E9B4-CCAC-4B63-BA91-4ACFE31D3599}">
      <dsp:nvSpPr>
        <dsp:cNvPr id="0" name=""/>
        <dsp:cNvSpPr/>
      </dsp:nvSpPr>
      <dsp:spPr>
        <a:xfrm>
          <a:off x="0" y="2220309"/>
          <a:ext cx="7886700" cy="20911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t>The specified entity is required to furnish the details of amount attributed to capital asset remaining with the specified entity in Form No. 5C.</a:t>
          </a:r>
        </a:p>
      </dsp:txBody>
      <dsp:txXfrm>
        <a:off x="102084" y="2322393"/>
        <a:ext cx="7682532" cy="1887024"/>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BE8DED-880F-4812-B0AE-A89174E9ECFE}">
      <dsp:nvSpPr>
        <dsp:cNvPr id="0" name=""/>
        <dsp:cNvSpPr/>
      </dsp:nvSpPr>
      <dsp:spPr>
        <a:xfrm>
          <a:off x="0" y="12068"/>
          <a:ext cx="7886700" cy="2106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rtl="0">
            <a:lnSpc>
              <a:spcPct val="90000"/>
            </a:lnSpc>
            <a:spcBef>
              <a:spcPct val="0"/>
            </a:spcBef>
            <a:spcAft>
              <a:spcPct val="35000"/>
            </a:spcAft>
            <a:buNone/>
          </a:pPr>
          <a:r>
            <a:rPr lang="en-US" sz="4000" kern="1200" dirty="0"/>
            <a:t>Attribution of amount taxed u/s 45(4) of the Act to remaining assets</a:t>
          </a:r>
        </a:p>
      </dsp:txBody>
      <dsp:txXfrm>
        <a:off x="102806" y="114874"/>
        <a:ext cx="7681088" cy="1900388"/>
      </dsp:txXfrm>
    </dsp:sp>
    <dsp:sp modelId="{5D97816C-AF3D-4B96-932C-C69ACC7E689C}">
      <dsp:nvSpPr>
        <dsp:cNvPr id="0" name=""/>
        <dsp:cNvSpPr/>
      </dsp:nvSpPr>
      <dsp:spPr>
        <a:xfrm>
          <a:off x="0" y="2233269"/>
          <a:ext cx="7886700" cy="21060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rtl="0">
            <a:lnSpc>
              <a:spcPct val="90000"/>
            </a:lnSpc>
            <a:spcBef>
              <a:spcPct val="0"/>
            </a:spcBef>
            <a:spcAft>
              <a:spcPct val="35000"/>
            </a:spcAft>
            <a:buNone/>
          </a:pPr>
          <a:r>
            <a:rPr lang="en-US" sz="4000" kern="1200"/>
            <a:t>Rule 8AB applies to both S.48 and S.50 and S.43(6)</a:t>
          </a:r>
        </a:p>
      </dsp:txBody>
      <dsp:txXfrm>
        <a:off x="102806" y="2336075"/>
        <a:ext cx="7681088" cy="19003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86C90B-5E6D-4192-A5B8-446DC77BA96C}">
      <dsp:nvSpPr>
        <dsp:cNvPr id="0" name=""/>
        <dsp:cNvSpPr/>
      </dsp:nvSpPr>
      <dsp:spPr>
        <a:xfrm>
          <a:off x="0" y="25830"/>
          <a:ext cx="8229600" cy="23552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rtl="0">
            <a:lnSpc>
              <a:spcPct val="90000"/>
            </a:lnSpc>
            <a:spcBef>
              <a:spcPct val="0"/>
            </a:spcBef>
            <a:spcAft>
              <a:spcPct val="35000"/>
            </a:spcAft>
            <a:buNone/>
          </a:pPr>
          <a:r>
            <a:rPr lang="en-US" sz="6100" kern="1200" dirty="0"/>
            <a:t>Each partner is agent of firm and</a:t>
          </a:r>
        </a:p>
      </dsp:txBody>
      <dsp:txXfrm>
        <a:off x="114972" y="140802"/>
        <a:ext cx="7999656" cy="2125266"/>
      </dsp:txXfrm>
    </dsp:sp>
    <dsp:sp modelId="{E7E95DD3-44D0-47BF-96C3-5C3229A2F6FB}">
      <dsp:nvSpPr>
        <dsp:cNvPr id="0" name=""/>
        <dsp:cNvSpPr/>
      </dsp:nvSpPr>
      <dsp:spPr>
        <a:xfrm>
          <a:off x="0" y="2556720"/>
          <a:ext cx="8229600" cy="23552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rtl="0">
            <a:lnSpc>
              <a:spcPct val="90000"/>
            </a:lnSpc>
            <a:spcBef>
              <a:spcPct val="0"/>
            </a:spcBef>
            <a:spcAft>
              <a:spcPct val="35000"/>
            </a:spcAft>
            <a:buNone/>
          </a:pPr>
          <a:r>
            <a:rPr lang="en-US" sz="6100" kern="1200"/>
            <a:t>Each partner is agent of other partner</a:t>
          </a:r>
        </a:p>
      </dsp:txBody>
      <dsp:txXfrm>
        <a:off x="114972" y="2671692"/>
        <a:ext cx="7999656" cy="21252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0BA82-0B77-4209-A0FF-C163360379EA}">
      <dsp:nvSpPr>
        <dsp:cNvPr id="0" name=""/>
        <dsp:cNvSpPr/>
      </dsp:nvSpPr>
      <dsp:spPr>
        <a:xfrm>
          <a:off x="0" y="21104"/>
          <a:ext cx="8229600" cy="1287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rtl="0">
            <a:lnSpc>
              <a:spcPct val="90000"/>
            </a:lnSpc>
            <a:spcBef>
              <a:spcPct val="0"/>
            </a:spcBef>
            <a:spcAft>
              <a:spcPct val="35000"/>
            </a:spcAft>
            <a:buNone/>
          </a:pPr>
          <a:r>
            <a:rPr lang="en-US" sz="5500" kern="1200" dirty="0"/>
            <a:t>Downside</a:t>
          </a:r>
        </a:p>
      </dsp:txBody>
      <dsp:txXfrm>
        <a:off x="62826" y="83930"/>
        <a:ext cx="8103948" cy="1161348"/>
      </dsp:txXfrm>
    </dsp:sp>
    <dsp:sp modelId="{E4927D63-6BFF-4ED2-8117-12D6F17DE22F}">
      <dsp:nvSpPr>
        <dsp:cNvPr id="0" name=""/>
        <dsp:cNvSpPr/>
      </dsp:nvSpPr>
      <dsp:spPr>
        <a:xfrm>
          <a:off x="0" y="1466505"/>
          <a:ext cx="8229600" cy="1287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rtl="0">
            <a:lnSpc>
              <a:spcPct val="90000"/>
            </a:lnSpc>
            <a:spcBef>
              <a:spcPct val="0"/>
            </a:spcBef>
            <a:spcAft>
              <a:spcPct val="35000"/>
            </a:spcAft>
            <a:buNone/>
          </a:pPr>
          <a:r>
            <a:rPr lang="en-US" sz="5500" kern="1200" dirty="0"/>
            <a:t>Joint and Several (S.25)</a:t>
          </a:r>
        </a:p>
      </dsp:txBody>
      <dsp:txXfrm>
        <a:off x="62826" y="1529331"/>
        <a:ext cx="8103948" cy="1161348"/>
      </dsp:txXfrm>
    </dsp:sp>
    <dsp:sp modelId="{3F504213-4B09-4BB9-A77A-B91E0384AF04}">
      <dsp:nvSpPr>
        <dsp:cNvPr id="0" name=""/>
        <dsp:cNvSpPr/>
      </dsp:nvSpPr>
      <dsp:spPr>
        <a:xfrm>
          <a:off x="0" y="2753505"/>
          <a:ext cx="8229600" cy="2163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85750" lvl="1" indent="-285750" algn="l" defTabSz="1244600" rtl="0">
            <a:lnSpc>
              <a:spcPct val="90000"/>
            </a:lnSpc>
            <a:spcBef>
              <a:spcPct val="0"/>
            </a:spcBef>
            <a:spcAft>
              <a:spcPct val="20000"/>
            </a:spcAft>
            <a:buChar char="•"/>
          </a:pPr>
          <a:r>
            <a:rPr lang="en-US" sz="2800" kern="1200" dirty="0" err="1"/>
            <a:t>Harrasment</a:t>
          </a:r>
          <a:r>
            <a:rPr lang="en-US" sz="2800" kern="1200" dirty="0"/>
            <a:t> through creditors</a:t>
          </a:r>
        </a:p>
        <a:p>
          <a:pPr marL="285750" lvl="1" indent="-285750" algn="l" defTabSz="1244600" rtl="0">
            <a:lnSpc>
              <a:spcPct val="90000"/>
            </a:lnSpc>
            <a:spcBef>
              <a:spcPct val="0"/>
            </a:spcBef>
            <a:spcAft>
              <a:spcPct val="20000"/>
            </a:spcAft>
            <a:buChar char="•"/>
          </a:pPr>
          <a:r>
            <a:rPr lang="en-US" sz="2800" kern="1200" dirty="0"/>
            <a:t>10 partners out of which 1 is financially well off</a:t>
          </a:r>
        </a:p>
        <a:p>
          <a:pPr marL="285750" lvl="1" indent="-285750" algn="l" defTabSz="1244600" rtl="0">
            <a:lnSpc>
              <a:spcPct val="90000"/>
            </a:lnSpc>
            <a:spcBef>
              <a:spcPct val="0"/>
            </a:spcBef>
            <a:spcAft>
              <a:spcPct val="20000"/>
            </a:spcAft>
            <a:buChar char="•"/>
          </a:pPr>
          <a:r>
            <a:rPr lang="en-US" sz="2800" kern="1200" dirty="0"/>
            <a:t>Creditors may target him and extort from him</a:t>
          </a:r>
        </a:p>
        <a:p>
          <a:pPr marL="285750" lvl="1" indent="-285750" algn="l" defTabSz="1244600" rtl="0">
            <a:lnSpc>
              <a:spcPct val="90000"/>
            </a:lnSpc>
            <a:spcBef>
              <a:spcPct val="0"/>
            </a:spcBef>
            <a:spcAft>
              <a:spcPct val="20000"/>
            </a:spcAft>
            <a:buChar char="•"/>
          </a:pPr>
          <a:r>
            <a:rPr lang="en-US" sz="2800" kern="1200" dirty="0"/>
            <a:t>Such victim shall have to file separate suits against other partners to make good the loss</a:t>
          </a:r>
        </a:p>
      </dsp:txBody>
      <dsp:txXfrm>
        <a:off x="0" y="2753505"/>
        <a:ext cx="8229600" cy="21631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8D6D6B-4BF0-44DF-9445-F344B0FD9F9F}">
      <dsp:nvSpPr>
        <dsp:cNvPr id="0" name=""/>
        <dsp:cNvSpPr/>
      </dsp:nvSpPr>
      <dsp:spPr>
        <a:xfrm>
          <a:off x="0" y="86048"/>
          <a:ext cx="7886700" cy="10038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err="1"/>
            <a:t>Mohd</a:t>
          </a:r>
          <a:r>
            <a:rPr lang="en-US" sz="2600" kern="1200" dirty="0"/>
            <a:t> </a:t>
          </a:r>
          <a:r>
            <a:rPr lang="en-US" sz="2600" kern="1200" dirty="0" err="1"/>
            <a:t>Laiquiddin</a:t>
          </a:r>
          <a:r>
            <a:rPr lang="en-US" sz="2600" kern="1200" dirty="0"/>
            <a:t> v Kamala Devi </a:t>
          </a:r>
          <a:r>
            <a:rPr lang="en-US" sz="2600" kern="1200" dirty="0" err="1"/>
            <a:t>Misra</a:t>
          </a:r>
          <a:r>
            <a:rPr lang="en-US" sz="2600" kern="1200" dirty="0"/>
            <a:t> (deceased) by LRs,(1) </a:t>
          </a:r>
        </a:p>
      </dsp:txBody>
      <dsp:txXfrm>
        <a:off x="49004" y="135052"/>
        <a:ext cx="7788692" cy="905852"/>
      </dsp:txXfrm>
    </dsp:sp>
    <dsp:sp modelId="{D0D750A3-FD95-4E2B-8E71-96021BDDF2D8}">
      <dsp:nvSpPr>
        <dsp:cNvPr id="0" name=""/>
        <dsp:cNvSpPr/>
      </dsp:nvSpPr>
      <dsp:spPr>
        <a:xfrm>
          <a:off x="0" y="1089909"/>
          <a:ext cx="7886700" cy="3175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a:t>Held that on the death of a partner of a firm comprised of only two partners, the firm is dissolved automatically; </a:t>
          </a:r>
        </a:p>
        <a:p>
          <a:pPr marL="228600" lvl="1" indent="-228600" algn="l" defTabSz="889000" rtl="0">
            <a:lnSpc>
              <a:spcPct val="90000"/>
            </a:lnSpc>
            <a:spcBef>
              <a:spcPct val="0"/>
            </a:spcBef>
            <a:spcAft>
              <a:spcPct val="20000"/>
            </a:spcAft>
            <a:buChar char="•"/>
          </a:pPr>
          <a:r>
            <a:rPr lang="en-US" sz="2000" kern="1200"/>
            <a:t>this is notwithstanding any clause to the contrary in the partnership deed. </a:t>
          </a:r>
        </a:p>
        <a:p>
          <a:pPr marL="228600" lvl="1" indent="-228600" algn="l" defTabSz="889000" rtl="0">
            <a:lnSpc>
              <a:spcPct val="90000"/>
            </a:lnSpc>
            <a:spcBef>
              <a:spcPct val="0"/>
            </a:spcBef>
            <a:spcAft>
              <a:spcPct val="20000"/>
            </a:spcAft>
            <a:buChar char="•"/>
          </a:pPr>
          <a:r>
            <a:rPr lang="en-US" sz="2000" kern="1200"/>
            <a:t>The Supreme Court observed that when there are only two partners in a firm, on the death of one the firm is deemed to be dissolved despite the existence of any clause which says otherwise. </a:t>
          </a:r>
        </a:p>
        <a:p>
          <a:pPr marL="228600" lvl="1" indent="-228600" algn="l" defTabSz="889000" rtl="0">
            <a:lnSpc>
              <a:spcPct val="90000"/>
            </a:lnSpc>
            <a:spcBef>
              <a:spcPct val="0"/>
            </a:spcBef>
            <a:spcAft>
              <a:spcPct val="20000"/>
            </a:spcAft>
            <a:buChar char="•"/>
          </a:pPr>
          <a:r>
            <a:rPr lang="en-US" sz="2000" kern="1200"/>
            <a:t>Therefore, if in a firm comprised of only two persons as partners one dies, the contract comes to an end. There cannot be any contract unilaterally without acceptance by the other partner.</a:t>
          </a:r>
        </a:p>
      </dsp:txBody>
      <dsp:txXfrm>
        <a:off x="0" y="1089909"/>
        <a:ext cx="7886700" cy="31753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0.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5DC9AC-5698-4A97-A1B2-4F089F806578}" type="datetimeFigureOut">
              <a:rPr lang="en-US" smtClean="0"/>
              <a:pPr/>
              <a:t>4/24/2025</a:t>
            </a:fld>
            <a:endParaRPr lang="en-US"/>
          </a:p>
        </p:txBody>
      </p:sp>
      <p:sp>
        <p:nvSpPr>
          <p:cNvPr id="5" name="Footer Placeholder 4"/>
          <p:cNvSpPr>
            <a:spLocks noGrp="1"/>
          </p:cNvSpPr>
          <p:nvPr>
            <p:ph type="ftr" sz="quarter" idx="11"/>
          </p:nvPr>
        </p:nvSpPr>
        <p:spPr/>
        <p:txBody>
          <a:bodyPr/>
          <a:lstStyle/>
          <a:p>
            <a:r>
              <a:rPr lang="en-US"/>
              <a:t>Ca. Pankaj shah | 9691893040 | pankajgshah@gmail.Com</a:t>
            </a:r>
            <a:endParaRPr lang="en-US" dirty="0"/>
          </a:p>
        </p:txBody>
      </p:sp>
      <p:sp>
        <p:nvSpPr>
          <p:cNvPr id="6" name="Slide Number Placeholder 5"/>
          <p:cNvSpPr>
            <a:spLocks noGrp="1"/>
          </p:cNvSpPr>
          <p:nvPr>
            <p:ph type="sldNum" sz="quarter" idx="12"/>
          </p:nvPr>
        </p:nvSpPr>
        <p:spPr/>
        <p:txBody>
          <a:body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745739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DC9AC-5698-4A97-A1B2-4F089F806578}"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1118451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DC9AC-5698-4A97-A1B2-4F089F806578}"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3953980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DC9AC-5698-4A97-A1B2-4F089F806578}" type="datetimeFigureOut">
              <a:rPr lang="en-US" smtClean="0"/>
              <a:pPr/>
              <a:t>4/24/2025</a:t>
            </a:fld>
            <a:endParaRPr lang="en-US"/>
          </a:p>
        </p:txBody>
      </p:sp>
      <p:sp>
        <p:nvSpPr>
          <p:cNvPr id="5" name="Footer Placeholder 4"/>
          <p:cNvSpPr>
            <a:spLocks noGrp="1"/>
          </p:cNvSpPr>
          <p:nvPr>
            <p:ph type="ftr" sz="quarter" idx="11"/>
          </p:nvPr>
        </p:nvSpPr>
        <p:spPr/>
        <p:txBody>
          <a:bodyPr/>
          <a:lstStyle/>
          <a:p>
            <a:r>
              <a:rPr lang="en-US"/>
              <a:t>Ca. Pankaj shah | 9691893040 | pankajgshah@gmail.Com</a:t>
            </a:r>
            <a:endParaRPr lang="en-US" dirty="0"/>
          </a:p>
        </p:txBody>
      </p:sp>
      <p:sp>
        <p:nvSpPr>
          <p:cNvPr id="6" name="Slide Number Placeholder 5"/>
          <p:cNvSpPr>
            <a:spLocks noGrp="1"/>
          </p:cNvSpPr>
          <p:nvPr>
            <p:ph type="sldNum" sz="quarter" idx="12"/>
          </p:nvPr>
        </p:nvSpPr>
        <p:spPr/>
        <p:txBody>
          <a:body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1902080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DC9AC-5698-4A97-A1B2-4F089F806578}" type="datetimeFigureOut">
              <a:rPr lang="en-US" smtClean="0"/>
              <a:pPr/>
              <a:t>4/24/2025</a:t>
            </a:fld>
            <a:endParaRPr lang="en-US"/>
          </a:p>
        </p:txBody>
      </p:sp>
      <p:sp>
        <p:nvSpPr>
          <p:cNvPr id="5" name="Footer Placeholder 4"/>
          <p:cNvSpPr>
            <a:spLocks noGrp="1"/>
          </p:cNvSpPr>
          <p:nvPr>
            <p:ph type="ftr" sz="quarter" idx="11"/>
          </p:nvPr>
        </p:nvSpPr>
        <p:spPr/>
        <p:txBody>
          <a:bodyPr/>
          <a:lstStyle/>
          <a:p>
            <a:r>
              <a:rPr lang="en-US"/>
              <a:t>Ca. Pankaj shah | 9691893040 | pankajgshah@gmail.Com</a:t>
            </a:r>
            <a:endParaRPr lang="en-US" dirty="0"/>
          </a:p>
        </p:txBody>
      </p:sp>
      <p:sp>
        <p:nvSpPr>
          <p:cNvPr id="6" name="Slide Number Placeholder 5"/>
          <p:cNvSpPr>
            <a:spLocks noGrp="1"/>
          </p:cNvSpPr>
          <p:nvPr>
            <p:ph type="sldNum" sz="quarter" idx="12"/>
          </p:nvPr>
        </p:nvSpPr>
        <p:spPr/>
        <p:txBody>
          <a:body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3178753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85DC9AC-5698-4A97-A1B2-4F089F806578}"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3206736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5DC9AC-5698-4A97-A1B2-4F089F806578}" type="datetimeFigureOut">
              <a:rPr lang="en-US" smtClean="0"/>
              <a:pPr/>
              <a:t>4/24/2025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146820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5DC9AC-5698-4A97-A1B2-4F089F806578}" type="datetimeFigureOut">
              <a:rPr lang="en-US" smtClean="0"/>
              <a:pPr/>
              <a:t>4/24/2025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718407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5DC9AC-5698-4A97-A1B2-4F089F806578}" type="datetimeFigureOut">
              <a:rPr lang="en-US" smtClean="0"/>
              <a:pPr/>
              <a:t>4/24/2025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3522020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5DC9AC-5698-4A97-A1B2-4F089F806578}"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3979157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5DC9AC-5698-4A97-A1B2-4F089F806578}"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3710206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5DC9AC-5698-4A97-A1B2-4F089F806578}" type="datetimeFigureOut">
              <a:rPr lang="en-US" smtClean="0"/>
              <a:pPr/>
              <a:t>4/24/2025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93022C-9B7C-4085-8BB5-360CC5BA66A9}" type="slidenum">
              <a:rPr lang="en-US" smtClean="0"/>
              <a:pPr/>
              <a:t>‹#›</a:t>
            </a:fld>
            <a:endParaRPr lang="en-US"/>
          </a:p>
        </p:txBody>
      </p:sp>
    </p:spTree>
    <p:extLst>
      <p:ext uri="{BB962C8B-B14F-4D97-AF65-F5344CB8AC3E}">
        <p14:creationId xmlns:p14="http://schemas.microsoft.com/office/powerpoint/2010/main" xmlns="" val="204450624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7" Type="http://schemas.microsoft.com/office/2007/relationships/diagramDrawing" Target="../diagrams/drawing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00.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8" Type="http://schemas.openxmlformats.org/officeDocument/2006/relationships/diagramQuickStyle" Target="../diagrams/quickStyle69.xml"/><Relationship Id="rId3" Type="http://schemas.openxmlformats.org/officeDocument/2006/relationships/diagramLayout" Target="../diagrams/layout68.xml"/><Relationship Id="rId7" Type="http://schemas.openxmlformats.org/officeDocument/2006/relationships/diagramLayout" Target="../diagrams/layout69.xml"/><Relationship Id="rId12" Type="http://schemas.microsoft.com/office/2007/relationships/diagramDrawing" Target="../diagrams/drawing64.xml"/><Relationship Id="rId2" Type="http://schemas.openxmlformats.org/officeDocument/2006/relationships/diagramData" Target="../diagrams/data68.xml"/><Relationship Id="rId1" Type="http://schemas.openxmlformats.org/officeDocument/2006/relationships/slideLayout" Target="../slideLayouts/slideLayout2.xml"/><Relationship Id="rId6" Type="http://schemas.openxmlformats.org/officeDocument/2006/relationships/diagramData" Target="../diagrams/data69.xml"/><Relationship Id="rId11" Type="http://schemas.microsoft.com/office/2007/relationships/diagramDrawing" Target="../diagrams/drawing63.xml"/><Relationship Id="rId5" Type="http://schemas.openxmlformats.org/officeDocument/2006/relationships/diagramColors" Target="../diagrams/colors68.xml"/><Relationship Id="rId10" Type="http://schemas.openxmlformats.org/officeDocument/2006/relationships/hyperlink" Target="mailto:pankajgshah@gmail.com" TargetMode="External"/><Relationship Id="rId4" Type="http://schemas.openxmlformats.org/officeDocument/2006/relationships/diagramQuickStyle" Target="../diagrams/quickStyle68.xml"/><Relationship Id="rId9" Type="http://schemas.openxmlformats.org/officeDocument/2006/relationships/diagramColors" Target="../diagrams/colors69.xml"/></Relationships>
</file>

<file path=ppt/slides/_rels/slide104.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70.xml"/><Relationship Id="rId7" Type="http://schemas.microsoft.com/office/2007/relationships/diagramDrawing" Target="../diagrams/drawing65.xml"/><Relationship Id="rId2" Type="http://schemas.openxmlformats.org/officeDocument/2006/relationships/diagramData" Target="../diagrams/data70.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70.xml"/><Relationship Id="rId4" Type="http://schemas.openxmlformats.org/officeDocument/2006/relationships/diagramQuickStyle" Target="../diagrams/quickStyle70.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71.xml"/><Relationship Id="rId7" Type="http://schemas.microsoft.com/office/2007/relationships/diagramDrawing" Target="../diagrams/drawing66.xml"/><Relationship Id="rId2" Type="http://schemas.openxmlformats.org/officeDocument/2006/relationships/diagramData" Target="../diagrams/data71.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71.xml"/><Relationship Id="rId4" Type="http://schemas.openxmlformats.org/officeDocument/2006/relationships/diagramQuickStyle" Target="../diagrams/quickStyle71.xml"/></Relationships>
</file>

<file path=ppt/slides/_rels/slide109.xml.rels><?xml version="1.0" encoding="UTF-8" standalone="yes"?>
<Relationships xmlns="http://schemas.openxmlformats.org/package/2006/relationships"><Relationship Id="rId3" Type="http://schemas.openxmlformats.org/officeDocument/2006/relationships/hyperlink" Target="mailto:pankajgshah@gmail.com"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7" Type="http://schemas.microsoft.com/office/2007/relationships/diagramDrawing" Target="../diagrams/drawing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0.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7" Type="http://schemas.microsoft.com/office/2007/relationships/diagramDrawing" Target="../diagrams/drawing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7" Type="http://schemas.microsoft.com/office/2007/relationships/diagramDrawing" Target="../diagrams/drawing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7" Type="http://schemas.microsoft.com/office/2007/relationships/diagramDrawing" Target="../diagrams/drawing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7" Type="http://schemas.microsoft.com/office/2007/relationships/diagramDrawing" Target="../diagrams/drawing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7" Type="http://schemas.microsoft.com/office/2007/relationships/diagramDrawing" Target="../diagrams/drawing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microsoft.com/office/2007/relationships/diagramDrawing" Target="../diagrams/drawing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7" Type="http://schemas.microsoft.com/office/2007/relationships/diagramDrawing" Target="../diagrams/drawing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6.xml"/><Relationship Id="rId7" Type="http://schemas.microsoft.com/office/2007/relationships/diagramDrawing" Target="../diagrams/drawing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7.xml"/><Relationship Id="rId7" Type="http://schemas.microsoft.com/office/2007/relationships/diagramDrawing" Target="../diagrams/drawing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8.xml"/><Relationship Id="rId7" Type="http://schemas.microsoft.com/office/2007/relationships/diagramDrawing" Target="../diagrams/drawing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9.xml"/><Relationship Id="rId7" Type="http://schemas.microsoft.com/office/2007/relationships/diagramDrawing" Target="../diagrams/drawing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6.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0.xml"/><Relationship Id="rId7" Type="http://schemas.microsoft.com/office/2007/relationships/diagramDrawing" Target="../diagrams/drawing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microsoft.com/office/2007/relationships/diagramDrawing" Target="../diagrams/drawing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9.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8.xml"/><Relationship Id="rId7" Type="http://schemas.microsoft.com/office/2007/relationships/diagramDrawing" Target="../diagrams/drawing23.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9.xml"/><Relationship Id="rId7" Type="http://schemas.microsoft.com/office/2007/relationships/diagramDrawing" Target="../diagrams/drawing24.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0.xml"/><Relationship Id="rId7" Type="http://schemas.microsoft.com/office/2007/relationships/diagramDrawing" Target="../diagrams/drawing25.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1.xml"/><Relationship Id="rId7" Type="http://schemas.microsoft.com/office/2007/relationships/diagramDrawing" Target="../diagrams/drawing26.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2.xml"/><Relationship Id="rId7" Type="http://schemas.microsoft.com/office/2007/relationships/diagramDrawing" Target="../diagrams/drawing27.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4.xml"/><Relationship Id="rId7" Type="http://schemas.microsoft.com/office/2007/relationships/diagramDrawing" Target="../diagrams/drawing29.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microsoft.com/office/2007/relationships/diagramDrawing" Target="../diagrams/drawing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6.xml"/><Relationship Id="rId7" Type="http://schemas.microsoft.com/office/2007/relationships/diagramDrawing" Target="../diagrams/drawing31.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7.xml"/><Relationship Id="rId6" Type="http://schemas.microsoft.com/office/2007/relationships/diagramDrawing" Target="../diagrams/drawing32.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4.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8.xml"/><Relationship Id="rId7" Type="http://schemas.microsoft.com/office/2007/relationships/diagramDrawing" Target="../diagrams/drawing33.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9.xml"/><Relationship Id="rId7" Type="http://schemas.microsoft.com/office/2007/relationships/diagramDrawing" Target="../diagrams/drawing34.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40.xml"/><Relationship Id="rId7" Type="http://schemas.microsoft.com/office/2007/relationships/diagramDrawing" Target="../diagrams/drawing35.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41.xml"/><Relationship Id="rId7" Type="http://schemas.microsoft.com/office/2007/relationships/diagramDrawing" Target="../diagrams/drawing36.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59.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microsoft.com/office/2007/relationships/diagramDrawing" Target="../diagrams/drawing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42.xml"/><Relationship Id="rId7" Type="http://schemas.microsoft.com/office/2007/relationships/diagramDrawing" Target="../diagrams/drawing37.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43.xml"/><Relationship Id="rId7" Type="http://schemas.microsoft.com/office/2007/relationships/diagramDrawing" Target="../diagrams/drawing38.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44.xml"/><Relationship Id="rId7" Type="http://schemas.microsoft.com/office/2007/relationships/diagramDrawing" Target="../diagrams/drawing39.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45.xml"/><Relationship Id="rId7" Type="http://schemas.microsoft.com/office/2007/relationships/diagramDrawing" Target="../diagrams/drawing40.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6.xml"/><Relationship Id="rId7" Type="http://schemas.microsoft.com/office/2007/relationships/diagramDrawing" Target="../diagrams/drawing41.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47.xml"/><Relationship Id="rId7" Type="http://schemas.microsoft.com/office/2007/relationships/diagramDrawing" Target="../diagrams/drawing42.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48.xml"/><Relationship Id="rId7" Type="http://schemas.microsoft.com/office/2007/relationships/diagramDrawing" Target="../diagrams/drawing43.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49.xml"/><Relationship Id="rId7" Type="http://schemas.microsoft.com/office/2007/relationships/diagramDrawing" Target="../diagrams/drawing44.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7" Type="http://schemas.microsoft.com/office/2007/relationships/diagramDrawing" Target="../diagrams/drawing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50.xml"/><Relationship Id="rId7" Type="http://schemas.microsoft.com/office/2007/relationships/diagramDrawing" Target="../diagrams/drawing45.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51.xml"/><Relationship Id="rId7" Type="http://schemas.microsoft.com/office/2007/relationships/diagramDrawing" Target="../diagrams/drawing46.xml"/><Relationship Id="rId2" Type="http://schemas.openxmlformats.org/officeDocument/2006/relationships/diagramData" Target="../diagrams/data51.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52.xml"/><Relationship Id="rId7" Type="http://schemas.microsoft.com/office/2007/relationships/diagramDrawing" Target="../diagrams/drawing47.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53.xml"/><Relationship Id="rId7" Type="http://schemas.microsoft.com/office/2007/relationships/diagramDrawing" Target="../diagrams/drawing48.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54.xml"/><Relationship Id="rId7" Type="http://schemas.microsoft.com/office/2007/relationships/diagramDrawing" Target="../diagrams/drawing49.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75.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55.xml"/><Relationship Id="rId7" Type="http://schemas.microsoft.com/office/2007/relationships/diagramDrawing" Target="../diagrams/drawing50.xml"/><Relationship Id="rId2" Type="http://schemas.openxmlformats.org/officeDocument/2006/relationships/diagramData" Target="../diagrams/data55.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56.xml"/><Relationship Id="rId7" Type="http://schemas.microsoft.com/office/2007/relationships/diagramDrawing" Target="../diagrams/drawing51.xml"/><Relationship Id="rId2" Type="http://schemas.openxmlformats.org/officeDocument/2006/relationships/diagramData" Target="../diagrams/data56.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57.xml"/><Relationship Id="rId7" Type="http://schemas.microsoft.com/office/2007/relationships/diagramDrawing" Target="../diagrams/drawing52.xml"/><Relationship Id="rId2" Type="http://schemas.openxmlformats.org/officeDocument/2006/relationships/diagramData" Target="../diagrams/data57.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58.xml"/><Relationship Id="rId7" Type="http://schemas.microsoft.com/office/2007/relationships/diagramDrawing" Target="../diagrams/drawing53.xml"/><Relationship Id="rId2" Type="http://schemas.openxmlformats.org/officeDocument/2006/relationships/diagramData" Target="../diagrams/data58.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7" Type="http://schemas.microsoft.com/office/2007/relationships/diagramDrawing" Target="../diagrams/drawing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59.xml"/><Relationship Id="rId7" Type="http://schemas.microsoft.com/office/2007/relationships/diagramDrawing" Target="../diagrams/drawing54.xml"/><Relationship Id="rId2" Type="http://schemas.openxmlformats.org/officeDocument/2006/relationships/diagramData" Target="../diagrams/data59.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60.xml"/><Relationship Id="rId7" Type="http://schemas.microsoft.com/office/2007/relationships/diagramDrawing" Target="../diagrams/drawing55.xml"/><Relationship Id="rId2" Type="http://schemas.openxmlformats.org/officeDocument/2006/relationships/diagramData" Target="../diagrams/data60.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61.xml"/><Relationship Id="rId7" Type="http://schemas.microsoft.com/office/2007/relationships/diagramDrawing" Target="../diagrams/drawing56.xml"/><Relationship Id="rId2" Type="http://schemas.openxmlformats.org/officeDocument/2006/relationships/diagramData" Target="../diagrams/data61.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8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62.xml"/><Relationship Id="rId7" Type="http://schemas.microsoft.com/office/2007/relationships/diagramDrawing" Target="../diagrams/drawing57.xml"/><Relationship Id="rId2" Type="http://schemas.openxmlformats.org/officeDocument/2006/relationships/diagramData" Target="../diagrams/data62.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62.xml"/><Relationship Id="rId4" Type="http://schemas.openxmlformats.org/officeDocument/2006/relationships/diagramQuickStyle" Target="../diagrams/quickStyle62.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63.xml"/><Relationship Id="rId7" Type="http://schemas.microsoft.com/office/2007/relationships/diagramDrawing" Target="../diagrams/drawing58.xml"/><Relationship Id="rId2" Type="http://schemas.openxmlformats.org/officeDocument/2006/relationships/diagramData" Target="../diagrams/data63.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63.xml"/><Relationship Id="rId4" Type="http://schemas.openxmlformats.org/officeDocument/2006/relationships/diagramQuickStyle" Target="../diagrams/quickStyle63.xml"/></Relationships>
</file>

<file path=ppt/slides/_rels/slide87.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64.xml"/><Relationship Id="rId7" Type="http://schemas.microsoft.com/office/2007/relationships/diagramDrawing" Target="../diagrams/drawing59.xml"/><Relationship Id="rId2" Type="http://schemas.openxmlformats.org/officeDocument/2006/relationships/diagramData" Target="../diagrams/data64.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65.xml"/><Relationship Id="rId7" Type="http://schemas.microsoft.com/office/2007/relationships/diagramDrawing" Target="../diagrams/drawing60.xml"/><Relationship Id="rId2" Type="http://schemas.openxmlformats.org/officeDocument/2006/relationships/diagramData" Target="../diagrams/data65.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65.xml"/><Relationship Id="rId4" Type="http://schemas.openxmlformats.org/officeDocument/2006/relationships/diagramQuickStyle" Target="../diagrams/quickStyle6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7" Type="http://schemas.microsoft.com/office/2007/relationships/diagramDrawing" Target="../diagrams/drawing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66.xml"/><Relationship Id="rId7" Type="http://schemas.microsoft.com/office/2007/relationships/diagramDrawing" Target="../diagrams/drawing61.xml"/><Relationship Id="rId2" Type="http://schemas.openxmlformats.org/officeDocument/2006/relationships/diagramData" Target="../diagrams/data66.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66.xml"/><Relationship Id="rId4" Type="http://schemas.openxmlformats.org/officeDocument/2006/relationships/diagramQuickStyle" Target="../diagrams/quickStyle66.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67.xml"/><Relationship Id="rId7" Type="http://schemas.microsoft.com/office/2007/relationships/diagramDrawing" Target="../diagrams/drawing62.xml"/><Relationship Id="rId2" Type="http://schemas.openxmlformats.org/officeDocument/2006/relationships/diagramData" Target="../diagrams/data67.xml"/><Relationship Id="rId1" Type="http://schemas.openxmlformats.org/officeDocument/2006/relationships/slideLayout" Target="../slideLayouts/slideLayout2.xml"/><Relationship Id="rId6" Type="http://schemas.openxmlformats.org/officeDocument/2006/relationships/hyperlink" Target="mailto:pankajgshah@gmail.com" TargetMode="Externa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93.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mailto:pankajgshah@gmail.com" TargetMode="External"/></Relationships>
</file>

<file path=ppt/slides/_rels/slide97.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mailto:pankajgshah@gmail.com"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835430" y="1462497"/>
            <a:ext cx="7543800" cy="1280698"/>
          </a:xfrm>
        </p:spPr>
        <p:txBody>
          <a:bodyPr>
            <a:normAutofit fontScale="90000"/>
          </a:bodyPr>
          <a:lstStyle/>
          <a:p>
            <a:pPr algn="ctr"/>
            <a:r>
              <a:rPr lang="en-US" b="1" dirty="0"/>
              <a:t>360° on Partnership</a:t>
            </a:r>
          </a:p>
        </p:txBody>
      </p:sp>
      <p:sp>
        <p:nvSpPr>
          <p:cNvPr id="3" name="Subtitle 2"/>
          <p:cNvSpPr>
            <a:spLocks noGrp="1"/>
          </p:cNvSpPr>
          <p:nvPr>
            <p:ph type="subTitle" idx="1"/>
          </p:nvPr>
        </p:nvSpPr>
        <p:spPr>
          <a:xfrm>
            <a:off x="610098" y="4543555"/>
            <a:ext cx="7543800" cy="1143000"/>
          </a:xfrm>
        </p:spPr>
        <p:txBody>
          <a:bodyPr>
            <a:normAutofit/>
          </a:bodyPr>
          <a:lstStyle/>
          <a:p>
            <a:r>
              <a:rPr lang="en-US" sz="2400" b="1" dirty="0">
                <a:latin typeface="Arial Black" panose="020B0A04020102020204" pitchFamily="34" charset="0"/>
              </a:rPr>
              <a:t>CA. PANKAJ SHAH</a:t>
            </a:r>
            <a:endParaRPr lang="en-US" sz="1200" dirty="0">
              <a:solidFill>
                <a:schemeClr val="tx1"/>
              </a:solidFill>
              <a:latin typeface="Arial" panose="020B0604020202020204" pitchFamily="34" charset="0"/>
              <a:cs typeface="Arial" panose="020B0604020202020204" pitchFamily="34" charset="0"/>
            </a:endParaRPr>
          </a:p>
        </p:txBody>
      </p:sp>
      <p:sp>
        <p:nvSpPr>
          <p:cNvPr id="4" name="TextBox 3"/>
          <p:cNvSpPr txBox="1"/>
          <p:nvPr/>
        </p:nvSpPr>
        <p:spPr>
          <a:xfrm>
            <a:off x="883109" y="2765402"/>
            <a:ext cx="7556698" cy="646331"/>
          </a:xfrm>
          <a:prstGeom prst="rect">
            <a:avLst/>
          </a:prstGeom>
          <a:noFill/>
        </p:spPr>
        <p:txBody>
          <a:bodyPr wrap="square" rtlCol="0">
            <a:spAutoFit/>
          </a:bodyPr>
          <a:lstStyle/>
          <a:p>
            <a:pPr algn="ctr">
              <a:lnSpc>
                <a:spcPct val="150000"/>
              </a:lnSpc>
            </a:pPr>
            <a:r>
              <a:rPr lang="en-US" sz="2400" b="1" dirty="0">
                <a:latin typeface="Arial" pitchFamily="34" charset="0"/>
                <a:cs typeface="Arial" pitchFamily="34" charset="0"/>
              </a:rPr>
              <a:t>| Legal issues | Drafting | Restructuring | Taxation |</a:t>
            </a:r>
          </a:p>
        </p:txBody>
      </p:sp>
      <p:cxnSp>
        <p:nvCxnSpPr>
          <p:cNvPr id="6" name="Straight Connector 5"/>
          <p:cNvCxnSpPr/>
          <p:nvPr/>
        </p:nvCxnSpPr>
        <p:spPr>
          <a:xfrm>
            <a:off x="976746" y="2770909"/>
            <a:ext cx="73255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362679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891033"/>
          </a:xfrm>
        </p:spPr>
        <p:txBody>
          <a:bodyPr/>
          <a:lstStyle/>
          <a:p>
            <a:r>
              <a:rPr lang="en-US" dirty="0"/>
              <a:t>Unlimited Liability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78951373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7793B93F-2212-E89C-F0FE-64AF12FC29A3}"/>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07601087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8588" y="173616"/>
            <a:ext cx="8745249" cy="53427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xmlns="" id="{111F22C0-CD40-9895-DE24-E71C2332CC48}"/>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3"/>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51471196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7446" y="210850"/>
            <a:ext cx="8339354" cy="55595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xmlns="" id="{9AB41B65-3B9B-2104-E74A-EFAFE443CD28}"/>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3"/>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3796338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Let us brush up our understanding with a comprehensive illustration </a:t>
            </a:r>
          </a:p>
        </p:txBody>
      </p:sp>
      <p:sp>
        <p:nvSpPr>
          <p:cNvPr id="3" name="Content Placeholder 2"/>
          <p:cNvSpPr>
            <a:spLocks noGrp="1"/>
          </p:cNvSpPr>
          <p:nvPr>
            <p:ph idx="1"/>
          </p:nvPr>
        </p:nvSpPr>
        <p:spPr/>
        <p:txBody>
          <a:bodyPr>
            <a:normAutofit fontScale="92500" lnSpcReduction="10000"/>
          </a:bodyPr>
          <a:lstStyle/>
          <a:p>
            <a:pPr marL="457200" indent="-457200">
              <a:buNone/>
            </a:pPr>
            <a:r>
              <a:rPr lang="en-US" dirty="0"/>
              <a:t>Facts of the case: </a:t>
            </a:r>
          </a:p>
          <a:p>
            <a:pPr marL="457200" indent="-457200">
              <a:buNone/>
            </a:pPr>
            <a:r>
              <a:rPr lang="en-US" sz="1600" dirty="0"/>
              <a:t>1. Extract of Balance Sheet is as follows:</a:t>
            </a:r>
            <a:r>
              <a:rPr lang="en-US" dirty="0"/>
              <a:t> </a:t>
            </a:r>
          </a:p>
          <a:p>
            <a:pPr marL="457200" indent="-457200">
              <a:buNone/>
            </a:pPr>
            <a:r>
              <a:rPr lang="en-US" dirty="0"/>
              <a:t>      </a:t>
            </a:r>
          </a:p>
          <a:p>
            <a:pPr marL="457200" indent="-457200">
              <a:buNone/>
            </a:pPr>
            <a:endParaRPr lang="en-US" dirty="0"/>
          </a:p>
          <a:p>
            <a:pPr marL="457200" indent="-457200">
              <a:buNone/>
            </a:pPr>
            <a:endParaRPr lang="en-US" dirty="0"/>
          </a:p>
          <a:p>
            <a:pPr marL="457200" indent="-457200">
              <a:buNone/>
            </a:pPr>
            <a:endParaRPr lang="en-US" dirty="0"/>
          </a:p>
          <a:p>
            <a:pPr marL="457200" indent="-457200">
              <a:buNone/>
            </a:pPr>
            <a:endParaRPr lang="en-US" dirty="0"/>
          </a:p>
          <a:p>
            <a:pPr marL="457200" indent="-457200">
              <a:buNone/>
            </a:pPr>
            <a:r>
              <a:rPr lang="en-US" sz="1600" dirty="0"/>
              <a:t>2</a:t>
            </a:r>
            <a:r>
              <a:rPr lang="en-US" dirty="0"/>
              <a:t>. </a:t>
            </a:r>
            <a:r>
              <a:rPr lang="en-US" sz="1600" dirty="0"/>
              <a:t>Firm has  three equal partners A,B,C with equal capital.</a:t>
            </a:r>
          </a:p>
          <a:p>
            <a:pPr marL="457200" indent="-457200">
              <a:buNone/>
            </a:pPr>
            <a:r>
              <a:rPr lang="en-US" sz="1600" dirty="0"/>
              <a:t>3. FMV of Asset 1 is 5,000 and Asset 2 is 10,000. In addition, firm has self-generated goodwill of Rs. 9,000.</a:t>
            </a:r>
          </a:p>
          <a:p>
            <a:pPr marL="457200" indent="-457200">
              <a:buNone/>
            </a:pPr>
            <a:r>
              <a:rPr lang="en-US" sz="1600" dirty="0"/>
              <a:t>4. Net Worth of firm is 24,000 with each partner’s intrinsic interest worth 8,000.</a:t>
            </a:r>
          </a:p>
          <a:p>
            <a:pPr marL="457200" indent="-457200">
              <a:buNone/>
            </a:pPr>
            <a:endParaRPr lang="en-US" sz="1600" dirty="0"/>
          </a:p>
          <a:p>
            <a:pPr marL="457200" indent="-457200">
              <a:buNone/>
            </a:pPr>
            <a:endParaRPr lang="en-US" sz="1600" dirty="0"/>
          </a:p>
          <a:p>
            <a:pPr marL="457200" indent="-45720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xmlns="" val="1153200813"/>
              </p:ext>
            </p:extLst>
          </p:nvPr>
        </p:nvGraphicFramePr>
        <p:xfrm>
          <a:off x="908372" y="2585544"/>
          <a:ext cx="7606980" cy="1828800"/>
        </p:xfrm>
        <a:graphic>
          <a:graphicData uri="http://schemas.openxmlformats.org/drawingml/2006/table">
            <a:tbl>
              <a:tblPr firstRow="1" bandRow="1">
                <a:tableStyleId>{5C22544A-7EE6-4342-B048-85BDC9FD1C3A}</a:tableStyleId>
              </a:tblPr>
              <a:tblGrid>
                <a:gridCol w="1521396">
                  <a:extLst>
                    <a:ext uri="{9D8B030D-6E8A-4147-A177-3AD203B41FA5}">
                      <a16:colId xmlns:a16="http://schemas.microsoft.com/office/drawing/2014/main" xmlns="" val="20000"/>
                    </a:ext>
                  </a:extLst>
                </a:gridCol>
                <a:gridCol w="1521396">
                  <a:extLst>
                    <a:ext uri="{9D8B030D-6E8A-4147-A177-3AD203B41FA5}">
                      <a16:colId xmlns:a16="http://schemas.microsoft.com/office/drawing/2014/main" xmlns="" val="20001"/>
                    </a:ext>
                  </a:extLst>
                </a:gridCol>
                <a:gridCol w="1521396">
                  <a:extLst>
                    <a:ext uri="{9D8B030D-6E8A-4147-A177-3AD203B41FA5}">
                      <a16:colId xmlns:a16="http://schemas.microsoft.com/office/drawing/2014/main" xmlns="" val="20002"/>
                    </a:ext>
                  </a:extLst>
                </a:gridCol>
                <a:gridCol w="1521396">
                  <a:extLst>
                    <a:ext uri="{9D8B030D-6E8A-4147-A177-3AD203B41FA5}">
                      <a16:colId xmlns:a16="http://schemas.microsoft.com/office/drawing/2014/main" xmlns="" val="20003"/>
                    </a:ext>
                  </a:extLst>
                </a:gridCol>
                <a:gridCol w="1521396">
                  <a:extLst>
                    <a:ext uri="{9D8B030D-6E8A-4147-A177-3AD203B41FA5}">
                      <a16:colId xmlns:a16="http://schemas.microsoft.com/office/drawing/2014/main" xmlns="" val="3762167216"/>
                    </a:ext>
                  </a:extLst>
                </a:gridCol>
              </a:tblGrid>
              <a:tr h="352098">
                <a:tc>
                  <a:txBody>
                    <a:bodyPr/>
                    <a:lstStyle/>
                    <a:p>
                      <a:r>
                        <a:rPr lang="en-US" dirty="0"/>
                        <a:t>Liabilities</a:t>
                      </a:r>
                    </a:p>
                  </a:txBody>
                  <a:tcPr marL="68580" marR="68580"/>
                </a:tc>
                <a:tc>
                  <a:txBody>
                    <a:bodyPr/>
                    <a:lstStyle/>
                    <a:p>
                      <a:r>
                        <a:rPr lang="en-US" dirty="0"/>
                        <a:t>Amount</a:t>
                      </a:r>
                    </a:p>
                  </a:txBody>
                  <a:tcPr marL="68580" marR="68580"/>
                </a:tc>
                <a:tc>
                  <a:txBody>
                    <a:bodyPr/>
                    <a:lstStyle/>
                    <a:p>
                      <a:r>
                        <a:rPr lang="en-US" dirty="0"/>
                        <a:t>Asset </a:t>
                      </a:r>
                    </a:p>
                  </a:txBody>
                  <a:tcPr marL="68580" marR="68580"/>
                </a:tc>
                <a:tc>
                  <a:txBody>
                    <a:bodyPr/>
                    <a:lstStyle/>
                    <a:p>
                      <a:r>
                        <a:rPr lang="en-US" dirty="0"/>
                        <a:t>Amount</a:t>
                      </a:r>
                    </a:p>
                  </a:txBody>
                  <a:tcPr marL="68580" marR="68580"/>
                </a:tc>
                <a:tc>
                  <a:txBody>
                    <a:bodyPr/>
                    <a:lstStyle/>
                    <a:p>
                      <a:pPr algn="r"/>
                      <a:r>
                        <a:rPr lang="en-US" dirty="0"/>
                        <a:t>FMV</a:t>
                      </a:r>
                    </a:p>
                  </a:txBody>
                  <a:tcPr marL="68580" marR="68580">
                    <a:solidFill>
                      <a:schemeClr val="accent1">
                        <a:lumMod val="20000"/>
                        <a:lumOff val="80000"/>
                      </a:schemeClr>
                    </a:solidFill>
                  </a:tcPr>
                </a:tc>
                <a:extLst>
                  <a:ext uri="{0D108BD9-81ED-4DB2-BD59-A6C34878D82A}">
                    <a16:rowId xmlns:a16="http://schemas.microsoft.com/office/drawing/2014/main" xmlns="" val="10000"/>
                  </a:ext>
                </a:extLst>
              </a:tr>
              <a:tr h="352098">
                <a:tc>
                  <a:txBody>
                    <a:bodyPr/>
                    <a:lstStyle/>
                    <a:p>
                      <a:r>
                        <a:rPr lang="en-US" dirty="0"/>
                        <a:t>Capital</a:t>
                      </a:r>
                    </a:p>
                  </a:txBody>
                  <a:tcPr marL="68580" marR="68580"/>
                </a:tc>
                <a:tc>
                  <a:txBody>
                    <a:bodyPr/>
                    <a:lstStyle/>
                    <a:p>
                      <a:pPr algn="r"/>
                      <a:r>
                        <a:rPr lang="en-US" dirty="0"/>
                        <a:t>1,500</a:t>
                      </a:r>
                    </a:p>
                  </a:txBody>
                  <a:tcPr marL="68580" marR="68580"/>
                </a:tc>
                <a:tc>
                  <a:txBody>
                    <a:bodyPr/>
                    <a:lstStyle/>
                    <a:p>
                      <a:r>
                        <a:rPr lang="en-US" dirty="0"/>
                        <a:t>Asset</a:t>
                      </a:r>
                      <a:r>
                        <a:rPr lang="en-US" baseline="0" dirty="0"/>
                        <a:t> 1</a:t>
                      </a:r>
                      <a:endParaRPr lang="en-US" dirty="0"/>
                    </a:p>
                  </a:txBody>
                  <a:tcPr marL="68580" marR="68580"/>
                </a:tc>
                <a:tc>
                  <a:txBody>
                    <a:bodyPr/>
                    <a:lstStyle/>
                    <a:p>
                      <a:pPr algn="r"/>
                      <a:r>
                        <a:rPr lang="en-US" dirty="0"/>
                        <a:t>200</a:t>
                      </a:r>
                    </a:p>
                  </a:txBody>
                  <a:tcPr marL="68580" marR="68580"/>
                </a:tc>
                <a:tc>
                  <a:txBody>
                    <a:bodyPr/>
                    <a:lstStyle/>
                    <a:p>
                      <a:pPr algn="r"/>
                      <a:r>
                        <a:rPr lang="en-US" dirty="0"/>
                        <a:t>5000</a:t>
                      </a:r>
                    </a:p>
                  </a:txBody>
                  <a:tcPr marL="68580" marR="68580">
                    <a:solidFill>
                      <a:schemeClr val="accent1">
                        <a:lumMod val="20000"/>
                        <a:lumOff val="80000"/>
                      </a:schemeClr>
                    </a:solidFill>
                  </a:tcPr>
                </a:tc>
                <a:extLst>
                  <a:ext uri="{0D108BD9-81ED-4DB2-BD59-A6C34878D82A}">
                    <a16:rowId xmlns:a16="http://schemas.microsoft.com/office/drawing/2014/main" xmlns="" val="10001"/>
                  </a:ext>
                </a:extLst>
              </a:tr>
              <a:tr h="352098">
                <a:tc>
                  <a:txBody>
                    <a:bodyPr/>
                    <a:lstStyle/>
                    <a:p>
                      <a:endParaRPr lang="en-US" dirty="0"/>
                    </a:p>
                  </a:txBody>
                  <a:tcPr marL="68580" marR="68580"/>
                </a:tc>
                <a:tc>
                  <a:txBody>
                    <a:bodyPr/>
                    <a:lstStyle/>
                    <a:p>
                      <a:endParaRPr lang="en-US"/>
                    </a:p>
                  </a:txBody>
                  <a:tcPr marL="68580" marR="68580"/>
                </a:tc>
                <a:tc>
                  <a:txBody>
                    <a:bodyPr/>
                    <a:lstStyle/>
                    <a:p>
                      <a:r>
                        <a:rPr lang="en-US" dirty="0"/>
                        <a:t>Asset 2</a:t>
                      </a:r>
                    </a:p>
                  </a:txBody>
                  <a:tcPr marL="68580" marR="68580"/>
                </a:tc>
                <a:tc>
                  <a:txBody>
                    <a:bodyPr/>
                    <a:lstStyle/>
                    <a:p>
                      <a:pPr algn="r"/>
                      <a:r>
                        <a:rPr lang="en-US" dirty="0"/>
                        <a:t>1300</a:t>
                      </a:r>
                    </a:p>
                  </a:txBody>
                  <a:tcPr marL="68580" marR="68580"/>
                </a:tc>
                <a:tc>
                  <a:txBody>
                    <a:bodyPr/>
                    <a:lstStyle/>
                    <a:p>
                      <a:pPr algn="r"/>
                      <a:r>
                        <a:rPr lang="en-US" dirty="0"/>
                        <a:t>10000</a:t>
                      </a:r>
                    </a:p>
                  </a:txBody>
                  <a:tcPr marL="68580" marR="68580">
                    <a:solidFill>
                      <a:schemeClr val="accent1">
                        <a:lumMod val="20000"/>
                        <a:lumOff val="80000"/>
                      </a:schemeClr>
                    </a:solidFill>
                  </a:tcPr>
                </a:tc>
                <a:extLst>
                  <a:ext uri="{0D108BD9-81ED-4DB2-BD59-A6C34878D82A}">
                    <a16:rowId xmlns:a16="http://schemas.microsoft.com/office/drawing/2014/main" xmlns="" val="10002"/>
                  </a:ext>
                </a:extLst>
              </a:tr>
              <a:tr h="352098">
                <a:tc>
                  <a:txBody>
                    <a:bodyPr/>
                    <a:lstStyle/>
                    <a:p>
                      <a:endParaRPr lang="en-US" dirty="0"/>
                    </a:p>
                  </a:txBody>
                  <a:tcPr marL="68580" marR="68580"/>
                </a:tc>
                <a:tc>
                  <a:txBody>
                    <a:bodyPr/>
                    <a:lstStyle/>
                    <a:p>
                      <a:endParaRPr lang="en-US" dirty="0"/>
                    </a:p>
                  </a:txBody>
                  <a:tcPr marL="68580" marR="68580"/>
                </a:tc>
                <a:tc>
                  <a:txBody>
                    <a:bodyPr/>
                    <a:lstStyle/>
                    <a:p>
                      <a:endParaRPr lang="en-US" dirty="0"/>
                    </a:p>
                  </a:txBody>
                  <a:tcPr marL="68580" marR="68580"/>
                </a:tc>
                <a:tc>
                  <a:txBody>
                    <a:bodyPr/>
                    <a:lstStyle/>
                    <a:p>
                      <a:pPr algn="r"/>
                      <a:endParaRPr lang="en-US" dirty="0"/>
                    </a:p>
                  </a:txBody>
                  <a:tcPr marL="68580" marR="68580"/>
                </a:tc>
                <a:tc>
                  <a:txBody>
                    <a:bodyPr/>
                    <a:lstStyle/>
                    <a:p>
                      <a:pPr algn="r"/>
                      <a:r>
                        <a:rPr lang="en-US" dirty="0"/>
                        <a:t>(GW) 9000</a:t>
                      </a:r>
                    </a:p>
                  </a:txBody>
                  <a:tcPr marL="68580" marR="68580">
                    <a:solidFill>
                      <a:schemeClr val="accent1">
                        <a:lumMod val="20000"/>
                        <a:lumOff val="80000"/>
                      </a:schemeClr>
                    </a:solidFill>
                  </a:tcPr>
                </a:tc>
                <a:extLst>
                  <a:ext uri="{0D108BD9-81ED-4DB2-BD59-A6C34878D82A}">
                    <a16:rowId xmlns:a16="http://schemas.microsoft.com/office/drawing/2014/main" xmlns="" val="10003"/>
                  </a:ext>
                </a:extLst>
              </a:tr>
              <a:tr h="352098">
                <a:tc>
                  <a:txBody>
                    <a:bodyPr/>
                    <a:lstStyle/>
                    <a:p>
                      <a:r>
                        <a:rPr lang="en-US" dirty="0"/>
                        <a:t>Total</a:t>
                      </a:r>
                    </a:p>
                  </a:txBody>
                  <a:tcPr marL="68580" marR="68580"/>
                </a:tc>
                <a:tc>
                  <a:txBody>
                    <a:bodyPr/>
                    <a:lstStyle/>
                    <a:p>
                      <a:pPr algn="r"/>
                      <a:r>
                        <a:rPr lang="en-US" dirty="0"/>
                        <a:t>1500</a:t>
                      </a:r>
                    </a:p>
                  </a:txBody>
                  <a:tcPr marL="68580" marR="68580"/>
                </a:tc>
                <a:tc>
                  <a:txBody>
                    <a:bodyPr/>
                    <a:lstStyle/>
                    <a:p>
                      <a:r>
                        <a:rPr lang="en-US" dirty="0"/>
                        <a:t>Total</a:t>
                      </a:r>
                    </a:p>
                  </a:txBody>
                  <a:tcPr marL="68580" marR="68580"/>
                </a:tc>
                <a:tc>
                  <a:txBody>
                    <a:bodyPr/>
                    <a:lstStyle/>
                    <a:p>
                      <a:pPr algn="r"/>
                      <a:r>
                        <a:rPr lang="en-US" dirty="0"/>
                        <a:t>1500</a:t>
                      </a:r>
                    </a:p>
                  </a:txBody>
                  <a:tcPr marL="68580" marR="68580"/>
                </a:tc>
                <a:tc>
                  <a:txBody>
                    <a:bodyPr/>
                    <a:lstStyle/>
                    <a:p>
                      <a:pPr algn="r"/>
                      <a:endParaRPr lang="en-US" dirty="0"/>
                    </a:p>
                  </a:txBody>
                  <a:tcPr marL="68580" marR="68580">
                    <a:solidFill>
                      <a:schemeClr val="accent1">
                        <a:lumMod val="20000"/>
                        <a:lumOff val="80000"/>
                      </a:schemeClr>
                    </a:solidFill>
                  </a:tcPr>
                </a:tc>
                <a:extLst>
                  <a:ext uri="{0D108BD9-81ED-4DB2-BD59-A6C34878D82A}">
                    <a16:rowId xmlns:a16="http://schemas.microsoft.com/office/drawing/2014/main" xmlns="" val="10004"/>
                  </a:ext>
                </a:extLst>
              </a:tr>
            </a:tbl>
          </a:graphicData>
        </a:graphic>
      </p:graphicFrame>
      <p:sp>
        <p:nvSpPr>
          <p:cNvPr id="4" name="TextBox 3">
            <a:extLst>
              <a:ext uri="{FF2B5EF4-FFF2-40B4-BE49-F238E27FC236}">
                <a16:creationId xmlns:a16="http://schemas.microsoft.com/office/drawing/2014/main" xmlns="" id="{81F41593-0044-A74E-179A-2EE330D09AF9}"/>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xmlns="" val="2511511445"/>
              </p:ext>
            </p:extLst>
          </p:nvPr>
        </p:nvGraphicFramePr>
        <p:xfrm>
          <a:off x="822960" y="286604"/>
          <a:ext cx="8148320" cy="2768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Diagram 11"/>
          <p:cNvGraphicFramePr/>
          <p:nvPr>
            <p:extLst>
              <p:ext uri="{D42A27DB-BD31-4B8C-83A1-F6EECF244321}">
                <p14:modId xmlns:p14="http://schemas.microsoft.com/office/powerpoint/2010/main" xmlns="" val="25557144"/>
              </p:ext>
            </p:extLst>
          </p:nvPr>
        </p:nvGraphicFramePr>
        <p:xfrm>
          <a:off x="992394" y="3352801"/>
          <a:ext cx="7253344" cy="230747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xmlns="" id="{434A5A69-CB08-376E-7B41-F1DBB03F58B4}"/>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10"/>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37621" y="286604"/>
            <a:ext cx="7229139" cy="1219468"/>
          </a:xfrm>
        </p:spPr>
        <p:txBody>
          <a:bodyPr>
            <a:normAutofit fontScale="90000"/>
          </a:bodyPr>
          <a:lstStyle/>
          <a:p>
            <a:r>
              <a:rPr lang="en-US" dirty="0"/>
              <a:t>Partner A’s Capital Account</a:t>
            </a:r>
            <a:br>
              <a:rPr lang="en-US" dirty="0"/>
            </a:br>
            <a:endParaRPr lang="en-US" dirty="0"/>
          </a:p>
        </p:txBody>
      </p:sp>
      <p:graphicFrame>
        <p:nvGraphicFramePr>
          <p:cNvPr id="3" name="Table 2"/>
          <p:cNvGraphicFramePr>
            <a:graphicFrameLocks noGrp="1"/>
          </p:cNvGraphicFramePr>
          <p:nvPr/>
        </p:nvGraphicFramePr>
        <p:xfrm>
          <a:off x="789789" y="1376975"/>
          <a:ext cx="7940041" cy="4538924"/>
        </p:xfrm>
        <a:graphic>
          <a:graphicData uri="http://schemas.openxmlformats.org/drawingml/2006/table">
            <a:tbl>
              <a:tblPr firstRow="1" bandRow="1">
                <a:tableStyleId>{5C22544A-7EE6-4342-B048-85BDC9FD1C3A}</a:tableStyleId>
              </a:tblPr>
              <a:tblGrid>
                <a:gridCol w="2729485">
                  <a:extLst>
                    <a:ext uri="{9D8B030D-6E8A-4147-A177-3AD203B41FA5}">
                      <a16:colId xmlns:a16="http://schemas.microsoft.com/office/drawing/2014/main" xmlns="" val="20000"/>
                    </a:ext>
                  </a:extLst>
                </a:gridCol>
                <a:gridCol w="1240535">
                  <a:extLst>
                    <a:ext uri="{9D8B030D-6E8A-4147-A177-3AD203B41FA5}">
                      <a16:colId xmlns:a16="http://schemas.microsoft.com/office/drawing/2014/main" xmlns="" val="20001"/>
                    </a:ext>
                  </a:extLst>
                </a:gridCol>
                <a:gridCol w="3203495">
                  <a:extLst>
                    <a:ext uri="{9D8B030D-6E8A-4147-A177-3AD203B41FA5}">
                      <a16:colId xmlns:a16="http://schemas.microsoft.com/office/drawing/2014/main" xmlns="" val="20002"/>
                    </a:ext>
                  </a:extLst>
                </a:gridCol>
                <a:gridCol w="766526">
                  <a:extLst>
                    <a:ext uri="{9D8B030D-6E8A-4147-A177-3AD203B41FA5}">
                      <a16:colId xmlns:a16="http://schemas.microsoft.com/office/drawing/2014/main" xmlns="" val="20003"/>
                    </a:ext>
                  </a:extLst>
                </a:gridCol>
              </a:tblGrid>
              <a:tr h="726544">
                <a:tc>
                  <a:txBody>
                    <a:bodyPr/>
                    <a:lstStyle/>
                    <a:p>
                      <a:r>
                        <a:rPr lang="en-US" dirty="0"/>
                        <a:t>Debit </a:t>
                      </a:r>
                    </a:p>
                  </a:txBody>
                  <a:tcPr marL="68580" marR="68580"/>
                </a:tc>
                <a:tc>
                  <a:txBody>
                    <a:bodyPr/>
                    <a:lstStyle/>
                    <a:p>
                      <a:r>
                        <a:rPr lang="en-US" dirty="0"/>
                        <a:t>Amount </a:t>
                      </a:r>
                    </a:p>
                  </a:txBody>
                  <a:tcPr marL="68580" marR="68580"/>
                </a:tc>
                <a:tc>
                  <a:txBody>
                    <a:bodyPr/>
                    <a:lstStyle/>
                    <a:p>
                      <a:r>
                        <a:rPr lang="en-US" dirty="0"/>
                        <a:t>Credit </a:t>
                      </a:r>
                    </a:p>
                  </a:txBody>
                  <a:tcPr marL="68580" marR="68580"/>
                </a:tc>
                <a:tc>
                  <a:txBody>
                    <a:bodyPr/>
                    <a:lstStyle/>
                    <a:p>
                      <a:r>
                        <a:rPr lang="en-US" dirty="0"/>
                        <a:t>Amount </a:t>
                      </a:r>
                    </a:p>
                  </a:txBody>
                  <a:tcPr marL="68580" marR="68580"/>
                </a:tc>
                <a:extLst>
                  <a:ext uri="{0D108BD9-81ED-4DB2-BD59-A6C34878D82A}">
                    <a16:rowId xmlns:a16="http://schemas.microsoft.com/office/drawing/2014/main" xmlns="" val="10000"/>
                  </a:ext>
                </a:extLst>
              </a:tr>
              <a:tr h="420934">
                <a:tc>
                  <a:txBody>
                    <a:bodyPr/>
                    <a:lstStyle/>
                    <a:p>
                      <a:r>
                        <a:rPr lang="en-US" dirty="0"/>
                        <a:t>To Cash A/c</a:t>
                      </a:r>
                    </a:p>
                  </a:txBody>
                  <a:tcPr marL="68580" marR="68580"/>
                </a:tc>
                <a:tc>
                  <a:txBody>
                    <a:bodyPr/>
                    <a:lstStyle/>
                    <a:p>
                      <a:r>
                        <a:rPr lang="en-US" dirty="0"/>
                        <a:t>3,000</a:t>
                      </a:r>
                    </a:p>
                  </a:txBody>
                  <a:tcPr marL="68580" marR="68580"/>
                </a:tc>
                <a:tc>
                  <a:txBody>
                    <a:bodyPr/>
                    <a:lstStyle/>
                    <a:p>
                      <a:r>
                        <a:rPr lang="en-US" dirty="0"/>
                        <a:t>By Balance B/F </a:t>
                      </a:r>
                    </a:p>
                  </a:txBody>
                  <a:tcPr marL="68580" marR="68580"/>
                </a:tc>
                <a:tc>
                  <a:txBody>
                    <a:bodyPr/>
                    <a:lstStyle/>
                    <a:p>
                      <a:r>
                        <a:rPr lang="en-US" dirty="0"/>
                        <a:t>500</a:t>
                      </a:r>
                    </a:p>
                  </a:txBody>
                  <a:tcPr marL="68580" marR="68580"/>
                </a:tc>
                <a:extLst>
                  <a:ext uri="{0D108BD9-81ED-4DB2-BD59-A6C34878D82A}">
                    <a16:rowId xmlns:a16="http://schemas.microsoft.com/office/drawing/2014/main" xmlns="" val="10001"/>
                  </a:ext>
                </a:extLst>
              </a:tr>
              <a:tr h="726544">
                <a:tc>
                  <a:txBody>
                    <a:bodyPr/>
                    <a:lstStyle/>
                    <a:p>
                      <a:r>
                        <a:rPr lang="en-US" dirty="0"/>
                        <a:t>To Asset 1 A/c </a:t>
                      </a:r>
                    </a:p>
                  </a:txBody>
                  <a:tcPr marL="68580" marR="68580"/>
                </a:tc>
                <a:tc>
                  <a:txBody>
                    <a:bodyPr/>
                    <a:lstStyle/>
                    <a:p>
                      <a:r>
                        <a:rPr lang="en-US" dirty="0"/>
                        <a:t>5,000</a:t>
                      </a:r>
                    </a:p>
                  </a:txBody>
                  <a:tcPr marL="68580" marR="68580"/>
                </a:tc>
                <a:tc>
                  <a:txBody>
                    <a:bodyPr/>
                    <a:lstStyle/>
                    <a:p>
                      <a:r>
                        <a:rPr lang="en-US" dirty="0"/>
                        <a:t>By A’s share of profit on Asset 1 </a:t>
                      </a:r>
                    </a:p>
                    <a:p>
                      <a:r>
                        <a:rPr lang="en-US" dirty="0"/>
                        <a:t>(4800*1/3)</a:t>
                      </a:r>
                    </a:p>
                  </a:txBody>
                  <a:tcPr marL="68580" marR="68580"/>
                </a:tc>
                <a:tc>
                  <a:txBody>
                    <a:bodyPr/>
                    <a:lstStyle/>
                    <a:p>
                      <a:r>
                        <a:rPr lang="en-US" dirty="0"/>
                        <a:t>1,600</a:t>
                      </a:r>
                    </a:p>
                  </a:txBody>
                  <a:tcPr marL="68580" marR="68580"/>
                </a:tc>
                <a:extLst>
                  <a:ext uri="{0D108BD9-81ED-4DB2-BD59-A6C34878D82A}">
                    <a16:rowId xmlns:a16="http://schemas.microsoft.com/office/drawing/2014/main" xmlns="" val="10002"/>
                  </a:ext>
                </a:extLst>
              </a:tr>
              <a:tr h="726544">
                <a:tc>
                  <a:txBody>
                    <a:bodyPr/>
                    <a:lstStyle/>
                    <a:p>
                      <a:endParaRPr lang="en-US" dirty="0"/>
                    </a:p>
                  </a:txBody>
                  <a:tcPr marL="68580" marR="68580"/>
                </a:tc>
                <a:tc>
                  <a:txBody>
                    <a:bodyPr/>
                    <a:lstStyle/>
                    <a:p>
                      <a:endParaRPr lang="en-US" dirty="0"/>
                    </a:p>
                  </a:txBody>
                  <a:tcPr marL="68580" marR="68580"/>
                </a:tc>
                <a:tc>
                  <a:txBody>
                    <a:bodyPr/>
                    <a:lstStyle/>
                    <a:p>
                      <a:r>
                        <a:rPr lang="en-US" dirty="0"/>
                        <a:t>By A’s share</a:t>
                      </a:r>
                      <a:r>
                        <a:rPr lang="en-US" baseline="0" dirty="0"/>
                        <a:t> of revaluation  on Asset 2 </a:t>
                      </a:r>
                    </a:p>
                    <a:p>
                      <a:r>
                        <a:rPr lang="en-US" baseline="0" dirty="0"/>
                        <a:t>(8700*1/3)</a:t>
                      </a:r>
                      <a:endParaRPr lang="en-US" dirty="0"/>
                    </a:p>
                  </a:txBody>
                  <a:tcPr marL="68580" marR="68580"/>
                </a:tc>
                <a:tc>
                  <a:txBody>
                    <a:bodyPr/>
                    <a:lstStyle/>
                    <a:p>
                      <a:r>
                        <a:rPr lang="en-US" dirty="0"/>
                        <a:t>2,900</a:t>
                      </a:r>
                    </a:p>
                  </a:txBody>
                  <a:tcPr marL="68580" marR="68580"/>
                </a:tc>
                <a:extLst>
                  <a:ext uri="{0D108BD9-81ED-4DB2-BD59-A6C34878D82A}">
                    <a16:rowId xmlns:a16="http://schemas.microsoft.com/office/drawing/2014/main" xmlns="" val="10003"/>
                  </a:ext>
                </a:extLst>
              </a:tr>
              <a:tr h="726544">
                <a:tc>
                  <a:txBody>
                    <a:bodyPr/>
                    <a:lstStyle/>
                    <a:p>
                      <a:endParaRPr lang="en-US" dirty="0"/>
                    </a:p>
                  </a:txBody>
                  <a:tcPr marL="68580" marR="68580"/>
                </a:tc>
                <a:tc>
                  <a:txBody>
                    <a:bodyPr/>
                    <a:lstStyle/>
                    <a:p>
                      <a:endParaRPr lang="en-US" dirty="0"/>
                    </a:p>
                  </a:txBody>
                  <a:tcPr marL="68580" marR="68580"/>
                </a:tc>
                <a:tc>
                  <a:txBody>
                    <a:bodyPr/>
                    <a:lstStyle/>
                    <a:p>
                      <a:r>
                        <a:rPr lang="en-US" dirty="0"/>
                        <a:t>By</a:t>
                      </a:r>
                      <a:r>
                        <a:rPr lang="en-US" baseline="0" dirty="0"/>
                        <a:t> A’s share of self generated goodwill (9000*1/3)</a:t>
                      </a:r>
                      <a:endParaRPr lang="en-US" dirty="0"/>
                    </a:p>
                  </a:txBody>
                  <a:tcPr marL="68580" marR="68580"/>
                </a:tc>
                <a:tc>
                  <a:txBody>
                    <a:bodyPr/>
                    <a:lstStyle/>
                    <a:p>
                      <a:r>
                        <a:rPr lang="en-US" dirty="0"/>
                        <a:t>3,000</a:t>
                      </a:r>
                    </a:p>
                  </a:txBody>
                  <a:tcPr marL="68580" marR="68580"/>
                </a:tc>
                <a:extLst>
                  <a:ext uri="{0D108BD9-81ED-4DB2-BD59-A6C34878D82A}">
                    <a16:rowId xmlns:a16="http://schemas.microsoft.com/office/drawing/2014/main" xmlns="" val="10004"/>
                  </a:ext>
                </a:extLst>
              </a:tr>
              <a:tr h="420934">
                <a:tc>
                  <a:txBody>
                    <a:bodyPr/>
                    <a:lstStyle/>
                    <a:p>
                      <a:r>
                        <a:rPr lang="en-US" dirty="0"/>
                        <a:t>Total</a:t>
                      </a:r>
                    </a:p>
                  </a:txBody>
                  <a:tcPr marL="68580" marR="68580"/>
                </a:tc>
                <a:tc>
                  <a:txBody>
                    <a:bodyPr/>
                    <a:lstStyle/>
                    <a:p>
                      <a:r>
                        <a:rPr lang="en-US" dirty="0"/>
                        <a:t>8,000</a:t>
                      </a:r>
                    </a:p>
                  </a:txBody>
                  <a:tcPr marL="68580" marR="68580"/>
                </a:tc>
                <a:tc>
                  <a:txBody>
                    <a:bodyPr/>
                    <a:lstStyle/>
                    <a:p>
                      <a:r>
                        <a:rPr lang="en-US" dirty="0"/>
                        <a:t>Total</a:t>
                      </a:r>
                    </a:p>
                  </a:txBody>
                  <a:tcPr marL="68580" marR="68580"/>
                </a:tc>
                <a:tc>
                  <a:txBody>
                    <a:bodyPr/>
                    <a:lstStyle/>
                    <a:p>
                      <a:r>
                        <a:rPr lang="en-US" dirty="0"/>
                        <a:t>8,000</a:t>
                      </a:r>
                    </a:p>
                  </a:txBody>
                  <a:tcPr marL="68580" marR="68580"/>
                </a:tc>
                <a:extLst>
                  <a:ext uri="{0D108BD9-81ED-4DB2-BD59-A6C34878D82A}">
                    <a16:rowId xmlns:a16="http://schemas.microsoft.com/office/drawing/2014/main" xmlns="" val="10005"/>
                  </a:ext>
                </a:extLst>
              </a:tr>
              <a:tr h="415168">
                <a:tc>
                  <a:txBody>
                    <a:bodyPr/>
                    <a:lstStyle/>
                    <a:p>
                      <a:endParaRPr lang="en-US" dirty="0"/>
                    </a:p>
                  </a:txBody>
                  <a:tcPr marL="68580" marR="68580"/>
                </a:tc>
                <a:tc>
                  <a:txBody>
                    <a:bodyPr/>
                    <a:lstStyle/>
                    <a:p>
                      <a:endParaRPr lang="en-US"/>
                    </a:p>
                  </a:txBody>
                  <a:tcPr marL="68580" marR="68580"/>
                </a:tc>
                <a:tc>
                  <a:txBody>
                    <a:bodyPr/>
                    <a:lstStyle/>
                    <a:p>
                      <a:endParaRPr lang="en-US"/>
                    </a:p>
                  </a:txBody>
                  <a:tcPr marL="68580" marR="68580"/>
                </a:tc>
                <a:tc>
                  <a:txBody>
                    <a:bodyPr/>
                    <a:lstStyle/>
                    <a:p>
                      <a:endParaRPr lang="en-US" dirty="0"/>
                    </a:p>
                  </a:txBody>
                  <a:tcPr marL="68580" marR="68580"/>
                </a:tc>
                <a:extLst>
                  <a:ext uri="{0D108BD9-81ED-4DB2-BD59-A6C34878D82A}">
                    <a16:rowId xmlns:a16="http://schemas.microsoft.com/office/drawing/2014/main" xmlns="" val="10006"/>
                  </a:ext>
                </a:extLst>
              </a:tr>
            </a:tbl>
          </a:graphicData>
        </a:graphic>
      </p:graphicFrame>
      <p:sp>
        <p:nvSpPr>
          <p:cNvPr id="4" name="TextBox 3">
            <a:extLst>
              <a:ext uri="{FF2B5EF4-FFF2-40B4-BE49-F238E27FC236}">
                <a16:creationId xmlns:a16="http://schemas.microsoft.com/office/drawing/2014/main" xmlns="" id="{5021F133-1E80-D9CB-2436-7160E2BA27E8}"/>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9096" y="286604"/>
            <a:ext cx="7527664" cy="810677"/>
          </a:xfrm>
        </p:spPr>
        <p:txBody>
          <a:bodyPr>
            <a:normAutofit fontScale="90000"/>
          </a:bodyPr>
          <a:lstStyle/>
          <a:p>
            <a:r>
              <a:rPr lang="en-US" sz="3200" dirty="0"/>
              <a:t>Capital Gain computed u/s 45(4) as follows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992848629"/>
              </p:ext>
            </p:extLst>
          </p:nvPr>
        </p:nvGraphicFramePr>
        <p:xfrm>
          <a:off x="764258" y="1124389"/>
          <a:ext cx="7486651" cy="2661920"/>
        </p:xfrm>
        <a:graphic>
          <a:graphicData uri="http://schemas.openxmlformats.org/drawingml/2006/table">
            <a:tbl>
              <a:tblPr firstRow="1" bandRow="1">
                <a:tableStyleId>{5C22544A-7EE6-4342-B048-85BDC9FD1C3A}</a:tableStyleId>
              </a:tblPr>
              <a:tblGrid>
                <a:gridCol w="1871663">
                  <a:extLst>
                    <a:ext uri="{9D8B030D-6E8A-4147-A177-3AD203B41FA5}">
                      <a16:colId xmlns:a16="http://schemas.microsoft.com/office/drawing/2014/main" xmlns="" val="20000"/>
                    </a:ext>
                  </a:extLst>
                </a:gridCol>
                <a:gridCol w="1306159">
                  <a:extLst>
                    <a:ext uri="{9D8B030D-6E8A-4147-A177-3AD203B41FA5}">
                      <a16:colId xmlns:a16="http://schemas.microsoft.com/office/drawing/2014/main" xmlns="" val="20001"/>
                    </a:ext>
                  </a:extLst>
                </a:gridCol>
                <a:gridCol w="2437166">
                  <a:extLst>
                    <a:ext uri="{9D8B030D-6E8A-4147-A177-3AD203B41FA5}">
                      <a16:colId xmlns:a16="http://schemas.microsoft.com/office/drawing/2014/main" xmlns="" val="20002"/>
                    </a:ext>
                  </a:extLst>
                </a:gridCol>
                <a:gridCol w="1871663">
                  <a:extLst>
                    <a:ext uri="{9D8B030D-6E8A-4147-A177-3AD203B41FA5}">
                      <a16:colId xmlns:a16="http://schemas.microsoft.com/office/drawing/2014/main" xmlns="" val="20003"/>
                    </a:ext>
                  </a:extLst>
                </a:gridCol>
              </a:tblGrid>
              <a:tr h="370840">
                <a:tc>
                  <a:txBody>
                    <a:bodyPr/>
                    <a:lstStyle/>
                    <a:p>
                      <a:r>
                        <a:rPr lang="en-US" dirty="0"/>
                        <a:t>Particulars</a:t>
                      </a:r>
                      <a:r>
                        <a:rPr lang="en-US" baseline="0" dirty="0"/>
                        <a:t> </a:t>
                      </a:r>
                      <a:endParaRPr lang="en-US" dirty="0"/>
                    </a:p>
                  </a:txBody>
                  <a:tcPr marL="68580" marR="68580"/>
                </a:tc>
                <a:tc>
                  <a:txBody>
                    <a:bodyPr/>
                    <a:lstStyle/>
                    <a:p>
                      <a:r>
                        <a:rPr lang="en-US" dirty="0"/>
                        <a:t>Amount </a:t>
                      </a:r>
                    </a:p>
                  </a:txBody>
                  <a:tcPr marL="68580" marR="68580"/>
                </a:tc>
                <a:tc>
                  <a:txBody>
                    <a:bodyPr/>
                    <a:lstStyle/>
                    <a:p>
                      <a:r>
                        <a:rPr lang="en-US" dirty="0"/>
                        <a:t>Description</a:t>
                      </a:r>
                      <a:r>
                        <a:rPr lang="en-US" baseline="0" dirty="0"/>
                        <a:t> </a:t>
                      </a:r>
                      <a:r>
                        <a:rPr lang="en-US" dirty="0"/>
                        <a:t> </a:t>
                      </a:r>
                    </a:p>
                  </a:txBody>
                  <a:tcPr marL="68580" marR="68580"/>
                </a:tc>
                <a:tc>
                  <a:txBody>
                    <a:bodyPr/>
                    <a:lstStyle/>
                    <a:p>
                      <a:r>
                        <a:rPr lang="en-US" dirty="0"/>
                        <a:t>Amount</a:t>
                      </a:r>
                      <a:r>
                        <a:rPr lang="en-US" baseline="0" dirty="0"/>
                        <a:t> </a:t>
                      </a:r>
                      <a:endParaRPr lang="en-US" dirty="0"/>
                    </a:p>
                  </a:txBody>
                  <a:tcPr marL="68580" marR="68580"/>
                </a:tc>
                <a:extLst>
                  <a:ext uri="{0D108BD9-81ED-4DB2-BD59-A6C34878D82A}">
                    <a16:rowId xmlns:a16="http://schemas.microsoft.com/office/drawing/2014/main" xmlns="" val="10000"/>
                  </a:ext>
                </a:extLst>
              </a:tr>
              <a:tr h="370840">
                <a:tc>
                  <a:txBody>
                    <a:bodyPr/>
                    <a:lstStyle/>
                    <a:p>
                      <a:r>
                        <a:rPr lang="en-US" dirty="0"/>
                        <a:t>Sale consideration </a:t>
                      </a:r>
                    </a:p>
                  </a:txBody>
                  <a:tcPr marL="68580" marR="68580"/>
                </a:tc>
                <a:tc>
                  <a:txBody>
                    <a:bodyPr/>
                    <a:lstStyle/>
                    <a:p>
                      <a:r>
                        <a:rPr lang="en-US" dirty="0"/>
                        <a:t>B</a:t>
                      </a:r>
                    </a:p>
                  </a:txBody>
                  <a:tcPr marL="68580" marR="68580"/>
                </a:tc>
                <a:tc>
                  <a:txBody>
                    <a:bodyPr/>
                    <a:lstStyle/>
                    <a:p>
                      <a:r>
                        <a:rPr lang="en-US" dirty="0"/>
                        <a:t>Value of any money received</a:t>
                      </a:r>
                      <a:r>
                        <a:rPr lang="en-US" baseline="0" dirty="0"/>
                        <a:t> </a:t>
                      </a:r>
                      <a:endParaRPr lang="en-US" dirty="0"/>
                    </a:p>
                  </a:txBody>
                  <a:tcPr marL="68580" marR="68580"/>
                </a:tc>
                <a:tc>
                  <a:txBody>
                    <a:bodyPr/>
                    <a:lstStyle/>
                    <a:p>
                      <a:pPr algn="r"/>
                      <a:r>
                        <a:rPr lang="en-US" dirty="0"/>
                        <a:t>3,000</a:t>
                      </a:r>
                    </a:p>
                  </a:txBody>
                  <a:tcPr marL="68580" marR="68580"/>
                </a:tc>
                <a:extLst>
                  <a:ext uri="{0D108BD9-81ED-4DB2-BD59-A6C34878D82A}">
                    <a16:rowId xmlns:a16="http://schemas.microsoft.com/office/drawing/2014/main" xmlns="" val="10001"/>
                  </a:ext>
                </a:extLst>
              </a:tr>
              <a:tr h="408865">
                <a:tc>
                  <a:txBody>
                    <a:bodyPr/>
                    <a:lstStyle/>
                    <a:p>
                      <a:endParaRPr lang="en-US" dirty="0"/>
                    </a:p>
                  </a:txBody>
                  <a:tcPr marL="68580" marR="68580"/>
                </a:tc>
                <a:tc>
                  <a:txBody>
                    <a:bodyPr/>
                    <a:lstStyle/>
                    <a:p>
                      <a:r>
                        <a:rPr lang="en-US" dirty="0"/>
                        <a:t>C</a:t>
                      </a:r>
                    </a:p>
                  </a:txBody>
                  <a:tcPr marL="68580" marR="68580"/>
                </a:tc>
                <a:tc>
                  <a:txBody>
                    <a:bodyPr/>
                    <a:lstStyle/>
                    <a:p>
                      <a:r>
                        <a:rPr lang="en-US" dirty="0"/>
                        <a:t>FMV of the capital asset received </a:t>
                      </a:r>
                    </a:p>
                  </a:txBody>
                  <a:tcPr marL="68580" marR="68580"/>
                </a:tc>
                <a:tc>
                  <a:txBody>
                    <a:bodyPr/>
                    <a:lstStyle/>
                    <a:p>
                      <a:pPr algn="r"/>
                      <a:r>
                        <a:rPr lang="en-US" dirty="0"/>
                        <a:t>5,000</a:t>
                      </a:r>
                    </a:p>
                  </a:txBody>
                  <a:tcPr marL="68580" marR="68580"/>
                </a:tc>
                <a:extLst>
                  <a:ext uri="{0D108BD9-81ED-4DB2-BD59-A6C34878D82A}">
                    <a16:rowId xmlns:a16="http://schemas.microsoft.com/office/drawing/2014/main" xmlns="" val="10002"/>
                  </a:ext>
                </a:extLst>
              </a:tr>
              <a:tr h="370840">
                <a:tc>
                  <a:txBody>
                    <a:bodyPr/>
                    <a:lstStyle/>
                    <a:p>
                      <a:r>
                        <a:rPr lang="en-US" dirty="0"/>
                        <a:t>Cost of acquisition </a:t>
                      </a:r>
                    </a:p>
                  </a:txBody>
                  <a:tcPr marL="68580" marR="68580"/>
                </a:tc>
                <a:tc>
                  <a:txBody>
                    <a:bodyPr/>
                    <a:lstStyle/>
                    <a:p>
                      <a:r>
                        <a:rPr lang="en-US" dirty="0"/>
                        <a:t>D</a:t>
                      </a:r>
                    </a:p>
                  </a:txBody>
                  <a:tcPr marL="68580" marR="68580"/>
                </a:tc>
                <a:tc>
                  <a:txBody>
                    <a:bodyPr/>
                    <a:lstStyle/>
                    <a:p>
                      <a:r>
                        <a:rPr lang="en-US" dirty="0"/>
                        <a:t>Partner’s capital balance (500+1600*)</a:t>
                      </a:r>
                    </a:p>
                  </a:txBody>
                  <a:tcPr marL="68580" marR="68580"/>
                </a:tc>
                <a:tc>
                  <a:txBody>
                    <a:bodyPr/>
                    <a:lstStyle/>
                    <a:p>
                      <a:pPr algn="r"/>
                      <a:r>
                        <a:rPr lang="en-US" dirty="0"/>
                        <a:t>(2,100)</a:t>
                      </a:r>
                    </a:p>
                  </a:txBody>
                  <a:tcPr marL="68580" marR="68580"/>
                </a:tc>
                <a:extLst>
                  <a:ext uri="{0D108BD9-81ED-4DB2-BD59-A6C34878D82A}">
                    <a16:rowId xmlns:a16="http://schemas.microsoft.com/office/drawing/2014/main" xmlns="" val="10003"/>
                  </a:ext>
                </a:extLst>
              </a:tr>
              <a:tr h="370840">
                <a:tc>
                  <a:txBody>
                    <a:bodyPr/>
                    <a:lstStyle/>
                    <a:p>
                      <a:r>
                        <a:rPr lang="en-US" dirty="0"/>
                        <a:t>CG </a:t>
                      </a:r>
                    </a:p>
                  </a:txBody>
                  <a:tcPr marL="68580" marR="68580"/>
                </a:tc>
                <a:tc>
                  <a:txBody>
                    <a:bodyPr/>
                    <a:lstStyle/>
                    <a:p>
                      <a:endParaRPr lang="en-US" dirty="0"/>
                    </a:p>
                  </a:txBody>
                  <a:tcPr marL="68580" marR="68580"/>
                </a:tc>
                <a:tc>
                  <a:txBody>
                    <a:bodyPr/>
                    <a:lstStyle/>
                    <a:p>
                      <a:r>
                        <a:rPr lang="en-US" dirty="0"/>
                        <a:t>A = B+C-D</a:t>
                      </a:r>
                    </a:p>
                  </a:txBody>
                  <a:tcPr marL="68580" marR="68580"/>
                </a:tc>
                <a:tc>
                  <a:txBody>
                    <a:bodyPr/>
                    <a:lstStyle/>
                    <a:p>
                      <a:pPr algn="r"/>
                      <a:r>
                        <a:rPr lang="en-US" dirty="0"/>
                        <a:t>5,900</a:t>
                      </a:r>
                    </a:p>
                  </a:txBody>
                  <a:tcPr marL="68580" marR="68580"/>
                </a:tc>
                <a:extLst>
                  <a:ext uri="{0D108BD9-81ED-4DB2-BD59-A6C34878D82A}">
                    <a16:rowId xmlns:a16="http://schemas.microsoft.com/office/drawing/2014/main" xmlns="" val="10004"/>
                  </a:ext>
                </a:extLst>
              </a:tr>
            </a:tbl>
          </a:graphicData>
        </a:graphic>
      </p:graphicFrame>
      <p:sp>
        <p:nvSpPr>
          <p:cNvPr id="5" name="TextBox 4"/>
          <p:cNvSpPr txBox="1"/>
          <p:nvPr/>
        </p:nvSpPr>
        <p:spPr>
          <a:xfrm>
            <a:off x="682966" y="4265655"/>
            <a:ext cx="8208085" cy="954107"/>
          </a:xfrm>
          <a:prstGeom prst="rect">
            <a:avLst/>
          </a:prstGeom>
          <a:noFill/>
        </p:spPr>
        <p:txBody>
          <a:bodyPr wrap="square" rtlCol="0">
            <a:spAutoFit/>
          </a:bodyPr>
          <a:lstStyle/>
          <a:p>
            <a:r>
              <a:rPr lang="en-US" sz="1400" dirty="0"/>
              <a:t>The gain of Rs. 5,900 is to be apportioned in the ratio of revaluation of the remaining assets. </a:t>
            </a:r>
          </a:p>
          <a:p>
            <a:r>
              <a:rPr lang="en-US" sz="1400" dirty="0"/>
              <a:t>As per section 48(iii) and Rule 8AB , section 45(4) CG of 5,900 to be attributed as follows.</a:t>
            </a:r>
          </a:p>
          <a:p>
            <a:r>
              <a:rPr lang="en-US" sz="1400" dirty="0"/>
              <a:t> </a:t>
            </a:r>
          </a:p>
          <a:p>
            <a:endParaRPr lang="en-US" sz="1400" dirty="0"/>
          </a:p>
        </p:txBody>
      </p:sp>
      <p:graphicFrame>
        <p:nvGraphicFramePr>
          <p:cNvPr id="7" name="Table 6"/>
          <p:cNvGraphicFramePr>
            <a:graphicFrameLocks noGrp="1"/>
          </p:cNvGraphicFramePr>
          <p:nvPr>
            <p:extLst>
              <p:ext uri="{D42A27DB-BD31-4B8C-83A1-F6EECF244321}">
                <p14:modId xmlns:p14="http://schemas.microsoft.com/office/powerpoint/2010/main" xmlns="" val="2480953563"/>
              </p:ext>
            </p:extLst>
          </p:nvPr>
        </p:nvGraphicFramePr>
        <p:xfrm>
          <a:off x="684471" y="4899775"/>
          <a:ext cx="7912992" cy="1899920"/>
        </p:xfrm>
        <a:graphic>
          <a:graphicData uri="http://schemas.openxmlformats.org/drawingml/2006/table">
            <a:tbl>
              <a:tblPr firstRow="1" bandRow="1">
                <a:tableStyleId>{5C22544A-7EE6-4342-B048-85BDC9FD1C3A}</a:tableStyleId>
              </a:tblPr>
              <a:tblGrid>
                <a:gridCol w="2637664">
                  <a:extLst>
                    <a:ext uri="{9D8B030D-6E8A-4147-A177-3AD203B41FA5}">
                      <a16:colId xmlns:a16="http://schemas.microsoft.com/office/drawing/2014/main" xmlns="" val="20000"/>
                    </a:ext>
                  </a:extLst>
                </a:gridCol>
                <a:gridCol w="2637664">
                  <a:extLst>
                    <a:ext uri="{9D8B030D-6E8A-4147-A177-3AD203B41FA5}">
                      <a16:colId xmlns:a16="http://schemas.microsoft.com/office/drawing/2014/main" xmlns="" val="20001"/>
                    </a:ext>
                  </a:extLst>
                </a:gridCol>
                <a:gridCol w="2637664">
                  <a:extLst>
                    <a:ext uri="{9D8B030D-6E8A-4147-A177-3AD203B41FA5}">
                      <a16:colId xmlns:a16="http://schemas.microsoft.com/office/drawing/2014/main" xmlns="" val="20002"/>
                    </a:ext>
                  </a:extLst>
                </a:gridCol>
              </a:tblGrid>
              <a:tr h="370840">
                <a:tc>
                  <a:txBody>
                    <a:bodyPr/>
                    <a:lstStyle/>
                    <a:p>
                      <a:r>
                        <a:rPr lang="en-US" sz="1400" dirty="0"/>
                        <a:t>Where section 45(4)CG  relates</a:t>
                      </a:r>
                      <a:r>
                        <a:rPr lang="en-US" sz="1400" baseline="0" dirty="0"/>
                        <a:t> to </a:t>
                      </a:r>
                      <a:endParaRPr lang="en-US" sz="1400" dirty="0"/>
                    </a:p>
                  </a:txBody>
                  <a:tcPr marL="68580" marR="68580"/>
                </a:tc>
                <a:tc>
                  <a:txBody>
                    <a:bodyPr/>
                    <a:lstStyle/>
                    <a:p>
                      <a:r>
                        <a:rPr lang="en-US" sz="1400" dirty="0"/>
                        <a:t>Basis of attribution </a:t>
                      </a:r>
                    </a:p>
                  </a:txBody>
                  <a:tcPr marL="68580" marR="68580"/>
                </a:tc>
                <a:tc>
                  <a:txBody>
                    <a:bodyPr/>
                    <a:lstStyle/>
                    <a:p>
                      <a:r>
                        <a:rPr lang="en-US" sz="1400" dirty="0"/>
                        <a:t>Amount attributed</a:t>
                      </a:r>
                    </a:p>
                  </a:txBody>
                  <a:tcPr marL="68580" marR="68580"/>
                </a:tc>
                <a:extLst>
                  <a:ext uri="{0D108BD9-81ED-4DB2-BD59-A6C34878D82A}">
                    <a16:rowId xmlns:a16="http://schemas.microsoft.com/office/drawing/2014/main" xmlns="" val="10000"/>
                  </a:ext>
                </a:extLst>
              </a:tr>
              <a:tr h="370840">
                <a:tc>
                  <a:txBody>
                    <a:bodyPr/>
                    <a:lstStyle/>
                    <a:p>
                      <a:r>
                        <a:rPr lang="en-US" dirty="0"/>
                        <a:t>Asset 1</a:t>
                      </a:r>
                    </a:p>
                  </a:txBody>
                  <a:tcPr marL="68580" marR="68580"/>
                </a:tc>
                <a:tc>
                  <a:txBody>
                    <a:bodyPr/>
                    <a:lstStyle/>
                    <a:p>
                      <a:r>
                        <a:rPr lang="en-US" dirty="0"/>
                        <a:t>No</a:t>
                      </a:r>
                      <a:r>
                        <a:rPr lang="en-US" baseline="0" dirty="0"/>
                        <a:t> attribution Rule 8AB(4)</a:t>
                      </a:r>
                      <a:endParaRPr lang="en-US" dirty="0"/>
                    </a:p>
                  </a:txBody>
                  <a:tcPr marL="68580" marR="68580"/>
                </a:tc>
                <a:tc>
                  <a:txBody>
                    <a:bodyPr/>
                    <a:lstStyle/>
                    <a:p>
                      <a:r>
                        <a:rPr lang="en-US" dirty="0"/>
                        <a:t>NIL</a:t>
                      </a:r>
                    </a:p>
                  </a:txBody>
                  <a:tcPr marL="68580" marR="68580"/>
                </a:tc>
                <a:extLst>
                  <a:ext uri="{0D108BD9-81ED-4DB2-BD59-A6C34878D82A}">
                    <a16:rowId xmlns:a16="http://schemas.microsoft.com/office/drawing/2014/main" xmlns="" val="10001"/>
                  </a:ext>
                </a:extLst>
              </a:tr>
              <a:tr h="370840">
                <a:tc>
                  <a:txBody>
                    <a:bodyPr/>
                    <a:lstStyle/>
                    <a:p>
                      <a:r>
                        <a:rPr lang="en-US" dirty="0"/>
                        <a:t>Asset 2 </a:t>
                      </a:r>
                    </a:p>
                  </a:txBody>
                  <a:tcPr marL="68580" marR="68580"/>
                </a:tc>
                <a:tc>
                  <a:txBody>
                    <a:bodyPr/>
                    <a:lstStyle/>
                    <a:p>
                      <a:r>
                        <a:rPr lang="en-US" dirty="0"/>
                        <a:t>5900*8,700/17,700</a:t>
                      </a:r>
                    </a:p>
                  </a:txBody>
                  <a:tcPr marL="68580" marR="68580"/>
                </a:tc>
                <a:tc>
                  <a:txBody>
                    <a:bodyPr/>
                    <a:lstStyle/>
                    <a:p>
                      <a:r>
                        <a:rPr lang="en-US" dirty="0"/>
                        <a:t>2,900</a:t>
                      </a:r>
                    </a:p>
                  </a:txBody>
                  <a:tcPr marL="68580" marR="68580"/>
                </a:tc>
                <a:extLst>
                  <a:ext uri="{0D108BD9-81ED-4DB2-BD59-A6C34878D82A}">
                    <a16:rowId xmlns:a16="http://schemas.microsoft.com/office/drawing/2014/main" xmlns="" val="10002"/>
                  </a:ext>
                </a:extLst>
              </a:tr>
              <a:tr h="370840">
                <a:tc>
                  <a:txBody>
                    <a:bodyPr/>
                    <a:lstStyle/>
                    <a:p>
                      <a:r>
                        <a:rPr lang="en-US" dirty="0"/>
                        <a:t>Self generated goodwill</a:t>
                      </a:r>
                    </a:p>
                  </a:txBody>
                  <a:tcPr marL="68580" marR="68580"/>
                </a:tc>
                <a:tc>
                  <a:txBody>
                    <a:bodyPr/>
                    <a:lstStyle/>
                    <a:p>
                      <a:r>
                        <a:rPr lang="en-US" dirty="0"/>
                        <a:t>5900*9000/17,700</a:t>
                      </a:r>
                    </a:p>
                  </a:txBody>
                  <a:tcPr marL="68580" marR="68580"/>
                </a:tc>
                <a:tc>
                  <a:txBody>
                    <a:bodyPr/>
                    <a:lstStyle/>
                    <a:p>
                      <a:r>
                        <a:rPr lang="en-US" dirty="0"/>
                        <a:t>3,000</a:t>
                      </a:r>
                    </a:p>
                  </a:txBody>
                  <a:tcPr marL="68580" marR="68580"/>
                </a:tc>
                <a:extLst>
                  <a:ext uri="{0D108BD9-81ED-4DB2-BD59-A6C34878D82A}">
                    <a16:rowId xmlns:a16="http://schemas.microsoft.com/office/drawing/2014/main" xmlns="" val="10003"/>
                  </a:ext>
                </a:extLst>
              </a:tr>
            </a:tbl>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B30186D-627F-CADD-7DAF-25B5561C86CD}"/>
              </a:ext>
            </a:extLst>
          </p:cNvPr>
          <p:cNvSpPr/>
          <p:nvPr/>
        </p:nvSpPr>
        <p:spPr>
          <a:xfrm>
            <a:off x="798755" y="1148081"/>
            <a:ext cx="7543800" cy="3913394"/>
          </a:xfrm>
          <a:prstGeom prst="rect">
            <a:avLst/>
          </a:prstGeom>
        </p:spPr>
        <p:txBody>
          <a:bodyPr/>
          <a:lstStyle/>
          <a:p>
            <a:r>
              <a:rPr lang="en-US" sz="1800" dirty="0"/>
              <a:t>Asset 2 sold subsequently</a:t>
            </a:r>
          </a:p>
          <a:p>
            <a:endParaRPr lang="en-US" sz="1800" dirty="0"/>
          </a:p>
          <a:p>
            <a:r>
              <a:rPr lang="en-US" sz="1800" dirty="0"/>
              <a:t>Gain = FMV Sale value 10000 – 1300(cost) – 2900 (attributed amount)</a:t>
            </a:r>
          </a:p>
          <a:p>
            <a:pPr lvl="0" rtl="0">
              <a:buChar char="•"/>
            </a:pPr>
            <a:endParaRPr lang="en-US" baseline="0" dirty="0"/>
          </a:p>
          <a:p>
            <a:pPr lvl="0" rtl="0"/>
            <a:r>
              <a:rPr lang="en-US" baseline="0" dirty="0"/>
              <a:t>The nature of above calculated attributable amount should be treated as LTCG or STCG depends on the nature of asset to which it is attributable.</a:t>
            </a:r>
          </a:p>
          <a:p>
            <a:pPr lvl="0" rtl="0"/>
            <a:endParaRPr lang="en-US" baseline="0" dirty="0"/>
          </a:p>
          <a:p>
            <a:pPr lvl="0" rtl="0"/>
            <a:r>
              <a:rPr lang="en-US" baseline="0" dirty="0"/>
              <a:t>In the present case </a:t>
            </a:r>
            <a:r>
              <a:rPr lang="en-US" baseline="0" dirty="0" err="1"/>
              <a:t>attributation</a:t>
            </a:r>
            <a:r>
              <a:rPr lang="en-US" baseline="0" dirty="0"/>
              <a:t> of Rs. 2900 will be treated as LTCG and attribution of Rs. 3000 to goodwill will be treated as STCG. </a:t>
            </a:r>
          </a:p>
        </p:txBody>
      </p:sp>
      <p:sp>
        <p:nvSpPr>
          <p:cNvPr id="5" name="TextBox 4">
            <a:extLst>
              <a:ext uri="{FF2B5EF4-FFF2-40B4-BE49-F238E27FC236}">
                <a16:creationId xmlns:a16="http://schemas.microsoft.com/office/drawing/2014/main" xmlns="" id="{4566EC8E-9670-515D-6BBB-67F55398CCC7}"/>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a:t>
            </a:r>
          </a:p>
        </p:txBody>
      </p:sp>
      <p:graphicFrame>
        <p:nvGraphicFramePr>
          <p:cNvPr id="6" name="Content Placeholder 5"/>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7DB1D1E7-DCDB-6D02-AA12-E85CA13F32E3}"/>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32060492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Circular 14 of 2021 dated 02.07.21</a:t>
            </a:r>
          </a:p>
        </p:txBody>
      </p:sp>
      <p:graphicFrame>
        <p:nvGraphicFramePr>
          <p:cNvPr id="4" name="Content Placeholder 3"/>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5E1007B0-8AC4-A5B7-4504-E4616B31BEB7}"/>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9593302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488019" y="3770406"/>
            <a:ext cx="1941512" cy="1822450"/>
          </a:xfrm>
        </p:spPr>
        <p:txBody>
          <a:bodyPr>
            <a:normAutofit/>
          </a:bodyPr>
          <a:lstStyle/>
          <a:p>
            <a:pPr algn="ctr"/>
            <a:r>
              <a:rPr lang="en-US" dirty="0">
                <a:latin typeface="Bodoni MT Poster Compressed" panose="02070706080601050204" pitchFamily="18" charset="0"/>
              </a:rPr>
              <a:t>For</a:t>
            </a:r>
            <a:br>
              <a:rPr lang="en-US" dirty="0">
                <a:latin typeface="Bodoni MT Poster Compressed" panose="02070706080601050204" pitchFamily="18" charset="0"/>
              </a:rPr>
            </a:br>
            <a:r>
              <a:rPr lang="en-US" dirty="0">
                <a:latin typeface="Bodoni MT Poster Compressed" panose="02070706080601050204" pitchFamily="18" charset="0"/>
              </a:rPr>
              <a:t>G A </a:t>
            </a:r>
            <a:r>
              <a:rPr lang="en-US" dirty="0" err="1">
                <a:latin typeface="Bodoni MT Poster Compressed" panose="02070706080601050204" pitchFamily="18" charset="0"/>
              </a:rPr>
              <a:t>A</a:t>
            </a:r>
            <a:r>
              <a:rPr lang="en-US" dirty="0">
                <a:latin typeface="Bodoni MT Poster Compressed" panose="02070706080601050204" pitchFamily="18" charset="0"/>
              </a:rPr>
              <a:t> R</a:t>
            </a:r>
          </a:p>
        </p:txBody>
      </p:sp>
      <p:pic>
        <p:nvPicPr>
          <p:cNvPr id="1026" name="Picture 2" descr="Watch Out Quotes. QuotesGram"/>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65000" y="865281"/>
            <a:ext cx="1964531" cy="29051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a:extLst>
              <a:ext uri="{FF2B5EF4-FFF2-40B4-BE49-F238E27FC236}">
                <a16:creationId xmlns:a16="http://schemas.microsoft.com/office/drawing/2014/main" xmlns="" id="{9E1EA071-A565-4FDA-2886-71CEE26D5F46}"/>
              </a:ext>
            </a:extLst>
          </p:cNvPr>
          <p:cNvSpPr txBox="1"/>
          <p:nvPr/>
        </p:nvSpPr>
        <p:spPr>
          <a:xfrm flipH="1">
            <a:off x="502918" y="650240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3"/>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798206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Dissolution by death</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57989143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3AB3CC7E-9DD7-30F9-2829-2795B9570814}"/>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80606847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extBox 9"/>
          <p:cNvSpPr txBox="1"/>
          <p:nvPr/>
        </p:nvSpPr>
        <p:spPr>
          <a:xfrm>
            <a:off x="1403873" y="2280621"/>
            <a:ext cx="6123791" cy="1446550"/>
          </a:xfrm>
          <a:prstGeom prst="rect">
            <a:avLst/>
          </a:prstGeom>
          <a:noFill/>
        </p:spPr>
        <p:txBody>
          <a:bodyPr wrap="square" rtlCol="0">
            <a:spAutoFit/>
          </a:bodyPr>
          <a:lstStyle/>
          <a:p>
            <a:pPr algn="ctr"/>
            <a:r>
              <a:rPr lang="en-US" sz="8800" dirty="0">
                <a:latin typeface="Arial Narrow" panose="020B0606020202030204" pitchFamily="34" charset="0"/>
                <a:cs typeface="Arial" panose="020B0604020202020204" pitchFamily="34" charset="0"/>
              </a:rPr>
              <a:t>Thank You</a:t>
            </a:r>
          </a:p>
        </p:txBody>
      </p:sp>
      <p:sp>
        <p:nvSpPr>
          <p:cNvPr id="11" name="TextBox 10"/>
          <p:cNvSpPr txBox="1"/>
          <p:nvPr/>
        </p:nvSpPr>
        <p:spPr>
          <a:xfrm>
            <a:off x="2211933" y="4197462"/>
            <a:ext cx="4735405" cy="1200329"/>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CA. PANKAJ SHAH</a:t>
            </a:r>
          </a:p>
          <a:p>
            <a:pPr algn="ctr"/>
            <a:r>
              <a:rPr lang="en-US" sz="2400" dirty="0">
                <a:latin typeface="Arial" panose="020B0604020202020204" pitchFamily="34" charset="0"/>
                <a:cs typeface="Arial" panose="020B0604020202020204" pitchFamily="34" charset="0"/>
                <a:hlinkClick r:id="rId2"/>
              </a:rPr>
              <a:t>pankajgshah@gmail.com</a:t>
            </a:r>
            <a:endParaRPr lang="en-US" sz="2400" dirty="0">
              <a:latin typeface="Arial" panose="020B0604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+91 969 189 3040</a:t>
            </a:r>
          </a:p>
        </p:txBody>
      </p:sp>
      <p:cxnSp>
        <p:nvCxnSpPr>
          <p:cNvPr id="13" name="Straight Connector 12"/>
          <p:cNvCxnSpPr/>
          <p:nvPr/>
        </p:nvCxnSpPr>
        <p:spPr>
          <a:xfrm>
            <a:off x="2606040" y="3883511"/>
            <a:ext cx="389695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7556480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Section 2 - Definitions</a:t>
            </a:r>
          </a:p>
        </p:txBody>
      </p:sp>
      <p:sp>
        <p:nvSpPr>
          <p:cNvPr id="3" name="Content Placeholder 2"/>
          <p:cNvSpPr>
            <a:spLocks noGrp="1"/>
          </p:cNvSpPr>
          <p:nvPr>
            <p:ph idx="1"/>
          </p:nvPr>
        </p:nvSpPr>
        <p:spPr/>
        <p:txBody>
          <a:bodyPr>
            <a:normAutofit fontScale="70000" lnSpcReduction="20000"/>
          </a:bodyPr>
          <a:lstStyle/>
          <a:p>
            <a:r>
              <a:rPr lang="en-US" i="1" dirty="0"/>
              <a:t>(29B) "long-term capital gain" means capital gain arising from the </a:t>
            </a:r>
            <a:r>
              <a:rPr lang="en-US" b="1" i="1" u="sng" dirty="0"/>
              <a:t>transfer</a:t>
            </a:r>
            <a:r>
              <a:rPr lang="en-US" i="1" dirty="0"/>
              <a:t> of a long-term capital asset ;</a:t>
            </a:r>
          </a:p>
          <a:p>
            <a:r>
              <a:rPr lang="en-US" i="1" dirty="0"/>
              <a:t>(29AA) "long-term capital asset" means a capital asset which is not a short-term capital asset ;</a:t>
            </a:r>
          </a:p>
          <a:p>
            <a:r>
              <a:rPr lang="en-US" i="1" dirty="0"/>
              <a:t>(42B) "short-term capital gain" means capital gain arising from the </a:t>
            </a:r>
            <a:r>
              <a:rPr lang="en-US" b="1" i="1" u="sng" dirty="0"/>
              <a:t>transfer</a:t>
            </a:r>
            <a:r>
              <a:rPr lang="en-US" i="1" dirty="0"/>
              <a:t> of a short-term capital asset ;</a:t>
            </a:r>
          </a:p>
          <a:p>
            <a:r>
              <a:rPr lang="en-US" b="1" i="1" dirty="0"/>
              <a:t>54EC. </a:t>
            </a:r>
            <a:r>
              <a:rPr lang="en-US" i="1" dirty="0"/>
              <a:t>(1) Where the capital gain </a:t>
            </a:r>
            <a:r>
              <a:rPr lang="en-US" i="1" u="sng" dirty="0"/>
              <a:t>arises from the </a:t>
            </a:r>
            <a:r>
              <a:rPr lang="en-US" b="1" i="1" u="sng" dirty="0"/>
              <a:t>transfer </a:t>
            </a:r>
            <a:r>
              <a:rPr lang="en-US" i="1" u="sng" dirty="0"/>
              <a:t>of a long-term capital asset</a:t>
            </a:r>
            <a:r>
              <a:rPr lang="en-US" i="1" dirty="0"/>
              <a:t>, being land or building or both, (the capital asset so transferred being hereafter in this section referred to as the original asset) and the assessee has, at any time within a period of six months after the date of such transfer, invested the whole or any part of capital gains in the long-term specified asset, the capital gain shall be dealt with in accordance with the following provisions of this section, that is to say,—</a:t>
            </a:r>
          </a:p>
          <a:p>
            <a:r>
              <a:rPr lang="en-US" i="1" dirty="0"/>
              <a:t/>
            </a:r>
            <a:br>
              <a:rPr lang="en-US" i="1" dirty="0"/>
            </a:br>
            <a:endParaRPr lang="en-US" i="1" dirty="0"/>
          </a:p>
        </p:txBody>
      </p:sp>
      <p:sp>
        <p:nvSpPr>
          <p:cNvPr id="4" name="TextBox 3"/>
          <p:cNvSpPr txBox="1"/>
          <p:nvPr/>
        </p:nvSpPr>
        <p:spPr>
          <a:xfrm>
            <a:off x="8266671" y="5535826"/>
            <a:ext cx="722870" cy="646331"/>
          </a:xfrm>
          <a:prstGeom prst="rect">
            <a:avLst/>
          </a:prstGeom>
          <a:noFill/>
        </p:spPr>
        <p:txBody>
          <a:bodyPr wrap="square" rtlCol="0">
            <a:spAutoFit/>
          </a:bodyPr>
          <a:lstStyle/>
          <a:p>
            <a:r>
              <a:rPr lang="en-US" dirty="0">
                <a:hlinkClick r:id="" action="ppaction://hlinkshowjump?jump=lastslideviewed"/>
              </a:rPr>
              <a:t>Go back</a:t>
            </a:r>
            <a:endParaRPr lang="en-US" dirty="0"/>
          </a:p>
        </p:txBody>
      </p:sp>
    </p:spTree>
    <p:extLst>
      <p:ext uri="{BB962C8B-B14F-4D97-AF65-F5344CB8AC3E}">
        <p14:creationId xmlns:p14="http://schemas.microsoft.com/office/powerpoint/2010/main" xmlns="" val="2088384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835615"/>
          </a:xfrm>
        </p:spPr>
        <p:txBody>
          <a:bodyPr/>
          <a:lstStyle/>
          <a:p>
            <a:r>
              <a:rPr lang="en-US" dirty="0"/>
              <a:t>Duration “At Will”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9499006"/>
              </p:ext>
            </p:extLst>
          </p:nvPr>
        </p:nvGraphicFramePr>
        <p:xfrm>
          <a:off x="166254"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64C8AFDA-B271-5649-6141-7746B6BA6DD6}"/>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524629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0FD58B-4F53-0EAC-96B8-2E20E6F31F46}"/>
              </a:ext>
            </a:extLst>
          </p:cNvPr>
          <p:cNvSpPr>
            <a:spLocks noGrp="1"/>
          </p:cNvSpPr>
          <p:nvPr>
            <p:ph type="title"/>
          </p:nvPr>
        </p:nvSpPr>
        <p:spPr/>
        <p:txBody>
          <a:bodyPr/>
          <a:lstStyle/>
          <a:p>
            <a:r>
              <a:rPr lang="en-IN" dirty="0"/>
              <a:t>Duration “At Will”</a:t>
            </a:r>
            <a:endParaRPr lang="en-US" dirty="0"/>
          </a:p>
        </p:txBody>
      </p:sp>
      <p:sp>
        <p:nvSpPr>
          <p:cNvPr id="3" name="Content Placeholder 2">
            <a:extLst>
              <a:ext uri="{FF2B5EF4-FFF2-40B4-BE49-F238E27FC236}">
                <a16:creationId xmlns:a16="http://schemas.microsoft.com/office/drawing/2014/main" xmlns="" id="{C448BAFF-61CD-33EA-BA64-F9DC6837F22E}"/>
              </a:ext>
            </a:extLst>
          </p:cNvPr>
          <p:cNvSpPr>
            <a:spLocks noGrp="1"/>
          </p:cNvSpPr>
          <p:nvPr>
            <p:ph idx="1"/>
          </p:nvPr>
        </p:nvSpPr>
        <p:spPr/>
        <p:txBody>
          <a:bodyPr/>
          <a:lstStyle/>
          <a:p>
            <a:r>
              <a:rPr lang="en-IN" b="1" dirty="0"/>
              <a:t>Suresh Kumar Sanghi v. Amit Kumar Sanghi, (1982) AIR Delhi 131</a:t>
            </a:r>
          </a:p>
          <a:p>
            <a:pPr lvl="1"/>
            <a:r>
              <a:rPr lang="en-IN" dirty="0"/>
              <a:t>Partnership at will can be dissolved by any partner giving a notice in writing to the other partners of his intention to dissolve the firm.</a:t>
            </a:r>
          </a:p>
          <a:p>
            <a:pPr lvl="1"/>
            <a:r>
              <a:rPr lang="en-IN" dirty="0"/>
              <a:t>It </a:t>
            </a:r>
            <a:r>
              <a:rPr lang="en-IN" dirty="0" err="1"/>
              <a:t>emphasized</a:t>
            </a:r>
            <a:r>
              <a:rPr lang="en-IN" dirty="0"/>
              <a:t> that no reason or consent of other partners is necessary.</a:t>
            </a:r>
          </a:p>
          <a:p>
            <a:r>
              <a:rPr lang="en-IN" dirty="0"/>
              <a:t>In a partnership at will, no mutual agreement or cause is required. A simple written notice by one partner is enough to dissolve the firm.</a:t>
            </a:r>
          </a:p>
          <a:p>
            <a:endParaRPr lang="en-IN" dirty="0"/>
          </a:p>
        </p:txBody>
      </p:sp>
    </p:spTree>
    <p:extLst>
      <p:ext uri="{BB962C8B-B14F-4D97-AF65-F5344CB8AC3E}">
        <p14:creationId xmlns:p14="http://schemas.microsoft.com/office/powerpoint/2010/main" xmlns="" val="523559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7151E6-C7DE-374C-F68E-511504A5756F}"/>
              </a:ext>
            </a:extLst>
          </p:cNvPr>
          <p:cNvSpPr>
            <a:spLocks noGrp="1"/>
          </p:cNvSpPr>
          <p:nvPr>
            <p:ph type="title"/>
          </p:nvPr>
        </p:nvSpPr>
        <p:spPr/>
        <p:txBody>
          <a:bodyPr/>
          <a:lstStyle/>
          <a:p>
            <a:r>
              <a:rPr lang="en-IN" dirty="0"/>
              <a:t>Saviour clauses</a:t>
            </a:r>
            <a:endParaRPr lang="en-US" dirty="0"/>
          </a:p>
        </p:txBody>
      </p:sp>
      <p:sp>
        <p:nvSpPr>
          <p:cNvPr id="3" name="Content Placeholder 2">
            <a:extLst>
              <a:ext uri="{FF2B5EF4-FFF2-40B4-BE49-F238E27FC236}">
                <a16:creationId xmlns:a16="http://schemas.microsoft.com/office/drawing/2014/main" xmlns="" id="{F619CE7A-9562-684A-F3A7-F0D994D942A4}"/>
              </a:ext>
            </a:extLst>
          </p:cNvPr>
          <p:cNvSpPr>
            <a:spLocks noGrp="1"/>
          </p:cNvSpPr>
          <p:nvPr>
            <p:ph idx="1"/>
          </p:nvPr>
        </p:nvSpPr>
        <p:spPr>
          <a:xfrm>
            <a:off x="628650" y="1690689"/>
            <a:ext cx="7886700" cy="4351338"/>
          </a:xfrm>
        </p:spPr>
        <p:txBody>
          <a:bodyPr/>
          <a:lstStyle/>
          <a:p>
            <a:r>
              <a:rPr lang="en-IN" i="1" dirty="0">
                <a:latin typeface="Garamond" panose="020F0502020204030204" pitchFamily="34" charset="0"/>
              </a:rPr>
              <a:t>“This partnership is a partnership at will, but the firm shall not be dissolved by the unilateral act or notice of any one partner. The firm shall only be dissolved upon a resolution passed by a majority of the partners, who collectively hold more than 50% of the profit-sharing ratio, and such decision shall be communicated in writing to all partners.” </a:t>
            </a:r>
            <a:endParaRPr lang="en-US" i="1" dirty="0">
              <a:latin typeface="Garamond" panose="020F0502020204030204" pitchFamily="34" charset="0"/>
            </a:endParaRPr>
          </a:p>
        </p:txBody>
      </p:sp>
    </p:spTree>
    <p:extLst>
      <p:ext uri="{BB962C8B-B14F-4D97-AF65-F5344CB8AC3E}">
        <p14:creationId xmlns:p14="http://schemas.microsoft.com/office/powerpoint/2010/main" xmlns="" val="1607153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1001869"/>
          </a:xfrm>
        </p:spPr>
        <p:txBody>
          <a:bodyPr>
            <a:normAutofit/>
          </a:bodyPr>
          <a:lstStyle/>
          <a:p>
            <a:r>
              <a:rPr lang="en-US" dirty="0"/>
              <a:t>Interesting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184553959"/>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149D5DD6-63FB-F0E1-ECE9-1251B1A2391A}"/>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4227286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739082685"/>
              </p:ext>
            </p:extLst>
          </p:nvPr>
        </p:nvGraphicFramePr>
        <p:xfrm>
          <a:off x="457200" y="1828800"/>
          <a:ext cx="8229600" cy="4328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55CCE20B-9843-F3C6-E1E2-D81F3C1BE96F}"/>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605567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841D04-EBA3-F54B-9FA3-AA9E693C9B9B}"/>
              </a:ext>
            </a:extLst>
          </p:cNvPr>
          <p:cNvSpPr>
            <a:spLocks noGrp="1"/>
          </p:cNvSpPr>
          <p:nvPr>
            <p:ph type="title"/>
          </p:nvPr>
        </p:nvSpPr>
        <p:spPr/>
        <p:txBody>
          <a:bodyPr/>
          <a:lstStyle/>
          <a:p>
            <a:r>
              <a:rPr lang="en-US" dirty="0"/>
              <a:t>Division wise Partners</a:t>
            </a:r>
          </a:p>
        </p:txBody>
      </p:sp>
      <p:graphicFrame>
        <p:nvGraphicFramePr>
          <p:cNvPr id="4" name="Table 4">
            <a:extLst>
              <a:ext uri="{FF2B5EF4-FFF2-40B4-BE49-F238E27FC236}">
                <a16:creationId xmlns:a16="http://schemas.microsoft.com/office/drawing/2014/main" xmlns="" id="{503E09CC-5CB6-7906-A348-700250514798}"/>
              </a:ext>
            </a:extLst>
          </p:cNvPr>
          <p:cNvGraphicFramePr>
            <a:graphicFrameLocks noGrp="1"/>
          </p:cNvGraphicFramePr>
          <p:nvPr>
            <p:ph idx="1"/>
            <p:extLst>
              <p:ext uri="{D42A27DB-BD31-4B8C-83A1-F6EECF244321}">
                <p14:modId xmlns:p14="http://schemas.microsoft.com/office/powerpoint/2010/main" xmlns="" val="1060243754"/>
              </p:ext>
            </p:extLst>
          </p:nvPr>
        </p:nvGraphicFramePr>
        <p:xfrm>
          <a:off x="628650" y="1825624"/>
          <a:ext cx="7886700" cy="2604135"/>
        </p:xfrm>
        <a:graphic>
          <a:graphicData uri="http://schemas.openxmlformats.org/drawingml/2006/table">
            <a:tbl>
              <a:tblPr firstRow="1" bandRow="1">
                <a:tableStyleId>{5C22544A-7EE6-4342-B048-85BDC9FD1C3A}</a:tableStyleId>
              </a:tblPr>
              <a:tblGrid>
                <a:gridCol w="3943350">
                  <a:extLst>
                    <a:ext uri="{9D8B030D-6E8A-4147-A177-3AD203B41FA5}">
                      <a16:colId xmlns:a16="http://schemas.microsoft.com/office/drawing/2014/main" xmlns="" val="2642533056"/>
                    </a:ext>
                  </a:extLst>
                </a:gridCol>
                <a:gridCol w="3943350">
                  <a:extLst>
                    <a:ext uri="{9D8B030D-6E8A-4147-A177-3AD203B41FA5}">
                      <a16:colId xmlns:a16="http://schemas.microsoft.com/office/drawing/2014/main" xmlns="" val="1345310868"/>
                    </a:ext>
                  </a:extLst>
                </a:gridCol>
              </a:tblGrid>
              <a:tr h="868045">
                <a:tc>
                  <a:txBody>
                    <a:bodyPr/>
                    <a:lstStyle/>
                    <a:p>
                      <a:pPr algn="ctr"/>
                      <a:r>
                        <a:rPr lang="en-US" dirty="0"/>
                        <a:t>Division A</a:t>
                      </a:r>
                    </a:p>
                  </a:txBody>
                  <a:tcPr/>
                </a:tc>
                <a:tc>
                  <a:txBody>
                    <a:bodyPr/>
                    <a:lstStyle/>
                    <a:p>
                      <a:pPr algn="ctr"/>
                      <a:r>
                        <a:rPr lang="en-US" dirty="0"/>
                        <a:t>Division B</a:t>
                      </a:r>
                    </a:p>
                  </a:txBody>
                  <a:tcPr/>
                </a:tc>
                <a:extLst>
                  <a:ext uri="{0D108BD9-81ED-4DB2-BD59-A6C34878D82A}">
                    <a16:rowId xmlns:a16="http://schemas.microsoft.com/office/drawing/2014/main" xmlns="" val="1112173545"/>
                  </a:ext>
                </a:extLst>
              </a:tr>
              <a:tr h="868045">
                <a:tc>
                  <a:txBody>
                    <a:bodyPr/>
                    <a:lstStyle/>
                    <a:p>
                      <a:pPr algn="ctr"/>
                      <a:r>
                        <a:rPr lang="en-US" dirty="0"/>
                        <a:t>Partners A and B</a:t>
                      </a:r>
                    </a:p>
                  </a:txBody>
                  <a:tcPr/>
                </a:tc>
                <a:tc>
                  <a:txBody>
                    <a:bodyPr/>
                    <a:lstStyle/>
                    <a:p>
                      <a:pPr algn="ctr"/>
                      <a:r>
                        <a:rPr lang="en-US" dirty="0"/>
                        <a:t>Partners A, B, C and D</a:t>
                      </a:r>
                    </a:p>
                  </a:txBody>
                  <a:tcPr/>
                </a:tc>
                <a:extLst>
                  <a:ext uri="{0D108BD9-81ED-4DB2-BD59-A6C34878D82A}">
                    <a16:rowId xmlns:a16="http://schemas.microsoft.com/office/drawing/2014/main" xmlns="" val="3121879396"/>
                  </a:ext>
                </a:extLst>
              </a:tr>
              <a:tr h="868045">
                <a:tc>
                  <a:txBody>
                    <a:bodyPr/>
                    <a:lstStyle/>
                    <a:p>
                      <a:pPr algn="ctr"/>
                      <a:r>
                        <a:rPr lang="en-US" dirty="0"/>
                        <a:t>PSR 1:1</a:t>
                      </a:r>
                    </a:p>
                  </a:txBody>
                  <a:tcPr/>
                </a:tc>
                <a:tc>
                  <a:txBody>
                    <a:bodyPr/>
                    <a:lstStyle/>
                    <a:p>
                      <a:pPr algn="ctr"/>
                      <a:r>
                        <a:rPr lang="en-US" dirty="0"/>
                        <a:t>PSR 2:2:1:1</a:t>
                      </a:r>
                    </a:p>
                  </a:txBody>
                  <a:tcPr/>
                </a:tc>
                <a:extLst>
                  <a:ext uri="{0D108BD9-81ED-4DB2-BD59-A6C34878D82A}">
                    <a16:rowId xmlns:a16="http://schemas.microsoft.com/office/drawing/2014/main" xmlns="" val="1580654058"/>
                  </a:ext>
                </a:extLst>
              </a:tr>
            </a:tbl>
          </a:graphicData>
        </a:graphic>
      </p:graphicFrame>
    </p:spTree>
    <p:extLst>
      <p:ext uri="{BB962C8B-B14F-4D97-AF65-F5344CB8AC3E}">
        <p14:creationId xmlns:p14="http://schemas.microsoft.com/office/powerpoint/2010/main" xmlns="" val="1403893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Voting power</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4108129284"/>
              </p:ext>
            </p:extLst>
          </p:nvPr>
        </p:nvGraphicFramePr>
        <p:xfrm>
          <a:off x="822960" y="1845733"/>
          <a:ext cx="7543800" cy="4430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5CC9A878-6A7C-F883-679E-99BEA24F15BB}"/>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045904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904888"/>
          </a:xfrm>
        </p:spPr>
        <p:txBody>
          <a:bodyPr/>
          <a:lstStyle/>
          <a:p>
            <a:r>
              <a:rPr lang="en-US" dirty="0"/>
              <a:t>Minor (S.30)</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364081322"/>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B675F8D0-2DCC-37DB-15C1-BB09F60E6567}"/>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4176855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E14DA4-09A5-A3F9-682C-F98132ED5A0B}"/>
              </a:ext>
            </a:extLst>
          </p:cNvPr>
          <p:cNvSpPr>
            <a:spLocks noGrp="1"/>
          </p:cNvSpPr>
          <p:nvPr>
            <p:ph type="title"/>
          </p:nvPr>
        </p:nvSpPr>
        <p:spPr/>
        <p:txBody>
          <a:bodyPr/>
          <a:lstStyle/>
          <a:p>
            <a:r>
              <a:rPr lang="en-US" dirty="0"/>
              <a:t>Partnership</a:t>
            </a:r>
          </a:p>
        </p:txBody>
      </p:sp>
      <p:graphicFrame>
        <p:nvGraphicFramePr>
          <p:cNvPr id="4" name="Content Placeholder 3">
            <a:extLst>
              <a:ext uri="{FF2B5EF4-FFF2-40B4-BE49-F238E27FC236}">
                <a16:creationId xmlns:a16="http://schemas.microsoft.com/office/drawing/2014/main" xmlns="" id="{B07FD87E-3E67-E467-36CC-9CC3D0C69D5A}"/>
              </a:ext>
            </a:extLst>
          </p:cNvPr>
          <p:cNvGraphicFramePr>
            <a:graphicFrameLocks noGrp="1"/>
          </p:cNvGraphicFramePr>
          <p:nvPr>
            <p:ph idx="1"/>
            <p:extLst>
              <p:ext uri="{D42A27DB-BD31-4B8C-83A1-F6EECF244321}">
                <p14:modId xmlns:p14="http://schemas.microsoft.com/office/powerpoint/2010/main" xmlns="" val="1502922105"/>
              </p:ext>
            </p:extLst>
          </p:nvPr>
        </p:nvGraphicFramePr>
        <p:xfrm>
          <a:off x="628650" y="165290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F9A3A614-3863-EE58-5D0B-34F859F450CC}"/>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518544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974161"/>
          </a:xfrm>
        </p:spPr>
        <p:txBody>
          <a:bodyPr>
            <a:noAutofit/>
          </a:bodyPr>
          <a:lstStyle/>
          <a:p>
            <a:r>
              <a:rPr lang="en-US" sz="3200" dirty="0"/>
              <a:t>Commitment to business (S.9)</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506029691"/>
              </p:ext>
            </p:extLst>
          </p:nvPr>
        </p:nvGraphicFramePr>
        <p:xfrm>
          <a:off x="457200" y="1259840"/>
          <a:ext cx="8229600" cy="4145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9F26CE39-6553-EDAA-1049-750653B12C9C}"/>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20418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Taxation</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1709183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9F30C2-04B9-FF91-D154-A972ACEDA58C}"/>
              </a:ext>
            </a:extLst>
          </p:cNvPr>
          <p:cNvSpPr>
            <a:spLocks noGrp="1"/>
          </p:cNvSpPr>
          <p:nvPr>
            <p:ph type="title"/>
          </p:nvPr>
        </p:nvSpPr>
        <p:spPr/>
        <p:txBody>
          <a:bodyPr>
            <a:normAutofit/>
          </a:bodyPr>
          <a:lstStyle/>
          <a:p>
            <a:r>
              <a:rPr lang="en-US" sz="4000" dirty="0"/>
              <a:t>Assessment as Partnership</a:t>
            </a:r>
          </a:p>
        </p:txBody>
      </p:sp>
      <p:graphicFrame>
        <p:nvGraphicFramePr>
          <p:cNvPr id="4" name="Content Placeholder 3">
            <a:extLst>
              <a:ext uri="{FF2B5EF4-FFF2-40B4-BE49-F238E27FC236}">
                <a16:creationId xmlns:a16="http://schemas.microsoft.com/office/drawing/2014/main" xmlns="" id="{15891247-2870-4495-1B2E-D748084BC849}"/>
              </a:ext>
            </a:extLst>
          </p:cNvPr>
          <p:cNvGraphicFramePr>
            <a:graphicFrameLocks noGrp="1"/>
          </p:cNvGraphicFramePr>
          <p:nvPr>
            <p:ph idx="1"/>
          </p:nvPr>
        </p:nvGraphicFramePr>
        <p:xfrm>
          <a:off x="628650" y="1610474"/>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95EE0FAE-1CF8-0F5D-CE3C-4CAE060C980E}"/>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369195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6E233C-596B-2729-D7EE-99823023F2B3}"/>
              </a:ext>
            </a:extLst>
          </p:cNvPr>
          <p:cNvSpPr>
            <a:spLocks noGrp="1"/>
          </p:cNvSpPr>
          <p:nvPr>
            <p:ph type="title"/>
          </p:nvPr>
        </p:nvSpPr>
        <p:spPr/>
        <p:txBody>
          <a:bodyPr>
            <a:normAutofit/>
          </a:bodyPr>
          <a:lstStyle/>
          <a:p>
            <a:r>
              <a:rPr lang="en-US" sz="4000" dirty="0"/>
              <a:t>Conversion</a:t>
            </a:r>
          </a:p>
        </p:txBody>
      </p:sp>
      <p:graphicFrame>
        <p:nvGraphicFramePr>
          <p:cNvPr id="4" name="Content Placeholder 3">
            <a:extLst>
              <a:ext uri="{FF2B5EF4-FFF2-40B4-BE49-F238E27FC236}">
                <a16:creationId xmlns:a16="http://schemas.microsoft.com/office/drawing/2014/main" xmlns="" id="{EB1C850C-BFE9-9693-0C7C-E28E9E557C61}"/>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DE4DF824-221D-4B2B-AACB-0A6DB473E023}"/>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480086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52633C-32F9-86AC-5740-48042DD630B7}"/>
              </a:ext>
            </a:extLst>
          </p:cNvPr>
          <p:cNvSpPr>
            <a:spLocks noGrp="1"/>
          </p:cNvSpPr>
          <p:nvPr>
            <p:ph type="title"/>
          </p:nvPr>
        </p:nvSpPr>
        <p:spPr/>
        <p:txBody>
          <a:bodyPr/>
          <a:lstStyle/>
          <a:p>
            <a:r>
              <a:rPr lang="en-US" dirty="0"/>
              <a:t>Some compliances</a:t>
            </a:r>
          </a:p>
        </p:txBody>
      </p:sp>
      <p:graphicFrame>
        <p:nvGraphicFramePr>
          <p:cNvPr id="4" name="Content Placeholder 3">
            <a:extLst>
              <a:ext uri="{FF2B5EF4-FFF2-40B4-BE49-F238E27FC236}">
                <a16:creationId xmlns:a16="http://schemas.microsoft.com/office/drawing/2014/main" xmlns="" id="{4D88D0FA-5D8F-251B-CCC6-C4AA8EBCAFC7}"/>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F218F2B7-9059-806C-9363-C43A7384DB3B}"/>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805312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9D483A-7E1C-98FE-3F41-9A527778B235}"/>
              </a:ext>
            </a:extLst>
          </p:cNvPr>
          <p:cNvSpPr>
            <a:spLocks noGrp="1"/>
          </p:cNvSpPr>
          <p:nvPr>
            <p:ph type="title"/>
          </p:nvPr>
        </p:nvSpPr>
        <p:spPr/>
        <p:txBody>
          <a:bodyPr/>
          <a:lstStyle/>
          <a:p>
            <a:pPr algn="just"/>
            <a:r>
              <a:rPr lang="en-US" dirty="0"/>
              <a:t>Status of losses</a:t>
            </a:r>
          </a:p>
        </p:txBody>
      </p:sp>
      <p:graphicFrame>
        <p:nvGraphicFramePr>
          <p:cNvPr id="4" name="Content Placeholder 3">
            <a:extLst>
              <a:ext uri="{FF2B5EF4-FFF2-40B4-BE49-F238E27FC236}">
                <a16:creationId xmlns:a16="http://schemas.microsoft.com/office/drawing/2014/main" xmlns="" id="{B2F80EB2-FDAA-1054-CD88-D09F34950B34}"/>
              </a:ext>
            </a:extLst>
          </p:cNvPr>
          <p:cNvGraphicFramePr>
            <a:graphicFrameLocks noGrp="1"/>
          </p:cNvGraphicFramePr>
          <p:nvPr>
            <p:ph idx="1"/>
          </p:nvPr>
        </p:nvGraphicFramePr>
        <p:xfrm>
          <a:off x="628650" y="1646334"/>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47D350E8-D881-4ABD-2C0C-417FB00F504E}"/>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7871046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5FE6E9-71D2-40BE-3167-3DF2762263F5}"/>
              </a:ext>
            </a:extLst>
          </p:cNvPr>
          <p:cNvSpPr>
            <a:spLocks noGrp="1"/>
          </p:cNvSpPr>
          <p:nvPr>
            <p:ph type="title"/>
          </p:nvPr>
        </p:nvSpPr>
        <p:spPr/>
        <p:txBody>
          <a:bodyPr>
            <a:normAutofit/>
          </a:bodyPr>
          <a:lstStyle/>
          <a:p>
            <a:r>
              <a:rPr lang="en-US" sz="4000" dirty="0"/>
              <a:t>Agricultural income of firm</a:t>
            </a:r>
          </a:p>
        </p:txBody>
      </p:sp>
      <p:sp>
        <p:nvSpPr>
          <p:cNvPr id="5" name="Content Placeholder 4">
            <a:extLst>
              <a:ext uri="{FF2B5EF4-FFF2-40B4-BE49-F238E27FC236}">
                <a16:creationId xmlns:a16="http://schemas.microsoft.com/office/drawing/2014/main" xmlns="" id="{A98AFB59-FCF3-77F6-9C91-8DF7C46763B2}"/>
              </a:ext>
            </a:extLst>
          </p:cNvPr>
          <p:cNvSpPr>
            <a:spLocks noGrp="1"/>
          </p:cNvSpPr>
          <p:nvPr>
            <p:ph idx="1"/>
          </p:nvPr>
        </p:nvSpPr>
        <p:spPr/>
        <p:txBody>
          <a:bodyPr>
            <a:normAutofit fontScale="92500"/>
          </a:bodyPr>
          <a:lstStyle/>
          <a:p>
            <a:pPr lvl="0" algn="just">
              <a:lnSpc>
                <a:spcPct val="150000"/>
              </a:lnSpc>
            </a:pPr>
            <a:r>
              <a:rPr lang="en-US" sz="2200" dirty="0"/>
              <a:t>Not necessary that the person has to be an agriculturist. </a:t>
            </a:r>
          </a:p>
          <a:p>
            <a:pPr lvl="0">
              <a:lnSpc>
                <a:spcPct val="150000"/>
              </a:lnSpc>
            </a:pPr>
            <a:r>
              <a:rPr lang="en-US" sz="2200" dirty="0"/>
              <a:t>Sufficient if revenue is derived from agricultural activities</a:t>
            </a:r>
          </a:p>
          <a:p>
            <a:pPr lvl="0">
              <a:lnSpc>
                <a:spcPct val="150000"/>
              </a:lnSpc>
            </a:pPr>
            <a:r>
              <a:rPr lang="en-US" sz="2200" dirty="0"/>
              <a:t>conducted on a land situated in India which is used for agricultural purposes. </a:t>
            </a:r>
          </a:p>
          <a:p>
            <a:pPr lvl="0">
              <a:lnSpc>
                <a:spcPct val="150000"/>
              </a:lnSpc>
            </a:pPr>
            <a:r>
              <a:rPr lang="en-US" sz="2200" dirty="0"/>
              <a:t>Therefore, a firm/company can be an agriculturist which derives revenue from agricultural activity.</a:t>
            </a:r>
          </a:p>
          <a:p>
            <a:pPr>
              <a:lnSpc>
                <a:spcPct val="150000"/>
              </a:lnSpc>
            </a:pPr>
            <a:r>
              <a:rPr lang="en-US" sz="2200" dirty="0"/>
              <a:t>ITO v. Gajanan </a:t>
            </a:r>
            <a:r>
              <a:rPr lang="en-US" sz="2200" dirty="0" err="1"/>
              <a:t>Agro</a:t>
            </a:r>
            <a:r>
              <a:rPr lang="en-US" sz="2200" dirty="0"/>
              <a:t> Farms [2013] 33 taxmann.com 149 (Pune - Trib.)]</a:t>
            </a:r>
          </a:p>
        </p:txBody>
      </p:sp>
      <p:sp>
        <p:nvSpPr>
          <p:cNvPr id="6" name="TextBox 5">
            <a:extLst>
              <a:ext uri="{FF2B5EF4-FFF2-40B4-BE49-F238E27FC236}">
                <a16:creationId xmlns:a16="http://schemas.microsoft.com/office/drawing/2014/main" xmlns="" id="{8E40DDDE-0CC2-3519-5A72-86937C1309D0}"/>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616552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3C4F7C-BE40-5C09-41DD-6E4F90FEC78D}"/>
              </a:ext>
            </a:extLst>
          </p:cNvPr>
          <p:cNvSpPr>
            <a:spLocks noGrp="1"/>
          </p:cNvSpPr>
          <p:nvPr>
            <p:ph type="title"/>
          </p:nvPr>
        </p:nvSpPr>
        <p:spPr/>
        <p:txBody>
          <a:bodyPr>
            <a:normAutofit/>
          </a:bodyPr>
          <a:lstStyle/>
          <a:p>
            <a:r>
              <a:rPr lang="en-US" sz="4000" dirty="0"/>
              <a:t>Partners capital and S.68</a:t>
            </a:r>
          </a:p>
        </p:txBody>
      </p:sp>
      <p:graphicFrame>
        <p:nvGraphicFramePr>
          <p:cNvPr id="4" name="Content Placeholder 3">
            <a:extLst>
              <a:ext uri="{FF2B5EF4-FFF2-40B4-BE49-F238E27FC236}">
                <a16:creationId xmlns:a16="http://schemas.microsoft.com/office/drawing/2014/main" xmlns="" id="{2E947AB8-B229-0FF4-321C-CAFC13AE98BF}"/>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5EC3B0BD-15B8-3CB4-BCF0-876A2F6A35DF}"/>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319262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FFEF30-E3CD-F60A-9F20-E6C214A576C6}"/>
              </a:ext>
            </a:extLst>
          </p:cNvPr>
          <p:cNvSpPr>
            <a:spLocks noGrp="1"/>
          </p:cNvSpPr>
          <p:nvPr>
            <p:ph type="title"/>
          </p:nvPr>
        </p:nvSpPr>
        <p:spPr/>
        <p:txBody>
          <a:bodyPr/>
          <a:lstStyle/>
          <a:p>
            <a:r>
              <a:rPr lang="en-IN" dirty="0"/>
              <a:t>Tax deduction at source</a:t>
            </a:r>
            <a:endParaRPr lang="en-US" dirty="0"/>
          </a:p>
        </p:txBody>
      </p:sp>
      <p:sp>
        <p:nvSpPr>
          <p:cNvPr id="3" name="Content Placeholder 2">
            <a:extLst>
              <a:ext uri="{FF2B5EF4-FFF2-40B4-BE49-F238E27FC236}">
                <a16:creationId xmlns:a16="http://schemas.microsoft.com/office/drawing/2014/main" xmlns="" id="{B3CAE744-DE59-D9DE-48B5-23EDBDE53CC0}"/>
              </a:ext>
            </a:extLst>
          </p:cNvPr>
          <p:cNvSpPr>
            <a:spLocks noGrp="1"/>
          </p:cNvSpPr>
          <p:nvPr>
            <p:ph type="body" idx="1"/>
          </p:nvPr>
        </p:nvSpPr>
        <p:spPr/>
        <p:txBody>
          <a:bodyPr/>
          <a:lstStyle/>
          <a:p>
            <a:r>
              <a:rPr lang="en-IN" dirty="0"/>
              <a:t>Section 194T and 195</a:t>
            </a:r>
            <a:endParaRPr lang="en-US" dirty="0"/>
          </a:p>
        </p:txBody>
      </p:sp>
    </p:spTree>
    <p:extLst>
      <p:ext uri="{BB962C8B-B14F-4D97-AF65-F5344CB8AC3E}">
        <p14:creationId xmlns:p14="http://schemas.microsoft.com/office/powerpoint/2010/main" xmlns="" val="3391890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Remuneration</a:t>
            </a:r>
            <a:endParaRPr lang="en-US" dirty="0"/>
          </a:p>
        </p:txBody>
      </p:sp>
      <p:graphicFrame>
        <p:nvGraphicFramePr>
          <p:cNvPr id="4" name="Content Placeholder 3"/>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C9768E-306F-9651-9EB2-8DF4981ECA48}"/>
              </a:ext>
            </a:extLst>
          </p:cNvPr>
          <p:cNvSpPr>
            <a:spLocks noGrp="1"/>
          </p:cNvSpPr>
          <p:nvPr>
            <p:ph type="title"/>
          </p:nvPr>
        </p:nvSpPr>
        <p:spPr/>
        <p:txBody>
          <a:bodyPr/>
          <a:lstStyle/>
          <a:p>
            <a:r>
              <a:rPr lang="en-US" dirty="0"/>
              <a:t>Maximum Partners</a:t>
            </a:r>
          </a:p>
        </p:txBody>
      </p:sp>
      <p:graphicFrame>
        <p:nvGraphicFramePr>
          <p:cNvPr id="4" name="Content Placeholder 3">
            <a:extLst>
              <a:ext uri="{FF2B5EF4-FFF2-40B4-BE49-F238E27FC236}">
                <a16:creationId xmlns:a16="http://schemas.microsoft.com/office/drawing/2014/main" xmlns="" id="{2EBB729A-AF68-60F2-321B-4AA5B783E8CA}"/>
              </a:ext>
            </a:extLst>
          </p:cNvPr>
          <p:cNvGraphicFramePr>
            <a:graphicFrameLocks noGrp="1"/>
          </p:cNvGraphicFramePr>
          <p:nvPr>
            <p:ph idx="1"/>
            <p:extLst>
              <p:ext uri="{D42A27DB-BD31-4B8C-83A1-F6EECF244321}">
                <p14:modId xmlns:p14="http://schemas.microsoft.com/office/powerpoint/2010/main" xmlns="" val="3623165562"/>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A0A636C8-1F96-B946-0148-F49EB46D9554}"/>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3512549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Section 194T</a:t>
            </a:r>
            <a:endParaRPr lang="en-US" dirty="0"/>
          </a:p>
        </p:txBody>
      </p:sp>
      <p:pic>
        <p:nvPicPr>
          <p:cNvPr id="1026" name="Picture 2"/>
          <p:cNvPicPr>
            <a:picLocks noGrp="1" noChangeAspect="1" noChangeArrowheads="1"/>
          </p:cNvPicPr>
          <p:nvPr>
            <p:ph idx="1"/>
          </p:nvPr>
        </p:nvPicPr>
        <p:blipFill>
          <a:blip r:embed="rId2"/>
          <a:srcRect/>
          <a:stretch>
            <a:fillRect/>
          </a:stretch>
        </p:blipFill>
        <p:spPr bwMode="auto">
          <a:xfrm>
            <a:off x="492038" y="1726576"/>
            <a:ext cx="8064133" cy="4204166"/>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296ACB-EA02-E8E3-167C-14F81077A937}"/>
              </a:ext>
            </a:extLst>
          </p:cNvPr>
          <p:cNvSpPr>
            <a:spLocks noGrp="1"/>
          </p:cNvSpPr>
          <p:nvPr>
            <p:ph type="title"/>
          </p:nvPr>
        </p:nvSpPr>
        <p:spPr/>
        <p:txBody>
          <a:bodyPr/>
          <a:lstStyle/>
          <a:p>
            <a:r>
              <a:rPr lang="en-IN" dirty="0"/>
              <a:t>Finance Act 2024</a:t>
            </a:r>
            <a:endParaRPr lang="en-US" dirty="0"/>
          </a:p>
        </p:txBody>
      </p:sp>
      <p:sp>
        <p:nvSpPr>
          <p:cNvPr id="7" name="Content Placeholder 6"/>
          <p:cNvSpPr>
            <a:spLocks noGrp="1"/>
          </p:cNvSpPr>
          <p:nvPr>
            <p:ph idx="1"/>
          </p:nvPr>
        </p:nvSpPr>
        <p:spPr/>
        <p:txBody>
          <a:bodyPr>
            <a:normAutofit fontScale="62500" lnSpcReduction="20000"/>
          </a:bodyPr>
          <a:lstStyle/>
          <a:p>
            <a:pPr>
              <a:lnSpc>
                <a:spcPct val="170000"/>
              </a:lnSpc>
            </a:pPr>
            <a:r>
              <a:rPr lang="en-US" b="1" dirty="0" smtClean="0"/>
              <a:t>Remuneration Limits Before Finance Act, 2024 (Applicable up to AY 2024-25):</a:t>
            </a:r>
          </a:p>
          <a:p>
            <a:pPr lvl="1">
              <a:lnSpc>
                <a:spcPct val="170000"/>
              </a:lnSpc>
            </a:pPr>
            <a:r>
              <a:rPr lang="en-US" b="1" dirty="0" smtClean="0"/>
              <a:t>On </a:t>
            </a:r>
            <a:r>
              <a:rPr lang="en-US" b="1" dirty="0" smtClean="0"/>
              <a:t>the first ₹3,00,000 of book profit</a:t>
            </a:r>
            <a:r>
              <a:rPr lang="en-US" dirty="0" smtClean="0"/>
              <a:t> (or in case of a loss): ₹1,50,000 or 90% of the book profit, whichever is higher.</a:t>
            </a:r>
          </a:p>
          <a:p>
            <a:pPr lvl="1">
              <a:lnSpc>
                <a:spcPct val="170000"/>
              </a:lnSpc>
            </a:pPr>
            <a:r>
              <a:rPr lang="en-US" b="1" dirty="0" smtClean="0"/>
              <a:t>On the balance of the book profit</a:t>
            </a:r>
            <a:r>
              <a:rPr lang="en-US" dirty="0" smtClean="0"/>
              <a:t>: 60% of the book profit</a:t>
            </a:r>
            <a:r>
              <a:rPr lang="en-US" dirty="0" smtClean="0"/>
              <a:t>.</a:t>
            </a:r>
            <a:endParaRPr lang="en-US" dirty="0" smtClean="0"/>
          </a:p>
          <a:p>
            <a:pPr>
              <a:lnSpc>
                <a:spcPct val="170000"/>
              </a:lnSpc>
            </a:pPr>
            <a:r>
              <a:rPr lang="en-US" b="1" dirty="0" smtClean="0"/>
              <a:t>Remuneration </a:t>
            </a:r>
            <a:r>
              <a:rPr lang="en-US" b="1" dirty="0" smtClean="0"/>
              <a:t>Limits After Finance Act, 2024 (Effective from AY 2025-26):</a:t>
            </a:r>
          </a:p>
          <a:p>
            <a:pPr lvl="1">
              <a:lnSpc>
                <a:spcPct val="170000"/>
              </a:lnSpc>
            </a:pPr>
            <a:r>
              <a:rPr lang="en-US" b="1" dirty="0" smtClean="0"/>
              <a:t>On </a:t>
            </a:r>
            <a:r>
              <a:rPr lang="en-US" b="1" dirty="0" smtClean="0"/>
              <a:t>the first ₹6,00,000 of book profit</a:t>
            </a:r>
            <a:r>
              <a:rPr lang="en-US" dirty="0" smtClean="0"/>
              <a:t> (or in case of a loss): ₹3,00,000 or 90% of the book profit, whichever is higher.</a:t>
            </a:r>
          </a:p>
          <a:p>
            <a:pPr lvl="1">
              <a:lnSpc>
                <a:spcPct val="170000"/>
              </a:lnSpc>
            </a:pPr>
            <a:r>
              <a:rPr lang="en-US" b="1" dirty="0" smtClean="0"/>
              <a:t>On the balance of the book profit</a:t>
            </a:r>
            <a:r>
              <a:rPr lang="en-US" dirty="0" smtClean="0"/>
              <a:t>: 60% of the book profit</a:t>
            </a:r>
            <a:r>
              <a:rPr lang="en-US" dirty="0" smtClean="0"/>
              <a:t>.</a:t>
            </a:r>
            <a:endParaRPr lang="en-US" dirty="0" smtClean="0"/>
          </a:p>
        </p:txBody>
      </p:sp>
    </p:spTree>
    <p:extLst>
      <p:ext uri="{BB962C8B-B14F-4D97-AF65-F5344CB8AC3E}">
        <p14:creationId xmlns:p14="http://schemas.microsoft.com/office/powerpoint/2010/main" xmlns="" val="3808712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Clauses in partnership deed</a:t>
            </a:r>
            <a:endParaRPr lang="en-US" sz="3600" dirty="0"/>
          </a:p>
        </p:txBody>
      </p:sp>
      <p:graphicFrame>
        <p:nvGraphicFramePr>
          <p:cNvPr id="4" name="Content Placeholder 3"/>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Clauses</a:t>
            </a:r>
            <a:endParaRPr lang="en-US" dirty="0"/>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92500"/>
          </a:bodyPr>
          <a:lstStyle/>
          <a:p>
            <a:pPr algn="just"/>
            <a:r>
              <a:rPr lang="en-US" i="1" dirty="0" smtClean="0">
                <a:latin typeface="Garamond" pitchFamily="18" charset="0"/>
              </a:rPr>
              <a:t>The working partners shall be entitled to receive remuneration for rendering services to the firm. The amount and manner of such remuneration shall be computed and paid strictly in accordance with the provisions of Section 40(b)(v) of the Income Tax Act, 1961, as applicable from time to time</a:t>
            </a:r>
            <a:r>
              <a:rPr lang="en-US" i="1" dirty="0" smtClean="0">
                <a:latin typeface="Garamond" pitchFamily="18" charset="0"/>
              </a:rPr>
              <a:t>.</a:t>
            </a:r>
          </a:p>
          <a:p>
            <a:pPr algn="just"/>
            <a:r>
              <a:rPr lang="en-US" i="1" dirty="0" smtClean="0">
                <a:latin typeface="Garamond" pitchFamily="18" charset="0"/>
              </a:rPr>
              <a:t>The </a:t>
            </a:r>
            <a:r>
              <a:rPr lang="en-US" i="1" dirty="0" smtClean="0">
                <a:latin typeface="Garamond" pitchFamily="18" charset="0"/>
              </a:rPr>
              <a:t>aggregate remuneration so calculated shall be allocated among the working partners in such ratio or manner as may be mutually agreed upon by the partners</a:t>
            </a:r>
            <a:r>
              <a:rPr lang="en-US" i="1" dirty="0" smtClean="0">
                <a:latin typeface="Garamond" pitchFamily="18" charset="0"/>
              </a:rPr>
              <a:t>.</a:t>
            </a:r>
          </a:p>
          <a:p>
            <a:pPr algn="just"/>
            <a:r>
              <a:rPr lang="en-US" i="1" dirty="0" smtClean="0">
                <a:latin typeface="Garamond" pitchFamily="18" charset="0"/>
              </a:rPr>
              <a:t>It </a:t>
            </a:r>
            <a:r>
              <a:rPr lang="en-US" i="1" dirty="0" smtClean="0">
                <a:latin typeface="Garamond" pitchFamily="18" charset="0"/>
              </a:rPr>
              <a:t>is expressly agreed that the remuneration shall be within the permissible limits prescribed under the Income Tax Act and shall be allowable as a deduction while computing the income of the firm.</a:t>
            </a:r>
            <a:endParaRPr lang="en-US" i="1" dirty="0">
              <a:latin typeface="Garamond"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Excess remuneration</a:t>
            </a:r>
            <a:endParaRPr lang="en-US" dirty="0"/>
          </a:p>
        </p:txBody>
      </p:sp>
      <p:graphicFrame>
        <p:nvGraphicFramePr>
          <p:cNvPr id="4" name="Content Placeholder 3"/>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deduction of TDS</a:t>
            </a:r>
            <a:endParaRPr lang="en-US" dirty="0"/>
          </a:p>
        </p:txBody>
      </p:sp>
      <p:graphicFrame>
        <p:nvGraphicFramePr>
          <p:cNvPr id="4" name="Content Placeholder 3"/>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Salient features</a:t>
            </a:r>
            <a:endParaRPr lang="en-US" dirty="0"/>
          </a:p>
        </p:txBody>
      </p:sp>
      <p:graphicFrame>
        <p:nvGraphicFramePr>
          <p:cNvPr id="4" name="Content Placeholder 3"/>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Whether TDS is applicable from payments made to partner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1074404859"/>
              </p:ext>
            </p:extLst>
          </p:nvPr>
        </p:nvGraphicFramePr>
        <p:xfrm>
          <a:off x="655681" y="2438400"/>
          <a:ext cx="749808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D2B94D-87DD-D448-3186-13C542D3008D}"/>
              </a:ext>
            </a:extLst>
          </p:cNvPr>
          <p:cNvSpPr>
            <a:spLocks noGrp="1"/>
          </p:cNvSpPr>
          <p:nvPr>
            <p:ph type="title"/>
          </p:nvPr>
        </p:nvSpPr>
        <p:spPr/>
        <p:txBody>
          <a:bodyPr>
            <a:normAutofit/>
          </a:bodyPr>
          <a:lstStyle/>
          <a:p>
            <a:r>
              <a:rPr lang="en-US" sz="3200" dirty="0"/>
              <a:t>Partners Remuneration and 44AB</a:t>
            </a:r>
          </a:p>
        </p:txBody>
      </p:sp>
      <p:graphicFrame>
        <p:nvGraphicFramePr>
          <p:cNvPr id="6" name="Content Placeholder 5">
            <a:extLst>
              <a:ext uri="{FF2B5EF4-FFF2-40B4-BE49-F238E27FC236}">
                <a16:creationId xmlns:a16="http://schemas.microsoft.com/office/drawing/2014/main" xmlns="" id="{CAE9CB43-B5FA-1A76-4A9E-A123A7CE1A99}"/>
              </a:ext>
            </a:extLst>
          </p:cNvPr>
          <p:cNvGraphicFramePr>
            <a:graphicFrameLocks noGrp="1"/>
          </p:cNvGraphicFramePr>
          <p:nvPr>
            <p:ph idx="1"/>
            <p:extLst>
              <p:ext uri="{D42A27DB-BD31-4B8C-83A1-F6EECF244321}">
                <p14:modId xmlns:p14="http://schemas.microsoft.com/office/powerpoint/2010/main" xmlns="" val="202476767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2458236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758892-3104-2328-D1BF-3847F8602D87}"/>
              </a:ext>
            </a:extLst>
          </p:cNvPr>
          <p:cNvSpPr>
            <a:spLocks noGrp="1"/>
          </p:cNvSpPr>
          <p:nvPr>
            <p:ph type="title"/>
          </p:nvPr>
        </p:nvSpPr>
        <p:spPr/>
        <p:txBody>
          <a:bodyPr/>
          <a:lstStyle/>
          <a:p>
            <a:r>
              <a:rPr lang="en-US" dirty="0"/>
              <a:t>Remuneration</a:t>
            </a:r>
          </a:p>
        </p:txBody>
      </p:sp>
      <p:sp>
        <p:nvSpPr>
          <p:cNvPr id="3" name="Content Placeholder 2">
            <a:extLst>
              <a:ext uri="{FF2B5EF4-FFF2-40B4-BE49-F238E27FC236}">
                <a16:creationId xmlns:a16="http://schemas.microsoft.com/office/drawing/2014/main" xmlns="" id="{8FCAE57F-9739-C26F-B23A-A8B5D62845B1}"/>
              </a:ext>
            </a:extLst>
          </p:cNvPr>
          <p:cNvSpPr>
            <a:spLocks noGrp="1"/>
          </p:cNvSpPr>
          <p:nvPr>
            <p:ph idx="1"/>
          </p:nvPr>
        </p:nvSpPr>
        <p:spPr/>
        <p:txBody>
          <a:bodyPr/>
          <a:lstStyle/>
          <a:p>
            <a:r>
              <a:rPr lang="en-US" dirty="0"/>
              <a:t>No remuneration to sleeping partner</a:t>
            </a:r>
          </a:p>
        </p:txBody>
      </p:sp>
      <p:sp>
        <p:nvSpPr>
          <p:cNvPr id="4" name="TextBox 3">
            <a:extLst>
              <a:ext uri="{FF2B5EF4-FFF2-40B4-BE49-F238E27FC236}">
                <a16:creationId xmlns:a16="http://schemas.microsoft.com/office/drawing/2014/main" xmlns="" id="{06463386-AB65-3EC2-F79D-C7645340DD62}"/>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36891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a:t>Legal and Drafting issues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982285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ACIT vs. Ravi Bros. </a:t>
            </a:r>
            <a:r>
              <a:rPr lang="fi-FI" dirty="0"/>
              <a:t>[2004] 3 SOT 533 (Gauhati)</a:t>
            </a:r>
            <a:endParaRPr lang="en-US" dirty="0"/>
          </a:p>
        </p:txBody>
      </p:sp>
      <p:graphicFrame>
        <p:nvGraphicFramePr>
          <p:cNvPr id="4" name="Content Placeholder 3"/>
          <p:cNvGraphicFramePr>
            <a:graphicFrameLocks noGrp="1"/>
          </p:cNvGraphicFramePr>
          <p:nvPr>
            <p:ph idx="1"/>
          </p:nvPr>
        </p:nvGraphicFramePr>
        <p:xfrm>
          <a:off x="457200" y="1676400"/>
          <a:ext cx="8229600" cy="448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B91FAF04-063C-BCD0-3CC7-B25AF1D6EB00}"/>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0833912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err="1"/>
              <a:t>Sood</a:t>
            </a:r>
            <a:r>
              <a:rPr lang="en-US" sz="3200" dirty="0"/>
              <a:t> </a:t>
            </a:r>
            <a:r>
              <a:rPr lang="en-US" sz="3200" dirty="0" err="1"/>
              <a:t>Brij</a:t>
            </a:r>
            <a:r>
              <a:rPr lang="en-US" sz="3200" dirty="0"/>
              <a:t> &amp; Associates </a:t>
            </a:r>
            <a:r>
              <a:rPr lang="pt-BR" sz="2400" dirty="0"/>
              <a:t>[2011] 15 taxmann.com 76 (Delhi)</a:t>
            </a:r>
            <a:endParaRPr lang="en-US" sz="2400" dirty="0"/>
          </a:p>
        </p:txBody>
      </p:sp>
      <p:sp>
        <p:nvSpPr>
          <p:cNvPr id="3" name="TextBox 2">
            <a:extLst>
              <a:ext uri="{FF2B5EF4-FFF2-40B4-BE49-F238E27FC236}">
                <a16:creationId xmlns:a16="http://schemas.microsoft.com/office/drawing/2014/main" xmlns="" id="{9C376308-CE5C-21B5-3FAA-8FFADA6A6E25}"/>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
        <p:nvSpPr>
          <p:cNvPr id="5" name="Content Placeholder 4">
            <a:extLst>
              <a:ext uri="{FF2B5EF4-FFF2-40B4-BE49-F238E27FC236}">
                <a16:creationId xmlns:a16="http://schemas.microsoft.com/office/drawing/2014/main" xmlns="" id="{A7381EFD-9EAA-9CFC-7094-736FA4CEE3C0}"/>
              </a:ext>
            </a:extLst>
          </p:cNvPr>
          <p:cNvSpPr>
            <a:spLocks noGrp="1"/>
          </p:cNvSpPr>
          <p:nvPr>
            <p:ph idx="1"/>
          </p:nvPr>
        </p:nvSpPr>
        <p:spPr/>
        <p:txBody>
          <a:bodyPr/>
          <a:lstStyle/>
          <a:p>
            <a:pPr lvl="0" algn="just" rtl="0"/>
            <a:r>
              <a:rPr lang="en-US" dirty="0"/>
              <a:t>Where quantum of remuneration payable to partners has been left undecided in partnership deed to be decided by partners at a future point of time, </a:t>
            </a:r>
          </a:p>
          <a:p>
            <a:pPr lvl="0" algn="just" rtl="0"/>
            <a:r>
              <a:rPr lang="en-US" dirty="0"/>
              <a:t>remuneration paid to partners cannot be allowed as deduction under section 40(b)</a:t>
            </a:r>
          </a:p>
        </p:txBody>
      </p:sp>
    </p:spTree>
    <p:extLst>
      <p:ext uri="{BB962C8B-B14F-4D97-AF65-F5344CB8AC3E}">
        <p14:creationId xmlns:p14="http://schemas.microsoft.com/office/powerpoint/2010/main" xmlns="" val="33121195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69A56751-2735-2F11-0E50-A2B0E41956E7}"/>
              </a:ext>
            </a:extLst>
          </p:cNvPr>
          <p:cNvSpPr>
            <a:spLocks noGrp="1"/>
          </p:cNvSpPr>
          <p:nvPr>
            <p:ph type="title"/>
          </p:nvPr>
        </p:nvSpPr>
        <p:spPr/>
        <p:txBody>
          <a:bodyPr/>
          <a:lstStyle/>
          <a:p>
            <a:r>
              <a:rPr lang="en-US" dirty="0"/>
              <a:t>Book Profits</a:t>
            </a:r>
          </a:p>
        </p:txBody>
      </p:sp>
      <p:sp>
        <p:nvSpPr>
          <p:cNvPr id="5" name="Text Placeholder 4">
            <a:extLst>
              <a:ext uri="{FF2B5EF4-FFF2-40B4-BE49-F238E27FC236}">
                <a16:creationId xmlns:a16="http://schemas.microsoft.com/office/drawing/2014/main" xmlns="" id="{B55F00C8-FE4D-6C9E-945A-373C12B50C91}"/>
              </a:ext>
            </a:extLst>
          </p:cNvPr>
          <p:cNvSpPr>
            <a:spLocks noGrp="1"/>
          </p:cNvSpPr>
          <p:nvPr>
            <p:ph type="body" idx="1"/>
          </p:nvPr>
        </p:nvSpPr>
        <p:spPr/>
        <p:txBody>
          <a:bodyPr/>
          <a:lstStyle/>
          <a:p>
            <a:r>
              <a:rPr lang="en-US" dirty="0"/>
              <a:t>To determine allowability of remuneration</a:t>
            </a:r>
          </a:p>
        </p:txBody>
      </p:sp>
    </p:spTree>
    <p:extLst>
      <p:ext uri="{BB962C8B-B14F-4D97-AF65-F5344CB8AC3E}">
        <p14:creationId xmlns:p14="http://schemas.microsoft.com/office/powerpoint/2010/main" xmlns="" val="3587432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53F9B9-CCC8-2F20-E583-76EE6FDFC254}"/>
              </a:ext>
            </a:extLst>
          </p:cNvPr>
          <p:cNvSpPr>
            <a:spLocks noGrp="1"/>
          </p:cNvSpPr>
          <p:nvPr>
            <p:ph type="title"/>
          </p:nvPr>
        </p:nvSpPr>
        <p:spPr/>
        <p:txBody>
          <a:bodyPr/>
          <a:lstStyle/>
          <a:p>
            <a:r>
              <a:rPr lang="en-US" dirty="0"/>
              <a:t>Book profits</a:t>
            </a:r>
          </a:p>
        </p:txBody>
      </p:sp>
      <p:graphicFrame>
        <p:nvGraphicFramePr>
          <p:cNvPr id="4" name="Content Placeholder 3">
            <a:extLst>
              <a:ext uri="{FF2B5EF4-FFF2-40B4-BE49-F238E27FC236}">
                <a16:creationId xmlns:a16="http://schemas.microsoft.com/office/drawing/2014/main" xmlns="" id="{3F9275F2-6EB4-6ED8-5A34-2406E23AA74A}"/>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71ACAFFE-A46D-A435-487F-6053178EB121}"/>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9011416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7E43A0-C21B-1C21-9882-8585E4A623FE}"/>
              </a:ext>
            </a:extLst>
          </p:cNvPr>
          <p:cNvSpPr>
            <a:spLocks noGrp="1"/>
          </p:cNvSpPr>
          <p:nvPr>
            <p:ph type="title"/>
          </p:nvPr>
        </p:nvSpPr>
        <p:spPr/>
        <p:txBody>
          <a:bodyPr>
            <a:normAutofit/>
          </a:bodyPr>
          <a:lstStyle/>
          <a:p>
            <a:r>
              <a:rPr lang="en-US" sz="4000" dirty="0"/>
              <a:t>Income from other sources</a:t>
            </a:r>
          </a:p>
        </p:txBody>
      </p:sp>
      <p:graphicFrame>
        <p:nvGraphicFramePr>
          <p:cNvPr id="4" name="Content Placeholder 3">
            <a:extLst>
              <a:ext uri="{FF2B5EF4-FFF2-40B4-BE49-F238E27FC236}">
                <a16:creationId xmlns:a16="http://schemas.microsoft.com/office/drawing/2014/main" xmlns="" id="{2F8E5EB1-29F0-2805-3B09-A31D06288C75}"/>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AB53DE41-C0DD-22CC-E9DE-E98C42A075E1}"/>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1751264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93446"/>
            <a:ext cx="7886700" cy="1325563"/>
          </a:xfrm>
        </p:spPr>
        <p:txBody>
          <a:bodyPr>
            <a:noAutofit/>
          </a:bodyPr>
          <a:lstStyle/>
          <a:p>
            <a:pPr algn="just"/>
            <a:r>
              <a:rPr lang="en-US" sz="2400" dirty="0">
                <a:latin typeface="+mn-lt"/>
              </a:rPr>
              <a:t>A partnership firm having business income as well as FDR interest taxable as Income from Other Sources. Whether partner’s remuneration U/S. 40(b) is to be worked out taking into account interest income also ?  </a:t>
            </a:r>
          </a:p>
        </p:txBody>
      </p:sp>
      <p:graphicFrame>
        <p:nvGraphicFramePr>
          <p:cNvPr id="5" name="Content Placeholder 4"/>
          <p:cNvGraphicFramePr>
            <a:graphicFrameLocks noGrp="1"/>
          </p:cNvGraphicFramePr>
          <p:nvPr>
            <p:ph idx="1"/>
          </p:nvPr>
        </p:nvGraphicFramePr>
        <p:xfrm>
          <a:off x="724408" y="2367280"/>
          <a:ext cx="749808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6ADDA19E-D5AF-2E39-3A5E-63C13F75D27C}"/>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183605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C29673FD-5052-7A16-F5A0-F9E1C75D9433}"/>
              </a:ext>
            </a:extLst>
          </p:cNvPr>
          <p:cNvSpPr>
            <a:spLocks noGrp="1"/>
          </p:cNvSpPr>
          <p:nvPr>
            <p:ph type="title"/>
          </p:nvPr>
        </p:nvSpPr>
        <p:spPr/>
        <p:txBody>
          <a:bodyPr/>
          <a:lstStyle/>
          <a:p>
            <a:r>
              <a:rPr lang="en-US" dirty="0"/>
              <a:t>Income declared during survey</a:t>
            </a:r>
          </a:p>
        </p:txBody>
      </p:sp>
      <p:graphicFrame>
        <p:nvGraphicFramePr>
          <p:cNvPr id="6" name="Content Placeholder 5">
            <a:extLst>
              <a:ext uri="{FF2B5EF4-FFF2-40B4-BE49-F238E27FC236}">
                <a16:creationId xmlns:a16="http://schemas.microsoft.com/office/drawing/2014/main" xmlns="" id="{57AD4C12-5165-3A18-A34B-D5980197E491}"/>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xmlns="" id="{7FB76AEE-CD63-CF36-EF32-879B18CFF0AB}"/>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9936642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Specified services</a:t>
            </a:r>
          </a:p>
        </p:txBody>
      </p:sp>
      <p:graphicFrame>
        <p:nvGraphicFramePr>
          <p:cNvPr id="5" name="Content Placeholder 4">
            <a:extLst>
              <a:ext uri="{FF2B5EF4-FFF2-40B4-BE49-F238E27FC236}">
                <a16:creationId xmlns:a16="http://schemas.microsoft.com/office/drawing/2014/main" xmlns="" id="{F4FFBA51-A981-3DE5-1947-4C8826B5B362}"/>
              </a:ext>
            </a:extLst>
          </p:cNvPr>
          <p:cNvGraphicFramePr>
            <a:graphicFrameLocks noGrp="1"/>
          </p:cNvGraphicFramePr>
          <p:nvPr>
            <p:ph idx="1"/>
            <p:extLst>
              <p:ext uri="{D42A27DB-BD31-4B8C-83A1-F6EECF244321}">
                <p14:modId xmlns:p14="http://schemas.microsoft.com/office/powerpoint/2010/main" xmlns="" val="10067983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0A24A3C2-949A-B9C5-4083-C89B5DF56E9A}"/>
              </a:ext>
            </a:extLst>
          </p:cNvPr>
          <p:cNvSpPr>
            <a:spLocks noGrp="1"/>
          </p:cNvSpPr>
          <p:nvPr>
            <p:ph type="title"/>
          </p:nvPr>
        </p:nvSpPr>
        <p:spPr/>
        <p:txBody>
          <a:bodyPr/>
          <a:lstStyle/>
          <a:p>
            <a:r>
              <a:rPr lang="en-US" dirty="0"/>
              <a:t>Re-structuring</a:t>
            </a:r>
          </a:p>
        </p:txBody>
      </p:sp>
      <p:sp>
        <p:nvSpPr>
          <p:cNvPr id="5" name="Text Placeholder 4">
            <a:extLst>
              <a:ext uri="{FF2B5EF4-FFF2-40B4-BE49-F238E27FC236}">
                <a16:creationId xmlns:a16="http://schemas.microsoft.com/office/drawing/2014/main" xmlns="" id="{F374D782-46ED-34AF-542D-ABB350C24596}"/>
              </a:ext>
            </a:extLst>
          </p:cNvPr>
          <p:cNvSpPr>
            <a:spLocks noGrp="1"/>
          </p:cNvSpPr>
          <p:nvPr>
            <p:ph type="body" idx="1"/>
          </p:nvPr>
        </p:nvSpPr>
        <p:spPr/>
        <p:txBody>
          <a:bodyPr/>
          <a:lstStyle/>
          <a:p>
            <a:r>
              <a:rPr lang="en-US" dirty="0"/>
              <a:t>Income tax</a:t>
            </a:r>
          </a:p>
        </p:txBody>
      </p:sp>
    </p:spTree>
    <p:extLst>
      <p:ext uri="{BB962C8B-B14F-4D97-AF65-F5344CB8AC3E}">
        <p14:creationId xmlns:p14="http://schemas.microsoft.com/office/powerpoint/2010/main" xmlns="" val="39621657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ACFF2E-2A3C-9F88-E40C-4F1AEDDB0D83}"/>
              </a:ext>
            </a:extLst>
          </p:cNvPr>
          <p:cNvSpPr>
            <a:spLocks noGrp="1"/>
          </p:cNvSpPr>
          <p:nvPr>
            <p:ph type="title"/>
          </p:nvPr>
        </p:nvSpPr>
        <p:spPr/>
        <p:txBody>
          <a:bodyPr/>
          <a:lstStyle/>
          <a:p>
            <a:r>
              <a:rPr lang="en-US" dirty="0"/>
              <a:t>Excess amount received</a:t>
            </a:r>
          </a:p>
        </p:txBody>
      </p:sp>
      <p:graphicFrame>
        <p:nvGraphicFramePr>
          <p:cNvPr id="4" name="Content Placeholder 3">
            <a:extLst>
              <a:ext uri="{FF2B5EF4-FFF2-40B4-BE49-F238E27FC236}">
                <a16:creationId xmlns:a16="http://schemas.microsoft.com/office/drawing/2014/main" xmlns="" id="{5B38C130-9D16-6863-16E2-63839801AAF3}"/>
              </a:ext>
            </a:extLst>
          </p:cNvPr>
          <p:cNvGraphicFramePr>
            <a:graphicFrameLocks noGrp="1"/>
          </p:cNvGraphicFramePr>
          <p:nvPr>
            <p:ph idx="1"/>
            <p:extLst>
              <p:ext uri="{D42A27DB-BD31-4B8C-83A1-F6EECF244321}">
                <p14:modId xmlns:p14="http://schemas.microsoft.com/office/powerpoint/2010/main" xmlns="" val="176203110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599C3007-0628-0A6B-3BAC-A33B301FA57B}"/>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242744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770700"/>
            <a:ext cx="7543800" cy="863324"/>
          </a:xfrm>
        </p:spPr>
        <p:txBody>
          <a:bodyPr>
            <a:noAutofit/>
          </a:bodyPr>
          <a:lstStyle/>
          <a:p>
            <a:r>
              <a:rPr lang="en-US" sz="3600" b="1" dirty="0"/>
              <a:t>Partnership means ‘business’</a:t>
            </a:r>
            <a:endParaRPr lang="en-US" sz="3600" dirty="0"/>
          </a:p>
        </p:txBody>
      </p:sp>
      <p:graphicFrame>
        <p:nvGraphicFramePr>
          <p:cNvPr id="5" name="Content Placeholder 4">
            <a:extLst>
              <a:ext uri="{FF2B5EF4-FFF2-40B4-BE49-F238E27FC236}">
                <a16:creationId xmlns:a16="http://schemas.microsoft.com/office/drawing/2014/main" xmlns="" id="{D3CCB337-5940-353F-C8E4-8FC439955AAB}"/>
              </a:ext>
            </a:extLst>
          </p:cNvPr>
          <p:cNvGraphicFramePr>
            <a:graphicFrameLocks noGrp="1"/>
          </p:cNvGraphicFramePr>
          <p:nvPr>
            <p:ph idx="1"/>
            <p:extLst>
              <p:ext uri="{D42A27DB-BD31-4B8C-83A1-F6EECF244321}">
                <p14:modId xmlns:p14="http://schemas.microsoft.com/office/powerpoint/2010/main" xmlns="" val="268103017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xmlns="" id="{2CB33763-7DF1-1546-4183-B625ED32CD01}"/>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2201109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790688" y="189785"/>
            <a:ext cx="7543800" cy="1450757"/>
          </a:xfrm>
        </p:spPr>
        <p:txBody>
          <a:bodyPr/>
          <a:lstStyle/>
          <a:p>
            <a:r>
              <a:rPr lang="en-US" dirty="0"/>
              <a:t>Tax avoidance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3632445610"/>
              </p:ext>
            </p:extLst>
          </p:nvPr>
        </p:nvGraphicFramePr>
        <p:xfrm>
          <a:off x="628650" y="1259840"/>
          <a:ext cx="7886700" cy="49171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2291379" y="5927464"/>
            <a:ext cx="5279009"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IN" b="1" dirty="0"/>
              <a:t>Pr. CIT </a:t>
            </a:r>
            <a:r>
              <a:rPr lang="en-IN" b="1" dirty="0" err="1"/>
              <a:t>Vs</a:t>
            </a:r>
            <a:r>
              <a:rPr lang="en-IN" b="1" dirty="0"/>
              <a:t> Smt. </a:t>
            </a:r>
            <a:r>
              <a:rPr lang="en-IN" b="1" dirty="0" err="1"/>
              <a:t>Hemlata</a:t>
            </a:r>
            <a:r>
              <a:rPr lang="en-IN" b="1" dirty="0"/>
              <a:t> S Shetty (Bombay High Court)</a:t>
            </a:r>
            <a:endParaRPr lang="en-US" dirty="0"/>
          </a:p>
        </p:txBody>
      </p:sp>
    </p:spTree>
    <p:extLst>
      <p:ext uri="{BB962C8B-B14F-4D97-AF65-F5344CB8AC3E}">
        <p14:creationId xmlns:p14="http://schemas.microsoft.com/office/powerpoint/2010/main" xmlns="" val="18856865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DD3466-15E2-9D45-B5B7-86050DEF027B}"/>
              </a:ext>
            </a:extLst>
          </p:cNvPr>
          <p:cNvSpPr>
            <a:spLocks noGrp="1"/>
          </p:cNvSpPr>
          <p:nvPr>
            <p:ph type="title"/>
          </p:nvPr>
        </p:nvSpPr>
        <p:spPr/>
        <p:txBody>
          <a:bodyPr>
            <a:noAutofit/>
          </a:bodyPr>
          <a:lstStyle/>
          <a:p>
            <a:r>
              <a:rPr lang="en-US" sz="3200" dirty="0"/>
              <a:t>Mansukh Dyeing and Printing Mills</a:t>
            </a:r>
            <a:br>
              <a:rPr lang="en-US" sz="3200" dirty="0"/>
            </a:br>
            <a:r>
              <a:rPr lang="en-US" sz="3200" dirty="0"/>
              <a:t> [TS-904-SC-2022]</a:t>
            </a:r>
          </a:p>
        </p:txBody>
      </p:sp>
      <p:sp>
        <p:nvSpPr>
          <p:cNvPr id="3" name="Content Placeholder 2">
            <a:extLst>
              <a:ext uri="{FF2B5EF4-FFF2-40B4-BE49-F238E27FC236}">
                <a16:creationId xmlns:a16="http://schemas.microsoft.com/office/drawing/2014/main" xmlns="" id="{6E049CD7-CCF4-CA93-7C02-D7C06FA2CB04}"/>
              </a:ext>
            </a:extLst>
          </p:cNvPr>
          <p:cNvSpPr>
            <a:spLocks noGrp="1"/>
          </p:cNvSpPr>
          <p:nvPr>
            <p:ph idx="1"/>
          </p:nvPr>
        </p:nvSpPr>
        <p:spPr>
          <a:xfrm>
            <a:off x="628650" y="1825624"/>
            <a:ext cx="7886700" cy="4768215"/>
          </a:xfrm>
        </p:spPr>
        <p:txBody>
          <a:bodyPr>
            <a:normAutofit fontScale="77500" lnSpcReduction="20000"/>
          </a:bodyPr>
          <a:lstStyle/>
          <a:p>
            <a:pPr algn="just"/>
            <a:r>
              <a:rPr lang="en-US" dirty="0"/>
              <a:t>Holds that credit of revalued assets to partner’s capital account shall be construed as ‘transfer’, </a:t>
            </a:r>
          </a:p>
          <a:p>
            <a:pPr algn="just"/>
            <a:r>
              <a:rPr lang="en-US" dirty="0"/>
              <a:t>covered within in the ambit of ‘otherwise’ under Section 45(4); </a:t>
            </a:r>
          </a:p>
          <a:p>
            <a:pPr algn="just"/>
            <a:r>
              <a:rPr lang="en-US" dirty="0"/>
              <a:t>Distinguishes coordinate bench ruling in Hind Construction relied upon by the Assessee, explains that the decision was passed prior to insertion of the word ‘otherwise’ in Section 45(4) and thus the coordinate bench had no occasion to consider Section 45(4); </a:t>
            </a:r>
          </a:p>
          <a:p>
            <a:pPr algn="just"/>
            <a:r>
              <a:rPr lang="en-US" dirty="0"/>
              <a:t>Completely affirms Bombay HC ruling in A.N. Naik Associates wherein after detailed analysis of the word “otherwise”, it was held that the word “otherwise” used in Section 45(4) takes into its sweep not only the cases of dissolution but also cases of subsisting partners of a partnership, transferring the assets in </a:t>
            </a:r>
            <a:r>
              <a:rPr lang="en-US" dirty="0" err="1"/>
              <a:t>favour</a:t>
            </a:r>
            <a:r>
              <a:rPr lang="en-US" dirty="0"/>
              <a:t> of a retiring partner;</a:t>
            </a:r>
          </a:p>
        </p:txBody>
      </p:sp>
      <p:sp>
        <p:nvSpPr>
          <p:cNvPr id="4" name="TextBox 3">
            <a:extLst>
              <a:ext uri="{FF2B5EF4-FFF2-40B4-BE49-F238E27FC236}">
                <a16:creationId xmlns:a16="http://schemas.microsoft.com/office/drawing/2014/main" xmlns="" id="{93CBD63F-8D23-4B0C-0AB0-4C2E60BE0E0D}"/>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9275529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Transactions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80256925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55A28154-E856-DC0C-588D-603BA1D7AE45}"/>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7993922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4294967295"/>
            <p:extLst>
              <p:ext uri="{D42A27DB-BD31-4B8C-83A1-F6EECF244321}">
                <p14:modId xmlns:p14="http://schemas.microsoft.com/office/powerpoint/2010/main" xmlns="" val="4085689435"/>
              </p:ext>
            </p:extLst>
          </p:nvPr>
        </p:nvGraphicFramePr>
        <p:xfrm>
          <a:off x="20320" y="327025"/>
          <a:ext cx="8950960" cy="6216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ight Brace 6"/>
          <p:cNvSpPr/>
          <p:nvPr/>
        </p:nvSpPr>
        <p:spPr>
          <a:xfrm>
            <a:off x="6741585" y="3107904"/>
            <a:ext cx="328999" cy="2397210"/>
          </a:xfrm>
          <a:prstGeom prst="rightBrace">
            <a:avLst>
              <a:gd name="adj1" fmla="val 8333"/>
              <a:gd name="adj2" fmla="val 4948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7070584" y="3893937"/>
            <a:ext cx="750673" cy="1200329"/>
          </a:xfrm>
          <a:prstGeom prst="rect">
            <a:avLst/>
          </a:prstGeom>
          <a:noFill/>
        </p:spPr>
        <p:txBody>
          <a:bodyPr wrap="square" rtlCol="0">
            <a:spAutoFit/>
          </a:bodyPr>
          <a:lstStyle/>
          <a:p>
            <a:r>
              <a:rPr lang="en-US" dirty="0"/>
              <a:t>Deemed transfer</a:t>
            </a:r>
          </a:p>
        </p:txBody>
      </p:sp>
      <p:sp>
        <p:nvSpPr>
          <p:cNvPr id="9" name="Right Brace 8"/>
          <p:cNvSpPr/>
          <p:nvPr/>
        </p:nvSpPr>
        <p:spPr>
          <a:xfrm rot="10800000">
            <a:off x="464352" y="3269920"/>
            <a:ext cx="396962" cy="254069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30119" y="3893937"/>
            <a:ext cx="670354" cy="646331"/>
          </a:xfrm>
          <a:prstGeom prst="rect">
            <a:avLst/>
          </a:prstGeom>
          <a:noFill/>
        </p:spPr>
        <p:txBody>
          <a:bodyPr wrap="square" rtlCol="0">
            <a:spAutoFit/>
          </a:bodyPr>
          <a:lstStyle/>
          <a:p>
            <a:r>
              <a:rPr lang="en-US" dirty="0"/>
              <a:t>Receipt</a:t>
            </a:r>
          </a:p>
        </p:txBody>
      </p:sp>
    </p:spTree>
    <p:extLst>
      <p:ext uri="{BB962C8B-B14F-4D97-AF65-F5344CB8AC3E}">
        <p14:creationId xmlns:p14="http://schemas.microsoft.com/office/powerpoint/2010/main" xmlns="" val="5907323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45(3)</a:t>
            </a:r>
          </a:p>
        </p:txBody>
      </p:sp>
      <p:sp>
        <p:nvSpPr>
          <p:cNvPr id="3" name="Text Placeholder 2"/>
          <p:cNvSpPr>
            <a:spLocks noGrp="1"/>
          </p:cNvSpPr>
          <p:nvPr>
            <p:ph type="body" idx="1"/>
          </p:nvPr>
        </p:nvSpPr>
        <p:spPr/>
        <p:txBody>
          <a:bodyPr/>
          <a:lstStyle/>
          <a:p>
            <a:r>
              <a:rPr lang="en-US" dirty="0"/>
              <a:t>Admission of partner</a:t>
            </a:r>
          </a:p>
        </p:txBody>
      </p:sp>
      <p:sp>
        <p:nvSpPr>
          <p:cNvPr id="4" name="TextBox 3">
            <a:extLst>
              <a:ext uri="{FF2B5EF4-FFF2-40B4-BE49-F238E27FC236}">
                <a16:creationId xmlns:a16="http://schemas.microsoft.com/office/drawing/2014/main" xmlns="" id="{6E8D9936-7EDB-9D9C-8202-5B03C6D7167D}"/>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019925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6FC9C103-DCFA-A63A-8373-39FF2927C72C}"/>
              </a:ext>
            </a:extLst>
          </p:cNvPr>
          <p:cNvSpPr>
            <a:spLocks noGrp="1"/>
          </p:cNvSpPr>
          <p:nvPr>
            <p:ph type="title"/>
          </p:nvPr>
        </p:nvSpPr>
        <p:spPr/>
        <p:txBody>
          <a:bodyPr>
            <a:normAutofit/>
          </a:bodyPr>
          <a:lstStyle/>
          <a:p>
            <a:r>
              <a:rPr lang="en-US" sz="3600" dirty="0"/>
              <a:t>Contribution to be registered?</a:t>
            </a:r>
          </a:p>
        </p:txBody>
      </p:sp>
      <p:graphicFrame>
        <p:nvGraphicFramePr>
          <p:cNvPr id="6" name="Content Placeholder 5">
            <a:extLst>
              <a:ext uri="{FF2B5EF4-FFF2-40B4-BE49-F238E27FC236}">
                <a16:creationId xmlns:a16="http://schemas.microsoft.com/office/drawing/2014/main" xmlns="" id="{D3343A2B-694A-BA8F-A5FD-FE1E62A5D7CC}"/>
              </a:ext>
            </a:extLst>
          </p:cNvPr>
          <p:cNvGraphicFramePr>
            <a:graphicFrameLocks noGrp="1"/>
          </p:cNvGraphicFramePr>
          <p:nvPr>
            <p:ph idx="1"/>
            <p:extLst>
              <p:ext uri="{D42A27DB-BD31-4B8C-83A1-F6EECF244321}">
                <p14:modId xmlns:p14="http://schemas.microsoft.com/office/powerpoint/2010/main" xmlns="" val="820775246"/>
              </p:ext>
            </p:extLst>
          </p:nvPr>
        </p:nvGraphicFramePr>
        <p:xfrm>
          <a:off x="628650" y="1402080"/>
          <a:ext cx="7886700" cy="4774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xmlns="" id="{B1609ECA-C59B-7D0B-4A8D-13D0FEBCF9E4}"/>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4251355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Contribution of immovable property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59227936"/>
              </p:ext>
            </p:extLst>
          </p:nvPr>
        </p:nvGraphicFramePr>
        <p:xfrm>
          <a:off x="812570" y="1801092"/>
          <a:ext cx="7543800" cy="4488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xmlns="" id="{7957C638-94B1-7EF1-00D6-7ABD99FEA2F0}"/>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2268975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936577" cy="1450757"/>
          </a:xfrm>
        </p:spPr>
        <p:txBody>
          <a:bodyPr/>
          <a:lstStyle/>
          <a:p>
            <a:r>
              <a:rPr lang="en-US" dirty="0"/>
              <a:t>Capital contribution in Firm S.56(2)(x)</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7358468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899BC5C5-09D4-C7F5-AB72-117FDFD5526A}"/>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5397885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6BCFA2-9DAA-A7C3-47AB-81D5DCFB3854}"/>
              </a:ext>
            </a:extLst>
          </p:cNvPr>
          <p:cNvSpPr>
            <a:spLocks noGrp="1"/>
          </p:cNvSpPr>
          <p:nvPr>
            <p:ph type="title"/>
          </p:nvPr>
        </p:nvSpPr>
        <p:spPr/>
        <p:txBody>
          <a:bodyPr>
            <a:normAutofit/>
          </a:bodyPr>
          <a:lstStyle/>
          <a:p>
            <a:r>
              <a:rPr lang="en-US" sz="3600" dirty="0"/>
              <a:t>Contribution of Stock in trade</a:t>
            </a:r>
          </a:p>
        </p:txBody>
      </p:sp>
      <p:graphicFrame>
        <p:nvGraphicFramePr>
          <p:cNvPr id="4" name="Content Placeholder 3">
            <a:extLst>
              <a:ext uri="{FF2B5EF4-FFF2-40B4-BE49-F238E27FC236}">
                <a16:creationId xmlns:a16="http://schemas.microsoft.com/office/drawing/2014/main" xmlns="" id="{C9224ADE-8883-786B-5AF3-BD95CAC9B45E}"/>
              </a:ext>
            </a:extLst>
          </p:cNvPr>
          <p:cNvGraphicFramePr>
            <a:graphicFrameLocks noGrp="1"/>
          </p:cNvGraphicFramePr>
          <p:nvPr>
            <p:ph idx="1"/>
            <p:extLst>
              <p:ext uri="{D42A27DB-BD31-4B8C-83A1-F6EECF244321}">
                <p14:modId xmlns:p14="http://schemas.microsoft.com/office/powerpoint/2010/main" xmlns="" val="387675729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3FEEF84A-B38B-508C-2A72-2558B5440B8A}"/>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0462264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Section 45(4)</a:t>
            </a:r>
          </a:p>
        </p:txBody>
      </p:sp>
      <p:sp>
        <p:nvSpPr>
          <p:cNvPr id="5" name="Text Placeholder 4"/>
          <p:cNvSpPr>
            <a:spLocks noGrp="1"/>
          </p:cNvSpPr>
          <p:nvPr>
            <p:ph type="body" idx="1"/>
          </p:nvPr>
        </p:nvSpPr>
        <p:spPr/>
        <p:txBody>
          <a:bodyPr/>
          <a:lstStyle/>
          <a:p>
            <a:r>
              <a:rPr lang="en-US" dirty="0"/>
              <a:t>Retrospective from AY 2021-22</a:t>
            </a:r>
          </a:p>
        </p:txBody>
      </p:sp>
      <p:sp>
        <p:nvSpPr>
          <p:cNvPr id="2" name="TextBox 1">
            <a:extLst>
              <a:ext uri="{FF2B5EF4-FFF2-40B4-BE49-F238E27FC236}">
                <a16:creationId xmlns:a16="http://schemas.microsoft.com/office/drawing/2014/main" xmlns="" id="{2316955F-DAB8-51AA-E46B-8BA8F0B48F0C}"/>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222607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in capacity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224066549"/>
              </p:ext>
            </p:extLst>
          </p:nvPr>
        </p:nvGraphicFramePr>
        <p:xfrm>
          <a:off x="457200" y="2036618"/>
          <a:ext cx="8229600" cy="41203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88D7911C-FDBC-C9F8-FA29-E43E4AE52F80}"/>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5883009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Cardinal Principles – ‘</a:t>
            </a:r>
            <a:r>
              <a:rPr lang="en-US" i="1" dirty="0"/>
              <a:t>no sale</a:t>
            </a:r>
            <a:r>
              <a:rPr lang="en-US" dirty="0"/>
              <a: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2924192832"/>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xmlns="" id="{B6D79697-8A55-46A9-F87A-9A7B57FCD132}"/>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204508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Cardinal Principles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3924780812"/>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xmlns="" id="{9B918730-9841-B2B6-D401-D02756B8CC91}"/>
              </a:ext>
            </a:extLst>
          </p:cNvPr>
          <p:cNvSpPr txBox="1"/>
          <p:nvPr/>
        </p:nvSpPr>
        <p:spPr>
          <a:xfrm flipH="1">
            <a:off x="502918" y="650240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1855459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dirty="0"/>
              <a:t>Cardinal Principles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135868064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xmlns="" id="{24292E04-FEA6-90D0-2D60-63C7560F150F}"/>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7412750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thus Shift of chargeability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00711292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DF1F0912-9E50-1887-C4EB-FC086172C950}"/>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8953118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411531188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13E934DC-6F3E-B897-DF12-A39142325CB1}"/>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1088393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 (S.45(4))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86220642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7EE107A3-8459-2C8E-29AA-7B7DA789B93D}"/>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369733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Charging provision S.45(4)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589321722"/>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EB62AC46-FCA3-B554-02C1-964254DEA8B1}"/>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6061479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S.45(4)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422112460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0CCD0C36-1373-53CE-4B71-C8EC506AEA13}"/>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6772902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Explained</a:t>
            </a:r>
          </a:p>
        </p:txBody>
      </p:sp>
      <p:sp>
        <p:nvSpPr>
          <p:cNvPr id="3" name="Content Placeholder 2"/>
          <p:cNvSpPr>
            <a:spLocks noGrp="1"/>
          </p:cNvSpPr>
          <p:nvPr>
            <p:ph idx="1"/>
          </p:nvPr>
        </p:nvSpPr>
        <p:spPr>
          <a:xfrm>
            <a:off x="822960" y="1722165"/>
            <a:ext cx="7543800" cy="2800407"/>
          </a:xfrm>
        </p:spPr>
        <p:txBody>
          <a:bodyPr>
            <a:noAutofit/>
          </a:bodyPr>
          <a:lstStyle/>
          <a:p>
            <a:r>
              <a:rPr lang="en-US" dirty="0"/>
              <a:t>On Reconstitution any past sums paid like past salary or arrears</a:t>
            </a:r>
          </a:p>
          <a:p>
            <a:pPr lvl="1"/>
            <a:r>
              <a:rPr lang="en-US" dirty="0"/>
              <a:t>The same are not ‘</a:t>
            </a:r>
            <a:r>
              <a:rPr lang="en-US" i="1" dirty="0"/>
              <a:t>in connection with reconstitution</a:t>
            </a:r>
            <a:r>
              <a:rPr lang="en-US" dirty="0"/>
              <a:t>’</a:t>
            </a:r>
          </a:p>
          <a:p>
            <a:r>
              <a:rPr lang="en-US" dirty="0"/>
              <a:t>Profit and gains from ‘receipt’ of the partner</a:t>
            </a:r>
          </a:p>
          <a:p>
            <a:pPr lvl="1"/>
            <a:r>
              <a:rPr lang="en-US" dirty="0"/>
              <a:t>Not ‘</a:t>
            </a:r>
            <a:r>
              <a:rPr lang="en-US" i="1" dirty="0"/>
              <a:t>transfer</a:t>
            </a:r>
            <a:r>
              <a:rPr lang="en-US" dirty="0"/>
              <a:t>’ – huge ramifications</a:t>
            </a:r>
          </a:p>
          <a:p>
            <a:pPr lvl="1"/>
            <a:r>
              <a:rPr lang="en-US" dirty="0"/>
              <a:t>How to compute profits</a:t>
            </a:r>
          </a:p>
          <a:p>
            <a:pPr lvl="2"/>
            <a:r>
              <a:rPr lang="en-US" dirty="0"/>
              <a:t>A=B+C-D</a:t>
            </a:r>
          </a:p>
          <a:p>
            <a:pPr lvl="1"/>
            <a:r>
              <a:rPr lang="en-US" dirty="0"/>
              <a:t>If A is negative it is to be ignored</a:t>
            </a:r>
          </a:p>
          <a:p>
            <a:r>
              <a:rPr lang="en-US" dirty="0"/>
              <a:t>Deemed to be income in year of ‘</a:t>
            </a:r>
            <a:r>
              <a:rPr lang="en-US" i="1" dirty="0"/>
              <a:t>receipt</a:t>
            </a:r>
            <a:r>
              <a:rPr lang="en-US" dirty="0"/>
              <a:t>’ in hands of SE</a:t>
            </a:r>
          </a:p>
          <a:p>
            <a:pPr lvl="1"/>
            <a:r>
              <a:rPr lang="en-US" dirty="0"/>
              <a:t>Amount received in 3 years which is ‘</a:t>
            </a:r>
            <a:r>
              <a:rPr lang="en-US" i="1" dirty="0"/>
              <a:t>in connection with reconstitution</a:t>
            </a:r>
            <a:r>
              <a:rPr lang="en-US" dirty="0"/>
              <a:t>’ covered</a:t>
            </a:r>
          </a:p>
        </p:txBody>
      </p:sp>
    </p:spTree>
    <p:extLst>
      <p:ext uri="{BB962C8B-B14F-4D97-AF65-F5344CB8AC3E}">
        <p14:creationId xmlns:p14="http://schemas.microsoft.com/office/powerpoint/2010/main" xmlns="" val="42280652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499EF7-919C-A1B2-D67D-E69FDD6AAA72}"/>
              </a:ext>
            </a:extLst>
          </p:cNvPr>
          <p:cNvSpPr>
            <a:spLocks noGrp="1"/>
          </p:cNvSpPr>
          <p:nvPr>
            <p:ph type="title"/>
          </p:nvPr>
        </p:nvSpPr>
        <p:spPr/>
        <p:txBody>
          <a:bodyPr/>
          <a:lstStyle/>
          <a:p>
            <a:r>
              <a:rPr lang="en-US" dirty="0"/>
              <a:t>Computation</a:t>
            </a:r>
          </a:p>
        </p:txBody>
      </p:sp>
      <p:graphicFrame>
        <p:nvGraphicFramePr>
          <p:cNvPr id="5" name="Content Placeholder 4">
            <a:extLst>
              <a:ext uri="{FF2B5EF4-FFF2-40B4-BE49-F238E27FC236}">
                <a16:creationId xmlns:a16="http://schemas.microsoft.com/office/drawing/2014/main" xmlns="" id="{B694EB2B-EA9F-1048-0205-188C06F723CC}"/>
              </a:ext>
            </a:extLst>
          </p:cNvPr>
          <p:cNvGraphicFramePr>
            <a:graphicFrameLocks noGrp="1"/>
          </p:cNvGraphicFramePr>
          <p:nvPr>
            <p:ph idx="1"/>
            <p:extLst>
              <p:ext uri="{D42A27DB-BD31-4B8C-83A1-F6EECF244321}">
                <p14:modId xmlns:p14="http://schemas.microsoft.com/office/powerpoint/2010/main" xmlns="" val="3453586624"/>
              </p:ext>
            </p:extLst>
          </p:nvPr>
        </p:nvGraphicFramePr>
        <p:xfrm>
          <a:off x="628650" y="1825624"/>
          <a:ext cx="7672070" cy="4361816"/>
        </p:xfrm>
        <a:graphic>
          <a:graphicData uri="http://schemas.openxmlformats.org/drawingml/2006/table">
            <a:tbl>
              <a:tblPr firstRow="1" bandRow="1">
                <a:tableStyleId>{5C22544A-7EE6-4342-B048-85BDC9FD1C3A}</a:tableStyleId>
              </a:tblPr>
              <a:tblGrid>
                <a:gridCol w="498507">
                  <a:extLst>
                    <a:ext uri="{9D8B030D-6E8A-4147-A177-3AD203B41FA5}">
                      <a16:colId xmlns:a16="http://schemas.microsoft.com/office/drawing/2014/main" xmlns="" val="20000"/>
                    </a:ext>
                  </a:extLst>
                </a:gridCol>
                <a:gridCol w="4626442">
                  <a:extLst>
                    <a:ext uri="{9D8B030D-6E8A-4147-A177-3AD203B41FA5}">
                      <a16:colId xmlns:a16="http://schemas.microsoft.com/office/drawing/2014/main" xmlns="" val="20001"/>
                    </a:ext>
                  </a:extLst>
                </a:gridCol>
                <a:gridCol w="2547121">
                  <a:extLst>
                    <a:ext uri="{9D8B030D-6E8A-4147-A177-3AD203B41FA5}">
                      <a16:colId xmlns:a16="http://schemas.microsoft.com/office/drawing/2014/main" xmlns="" val="20002"/>
                    </a:ext>
                  </a:extLst>
                </a:gridCol>
              </a:tblGrid>
              <a:tr h="1090454">
                <a:tc>
                  <a:txBody>
                    <a:bodyPr/>
                    <a:lstStyle/>
                    <a:p>
                      <a:r>
                        <a:rPr lang="en-US" sz="2800" dirty="0"/>
                        <a:t>A</a:t>
                      </a:r>
                    </a:p>
                  </a:txBody>
                  <a:tcPr marL="68580" marR="68580"/>
                </a:tc>
                <a:tc>
                  <a:txBody>
                    <a:bodyPr/>
                    <a:lstStyle/>
                    <a:p>
                      <a:r>
                        <a:rPr lang="en-US" sz="2800" dirty="0"/>
                        <a:t>Taxable income capital gains</a:t>
                      </a:r>
                    </a:p>
                  </a:txBody>
                  <a:tcPr marL="68580" marR="68580"/>
                </a:tc>
                <a:tc>
                  <a:txBody>
                    <a:bodyPr/>
                    <a:lstStyle/>
                    <a:p>
                      <a:endParaRPr lang="en-US" sz="2800" dirty="0"/>
                    </a:p>
                  </a:txBody>
                  <a:tcPr marL="68580" marR="68580"/>
                </a:tc>
                <a:extLst>
                  <a:ext uri="{0D108BD9-81ED-4DB2-BD59-A6C34878D82A}">
                    <a16:rowId xmlns:a16="http://schemas.microsoft.com/office/drawing/2014/main" xmlns="" val="10000"/>
                  </a:ext>
                </a:extLst>
              </a:tr>
              <a:tr h="1090454">
                <a:tc>
                  <a:txBody>
                    <a:bodyPr/>
                    <a:lstStyle/>
                    <a:p>
                      <a:r>
                        <a:rPr lang="en-US" sz="2800" dirty="0"/>
                        <a:t>B</a:t>
                      </a:r>
                    </a:p>
                  </a:txBody>
                  <a:tcPr marL="68580" marR="68580"/>
                </a:tc>
                <a:tc>
                  <a:txBody>
                    <a:bodyPr/>
                    <a:lstStyle/>
                    <a:p>
                      <a:r>
                        <a:rPr lang="en-US" sz="2800" dirty="0"/>
                        <a:t>Value of </a:t>
                      </a:r>
                      <a:r>
                        <a:rPr lang="en-US" sz="2800" b="1" dirty="0"/>
                        <a:t>Money </a:t>
                      </a:r>
                      <a:r>
                        <a:rPr lang="en-US" sz="2800" dirty="0"/>
                        <a:t>received</a:t>
                      </a:r>
                    </a:p>
                  </a:txBody>
                  <a:tcPr marL="68580" marR="68580"/>
                </a:tc>
                <a:tc>
                  <a:txBody>
                    <a:bodyPr/>
                    <a:lstStyle/>
                    <a:p>
                      <a:r>
                        <a:rPr lang="en-US" sz="2800" dirty="0"/>
                        <a:t>Date</a:t>
                      </a:r>
                      <a:r>
                        <a:rPr lang="en-US" sz="2800" baseline="0" dirty="0"/>
                        <a:t> of receipt</a:t>
                      </a:r>
                      <a:endParaRPr lang="en-US" sz="2800" dirty="0"/>
                    </a:p>
                  </a:txBody>
                  <a:tcPr marL="68580" marR="68580"/>
                </a:tc>
                <a:extLst>
                  <a:ext uri="{0D108BD9-81ED-4DB2-BD59-A6C34878D82A}">
                    <a16:rowId xmlns:a16="http://schemas.microsoft.com/office/drawing/2014/main" xmlns="" val="10001"/>
                  </a:ext>
                </a:extLst>
              </a:tr>
              <a:tr h="1090454">
                <a:tc>
                  <a:txBody>
                    <a:bodyPr/>
                    <a:lstStyle/>
                    <a:p>
                      <a:r>
                        <a:rPr lang="en-US" sz="2800" dirty="0"/>
                        <a:t>C</a:t>
                      </a:r>
                    </a:p>
                  </a:txBody>
                  <a:tcPr marL="68580" marR="68580"/>
                </a:tc>
                <a:tc>
                  <a:txBody>
                    <a:bodyPr/>
                    <a:lstStyle/>
                    <a:p>
                      <a:r>
                        <a:rPr lang="en-US" sz="2800" dirty="0"/>
                        <a:t>FMV</a:t>
                      </a:r>
                      <a:r>
                        <a:rPr lang="en-US" sz="2800" baseline="0" dirty="0"/>
                        <a:t> of </a:t>
                      </a:r>
                      <a:r>
                        <a:rPr lang="en-US" sz="2800" b="1" baseline="0" dirty="0"/>
                        <a:t>capital asset</a:t>
                      </a:r>
                      <a:r>
                        <a:rPr lang="en-US" sz="2800" baseline="0" dirty="0"/>
                        <a:t> received</a:t>
                      </a:r>
                      <a:endParaRPr lang="en-US" sz="2800" dirty="0"/>
                    </a:p>
                  </a:txBody>
                  <a:tcPr marL="68580" marR="68580"/>
                </a:tc>
                <a:tc>
                  <a:txBody>
                    <a:bodyPr/>
                    <a:lstStyle/>
                    <a:p>
                      <a:r>
                        <a:rPr lang="en-US" sz="2800" dirty="0"/>
                        <a:t>Date of receipt</a:t>
                      </a:r>
                    </a:p>
                  </a:txBody>
                  <a:tcPr marL="68580" marR="68580"/>
                </a:tc>
                <a:extLst>
                  <a:ext uri="{0D108BD9-81ED-4DB2-BD59-A6C34878D82A}">
                    <a16:rowId xmlns:a16="http://schemas.microsoft.com/office/drawing/2014/main" xmlns="" val="10002"/>
                  </a:ext>
                </a:extLst>
              </a:tr>
              <a:tr h="1090454">
                <a:tc>
                  <a:txBody>
                    <a:bodyPr/>
                    <a:lstStyle/>
                    <a:p>
                      <a:r>
                        <a:rPr lang="en-US" sz="2800" dirty="0"/>
                        <a:t>D</a:t>
                      </a:r>
                    </a:p>
                  </a:txBody>
                  <a:tcPr marL="68580" marR="68580"/>
                </a:tc>
                <a:tc>
                  <a:txBody>
                    <a:bodyPr/>
                    <a:lstStyle/>
                    <a:p>
                      <a:r>
                        <a:rPr lang="en-US" sz="2800" dirty="0"/>
                        <a:t>Balance in Capital account in books of firm</a:t>
                      </a:r>
                    </a:p>
                  </a:txBody>
                  <a:tcPr marL="68580" marR="68580"/>
                </a:tc>
                <a:tc>
                  <a:txBody>
                    <a:bodyPr/>
                    <a:lstStyle/>
                    <a:p>
                      <a:r>
                        <a:rPr lang="en-US" sz="2800" dirty="0"/>
                        <a:t>Date of reconstitution</a:t>
                      </a:r>
                    </a:p>
                  </a:txBody>
                  <a:tcPr marL="68580" marR="68580"/>
                </a:tc>
                <a:extLst>
                  <a:ext uri="{0D108BD9-81ED-4DB2-BD59-A6C34878D82A}">
                    <a16:rowId xmlns:a16="http://schemas.microsoft.com/office/drawing/2014/main" xmlns="" val="10003"/>
                  </a:ext>
                </a:extLst>
              </a:tr>
            </a:tbl>
          </a:graphicData>
        </a:graphic>
      </p:graphicFrame>
      <p:sp>
        <p:nvSpPr>
          <p:cNvPr id="6" name="TextBox 5">
            <a:extLst>
              <a:ext uri="{FF2B5EF4-FFF2-40B4-BE49-F238E27FC236}">
                <a16:creationId xmlns:a16="http://schemas.microsoft.com/office/drawing/2014/main" xmlns="" id="{3E1523F5-781F-8907-3B90-C2DC887EF41F}"/>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63102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54381F-1184-1FEA-CE11-6207636F1A0D}"/>
              </a:ext>
            </a:extLst>
          </p:cNvPr>
          <p:cNvSpPr>
            <a:spLocks noGrp="1"/>
          </p:cNvSpPr>
          <p:nvPr>
            <p:ph type="title"/>
          </p:nvPr>
        </p:nvSpPr>
        <p:spPr/>
        <p:txBody>
          <a:bodyPr>
            <a:normAutofit/>
          </a:bodyPr>
          <a:lstStyle/>
          <a:p>
            <a:r>
              <a:rPr lang="en-US" sz="3600" dirty="0"/>
              <a:t>Remuneration to HUF partner</a:t>
            </a:r>
          </a:p>
        </p:txBody>
      </p:sp>
      <p:graphicFrame>
        <p:nvGraphicFramePr>
          <p:cNvPr id="4" name="Content Placeholder 3">
            <a:extLst>
              <a:ext uri="{FF2B5EF4-FFF2-40B4-BE49-F238E27FC236}">
                <a16:creationId xmlns:a16="http://schemas.microsoft.com/office/drawing/2014/main" xmlns="" id="{2F050F19-5656-6C7A-1593-B96DFA4093E0}"/>
              </a:ext>
            </a:extLst>
          </p:cNvPr>
          <p:cNvGraphicFramePr>
            <a:graphicFrameLocks noGrp="1"/>
          </p:cNvGraphicFramePr>
          <p:nvPr>
            <p:ph idx="1"/>
            <p:extLst>
              <p:ext uri="{D42A27DB-BD31-4B8C-83A1-F6EECF244321}">
                <p14:modId xmlns:p14="http://schemas.microsoft.com/office/powerpoint/2010/main" xmlns="" val="290131864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159D8F9E-EB9C-2F39-6012-1E96F00940FE}"/>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5540403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S.45(4) - (D)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90130311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617FAC23-184E-C77A-845B-94270A30475D}"/>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40436477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S.45(4)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61869469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3565A7FE-EC88-493A-4218-BDFE326BA5CC}"/>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8613340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 1: Long term or short term?</a:t>
            </a:r>
          </a:p>
        </p:txBody>
      </p:sp>
      <p:sp>
        <p:nvSpPr>
          <p:cNvPr id="3" name="Content Placeholder 2"/>
          <p:cNvSpPr>
            <a:spLocks noGrp="1"/>
          </p:cNvSpPr>
          <p:nvPr>
            <p:ph idx="1"/>
          </p:nvPr>
        </p:nvSpPr>
        <p:spPr>
          <a:xfrm>
            <a:off x="934171" y="1833378"/>
            <a:ext cx="5729388" cy="464980"/>
          </a:xfrm>
        </p:spPr>
        <p:txBody>
          <a:bodyPr>
            <a:normAutofit fontScale="77500" lnSpcReduction="20000"/>
          </a:bodyPr>
          <a:lstStyle/>
          <a:p>
            <a:pPr marL="0" indent="0">
              <a:buNone/>
            </a:pPr>
            <a:r>
              <a:rPr lang="en-US" dirty="0">
                <a:hlinkClick r:id="" action="ppaction://hlinkshowjump?jump=lastslide"/>
              </a:rPr>
              <a:t>Definitions of LTCG, STCG, LTCA, STCA</a:t>
            </a:r>
            <a:endParaRPr lang="en-US" dirty="0"/>
          </a:p>
        </p:txBody>
      </p:sp>
      <p:graphicFrame>
        <p:nvGraphicFramePr>
          <p:cNvPr id="5" name="Diagram 4"/>
          <p:cNvGraphicFramePr/>
          <p:nvPr>
            <p:extLst>
              <p:ext uri="{D42A27DB-BD31-4B8C-83A1-F6EECF244321}">
                <p14:modId xmlns:p14="http://schemas.microsoft.com/office/powerpoint/2010/main" xmlns="" val="3405556058"/>
              </p:ext>
            </p:extLst>
          </p:nvPr>
        </p:nvGraphicFramePr>
        <p:xfrm>
          <a:off x="880420" y="2273643"/>
          <a:ext cx="7580870" cy="38800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xmlns="" id="{FF87E6C0-32A5-7F80-36B1-48E09DF7CA0D}"/>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0214170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 2- Rate of tax</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179068922"/>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26750615-BEAE-EBEC-89D7-809185BD3DBB}"/>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42808855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 off of losses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53926798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AE1F9EB0-5321-9820-827A-CC860B2D6DEC}"/>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357921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 3- Set off of Losses</a:t>
            </a:r>
          </a:p>
        </p:txBody>
      </p:sp>
      <p:sp>
        <p:nvSpPr>
          <p:cNvPr id="3" name="Content Placeholder 2"/>
          <p:cNvSpPr>
            <a:spLocks noGrp="1"/>
          </p:cNvSpPr>
          <p:nvPr>
            <p:ph idx="1"/>
          </p:nvPr>
        </p:nvSpPr>
        <p:spPr>
          <a:xfrm>
            <a:off x="822960" y="1845734"/>
            <a:ext cx="7543800" cy="3381174"/>
          </a:xfrm>
        </p:spPr>
        <p:txBody>
          <a:bodyPr>
            <a:normAutofit fontScale="70000" lnSpcReduction="20000"/>
          </a:bodyPr>
          <a:lstStyle/>
          <a:p>
            <a:r>
              <a:rPr lang="en-US" b="1" u="sng" dirty="0"/>
              <a:t>Intra head set off</a:t>
            </a:r>
          </a:p>
          <a:p>
            <a:r>
              <a:rPr lang="en-US" dirty="0"/>
              <a:t>S.70</a:t>
            </a:r>
            <a:r>
              <a:rPr lang="en-US" i="1" dirty="0"/>
              <a:t>(2) - Where the result of the </a:t>
            </a:r>
            <a:r>
              <a:rPr lang="en-US" b="1" i="1" u="sng" dirty="0"/>
              <a:t>computation</a:t>
            </a:r>
            <a:r>
              <a:rPr lang="en-US" i="1" dirty="0"/>
              <a:t> made for any assessment year under </a:t>
            </a:r>
            <a:r>
              <a:rPr lang="en-US" b="1" i="1" u="sng" dirty="0"/>
              <a:t>sections 48 to 55</a:t>
            </a:r>
            <a:r>
              <a:rPr lang="en-US" i="1" dirty="0"/>
              <a:t> in respect of any short-term capital asset is a loss, the assessee shall be entitled to have the amount of such loss set off against the income, if any, as arrived at under a </a:t>
            </a:r>
            <a:r>
              <a:rPr lang="en-US" b="1" i="1" u="sng" dirty="0"/>
              <a:t>similar computation </a:t>
            </a:r>
            <a:r>
              <a:rPr lang="en-US" i="1" dirty="0"/>
              <a:t>made for the assessment year in respect of any other capital asset.</a:t>
            </a:r>
          </a:p>
          <a:p>
            <a:r>
              <a:rPr lang="en-US" i="1" dirty="0"/>
              <a:t>S.70(3) - Where the result of the computation made for any assessment year under sections 48 to 55 in respect of any capital asset (other than a short-term capital asset) is a loss, the assessee shall be entitled to have the amount of such loss set off against the income, if any, as arrived at under a similar computation made for the assessment year in respect of any other capital asset not being a short-term capital asset.</a:t>
            </a:r>
          </a:p>
        </p:txBody>
      </p:sp>
      <p:sp>
        <p:nvSpPr>
          <p:cNvPr id="4" name="TextBox 3">
            <a:extLst>
              <a:ext uri="{FF2B5EF4-FFF2-40B4-BE49-F238E27FC236}">
                <a16:creationId xmlns:a16="http://schemas.microsoft.com/office/drawing/2014/main" xmlns="" id="{0BDD1000-7509-D3B4-BCD7-25E23BF2CE7C}"/>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8168576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 3- Intra head Set off of Losses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655508017"/>
              </p:ext>
            </p:extLst>
          </p:nvPr>
        </p:nvGraphicFramePr>
        <p:xfrm>
          <a:off x="822960" y="1845734"/>
          <a:ext cx="800573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D09DE113-D500-3048-C8E5-F0E9E4E386DE}"/>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5938362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 3- Inter head Set off of Losses</a:t>
            </a:r>
          </a:p>
        </p:txBody>
      </p:sp>
      <p:sp>
        <p:nvSpPr>
          <p:cNvPr id="3" name="Content Placeholder 2"/>
          <p:cNvSpPr>
            <a:spLocks noGrp="1"/>
          </p:cNvSpPr>
          <p:nvPr>
            <p:ph idx="1"/>
          </p:nvPr>
        </p:nvSpPr>
        <p:spPr>
          <a:xfrm>
            <a:off x="822960" y="1845734"/>
            <a:ext cx="7543800" cy="1836580"/>
          </a:xfrm>
        </p:spPr>
        <p:txBody>
          <a:bodyPr>
            <a:normAutofit fontScale="70000" lnSpcReduction="20000"/>
          </a:bodyPr>
          <a:lstStyle/>
          <a:p>
            <a:pPr algn="just"/>
            <a:r>
              <a:rPr lang="en-US" dirty="0"/>
              <a:t>S.71(2) - (2) </a:t>
            </a:r>
            <a:r>
              <a:rPr lang="en-US" i="1" dirty="0"/>
              <a:t>Where in respect of any assessment year, the net result of the computation under any head of income, other than "Capital gains", is a loss and the assessee has income assessable under the head "Capital gains", such loss may, subject to the provisions of this Chapter, be set off against his income, if any, assessable for that assessment year under any head of income including the head "Capital gains" (whether relating to short-term capital assets or any other capital assets).</a:t>
            </a:r>
          </a:p>
        </p:txBody>
      </p:sp>
      <p:graphicFrame>
        <p:nvGraphicFramePr>
          <p:cNvPr id="5" name="Diagram 4"/>
          <p:cNvGraphicFramePr/>
          <p:nvPr>
            <p:extLst>
              <p:ext uri="{D42A27DB-BD31-4B8C-83A1-F6EECF244321}">
                <p14:modId xmlns:p14="http://schemas.microsoft.com/office/powerpoint/2010/main" xmlns="" val="542654053"/>
              </p:ext>
            </p:extLst>
          </p:nvPr>
        </p:nvGraphicFramePr>
        <p:xfrm>
          <a:off x="889687" y="3756454"/>
          <a:ext cx="7395519" cy="2372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xmlns="" id="{0C6E5431-3C49-F968-72F6-27E18AC039B6}"/>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3050126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 3 – Carry forward of losses</a:t>
            </a:r>
          </a:p>
        </p:txBody>
      </p:sp>
      <p:sp>
        <p:nvSpPr>
          <p:cNvPr id="3" name="Content Placeholder 2"/>
          <p:cNvSpPr>
            <a:spLocks noGrp="1"/>
          </p:cNvSpPr>
          <p:nvPr>
            <p:ph idx="1"/>
          </p:nvPr>
        </p:nvSpPr>
        <p:spPr>
          <a:xfrm>
            <a:off x="822960" y="1845735"/>
            <a:ext cx="7543800" cy="3492385"/>
          </a:xfrm>
        </p:spPr>
        <p:txBody>
          <a:bodyPr>
            <a:normAutofit fontScale="55000" lnSpcReduction="20000"/>
          </a:bodyPr>
          <a:lstStyle/>
          <a:p>
            <a:r>
              <a:rPr lang="en-US" b="1" dirty="0"/>
              <a:t>Losses under the head "Capital gains".</a:t>
            </a:r>
            <a:endParaRPr lang="en-US" dirty="0"/>
          </a:p>
          <a:p>
            <a:r>
              <a:rPr lang="en-US" b="1" dirty="0"/>
              <a:t>74. </a:t>
            </a:r>
            <a:r>
              <a:rPr lang="en-US" dirty="0"/>
              <a:t>(1) Where in respect of any assessment year, the net result of the computation under the head "Capital gains" is a loss to the assessee, the whole loss shall, subject to the other provisions of this Chapter, be carried forward to the following assessment year, and—</a:t>
            </a:r>
          </a:p>
          <a:p>
            <a:r>
              <a:rPr lang="en-US" dirty="0"/>
              <a:t>(</a:t>
            </a:r>
            <a:r>
              <a:rPr lang="en-US" i="1" dirty="0"/>
              <a:t>a</a:t>
            </a:r>
            <a:r>
              <a:rPr lang="en-US" dirty="0"/>
              <a:t>) in so far as such loss relates to a short-term capital asset, it shall be set off against income, if any, under the head "Capital gains" assessable for that assessment year in respect of any other capital asset;</a:t>
            </a:r>
          </a:p>
          <a:p>
            <a:r>
              <a:rPr lang="en-US" dirty="0"/>
              <a:t>(</a:t>
            </a:r>
            <a:r>
              <a:rPr lang="en-US" i="1" dirty="0"/>
              <a:t>b</a:t>
            </a:r>
            <a:r>
              <a:rPr lang="en-US" dirty="0"/>
              <a:t>) in so far as such loss relates to a long-term capital asset, it shall be set off against income, if any, under the head "Capital gains" assessable for that assessment year in respect of any other capital asset not being a short-term capital asset;</a:t>
            </a:r>
          </a:p>
          <a:p>
            <a:r>
              <a:rPr lang="en-US" dirty="0"/>
              <a:t>(</a:t>
            </a:r>
            <a:r>
              <a:rPr lang="en-US" i="1" dirty="0"/>
              <a:t>c</a:t>
            </a:r>
            <a:r>
              <a:rPr lang="en-US" dirty="0"/>
              <a:t>) if the loss cannot be wholly so set off, the amount of loss not so set off shall be carried forward to the following assessment year and so on.</a:t>
            </a:r>
          </a:p>
          <a:p>
            <a:r>
              <a:rPr lang="en-US" dirty="0"/>
              <a:t>(2) No loss shall be carried forward under this section for more than eight assessment years immediately succeeding the assessment year for which the loss was first computed.</a:t>
            </a:r>
          </a:p>
        </p:txBody>
      </p:sp>
      <p:graphicFrame>
        <p:nvGraphicFramePr>
          <p:cNvPr id="5" name="Diagram 4"/>
          <p:cNvGraphicFramePr/>
          <p:nvPr>
            <p:extLst>
              <p:ext uri="{D42A27DB-BD31-4B8C-83A1-F6EECF244321}">
                <p14:modId xmlns:p14="http://schemas.microsoft.com/office/powerpoint/2010/main" xmlns="" val="3042992484"/>
              </p:ext>
            </p:extLst>
          </p:nvPr>
        </p:nvGraphicFramePr>
        <p:xfrm>
          <a:off x="908221" y="5350477"/>
          <a:ext cx="7858898" cy="9058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xmlns="" id="{6F053CD0-5AB3-8A63-26DB-085673C2D744}"/>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42627155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Death of partner</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05748076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4EFED062-3BE1-F8AB-BDBB-D5E3CFE1E3A2}"/>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198602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877179"/>
          </a:xfrm>
        </p:spPr>
        <p:txBody>
          <a:bodyPr>
            <a:noAutofit/>
          </a:bodyPr>
          <a:lstStyle/>
          <a:p>
            <a:r>
              <a:rPr lang="en-US" sz="3600" dirty="0"/>
              <a:t>Collective ownership (S.14)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42349264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144349F1-F033-F12A-C7BF-36C39234423A}"/>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1161786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Internal reconstitution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20315934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A3B65F5E-48AC-C2D2-B5B3-6D322A136BCB}"/>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6479072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Piecemeal distribution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360179672"/>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78E0EA2B-C983-AA07-D633-D0C8AEEC457B}"/>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5751099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 (A=B+C-D)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94326982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D82BFD80-4E34-308F-CE1A-469B71461695}"/>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58270270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Section 9B</a:t>
            </a:r>
          </a:p>
        </p:txBody>
      </p:sp>
      <p:sp>
        <p:nvSpPr>
          <p:cNvPr id="5" name="Text Placeholder 4"/>
          <p:cNvSpPr>
            <a:spLocks noGrp="1"/>
          </p:cNvSpPr>
          <p:nvPr>
            <p:ph type="body" idx="1"/>
          </p:nvPr>
        </p:nvSpPr>
        <p:spPr/>
        <p:txBody>
          <a:bodyPr/>
          <a:lstStyle/>
          <a:p>
            <a:r>
              <a:rPr lang="en-US" dirty="0"/>
              <a:t>Retrospective from AY 2021-22</a:t>
            </a:r>
          </a:p>
          <a:p>
            <a:endParaRPr lang="en-US" dirty="0"/>
          </a:p>
        </p:txBody>
      </p:sp>
      <p:sp>
        <p:nvSpPr>
          <p:cNvPr id="2" name="TextBox 1">
            <a:extLst>
              <a:ext uri="{FF2B5EF4-FFF2-40B4-BE49-F238E27FC236}">
                <a16:creationId xmlns:a16="http://schemas.microsoft.com/office/drawing/2014/main" xmlns="" id="{EFE783A5-91C6-B6E9-778A-1158D7CBDC3D}"/>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6769124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p:cNvSpPr>
            <a:spLocks noGrp="1"/>
          </p:cNvSpPr>
          <p:nvPr>
            <p:ph idx="4294967295"/>
          </p:nvPr>
        </p:nvSpPr>
        <p:spPr>
          <a:xfrm>
            <a:off x="0" y="141288"/>
            <a:ext cx="8537575" cy="5740400"/>
          </a:xfrm>
        </p:spPr>
        <p:txBody>
          <a:bodyPr>
            <a:noAutofit/>
          </a:bodyPr>
          <a:lstStyle/>
          <a:p>
            <a:pPr>
              <a:spcBef>
                <a:spcPts val="0"/>
              </a:spcBef>
              <a:spcAft>
                <a:spcPts val="0"/>
              </a:spcAft>
            </a:pPr>
            <a:r>
              <a:rPr lang="en-US" sz="1400" b="1" dirty="0">
                <a:latin typeface="Times New Roman" pitchFamily="18" charset="0"/>
                <a:cs typeface="Times New Roman" pitchFamily="18" charset="0"/>
              </a:rPr>
              <a:t>9B.</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(1) Where a specified person receives during the previous year any capital asset or stock in trade or both from a specified entity in connection with the dissolution or reconstitution of such specified entity, then the specified entity shall be deemed to have transferred such capital asset or stock in trade or both, as the case may be, to the specified person in the year in which such capital asset or stock in trade or both are received by the specified person.</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(2) Any profits and gains arising from such deemed transfer of capital asset or stock in trade or both, as the case may be, by the specified entity shall be—</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a:t>
            </a:r>
            <a:r>
              <a:rPr lang="en-US" sz="1400" dirty="0">
                <a:latin typeface="Times New Roman" pitchFamily="18" charset="0"/>
                <a:cs typeface="Times New Roman" pitchFamily="18" charset="0"/>
              </a:rPr>
              <a:t>i</a:t>
            </a:r>
            <a:r>
              <a:rPr lang="en-US" sz="1400" i="1" dirty="0">
                <a:latin typeface="Times New Roman" pitchFamily="18" charset="0"/>
                <a:cs typeface="Times New Roman" pitchFamily="18" charset="0"/>
              </a:rPr>
              <a:t>) deemed to be the income of such specified entity of the previous year in which such capital asset or stock in trade or both were received by the specified person; and</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a:t>
            </a:r>
            <a:r>
              <a:rPr lang="en-US" sz="1400" dirty="0">
                <a:latin typeface="Times New Roman" pitchFamily="18" charset="0"/>
                <a:cs typeface="Times New Roman" pitchFamily="18" charset="0"/>
              </a:rPr>
              <a:t>ii</a:t>
            </a:r>
            <a:r>
              <a:rPr lang="en-US" sz="1400" i="1" dirty="0">
                <a:latin typeface="Times New Roman" pitchFamily="18" charset="0"/>
                <a:cs typeface="Times New Roman" pitchFamily="18" charset="0"/>
              </a:rPr>
              <a:t>) chargeable to income-tax as income of such specified entity under the head "Profits and gains of business or profession" or under the head "Capital gains", in accordance with the provisions of this Act.</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(3) For the purposes of this section, fair market value of the capital asset or stock in trade or both on the date of its receipt by the specified person shall be deemed to be the full value of the consideration received or accruing as a result of such deemed transfer of the capital asset or stock in trade or both by the specified entity.</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(4) If any difficulty arises in giving effect to the provisions of this section and sub-section (4) of section 45, the Board may, with the approval of the Central Government, issue guidelines for the purposes of removing the difficulty.</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(5) Every guideline issued by the Board under sub-section (4) shall, as soon as may be after it is issued, be laid before each House of Parliament, and shall be binding on the income-tax authorities and on the assessee.</a:t>
            </a:r>
            <a:endParaRPr lang="en-US" sz="1400" dirty="0">
              <a:latin typeface="Times New Roman" pitchFamily="18" charset="0"/>
              <a:cs typeface="Times New Roman" pitchFamily="18" charset="0"/>
            </a:endParaRPr>
          </a:p>
          <a:p>
            <a:pPr>
              <a:spcBef>
                <a:spcPts val="0"/>
              </a:spcBef>
              <a:spcAft>
                <a:spcPts val="0"/>
              </a:spcAft>
            </a:pPr>
            <a:r>
              <a:rPr lang="en-US" sz="1400" dirty="0">
                <a:latin typeface="Times New Roman" pitchFamily="18" charset="0"/>
                <a:cs typeface="Times New Roman" pitchFamily="18" charset="0"/>
              </a:rPr>
              <a:t>Explanation.</a:t>
            </a:r>
            <a:r>
              <a:rPr lang="en-US" sz="1400" i="1" dirty="0">
                <a:latin typeface="Times New Roman" pitchFamily="18" charset="0"/>
                <a:cs typeface="Times New Roman" pitchFamily="18" charset="0"/>
              </a:rPr>
              <a:t>—For the purposes of this section,—</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a:t>
            </a:r>
            <a:r>
              <a:rPr lang="en-US" sz="1400" dirty="0">
                <a:latin typeface="Times New Roman" pitchFamily="18" charset="0"/>
                <a:cs typeface="Times New Roman" pitchFamily="18" charset="0"/>
              </a:rPr>
              <a:t>i</a:t>
            </a:r>
            <a:r>
              <a:rPr lang="en-US" sz="1400" i="1" dirty="0">
                <a:latin typeface="Times New Roman" pitchFamily="18" charset="0"/>
                <a:cs typeface="Times New Roman" pitchFamily="18" charset="0"/>
              </a:rPr>
              <a:t>) "reconstitution of the specified entity" means, where—</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a:t>
            </a:r>
            <a:r>
              <a:rPr lang="en-US" sz="1400" dirty="0">
                <a:latin typeface="Times New Roman" pitchFamily="18" charset="0"/>
                <a:cs typeface="Times New Roman" pitchFamily="18" charset="0"/>
              </a:rPr>
              <a:t>a</a:t>
            </a:r>
            <a:r>
              <a:rPr lang="en-US" sz="1400" i="1" dirty="0">
                <a:latin typeface="Times New Roman" pitchFamily="18" charset="0"/>
                <a:cs typeface="Times New Roman" pitchFamily="18" charset="0"/>
              </a:rPr>
              <a:t>) one or more of its partners or members, as the case may be, of such specified entity ceases to be partners or members; or</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a:t>
            </a:r>
            <a:r>
              <a:rPr lang="en-US" sz="1400" dirty="0">
                <a:latin typeface="Times New Roman" pitchFamily="18" charset="0"/>
                <a:cs typeface="Times New Roman" pitchFamily="18" charset="0"/>
              </a:rPr>
              <a:t>b</a:t>
            </a:r>
            <a:r>
              <a:rPr lang="en-US" sz="1400" i="1" dirty="0">
                <a:latin typeface="Times New Roman" pitchFamily="18" charset="0"/>
                <a:cs typeface="Times New Roman" pitchFamily="18" charset="0"/>
              </a:rPr>
              <a:t>) one or more new partners or members, as the case may be, are admitted in such specified entity in such circumstances that one or more of the persons who were partners or members, as the case may be, of the specified entity, before the change, continue as partner or partners or member or members after the change; or</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a:t>
            </a:r>
            <a:r>
              <a:rPr lang="en-US" sz="1400" dirty="0">
                <a:latin typeface="Times New Roman" pitchFamily="18" charset="0"/>
                <a:cs typeface="Times New Roman" pitchFamily="18" charset="0"/>
              </a:rPr>
              <a:t>c</a:t>
            </a:r>
            <a:r>
              <a:rPr lang="en-US" sz="1400" i="1" dirty="0">
                <a:latin typeface="Times New Roman" pitchFamily="18" charset="0"/>
                <a:cs typeface="Times New Roman" pitchFamily="18" charset="0"/>
              </a:rPr>
              <a:t>) all the partners or members, as the case may be, of such specified entity continue with a change in their respective share or in the shares of some of them;</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a:t>
            </a:r>
            <a:r>
              <a:rPr lang="en-US" sz="1400" dirty="0">
                <a:latin typeface="Times New Roman" pitchFamily="18" charset="0"/>
                <a:cs typeface="Times New Roman" pitchFamily="18" charset="0"/>
              </a:rPr>
              <a:t>ii</a:t>
            </a:r>
            <a:r>
              <a:rPr lang="en-US" sz="1400" i="1" dirty="0">
                <a:latin typeface="Times New Roman" pitchFamily="18" charset="0"/>
                <a:cs typeface="Times New Roman" pitchFamily="18" charset="0"/>
              </a:rPr>
              <a:t>) "specified entity" means a firm or other association of persons or body of individuals (not being a company or a co-operative society);</a:t>
            </a:r>
            <a:endParaRPr lang="en-US" sz="1400" dirty="0">
              <a:latin typeface="Times New Roman" pitchFamily="18" charset="0"/>
              <a:cs typeface="Times New Roman" pitchFamily="18" charset="0"/>
            </a:endParaRPr>
          </a:p>
          <a:p>
            <a:pPr>
              <a:spcBef>
                <a:spcPts val="0"/>
              </a:spcBef>
              <a:spcAft>
                <a:spcPts val="0"/>
              </a:spcAft>
            </a:pPr>
            <a:r>
              <a:rPr lang="en-US" sz="1400" i="1" dirty="0">
                <a:latin typeface="Times New Roman" pitchFamily="18" charset="0"/>
                <a:cs typeface="Times New Roman" pitchFamily="18" charset="0"/>
              </a:rPr>
              <a:t>(</a:t>
            </a:r>
            <a:r>
              <a:rPr lang="en-US" sz="1400" dirty="0">
                <a:latin typeface="Times New Roman" pitchFamily="18" charset="0"/>
                <a:cs typeface="Times New Roman" pitchFamily="18" charset="0"/>
              </a:rPr>
              <a:t>iii</a:t>
            </a:r>
            <a:r>
              <a:rPr lang="en-US" sz="1400" i="1" dirty="0">
                <a:latin typeface="Times New Roman" pitchFamily="18" charset="0"/>
                <a:cs typeface="Times New Roman" pitchFamily="18" charset="0"/>
              </a:rPr>
              <a:t>) "specified person" means a person, who is a partner of a firm or member of other association of persons or body of individuals (not being a company or a co-operative society) in any previous year.</a:t>
            </a:r>
            <a:r>
              <a:rPr lang="en-US" sz="1400" b="1" dirty="0">
                <a:latin typeface="Times New Roman" pitchFamily="18" charset="0"/>
                <a:cs typeface="Times New Roman" pitchFamily="18" charset="0"/>
              </a:rPr>
              <a:t>]</a:t>
            </a:r>
            <a:endParaRPr lang="en-US" sz="1400" dirty="0">
              <a:latin typeface="Times New Roman" pitchFamily="18" charset="0"/>
              <a:cs typeface="Times New Roman" pitchFamily="18" charset="0"/>
            </a:endParaRPr>
          </a:p>
          <a:p>
            <a:pPr>
              <a:spcBef>
                <a:spcPts val="0"/>
              </a:spcBef>
              <a:spcAft>
                <a:spcPts val="0"/>
              </a:spcAft>
            </a:pPr>
            <a:endParaRPr lang="en-US" sz="1400" dirty="0">
              <a:latin typeface="Times New Roman" pitchFamily="18" charset="0"/>
              <a:cs typeface="Times New Roman" pitchFamily="18" charset="0"/>
            </a:endParaRPr>
          </a:p>
        </p:txBody>
      </p:sp>
    </p:spTree>
    <p:extLst>
      <p:ext uri="{BB962C8B-B14F-4D97-AF65-F5344CB8AC3E}">
        <p14:creationId xmlns:p14="http://schemas.microsoft.com/office/powerpoint/2010/main" xmlns="" val="20527258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Section 9B</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401895218"/>
              </p:ext>
            </p:extLst>
          </p:nvPr>
        </p:nvGraphicFramePr>
        <p:xfrm>
          <a:off x="345440" y="1391920"/>
          <a:ext cx="8169910" cy="5191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xmlns="" id="{7CD047CF-1889-DEDF-A00D-CBE90A8E833C}"/>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45580704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9B</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00365033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99D5200F-56C9-45EA-2F1B-C5A74DCAAF02}"/>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1929891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814413" cy="1450757"/>
          </a:xfrm>
        </p:spPr>
        <p:txBody>
          <a:bodyPr>
            <a:normAutofit/>
          </a:bodyPr>
          <a:lstStyle/>
          <a:p>
            <a:r>
              <a:rPr lang="en-US" sz="4000" dirty="0"/>
              <a:t>S.48 – Capital asset given to SP by SE</a:t>
            </a:r>
          </a:p>
        </p:txBody>
      </p:sp>
      <p:sp>
        <p:nvSpPr>
          <p:cNvPr id="3" name="Content Placeholder 2"/>
          <p:cNvSpPr>
            <a:spLocks noGrp="1"/>
          </p:cNvSpPr>
          <p:nvPr>
            <p:ph idx="1"/>
          </p:nvPr>
        </p:nvSpPr>
        <p:spPr/>
        <p:txBody>
          <a:bodyPr>
            <a:normAutofit fontScale="77500" lnSpcReduction="20000"/>
          </a:bodyPr>
          <a:lstStyle/>
          <a:p>
            <a:r>
              <a:rPr lang="en-US" b="1" dirty="0"/>
              <a:t>48.</a:t>
            </a:r>
            <a:r>
              <a:rPr lang="en-US" dirty="0"/>
              <a:t> The income chargeable under the head "Capital gains" shall be computed, </a:t>
            </a:r>
            <a:r>
              <a:rPr lang="en-US" b="1" dirty="0"/>
              <a:t>by deducting from the full value of the consideration </a:t>
            </a:r>
            <a:r>
              <a:rPr lang="en-US" dirty="0"/>
              <a:t>received or accruing as a result of the transfer of the capital asset the following amounts, namely :—</a:t>
            </a:r>
          </a:p>
          <a:p>
            <a:r>
              <a:rPr lang="en-US" dirty="0"/>
              <a:t>(</a:t>
            </a:r>
            <a:r>
              <a:rPr lang="en-US" i="1" dirty="0"/>
              <a:t>i</a:t>
            </a:r>
            <a:r>
              <a:rPr lang="en-US" dirty="0"/>
              <a:t>) expenditure incurred wholly and exclusively in connection with such transfer;</a:t>
            </a:r>
          </a:p>
          <a:p>
            <a:r>
              <a:rPr lang="en-US" dirty="0"/>
              <a:t>(</a:t>
            </a:r>
            <a:r>
              <a:rPr lang="en-US" i="1" dirty="0"/>
              <a:t>ii</a:t>
            </a:r>
            <a:r>
              <a:rPr lang="en-US" dirty="0"/>
              <a:t>) the cost of acquisition of the asset and the cost of any improvement thereto;</a:t>
            </a:r>
          </a:p>
          <a:p>
            <a:pPr algn="just"/>
            <a:r>
              <a:rPr lang="en-US" i="1" dirty="0"/>
              <a:t>(</a:t>
            </a:r>
            <a:r>
              <a:rPr lang="en-US" dirty="0"/>
              <a:t>iii</a:t>
            </a:r>
            <a:r>
              <a:rPr lang="en-US" i="1" dirty="0"/>
              <a:t>) in case of value of any money or capital asset received by a specified person from a specified entity referred to in subsection (4) of section 45, the amount chargeable to income-tax as income of such specified entity under that sub-section which is attributable to the capital asset being transferred by the specified entity, calculated in the prescribed manner:</a:t>
            </a:r>
            <a:endParaRPr lang="en-US" dirty="0"/>
          </a:p>
          <a:p>
            <a:endParaRPr lang="en-US" dirty="0"/>
          </a:p>
        </p:txBody>
      </p:sp>
      <p:sp>
        <p:nvSpPr>
          <p:cNvPr id="4" name="TextBox 3">
            <a:extLst>
              <a:ext uri="{FF2B5EF4-FFF2-40B4-BE49-F238E27FC236}">
                <a16:creationId xmlns:a16="http://schemas.microsoft.com/office/drawing/2014/main" xmlns="" id="{DD05E275-9045-3086-7477-77FEAE69EE90}"/>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4861138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S.45(4) vs. 9B</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18740094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7DDE382D-BF0A-5D1A-44BF-4B066AEB0FF3}"/>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6329068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Issues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74273807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A639BA23-B1C1-5471-49CF-303CA11E7638}"/>
              </a:ext>
            </a:extLst>
          </p:cNvPr>
          <p:cNvSpPr txBox="1"/>
          <p:nvPr/>
        </p:nvSpPr>
        <p:spPr>
          <a:xfrm flipH="1">
            <a:off x="502918" y="650240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484679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932597"/>
          </a:xfrm>
        </p:spPr>
        <p:txBody>
          <a:bodyPr/>
          <a:lstStyle/>
          <a:p>
            <a:r>
              <a:rPr lang="en-US" dirty="0"/>
              <a:t>Agency Relationship</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44602613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BCB8B5F7-94ED-03D7-66BE-4F5E53849102}"/>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8780840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02986E-5538-7BA0-50E6-2BEBB58B57C0}"/>
              </a:ext>
            </a:extLst>
          </p:cNvPr>
          <p:cNvSpPr>
            <a:spLocks noGrp="1"/>
          </p:cNvSpPr>
          <p:nvPr>
            <p:ph type="title"/>
          </p:nvPr>
        </p:nvSpPr>
        <p:spPr/>
        <p:txBody>
          <a:bodyPr/>
          <a:lstStyle/>
          <a:p>
            <a:r>
              <a:rPr lang="en-US" dirty="0"/>
              <a:t>Stock in trade</a:t>
            </a:r>
          </a:p>
        </p:txBody>
      </p:sp>
      <p:sp>
        <p:nvSpPr>
          <p:cNvPr id="3" name="Content Placeholder 2">
            <a:extLst>
              <a:ext uri="{FF2B5EF4-FFF2-40B4-BE49-F238E27FC236}">
                <a16:creationId xmlns:a16="http://schemas.microsoft.com/office/drawing/2014/main" xmlns="" id="{5A852A90-89C7-F5F9-F84F-7F1023DE04C9}"/>
              </a:ext>
            </a:extLst>
          </p:cNvPr>
          <p:cNvSpPr>
            <a:spLocks noGrp="1"/>
          </p:cNvSpPr>
          <p:nvPr>
            <p:ph idx="1"/>
          </p:nvPr>
        </p:nvSpPr>
        <p:spPr/>
        <p:txBody>
          <a:bodyPr/>
          <a:lstStyle/>
          <a:p>
            <a:r>
              <a:rPr lang="en-US" dirty="0"/>
              <a:t>Not a capital asset as per S.2(14)</a:t>
            </a:r>
          </a:p>
          <a:p>
            <a:pPr lvl="1"/>
            <a:r>
              <a:rPr lang="en-US" dirty="0"/>
              <a:t>Stock in trade</a:t>
            </a:r>
          </a:p>
          <a:p>
            <a:pPr lvl="1"/>
            <a:r>
              <a:rPr lang="en-US" dirty="0"/>
              <a:t>Raw materials</a:t>
            </a:r>
          </a:p>
          <a:p>
            <a:pPr lvl="1"/>
            <a:r>
              <a:rPr lang="en-US" dirty="0"/>
              <a:t>Consumable</a:t>
            </a:r>
          </a:p>
          <a:p>
            <a:r>
              <a:rPr lang="en-US" dirty="0"/>
              <a:t>Separately mentioned in ITR form</a:t>
            </a:r>
          </a:p>
          <a:p>
            <a:r>
              <a:rPr lang="en-US" dirty="0"/>
              <a:t>Raw material or consumable given to partner?</a:t>
            </a:r>
          </a:p>
        </p:txBody>
      </p:sp>
    </p:spTree>
    <p:extLst>
      <p:ext uri="{BB962C8B-B14F-4D97-AF65-F5344CB8AC3E}">
        <p14:creationId xmlns:p14="http://schemas.microsoft.com/office/powerpoint/2010/main" xmlns="" val="13710953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Dissolution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99785115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061410A8-9C28-02FB-8612-E39BD9BB39BC}"/>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2845297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Dissolution - deductions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38355230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xmlns="" id="{8242636A-F900-74B3-65D7-8FEC2803FEEF}"/>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6"/>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13429866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Illustration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444471444"/>
              </p:ext>
            </p:extLst>
          </p:nvPr>
        </p:nvGraphicFramePr>
        <p:xfrm>
          <a:off x="924791" y="2192627"/>
          <a:ext cx="7481455" cy="3688944"/>
        </p:xfrm>
        <a:graphic>
          <a:graphicData uri="http://schemas.openxmlformats.org/drawingml/2006/table">
            <a:tbl>
              <a:tblPr firstRow="1" bandRow="1">
                <a:tableStyleId>{5C22544A-7EE6-4342-B048-85BDC9FD1C3A}</a:tableStyleId>
              </a:tblPr>
              <a:tblGrid>
                <a:gridCol w="1700330">
                  <a:extLst>
                    <a:ext uri="{9D8B030D-6E8A-4147-A177-3AD203B41FA5}">
                      <a16:colId xmlns:a16="http://schemas.microsoft.com/office/drawing/2014/main" xmlns="" val="20000"/>
                    </a:ext>
                  </a:extLst>
                </a:gridCol>
                <a:gridCol w="971617">
                  <a:extLst>
                    <a:ext uri="{9D8B030D-6E8A-4147-A177-3AD203B41FA5}">
                      <a16:colId xmlns:a16="http://schemas.microsoft.com/office/drawing/2014/main" xmlns="" val="20001"/>
                    </a:ext>
                  </a:extLst>
                </a:gridCol>
                <a:gridCol w="981334">
                  <a:extLst>
                    <a:ext uri="{9D8B030D-6E8A-4147-A177-3AD203B41FA5}">
                      <a16:colId xmlns:a16="http://schemas.microsoft.com/office/drawing/2014/main" xmlns="" val="20002"/>
                    </a:ext>
                  </a:extLst>
                </a:gridCol>
                <a:gridCol w="2145952">
                  <a:extLst>
                    <a:ext uri="{9D8B030D-6E8A-4147-A177-3AD203B41FA5}">
                      <a16:colId xmlns:a16="http://schemas.microsoft.com/office/drawing/2014/main" xmlns="" val="20003"/>
                    </a:ext>
                  </a:extLst>
                </a:gridCol>
                <a:gridCol w="938502">
                  <a:extLst>
                    <a:ext uri="{9D8B030D-6E8A-4147-A177-3AD203B41FA5}">
                      <a16:colId xmlns:a16="http://schemas.microsoft.com/office/drawing/2014/main" xmlns="" val="20004"/>
                    </a:ext>
                  </a:extLst>
                </a:gridCol>
                <a:gridCol w="743720">
                  <a:extLst>
                    <a:ext uri="{9D8B030D-6E8A-4147-A177-3AD203B41FA5}">
                      <a16:colId xmlns:a16="http://schemas.microsoft.com/office/drawing/2014/main" xmlns="" val="20005"/>
                    </a:ext>
                  </a:extLst>
                </a:gridCol>
              </a:tblGrid>
              <a:tr h="508144">
                <a:tc>
                  <a:txBody>
                    <a:bodyPr/>
                    <a:lstStyle/>
                    <a:p>
                      <a:pPr algn="ctr"/>
                      <a:r>
                        <a:rPr lang="en-US" dirty="0"/>
                        <a:t>Liabilities and Capital</a:t>
                      </a:r>
                    </a:p>
                  </a:txBody>
                  <a:tcPr marL="68580" marR="68580"/>
                </a:tc>
                <a:tc>
                  <a:txBody>
                    <a:bodyPr/>
                    <a:lstStyle/>
                    <a:p>
                      <a:pPr algn="ctr"/>
                      <a:r>
                        <a:rPr lang="en-US" dirty="0"/>
                        <a:t>Book Value</a:t>
                      </a:r>
                    </a:p>
                  </a:txBody>
                  <a:tcPr marL="68580" marR="68580"/>
                </a:tc>
                <a:tc>
                  <a:txBody>
                    <a:bodyPr/>
                    <a:lstStyle/>
                    <a:p>
                      <a:pPr algn="ctr"/>
                      <a:r>
                        <a:rPr lang="en-US" dirty="0"/>
                        <a:t>FMV</a:t>
                      </a:r>
                    </a:p>
                  </a:txBody>
                  <a:tcPr marL="68580" marR="68580"/>
                </a:tc>
                <a:tc>
                  <a:txBody>
                    <a:bodyPr/>
                    <a:lstStyle/>
                    <a:p>
                      <a:pPr algn="ctr"/>
                      <a:r>
                        <a:rPr lang="en-US" dirty="0"/>
                        <a:t>ASSETS</a:t>
                      </a:r>
                    </a:p>
                  </a:txBody>
                  <a:tcPr marL="68580" marR="68580"/>
                </a:tc>
                <a:tc>
                  <a:txBody>
                    <a:bodyPr/>
                    <a:lstStyle/>
                    <a:p>
                      <a:pPr algn="ctr"/>
                      <a:r>
                        <a:rPr lang="en-US" dirty="0"/>
                        <a:t>Book Value</a:t>
                      </a:r>
                    </a:p>
                  </a:txBody>
                  <a:tcPr marL="68580" marR="68580"/>
                </a:tc>
                <a:tc>
                  <a:txBody>
                    <a:bodyPr/>
                    <a:lstStyle/>
                    <a:p>
                      <a:pPr algn="ctr"/>
                      <a:r>
                        <a:rPr lang="en-US" dirty="0"/>
                        <a:t>FMV</a:t>
                      </a:r>
                    </a:p>
                  </a:txBody>
                  <a:tcPr marL="68580" marR="68580"/>
                </a:tc>
                <a:extLst>
                  <a:ext uri="{0D108BD9-81ED-4DB2-BD59-A6C34878D82A}">
                    <a16:rowId xmlns:a16="http://schemas.microsoft.com/office/drawing/2014/main" xmlns="" val="10000"/>
                  </a:ext>
                </a:extLst>
              </a:tr>
              <a:tr h="508144">
                <a:tc>
                  <a:txBody>
                    <a:bodyPr/>
                    <a:lstStyle/>
                    <a:p>
                      <a:r>
                        <a:rPr lang="en-US" dirty="0"/>
                        <a:t>Capital - A</a:t>
                      </a:r>
                    </a:p>
                  </a:txBody>
                  <a:tcPr marL="68580" marR="68580"/>
                </a:tc>
                <a:tc>
                  <a:txBody>
                    <a:bodyPr/>
                    <a:lstStyle/>
                    <a:p>
                      <a:pPr algn="r"/>
                      <a:r>
                        <a:rPr lang="en-US" dirty="0"/>
                        <a:t>100</a:t>
                      </a:r>
                    </a:p>
                  </a:txBody>
                  <a:tcPr marL="68580" marR="68580"/>
                </a:tc>
                <a:tc>
                  <a:txBody>
                    <a:bodyPr/>
                    <a:lstStyle/>
                    <a:p>
                      <a:pPr algn="r"/>
                      <a:r>
                        <a:rPr lang="en-US" dirty="0"/>
                        <a:t>500</a:t>
                      </a:r>
                    </a:p>
                  </a:txBody>
                  <a:tcPr marL="68580" marR="68580"/>
                </a:tc>
                <a:tc>
                  <a:txBody>
                    <a:bodyPr/>
                    <a:lstStyle/>
                    <a:p>
                      <a:r>
                        <a:rPr lang="en-US" dirty="0"/>
                        <a:t>Cash</a:t>
                      </a:r>
                    </a:p>
                  </a:txBody>
                  <a:tcPr marL="68580" marR="68580"/>
                </a:tc>
                <a:tc>
                  <a:txBody>
                    <a:bodyPr/>
                    <a:lstStyle/>
                    <a:p>
                      <a:pPr algn="r"/>
                      <a:r>
                        <a:rPr lang="en-US" dirty="0"/>
                        <a:t>100</a:t>
                      </a:r>
                    </a:p>
                  </a:txBody>
                  <a:tcPr marL="68580" marR="68580"/>
                </a:tc>
                <a:tc>
                  <a:txBody>
                    <a:bodyPr/>
                    <a:lstStyle/>
                    <a:p>
                      <a:pPr algn="r"/>
                      <a:r>
                        <a:rPr lang="en-US" dirty="0"/>
                        <a:t>100</a:t>
                      </a:r>
                    </a:p>
                  </a:txBody>
                  <a:tcPr marL="68580" marR="68580"/>
                </a:tc>
                <a:extLst>
                  <a:ext uri="{0D108BD9-81ED-4DB2-BD59-A6C34878D82A}">
                    <a16:rowId xmlns:a16="http://schemas.microsoft.com/office/drawing/2014/main" xmlns="" val="10001"/>
                  </a:ext>
                </a:extLst>
              </a:tr>
              <a:tr h="5081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Capital - B</a:t>
                      </a:r>
                    </a:p>
                  </a:txBody>
                  <a:tcPr marL="68580" marR="68580"/>
                </a:tc>
                <a:tc>
                  <a:txBody>
                    <a:bodyPr/>
                    <a:lstStyle/>
                    <a:p>
                      <a:pPr algn="r"/>
                      <a:r>
                        <a:rPr lang="en-US" dirty="0"/>
                        <a:t>100</a:t>
                      </a:r>
                    </a:p>
                  </a:txBody>
                  <a:tcPr marL="68580" marR="68580"/>
                </a:tc>
                <a:tc>
                  <a:txBody>
                    <a:bodyPr/>
                    <a:lstStyle/>
                    <a:p>
                      <a:pPr algn="r"/>
                      <a:r>
                        <a:rPr lang="en-US" dirty="0"/>
                        <a:t>500</a:t>
                      </a:r>
                    </a:p>
                  </a:txBody>
                  <a:tcPr marL="68580" marR="68580"/>
                </a:tc>
                <a:tc>
                  <a:txBody>
                    <a:bodyPr/>
                    <a:lstStyle/>
                    <a:p>
                      <a:r>
                        <a:rPr lang="en-US" dirty="0"/>
                        <a:t>Capital Asset</a:t>
                      </a:r>
                    </a:p>
                  </a:txBody>
                  <a:tcPr marL="68580" marR="68580"/>
                </a:tc>
                <a:tc>
                  <a:txBody>
                    <a:bodyPr/>
                    <a:lstStyle/>
                    <a:p>
                      <a:pPr algn="r"/>
                      <a:r>
                        <a:rPr lang="en-US" dirty="0"/>
                        <a:t>100</a:t>
                      </a:r>
                    </a:p>
                  </a:txBody>
                  <a:tcPr marL="68580" marR="68580"/>
                </a:tc>
                <a:tc>
                  <a:txBody>
                    <a:bodyPr/>
                    <a:lstStyle/>
                    <a:p>
                      <a:pPr algn="r"/>
                      <a:r>
                        <a:rPr lang="en-US" dirty="0"/>
                        <a:t>300</a:t>
                      </a:r>
                    </a:p>
                  </a:txBody>
                  <a:tcPr marL="68580" marR="68580"/>
                </a:tc>
                <a:extLst>
                  <a:ext uri="{0D108BD9-81ED-4DB2-BD59-A6C34878D82A}">
                    <a16:rowId xmlns:a16="http://schemas.microsoft.com/office/drawing/2014/main" xmlns="" val="10002"/>
                  </a:ext>
                </a:extLst>
              </a:tr>
              <a:tr h="5081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Capital - C</a:t>
                      </a:r>
                    </a:p>
                  </a:txBody>
                  <a:tcPr marL="68580" marR="68580"/>
                </a:tc>
                <a:tc>
                  <a:txBody>
                    <a:bodyPr/>
                    <a:lstStyle/>
                    <a:p>
                      <a:pPr algn="r"/>
                      <a:r>
                        <a:rPr lang="en-US" dirty="0"/>
                        <a:t>100</a:t>
                      </a:r>
                    </a:p>
                  </a:txBody>
                  <a:tcPr marL="68580" marR="68580"/>
                </a:tc>
                <a:tc>
                  <a:txBody>
                    <a:bodyPr/>
                    <a:lstStyle/>
                    <a:p>
                      <a:pPr algn="r"/>
                      <a:r>
                        <a:rPr lang="en-US" dirty="0"/>
                        <a:t>500</a:t>
                      </a:r>
                    </a:p>
                  </a:txBody>
                  <a:tcPr marL="68580" marR="68580"/>
                </a:tc>
                <a:tc>
                  <a:txBody>
                    <a:bodyPr/>
                    <a:lstStyle/>
                    <a:p>
                      <a:r>
                        <a:rPr lang="en-US" dirty="0"/>
                        <a:t>Stock in trade</a:t>
                      </a:r>
                    </a:p>
                  </a:txBody>
                  <a:tcPr marL="68580" marR="68580"/>
                </a:tc>
                <a:tc>
                  <a:txBody>
                    <a:bodyPr/>
                    <a:lstStyle/>
                    <a:p>
                      <a:pPr algn="r"/>
                      <a:r>
                        <a:rPr lang="en-US" dirty="0"/>
                        <a:t>100</a:t>
                      </a:r>
                    </a:p>
                  </a:txBody>
                  <a:tcPr marL="68580" marR="68580"/>
                </a:tc>
                <a:tc>
                  <a:txBody>
                    <a:bodyPr/>
                    <a:lstStyle/>
                    <a:p>
                      <a:pPr algn="r"/>
                      <a:r>
                        <a:rPr lang="en-US" dirty="0"/>
                        <a:t>600</a:t>
                      </a:r>
                    </a:p>
                  </a:txBody>
                  <a:tcPr marL="68580" marR="68580"/>
                </a:tc>
                <a:extLst>
                  <a:ext uri="{0D108BD9-81ED-4DB2-BD59-A6C34878D82A}">
                    <a16:rowId xmlns:a16="http://schemas.microsoft.com/office/drawing/2014/main" xmlns="" val="10003"/>
                  </a:ext>
                </a:extLst>
              </a:tr>
              <a:tr h="508144">
                <a:tc>
                  <a:txBody>
                    <a:bodyPr/>
                    <a:lstStyle/>
                    <a:p>
                      <a:pPr algn="r"/>
                      <a:r>
                        <a:rPr lang="en-US" dirty="0"/>
                        <a:t>Total Capital</a:t>
                      </a:r>
                    </a:p>
                  </a:txBody>
                  <a:tcPr marL="68580" marR="68580"/>
                </a:tc>
                <a:tc>
                  <a:txBody>
                    <a:bodyPr/>
                    <a:lstStyle/>
                    <a:p>
                      <a:pPr algn="r"/>
                      <a:r>
                        <a:rPr lang="en-US" dirty="0"/>
                        <a:t>300</a:t>
                      </a:r>
                    </a:p>
                  </a:txBody>
                  <a:tcPr marL="68580" marR="68580"/>
                </a:tc>
                <a:tc>
                  <a:txBody>
                    <a:bodyPr/>
                    <a:lstStyle/>
                    <a:p>
                      <a:pPr algn="r"/>
                      <a:endParaRPr lang="en-US" dirty="0"/>
                    </a:p>
                  </a:txBody>
                  <a:tcPr marL="68580" marR="68580"/>
                </a:tc>
                <a:tc>
                  <a:txBody>
                    <a:bodyPr/>
                    <a:lstStyle/>
                    <a:p>
                      <a:r>
                        <a:rPr lang="en-US" dirty="0"/>
                        <a:t>Agricultural land</a:t>
                      </a:r>
                    </a:p>
                  </a:txBody>
                  <a:tcPr marL="68580" marR="68580"/>
                </a:tc>
                <a:tc>
                  <a:txBody>
                    <a:bodyPr/>
                    <a:lstStyle/>
                    <a:p>
                      <a:pPr algn="r"/>
                      <a:r>
                        <a:rPr lang="en-US" dirty="0"/>
                        <a:t>100</a:t>
                      </a:r>
                    </a:p>
                  </a:txBody>
                  <a:tcPr marL="68580" marR="68580"/>
                </a:tc>
                <a:tc>
                  <a:txBody>
                    <a:bodyPr/>
                    <a:lstStyle/>
                    <a:p>
                      <a:pPr algn="r"/>
                      <a:r>
                        <a:rPr lang="en-US" dirty="0"/>
                        <a:t>600</a:t>
                      </a:r>
                    </a:p>
                  </a:txBody>
                  <a:tcPr marL="68580" marR="68580"/>
                </a:tc>
                <a:extLst>
                  <a:ext uri="{0D108BD9-81ED-4DB2-BD59-A6C34878D82A}">
                    <a16:rowId xmlns:a16="http://schemas.microsoft.com/office/drawing/2014/main" xmlns="" val="10004"/>
                  </a:ext>
                </a:extLst>
              </a:tr>
              <a:tr h="508144">
                <a:tc>
                  <a:txBody>
                    <a:bodyPr/>
                    <a:lstStyle/>
                    <a:p>
                      <a:r>
                        <a:rPr lang="en-US" dirty="0"/>
                        <a:t>Liabilities</a:t>
                      </a:r>
                    </a:p>
                  </a:txBody>
                  <a:tcPr marL="68580" marR="68580"/>
                </a:tc>
                <a:tc>
                  <a:txBody>
                    <a:bodyPr/>
                    <a:lstStyle/>
                    <a:p>
                      <a:pPr algn="r"/>
                      <a:r>
                        <a:rPr lang="en-US" dirty="0"/>
                        <a:t>100</a:t>
                      </a:r>
                    </a:p>
                  </a:txBody>
                  <a:tcPr marL="68580" marR="68580"/>
                </a:tc>
                <a:tc>
                  <a:txBody>
                    <a:bodyPr/>
                    <a:lstStyle/>
                    <a:p>
                      <a:pPr algn="r"/>
                      <a:r>
                        <a:rPr lang="en-US" dirty="0"/>
                        <a:t>100</a:t>
                      </a:r>
                    </a:p>
                  </a:txBody>
                  <a:tcPr marL="68580" marR="68580"/>
                </a:tc>
                <a:tc>
                  <a:txBody>
                    <a:bodyPr/>
                    <a:lstStyle/>
                    <a:p>
                      <a:endParaRPr lang="en-US" dirty="0"/>
                    </a:p>
                  </a:txBody>
                  <a:tcPr marL="68580" marR="68580"/>
                </a:tc>
                <a:tc>
                  <a:txBody>
                    <a:bodyPr/>
                    <a:lstStyle/>
                    <a:p>
                      <a:pPr algn="r"/>
                      <a:endParaRPr lang="en-US" dirty="0"/>
                    </a:p>
                  </a:txBody>
                  <a:tcPr marL="68580" marR="68580"/>
                </a:tc>
                <a:tc>
                  <a:txBody>
                    <a:bodyPr/>
                    <a:lstStyle/>
                    <a:p>
                      <a:pPr algn="r"/>
                      <a:endParaRPr lang="en-US" dirty="0"/>
                    </a:p>
                  </a:txBody>
                  <a:tcPr marL="68580" marR="68580"/>
                </a:tc>
                <a:extLst>
                  <a:ext uri="{0D108BD9-81ED-4DB2-BD59-A6C34878D82A}">
                    <a16:rowId xmlns:a16="http://schemas.microsoft.com/office/drawing/2014/main" xmlns="" val="10005"/>
                  </a:ext>
                </a:extLst>
              </a:tr>
              <a:tr h="508144">
                <a:tc>
                  <a:txBody>
                    <a:bodyPr/>
                    <a:lstStyle/>
                    <a:p>
                      <a:pPr algn="r"/>
                      <a:r>
                        <a:rPr lang="en-US" b="1" dirty="0"/>
                        <a:t>Totals:</a:t>
                      </a:r>
                    </a:p>
                  </a:txBody>
                  <a:tcPr marL="68580" marR="68580"/>
                </a:tc>
                <a:tc>
                  <a:txBody>
                    <a:bodyPr/>
                    <a:lstStyle/>
                    <a:p>
                      <a:pPr algn="r"/>
                      <a:r>
                        <a:rPr lang="en-US" b="1" dirty="0"/>
                        <a:t>400</a:t>
                      </a:r>
                    </a:p>
                  </a:txBody>
                  <a:tcPr marL="68580" marR="68580"/>
                </a:tc>
                <a:tc>
                  <a:txBody>
                    <a:bodyPr/>
                    <a:lstStyle/>
                    <a:p>
                      <a:pPr algn="r"/>
                      <a:r>
                        <a:rPr lang="en-US" b="1" dirty="0"/>
                        <a:t>1600</a:t>
                      </a:r>
                    </a:p>
                  </a:txBody>
                  <a:tcPr marL="68580" marR="68580"/>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b="1" dirty="0"/>
                        <a:t>Totals:</a:t>
                      </a:r>
                    </a:p>
                  </a:txBody>
                  <a:tcPr marL="68580" marR="68580"/>
                </a:tc>
                <a:tc>
                  <a:txBody>
                    <a:bodyPr/>
                    <a:lstStyle/>
                    <a:p>
                      <a:pPr algn="r"/>
                      <a:r>
                        <a:rPr lang="en-US" b="1" dirty="0"/>
                        <a:t>400</a:t>
                      </a:r>
                    </a:p>
                  </a:txBody>
                  <a:tcPr marL="68580" marR="68580"/>
                </a:tc>
                <a:tc>
                  <a:txBody>
                    <a:bodyPr/>
                    <a:lstStyle/>
                    <a:p>
                      <a:pPr algn="r"/>
                      <a:r>
                        <a:rPr lang="en-US" b="1" dirty="0"/>
                        <a:t>1600</a:t>
                      </a:r>
                    </a:p>
                  </a:txBody>
                  <a:tcPr marL="68580" marR="68580"/>
                </a:tc>
                <a:extLst>
                  <a:ext uri="{0D108BD9-81ED-4DB2-BD59-A6C34878D82A}">
                    <a16:rowId xmlns:a16="http://schemas.microsoft.com/office/drawing/2014/main" xmlns="" val="10006"/>
                  </a:ext>
                </a:extLst>
              </a:tr>
            </a:tbl>
          </a:graphicData>
        </a:graphic>
      </p:graphicFrame>
      <p:sp>
        <p:nvSpPr>
          <p:cNvPr id="3" name="TextBox 2">
            <a:extLst>
              <a:ext uri="{FF2B5EF4-FFF2-40B4-BE49-F238E27FC236}">
                <a16:creationId xmlns:a16="http://schemas.microsoft.com/office/drawing/2014/main" xmlns="" id="{7B9515B7-C3C7-D245-0F8A-D762F558FF6D}"/>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1813280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Dissolution of 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267799882"/>
              </p:ext>
            </p:extLst>
          </p:nvPr>
        </p:nvGraphicFramePr>
        <p:xfrm>
          <a:off x="628650" y="1825625"/>
          <a:ext cx="7886701" cy="3677920"/>
        </p:xfrm>
        <a:graphic>
          <a:graphicData uri="http://schemas.openxmlformats.org/drawingml/2006/table">
            <a:tbl>
              <a:tblPr firstRow="1" bandRow="1">
                <a:tableStyleId>{5C22544A-7EE6-4342-B048-85BDC9FD1C3A}</a:tableStyleId>
              </a:tblPr>
              <a:tblGrid>
                <a:gridCol w="2800787">
                  <a:extLst>
                    <a:ext uri="{9D8B030D-6E8A-4147-A177-3AD203B41FA5}">
                      <a16:colId xmlns:a16="http://schemas.microsoft.com/office/drawing/2014/main" xmlns="" val="20000"/>
                    </a:ext>
                  </a:extLst>
                </a:gridCol>
                <a:gridCol w="1118912">
                  <a:extLst>
                    <a:ext uri="{9D8B030D-6E8A-4147-A177-3AD203B41FA5}">
                      <a16:colId xmlns:a16="http://schemas.microsoft.com/office/drawing/2014/main" xmlns="" val="20001"/>
                    </a:ext>
                  </a:extLst>
                </a:gridCol>
                <a:gridCol w="1184091">
                  <a:extLst>
                    <a:ext uri="{9D8B030D-6E8A-4147-A177-3AD203B41FA5}">
                      <a16:colId xmlns:a16="http://schemas.microsoft.com/office/drawing/2014/main" xmlns="" val="20002"/>
                    </a:ext>
                  </a:extLst>
                </a:gridCol>
                <a:gridCol w="1368767">
                  <a:extLst>
                    <a:ext uri="{9D8B030D-6E8A-4147-A177-3AD203B41FA5}">
                      <a16:colId xmlns:a16="http://schemas.microsoft.com/office/drawing/2014/main" xmlns="" val="20003"/>
                    </a:ext>
                  </a:extLst>
                </a:gridCol>
                <a:gridCol w="1414144">
                  <a:extLst>
                    <a:ext uri="{9D8B030D-6E8A-4147-A177-3AD203B41FA5}">
                      <a16:colId xmlns:a16="http://schemas.microsoft.com/office/drawing/2014/main" xmlns="" val="20004"/>
                    </a:ext>
                  </a:extLst>
                </a:gridCol>
              </a:tblGrid>
              <a:tr h="370840">
                <a:tc>
                  <a:txBody>
                    <a:bodyPr/>
                    <a:lstStyle/>
                    <a:p>
                      <a:r>
                        <a:rPr lang="en-US" dirty="0"/>
                        <a:t>ASSETS AND LIABILITIES DISTRIBUTED</a:t>
                      </a:r>
                    </a:p>
                  </a:txBody>
                  <a:tcPr marL="71697" marR="71697"/>
                </a:tc>
                <a:tc>
                  <a:txBody>
                    <a:bodyPr/>
                    <a:lstStyle/>
                    <a:p>
                      <a:pPr algn="ctr"/>
                      <a:r>
                        <a:rPr lang="en-US" dirty="0"/>
                        <a:t>Book Value</a:t>
                      </a:r>
                    </a:p>
                  </a:txBody>
                  <a:tcPr marL="71697" marR="71697"/>
                </a:tc>
                <a:tc>
                  <a:txBody>
                    <a:bodyPr/>
                    <a:lstStyle/>
                    <a:p>
                      <a:pPr algn="ctr"/>
                      <a:r>
                        <a:rPr lang="en-US" dirty="0"/>
                        <a:t>FMV</a:t>
                      </a:r>
                    </a:p>
                  </a:txBody>
                  <a:tcPr marL="71697" marR="71697"/>
                </a:tc>
                <a:tc>
                  <a:txBody>
                    <a:bodyPr/>
                    <a:lstStyle/>
                    <a:p>
                      <a:pPr algn="ctr"/>
                      <a:r>
                        <a:rPr lang="en-US" dirty="0"/>
                        <a:t>Capital Gains</a:t>
                      </a:r>
                    </a:p>
                  </a:txBody>
                  <a:tcPr marL="71697" marR="71697"/>
                </a:tc>
                <a:tc>
                  <a:txBody>
                    <a:bodyPr/>
                    <a:lstStyle/>
                    <a:p>
                      <a:pPr algn="ctr"/>
                      <a:r>
                        <a:rPr lang="en-US" dirty="0"/>
                        <a:t>Business Profits</a:t>
                      </a:r>
                    </a:p>
                  </a:txBody>
                  <a:tcPr marL="71697" marR="71697"/>
                </a:tc>
                <a:extLst>
                  <a:ext uri="{0D108BD9-81ED-4DB2-BD59-A6C34878D82A}">
                    <a16:rowId xmlns:a16="http://schemas.microsoft.com/office/drawing/2014/main" xmlns="" val="10000"/>
                  </a:ext>
                </a:extLst>
              </a:tr>
              <a:tr h="370840">
                <a:tc>
                  <a:txBody>
                    <a:bodyPr/>
                    <a:lstStyle/>
                    <a:p>
                      <a:r>
                        <a:rPr lang="en-US" dirty="0"/>
                        <a:t>Cash</a:t>
                      </a:r>
                    </a:p>
                  </a:txBody>
                  <a:tcPr marL="71697" marR="71697"/>
                </a:tc>
                <a:tc>
                  <a:txBody>
                    <a:bodyPr/>
                    <a:lstStyle/>
                    <a:p>
                      <a:pPr algn="r"/>
                      <a:r>
                        <a:rPr lang="en-US" dirty="0"/>
                        <a:t>100</a:t>
                      </a:r>
                    </a:p>
                  </a:txBody>
                  <a:tcPr marL="71697" marR="71697"/>
                </a:tc>
                <a:tc>
                  <a:txBody>
                    <a:bodyPr/>
                    <a:lstStyle/>
                    <a:p>
                      <a:pPr algn="r"/>
                      <a:r>
                        <a:rPr lang="en-US" dirty="0"/>
                        <a:t>100</a:t>
                      </a:r>
                    </a:p>
                  </a:txBody>
                  <a:tcPr marL="71697" marR="71697"/>
                </a:tc>
                <a:tc>
                  <a:txBody>
                    <a:bodyPr/>
                    <a:lstStyle/>
                    <a:p>
                      <a:pPr algn="r"/>
                      <a:endParaRPr lang="en-US" dirty="0"/>
                    </a:p>
                  </a:txBody>
                  <a:tcPr marL="71697" marR="71697"/>
                </a:tc>
                <a:tc>
                  <a:txBody>
                    <a:bodyPr/>
                    <a:lstStyle/>
                    <a:p>
                      <a:pPr algn="r"/>
                      <a:endParaRPr lang="en-US" dirty="0"/>
                    </a:p>
                  </a:txBody>
                  <a:tcPr marL="71697" marR="71697"/>
                </a:tc>
                <a:extLst>
                  <a:ext uri="{0D108BD9-81ED-4DB2-BD59-A6C34878D82A}">
                    <a16:rowId xmlns:a16="http://schemas.microsoft.com/office/drawing/2014/main" xmlns="" val="10001"/>
                  </a:ext>
                </a:extLst>
              </a:tr>
              <a:tr h="370840">
                <a:tc>
                  <a:txBody>
                    <a:bodyPr/>
                    <a:lstStyle/>
                    <a:p>
                      <a:r>
                        <a:rPr lang="en-US" dirty="0"/>
                        <a:t>Capital Assets</a:t>
                      </a:r>
                    </a:p>
                  </a:txBody>
                  <a:tcPr marL="71697" marR="71697"/>
                </a:tc>
                <a:tc>
                  <a:txBody>
                    <a:bodyPr/>
                    <a:lstStyle/>
                    <a:p>
                      <a:pPr algn="r"/>
                      <a:r>
                        <a:rPr lang="en-US" dirty="0"/>
                        <a:t>100</a:t>
                      </a:r>
                    </a:p>
                  </a:txBody>
                  <a:tcPr marL="71697" marR="71697"/>
                </a:tc>
                <a:tc>
                  <a:txBody>
                    <a:bodyPr/>
                    <a:lstStyle/>
                    <a:p>
                      <a:pPr algn="r"/>
                      <a:r>
                        <a:rPr lang="en-US" dirty="0"/>
                        <a:t>300</a:t>
                      </a:r>
                    </a:p>
                  </a:txBody>
                  <a:tcPr marL="71697" marR="71697"/>
                </a:tc>
                <a:tc>
                  <a:txBody>
                    <a:bodyPr/>
                    <a:lstStyle/>
                    <a:p>
                      <a:pPr algn="r"/>
                      <a:r>
                        <a:rPr lang="en-US" dirty="0"/>
                        <a:t>200</a:t>
                      </a:r>
                    </a:p>
                  </a:txBody>
                  <a:tcPr marL="71697" marR="71697"/>
                </a:tc>
                <a:tc>
                  <a:txBody>
                    <a:bodyPr/>
                    <a:lstStyle/>
                    <a:p>
                      <a:pPr algn="r"/>
                      <a:endParaRPr lang="en-US" dirty="0"/>
                    </a:p>
                  </a:txBody>
                  <a:tcPr marL="71697" marR="71697"/>
                </a:tc>
                <a:extLst>
                  <a:ext uri="{0D108BD9-81ED-4DB2-BD59-A6C34878D82A}">
                    <a16:rowId xmlns:a16="http://schemas.microsoft.com/office/drawing/2014/main" xmlns="" val="10002"/>
                  </a:ext>
                </a:extLst>
              </a:tr>
              <a:tr h="370840">
                <a:tc>
                  <a:txBody>
                    <a:bodyPr/>
                    <a:lstStyle/>
                    <a:p>
                      <a:r>
                        <a:rPr lang="en-US" dirty="0"/>
                        <a:t>Stock in trade</a:t>
                      </a:r>
                    </a:p>
                  </a:txBody>
                  <a:tcPr marL="71697" marR="71697"/>
                </a:tc>
                <a:tc>
                  <a:txBody>
                    <a:bodyPr/>
                    <a:lstStyle/>
                    <a:p>
                      <a:pPr algn="r"/>
                      <a:r>
                        <a:rPr lang="en-US" dirty="0"/>
                        <a:t>100</a:t>
                      </a:r>
                    </a:p>
                  </a:txBody>
                  <a:tcPr marL="71697" marR="71697"/>
                </a:tc>
                <a:tc>
                  <a:txBody>
                    <a:bodyPr/>
                    <a:lstStyle/>
                    <a:p>
                      <a:pPr algn="r"/>
                      <a:r>
                        <a:rPr lang="en-US" dirty="0"/>
                        <a:t>600</a:t>
                      </a:r>
                    </a:p>
                  </a:txBody>
                  <a:tcPr marL="71697" marR="71697"/>
                </a:tc>
                <a:tc>
                  <a:txBody>
                    <a:bodyPr/>
                    <a:lstStyle/>
                    <a:p>
                      <a:pPr algn="r"/>
                      <a:endParaRPr lang="en-US" dirty="0"/>
                    </a:p>
                  </a:txBody>
                  <a:tcPr marL="71697" marR="71697"/>
                </a:tc>
                <a:tc>
                  <a:txBody>
                    <a:bodyPr/>
                    <a:lstStyle/>
                    <a:p>
                      <a:pPr algn="r"/>
                      <a:r>
                        <a:rPr lang="en-US" dirty="0"/>
                        <a:t>500</a:t>
                      </a:r>
                    </a:p>
                  </a:txBody>
                  <a:tcPr marL="71697" marR="71697"/>
                </a:tc>
                <a:extLst>
                  <a:ext uri="{0D108BD9-81ED-4DB2-BD59-A6C34878D82A}">
                    <a16:rowId xmlns:a16="http://schemas.microsoft.com/office/drawing/2014/main" xmlns="" val="10003"/>
                  </a:ext>
                </a:extLst>
              </a:tr>
              <a:tr h="370840">
                <a:tc>
                  <a:txBody>
                    <a:bodyPr/>
                    <a:lstStyle/>
                    <a:p>
                      <a:r>
                        <a:rPr lang="en-US" dirty="0"/>
                        <a:t>Rural Agricultural</a:t>
                      </a:r>
                      <a:r>
                        <a:rPr lang="en-US" baseline="0" dirty="0"/>
                        <a:t> land</a:t>
                      </a:r>
                      <a:endParaRPr lang="en-US" dirty="0"/>
                    </a:p>
                  </a:txBody>
                  <a:tcPr marL="71697" marR="71697"/>
                </a:tc>
                <a:tc>
                  <a:txBody>
                    <a:bodyPr/>
                    <a:lstStyle/>
                    <a:p>
                      <a:pPr algn="r"/>
                      <a:r>
                        <a:rPr lang="en-US" dirty="0"/>
                        <a:t>100</a:t>
                      </a:r>
                    </a:p>
                  </a:txBody>
                  <a:tcPr marL="71697" marR="71697"/>
                </a:tc>
                <a:tc>
                  <a:txBody>
                    <a:bodyPr/>
                    <a:lstStyle/>
                    <a:p>
                      <a:pPr algn="r"/>
                      <a:r>
                        <a:rPr lang="en-US" dirty="0"/>
                        <a:t>600</a:t>
                      </a:r>
                    </a:p>
                  </a:txBody>
                  <a:tcPr marL="71697" marR="71697"/>
                </a:tc>
                <a:tc>
                  <a:txBody>
                    <a:bodyPr/>
                    <a:lstStyle/>
                    <a:p>
                      <a:pPr algn="r"/>
                      <a:endParaRPr lang="en-US" dirty="0"/>
                    </a:p>
                  </a:txBody>
                  <a:tcPr marL="71697" marR="71697"/>
                </a:tc>
                <a:tc>
                  <a:txBody>
                    <a:bodyPr/>
                    <a:lstStyle/>
                    <a:p>
                      <a:pPr algn="r"/>
                      <a:endParaRPr lang="en-US" dirty="0"/>
                    </a:p>
                  </a:txBody>
                  <a:tcPr marL="71697" marR="71697"/>
                </a:tc>
                <a:extLst>
                  <a:ext uri="{0D108BD9-81ED-4DB2-BD59-A6C34878D82A}">
                    <a16:rowId xmlns:a16="http://schemas.microsoft.com/office/drawing/2014/main" xmlns="" val="10004"/>
                  </a:ext>
                </a:extLst>
              </a:tr>
              <a:tr h="370840">
                <a:tc>
                  <a:txBody>
                    <a:bodyPr/>
                    <a:lstStyle/>
                    <a:p>
                      <a:r>
                        <a:rPr lang="en-US" b="1" dirty="0"/>
                        <a:t>TOTAL TAXABLE GAINS (S.9B)</a:t>
                      </a:r>
                    </a:p>
                  </a:txBody>
                  <a:tcPr marL="71697" marR="71697"/>
                </a:tc>
                <a:tc>
                  <a:txBody>
                    <a:bodyPr/>
                    <a:lstStyle/>
                    <a:p>
                      <a:pPr algn="r"/>
                      <a:endParaRPr lang="en-US" b="1" dirty="0"/>
                    </a:p>
                  </a:txBody>
                  <a:tcPr marL="71697" marR="71697"/>
                </a:tc>
                <a:tc>
                  <a:txBody>
                    <a:bodyPr/>
                    <a:lstStyle/>
                    <a:p>
                      <a:pPr algn="r"/>
                      <a:endParaRPr lang="en-US" b="1" dirty="0"/>
                    </a:p>
                  </a:txBody>
                  <a:tcPr marL="71697" marR="71697"/>
                </a:tc>
                <a:tc>
                  <a:txBody>
                    <a:bodyPr/>
                    <a:lstStyle/>
                    <a:p>
                      <a:pPr algn="r"/>
                      <a:r>
                        <a:rPr lang="en-US" b="1" dirty="0"/>
                        <a:t>200</a:t>
                      </a:r>
                    </a:p>
                  </a:txBody>
                  <a:tcPr marL="71697" marR="71697"/>
                </a:tc>
                <a:tc>
                  <a:txBody>
                    <a:bodyPr/>
                    <a:lstStyle/>
                    <a:p>
                      <a:pPr algn="r"/>
                      <a:r>
                        <a:rPr lang="en-US" b="1" dirty="0"/>
                        <a:t>500</a:t>
                      </a:r>
                    </a:p>
                  </a:txBody>
                  <a:tcPr marL="71697" marR="71697"/>
                </a:tc>
                <a:extLst>
                  <a:ext uri="{0D108BD9-81ED-4DB2-BD59-A6C34878D82A}">
                    <a16:rowId xmlns:a16="http://schemas.microsoft.com/office/drawing/2014/main" xmlns="" val="10005"/>
                  </a:ext>
                </a:extLst>
              </a:tr>
              <a:tr h="370840">
                <a:tc>
                  <a:txBody>
                    <a:bodyPr/>
                    <a:lstStyle/>
                    <a:p>
                      <a:r>
                        <a:rPr lang="en-US" dirty="0"/>
                        <a:t>No tax u/s 45(4) as not applicable on Dissolution</a:t>
                      </a:r>
                    </a:p>
                  </a:txBody>
                  <a:tcPr marL="71697" marR="71697"/>
                </a:tc>
                <a:tc>
                  <a:txBody>
                    <a:bodyPr/>
                    <a:lstStyle/>
                    <a:p>
                      <a:endParaRPr lang="en-US" dirty="0"/>
                    </a:p>
                  </a:txBody>
                  <a:tcPr marL="71697" marR="71697"/>
                </a:tc>
                <a:tc>
                  <a:txBody>
                    <a:bodyPr/>
                    <a:lstStyle/>
                    <a:p>
                      <a:endParaRPr lang="en-US" dirty="0"/>
                    </a:p>
                  </a:txBody>
                  <a:tcPr marL="71697" marR="71697"/>
                </a:tc>
                <a:tc>
                  <a:txBody>
                    <a:bodyPr/>
                    <a:lstStyle/>
                    <a:p>
                      <a:endParaRPr lang="en-US" dirty="0"/>
                    </a:p>
                  </a:txBody>
                  <a:tcPr marL="71697" marR="71697"/>
                </a:tc>
                <a:tc>
                  <a:txBody>
                    <a:bodyPr/>
                    <a:lstStyle/>
                    <a:p>
                      <a:endParaRPr lang="en-US" dirty="0"/>
                    </a:p>
                  </a:txBody>
                  <a:tcPr marL="71697" marR="71697"/>
                </a:tc>
                <a:extLst>
                  <a:ext uri="{0D108BD9-81ED-4DB2-BD59-A6C34878D82A}">
                    <a16:rowId xmlns:a16="http://schemas.microsoft.com/office/drawing/2014/main" xmlns="" val="10006"/>
                  </a:ext>
                </a:extLst>
              </a:tr>
            </a:tbl>
          </a:graphicData>
        </a:graphic>
      </p:graphicFrame>
      <p:sp>
        <p:nvSpPr>
          <p:cNvPr id="3" name="TextBox 2">
            <a:extLst>
              <a:ext uri="{FF2B5EF4-FFF2-40B4-BE49-F238E27FC236}">
                <a16:creationId xmlns:a16="http://schemas.microsoft.com/office/drawing/2014/main" xmlns="" id="{37A7290A-8314-8C22-E3C7-72ECE130C0BE}"/>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6201938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Example 1</a:t>
            </a:r>
          </a:p>
        </p:txBody>
      </p:sp>
      <p:sp>
        <p:nvSpPr>
          <p:cNvPr id="5" name="Text Placeholder 4"/>
          <p:cNvSpPr>
            <a:spLocks noGrp="1"/>
          </p:cNvSpPr>
          <p:nvPr>
            <p:ph type="body" idx="1"/>
          </p:nvPr>
        </p:nvSpPr>
        <p:spPr/>
        <p:txBody>
          <a:bodyPr/>
          <a:lstStyle/>
          <a:p>
            <a:r>
              <a:rPr lang="en-US" dirty="0"/>
              <a:t>Retirement cases As per CBDT Circular 14 of 2021</a:t>
            </a:r>
          </a:p>
        </p:txBody>
      </p:sp>
    </p:spTree>
    <p:extLst>
      <p:ext uri="{BB962C8B-B14F-4D97-AF65-F5344CB8AC3E}">
        <p14:creationId xmlns:p14="http://schemas.microsoft.com/office/powerpoint/2010/main" xmlns="" val="373193472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4294967295"/>
          </p:nvPr>
        </p:nvPicPr>
        <p:blipFill>
          <a:blip r:embed="rId2">
            <a:extLst>
              <a:ext uri="{BEBA8EAE-BF5A-486C-A8C5-ECC9F3942E4B}">
                <a14:imgProps xmlns:a14="http://schemas.microsoft.com/office/drawing/2010/main" xmlns="">
                  <a14:imgLayer r:embed="rId3">
                    <a14:imgEffect>
                      <a14:sharpenSoften amount="56000"/>
                    </a14:imgEffect>
                  </a14:imgLayer>
                </a14:imgProps>
              </a:ext>
              <a:ext uri="{28A0092B-C50C-407E-A947-70E740481C1C}">
                <a14:useLocalDpi xmlns:a14="http://schemas.microsoft.com/office/drawing/2010/main" xmlns="" val="0"/>
              </a:ext>
            </a:extLst>
          </a:blip>
          <a:srcRect/>
          <a:stretch>
            <a:fillRect/>
          </a:stretch>
        </p:blipFill>
        <p:spPr bwMode="auto">
          <a:xfrm>
            <a:off x="426720" y="546100"/>
            <a:ext cx="7978775" cy="4467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xmlns="" id="{42143999-5E58-8BD1-BA3A-46B465E5C461}"/>
              </a:ext>
            </a:extLst>
          </p:cNvPr>
          <p:cNvSpPr txBox="1"/>
          <p:nvPr/>
        </p:nvSpPr>
        <p:spPr>
          <a:xfrm>
            <a:off x="1107440" y="4541520"/>
            <a:ext cx="5953760"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Indexed Cost of acquisition of Land U is 15 Lakhs</a:t>
            </a:r>
          </a:p>
        </p:txBody>
      </p:sp>
      <p:sp>
        <p:nvSpPr>
          <p:cNvPr id="3" name="TextBox 2">
            <a:extLst>
              <a:ext uri="{FF2B5EF4-FFF2-40B4-BE49-F238E27FC236}">
                <a16:creationId xmlns:a16="http://schemas.microsoft.com/office/drawing/2014/main" xmlns="" id="{512D186F-0348-DCD7-4CC0-6630A707C12F}"/>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4"/>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7199810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820882" y="2377875"/>
            <a:ext cx="7585364" cy="35394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u="sng" dirty="0"/>
              <a:t>Section 45(4) for Partner A</a:t>
            </a:r>
          </a:p>
          <a:p>
            <a:endParaRPr lang="en-US" dirty="0"/>
          </a:p>
          <a:p>
            <a:r>
              <a:rPr lang="en-US" dirty="0"/>
              <a:t>B= FMV of land U 		= 50 Lakhs (Cost 10 and Index cost 15 L)</a:t>
            </a:r>
          </a:p>
          <a:p>
            <a:r>
              <a:rPr lang="en-US" dirty="0"/>
              <a:t>C= Money received 	= 11 Lakhs</a:t>
            </a:r>
          </a:p>
          <a:p>
            <a:endParaRPr lang="en-US" dirty="0"/>
          </a:p>
          <a:p>
            <a:r>
              <a:rPr lang="en-US" b="1" dirty="0"/>
              <a:t>D= Balance of Capital  	=  21 Lakhs			</a:t>
            </a:r>
          </a:p>
          <a:p>
            <a:r>
              <a:rPr lang="en-US" b="1" u="sng" dirty="0"/>
              <a:t>Taxable = 40 Lakhs </a:t>
            </a:r>
            <a:r>
              <a:rPr lang="en-US" sz="1400" u="sng" dirty="0"/>
              <a:t>(LTCG as per circular)</a:t>
            </a:r>
            <a:endParaRPr lang="en-US" u="sng" dirty="0"/>
          </a:p>
          <a:p>
            <a:r>
              <a:rPr lang="en-US" i="1" dirty="0"/>
              <a:t>(Original Rs.10 Lakhs </a:t>
            </a:r>
          </a:p>
          <a:p>
            <a:r>
              <a:rPr lang="en-US" sz="2000" i="1" dirty="0"/>
              <a:t>FMV of land 50 Lakhs – Book value 10 Lakhs = 40 Lakhs –Rs7 Lakhs (Tax) = 33 Lakhs</a:t>
            </a:r>
          </a:p>
          <a:p>
            <a:r>
              <a:rPr lang="en-US" sz="2000" b="1" i="1" dirty="0"/>
              <a:t>Distribute 11 Lakhs to Partner A</a:t>
            </a:r>
          </a:p>
          <a:p>
            <a:r>
              <a:rPr lang="en-US" sz="2000" b="1" i="1" dirty="0"/>
              <a:t>Revised Capital balance = 21 Lakhs)</a:t>
            </a:r>
          </a:p>
        </p:txBody>
      </p:sp>
      <p:sp>
        <p:nvSpPr>
          <p:cNvPr id="3" name="TextBox 2"/>
          <p:cNvSpPr txBox="1"/>
          <p:nvPr/>
        </p:nvSpPr>
        <p:spPr>
          <a:xfrm>
            <a:off x="820882" y="526474"/>
            <a:ext cx="7585364"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u="sng" dirty="0"/>
              <a:t>Section 9B for Partner A</a:t>
            </a:r>
          </a:p>
          <a:p>
            <a:endParaRPr lang="en-US" dirty="0"/>
          </a:p>
          <a:p>
            <a:r>
              <a:rPr lang="en-US" dirty="0"/>
              <a:t>FMV of land U 		= 50 Lakhs </a:t>
            </a:r>
          </a:p>
          <a:p>
            <a:r>
              <a:rPr lang="en-US" dirty="0"/>
              <a:t>Index cost 		-  15 Lakhs</a:t>
            </a:r>
          </a:p>
          <a:p>
            <a:r>
              <a:rPr lang="en-US" b="1" dirty="0"/>
              <a:t>Capital Gains		= 35 Lakhs</a:t>
            </a:r>
          </a:p>
        </p:txBody>
      </p:sp>
      <p:sp>
        <p:nvSpPr>
          <p:cNvPr id="4" name="TextBox 3"/>
          <p:cNvSpPr txBox="1"/>
          <p:nvPr/>
        </p:nvSpPr>
        <p:spPr>
          <a:xfrm>
            <a:off x="872477" y="5917380"/>
            <a:ext cx="8050805" cy="338554"/>
          </a:xfrm>
          <a:prstGeom prst="rect">
            <a:avLst/>
          </a:prstGeom>
          <a:noFill/>
        </p:spPr>
        <p:txBody>
          <a:bodyPr wrap="square" rtlCol="0">
            <a:spAutoFit/>
          </a:bodyPr>
          <a:lstStyle/>
          <a:p>
            <a:r>
              <a:rPr lang="en-US" sz="1600" b="1" i="1" dirty="0"/>
              <a:t>*Value of Rs.40 Lakhs as per S.45(4) shall be attributed to remaining lands ‘S’ and ‘T’</a:t>
            </a:r>
          </a:p>
        </p:txBody>
      </p:sp>
      <p:sp>
        <p:nvSpPr>
          <p:cNvPr id="5" name="TextBox 4">
            <a:extLst>
              <a:ext uri="{FF2B5EF4-FFF2-40B4-BE49-F238E27FC236}">
                <a16:creationId xmlns:a16="http://schemas.microsoft.com/office/drawing/2014/main" xmlns="" id="{1E0F2D4D-FC51-9E3E-0963-25948148CC42}"/>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2"/>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27227711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2</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397838642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8661" y="282286"/>
            <a:ext cx="8654003" cy="19938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88660" y="2276169"/>
            <a:ext cx="8654003" cy="29313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xmlns="" id="{D1A3E7B3-F691-E0F2-C2FB-C3A988BD88C2}"/>
              </a:ext>
            </a:extLst>
          </p:cNvPr>
          <p:cNvSpPr txBox="1"/>
          <p:nvPr/>
        </p:nvSpPr>
        <p:spPr>
          <a:xfrm flipH="1">
            <a:off x="502918" y="6492240"/>
            <a:ext cx="788669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CA. PANKAJ SHAH | </a:t>
            </a:r>
            <a:r>
              <a:rPr lang="en-US" sz="1600" dirty="0">
                <a:latin typeface="Arial" panose="020B0604020202020204" pitchFamily="34" charset="0"/>
                <a:cs typeface="Arial" panose="020B0604020202020204" pitchFamily="34" charset="0"/>
                <a:hlinkClick r:id="rId4"/>
              </a:rPr>
              <a:t>pankajgshah@gmail.com</a:t>
            </a:r>
            <a:r>
              <a:rPr lang="en-US" sz="1600" dirty="0">
                <a:latin typeface="Arial" panose="020B0604020202020204" pitchFamily="34" charset="0"/>
                <a:cs typeface="Arial" panose="020B0604020202020204" pitchFamily="34" charset="0"/>
              </a:rPr>
              <a:t> | +91 969 189 3040</a:t>
            </a:r>
          </a:p>
          <a:p>
            <a:endParaRPr lang="en-US" sz="1600" dirty="0"/>
          </a:p>
        </p:txBody>
      </p:sp>
    </p:spTree>
    <p:extLst>
      <p:ext uri="{BB962C8B-B14F-4D97-AF65-F5344CB8AC3E}">
        <p14:creationId xmlns:p14="http://schemas.microsoft.com/office/powerpoint/2010/main" xmlns="" val="3968764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916</TotalTime>
  <Words>6384</Words>
  <Application>Microsoft Office PowerPoint</Application>
  <PresentationFormat>On-screen Show (4:3)</PresentationFormat>
  <Paragraphs>824</Paragraphs>
  <Slides>111</Slides>
  <Notes>0</Notes>
  <HiddenSlides>0</HiddenSlides>
  <MMClips>0</MMClips>
  <ScaleCrop>false</ScaleCrop>
  <HeadingPairs>
    <vt:vector size="4" baseType="variant">
      <vt:variant>
        <vt:lpstr>Theme</vt:lpstr>
      </vt:variant>
      <vt:variant>
        <vt:i4>1</vt:i4>
      </vt:variant>
      <vt:variant>
        <vt:lpstr>Slide Titles</vt:lpstr>
      </vt:variant>
      <vt:variant>
        <vt:i4>111</vt:i4>
      </vt:variant>
    </vt:vector>
  </HeadingPairs>
  <TitlesOfParts>
    <vt:vector size="112" baseType="lpstr">
      <vt:lpstr>Office Theme</vt:lpstr>
      <vt:lpstr>360° on Partnership</vt:lpstr>
      <vt:lpstr>Partnership</vt:lpstr>
      <vt:lpstr>Maximum Partners</vt:lpstr>
      <vt:lpstr>Legal and Drafting issues</vt:lpstr>
      <vt:lpstr>Partnership means ‘business’</vt:lpstr>
      <vt:lpstr>Issues in capacity</vt:lpstr>
      <vt:lpstr>Remuneration to HUF partner</vt:lpstr>
      <vt:lpstr>Collective ownership (S.14)</vt:lpstr>
      <vt:lpstr>Agency Relationship</vt:lpstr>
      <vt:lpstr>Unlimited Liability</vt:lpstr>
      <vt:lpstr>Dissolution by death</vt:lpstr>
      <vt:lpstr>Duration “At Will”</vt:lpstr>
      <vt:lpstr>Duration “At Will”</vt:lpstr>
      <vt:lpstr>Saviour clauses</vt:lpstr>
      <vt:lpstr>Interesting</vt:lpstr>
      <vt:lpstr>Succession</vt:lpstr>
      <vt:lpstr>Division wise Partners</vt:lpstr>
      <vt:lpstr>Voting power</vt:lpstr>
      <vt:lpstr>Minor (S.30)</vt:lpstr>
      <vt:lpstr>Commitment to business (S.9)</vt:lpstr>
      <vt:lpstr>Taxation</vt:lpstr>
      <vt:lpstr>Assessment as Partnership</vt:lpstr>
      <vt:lpstr>Conversion</vt:lpstr>
      <vt:lpstr>Some compliances</vt:lpstr>
      <vt:lpstr>Status of losses</vt:lpstr>
      <vt:lpstr>Agricultural income of firm</vt:lpstr>
      <vt:lpstr>Partners capital and S.68</vt:lpstr>
      <vt:lpstr>Tax deduction at source</vt:lpstr>
      <vt:lpstr>Remuneration</vt:lpstr>
      <vt:lpstr>Section 194T</vt:lpstr>
      <vt:lpstr>Finance Act 2024</vt:lpstr>
      <vt:lpstr>Clauses in partnership deed</vt:lpstr>
      <vt:lpstr>Sample Clauses</vt:lpstr>
      <vt:lpstr>Excess remuneration</vt:lpstr>
      <vt:lpstr>No deduction of TDS</vt:lpstr>
      <vt:lpstr>Salient features</vt:lpstr>
      <vt:lpstr>Whether TDS is applicable from payments made to partner ?</vt:lpstr>
      <vt:lpstr>Partners Remuneration and 44AB</vt:lpstr>
      <vt:lpstr>Remuneration</vt:lpstr>
      <vt:lpstr>ACIT vs. Ravi Bros. [2004] 3 SOT 533 (Gauhati)</vt:lpstr>
      <vt:lpstr>Sood Brij &amp; Associates [2011] 15 taxmann.com 76 (Delhi)</vt:lpstr>
      <vt:lpstr>Book Profits</vt:lpstr>
      <vt:lpstr>Book profits</vt:lpstr>
      <vt:lpstr>Income from other sources</vt:lpstr>
      <vt:lpstr>A partnership firm having business income as well as FDR interest taxable as Income from Other Sources. Whether partner’s remuneration U/S. 40(b) is to be worked out taking into account interest income also ?  </vt:lpstr>
      <vt:lpstr>Income declared during survey</vt:lpstr>
      <vt:lpstr>Specified services</vt:lpstr>
      <vt:lpstr>Re-structuring</vt:lpstr>
      <vt:lpstr>Excess amount received</vt:lpstr>
      <vt:lpstr>Tax avoidance</vt:lpstr>
      <vt:lpstr>Mansukh Dyeing and Printing Mills  [TS-904-SC-2022]</vt:lpstr>
      <vt:lpstr>Transactions</vt:lpstr>
      <vt:lpstr>Slide 53</vt:lpstr>
      <vt:lpstr>Section 45(3)</vt:lpstr>
      <vt:lpstr>Contribution to be registered?</vt:lpstr>
      <vt:lpstr>Contribution of immovable property</vt:lpstr>
      <vt:lpstr>Capital contribution in Firm S.56(2)(x)</vt:lpstr>
      <vt:lpstr>Contribution of Stock in trade</vt:lpstr>
      <vt:lpstr>Section 45(4)</vt:lpstr>
      <vt:lpstr>Cardinal Principles – ‘no sale’</vt:lpstr>
      <vt:lpstr>Cardinal Principles</vt:lpstr>
      <vt:lpstr>Cardinal Principles</vt:lpstr>
      <vt:lpstr>thus Shift of chargeability</vt:lpstr>
      <vt:lpstr>Definitions</vt:lpstr>
      <vt:lpstr>Definitions (S.45(4))</vt:lpstr>
      <vt:lpstr>New Charging provision S.45(4)</vt:lpstr>
      <vt:lpstr>S.45(4)</vt:lpstr>
      <vt:lpstr>Explained</vt:lpstr>
      <vt:lpstr>Computation</vt:lpstr>
      <vt:lpstr>S.45(4) - (D)</vt:lpstr>
      <vt:lpstr>S.45(4)</vt:lpstr>
      <vt:lpstr>Issue 1: Long term or short term?</vt:lpstr>
      <vt:lpstr>Issue 2- Rate of tax</vt:lpstr>
      <vt:lpstr>Set off of losses</vt:lpstr>
      <vt:lpstr>Issue 3- Set off of Losses</vt:lpstr>
      <vt:lpstr>Issue 3- Intra head Set off of Losses</vt:lpstr>
      <vt:lpstr>Issue 3- Inter head Set off of Losses</vt:lpstr>
      <vt:lpstr>Issue 3 – Carry forward of losses</vt:lpstr>
      <vt:lpstr>Death of partner</vt:lpstr>
      <vt:lpstr>Internal reconstitution</vt:lpstr>
      <vt:lpstr>Piecemeal distribution </vt:lpstr>
      <vt:lpstr>Issues (A=B+C-D)</vt:lpstr>
      <vt:lpstr>Section 9B</vt:lpstr>
      <vt:lpstr>Slide 84</vt:lpstr>
      <vt:lpstr>Section 9B</vt:lpstr>
      <vt:lpstr>Section 9B</vt:lpstr>
      <vt:lpstr>S.48 – Capital asset given to SP by SE</vt:lpstr>
      <vt:lpstr>S.45(4) vs. 9B</vt:lpstr>
      <vt:lpstr>Issues</vt:lpstr>
      <vt:lpstr>Stock in trade</vt:lpstr>
      <vt:lpstr>Dissolution</vt:lpstr>
      <vt:lpstr>Dissolution - deductions</vt:lpstr>
      <vt:lpstr>Illustration</vt:lpstr>
      <vt:lpstr>Dissolution of SE</vt:lpstr>
      <vt:lpstr>Example 1</vt:lpstr>
      <vt:lpstr>Slide 96</vt:lpstr>
      <vt:lpstr>Slide 97</vt:lpstr>
      <vt:lpstr>Example 2</vt:lpstr>
      <vt:lpstr>Slide 99</vt:lpstr>
      <vt:lpstr>Slide 100</vt:lpstr>
      <vt:lpstr>Slide 101</vt:lpstr>
      <vt:lpstr>Let us brush up our understanding with a comprehensive illustration </vt:lpstr>
      <vt:lpstr>Slide 103</vt:lpstr>
      <vt:lpstr>Partner A’s Capital Account </vt:lpstr>
      <vt:lpstr>Capital Gain computed u/s 45(4) as follows</vt:lpstr>
      <vt:lpstr>Slide 106</vt:lpstr>
      <vt:lpstr>Reporting</vt:lpstr>
      <vt:lpstr>Circular 14 of 2021 dated 02.07.21</vt:lpstr>
      <vt:lpstr>For G A A R</vt:lpstr>
      <vt:lpstr>Slide 110</vt:lpstr>
      <vt:lpstr>Section 2 - Definitions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360° on Partnership</dc:title>
  <dc:creator>lenovo</dc:creator>
  <cp:lastModifiedBy>SOFT 24</cp:lastModifiedBy>
  <cp:revision>189</cp:revision>
  <dcterms:created xsi:type="dcterms:W3CDTF">2021-07-06T06:36:21Z</dcterms:created>
  <dcterms:modified xsi:type="dcterms:W3CDTF">2025-04-24T09:24:10Z</dcterms:modified>
</cp:coreProperties>
</file>