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slides/slide49.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3.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0"/>
  </p:notesMasterIdLst>
  <p:sldIdLst>
    <p:sldId id="256" r:id="rId2"/>
    <p:sldId id="300" r:id="rId3"/>
    <p:sldId id="296" r:id="rId4"/>
    <p:sldId id="301" r:id="rId5"/>
    <p:sldId id="302" r:id="rId6"/>
    <p:sldId id="303" r:id="rId7"/>
    <p:sldId id="304" r:id="rId8"/>
    <p:sldId id="305" r:id="rId9"/>
    <p:sldId id="298" r:id="rId10"/>
    <p:sldId id="306" r:id="rId11"/>
    <p:sldId id="299" r:id="rId12"/>
    <p:sldId id="307" r:id="rId13"/>
    <p:sldId id="309" r:id="rId14"/>
    <p:sldId id="323" r:id="rId15"/>
    <p:sldId id="324" r:id="rId16"/>
    <p:sldId id="325" r:id="rId17"/>
    <p:sldId id="326" r:id="rId18"/>
    <p:sldId id="327" r:id="rId19"/>
    <p:sldId id="353" r:id="rId20"/>
    <p:sldId id="339" r:id="rId21"/>
    <p:sldId id="340" r:id="rId22"/>
    <p:sldId id="341" r:id="rId23"/>
    <p:sldId id="342" r:id="rId24"/>
    <p:sldId id="352" r:id="rId25"/>
    <p:sldId id="351" r:id="rId26"/>
    <p:sldId id="343" r:id="rId27"/>
    <p:sldId id="344" r:id="rId28"/>
    <p:sldId id="349" r:id="rId29"/>
    <p:sldId id="345" r:id="rId30"/>
    <p:sldId id="346" r:id="rId31"/>
    <p:sldId id="347" r:id="rId32"/>
    <p:sldId id="348" r:id="rId33"/>
    <p:sldId id="267" r:id="rId34"/>
    <p:sldId id="328" r:id="rId35"/>
    <p:sldId id="332" r:id="rId36"/>
    <p:sldId id="333" r:id="rId37"/>
    <p:sldId id="334" r:id="rId38"/>
    <p:sldId id="335" r:id="rId39"/>
    <p:sldId id="336" r:id="rId40"/>
    <p:sldId id="337" r:id="rId41"/>
    <p:sldId id="329" r:id="rId42"/>
    <p:sldId id="330" r:id="rId43"/>
    <p:sldId id="331" r:id="rId44"/>
    <p:sldId id="283" r:id="rId45"/>
    <p:sldId id="284" r:id="rId46"/>
    <p:sldId id="258" r:id="rId47"/>
    <p:sldId id="289" r:id="rId48"/>
    <p:sldId id="338" r:id="rId49"/>
    <p:sldId id="275" r:id="rId50"/>
    <p:sldId id="276" r:id="rId51"/>
    <p:sldId id="278" r:id="rId52"/>
    <p:sldId id="279" r:id="rId53"/>
    <p:sldId id="280" r:id="rId54"/>
    <p:sldId id="281" r:id="rId55"/>
    <p:sldId id="282" r:id="rId56"/>
    <p:sldId id="354" r:id="rId57"/>
    <p:sldId id="355" r:id="rId58"/>
    <p:sldId id="356"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015" autoAdjust="0"/>
    <p:restoredTop sz="94660"/>
  </p:normalViewPr>
  <p:slideViewPr>
    <p:cSldViewPr>
      <p:cViewPr>
        <p:scale>
          <a:sx n="75" d="100"/>
          <a:sy n="75" d="100"/>
        </p:scale>
        <p:origin x="-1464"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812"/>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CF5181-7786-44B6-863C-A435412F552C}" type="doc">
      <dgm:prSet loTypeId="urn:microsoft.com/office/officeart/2005/8/layout/cycle6" loCatId="cycle" qsTypeId="urn:microsoft.com/office/officeart/2005/8/quickstyle/3d3" qsCatId="3D" csTypeId="urn:microsoft.com/office/officeart/2005/8/colors/colorful3" csCatId="colorful"/>
      <dgm:spPr/>
      <dgm:t>
        <a:bodyPr/>
        <a:lstStyle/>
        <a:p>
          <a:endParaRPr lang="en-US"/>
        </a:p>
      </dgm:t>
    </dgm:pt>
    <dgm:pt modelId="{DD86844A-0326-4AE3-8D6C-C12B618CDADE}">
      <dgm:prSet/>
      <dgm:spPr/>
      <dgm:t>
        <a:bodyPr/>
        <a:lstStyle/>
        <a:p>
          <a:pPr rtl="0"/>
          <a:r>
            <a:rPr lang="en-US" dirty="0" smtClean="0"/>
            <a:t>Performance of a period</a:t>
          </a:r>
          <a:endParaRPr lang="en-US" dirty="0"/>
        </a:p>
      </dgm:t>
    </dgm:pt>
    <dgm:pt modelId="{0234A30D-3135-444A-855F-B0F11A94A5A1}" type="parTrans" cxnId="{98A616B9-99C8-4BE6-B48D-554B9EC97245}">
      <dgm:prSet/>
      <dgm:spPr/>
      <dgm:t>
        <a:bodyPr/>
        <a:lstStyle/>
        <a:p>
          <a:endParaRPr lang="en-US"/>
        </a:p>
      </dgm:t>
    </dgm:pt>
    <dgm:pt modelId="{66B520FD-CE4E-4483-BAC1-61A68E227C0A}" type="sibTrans" cxnId="{98A616B9-99C8-4BE6-B48D-554B9EC97245}">
      <dgm:prSet/>
      <dgm:spPr/>
      <dgm:t>
        <a:bodyPr/>
        <a:lstStyle/>
        <a:p>
          <a:endParaRPr lang="en-US"/>
        </a:p>
      </dgm:t>
    </dgm:pt>
    <dgm:pt modelId="{38BCB951-214F-449D-A338-6AAFD4F9ACA4}">
      <dgm:prSet/>
      <dgm:spPr/>
      <dgm:t>
        <a:bodyPr/>
        <a:lstStyle/>
        <a:p>
          <a:pPr rtl="0"/>
          <a:r>
            <a:rPr lang="en-US" dirty="0" smtClean="0"/>
            <a:t>Financial health as on date</a:t>
          </a:r>
          <a:endParaRPr lang="en-US" dirty="0"/>
        </a:p>
      </dgm:t>
    </dgm:pt>
    <dgm:pt modelId="{DD1B7E2B-5365-4DF4-9919-2C3FE13EA9F3}" type="parTrans" cxnId="{60199AB7-4075-4329-95AB-131A2B5870F7}">
      <dgm:prSet/>
      <dgm:spPr/>
      <dgm:t>
        <a:bodyPr/>
        <a:lstStyle/>
        <a:p>
          <a:endParaRPr lang="en-US"/>
        </a:p>
      </dgm:t>
    </dgm:pt>
    <dgm:pt modelId="{2C059BE4-5819-41E6-AE55-E7D351ADE592}" type="sibTrans" cxnId="{60199AB7-4075-4329-95AB-131A2B5870F7}">
      <dgm:prSet/>
      <dgm:spPr/>
      <dgm:t>
        <a:bodyPr/>
        <a:lstStyle/>
        <a:p>
          <a:endParaRPr lang="en-US"/>
        </a:p>
      </dgm:t>
    </dgm:pt>
    <dgm:pt modelId="{516F3B78-33D1-40E2-8256-9A52364240B2}" type="pres">
      <dgm:prSet presAssocID="{73CF5181-7786-44B6-863C-A435412F552C}" presName="cycle" presStyleCnt="0">
        <dgm:presLayoutVars>
          <dgm:dir/>
          <dgm:resizeHandles val="exact"/>
        </dgm:presLayoutVars>
      </dgm:prSet>
      <dgm:spPr/>
      <dgm:t>
        <a:bodyPr/>
        <a:lstStyle/>
        <a:p>
          <a:endParaRPr lang="en-US"/>
        </a:p>
      </dgm:t>
    </dgm:pt>
    <dgm:pt modelId="{6B682CB7-3561-4A9C-9358-DFE42B460F99}" type="pres">
      <dgm:prSet presAssocID="{DD86844A-0326-4AE3-8D6C-C12B618CDADE}" presName="node" presStyleLbl="node1" presStyleIdx="0" presStyleCnt="2">
        <dgm:presLayoutVars>
          <dgm:bulletEnabled val="1"/>
        </dgm:presLayoutVars>
      </dgm:prSet>
      <dgm:spPr/>
      <dgm:t>
        <a:bodyPr/>
        <a:lstStyle/>
        <a:p>
          <a:endParaRPr lang="en-US"/>
        </a:p>
      </dgm:t>
    </dgm:pt>
    <dgm:pt modelId="{5C7F9B98-4885-4D46-A935-CEFFA6332870}" type="pres">
      <dgm:prSet presAssocID="{DD86844A-0326-4AE3-8D6C-C12B618CDADE}" presName="spNode" presStyleCnt="0"/>
      <dgm:spPr/>
    </dgm:pt>
    <dgm:pt modelId="{278BF0FF-A5E3-428F-93D8-04AB827AE2FB}" type="pres">
      <dgm:prSet presAssocID="{66B520FD-CE4E-4483-BAC1-61A68E227C0A}" presName="sibTrans" presStyleLbl="sibTrans1D1" presStyleIdx="0" presStyleCnt="2"/>
      <dgm:spPr/>
      <dgm:t>
        <a:bodyPr/>
        <a:lstStyle/>
        <a:p>
          <a:endParaRPr lang="en-US"/>
        </a:p>
      </dgm:t>
    </dgm:pt>
    <dgm:pt modelId="{A39CAEBF-68D9-40C9-8589-6C8E69813C63}" type="pres">
      <dgm:prSet presAssocID="{38BCB951-214F-449D-A338-6AAFD4F9ACA4}" presName="node" presStyleLbl="node1" presStyleIdx="1" presStyleCnt="2">
        <dgm:presLayoutVars>
          <dgm:bulletEnabled val="1"/>
        </dgm:presLayoutVars>
      </dgm:prSet>
      <dgm:spPr/>
      <dgm:t>
        <a:bodyPr/>
        <a:lstStyle/>
        <a:p>
          <a:endParaRPr lang="en-US"/>
        </a:p>
      </dgm:t>
    </dgm:pt>
    <dgm:pt modelId="{A9CA5DAE-BD19-46DB-95E0-8F1A5EEEBEB4}" type="pres">
      <dgm:prSet presAssocID="{38BCB951-214F-449D-A338-6AAFD4F9ACA4}" presName="spNode" presStyleCnt="0"/>
      <dgm:spPr/>
    </dgm:pt>
    <dgm:pt modelId="{7432DE7E-51C6-456C-B05E-7F291EA43F66}" type="pres">
      <dgm:prSet presAssocID="{2C059BE4-5819-41E6-AE55-E7D351ADE592}" presName="sibTrans" presStyleLbl="sibTrans1D1" presStyleIdx="1" presStyleCnt="2"/>
      <dgm:spPr/>
      <dgm:t>
        <a:bodyPr/>
        <a:lstStyle/>
        <a:p>
          <a:endParaRPr lang="en-US"/>
        </a:p>
      </dgm:t>
    </dgm:pt>
  </dgm:ptLst>
  <dgm:cxnLst>
    <dgm:cxn modelId="{86459C66-8FCD-4398-BB88-C6EB25BFB2F5}" type="presOf" srcId="{DD86844A-0326-4AE3-8D6C-C12B618CDADE}" destId="{6B682CB7-3561-4A9C-9358-DFE42B460F99}" srcOrd="0" destOrd="0" presId="urn:microsoft.com/office/officeart/2005/8/layout/cycle6"/>
    <dgm:cxn modelId="{52BEC935-BE62-4C0A-9DC0-180639E8AE8F}" type="presOf" srcId="{66B520FD-CE4E-4483-BAC1-61A68E227C0A}" destId="{278BF0FF-A5E3-428F-93D8-04AB827AE2FB}" srcOrd="0" destOrd="0" presId="urn:microsoft.com/office/officeart/2005/8/layout/cycle6"/>
    <dgm:cxn modelId="{98A616B9-99C8-4BE6-B48D-554B9EC97245}" srcId="{73CF5181-7786-44B6-863C-A435412F552C}" destId="{DD86844A-0326-4AE3-8D6C-C12B618CDADE}" srcOrd="0" destOrd="0" parTransId="{0234A30D-3135-444A-855F-B0F11A94A5A1}" sibTransId="{66B520FD-CE4E-4483-BAC1-61A68E227C0A}"/>
    <dgm:cxn modelId="{DB6F9941-7D34-4606-9A8A-FA49B1B45462}" type="presOf" srcId="{2C059BE4-5819-41E6-AE55-E7D351ADE592}" destId="{7432DE7E-51C6-456C-B05E-7F291EA43F66}" srcOrd="0" destOrd="0" presId="urn:microsoft.com/office/officeart/2005/8/layout/cycle6"/>
    <dgm:cxn modelId="{60199AB7-4075-4329-95AB-131A2B5870F7}" srcId="{73CF5181-7786-44B6-863C-A435412F552C}" destId="{38BCB951-214F-449D-A338-6AAFD4F9ACA4}" srcOrd="1" destOrd="0" parTransId="{DD1B7E2B-5365-4DF4-9919-2C3FE13EA9F3}" sibTransId="{2C059BE4-5819-41E6-AE55-E7D351ADE592}"/>
    <dgm:cxn modelId="{2CB9277F-37AF-40A3-8AE8-387B9BCCDABD}" type="presOf" srcId="{73CF5181-7786-44B6-863C-A435412F552C}" destId="{516F3B78-33D1-40E2-8256-9A52364240B2}" srcOrd="0" destOrd="0" presId="urn:microsoft.com/office/officeart/2005/8/layout/cycle6"/>
    <dgm:cxn modelId="{D7041B7B-7577-4CFA-BC6D-4EBB7C21CC39}" type="presOf" srcId="{38BCB951-214F-449D-A338-6AAFD4F9ACA4}" destId="{A39CAEBF-68D9-40C9-8589-6C8E69813C63}" srcOrd="0" destOrd="0" presId="urn:microsoft.com/office/officeart/2005/8/layout/cycle6"/>
    <dgm:cxn modelId="{48F9DD3D-FEC4-4E9A-9DC0-4621F16876B2}" type="presParOf" srcId="{516F3B78-33D1-40E2-8256-9A52364240B2}" destId="{6B682CB7-3561-4A9C-9358-DFE42B460F99}" srcOrd="0" destOrd="0" presId="urn:microsoft.com/office/officeart/2005/8/layout/cycle6"/>
    <dgm:cxn modelId="{6D6490EC-CCFD-424F-A11A-452C7FC40587}" type="presParOf" srcId="{516F3B78-33D1-40E2-8256-9A52364240B2}" destId="{5C7F9B98-4885-4D46-A935-CEFFA6332870}" srcOrd="1" destOrd="0" presId="urn:microsoft.com/office/officeart/2005/8/layout/cycle6"/>
    <dgm:cxn modelId="{8856C069-0D82-4F24-9E8F-E4C53CB34397}" type="presParOf" srcId="{516F3B78-33D1-40E2-8256-9A52364240B2}" destId="{278BF0FF-A5E3-428F-93D8-04AB827AE2FB}" srcOrd="2" destOrd="0" presId="urn:microsoft.com/office/officeart/2005/8/layout/cycle6"/>
    <dgm:cxn modelId="{E5FD2F2D-52CC-44A2-BF13-7E3A6553D90A}" type="presParOf" srcId="{516F3B78-33D1-40E2-8256-9A52364240B2}" destId="{A39CAEBF-68D9-40C9-8589-6C8E69813C63}" srcOrd="3" destOrd="0" presId="urn:microsoft.com/office/officeart/2005/8/layout/cycle6"/>
    <dgm:cxn modelId="{0911CCE8-34FF-4734-8071-31EAF52654BA}" type="presParOf" srcId="{516F3B78-33D1-40E2-8256-9A52364240B2}" destId="{A9CA5DAE-BD19-46DB-95E0-8F1A5EEEBEB4}" srcOrd="4" destOrd="0" presId="urn:microsoft.com/office/officeart/2005/8/layout/cycle6"/>
    <dgm:cxn modelId="{CB070258-FD80-4A00-8BFF-E7D353288F66}" type="presParOf" srcId="{516F3B78-33D1-40E2-8256-9A52364240B2}" destId="{7432DE7E-51C6-456C-B05E-7F291EA43F66}" srcOrd="5" destOrd="0" presId="urn:microsoft.com/office/officeart/2005/8/layout/cycle6"/>
  </dgm:cxnLst>
  <dgm:bg/>
  <dgm:whole/>
</dgm:dataModel>
</file>

<file path=ppt/diagrams/data10.xml><?xml version="1.0" encoding="utf-8"?>
<dgm:dataModel xmlns:dgm="http://schemas.openxmlformats.org/drawingml/2006/diagram" xmlns:a="http://schemas.openxmlformats.org/drawingml/2006/main">
  <dgm:ptLst>
    <dgm:pt modelId="{E81DF6DE-A81B-4DF3-A461-B4D87904A0C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5F41761-C8B5-4777-9B00-936E464CFCE3}">
      <dgm:prSet/>
      <dgm:spPr/>
      <dgm:t>
        <a:bodyPr/>
        <a:lstStyle/>
        <a:p>
          <a:pPr rtl="0"/>
          <a:r>
            <a:rPr lang="en-US" dirty="0" smtClean="0"/>
            <a:t>Creditors outstanding for more than 6 months</a:t>
          </a:r>
          <a:endParaRPr lang="en-US" dirty="0"/>
        </a:p>
      </dgm:t>
    </dgm:pt>
    <dgm:pt modelId="{EB74CF40-D588-4281-8C27-01A653E207AD}" type="parTrans" cxnId="{E540BD06-50F6-4162-9A8E-047181BC97E4}">
      <dgm:prSet/>
      <dgm:spPr/>
      <dgm:t>
        <a:bodyPr/>
        <a:lstStyle/>
        <a:p>
          <a:endParaRPr lang="en-US"/>
        </a:p>
      </dgm:t>
    </dgm:pt>
    <dgm:pt modelId="{77DFCB2A-38C0-4796-9B98-E2B653005AAF}" type="sibTrans" cxnId="{E540BD06-50F6-4162-9A8E-047181BC97E4}">
      <dgm:prSet/>
      <dgm:spPr/>
      <dgm:t>
        <a:bodyPr/>
        <a:lstStyle/>
        <a:p>
          <a:endParaRPr lang="en-US"/>
        </a:p>
      </dgm:t>
    </dgm:pt>
    <dgm:pt modelId="{255F16D5-2A4E-4B1A-87F7-CDA09E4345B6}">
      <dgm:prSet/>
      <dgm:spPr/>
      <dgm:t>
        <a:bodyPr/>
        <a:lstStyle/>
        <a:p>
          <a:pPr rtl="0"/>
          <a:r>
            <a:rPr lang="en-US" dirty="0" smtClean="0"/>
            <a:t>ITC Reversal</a:t>
          </a:r>
          <a:endParaRPr lang="en-US" dirty="0"/>
        </a:p>
      </dgm:t>
    </dgm:pt>
    <dgm:pt modelId="{7BF6EDF9-DA17-4848-8549-655A37593CE4}" type="parTrans" cxnId="{9DDD7421-0DFD-478A-B5B9-287F9FB27EC9}">
      <dgm:prSet/>
      <dgm:spPr/>
      <dgm:t>
        <a:bodyPr/>
        <a:lstStyle/>
        <a:p>
          <a:endParaRPr lang="en-US"/>
        </a:p>
      </dgm:t>
    </dgm:pt>
    <dgm:pt modelId="{1AD40CC2-153C-4CF8-9CD7-66F02A3C0AFC}" type="sibTrans" cxnId="{9DDD7421-0DFD-478A-B5B9-287F9FB27EC9}">
      <dgm:prSet/>
      <dgm:spPr/>
      <dgm:t>
        <a:bodyPr/>
        <a:lstStyle/>
        <a:p>
          <a:endParaRPr lang="en-US"/>
        </a:p>
      </dgm:t>
    </dgm:pt>
    <dgm:pt modelId="{4883600F-E740-487E-AE66-CED64F813F21}" type="pres">
      <dgm:prSet presAssocID="{E81DF6DE-A81B-4DF3-A461-B4D87904A0C2}" presName="linear" presStyleCnt="0">
        <dgm:presLayoutVars>
          <dgm:animLvl val="lvl"/>
          <dgm:resizeHandles val="exact"/>
        </dgm:presLayoutVars>
      </dgm:prSet>
      <dgm:spPr/>
    </dgm:pt>
    <dgm:pt modelId="{F458BA24-3E3B-45E5-830D-AD8072B19E26}" type="pres">
      <dgm:prSet presAssocID="{55F41761-C8B5-4777-9B00-936E464CFCE3}" presName="parentText" presStyleLbl="node1" presStyleIdx="0" presStyleCnt="1">
        <dgm:presLayoutVars>
          <dgm:chMax val="0"/>
          <dgm:bulletEnabled val="1"/>
        </dgm:presLayoutVars>
      </dgm:prSet>
      <dgm:spPr/>
    </dgm:pt>
    <dgm:pt modelId="{26EF4892-4117-4F61-8C7F-9D3419BF033F}" type="pres">
      <dgm:prSet presAssocID="{55F41761-C8B5-4777-9B00-936E464CFCE3}" presName="childText" presStyleLbl="revTx" presStyleIdx="0" presStyleCnt="1">
        <dgm:presLayoutVars>
          <dgm:bulletEnabled val="1"/>
        </dgm:presLayoutVars>
      </dgm:prSet>
      <dgm:spPr/>
    </dgm:pt>
  </dgm:ptLst>
  <dgm:cxnLst>
    <dgm:cxn modelId="{C1E59CFB-CDDF-478C-AEC0-E7626B40CB3B}" type="presOf" srcId="{255F16D5-2A4E-4B1A-87F7-CDA09E4345B6}" destId="{26EF4892-4117-4F61-8C7F-9D3419BF033F}" srcOrd="0" destOrd="0" presId="urn:microsoft.com/office/officeart/2005/8/layout/vList2"/>
    <dgm:cxn modelId="{9DDD7421-0DFD-478A-B5B9-287F9FB27EC9}" srcId="{55F41761-C8B5-4777-9B00-936E464CFCE3}" destId="{255F16D5-2A4E-4B1A-87F7-CDA09E4345B6}" srcOrd="0" destOrd="0" parTransId="{7BF6EDF9-DA17-4848-8549-655A37593CE4}" sibTransId="{1AD40CC2-153C-4CF8-9CD7-66F02A3C0AFC}"/>
    <dgm:cxn modelId="{28A95C4E-B3E9-49C6-A5CB-A622D677AABF}" type="presOf" srcId="{55F41761-C8B5-4777-9B00-936E464CFCE3}" destId="{F458BA24-3E3B-45E5-830D-AD8072B19E26}" srcOrd="0" destOrd="0" presId="urn:microsoft.com/office/officeart/2005/8/layout/vList2"/>
    <dgm:cxn modelId="{D0162796-9122-49D7-B201-E615439C7B64}" type="presOf" srcId="{E81DF6DE-A81B-4DF3-A461-B4D87904A0C2}" destId="{4883600F-E740-487E-AE66-CED64F813F21}" srcOrd="0" destOrd="0" presId="urn:microsoft.com/office/officeart/2005/8/layout/vList2"/>
    <dgm:cxn modelId="{E540BD06-50F6-4162-9A8E-047181BC97E4}" srcId="{E81DF6DE-A81B-4DF3-A461-B4D87904A0C2}" destId="{55F41761-C8B5-4777-9B00-936E464CFCE3}" srcOrd="0" destOrd="0" parTransId="{EB74CF40-D588-4281-8C27-01A653E207AD}" sibTransId="{77DFCB2A-38C0-4796-9B98-E2B653005AAF}"/>
    <dgm:cxn modelId="{31A51332-BAA5-4CC4-9502-09EB5F96EA9E}" type="presParOf" srcId="{4883600F-E740-487E-AE66-CED64F813F21}" destId="{F458BA24-3E3B-45E5-830D-AD8072B19E26}" srcOrd="0" destOrd="0" presId="urn:microsoft.com/office/officeart/2005/8/layout/vList2"/>
    <dgm:cxn modelId="{3EF3A0DA-3DE1-4C05-87BC-6A2A9FCAAC6B}" type="presParOf" srcId="{4883600F-E740-487E-AE66-CED64F813F21}" destId="{26EF4892-4117-4F61-8C7F-9D3419BF033F}" srcOrd="1" destOrd="0" presId="urn:microsoft.com/office/officeart/2005/8/layout/vList2"/>
  </dgm:cxnLst>
  <dgm:bg/>
  <dgm:whole/>
</dgm:dataModel>
</file>

<file path=ppt/diagrams/data11.xml><?xml version="1.0" encoding="utf-8"?>
<dgm:dataModel xmlns:dgm="http://schemas.openxmlformats.org/drawingml/2006/diagram" xmlns:a="http://schemas.openxmlformats.org/drawingml/2006/main">
  <dgm:ptLst>
    <dgm:pt modelId="{27A12DD2-CE05-4801-9D78-80CAA0F23EED}" type="doc">
      <dgm:prSet loTypeId="urn:microsoft.com/office/officeart/2005/8/layout/vList2" loCatId="list" qsTypeId="urn:microsoft.com/office/officeart/2005/8/quickstyle/3d3" qsCatId="3D" csTypeId="urn:microsoft.com/office/officeart/2005/8/colors/colorful5" csCatId="colorful" phldr="1"/>
      <dgm:spPr/>
      <dgm:t>
        <a:bodyPr/>
        <a:lstStyle/>
        <a:p>
          <a:endParaRPr lang="en-US"/>
        </a:p>
      </dgm:t>
    </dgm:pt>
    <dgm:pt modelId="{B597895B-57D2-4F5A-9BBC-3668137AAC80}">
      <dgm:prSet/>
      <dgm:spPr/>
      <dgm:t>
        <a:bodyPr/>
        <a:lstStyle/>
        <a:p>
          <a:pPr rtl="0"/>
          <a:r>
            <a:rPr lang="en-US" dirty="0" smtClean="0"/>
            <a:t>includes </a:t>
          </a:r>
          <a:r>
            <a:rPr lang="en-US" b="1" dirty="0" smtClean="0"/>
            <a:t>discount received</a:t>
          </a:r>
          <a:endParaRPr lang="en-US" dirty="0"/>
        </a:p>
      </dgm:t>
    </dgm:pt>
    <dgm:pt modelId="{DC73F7B8-CD81-4757-9D42-6A4C9F01B115}" type="parTrans" cxnId="{2BEE79A0-D584-4A26-9DB3-94DA920C3F33}">
      <dgm:prSet/>
      <dgm:spPr/>
      <dgm:t>
        <a:bodyPr/>
        <a:lstStyle/>
        <a:p>
          <a:endParaRPr lang="en-US"/>
        </a:p>
      </dgm:t>
    </dgm:pt>
    <dgm:pt modelId="{36C31A7D-1944-4CB7-BFB8-529D327B7CCC}" type="sibTrans" cxnId="{2BEE79A0-D584-4A26-9DB3-94DA920C3F33}">
      <dgm:prSet/>
      <dgm:spPr/>
      <dgm:t>
        <a:bodyPr/>
        <a:lstStyle/>
        <a:p>
          <a:endParaRPr lang="en-US"/>
        </a:p>
      </dgm:t>
    </dgm:pt>
    <dgm:pt modelId="{E4B5C086-7AD8-48BC-BA39-B8FD642A47CF}">
      <dgm:prSet/>
      <dgm:spPr/>
      <dgm:t>
        <a:bodyPr/>
        <a:lstStyle/>
        <a:p>
          <a:pPr rtl="0"/>
          <a:r>
            <a:rPr lang="en-US" dirty="0" smtClean="0"/>
            <a:t>May be unpaid creditors</a:t>
          </a:r>
          <a:endParaRPr lang="en-US" dirty="0"/>
        </a:p>
      </dgm:t>
    </dgm:pt>
    <dgm:pt modelId="{0F0FCB7E-2636-4119-8636-AA220A6E7B63}" type="parTrans" cxnId="{12753116-01A2-4D44-9D3B-6D32C4154BDC}">
      <dgm:prSet/>
      <dgm:spPr/>
      <dgm:t>
        <a:bodyPr/>
        <a:lstStyle/>
        <a:p>
          <a:endParaRPr lang="en-US"/>
        </a:p>
      </dgm:t>
    </dgm:pt>
    <dgm:pt modelId="{C4742792-ABDF-4FA4-9E0F-7B17B2362716}" type="sibTrans" cxnId="{12753116-01A2-4D44-9D3B-6D32C4154BDC}">
      <dgm:prSet/>
      <dgm:spPr/>
      <dgm:t>
        <a:bodyPr/>
        <a:lstStyle/>
        <a:p>
          <a:endParaRPr lang="en-US"/>
        </a:p>
      </dgm:t>
    </dgm:pt>
    <dgm:pt modelId="{AC8AB56E-3710-4A48-8516-98BFC980798D}">
      <dgm:prSet/>
      <dgm:spPr/>
      <dgm:t>
        <a:bodyPr/>
        <a:lstStyle/>
        <a:p>
          <a:pPr rtl="0"/>
          <a:r>
            <a:rPr lang="en-US" dirty="0" smtClean="0"/>
            <a:t>ITC reversal</a:t>
          </a:r>
          <a:endParaRPr lang="en-US" dirty="0"/>
        </a:p>
      </dgm:t>
    </dgm:pt>
    <dgm:pt modelId="{00E519E9-36B8-4A9F-90FD-181A4B6FC61C}" type="parTrans" cxnId="{BE455C48-B628-4403-B854-83C440ADE2E2}">
      <dgm:prSet/>
      <dgm:spPr/>
      <dgm:t>
        <a:bodyPr/>
        <a:lstStyle/>
        <a:p>
          <a:endParaRPr lang="en-US"/>
        </a:p>
      </dgm:t>
    </dgm:pt>
    <dgm:pt modelId="{46E9D865-B6E6-4214-8C9E-052A6B36267A}" type="sibTrans" cxnId="{BE455C48-B628-4403-B854-83C440ADE2E2}">
      <dgm:prSet/>
      <dgm:spPr/>
      <dgm:t>
        <a:bodyPr/>
        <a:lstStyle/>
        <a:p>
          <a:endParaRPr lang="en-US"/>
        </a:p>
      </dgm:t>
    </dgm:pt>
    <dgm:pt modelId="{49F16D58-B040-45AA-9E22-68DC805E8149}">
      <dgm:prSet/>
      <dgm:spPr/>
      <dgm:t>
        <a:bodyPr/>
        <a:lstStyle/>
        <a:p>
          <a:pPr rtl="0"/>
          <a:r>
            <a:rPr lang="en-US" dirty="0" smtClean="0"/>
            <a:t>Other income includes other items of supply</a:t>
          </a:r>
          <a:endParaRPr lang="en-US" dirty="0"/>
        </a:p>
      </dgm:t>
    </dgm:pt>
    <dgm:pt modelId="{8CC472DF-85AC-470A-9127-0A55622CA052}" type="parTrans" cxnId="{A5171FA2-73F4-45F5-9318-B1F6545D4F90}">
      <dgm:prSet/>
      <dgm:spPr/>
      <dgm:t>
        <a:bodyPr/>
        <a:lstStyle/>
        <a:p>
          <a:endParaRPr lang="en-US"/>
        </a:p>
      </dgm:t>
    </dgm:pt>
    <dgm:pt modelId="{EED6D9FE-9AFD-4A08-8B83-CAA73C0A954B}" type="sibTrans" cxnId="{A5171FA2-73F4-45F5-9318-B1F6545D4F90}">
      <dgm:prSet/>
      <dgm:spPr/>
      <dgm:t>
        <a:bodyPr/>
        <a:lstStyle/>
        <a:p>
          <a:endParaRPr lang="en-US"/>
        </a:p>
      </dgm:t>
    </dgm:pt>
    <dgm:pt modelId="{1F1090BA-0949-44B9-9E0E-6EB92B7625F7}">
      <dgm:prSet/>
      <dgm:spPr/>
      <dgm:t>
        <a:bodyPr/>
        <a:lstStyle/>
        <a:p>
          <a:pPr rtl="0"/>
          <a:r>
            <a:rPr lang="en-US" dirty="0" smtClean="0"/>
            <a:t>Relevant for reconciliation</a:t>
          </a:r>
          <a:endParaRPr lang="en-US" dirty="0"/>
        </a:p>
      </dgm:t>
    </dgm:pt>
    <dgm:pt modelId="{BA8DF03C-380B-41DF-B45D-6CAFE7A21276}" type="parTrans" cxnId="{674F2BAC-D706-408E-952D-203A88A24B3C}">
      <dgm:prSet/>
      <dgm:spPr/>
      <dgm:t>
        <a:bodyPr/>
        <a:lstStyle/>
        <a:p>
          <a:endParaRPr lang="en-US"/>
        </a:p>
      </dgm:t>
    </dgm:pt>
    <dgm:pt modelId="{059E48AC-5B2C-4480-A95E-71C30C31EB2D}" type="sibTrans" cxnId="{674F2BAC-D706-408E-952D-203A88A24B3C}">
      <dgm:prSet/>
      <dgm:spPr/>
      <dgm:t>
        <a:bodyPr/>
        <a:lstStyle/>
        <a:p>
          <a:endParaRPr lang="en-US"/>
        </a:p>
      </dgm:t>
    </dgm:pt>
    <dgm:pt modelId="{270A4775-1AF5-40E6-9690-4B7EF7937D29}" type="pres">
      <dgm:prSet presAssocID="{27A12DD2-CE05-4801-9D78-80CAA0F23EED}" presName="linear" presStyleCnt="0">
        <dgm:presLayoutVars>
          <dgm:animLvl val="lvl"/>
          <dgm:resizeHandles val="exact"/>
        </dgm:presLayoutVars>
      </dgm:prSet>
      <dgm:spPr/>
    </dgm:pt>
    <dgm:pt modelId="{5C65472E-7747-4054-A865-948492DEDE22}" type="pres">
      <dgm:prSet presAssocID="{B597895B-57D2-4F5A-9BBC-3668137AAC80}" presName="parentText" presStyleLbl="node1" presStyleIdx="0" presStyleCnt="3">
        <dgm:presLayoutVars>
          <dgm:chMax val="0"/>
          <dgm:bulletEnabled val="1"/>
        </dgm:presLayoutVars>
      </dgm:prSet>
      <dgm:spPr/>
      <dgm:t>
        <a:bodyPr/>
        <a:lstStyle/>
        <a:p>
          <a:endParaRPr lang="en-US"/>
        </a:p>
      </dgm:t>
    </dgm:pt>
    <dgm:pt modelId="{8B5D860E-A314-4CA5-BE43-ED14BE3F690A}" type="pres">
      <dgm:prSet presAssocID="{B597895B-57D2-4F5A-9BBC-3668137AAC80}" presName="childText" presStyleLbl="revTx" presStyleIdx="0" presStyleCnt="1">
        <dgm:presLayoutVars>
          <dgm:bulletEnabled val="1"/>
        </dgm:presLayoutVars>
      </dgm:prSet>
      <dgm:spPr/>
    </dgm:pt>
    <dgm:pt modelId="{D400494B-0C39-4C3B-8FB8-6856E81F6160}" type="pres">
      <dgm:prSet presAssocID="{49F16D58-B040-45AA-9E22-68DC805E8149}" presName="parentText" presStyleLbl="node1" presStyleIdx="1" presStyleCnt="3">
        <dgm:presLayoutVars>
          <dgm:chMax val="0"/>
          <dgm:bulletEnabled val="1"/>
        </dgm:presLayoutVars>
      </dgm:prSet>
      <dgm:spPr/>
    </dgm:pt>
    <dgm:pt modelId="{AF3FD853-6D3D-4A47-8AD3-B3521A4D9165}" type="pres">
      <dgm:prSet presAssocID="{EED6D9FE-9AFD-4A08-8B83-CAA73C0A954B}" presName="spacer" presStyleCnt="0"/>
      <dgm:spPr/>
    </dgm:pt>
    <dgm:pt modelId="{D562647E-F453-4451-92CF-ABC4293DF003}" type="pres">
      <dgm:prSet presAssocID="{1F1090BA-0949-44B9-9E0E-6EB92B7625F7}" presName="parentText" presStyleLbl="node1" presStyleIdx="2" presStyleCnt="3">
        <dgm:presLayoutVars>
          <dgm:chMax val="0"/>
          <dgm:bulletEnabled val="1"/>
        </dgm:presLayoutVars>
      </dgm:prSet>
      <dgm:spPr/>
    </dgm:pt>
  </dgm:ptLst>
  <dgm:cxnLst>
    <dgm:cxn modelId="{BDAA4862-86E1-453E-A9EE-5E8D9B896949}" type="presOf" srcId="{49F16D58-B040-45AA-9E22-68DC805E8149}" destId="{D400494B-0C39-4C3B-8FB8-6856E81F6160}" srcOrd="0" destOrd="0" presId="urn:microsoft.com/office/officeart/2005/8/layout/vList2"/>
    <dgm:cxn modelId="{BE455C48-B628-4403-B854-83C440ADE2E2}" srcId="{B597895B-57D2-4F5A-9BBC-3668137AAC80}" destId="{AC8AB56E-3710-4A48-8516-98BFC980798D}" srcOrd="1" destOrd="0" parTransId="{00E519E9-36B8-4A9F-90FD-181A4B6FC61C}" sibTransId="{46E9D865-B6E6-4214-8C9E-052A6B36267A}"/>
    <dgm:cxn modelId="{12753116-01A2-4D44-9D3B-6D32C4154BDC}" srcId="{B597895B-57D2-4F5A-9BBC-3668137AAC80}" destId="{E4B5C086-7AD8-48BC-BA39-B8FD642A47CF}" srcOrd="0" destOrd="0" parTransId="{0F0FCB7E-2636-4119-8636-AA220A6E7B63}" sibTransId="{C4742792-ABDF-4FA4-9E0F-7B17B2362716}"/>
    <dgm:cxn modelId="{459B0C01-883E-4A4B-84ED-BB3506DF4F21}" type="presOf" srcId="{27A12DD2-CE05-4801-9D78-80CAA0F23EED}" destId="{270A4775-1AF5-40E6-9690-4B7EF7937D29}" srcOrd="0" destOrd="0" presId="urn:microsoft.com/office/officeart/2005/8/layout/vList2"/>
    <dgm:cxn modelId="{2BEE79A0-D584-4A26-9DB3-94DA920C3F33}" srcId="{27A12DD2-CE05-4801-9D78-80CAA0F23EED}" destId="{B597895B-57D2-4F5A-9BBC-3668137AAC80}" srcOrd="0" destOrd="0" parTransId="{DC73F7B8-CD81-4757-9D42-6A4C9F01B115}" sibTransId="{36C31A7D-1944-4CB7-BFB8-529D327B7CCC}"/>
    <dgm:cxn modelId="{1CAA082D-111C-4885-B8C3-DE18F89D1FE0}" type="presOf" srcId="{1F1090BA-0949-44B9-9E0E-6EB92B7625F7}" destId="{D562647E-F453-4451-92CF-ABC4293DF003}" srcOrd="0" destOrd="0" presId="urn:microsoft.com/office/officeart/2005/8/layout/vList2"/>
    <dgm:cxn modelId="{D5A770DD-863B-4F59-93A3-9F0D74A65A54}" type="presOf" srcId="{AC8AB56E-3710-4A48-8516-98BFC980798D}" destId="{8B5D860E-A314-4CA5-BE43-ED14BE3F690A}" srcOrd="0" destOrd="1" presId="urn:microsoft.com/office/officeart/2005/8/layout/vList2"/>
    <dgm:cxn modelId="{A5171FA2-73F4-45F5-9318-B1F6545D4F90}" srcId="{27A12DD2-CE05-4801-9D78-80CAA0F23EED}" destId="{49F16D58-B040-45AA-9E22-68DC805E8149}" srcOrd="1" destOrd="0" parTransId="{8CC472DF-85AC-470A-9127-0A55622CA052}" sibTransId="{EED6D9FE-9AFD-4A08-8B83-CAA73C0A954B}"/>
    <dgm:cxn modelId="{674F2BAC-D706-408E-952D-203A88A24B3C}" srcId="{27A12DD2-CE05-4801-9D78-80CAA0F23EED}" destId="{1F1090BA-0949-44B9-9E0E-6EB92B7625F7}" srcOrd="2" destOrd="0" parTransId="{BA8DF03C-380B-41DF-B45D-6CAFE7A21276}" sibTransId="{059E48AC-5B2C-4480-A95E-71C30C31EB2D}"/>
    <dgm:cxn modelId="{34EFB978-B99A-4383-9037-024E2542F182}" type="presOf" srcId="{B597895B-57D2-4F5A-9BBC-3668137AAC80}" destId="{5C65472E-7747-4054-A865-948492DEDE22}" srcOrd="0" destOrd="0" presId="urn:microsoft.com/office/officeart/2005/8/layout/vList2"/>
    <dgm:cxn modelId="{18A48911-7E50-45C5-A664-CA277AF17F11}" type="presOf" srcId="{E4B5C086-7AD8-48BC-BA39-B8FD642A47CF}" destId="{8B5D860E-A314-4CA5-BE43-ED14BE3F690A}" srcOrd="0" destOrd="0" presId="urn:microsoft.com/office/officeart/2005/8/layout/vList2"/>
    <dgm:cxn modelId="{94776F8E-451E-4544-B785-95C38886AF80}" type="presParOf" srcId="{270A4775-1AF5-40E6-9690-4B7EF7937D29}" destId="{5C65472E-7747-4054-A865-948492DEDE22}" srcOrd="0" destOrd="0" presId="urn:microsoft.com/office/officeart/2005/8/layout/vList2"/>
    <dgm:cxn modelId="{493B8290-6C50-4151-83EB-F49734017828}" type="presParOf" srcId="{270A4775-1AF5-40E6-9690-4B7EF7937D29}" destId="{8B5D860E-A314-4CA5-BE43-ED14BE3F690A}" srcOrd="1" destOrd="0" presId="urn:microsoft.com/office/officeart/2005/8/layout/vList2"/>
    <dgm:cxn modelId="{A55719DA-C842-4E01-84CE-18D86B2E306C}" type="presParOf" srcId="{270A4775-1AF5-40E6-9690-4B7EF7937D29}" destId="{D400494B-0C39-4C3B-8FB8-6856E81F6160}" srcOrd="2" destOrd="0" presId="urn:microsoft.com/office/officeart/2005/8/layout/vList2"/>
    <dgm:cxn modelId="{F1942715-5215-42BF-AAC9-5EE7C5CC422B}" type="presParOf" srcId="{270A4775-1AF5-40E6-9690-4B7EF7937D29}" destId="{AF3FD853-6D3D-4A47-8AD3-B3521A4D9165}" srcOrd="3" destOrd="0" presId="urn:microsoft.com/office/officeart/2005/8/layout/vList2"/>
    <dgm:cxn modelId="{4C518C8C-E0D9-493A-98E9-0899B9345CF0}" type="presParOf" srcId="{270A4775-1AF5-40E6-9690-4B7EF7937D29}" destId="{D562647E-F453-4451-92CF-ABC4293DF003}" srcOrd="4" destOrd="0" presId="urn:microsoft.com/office/officeart/2005/8/layout/vList2"/>
  </dgm:cxnLst>
  <dgm:bg/>
  <dgm:whole/>
</dgm:dataModel>
</file>

<file path=ppt/diagrams/data12.xml><?xml version="1.0" encoding="utf-8"?>
<dgm:dataModel xmlns:dgm="http://schemas.openxmlformats.org/drawingml/2006/diagram" xmlns:a="http://schemas.openxmlformats.org/drawingml/2006/main">
  <dgm:ptLst>
    <dgm:pt modelId="{01CDD82F-42CB-478B-9BB4-B935D89FFA0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F99E405-F80A-4EA6-923B-02E1D2AC40C0}">
      <dgm:prSet/>
      <dgm:spPr/>
      <dgm:t>
        <a:bodyPr/>
        <a:lstStyle/>
        <a:p>
          <a:pPr rtl="0"/>
          <a:r>
            <a:rPr lang="en-US" b="0" i="0" baseline="0" dirty="0" smtClean="0"/>
            <a:t>Related party transactions</a:t>
          </a:r>
          <a:endParaRPr lang="en-US" dirty="0"/>
        </a:p>
      </dgm:t>
    </dgm:pt>
    <dgm:pt modelId="{2E2837BC-B5B4-4ABC-B351-698D55D9C939}" type="parTrans" cxnId="{432B2928-5D2F-4BA9-A8E6-51776FE5F453}">
      <dgm:prSet/>
      <dgm:spPr/>
      <dgm:t>
        <a:bodyPr/>
        <a:lstStyle/>
        <a:p>
          <a:endParaRPr lang="en-US"/>
        </a:p>
      </dgm:t>
    </dgm:pt>
    <dgm:pt modelId="{EDD34248-5D4D-483E-8581-B642BEF7A733}" type="sibTrans" cxnId="{432B2928-5D2F-4BA9-A8E6-51776FE5F453}">
      <dgm:prSet/>
      <dgm:spPr/>
      <dgm:t>
        <a:bodyPr/>
        <a:lstStyle/>
        <a:p>
          <a:endParaRPr lang="en-US"/>
        </a:p>
      </dgm:t>
    </dgm:pt>
    <dgm:pt modelId="{6F6BD226-D6A0-4ECD-BE05-16A387F04D29}">
      <dgm:prSet/>
      <dgm:spPr/>
      <dgm:t>
        <a:bodyPr/>
        <a:lstStyle/>
        <a:p>
          <a:pPr rtl="0"/>
          <a:r>
            <a:rPr lang="en-US" b="0" i="0" baseline="0" dirty="0" smtClean="0"/>
            <a:t>GST Valuation rules are complied?</a:t>
          </a:r>
          <a:endParaRPr lang="en-US" b="0" i="0" baseline="0" dirty="0"/>
        </a:p>
      </dgm:t>
    </dgm:pt>
    <dgm:pt modelId="{638D62D5-7B96-4814-A8AC-27C7F060E614}" type="parTrans" cxnId="{501CE281-BF90-4E95-9E88-864415C4AC21}">
      <dgm:prSet/>
      <dgm:spPr/>
      <dgm:t>
        <a:bodyPr/>
        <a:lstStyle/>
        <a:p>
          <a:endParaRPr lang="en-US"/>
        </a:p>
      </dgm:t>
    </dgm:pt>
    <dgm:pt modelId="{BA773E57-5603-43F1-939F-78A6A8208ECB}" type="sibTrans" cxnId="{501CE281-BF90-4E95-9E88-864415C4AC21}">
      <dgm:prSet/>
      <dgm:spPr/>
      <dgm:t>
        <a:bodyPr/>
        <a:lstStyle/>
        <a:p>
          <a:endParaRPr lang="en-US"/>
        </a:p>
      </dgm:t>
    </dgm:pt>
    <dgm:pt modelId="{1508EA5A-A458-4ABF-94BD-7E92362C1084}" type="pres">
      <dgm:prSet presAssocID="{01CDD82F-42CB-478B-9BB4-B935D89FFA02}" presName="linear" presStyleCnt="0">
        <dgm:presLayoutVars>
          <dgm:animLvl val="lvl"/>
          <dgm:resizeHandles val="exact"/>
        </dgm:presLayoutVars>
      </dgm:prSet>
      <dgm:spPr/>
    </dgm:pt>
    <dgm:pt modelId="{FB46FF7A-117A-4CC5-B2EC-4033A261A6C2}" type="pres">
      <dgm:prSet presAssocID="{0F99E405-F80A-4EA6-923B-02E1D2AC40C0}" presName="parentText" presStyleLbl="node1" presStyleIdx="0" presStyleCnt="1">
        <dgm:presLayoutVars>
          <dgm:chMax val="0"/>
          <dgm:bulletEnabled val="1"/>
        </dgm:presLayoutVars>
      </dgm:prSet>
      <dgm:spPr/>
    </dgm:pt>
    <dgm:pt modelId="{1F3EEFD7-727F-4DAE-BF13-52734EC5006D}" type="pres">
      <dgm:prSet presAssocID="{0F99E405-F80A-4EA6-923B-02E1D2AC40C0}" presName="childText" presStyleLbl="revTx" presStyleIdx="0" presStyleCnt="1">
        <dgm:presLayoutVars>
          <dgm:bulletEnabled val="1"/>
        </dgm:presLayoutVars>
      </dgm:prSet>
      <dgm:spPr/>
    </dgm:pt>
  </dgm:ptLst>
  <dgm:cxnLst>
    <dgm:cxn modelId="{432B2928-5D2F-4BA9-A8E6-51776FE5F453}" srcId="{01CDD82F-42CB-478B-9BB4-B935D89FFA02}" destId="{0F99E405-F80A-4EA6-923B-02E1D2AC40C0}" srcOrd="0" destOrd="0" parTransId="{2E2837BC-B5B4-4ABC-B351-698D55D9C939}" sibTransId="{EDD34248-5D4D-483E-8581-B642BEF7A733}"/>
    <dgm:cxn modelId="{501CE281-BF90-4E95-9E88-864415C4AC21}" srcId="{0F99E405-F80A-4EA6-923B-02E1D2AC40C0}" destId="{6F6BD226-D6A0-4ECD-BE05-16A387F04D29}" srcOrd="0" destOrd="0" parTransId="{638D62D5-7B96-4814-A8AC-27C7F060E614}" sibTransId="{BA773E57-5603-43F1-939F-78A6A8208ECB}"/>
    <dgm:cxn modelId="{4B482C7C-0365-4880-8DAD-0EAE1C3A5C6E}" type="presOf" srcId="{0F99E405-F80A-4EA6-923B-02E1D2AC40C0}" destId="{FB46FF7A-117A-4CC5-B2EC-4033A261A6C2}" srcOrd="0" destOrd="0" presId="urn:microsoft.com/office/officeart/2005/8/layout/vList2"/>
    <dgm:cxn modelId="{719BAFE5-5393-4581-B402-0CD6A8135E73}" type="presOf" srcId="{01CDD82F-42CB-478B-9BB4-B935D89FFA02}" destId="{1508EA5A-A458-4ABF-94BD-7E92362C1084}" srcOrd="0" destOrd="0" presId="urn:microsoft.com/office/officeart/2005/8/layout/vList2"/>
    <dgm:cxn modelId="{6B956D8D-B522-4983-9DF3-CAAD1900E821}" type="presOf" srcId="{6F6BD226-D6A0-4ECD-BE05-16A387F04D29}" destId="{1F3EEFD7-727F-4DAE-BF13-52734EC5006D}" srcOrd="0" destOrd="0" presId="urn:microsoft.com/office/officeart/2005/8/layout/vList2"/>
    <dgm:cxn modelId="{0ECE9F07-05EA-4A23-A358-BD0069F61B7C}" type="presParOf" srcId="{1508EA5A-A458-4ABF-94BD-7E92362C1084}" destId="{FB46FF7A-117A-4CC5-B2EC-4033A261A6C2}" srcOrd="0" destOrd="0" presId="urn:microsoft.com/office/officeart/2005/8/layout/vList2"/>
    <dgm:cxn modelId="{2EABD884-8EBF-4615-92D6-EFCCD10F653F}" type="presParOf" srcId="{1508EA5A-A458-4ABF-94BD-7E92362C1084}" destId="{1F3EEFD7-727F-4DAE-BF13-52734EC5006D}" srcOrd="1" destOrd="0" presId="urn:microsoft.com/office/officeart/2005/8/layout/vList2"/>
  </dgm:cxnLst>
  <dgm:bg/>
  <dgm:whole/>
</dgm:dataModel>
</file>

<file path=ppt/diagrams/data13.xml><?xml version="1.0" encoding="utf-8"?>
<dgm:dataModel xmlns:dgm="http://schemas.openxmlformats.org/drawingml/2006/diagram" xmlns:a="http://schemas.openxmlformats.org/drawingml/2006/main">
  <dgm:ptLst>
    <dgm:pt modelId="{92B5499B-2573-4289-AC36-42BA402C6DD9}"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en-US"/>
        </a:p>
      </dgm:t>
    </dgm:pt>
    <dgm:pt modelId="{2E5C3CCC-500E-41BF-9387-953437FD4A28}">
      <dgm:prSet/>
      <dgm:spPr/>
      <dgm:t>
        <a:bodyPr/>
        <a:lstStyle/>
        <a:p>
          <a:pPr rtl="0"/>
          <a:r>
            <a:rPr lang="en-US" dirty="0" smtClean="0"/>
            <a:t>Same entity different locations and GSTIN</a:t>
          </a:r>
          <a:endParaRPr lang="en-US" dirty="0"/>
        </a:p>
      </dgm:t>
    </dgm:pt>
    <dgm:pt modelId="{526DBCE2-83C9-4FED-A6E7-EB17BB951EA4}" type="parTrans" cxnId="{A82729E5-7113-41A4-9482-E24BECD9CA62}">
      <dgm:prSet/>
      <dgm:spPr/>
      <dgm:t>
        <a:bodyPr/>
        <a:lstStyle/>
        <a:p>
          <a:endParaRPr lang="en-US"/>
        </a:p>
      </dgm:t>
    </dgm:pt>
    <dgm:pt modelId="{F79CE613-E5FF-4499-AE2B-1E5C662EF755}" type="sibTrans" cxnId="{A82729E5-7113-41A4-9482-E24BECD9CA62}">
      <dgm:prSet/>
      <dgm:spPr/>
      <dgm:t>
        <a:bodyPr/>
        <a:lstStyle/>
        <a:p>
          <a:endParaRPr lang="en-US"/>
        </a:p>
      </dgm:t>
    </dgm:pt>
    <dgm:pt modelId="{681FCD5B-19E3-40CD-B87A-B91A108E5EBA}">
      <dgm:prSet/>
      <dgm:spPr/>
      <dgm:t>
        <a:bodyPr/>
        <a:lstStyle/>
        <a:p>
          <a:pPr rtl="0"/>
          <a:r>
            <a:rPr lang="en-US" dirty="0" err="1" smtClean="0"/>
            <a:t>Neutralisation</a:t>
          </a:r>
          <a:r>
            <a:rPr lang="en-US" dirty="0" smtClean="0"/>
            <a:t> of </a:t>
          </a:r>
          <a:r>
            <a:rPr lang="en-US" dirty="0" err="1" smtClean="0"/>
            <a:t>interunit</a:t>
          </a:r>
          <a:r>
            <a:rPr lang="en-US" dirty="0" smtClean="0"/>
            <a:t> transfers</a:t>
          </a:r>
          <a:endParaRPr lang="en-US" dirty="0"/>
        </a:p>
      </dgm:t>
    </dgm:pt>
    <dgm:pt modelId="{793B0579-66F7-4FBC-BF40-33454C9CFE12}" type="parTrans" cxnId="{B8CCE473-606E-479D-A7DF-45C65AE7B818}">
      <dgm:prSet/>
      <dgm:spPr/>
      <dgm:t>
        <a:bodyPr/>
        <a:lstStyle/>
        <a:p>
          <a:endParaRPr lang="en-US"/>
        </a:p>
      </dgm:t>
    </dgm:pt>
    <dgm:pt modelId="{7C078F49-F418-490B-8F33-623C7A25BBD5}" type="sibTrans" cxnId="{B8CCE473-606E-479D-A7DF-45C65AE7B818}">
      <dgm:prSet/>
      <dgm:spPr/>
      <dgm:t>
        <a:bodyPr/>
        <a:lstStyle/>
        <a:p>
          <a:endParaRPr lang="en-US"/>
        </a:p>
      </dgm:t>
    </dgm:pt>
    <dgm:pt modelId="{4132E8E2-D9BE-4ED5-989F-00430E7469B7}">
      <dgm:prSet/>
      <dgm:spPr/>
      <dgm:t>
        <a:bodyPr/>
        <a:lstStyle/>
        <a:p>
          <a:pPr rtl="0"/>
          <a:r>
            <a:rPr lang="en-US" dirty="0" smtClean="0"/>
            <a:t>Reconciliation required</a:t>
          </a:r>
          <a:endParaRPr lang="en-US" dirty="0"/>
        </a:p>
      </dgm:t>
    </dgm:pt>
    <dgm:pt modelId="{C4AED211-BC6F-4ED0-9205-85979B7C27BA}" type="parTrans" cxnId="{5883B4A4-7F00-489C-9545-4A7A058757CE}">
      <dgm:prSet/>
      <dgm:spPr/>
      <dgm:t>
        <a:bodyPr/>
        <a:lstStyle/>
        <a:p>
          <a:endParaRPr lang="en-US"/>
        </a:p>
      </dgm:t>
    </dgm:pt>
    <dgm:pt modelId="{97F25D70-E453-47EB-8C39-FC65B636C1A0}" type="sibTrans" cxnId="{5883B4A4-7F00-489C-9545-4A7A058757CE}">
      <dgm:prSet/>
      <dgm:spPr/>
      <dgm:t>
        <a:bodyPr/>
        <a:lstStyle/>
        <a:p>
          <a:endParaRPr lang="en-US"/>
        </a:p>
      </dgm:t>
    </dgm:pt>
    <dgm:pt modelId="{81D66788-ABCD-4D19-8D73-FCC8E07C988A}" type="pres">
      <dgm:prSet presAssocID="{92B5499B-2573-4289-AC36-42BA402C6DD9}" presName="linear" presStyleCnt="0">
        <dgm:presLayoutVars>
          <dgm:animLvl val="lvl"/>
          <dgm:resizeHandles val="exact"/>
        </dgm:presLayoutVars>
      </dgm:prSet>
      <dgm:spPr/>
    </dgm:pt>
    <dgm:pt modelId="{F0BA8CA4-13A6-4F68-B1D0-B916B82D0313}" type="pres">
      <dgm:prSet presAssocID="{2E5C3CCC-500E-41BF-9387-953437FD4A28}" presName="parentText" presStyleLbl="node1" presStyleIdx="0" presStyleCnt="3">
        <dgm:presLayoutVars>
          <dgm:chMax val="0"/>
          <dgm:bulletEnabled val="1"/>
        </dgm:presLayoutVars>
      </dgm:prSet>
      <dgm:spPr/>
    </dgm:pt>
    <dgm:pt modelId="{8CD87A9B-9A16-4410-9D45-250338A2B4A2}" type="pres">
      <dgm:prSet presAssocID="{F79CE613-E5FF-4499-AE2B-1E5C662EF755}" presName="spacer" presStyleCnt="0"/>
      <dgm:spPr/>
    </dgm:pt>
    <dgm:pt modelId="{A751CD0F-544E-4320-8A52-EAA364E8C04A}" type="pres">
      <dgm:prSet presAssocID="{681FCD5B-19E3-40CD-B87A-B91A108E5EBA}" presName="parentText" presStyleLbl="node1" presStyleIdx="1" presStyleCnt="3">
        <dgm:presLayoutVars>
          <dgm:chMax val="0"/>
          <dgm:bulletEnabled val="1"/>
        </dgm:presLayoutVars>
      </dgm:prSet>
      <dgm:spPr/>
    </dgm:pt>
    <dgm:pt modelId="{CD2C1289-C115-4167-90FD-85A6A5D3D6A2}" type="pres">
      <dgm:prSet presAssocID="{7C078F49-F418-490B-8F33-623C7A25BBD5}" presName="spacer" presStyleCnt="0"/>
      <dgm:spPr/>
    </dgm:pt>
    <dgm:pt modelId="{B11FEC92-6A5B-42B5-85BA-1F731684B793}" type="pres">
      <dgm:prSet presAssocID="{4132E8E2-D9BE-4ED5-989F-00430E7469B7}" presName="parentText" presStyleLbl="node1" presStyleIdx="2" presStyleCnt="3">
        <dgm:presLayoutVars>
          <dgm:chMax val="0"/>
          <dgm:bulletEnabled val="1"/>
        </dgm:presLayoutVars>
      </dgm:prSet>
      <dgm:spPr/>
    </dgm:pt>
  </dgm:ptLst>
  <dgm:cxnLst>
    <dgm:cxn modelId="{5883B4A4-7F00-489C-9545-4A7A058757CE}" srcId="{92B5499B-2573-4289-AC36-42BA402C6DD9}" destId="{4132E8E2-D9BE-4ED5-989F-00430E7469B7}" srcOrd="2" destOrd="0" parTransId="{C4AED211-BC6F-4ED0-9205-85979B7C27BA}" sibTransId="{97F25D70-E453-47EB-8C39-FC65B636C1A0}"/>
    <dgm:cxn modelId="{D02CF79A-254F-48E9-B56F-3ECEC63BA343}" type="presOf" srcId="{4132E8E2-D9BE-4ED5-989F-00430E7469B7}" destId="{B11FEC92-6A5B-42B5-85BA-1F731684B793}" srcOrd="0" destOrd="0" presId="urn:microsoft.com/office/officeart/2005/8/layout/vList2"/>
    <dgm:cxn modelId="{A31323D0-AF7D-4534-8709-3FE87C7AFA52}" type="presOf" srcId="{92B5499B-2573-4289-AC36-42BA402C6DD9}" destId="{81D66788-ABCD-4D19-8D73-FCC8E07C988A}" srcOrd="0" destOrd="0" presId="urn:microsoft.com/office/officeart/2005/8/layout/vList2"/>
    <dgm:cxn modelId="{2C85321C-1198-4E9B-ADAC-CED087AD6428}" type="presOf" srcId="{2E5C3CCC-500E-41BF-9387-953437FD4A28}" destId="{F0BA8CA4-13A6-4F68-B1D0-B916B82D0313}" srcOrd="0" destOrd="0" presId="urn:microsoft.com/office/officeart/2005/8/layout/vList2"/>
    <dgm:cxn modelId="{B8CCE473-606E-479D-A7DF-45C65AE7B818}" srcId="{92B5499B-2573-4289-AC36-42BA402C6DD9}" destId="{681FCD5B-19E3-40CD-B87A-B91A108E5EBA}" srcOrd="1" destOrd="0" parTransId="{793B0579-66F7-4FBC-BF40-33454C9CFE12}" sibTransId="{7C078F49-F418-490B-8F33-623C7A25BBD5}"/>
    <dgm:cxn modelId="{D94017CD-886D-46B6-A232-1868BFC47CF4}" type="presOf" srcId="{681FCD5B-19E3-40CD-B87A-B91A108E5EBA}" destId="{A751CD0F-544E-4320-8A52-EAA364E8C04A}" srcOrd="0" destOrd="0" presId="urn:microsoft.com/office/officeart/2005/8/layout/vList2"/>
    <dgm:cxn modelId="{A82729E5-7113-41A4-9482-E24BECD9CA62}" srcId="{92B5499B-2573-4289-AC36-42BA402C6DD9}" destId="{2E5C3CCC-500E-41BF-9387-953437FD4A28}" srcOrd="0" destOrd="0" parTransId="{526DBCE2-83C9-4FED-A6E7-EB17BB951EA4}" sibTransId="{F79CE613-E5FF-4499-AE2B-1E5C662EF755}"/>
    <dgm:cxn modelId="{91ED5B30-0449-4BCC-BE77-EEF7879DE34E}" type="presParOf" srcId="{81D66788-ABCD-4D19-8D73-FCC8E07C988A}" destId="{F0BA8CA4-13A6-4F68-B1D0-B916B82D0313}" srcOrd="0" destOrd="0" presId="urn:microsoft.com/office/officeart/2005/8/layout/vList2"/>
    <dgm:cxn modelId="{56080E16-0E2C-4AEE-91D8-D1AEDD6C5D0B}" type="presParOf" srcId="{81D66788-ABCD-4D19-8D73-FCC8E07C988A}" destId="{8CD87A9B-9A16-4410-9D45-250338A2B4A2}" srcOrd="1" destOrd="0" presId="urn:microsoft.com/office/officeart/2005/8/layout/vList2"/>
    <dgm:cxn modelId="{1D5C8A0F-50F5-4953-96CA-5A3B88CB67FD}" type="presParOf" srcId="{81D66788-ABCD-4D19-8D73-FCC8E07C988A}" destId="{A751CD0F-544E-4320-8A52-EAA364E8C04A}" srcOrd="2" destOrd="0" presId="urn:microsoft.com/office/officeart/2005/8/layout/vList2"/>
    <dgm:cxn modelId="{736FA926-D657-44CA-A0CE-1A0ACE0F3CE9}" type="presParOf" srcId="{81D66788-ABCD-4D19-8D73-FCC8E07C988A}" destId="{CD2C1289-C115-4167-90FD-85A6A5D3D6A2}" srcOrd="3" destOrd="0" presId="urn:microsoft.com/office/officeart/2005/8/layout/vList2"/>
    <dgm:cxn modelId="{2F157C68-15D2-4EB3-895A-657546700966}" type="presParOf" srcId="{81D66788-ABCD-4D19-8D73-FCC8E07C988A}" destId="{B11FEC92-6A5B-42B5-85BA-1F731684B793}" srcOrd="4" destOrd="0" presId="urn:microsoft.com/office/officeart/2005/8/layout/vList2"/>
  </dgm:cxnLst>
  <dgm:bg/>
  <dgm:whole/>
</dgm:dataModel>
</file>

<file path=ppt/diagrams/data14.xml><?xml version="1.0" encoding="utf-8"?>
<dgm:dataModel xmlns:dgm="http://schemas.openxmlformats.org/drawingml/2006/diagram" xmlns:a="http://schemas.openxmlformats.org/drawingml/2006/main">
  <dgm:ptLst>
    <dgm:pt modelId="{983D688C-C7BA-42F2-BFDA-8D2214821937}" type="doc">
      <dgm:prSet loTypeId="urn:microsoft.com/office/officeart/2005/8/layout/hProcess9" loCatId="process" qsTypeId="urn:microsoft.com/office/officeart/2005/8/quickstyle/simple1" qsCatId="simple" csTypeId="urn:microsoft.com/office/officeart/2005/8/colors/colorful1" csCatId="colorful"/>
      <dgm:spPr/>
      <dgm:t>
        <a:bodyPr/>
        <a:lstStyle/>
        <a:p>
          <a:endParaRPr lang="en-US"/>
        </a:p>
      </dgm:t>
    </dgm:pt>
    <dgm:pt modelId="{A8975B90-F668-40A2-9015-0449FA2E41D8}">
      <dgm:prSet/>
      <dgm:spPr/>
      <dgm:t>
        <a:bodyPr/>
        <a:lstStyle/>
        <a:p>
          <a:pPr rtl="0"/>
          <a:r>
            <a:rPr lang="en-US" dirty="0" smtClean="0"/>
            <a:t>Significant accounting policies,</a:t>
          </a:r>
          <a:endParaRPr lang="en-US" dirty="0"/>
        </a:p>
      </dgm:t>
    </dgm:pt>
    <dgm:pt modelId="{64088246-9480-4BFC-BD02-1AE048D2E0BF}" type="parTrans" cxnId="{73828AD6-EC9F-4461-B7B6-9522BA45A612}">
      <dgm:prSet/>
      <dgm:spPr/>
      <dgm:t>
        <a:bodyPr/>
        <a:lstStyle/>
        <a:p>
          <a:endParaRPr lang="en-US"/>
        </a:p>
      </dgm:t>
    </dgm:pt>
    <dgm:pt modelId="{06021509-ACD3-4A85-B083-DB26A86FCDC5}" type="sibTrans" cxnId="{73828AD6-EC9F-4461-B7B6-9522BA45A612}">
      <dgm:prSet/>
      <dgm:spPr/>
      <dgm:t>
        <a:bodyPr/>
        <a:lstStyle/>
        <a:p>
          <a:endParaRPr lang="en-US"/>
        </a:p>
      </dgm:t>
    </dgm:pt>
    <dgm:pt modelId="{75F7E63A-E72A-48BC-9B1A-F2D39E62B010}">
      <dgm:prSet/>
      <dgm:spPr/>
      <dgm:t>
        <a:bodyPr/>
        <a:lstStyle/>
        <a:p>
          <a:pPr rtl="0"/>
          <a:r>
            <a:rPr lang="en-US" dirty="0" smtClean="0"/>
            <a:t>Directors Report</a:t>
          </a:r>
          <a:endParaRPr lang="en-US" dirty="0"/>
        </a:p>
      </dgm:t>
    </dgm:pt>
    <dgm:pt modelId="{8145C714-8CAE-4CAB-AE10-98619E47F386}" type="parTrans" cxnId="{73E92458-8863-40BA-A395-B9CBA69683DF}">
      <dgm:prSet/>
      <dgm:spPr/>
      <dgm:t>
        <a:bodyPr/>
        <a:lstStyle/>
        <a:p>
          <a:endParaRPr lang="en-US"/>
        </a:p>
      </dgm:t>
    </dgm:pt>
    <dgm:pt modelId="{0331C810-0418-40CA-9AA4-3AFB8243398B}" type="sibTrans" cxnId="{73E92458-8863-40BA-A395-B9CBA69683DF}">
      <dgm:prSet/>
      <dgm:spPr/>
      <dgm:t>
        <a:bodyPr/>
        <a:lstStyle/>
        <a:p>
          <a:endParaRPr lang="en-US"/>
        </a:p>
      </dgm:t>
    </dgm:pt>
    <dgm:pt modelId="{24A1F512-F8B5-4E33-B7D2-9432189B530B}">
      <dgm:prSet/>
      <dgm:spPr/>
      <dgm:t>
        <a:bodyPr/>
        <a:lstStyle/>
        <a:p>
          <a:pPr rtl="0"/>
          <a:r>
            <a:rPr lang="en-US" dirty="0" smtClean="0"/>
            <a:t>Contingent liabilities</a:t>
          </a:r>
          <a:endParaRPr lang="en-US" dirty="0"/>
        </a:p>
      </dgm:t>
    </dgm:pt>
    <dgm:pt modelId="{1A62C548-9F1F-44A5-B5ED-1E892F503509}" type="parTrans" cxnId="{E86FEC20-6FBB-4787-9045-95BF657D61E0}">
      <dgm:prSet/>
      <dgm:spPr/>
      <dgm:t>
        <a:bodyPr/>
        <a:lstStyle/>
        <a:p>
          <a:endParaRPr lang="en-US"/>
        </a:p>
      </dgm:t>
    </dgm:pt>
    <dgm:pt modelId="{54C5A0C2-2258-491D-834F-C700AAE473DE}" type="sibTrans" cxnId="{E86FEC20-6FBB-4787-9045-95BF657D61E0}">
      <dgm:prSet/>
      <dgm:spPr/>
      <dgm:t>
        <a:bodyPr/>
        <a:lstStyle/>
        <a:p>
          <a:endParaRPr lang="en-US"/>
        </a:p>
      </dgm:t>
    </dgm:pt>
    <dgm:pt modelId="{2168D88A-494F-4C32-A413-422390DC39D7}">
      <dgm:prSet/>
      <dgm:spPr/>
      <dgm:t>
        <a:bodyPr/>
        <a:lstStyle/>
        <a:p>
          <a:pPr rtl="0"/>
          <a:r>
            <a:rPr lang="en-US" dirty="0" smtClean="0"/>
            <a:t>CARO</a:t>
          </a:r>
          <a:endParaRPr lang="en-US" dirty="0"/>
        </a:p>
      </dgm:t>
    </dgm:pt>
    <dgm:pt modelId="{C2323033-0201-4357-9885-473A55B5EEA5}" type="parTrans" cxnId="{60E8F83F-C704-45C1-BB43-1B4A06BE706F}">
      <dgm:prSet/>
      <dgm:spPr/>
      <dgm:t>
        <a:bodyPr/>
        <a:lstStyle/>
        <a:p>
          <a:endParaRPr lang="en-US"/>
        </a:p>
      </dgm:t>
    </dgm:pt>
    <dgm:pt modelId="{566D56E6-0E06-4039-A2C2-EF016CF38656}" type="sibTrans" cxnId="{60E8F83F-C704-45C1-BB43-1B4A06BE706F}">
      <dgm:prSet/>
      <dgm:spPr/>
      <dgm:t>
        <a:bodyPr/>
        <a:lstStyle/>
        <a:p>
          <a:endParaRPr lang="en-US"/>
        </a:p>
      </dgm:t>
    </dgm:pt>
    <dgm:pt modelId="{CB2A3757-D632-47EA-B0ED-049578391FFA}" type="pres">
      <dgm:prSet presAssocID="{983D688C-C7BA-42F2-BFDA-8D2214821937}" presName="CompostProcess" presStyleCnt="0">
        <dgm:presLayoutVars>
          <dgm:dir/>
          <dgm:resizeHandles val="exact"/>
        </dgm:presLayoutVars>
      </dgm:prSet>
      <dgm:spPr/>
    </dgm:pt>
    <dgm:pt modelId="{31DF2B1B-FCD5-42E9-A64B-FDA13A9B987D}" type="pres">
      <dgm:prSet presAssocID="{983D688C-C7BA-42F2-BFDA-8D2214821937}" presName="arrow" presStyleLbl="bgShp" presStyleIdx="0" presStyleCnt="1"/>
      <dgm:spPr/>
    </dgm:pt>
    <dgm:pt modelId="{F3F86F86-40BB-4F0A-827E-429F2E4B600B}" type="pres">
      <dgm:prSet presAssocID="{983D688C-C7BA-42F2-BFDA-8D2214821937}" presName="linearProcess" presStyleCnt="0"/>
      <dgm:spPr/>
    </dgm:pt>
    <dgm:pt modelId="{461AF3A9-7927-4C9A-BAA7-D7B4CB9AB305}" type="pres">
      <dgm:prSet presAssocID="{A8975B90-F668-40A2-9015-0449FA2E41D8}" presName="textNode" presStyleLbl="node1" presStyleIdx="0" presStyleCnt="4">
        <dgm:presLayoutVars>
          <dgm:bulletEnabled val="1"/>
        </dgm:presLayoutVars>
      </dgm:prSet>
      <dgm:spPr/>
    </dgm:pt>
    <dgm:pt modelId="{28C1A5AE-08D0-4669-BF2B-9A27B2BB4DC5}" type="pres">
      <dgm:prSet presAssocID="{06021509-ACD3-4A85-B083-DB26A86FCDC5}" presName="sibTrans" presStyleCnt="0"/>
      <dgm:spPr/>
    </dgm:pt>
    <dgm:pt modelId="{44F7FCD8-32FE-4CD7-B1E1-9FEC17D03F02}" type="pres">
      <dgm:prSet presAssocID="{75F7E63A-E72A-48BC-9B1A-F2D39E62B010}" presName="textNode" presStyleLbl="node1" presStyleIdx="1" presStyleCnt="4">
        <dgm:presLayoutVars>
          <dgm:bulletEnabled val="1"/>
        </dgm:presLayoutVars>
      </dgm:prSet>
      <dgm:spPr/>
    </dgm:pt>
    <dgm:pt modelId="{7C869D6F-5F62-4F75-A7C7-01344175E2B2}" type="pres">
      <dgm:prSet presAssocID="{0331C810-0418-40CA-9AA4-3AFB8243398B}" presName="sibTrans" presStyleCnt="0"/>
      <dgm:spPr/>
    </dgm:pt>
    <dgm:pt modelId="{DCCA72FF-2451-4FE5-90D0-84C2594AF04D}" type="pres">
      <dgm:prSet presAssocID="{24A1F512-F8B5-4E33-B7D2-9432189B530B}" presName="textNode" presStyleLbl="node1" presStyleIdx="2" presStyleCnt="4">
        <dgm:presLayoutVars>
          <dgm:bulletEnabled val="1"/>
        </dgm:presLayoutVars>
      </dgm:prSet>
      <dgm:spPr/>
    </dgm:pt>
    <dgm:pt modelId="{38045FBD-9F57-4561-8E5B-A698D7170014}" type="pres">
      <dgm:prSet presAssocID="{54C5A0C2-2258-491D-834F-C700AAE473DE}" presName="sibTrans" presStyleCnt="0"/>
      <dgm:spPr/>
    </dgm:pt>
    <dgm:pt modelId="{8AF23ACA-A209-4678-98FB-48DCE2A08BC9}" type="pres">
      <dgm:prSet presAssocID="{2168D88A-494F-4C32-A413-422390DC39D7}" presName="textNode" presStyleLbl="node1" presStyleIdx="3" presStyleCnt="4">
        <dgm:presLayoutVars>
          <dgm:bulletEnabled val="1"/>
        </dgm:presLayoutVars>
      </dgm:prSet>
      <dgm:spPr/>
    </dgm:pt>
  </dgm:ptLst>
  <dgm:cxnLst>
    <dgm:cxn modelId="{87C74CE3-1796-47E6-A70E-E0A2E5AD3FED}" type="presOf" srcId="{75F7E63A-E72A-48BC-9B1A-F2D39E62B010}" destId="{44F7FCD8-32FE-4CD7-B1E1-9FEC17D03F02}" srcOrd="0" destOrd="0" presId="urn:microsoft.com/office/officeart/2005/8/layout/hProcess9"/>
    <dgm:cxn modelId="{73828AD6-EC9F-4461-B7B6-9522BA45A612}" srcId="{983D688C-C7BA-42F2-BFDA-8D2214821937}" destId="{A8975B90-F668-40A2-9015-0449FA2E41D8}" srcOrd="0" destOrd="0" parTransId="{64088246-9480-4BFC-BD02-1AE048D2E0BF}" sibTransId="{06021509-ACD3-4A85-B083-DB26A86FCDC5}"/>
    <dgm:cxn modelId="{AE7B1A6A-903E-4C92-8B29-107B10BEB619}" type="presOf" srcId="{24A1F512-F8B5-4E33-B7D2-9432189B530B}" destId="{DCCA72FF-2451-4FE5-90D0-84C2594AF04D}" srcOrd="0" destOrd="0" presId="urn:microsoft.com/office/officeart/2005/8/layout/hProcess9"/>
    <dgm:cxn modelId="{60E8F83F-C704-45C1-BB43-1B4A06BE706F}" srcId="{983D688C-C7BA-42F2-BFDA-8D2214821937}" destId="{2168D88A-494F-4C32-A413-422390DC39D7}" srcOrd="3" destOrd="0" parTransId="{C2323033-0201-4357-9885-473A55B5EEA5}" sibTransId="{566D56E6-0E06-4039-A2C2-EF016CF38656}"/>
    <dgm:cxn modelId="{2A4FEFA5-478D-4999-9F9B-058398B75312}" type="presOf" srcId="{983D688C-C7BA-42F2-BFDA-8D2214821937}" destId="{CB2A3757-D632-47EA-B0ED-049578391FFA}" srcOrd="0" destOrd="0" presId="urn:microsoft.com/office/officeart/2005/8/layout/hProcess9"/>
    <dgm:cxn modelId="{E6BB1F65-3842-4FD1-B90A-DA0A94191D38}" type="presOf" srcId="{A8975B90-F668-40A2-9015-0449FA2E41D8}" destId="{461AF3A9-7927-4C9A-BAA7-D7B4CB9AB305}" srcOrd="0" destOrd="0" presId="urn:microsoft.com/office/officeart/2005/8/layout/hProcess9"/>
    <dgm:cxn modelId="{73E92458-8863-40BA-A395-B9CBA69683DF}" srcId="{983D688C-C7BA-42F2-BFDA-8D2214821937}" destId="{75F7E63A-E72A-48BC-9B1A-F2D39E62B010}" srcOrd="1" destOrd="0" parTransId="{8145C714-8CAE-4CAB-AE10-98619E47F386}" sibTransId="{0331C810-0418-40CA-9AA4-3AFB8243398B}"/>
    <dgm:cxn modelId="{E86FEC20-6FBB-4787-9045-95BF657D61E0}" srcId="{983D688C-C7BA-42F2-BFDA-8D2214821937}" destId="{24A1F512-F8B5-4E33-B7D2-9432189B530B}" srcOrd="2" destOrd="0" parTransId="{1A62C548-9F1F-44A5-B5ED-1E892F503509}" sibTransId="{54C5A0C2-2258-491D-834F-C700AAE473DE}"/>
    <dgm:cxn modelId="{FF874906-B2E9-416F-AB35-4A08C6A366DD}" type="presOf" srcId="{2168D88A-494F-4C32-A413-422390DC39D7}" destId="{8AF23ACA-A209-4678-98FB-48DCE2A08BC9}" srcOrd="0" destOrd="0" presId="urn:microsoft.com/office/officeart/2005/8/layout/hProcess9"/>
    <dgm:cxn modelId="{49EFBE8E-4929-48B4-B0EC-8AB501E53112}" type="presParOf" srcId="{CB2A3757-D632-47EA-B0ED-049578391FFA}" destId="{31DF2B1B-FCD5-42E9-A64B-FDA13A9B987D}" srcOrd="0" destOrd="0" presId="urn:microsoft.com/office/officeart/2005/8/layout/hProcess9"/>
    <dgm:cxn modelId="{A6265F06-50B3-42BA-AAD5-DB17457058D8}" type="presParOf" srcId="{CB2A3757-D632-47EA-B0ED-049578391FFA}" destId="{F3F86F86-40BB-4F0A-827E-429F2E4B600B}" srcOrd="1" destOrd="0" presId="urn:microsoft.com/office/officeart/2005/8/layout/hProcess9"/>
    <dgm:cxn modelId="{D0AD7412-7C3D-479A-A959-10CFE5AAA7AA}" type="presParOf" srcId="{F3F86F86-40BB-4F0A-827E-429F2E4B600B}" destId="{461AF3A9-7927-4C9A-BAA7-D7B4CB9AB305}" srcOrd="0" destOrd="0" presId="urn:microsoft.com/office/officeart/2005/8/layout/hProcess9"/>
    <dgm:cxn modelId="{C675BD4D-0D7E-42C6-9AE3-BBD75541B19F}" type="presParOf" srcId="{F3F86F86-40BB-4F0A-827E-429F2E4B600B}" destId="{28C1A5AE-08D0-4669-BF2B-9A27B2BB4DC5}" srcOrd="1" destOrd="0" presId="urn:microsoft.com/office/officeart/2005/8/layout/hProcess9"/>
    <dgm:cxn modelId="{D88C090D-7DBB-4C9B-8DB2-119F496A8B12}" type="presParOf" srcId="{F3F86F86-40BB-4F0A-827E-429F2E4B600B}" destId="{44F7FCD8-32FE-4CD7-B1E1-9FEC17D03F02}" srcOrd="2" destOrd="0" presId="urn:microsoft.com/office/officeart/2005/8/layout/hProcess9"/>
    <dgm:cxn modelId="{0DA943E2-421F-4FB0-BDA8-928114FF20A5}" type="presParOf" srcId="{F3F86F86-40BB-4F0A-827E-429F2E4B600B}" destId="{7C869D6F-5F62-4F75-A7C7-01344175E2B2}" srcOrd="3" destOrd="0" presId="urn:microsoft.com/office/officeart/2005/8/layout/hProcess9"/>
    <dgm:cxn modelId="{927245DC-5D8D-4790-A7B5-D4906440CAC9}" type="presParOf" srcId="{F3F86F86-40BB-4F0A-827E-429F2E4B600B}" destId="{DCCA72FF-2451-4FE5-90D0-84C2594AF04D}" srcOrd="4" destOrd="0" presId="urn:microsoft.com/office/officeart/2005/8/layout/hProcess9"/>
    <dgm:cxn modelId="{6A29485F-1E86-48EE-89B5-8BED53F40F9E}" type="presParOf" srcId="{F3F86F86-40BB-4F0A-827E-429F2E4B600B}" destId="{38045FBD-9F57-4561-8E5B-A698D7170014}" srcOrd="5" destOrd="0" presId="urn:microsoft.com/office/officeart/2005/8/layout/hProcess9"/>
    <dgm:cxn modelId="{BD338C9E-12F9-46E1-85C2-E089D27B1F80}" type="presParOf" srcId="{F3F86F86-40BB-4F0A-827E-429F2E4B600B}" destId="{8AF23ACA-A209-4678-98FB-48DCE2A08BC9}" srcOrd="6" destOrd="0" presId="urn:microsoft.com/office/officeart/2005/8/layout/hProcess9"/>
  </dgm:cxnLst>
  <dgm:bg/>
  <dgm:whole/>
</dgm:dataModel>
</file>

<file path=ppt/diagrams/data15.xml><?xml version="1.0" encoding="utf-8"?>
<dgm:dataModel xmlns:dgm="http://schemas.openxmlformats.org/drawingml/2006/diagram" xmlns:a="http://schemas.openxmlformats.org/drawingml/2006/main">
  <dgm:ptLst>
    <dgm:pt modelId="{BB374710-89D7-4050-947B-258F9582B1F1}" type="doc">
      <dgm:prSet loTypeId="urn:microsoft.com/office/officeart/2005/8/layout/orgChart1" loCatId="hierarchy" qsTypeId="urn:microsoft.com/office/officeart/2005/8/quickstyle/3d3" qsCatId="3D" csTypeId="urn:microsoft.com/office/officeart/2005/8/colors/colorful4" csCatId="colorful" phldr="1"/>
      <dgm:spPr/>
      <dgm:t>
        <a:bodyPr/>
        <a:lstStyle/>
        <a:p>
          <a:endParaRPr lang="en-US"/>
        </a:p>
      </dgm:t>
    </dgm:pt>
    <dgm:pt modelId="{3710B934-E63B-4B01-A05E-2B6E2586B971}">
      <dgm:prSet/>
      <dgm:spPr/>
      <dgm:t>
        <a:bodyPr/>
        <a:lstStyle/>
        <a:p>
          <a:pPr rtl="0"/>
          <a:r>
            <a:rPr lang="en-US" dirty="0" smtClean="0"/>
            <a:t>Whether the company has:</a:t>
          </a:r>
          <a:endParaRPr lang="en-US" dirty="0"/>
        </a:p>
      </dgm:t>
    </dgm:pt>
    <dgm:pt modelId="{C50EE459-0717-40DF-B848-4C915791FCA3}" type="parTrans" cxnId="{ECA08A0D-ED25-4F05-B065-7AE44A437F28}">
      <dgm:prSet/>
      <dgm:spPr/>
      <dgm:t>
        <a:bodyPr/>
        <a:lstStyle/>
        <a:p>
          <a:endParaRPr lang="en-US"/>
        </a:p>
      </dgm:t>
    </dgm:pt>
    <dgm:pt modelId="{F61C4B99-6A9E-442C-8BE2-7E591F3A2698}" type="sibTrans" cxnId="{ECA08A0D-ED25-4F05-B065-7AE44A437F28}">
      <dgm:prSet/>
      <dgm:spPr/>
      <dgm:t>
        <a:bodyPr/>
        <a:lstStyle/>
        <a:p>
          <a:endParaRPr lang="en-US"/>
        </a:p>
      </dgm:t>
    </dgm:pt>
    <dgm:pt modelId="{DCAE761E-2040-40B3-B52E-3C956270DD21}">
      <dgm:prSet/>
      <dgm:spPr/>
      <dgm:t>
        <a:bodyPr/>
        <a:lstStyle/>
        <a:p>
          <a:pPr rtl="0"/>
          <a:r>
            <a:rPr lang="en-US" dirty="0" smtClean="0"/>
            <a:t>Regularly deposited statutory dues.</a:t>
          </a:r>
          <a:endParaRPr lang="en-US" dirty="0"/>
        </a:p>
      </dgm:t>
    </dgm:pt>
    <dgm:pt modelId="{A03A2C36-7345-4FA1-B5A1-CB83DD10E29C}" type="parTrans" cxnId="{A848C3F1-2647-4F05-8290-4854ECA53093}">
      <dgm:prSet/>
      <dgm:spPr/>
      <dgm:t>
        <a:bodyPr/>
        <a:lstStyle/>
        <a:p>
          <a:endParaRPr lang="en-US"/>
        </a:p>
      </dgm:t>
    </dgm:pt>
    <dgm:pt modelId="{FF7416B4-79CF-461D-9338-A1D226B1E6F2}" type="sibTrans" cxnId="{A848C3F1-2647-4F05-8290-4854ECA53093}">
      <dgm:prSet/>
      <dgm:spPr/>
      <dgm:t>
        <a:bodyPr/>
        <a:lstStyle/>
        <a:p>
          <a:endParaRPr lang="en-US"/>
        </a:p>
      </dgm:t>
    </dgm:pt>
    <dgm:pt modelId="{28027D0E-2FE7-4B23-97DB-0FBBF0E28B82}">
      <dgm:prSet/>
      <dgm:spPr/>
      <dgm:t>
        <a:bodyPr/>
        <a:lstStyle/>
        <a:p>
          <a:pPr rtl="0"/>
          <a:r>
            <a:rPr lang="en-US" dirty="0" smtClean="0"/>
            <a:t>Are any statutory dues pending for a period more than 6 months as on the balance sheet date.</a:t>
          </a:r>
          <a:endParaRPr lang="en-US" dirty="0"/>
        </a:p>
      </dgm:t>
    </dgm:pt>
    <dgm:pt modelId="{59FB1363-0C76-4DC0-928A-AB14D17E2983}" type="parTrans" cxnId="{A4470808-A9CE-408E-B4C4-712253CA1D67}">
      <dgm:prSet/>
      <dgm:spPr/>
      <dgm:t>
        <a:bodyPr/>
        <a:lstStyle/>
        <a:p>
          <a:endParaRPr lang="en-US"/>
        </a:p>
      </dgm:t>
    </dgm:pt>
    <dgm:pt modelId="{0E848581-2D4D-4CCA-8C2B-4980746AC163}" type="sibTrans" cxnId="{A4470808-A9CE-408E-B4C4-712253CA1D67}">
      <dgm:prSet/>
      <dgm:spPr/>
      <dgm:t>
        <a:bodyPr/>
        <a:lstStyle/>
        <a:p>
          <a:endParaRPr lang="en-US"/>
        </a:p>
      </dgm:t>
    </dgm:pt>
    <dgm:pt modelId="{2482E241-7D56-4633-890E-9933551790BA}">
      <dgm:prSet/>
      <dgm:spPr/>
      <dgm:t>
        <a:bodyPr/>
        <a:lstStyle/>
        <a:p>
          <a:pPr rtl="0"/>
          <a:r>
            <a:rPr lang="en-US" dirty="0" smtClean="0"/>
            <a:t>In case of any disputed statutory dues, the amount of such dues, the forum before whom the dues are litigated.</a:t>
          </a:r>
          <a:endParaRPr lang="en-US" dirty="0"/>
        </a:p>
      </dgm:t>
    </dgm:pt>
    <dgm:pt modelId="{3FCDEE04-6869-4A91-B307-0B7083C84DF4}" type="parTrans" cxnId="{B40D98BA-15AC-4C1D-B02F-0AEF60E12035}">
      <dgm:prSet/>
      <dgm:spPr/>
      <dgm:t>
        <a:bodyPr/>
        <a:lstStyle/>
        <a:p>
          <a:endParaRPr lang="en-US"/>
        </a:p>
      </dgm:t>
    </dgm:pt>
    <dgm:pt modelId="{754F129A-63FD-4C52-9ADD-CA156E5FF7A0}" type="sibTrans" cxnId="{B40D98BA-15AC-4C1D-B02F-0AEF60E12035}">
      <dgm:prSet/>
      <dgm:spPr/>
      <dgm:t>
        <a:bodyPr/>
        <a:lstStyle/>
        <a:p>
          <a:endParaRPr lang="en-US"/>
        </a:p>
      </dgm:t>
    </dgm:pt>
    <dgm:pt modelId="{A62DF26A-5B6A-467D-87E9-EC9C0ED844C2}" type="pres">
      <dgm:prSet presAssocID="{BB374710-89D7-4050-947B-258F9582B1F1}" presName="hierChild1" presStyleCnt="0">
        <dgm:presLayoutVars>
          <dgm:orgChart val="1"/>
          <dgm:chPref val="1"/>
          <dgm:dir/>
          <dgm:animOne val="branch"/>
          <dgm:animLvl val="lvl"/>
          <dgm:resizeHandles/>
        </dgm:presLayoutVars>
      </dgm:prSet>
      <dgm:spPr/>
    </dgm:pt>
    <dgm:pt modelId="{FE629207-EC2A-42B6-B879-74D53704A16D}" type="pres">
      <dgm:prSet presAssocID="{3710B934-E63B-4B01-A05E-2B6E2586B971}" presName="hierRoot1" presStyleCnt="0">
        <dgm:presLayoutVars>
          <dgm:hierBranch val="init"/>
        </dgm:presLayoutVars>
      </dgm:prSet>
      <dgm:spPr/>
    </dgm:pt>
    <dgm:pt modelId="{ACC82214-499C-4415-873A-C3ADDFA87356}" type="pres">
      <dgm:prSet presAssocID="{3710B934-E63B-4B01-A05E-2B6E2586B971}" presName="rootComposite1" presStyleCnt="0"/>
      <dgm:spPr/>
    </dgm:pt>
    <dgm:pt modelId="{80D5BB0D-833F-4D45-9E21-E2557562A461}" type="pres">
      <dgm:prSet presAssocID="{3710B934-E63B-4B01-A05E-2B6E2586B971}" presName="rootText1" presStyleLbl="node0" presStyleIdx="0" presStyleCnt="1" custScaleX="192658" custScaleY="52524">
        <dgm:presLayoutVars>
          <dgm:chPref val="3"/>
        </dgm:presLayoutVars>
      </dgm:prSet>
      <dgm:spPr/>
    </dgm:pt>
    <dgm:pt modelId="{ECD20461-DC0A-4A6C-A735-EDF3FB867D68}" type="pres">
      <dgm:prSet presAssocID="{3710B934-E63B-4B01-A05E-2B6E2586B971}" presName="rootConnector1" presStyleLbl="node1" presStyleIdx="0" presStyleCnt="0"/>
      <dgm:spPr/>
    </dgm:pt>
    <dgm:pt modelId="{674D9402-76B9-4D05-B476-824E2F8A431B}" type="pres">
      <dgm:prSet presAssocID="{3710B934-E63B-4B01-A05E-2B6E2586B971}" presName="hierChild2" presStyleCnt="0"/>
      <dgm:spPr/>
    </dgm:pt>
    <dgm:pt modelId="{04FFC3C8-18B8-4DBC-8162-CB79AF5BA718}" type="pres">
      <dgm:prSet presAssocID="{A03A2C36-7345-4FA1-B5A1-CB83DD10E29C}" presName="Name37" presStyleLbl="parChTrans1D2" presStyleIdx="0" presStyleCnt="2"/>
      <dgm:spPr/>
    </dgm:pt>
    <dgm:pt modelId="{F6CDE572-A3D2-4DA0-84A0-F169CB316945}" type="pres">
      <dgm:prSet presAssocID="{DCAE761E-2040-40B3-B52E-3C956270DD21}" presName="hierRoot2" presStyleCnt="0">
        <dgm:presLayoutVars>
          <dgm:hierBranch val="init"/>
        </dgm:presLayoutVars>
      </dgm:prSet>
      <dgm:spPr/>
    </dgm:pt>
    <dgm:pt modelId="{E0159F55-2416-496D-AB06-D71672FFC87A}" type="pres">
      <dgm:prSet presAssocID="{DCAE761E-2040-40B3-B52E-3C956270DD21}" presName="rootComposite" presStyleCnt="0"/>
      <dgm:spPr/>
    </dgm:pt>
    <dgm:pt modelId="{6086A132-F1BA-4FAE-874D-A291D3B659E4}" type="pres">
      <dgm:prSet presAssocID="{DCAE761E-2040-40B3-B52E-3C956270DD21}" presName="rootText" presStyleLbl="node2" presStyleIdx="0" presStyleCnt="2">
        <dgm:presLayoutVars>
          <dgm:chPref val="3"/>
        </dgm:presLayoutVars>
      </dgm:prSet>
      <dgm:spPr/>
    </dgm:pt>
    <dgm:pt modelId="{34CFBFF2-CD8E-44C2-9AFB-DA5EFC3B9CC1}" type="pres">
      <dgm:prSet presAssocID="{DCAE761E-2040-40B3-B52E-3C956270DD21}" presName="rootConnector" presStyleLbl="node2" presStyleIdx="0" presStyleCnt="2"/>
      <dgm:spPr/>
    </dgm:pt>
    <dgm:pt modelId="{6424FAA9-5809-4E9B-AB63-D5633DAD8AA8}" type="pres">
      <dgm:prSet presAssocID="{DCAE761E-2040-40B3-B52E-3C956270DD21}" presName="hierChild4" presStyleCnt="0"/>
      <dgm:spPr/>
    </dgm:pt>
    <dgm:pt modelId="{ED39BD65-8F8C-4C75-AA99-5BA29A527D5C}" type="pres">
      <dgm:prSet presAssocID="{DCAE761E-2040-40B3-B52E-3C956270DD21}" presName="hierChild5" presStyleCnt="0"/>
      <dgm:spPr/>
    </dgm:pt>
    <dgm:pt modelId="{28C82CDE-A631-41A6-BB70-B966FD6A9CE7}" type="pres">
      <dgm:prSet presAssocID="{59FB1363-0C76-4DC0-928A-AB14D17E2983}" presName="Name37" presStyleLbl="parChTrans1D2" presStyleIdx="1" presStyleCnt="2"/>
      <dgm:spPr/>
    </dgm:pt>
    <dgm:pt modelId="{FC0094BF-53EF-49D7-9518-34D7CF6E5649}" type="pres">
      <dgm:prSet presAssocID="{28027D0E-2FE7-4B23-97DB-0FBBF0E28B82}" presName="hierRoot2" presStyleCnt="0">
        <dgm:presLayoutVars>
          <dgm:hierBranch val="init"/>
        </dgm:presLayoutVars>
      </dgm:prSet>
      <dgm:spPr/>
    </dgm:pt>
    <dgm:pt modelId="{A941805C-F220-4DB9-B541-0590DF6B3A31}" type="pres">
      <dgm:prSet presAssocID="{28027D0E-2FE7-4B23-97DB-0FBBF0E28B82}" presName="rootComposite" presStyleCnt="0"/>
      <dgm:spPr/>
    </dgm:pt>
    <dgm:pt modelId="{0314E050-5355-4804-ACF5-63FBADAD7832}" type="pres">
      <dgm:prSet presAssocID="{28027D0E-2FE7-4B23-97DB-0FBBF0E28B82}" presName="rootText" presStyleLbl="node2" presStyleIdx="1" presStyleCnt="2">
        <dgm:presLayoutVars>
          <dgm:chPref val="3"/>
        </dgm:presLayoutVars>
      </dgm:prSet>
      <dgm:spPr/>
    </dgm:pt>
    <dgm:pt modelId="{C2826D48-6C63-45B1-B414-493CDF3CFFF3}" type="pres">
      <dgm:prSet presAssocID="{28027D0E-2FE7-4B23-97DB-0FBBF0E28B82}" presName="rootConnector" presStyleLbl="node2" presStyleIdx="1" presStyleCnt="2"/>
      <dgm:spPr/>
    </dgm:pt>
    <dgm:pt modelId="{D6AEDD34-BE42-4A9D-9CB9-7F0074AF671E}" type="pres">
      <dgm:prSet presAssocID="{28027D0E-2FE7-4B23-97DB-0FBBF0E28B82}" presName="hierChild4" presStyleCnt="0"/>
      <dgm:spPr/>
    </dgm:pt>
    <dgm:pt modelId="{C22D8CCB-D963-4124-87D3-D4C820225E0E}" type="pres">
      <dgm:prSet presAssocID="{3FCDEE04-6869-4A91-B307-0B7083C84DF4}" presName="Name37" presStyleLbl="parChTrans1D3" presStyleIdx="0" presStyleCnt="1"/>
      <dgm:spPr/>
    </dgm:pt>
    <dgm:pt modelId="{AA724D72-759F-4080-87A8-6338805B3C02}" type="pres">
      <dgm:prSet presAssocID="{2482E241-7D56-4633-890E-9933551790BA}" presName="hierRoot2" presStyleCnt="0">
        <dgm:presLayoutVars>
          <dgm:hierBranch val="init"/>
        </dgm:presLayoutVars>
      </dgm:prSet>
      <dgm:spPr/>
    </dgm:pt>
    <dgm:pt modelId="{3BDB5F0B-4D16-4C83-93BC-A4447DA5BBAA}" type="pres">
      <dgm:prSet presAssocID="{2482E241-7D56-4633-890E-9933551790BA}" presName="rootComposite" presStyleCnt="0"/>
      <dgm:spPr/>
    </dgm:pt>
    <dgm:pt modelId="{AB3653B8-2FC9-4EBE-9419-1565DFE17973}" type="pres">
      <dgm:prSet presAssocID="{2482E241-7D56-4633-890E-9933551790BA}" presName="rootText" presStyleLbl="node3" presStyleIdx="0" presStyleCnt="1">
        <dgm:presLayoutVars>
          <dgm:chPref val="3"/>
        </dgm:presLayoutVars>
      </dgm:prSet>
      <dgm:spPr/>
    </dgm:pt>
    <dgm:pt modelId="{F3DDEB13-88F0-4098-9ECC-A734F0E89F73}" type="pres">
      <dgm:prSet presAssocID="{2482E241-7D56-4633-890E-9933551790BA}" presName="rootConnector" presStyleLbl="node3" presStyleIdx="0" presStyleCnt="1"/>
      <dgm:spPr/>
    </dgm:pt>
    <dgm:pt modelId="{EF5B0C73-7580-4201-8397-785F54061804}" type="pres">
      <dgm:prSet presAssocID="{2482E241-7D56-4633-890E-9933551790BA}" presName="hierChild4" presStyleCnt="0"/>
      <dgm:spPr/>
    </dgm:pt>
    <dgm:pt modelId="{59E05A52-8E5E-4D6D-97BB-139BB30C52B3}" type="pres">
      <dgm:prSet presAssocID="{2482E241-7D56-4633-890E-9933551790BA}" presName="hierChild5" presStyleCnt="0"/>
      <dgm:spPr/>
    </dgm:pt>
    <dgm:pt modelId="{96D91784-B57F-48AA-A954-9EFD75F8D068}" type="pres">
      <dgm:prSet presAssocID="{28027D0E-2FE7-4B23-97DB-0FBBF0E28B82}" presName="hierChild5" presStyleCnt="0"/>
      <dgm:spPr/>
    </dgm:pt>
    <dgm:pt modelId="{AC9CFF5E-285B-45E6-A1AA-782420E3DB52}" type="pres">
      <dgm:prSet presAssocID="{3710B934-E63B-4B01-A05E-2B6E2586B971}" presName="hierChild3" presStyleCnt="0"/>
      <dgm:spPr/>
    </dgm:pt>
  </dgm:ptLst>
  <dgm:cxnLst>
    <dgm:cxn modelId="{131687A4-C1E5-448E-A447-70F9DBD1B0A4}" type="presOf" srcId="{3710B934-E63B-4B01-A05E-2B6E2586B971}" destId="{80D5BB0D-833F-4D45-9E21-E2557562A461}" srcOrd="0" destOrd="0" presId="urn:microsoft.com/office/officeart/2005/8/layout/orgChart1"/>
    <dgm:cxn modelId="{FC814F28-F1E6-4E40-8F62-4DEC56A2EEA0}" type="presOf" srcId="{A03A2C36-7345-4FA1-B5A1-CB83DD10E29C}" destId="{04FFC3C8-18B8-4DBC-8162-CB79AF5BA718}" srcOrd="0" destOrd="0" presId="urn:microsoft.com/office/officeart/2005/8/layout/orgChart1"/>
    <dgm:cxn modelId="{2C661395-AAE8-4BA3-A5F1-80EDB186B871}" type="presOf" srcId="{2482E241-7D56-4633-890E-9933551790BA}" destId="{AB3653B8-2FC9-4EBE-9419-1565DFE17973}" srcOrd="0" destOrd="0" presId="urn:microsoft.com/office/officeart/2005/8/layout/orgChart1"/>
    <dgm:cxn modelId="{ECA08A0D-ED25-4F05-B065-7AE44A437F28}" srcId="{BB374710-89D7-4050-947B-258F9582B1F1}" destId="{3710B934-E63B-4B01-A05E-2B6E2586B971}" srcOrd="0" destOrd="0" parTransId="{C50EE459-0717-40DF-B848-4C915791FCA3}" sibTransId="{F61C4B99-6A9E-442C-8BE2-7E591F3A2698}"/>
    <dgm:cxn modelId="{A4470808-A9CE-408E-B4C4-712253CA1D67}" srcId="{3710B934-E63B-4B01-A05E-2B6E2586B971}" destId="{28027D0E-2FE7-4B23-97DB-0FBBF0E28B82}" srcOrd="1" destOrd="0" parTransId="{59FB1363-0C76-4DC0-928A-AB14D17E2983}" sibTransId="{0E848581-2D4D-4CCA-8C2B-4980746AC163}"/>
    <dgm:cxn modelId="{54FF7C3A-55A0-474A-91BE-9182EBE630A2}" type="presOf" srcId="{28027D0E-2FE7-4B23-97DB-0FBBF0E28B82}" destId="{C2826D48-6C63-45B1-B414-493CDF3CFFF3}" srcOrd="1" destOrd="0" presId="urn:microsoft.com/office/officeart/2005/8/layout/orgChart1"/>
    <dgm:cxn modelId="{918610AB-98AF-4EDB-995B-8FCF4259B38C}" type="presOf" srcId="{DCAE761E-2040-40B3-B52E-3C956270DD21}" destId="{6086A132-F1BA-4FAE-874D-A291D3B659E4}" srcOrd="0" destOrd="0" presId="urn:microsoft.com/office/officeart/2005/8/layout/orgChart1"/>
    <dgm:cxn modelId="{B40D98BA-15AC-4C1D-B02F-0AEF60E12035}" srcId="{28027D0E-2FE7-4B23-97DB-0FBBF0E28B82}" destId="{2482E241-7D56-4633-890E-9933551790BA}" srcOrd="0" destOrd="0" parTransId="{3FCDEE04-6869-4A91-B307-0B7083C84DF4}" sibTransId="{754F129A-63FD-4C52-9ADD-CA156E5FF7A0}"/>
    <dgm:cxn modelId="{E4AAA970-4A51-46D6-969D-AE8C737F0E17}" type="presOf" srcId="{2482E241-7D56-4633-890E-9933551790BA}" destId="{F3DDEB13-88F0-4098-9ECC-A734F0E89F73}" srcOrd="1" destOrd="0" presId="urn:microsoft.com/office/officeart/2005/8/layout/orgChart1"/>
    <dgm:cxn modelId="{A848C3F1-2647-4F05-8290-4854ECA53093}" srcId="{3710B934-E63B-4B01-A05E-2B6E2586B971}" destId="{DCAE761E-2040-40B3-B52E-3C956270DD21}" srcOrd="0" destOrd="0" parTransId="{A03A2C36-7345-4FA1-B5A1-CB83DD10E29C}" sibTransId="{FF7416B4-79CF-461D-9338-A1D226B1E6F2}"/>
    <dgm:cxn modelId="{C1802B43-3A1C-4211-952F-AFE650B12B37}" type="presOf" srcId="{3FCDEE04-6869-4A91-B307-0B7083C84DF4}" destId="{C22D8CCB-D963-4124-87D3-D4C820225E0E}" srcOrd="0" destOrd="0" presId="urn:microsoft.com/office/officeart/2005/8/layout/orgChart1"/>
    <dgm:cxn modelId="{CF552EB6-292F-4D0E-8A7B-337BB945B281}" type="presOf" srcId="{28027D0E-2FE7-4B23-97DB-0FBBF0E28B82}" destId="{0314E050-5355-4804-ACF5-63FBADAD7832}" srcOrd="0" destOrd="0" presId="urn:microsoft.com/office/officeart/2005/8/layout/orgChart1"/>
    <dgm:cxn modelId="{D6964BAA-ADE9-437D-93C2-23AE528B110D}" type="presOf" srcId="{59FB1363-0C76-4DC0-928A-AB14D17E2983}" destId="{28C82CDE-A631-41A6-BB70-B966FD6A9CE7}" srcOrd="0" destOrd="0" presId="urn:microsoft.com/office/officeart/2005/8/layout/orgChart1"/>
    <dgm:cxn modelId="{8E9BB2A2-5937-43C7-9C40-1CBE0530C1FD}" type="presOf" srcId="{DCAE761E-2040-40B3-B52E-3C956270DD21}" destId="{34CFBFF2-CD8E-44C2-9AFB-DA5EFC3B9CC1}" srcOrd="1" destOrd="0" presId="urn:microsoft.com/office/officeart/2005/8/layout/orgChart1"/>
    <dgm:cxn modelId="{7542882A-B98A-4485-8ECF-BCC451AE34C1}" type="presOf" srcId="{BB374710-89D7-4050-947B-258F9582B1F1}" destId="{A62DF26A-5B6A-467D-87E9-EC9C0ED844C2}" srcOrd="0" destOrd="0" presId="urn:microsoft.com/office/officeart/2005/8/layout/orgChart1"/>
    <dgm:cxn modelId="{962413CB-1B19-4436-954B-62674A9539C5}" type="presOf" srcId="{3710B934-E63B-4B01-A05E-2B6E2586B971}" destId="{ECD20461-DC0A-4A6C-A735-EDF3FB867D68}" srcOrd="1" destOrd="0" presId="urn:microsoft.com/office/officeart/2005/8/layout/orgChart1"/>
    <dgm:cxn modelId="{5FC7C7B1-A34D-464B-A264-6F87009AF8AC}" type="presParOf" srcId="{A62DF26A-5B6A-467D-87E9-EC9C0ED844C2}" destId="{FE629207-EC2A-42B6-B879-74D53704A16D}" srcOrd="0" destOrd="0" presId="urn:microsoft.com/office/officeart/2005/8/layout/orgChart1"/>
    <dgm:cxn modelId="{A79975CC-E476-4F81-937C-B9CFCAA099B7}" type="presParOf" srcId="{FE629207-EC2A-42B6-B879-74D53704A16D}" destId="{ACC82214-499C-4415-873A-C3ADDFA87356}" srcOrd="0" destOrd="0" presId="urn:microsoft.com/office/officeart/2005/8/layout/orgChart1"/>
    <dgm:cxn modelId="{043BE01C-704F-446A-812F-334469742B85}" type="presParOf" srcId="{ACC82214-499C-4415-873A-C3ADDFA87356}" destId="{80D5BB0D-833F-4D45-9E21-E2557562A461}" srcOrd="0" destOrd="0" presId="urn:microsoft.com/office/officeart/2005/8/layout/orgChart1"/>
    <dgm:cxn modelId="{6953CFA4-0618-4B61-811A-5CA8F35F18D3}" type="presParOf" srcId="{ACC82214-499C-4415-873A-C3ADDFA87356}" destId="{ECD20461-DC0A-4A6C-A735-EDF3FB867D68}" srcOrd="1" destOrd="0" presId="urn:microsoft.com/office/officeart/2005/8/layout/orgChart1"/>
    <dgm:cxn modelId="{AF5194A7-810E-458F-BD6F-E114926C2D73}" type="presParOf" srcId="{FE629207-EC2A-42B6-B879-74D53704A16D}" destId="{674D9402-76B9-4D05-B476-824E2F8A431B}" srcOrd="1" destOrd="0" presId="urn:microsoft.com/office/officeart/2005/8/layout/orgChart1"/>
    <dgm:cxn modelId="{9F4071E8-C651-4FDA-8F67-604FA986F449}" type="presParOf" srcId="{674D9402-76B9-4D05-B476-824E2F8A431B}" destId="{04FFC3C8-18B8-4DBC-8162-CB79AF5BA718}" srcOrd="0" destOrd="0" presId="urn:microsoft.com/office/officeart/2005/8/layout/orgChart1"/>
    <dgm:cxn modelId="{C8B44D74-4B51-43B3-8900-F8405298626D}" type="presParOf" srcId="{674D9402-76B9-4D05-B476-824E2F8A431B}" destId="{F6CDE572-A3D2-4DA0-84A0-F169CB316945}" srcOrd="1" destOrd="0" presId="urn:microsoft.com/office/officeart/2005/8/layout/orgChart1"/>
    <dgm:cxn modelId="{78B57219-DB96-429A-9DDD-28462EC5AF35}" type="presParOf" srcId="{F6CDE572-A3D2-4DA0-84A0-F169CB316945}" destId="{E0159F55-2416-496D-AB06-D71672FFC87A}" srcOrd="0" destOrd="0" presId="urn:microsoft.com/office/officeart/2005/8/layout/orgChart1"/>
    <dgm:cxn modelId="{B3A81D20-5ECE-43A6-B235-EE688A083BA4}" type="presParOf" srcId="{E0159F55-2416-496D-AB06-D71672FFC87A}" destId="{6086A132-F1BA-4FAE-874D-A291D3B659E4}" srcOrd="0" destOrd="0" presId="urn:microsoft.com/office/officeart/2005/8/layout/orgChart1"/>
    <dgm:cxn modelId="{73A5BA98-937D-4C49-A87A-68435D814984}" type="presParOf" srcId="{E0159F55-2416-496D-AB06-D71672FFC87A}" destId="{34CFBFF2-CD8E-44C2-9AFB-DA5EFC3B9CC1}" srcOrd="1" destOrd="0" presId="urn:microsoft.com/office/officeart/2005/8/layout/orgChart1"/>
    <dgm:cxn modelId="{D220C9A6-4BFD-4150-8593-D50CB20E68B8}" type="presParOf" srcId="{F6CDE572-A3D2-4DA0-84A0-F169CB316945}" destId="{6424FAA9-5809-4E9B-AB63-D5633DAD8AA8}" srcOrd="1" destOrd="0" presId="urn:microsoft.com/office/officeart/2005/8/layout/orgChart1"/>
    <dgm:cxn modelId="{46D1961F-FDB4-45B5-8CC8-4159BC771C51}" type="presParOf" srcId="{F6CDE572-A3D2-4DA0-84A0-F169CB316945}" destId="{ED39BD65-8F8C-4C75-AA99-5BA29A527D5C}" srcOrd="2" destOrd="0" presId="urn:microsoft.com/office/officeart/2005/8/layout/orgChart1"/>
    <dgm:cxn modelId="{6A1AD2B2-F7B7-49CF-B895-66E0ADA22520}" type="presParOf" srcId="{674D9402-76B9-4D05-B476-824E2F8A431B}" destId="{28C82CDE-A631-41A6-BB70-B966FD6A9CE7}" srcOrd="2" destOrd="0" presId="urn:microsoft.com/office/officeart/2005/8/layout/orgChart1"/>
    <dgm:cxn modelId="{5E882AFD-5532-45D4-B733-6D489C2E33B7}" type="presParOf" srcId="{674D9402-76B9-4D05-B476-824E2F8A431B}" destId="{FC0094BF-53EF-49D7-9518-34D7CF6E5649}" srcOrd="3" destOrd="0" presId="urn:microsoft.com/office/officeart/2005/8/layout/orgChart1"/>
    <dgm:cxn modelId="{B649D607-7F8F-4AFE-AA0D-117985BD5ECC}" type="presParOf" srcId="{FC0094BF-53EF-49D7-9518-34D7CF6E5649}" destId="{A941805C-F220-4DB9-B541-0590DF6B3A31}" srcOrd="0" destOrd="0" presId="urn:microsoft.com/office/officeart/2005/8/layout/orgChart1"/>
    <dgm:cxn modelId="{52C28A4A-AD1C-4076-B930-FFDBCDF1B973}" type="presParOf" srcId="{A941805C-F220-4DB9-B541-0590DF6B3A31}" destId="{0314E050-5355-4804-ACF5-63FBADAD7832}" srcOrd="0" destOrd="0" presId="urn:microsoft.com/office/officeart/2005/8/layout/orgChart1"/>
    <dgm:cxn modelId="{3AB90823-534D-4DC4-90B2-E7BD913B06EC}" type="presParOf" srcId="{A941805C-F220-4DB9-B541-0590DF6B3A31}" destId="{C2826D48-6C63-45B1-B414-493CDF3CFFF3}" srcOrd="1" destOrd="0" presId="urn:microsoft.com/office/officeart/2005/8/layout/orgChart1"/>
    <dgm:cxn modelId="{1C0EAFB8-9E55-427E-8678-8C57F6ED028C}" type="presParOf" srcId="{FC0094BF-53EF-49D7-9518-34D7CF6E5649}" destId="{D6AEDD34-BE42-4A9D-9CB9-7F0074AF671E}" srcOrd="1" destOrd="0" presId="urn:microsoft.com/office/officeart/2005/8/layout/orgChart1"/>
    <dgm:cxn modelId="{1FA35F01-55C5-4158-A799-4E3C1470FDFE}" type="presParOf" srcId="{D6AEDD34-BE42-4A9D-9CB9-7F0074AF671E}" destId="{C22D8CCB-D963-4124-87D3-D4C820225E0E}" srcOrd="0" destOrd="0" presId="urn:microsoft.com/office/officeart/2005/8/layout/orgChart1"/>
    <dgm:cxn modelId="{F13FDDDD-7E5D-4402-A2C4-6BCFF9A3FFA5}" type="presParOf" srcId="{D6AEDD34-BE42-4A9D-9CB9-7F0074AF671E}" destId="{AA724D72-759F-4080-87A8-6338805B3C02}" srcOrd="1" destOrd="0" presId="urn:microsoft.com/office/officeart/2005/8/layout/orgChart1"/>
    <dgm:cxn modelId="{C55B21A5-3F01-42EA-8235-EAEFC7147F3A}" type="presParOf" srcId="{AA724D72-759F-4080-87A8-6338805B3C02}" destId="{3BDB5F0B-4D16-4C83-93BC-A4447DA5BBAA}" srcOrd="0" destOrd="0" presId="urn:microsoft.com/office/officeart/2005/8/layout/orgChart1"/>
    <dgm:cxn modelId="{B30FF5CD-648C-41E4-BFBF-89B7CF75B306}" type="presParOf" srcId="{3BDB5F0B-4D16-4C83-93BC-A4447DA5BBAA}" destId="{AB3653B8-2FC9-4EBE-9419-1565DFE17973}" srcOrd="0" destOrd="0" presId="urn:microsoft.com/office/officeart/2005/8/layout/orgChart1"/>
    <dgm:cxn modelId="{4D67E5C3-89E9-4CD4-9283-C0784C64D576}" type="presParOf" srcId="{3BDB5F0B-4D16-4C83-93BC-A4447DA5BBAA}" destId="{F3DDEB13-88F0-4098-9ECC-A734F0E89F73}" srcOrd="1" destOrd="0" presId="urn:microsoft.com/office/officeart/2005/8/layout/orgChart1"/>
    <dgm:cxn modelId="{04DD677E-EF43-47EC-9754-9CCDABE6DB58}" type="presParOf" srcId="{AA724D72-759F-4080-87A8-6338805B3C02}" destId="{EF5B0C73-7580-4201-8397-785F54061804}" srcOrd="1" destOrd="0" presId="urn:microsoft.com/office/officeart/2005/8/layout/orgChart1"/>
    <dgm:cxn modelId="{50341C38-48A1-4734-9EB3-92DD289E1F4C}" type="presParOf" srcId="{AA724D72-759F-4080-87A8-6338805B3C02}" destId="{59E05A52-8E5E-4D6D-97BB-139BB30C52B3}" srcOrd="2" destOrd="0" presId="urn:microsoft.com/office/officeart/2005/8/layout/orgChart1"/>
    <dgm:cxn modelId="{CD6E0EC4-BB8D-41A8-B754-917EFE3D1CBF}" type="presParOf" srcId="{FC0094BF-53EF-49D7-9518-34D7CF6E5649}" destId="{96D91784-B57F-48AA-A954-9EFD75F8D068}" srcOrd="2" destOrd="0" presId="urn:microsoft.com/office/officeart/2005/8/layout/orgChart1"/>
    <dgm:cxn modelId="{B0B6CB50-E9AA-44D1-8147-C6C71028C4A6}" type="presParOf" srcId="{FE629207-EC2A-42B6-B879-74D53704A16D}" destId="{AC9CFF5E-285B-45E6-A1AA-782420E3DB52}" srcOrd="2" destOrd="0" presId="urn:microsoft.com/office/officeart/2005/8/layout/orgChart1"/>
  </dgm:cxnLst>
  <dgm:bg/>
  <dgm:whole/>
</dgm:dataModel>
</file>

<file path=ppt/diagrams/data16.xml><?xml version="1.0" encoding="utf-8"?>
<dgm:dataModel xmlns:dgm="http://schemas.openxmlformats.org/drawingml/2006/diagram" xmlns:a="http://schemas.openxmlformats.org/drawingml/2006/main">
  <dgm:ptLst>
    <dgm:pt modelId="{677E13D8-2687-4EAF-A51B-DC7290C6C0F2}" type="doc">
      <dgm:prSet loTypeId="urn:microsoft.com/office/officeart/2005/8/layout/hierarchy3" loCatId="hierarchy" qsTypeId="urn:microsoft.com/office/officeart/2005/8/quickstyle/3d3" qsCatId="3D" csTypeId="urn:microsoft.com/office/officeart/2005/8/colors/accent1_2" csCatId="accent1" phldr="1"/>
      <dgm:spPr/>
      <dgm:t>
        <a:bodyPr/>
        <a:lstStyle/>
        <a:p>
          <a:endParaRPr lang="en-US"/>
        </a:p>
      </dgm:t>
    </dgm:pt>
    <dgm:pt modelId="{62CD7EFA-13B2-4CBB-8FCF-1AB8090EB76D}">
      <dgm:prSet/>
      <dgm:spPr/>
      <dgm:t>
        <a:bodyPr/>
        <a:lstStyle/>
        <a:p>
          <a:pPr rtl="0"/>
          <a:r>
            <a:rPr lang="en-US" b="1" dirty="0" smtClean="0"/>
            <a:t>Unrecorded income</a:t>
          </a:r>
          <a:endParaRPr lang="en-US" dirty="0"/>
        </a:p>
      </dgm:t>
    </dgm:pt>
    <dgm:pt modelId="{82B54F6A-E77F-48B2-80DD-D6DE95F0E3F1}" type="parTrans" cxnId="{ACBD57B0-8213-451B-8C67-BB3349A88B41}">
      <dgm:prSet/>
      <dgm:spPr/>
      <dgm:t>
        <a:bodyPr/>
        <a:lstStyle/>
        <a:p>
          <a:endParaRPr lang="en-US"/>
        </a:p>
      </dgm:t>
    </dgm:pt>
    <dgm:pt modelId="{9EBE885A-BABB-4DF5-9C45-4FEBCE7B4EE9}" type="sibTrans" cxnId="{ACBD57B0-8213-451B-8C67-BB3349A88B41}">
      <dgm:prSet/>
      <dgm:spPr/>
      <dgm:t>
        <a:bodyPr/>
        <a:lstStyle/>
        <a:p>
          <a:endParaRPr lang="en-US"/>
        </a:p>
      </dgm:t>
    </dgm:pt>
    <dgm:pt modelId="{BF49ED3F-BE12-45F4-BFD6-9C5D02EDB098}">
      <dgm:prSet/>
      <dgm:spPr/>
      <dgm:t>
        <a:bodyPr/>
        <a:lstStyle/>
        <a:p>
          <a:pPr algn="just" rtl="0"/>
          <a:r>
            <a:rPr lang="en-US" dirty="0" smtClean="0"/>
            <a:t>Whether any transactions which are </a:t>
          </a:r>
          <a:r>
            <a:rPr lang="en-US" b="1" u="sng" dirty="0" smtClean="0"/>
            <a:t>not recorded in the accounts </a:t>
          </a:r>
          <a:r>
            <a:rPr lang="en-US" dirty="0" smtClean="0"/>
            <a:t>have been disclosed or </a:t>
          </a:r>
          <a:r>
            <a:rPr lang="en-US" b="1" u="sng" dirty="0" smtClean="0"/>
            <a:t>surrendered</a:t>
          </a:r>
          <a:r>
            <a:rPr lang="en-US" b="1" u="none" dirty="0" smtClean="0"/>
            <a:t> </a:t>
          </a:r>
          <a:r>
            <a:rPr lang="en-US" dirty="0" smtClean="0"/>
            <a:t>before the tax authorities as income during the year. The details of such income tax assessments should be disclosed.</a:t>
          </a:r>
          <a:endParaRPr lang="en-US" dirty="0"/>
        </a:p>
      </dgm:t>
    </dgm:pt>
    <dgm:pt modelId="{38372D5D-99BE-4388-A85E-D2FB041B7CEE}" type="parTrans" cxnId="{00572C35-387E-40E5-8D11-1A23AC3175ED}">
      <dgm:prSet/>
      <dgm:spPr/>
      <dgm:t>
        <a:bodyPr/>
        <a:lstStyle/>
        <a:p>
          <a:endParaRPr lang="en-US"/>
        </a:p>
      </dgm:t>
    </dgm:pt>
    <dgm:pt modelId="{3D71FD9D-835A-4CF3-9D8C-B258EBEC0EA0}" type="sibTrans" cxnId="{00572C35-387E-40E5-8D11-1A23AC3175ED}">
      <dgm:prSet/>
      <dgm:spPr/>
      <dgm:t>
        <a:bodyPr/>
        <a:lstStyle/>
        <a:p>
          <a:endParaRPr lang="en-US"/>
        </a:p>
      </dgm:t>
    </dgm:pt>
    <dgm:pt modelId="{CE852090-8145-4E62-9276-A4A7B54BF47C}">
      <dgm:prSet/>
      <dgm:spPr/>
      <dgm:t>
        <a:bodyPr/>
        <a:lstStyle/>
        <a:p>
          <a:pPr algn="just" rtl="0"/>
          <a:r>
            <a:rPr lang="en-US" dirty="0" smtClean="0"/>
            <a:t>Whether such undisclosed income has been recorded in the accounts during the year.</a:t>
          </a:r>
          <a:endParaRPr lang="en-US" dirty="0"/>
        </a:p>
      </dgm:t>
    </dgm:pt>
    <dgm:pt modelId="{B24B2707-1E79-4F25-ACA0-2180A33B2865}" type="parTrans" cxnId="{AEB97F2B-FB5F-47D5-8886-C77F17F98949}">
      <dgm:prSet/>
      <dgm:spPr/>
      <dgm:t>
        <a:bodyPr/>
        <a:lstStyle/>
        <a:p>
          <a:endParaRPr lang="en-US"/>
        </a:p>
      </dgm:t>
    </dgm:pt>
    <dgm:pt modelId="{9661DC11-F013-4AD2-80A6-AE0022E72581}" type="sibTrans" cxnId="{AEB97F2B-FB5F-47D5-8886-C77F17F98949}">
      <dgm:prSet/>
      <dgm:spPr/>
      <dgm:t>
        <a:bodyPr/>
        <a:lstStyle/>
        <a:p>
          <a:endParaRPr lang="en-US"/>
        </a:p>
      </dgm:t>
    </dgm:pt>
    <dgm:pt modelId="{9AE3EA7C-2A92-4683-AADC-1F4677C22615}" type="pres">
      <dgm:prSet presAssocID="{677E13D8-2687-4EAF-A51B-DC7290C6C0F2}" presName="diagram" presStyleCnt="0">
        <dgm:presLayoutVars>
          <dgm:chPref val="1"/>
          <dgm:dir/>
          <dgm:animOne val="branch"/>
          <dgm:animLvl val="lvl"/>
          <dgm:resizeHandles/>
        </dgm:presLayoutVars>
      </dgm:prSet>
      <dgm:spPr/>
    </dgm:pt>
    <dgm:pt modelId="{27079454-E05F-4664-912F-B1080476C653}" type="pres">
      <dgm:prSet presAssocID="{62CD7EFA-13B2-4CBB-8FCF-1AB8090EB76D}" presName="root" presStyleCnt="0"/>
      <dgm:spPr/>
    </dgm:pt>
    <dgm:pt modelId="{BECF546F-3709-4770-8481-3527DD3E0C72}" type="pres">
      <dgm:prSet presAssocID="{62CD7EFA-13B2-4CBB-8FCF-1AB8090EB76D}" presName="rootComposite" presStyleCnt="0"/>
      <dgm:spPr/>
    </dgm:pt>
    <dgm:pt modelId="{544C17B5-9646-4FAF-B23B-5820C6CBD17C}" type="pres">
      <dgm:prSet presAssocID="{62CD7EFA-13B2-4CBB-8FCF-1AB8090EB76D}" presName="rootText" presStyleLbl="node1" presStyleIdx="0" presStyleCnt="1"/>
      <dgm:spPr/>
    </dgm:pt>
    <dgm:pt modelId="{5FCFDC09-7159-4AC1-812C-B2A493A494A2}" type="pres">
      <dgm:prSet presAssocID="{62CD7EFA-13B2-4CBB-8FCF-1AB8090EB76D}" presName="rootConnector" presStyleLbl="node1" presStyleIdx="0" presStyleCnt="1"/>
      <dgm:spPr/>
    </dgm:pt>
    <dgm:pt modelId="{800E3FCC-6E09-42EF-A722-9267CD071B25}" type="pres">
      <dgm:prSet presAssocID="{62CD7EFA-13B2-4CBB-8FCF-1AB8090EB76D}" presName="childShape" presStyleCnt="0"/>
      <dgm:spPr/>
    </dgm:pt>
    <dgm:pt modelId="{9D169D74-4570-4D7F-A209-9057C32B6925}" type="pres">
      <dgm:prSet presAssocID="{38372D5D-99BE-4388-A85E-D2FB041B7CEE}" presName="Name13" presStyleLbl="parChTrans1D2" presStyleIdx="0" presStyleCnt="2"/>
      <dgm:spPr/>
    </dgm:pt>
    <dgm:pt modelId="{C3E2F943-9683-43F2-A54C-4C5038CEF27A}" type="pres">
      <dgm:prSet presAssocID="{BF49ED3F-BE12-45F4-BFD6-9C5D02EDB098}" presName="childText" presStyleLbl="bgAcc1" presStyleIdx="0" presStyleCnt="2" custScaleX="395672">
        <dgm:presLayoutVars>
          <dgm:bulletEnabled val="1"/>
        </dgm:presLayoutVars>
      </dgm:prSet>
      <dgm:spPr/>
    </dgm:pt>
    <dgm:pt modelId="{0F203862-A801-4A93-9B3B-A81FA6DF9876}" type="pres">
      <dgm:prSet presAssocID="{B24B2707-1E79-4F25-ACA0-2180A33B2865}" presName="Name13" presStyleLbl="parChTrans1D2" presStyleIdx="1" presStyleCnt="2"/>
      <dgm:spPr/>
    </dgm:pt>
    <dgm:pt modelId="{A740827A-87BB-4E44-AFBF-AD58AE911D29}" type="pres">
      <dgm:prSet presAssocID="{CE852090-8145-4E62-9276-A4A7B54BF47C}" presName="childText" presStyleLbl="bgAcc1" presStyleIdx="1" presStyleCnt="2" custScaleX="395672">
        <dgm:presLayoutVars>
          <dgm:bulletEnabled val="1"/>
        </dgm:presLayoutVars>
      </dgm:prSet>
      <dgm:spPr/>
    </dgm:pt>
  </dgm:ptLst>
  <dgm:cxnLst>
    <dgm:cxn modelId="{3F109CAB-D280-4FAF-8858-6FA1804643CB}" type="presOf" srcId="{38372D5D-99BE-4388-A85E-D2FB041B7CEE}" destId="{9D169D74-4570-4D7F-A209-9057C32B6925}" srcOrd="0" destOrd="0" presId="urn:microsoft.com/office/officeart/2005/8/layout/hierarchy3"/>
    <dgm:cxn modelId="{AEB97F2B-FB5F-47D5-8886-C77F17F98949}" srcId="{62CD7EFA-13B2-4CBB-8FCF-1AB8090EB76D}" destId="{CE852090-8145-4E62-9276-A4A7B54BF47C}" srcOrd="1" destOrd="0" parTransId="{B24B2707-1E79-4F25-ACA0-2180A33B2865}" sibTransId="{9661DC11-F013-4AD2-80A6-AE0022E72581}"/>
    <dgm:cxn modelId="{00572C35-387E-40E5-8D11-1A23AC3175ED}" srcId="{62CD7EFA-13B2-4CBB-8FCF-1AB8090EB76D}" destId="{BF49ED3F-BE12-45F4-BFD6-9C5D02EDB098}" srcOrd="0" destOrd="0" parTransId="{38372D5D-99BE-4388-A85E-D2FB041B7CEE}" sibTransId="{3D71FD9D-835A-4CF3-9D8C-B258EBEC0EA0}"/>
    <dgm:cxn modelId="{41E8ED03-016C-4ED5-86AF-6B40E93EFF3F}" type="presOf" srcId="{677E13D8-2687-4EAF-A51B-DC7290C6C0F2}" destId="{9AE3EA7C-2A92-4683-AADC-1F4677C22615}" srcOrd="0" destOrd="0" presId="urn:microsoft.com/office/officeart/2005/8/layout/hierarchy3"/>
    <dgm:cxn modelId="{843F885A-C1C2-42A9-A0A6-30D419BFAF5D}" type="presOf" srcId="{62CD7EFA-13B2-4CBB-8FCF-1AB8090EB76D}" destId="{5FCFDC09-7159-4AC1-812C-B2A493A494A2}" srcOrd="1" destOrd="0" presId="urn:microsoft.com/office/officeart/2005/8/layout/hierarchy3"/>
    <dgm:cxn modelId="{77163E5B-184F-4822-95CF-6EE6AE6D4EA6}" type="presOf" srcId="{B24B2707-1E79-4F25-ACA0-2180A33B2865}" destId="{0F203862-A801-4A93-9B3B-A81FA6DF9876}" srcOrd="0" destOrd="0" presId="urn:microsoft.com/office/officeart/2005/8/layout/hierarchy3"/>
    <dgm:cxn modelId="{D9203841-D23D-4FA8-8DED-84846F4823C0}" type="presOf" srcId="{62CD7EFA-13B2-4CBB-8FCF-1AB8090EB76D}" destId="{544C17B5-9646-4FAF-B23B-5820C6CBD17C}" srcOrd="0" destOrd="0" presId="urn:microsoft.com/office/officeart/2005/8/layout/hierarchy3"/>
    <dgm:cxn modelId="{028F6401-4AB1-48DF-B7AF-4327B94C99DE}" type="presOf" srcId="{CE852090-8145-4E62-9276-A4A7B54BF47C}" destId="{A740827A-87BB-4E44-AFBF-AD58AE911D29}" srcOrd="0" destOrd="0" presId="urn:microsoft.com/office/officeart/2005/8/layout/hierarchy3"/>
    <dgm:cxn modelId="{B1B47F9D-ED79-41CF-B67E-D03E3F87285E}" type="presOf" srcId="{BF49ED3F-BE12-45F4-BFD6-9C5D02EDB098}" destId="{C3E2F943-9683-43F2-A54C-4C5038CEF27A}" srcOrd="0" destOrd="0" presId="urn:microsoft.com/office/officeart/2005/8/layout/hierarchy3"/>
    <dgm:cxn modelId="{ACBD57B0-8213-451B-8C67-BB3349A88B41}" srcId="{677E13D8-2687-4EAF-A51B-DC7290C6C0F2}" destId="{62CD7EFA-13B2-4CBB-8FCF-1AB8090EB76D}" srcOrd="0" destOrd="0" parTransId="{82B54F6A-E77F-48B2-80DD-D6DE95F0E3F1}" sibTransId="{9EBE885A-BABB-4DF5-9C45-4FEBCE7B4EE9}"/>
    <dgm:cxn modelId="{3006E8ED-6759-4B8D-A6D2-A23BB035208F}" type="presParOf" srcId="{9AE3EA7C-2A92-4683-AADC-1F4677C22615}" destId="{27079454-E05F-4664-912F-B1080476C653}" srcOrd="0" destOrd="0" presId="urn:microsoft.com/office/officeart/2005/8/layout/hierarchy3"/>
    <dgm:cxn modelId="{945BD80A-6DD1-44F0-A424-51EFBB005467}" type="presParOf" srcId="{27079454-E05F-4664-912F-B1080476C653}" destId="{BECF546F-3709-4770-8481-3527DD3E0C72}" srcOrd="0" destOrd="0" presId="urn:microsoft.com/office/officeart/2005/8/layout/hierarchy3"/>
    <dgm:cxn modelId="{FCABF60B-ACC8-4697-ADCA-A3FF58CC1058}" type="presParOf" srcId="{BECF546F-3709-4770-8481-3527DD3E0C72}" destId="{544C17B5-9646-4FAF-B23B-5820C6CBD17C}" srcOrd="0" destOrd="0" presId="urn:microsoft.com/office/officeart/2005/8/layout/hierarchy3"/>
    <dgm:cxn modelId="{1A248CF2-5CC6-4AB6-A329-4050D7919C82}" type="presParOf" srcId="{BECF546F-3709-4770-8481-3527DD3E0C72}" destId="{5FCFDC09-7159-4AC1-812C-B2A493A494A2}" srcOrd="1" destOrd="0" presId="urn:microsoft.com/office/officeart/2005/8/layout/hierarchy3"/>
    <dgm:cxn modelId="{FC4F4B82-9EA3-4E54-9FD3-F20FA055E529}" type="presParOf" srcId="{27079454-E05F-4664-912F-B1080476C653}" destId="{800E3FCC-6E09-42EF-A722-9267CD071B25}" srcOrd="1" destOrd="0" presId="urn:microsoft.com/office/officeart/2005/8/layout/hierarchy3"/>
    <dgm:cxn modelId="{AA700E7E-AC2B-4620-AD81-9FE3D78D3B3F}" type="presParOf" srcId="{800E3FCC-6E09-42EF-A722-9267CD071B25}" destId="{9D169D74-4570-4D7F-A209-9057C32B6925}" srcOrd="0" destOrd="0" presId="urn:microsoft.com/office/officeart/2005/8/layout/hierarchy3"/>
    <dgm:cxn modelId="{11B68900-C337-4BCD-A69C-DC0AC972C44A}" type="presParOf" srcId="{800E3FCC-6E09-42EF-A722-9267CD071B25}" destId="{C3E2F943-9683-43F2-A54C-4C5038CEF27A}" srcOrd="1" destOrd="0" presId="urn:microsoft.com/office/officeart/2005/8/layout/hierarchy3"/>
    <dgm:cxn modelId="{6709119A-1827-49EB-B781-55992686C255}" type="presParOf" srcId="{800E3FCC-6E09-42EF-A722-9267CD071B25}" destId="{0F203862-A801-4A93-9B3B-A81FA6DF9876}" srcOrd="2" destOrd="0" presId="urn:microsoft.com/office/officeart/2005/8/layout/hierarchy3"/>
    <dgm:cxn modelId="{72E7AA60-859C-424A-ADFC-05E8F2D2BF35}" type="presParOf" srcId="{800E3FCC-6E09-42EF-A722-9267CD071B25}" destId="{A740827A-87BB-4E44-AFBF-AD58AE911D29}" srcOrd="3" destOrd="0" presId="urn:microsoft.com/office/officeart/2005/8/layout/hierarchy3"/>
  </dgm:cxnLst>
  <dgm:bg/>
  <dgm:whole/>
</dgm:dataModel>
</file>

<file path=ppt/diagrams/data17.xml><?xml version="1.0" encoding="utf-8"?>
<dgm:dataModel xmlns:dgm="http://schemas.openxmlformats.org/drawingml/2006/diagram" xmlns:a="http://schemas.openxmlformats.org/drawingml/2006/main">
  <dgm:ptLst>
    <dgm:pt modelId="{826C164E-1C10-4F16-9DCF-0BA5AB0D7AC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2C16438-2267-4CE4-BB93-55149C3AC499}">
      <dgm:prSet/>
      <dgm:spPr/>
      <dgm:t>
        <a:bodyPr/>
        <a:lstStyle/>
        <a:p>
          <a:pPr rtl="0"/>
          <a:r>
            <a:rPr lang="en-US" dirty="0" smtClean="0"/>
            <a:t>Frauds</a:t>
          </a:r>
          <a:endParaRPr lang="en-US" dirty="0"/>
        </a:p>
      </dgm:t>
    </dgm:pt>
    <dgm:pt modelId="{647B08A1-D408-4085-9448-7B8CB725BA30}" type="parTrans" cxnId="{3EA8D67B-1579-4695-BC34-A5D56C5FFE97}">
      <dgm:prSet/>
      <dgm:spPr/>
      <dgm:t>
        <a:bodyPr/>
        <a:lstStyle/>
        <a:p>
          <a:endParaRPr lang="en-US"/>
        </a:p>
      </dgm:t>
    </dgm:pt>
    <dgm:pt modelId="{AAC64AB7-615D-44C8-96EA-5C8DEE72B870}" type="sibTrans" cxnId="{3EA8D67B-1579-4695-BC34-A5D56C5FFE97}">
      <dgm:prSet/>
      <dgm:spPr/>
      <dgm:t>
        <a:bodyPr/>
        <a:lstStyle/>
        <a:p>
          <a:endParaRPr lang="en-US"/>
        </a:p>
      </dgm:t>
    </dgm:pt>
    <dgm:pt modelId="{10B4E069-28C1-4282-841B-F73D0598E7F4}">
      <dgm:prSet/>
      <dgm:spPr/>
      <dgm:t>
        <a:bodyPr/>
        <a:lstStyle/>
        <a:p>
          <a:pPr rtl="0"/>
          <a:r>
            <a:rPr lang="en-US" dirty="0" smtClean="0"/>
            <a:t>Fund raising and </a:t>
          </a:r>
          <a:r>
            <a:rPr lang="en-US" dirty="0" err="1" smtClean="0"/>
            <a:t>utilisation</a:t>
          </a:r>
          <a:endParaRPr lang="en-US" dirty="0"/>
        </a:p>
      </dgm:t>
    </dgm:pt>
    <dgm:pt modelId="{BA71FE09-913E-4B58-9722-0187F9D98978}" type="parTrans" cxnId="{BA455A24-05AE-4FD2-B8DE-74C133AC9696}">
      <dgm:prSet/>
      <dgm:spPr/>
      <dgm:t>
        <a:bodyPr/>
        <a:lstStyle/>
        <a:p>
          <a:endParaRPr lang="en-US"/>
        </a:p>
      </dgm:t>
    </dgm:pt>
    <dgm:pt modelId="{D5A4E82F-B933-4A66-8B74-ACD3995D141A}" type="sibTrans" cxnId="{BA455A24-05AE-4FD2-B8DE-74C133AC9696}">
      <dgm:prSet/>
      <dgm:spPr/>
      <dgm:t>
        <a:bodyPr/>
        <a:lstStyle/>
        <a:p>
          <a:endParaRPr lang="en-US"/>
        </a:p>
      </dgm:t>
    </dgm:pt>
    <dgm:pt modelId="{7A9B5A55-3262-4E26-BFFD-3A2F049C88C5}">
      <dgm:prSet/>
      <dgm:spPr/>
      <dgm:t>
        <a:bodyPr/>
        <a:lstStyle/>
        <a:p>
          <a:pPr rtl="0"/>
          <a:r>
            <a:rPr lang="en-US" dirty="0" smtClean="0"/>
            <a:t>Cost Audit applicability</a:t>
          </a:r>
          <a:endParaRPr lang="en-US" dirty="0"/>
        </a:p>
      </dgm:t>
    </dgm:pt>
    <dgm:pt modelId="{EA43AE47-A691-4ADD-B2A7-01230BA6A1B0}" type="parTrans" cxnId="{793B7FB4-3658-489B-8590-97DD46ED77B6}">
      <dgm:prSet/>
      <dgm:spPr/>
      <dgm:t>
        <a:bodyPr/>
        <a:lstStyle/>
        <a:p>
          <a:endParaRPr lang="en-US"/>
        </a:p>
      </dgm:t>
    </dgm:pt>
    <dgm:pt modelId="{6D7381B1-443D-43ED-8F8A-BB83CC2BA13E}" type="sibTrans" cxnId="{793B7FB4-3658-489B-8590-97DD46ED77B6}">
      <dgm:prSet/>
      <dgm:spPr/>
      <dgm:t>
        <a:bodyPr/>
        <a:lstStyle/>
        <a:p>
          <a:endParaRPr lang="en-US"/>
        </a:p>
      </dgm:t>
    </dgm:pt>
    <dgm:pt modelId="{5A82C0A4-D4F2-4537-A433-176803FA4233}">
      <dgm:prSet/>
      <dgm:spPr/>
      <dgm:t>
        <a:bodyPr/>
        <a:lstStyle/>
        <a:p>
          <a:pPr rtl="0"/>
          <a:r>
            <a:rPr lang="en-US" dirty="0" smtClean="0"/>
            <a:t>Pending litigation and status</a:t>
          </a:r>
          <a:endParaRPr lang="en-US" dirty="0"/>
        </a:p>
      </dgm:t>
    </dgm:pt>
    <dgm:pt modelId="{FA029CAD-7D53-4923-A053-ABC6FAB0AA5C}" type="parTrans" cxnId="{AB840042-FC46-4E8E-9950-B045535555E6}">
      <dgm:prSet/>
      <dgm:spPr/>
      <dgm:t>
        <a:bodyPr/>
        <a:lstStyle/>
        <a:p>
          <a:endParaRPr lang="en-US"/>
        </a:p>
      </dgm:t>
    </dgm:pt>
    <dgm:pt modelId="{48383855-B552-4C73-8335-A2203590BCD7}" type="sibTrans" cxnId="{AB840042-FC46-4E8E-9950-B045535555E6}">
      <dgm:prSet/>
      <dgm:spPr/>
      <dgm:t>
        <a:bodyPr/>
        <a:lstStyle/>
        <a:p>
          <a:endParaRPr lang="en-US"/>
        </a:p>
      </dgm:t>
    </dgm:pt>
    <dgm:pt modelId="{E45F5F36-CD3A-4D90-B477-FF45249F5AA0}">
      <dgm:prSet/>
      <dgm:spPr/>
      <dgm:t>
        <a:bodyPr/>
        <a:lstStyle/>
        <a:p>
          <a:pPr rtl="0"/>
          <a:r>
            <a:rPr lang="en-US" dirty="0" smtClean="0"/>
            <a:t>Taxes, duties, statutory dues</a:t>
          </a:r>
          <a:endParaRPr lang="en-US" dirty="0"/>
        </a:p>
      </dgm:t>
    </dgm:pt>
    <dgm:pt modelId="{9928C2F4-591C-4354-865A-4A63DEF9E194}" type="parTrans" cxnId="{4946B8A9-E2E8-464E-90DE-425D7915B263}">
      <dgm:prSet/>
      <dgm:spPr/>
      <dgm:t>
        <a:bodyPr/>
        <a:lstStyle/>
        <a:p>
          <a:endParaRPr lang="en-US"/>
        </a:p>
      </dgm:t>
    </dgm:pt>
    <dgm:pt modelId="{C89FBBCB-6830-4658-BAA8-142933B426A8}" type="sibTrans" cxnId="{4946B8A9-E2E8-464E-90DE-425D7915B263}">
      <dgm:prSet/>
      <dgm:spPr/>
      <dgm:t>
        <a:bodyPr/>
        <a:lstStyle/>
        <a:p>
          <a:endParaRPr lang="en-US"/>
        </a:p>
      </dgm:t>
    </dgm:pt>
    <dgm:pt modelId="{8FB06A94-58FA-43EC-8053-959C530B1020}" type="pres">
      <dgm:prSet presAssocID="{826C164E-1C10-4F16-9DCF-0BA5AB0D7AC6}" presName="linear" presStyleCnt="0">
        <dgm:presLayoutVars>
          <dgm:animLvl val="lvl"/>
          <dgm:resizeHandles val="exact"/>
        </dgm:presLayoutVars>
      </dgm:prSet>
      <dgm:spPr/>
      <dgm:t>
        <a:bodyPr/>
        <a:lstStyle/>
        <a:p>
          <a:endParaRPr lang="en-US"/>
        </a:p>
      </dgm:t>
    </dgm:pt>
    <dgm:pt modelId="{F68E09B4-CD3E-4B6C-9019-4C16EE7D6317}" type="pres">
      <dgm:prSet presAssocID="{92C16438-2267-4CE4-BB93-55149C3AC499}" presName="parentText" presStyleLbl="node1" presStyleIdx="0" presStyleCnt="4">
        <dgm:presLayoutVars>
          <dgm:chMax val="0"/>
          <dgm:bulletEnabled val="1"/>
        </dgm:presLayoutVars>
      </dgm:prSet>
      <dgm:spPr/>
      <dgm:t>
        <a:bodyPr/>
        <a:lstStyle/>
        <a:p>
          <a:endParaRPr lang="en-US"/>
        </a:p>
      </dgm:t>
    </dgm:pt>
    <dgm:pt modelId="{B616A6DF-6620-4A1F-8DA2-099254B25350}" type="pres">
      <dgm:prSet presAssocID="{AAC64AB7-615D-44C8-96EA-5C8DEE72B870}" presName="spacer" presStyleCnt="0"/>
      <dgm:spPr/>
    </dgm:pt>
    <dgm:pt modelId="{28CE33C3-A8CE-4868-A92C-8C27D20652B3}" type="pres">
      <dgm:prSet presAssocID="{10B4E069-28C1-4282-841B-F73D0598E7F4}" presName="parentText" presStyleLbl="node1" presStyleIdx="1" presStyleCnt="4">
        <dgm:presLayoutVars>
          <dgm:chMax val="0"/>
          <dgm:bulletEnabled val="1"/>
        </dgm:presLayoutVars>
      </dgm:prSet>
      <dgm:spPr/>
      <dgm:t>
        <a:bodyPr/>
        <a:lstStyle/>
        <a:p>
          <a:endParaRPr lang="en-US"/>
        </a:p>
      </dgm:t>
    </dgm:pt>
    <dgm:pt modelId="{5D43D5EF-8B0E-4120-BBD0-9C3F359E1930}" type="pres">
      <dgm:prSet presAssocID="{D5A4E82F-B933-4A66-8B74-ACD3995D141A}" presName="spacer" presStyleCnt="0"/>
      <dgm:spPr/>
    </dgm:pt>
    <dgm:pt modelId="{913D98CA-ACF2-42F3-A472-30C8CBFC8BC4}" type="pres">
      <dgm:prSet presAssocID="{7A9B5A55-3262-4E26-BFFD-3A2F049C88C5}" presName="parentText" presStyleLbl="node1" presStyleIdx="2" presStyleCnt="4">
        <dgm:presLayoutVars>
          <dgm:chMax val="0"/>
          <dgm:bulletEnabled val="1"/>
        </dgm:presLayoutVars>
      </dgm:prSet>
      <dgm:spPr/>
      <dgm:t>
        <a:bodyPr/>
        <a:lstStyle/>
        <a:p>
          <a:endParaRPr lang="en-US"/>
        </a:p>
      </dgm:t>
    </dgm:pt>
    <dgm:pt modelId="{1FBFA52A-B551-4163-B799-9AA83773C98B}" type="pres">
      <dgm:prSet presAssocID="{6D7381B1-443D-43ED-8F8A-BB83CC2BA13E}" presName="spacer" presStyleCnt="0"/>
      <dgm:spPr/>
    </dgm:pt>
    <dgm:pt modelId="{3A2BBE35-1FFD-425E-B7C7-C1A708414FC4}" type="pres">
      <dgm:prSet presAssocID="{5A82C0A4-D4F2-4537-A433-176803FA4233}" presName="parentText" presStyleLbl="node1" presStyleIdx="3" presStyleCnt="4">
        <dgm:presLayoutVars>
          <dgm:chMax val="0"/>
          <dgm:bulletEnabled val="1"/>
        </dgm:presLayoutVars>
      </dgm:prSet>
      <dgm:spPr/>
      <dgm:t>
        <a:bodyPr/>
        <a:lstStyle/>
        <a:p>
          <a:endParaRPr lang="en-US"/>
        </a:p>
      </dgm:t>
    </dgm:pt>
    <dgm:pt modelId="{D74F87BE-C297-4796-A5BC-28FA99525CFB}" type="pres">
      <dgm:prSet presAssocID="{5A82C0A4-D4F2-4537-A433-176803FA4233}" presName="childText" presStyleLbl="revTx" presStyleIdx="0" presStyleCnt="1">
        <dgm:presLayoutVars>
          <dgm:bulletEnabled val="1"/>
        </dgm:presLayoutVars>
      </dgm:prSet>
      <dgm:spPr/>
      <dgm:t>
        <a:bodyPr/>
        <a:lstStyle/>
        <a:p>
          <a:endParaRPr lang="en-US"/>
        </a:p>
      </dgm:t>
    </dgm:pt>
  </dgm:ptLst>
  <dgm:cxnLst>
    <dgm:cxn modelId="{99D44EEC-67F6-4240-AF35-C91651F775CA}" type="presOf" srcId="{7A9B5A55-3262-4E26-BFFD-3A2F049C88C5}" destId="{913D98CA-ACF2-42F3-A472-30C8CBFC8BC4}" srcOrd="0" destOrd="0" presId="urn:microsoft.com/office/officeart/2005/8/layout/vList2"/>
    <dgm:cxn modelId="{2AF56C70-60FF-495E-BEA1-EFA885DA2440}" type="presOf" srcId="{10B4E069-28C1-4282-841B-F73D0598E7F4}" destId="{28CE33C3-A8CE-4868-A92C-8C27D20652B3}" srcOrd="0" destOrd="0" presId="urn:microsoft.com/office/officeart/2005/8/layout/vList2"/>
    <dgm:cxn modelId="{DED6E55B-756C-49B7-97EA-37CADD2E8F6F}" type="presOf" srcId="{92C16438-2267-4CE4-BB93-55149C3AC499}" destId="{F68E09B4-CD3E-4B6C-9019-4C16EE7D6317}" srcOrd="0" destOrd="0" presId="urn:microsoft.com/office/officeart/2005/8/layout/vList2"/>
    <dgm:cxn modelId="{D4A55BCD-3F31-453A-9B6C-7787F99D007B}" type="presOf" srcId="{826C164E-1C10-4F16-9DCF-0BA5AB0D7AC6}" destId="{8FB06A94-58FA-43EC-8053-959C530B1020}" srcOrd="0" destOrd="0" presId="urn:microsoft.com/office/officeart/2005/8/layout/vList2"/>
    <dgm:cxn modelId="{AB840042-FC46-4E8E-9950-B045535555E6}" srcId="{826C164E-1C10-4F16-9DCF-0BA5AB0D7AC6}" destId="{5A82C0A4-D4F2-4537-A433-176803FA4233}" srcOrd="3" destOrd="0" parTransId="{FA029CAD-7D53-4923-A053-ABC6FAB0AA5C}" sibTransId="{48383855-B552-4C73-8335-A2203590BCD7}"/>
    <dgm:cxn modelId="{4946B8A9-E2E8-464E-90DE-425D7915B263}" srcId="{5A82C0A4-D4F2-4537-A433-176803FA4233}" destId="{E45F5F36-CD3A-4D90-B477-FF45249F5AA0}" srcOrd="0" destOrd="0" parTransId="{9928C2F4-591C-4354-865A-4A63DEF9E194}" sibTransId="{C89FBBCB-6830-4658-BAA8-142933B426A8}"/>
    <dgm:cxn modelId="{793B7FB4-3658-489B-8590-97DD46ED77B6}" srcId="{826C164E-1C10-4F16-9DCF-0BA5AB0D7AC6}" destId="{7A9B5A55-3262-4E26-BFFD-3A2F049C88C5}" srcOrd="2" destOrd="0" parTransId="{EA43AE47-A691-4ADD-B2A7-01230BA6A1B0}" sibTransId="{6D7381B1-443D-43ED-8F8A-BB83CC2BA13E}"/>
    <dgm:cxn modelId="{191D3612-A6DE-43A3-9FCC-14516B24808C}" type="presOf" srcId="{5A82C0A4-D4F2-4537-A433-176803FA4233}" destId="{3A2BBE35-1FFD-425E-B7C7-C1A708414FC4}" srcOrd="0" destOrd="0" presId="urn:microsoft.com/office/officeart/2005/8/layout/vList2"/>
    <dgm:cxn modelId="{E4AF530F-60B7-445B-84EB-0883CF241F87}" type="presOf" srcId="{E45F5F36-CD3A-4D90-B477-FF45249F5AA0}" destId="{D74F87BE-C297-4796-A5BC-28FA99525CFB}" srcOrd="0" destOrd="0" presId="urn:microsoft.com/office/officeart/2005/8/layout/vList2"/>
    <dgm:cxn modelId="{BA455A24-05AE-4FD2-B8DE-74C133AC9696}" srcId="{826C164E-1C10-4F16-9DCF-0BA5AB0D7AC6}" destId="{10B4E069-28C1-4282-841B-F73D0598E7F4}" srcOrd="1" destOrd="0" parTransId="{BA71FE09-913E-4B58-9722-0187F9D98978}" sibTransId="{D5A4E82F-B933-4A66-8B74-ACD3995D141A}"/>
    <dgm:cxn modelId="{3EA8D67B-1579-4695-BC34-A5D56C5FFE97}" srcId="{826C164E-1C10-4F16-9DCF-0BA5AB0D7AC6}" destId="{92C16438-2267-4CE4-BB93-55149C3AC499}" srcOrd="0" destOrd="0" parTransId="{647B08A1-D408-4085-9448-7B8CB725BA30}" sibTransId="{AAC64AB7-615D-44C8-96EA-5C8DEE72B870}"/>
    <dgm:cxn modelId="{87DB3C71-1B6F-4F21-A557-2DF0CC20F410}" type="presParOf" srcId="{8FB06A94-58FA-43EC-8053-959C530B1020}" destId="{F68E09B4-CD3E-4B6C-9019-4C16EE7D6317}" srcOrd="0" destOrd="0" presId="urn:microsoft.com/office/officeart/2005/8/layout/vList2"/>
    <dgm:cxn modelId="{0D04CE43-4B10-4598-B18C-4D8C8573489F}" type="presParOf" srcId="{8FB06A94-58FA-43EC-8053-959C530B1020}" destId="{B616A6DF-6620-4A1F-8DA2-099254B25350}" srcOrd="1" destOrd="0" presId="urn:microsoft.com/office/officeart/2005/8/layout/vList2"/>
    <dgm:cxn modelId="{E1221F60-EA8B-469B-93FC-9DE15A12B923}" type="presParOf" srcId="{8FB06A94-58FA-43EC-8053-959C530B1020}" destId="{28CE33C3-A8CE-4868-A92C-8C27D20652B3}" srcOrd="2" destOrd="0" presId="urn:microsoft.com/office/officeart/2005/8/layout/vList2"/>
    <dgm:cxn modelId="{954438E6-57AA-4615-A0FC-53C7F6683FB0}" type="presParOf" srcId="{8FB06A94-58FA-43EC-8053-959C530B1020}" destId="{5D43D5EF-8B0E-4120-BBD0-9C3F359E1930}" srcOrd="3" destOrd="0" presId="urn:microsoft.com/office/officeart/2005/8/layout/vList2"/>
    <dgm:cxn modelId="{C656096E-8180-4448-9B8A-15F67162B9C0}" type="presParOf" srcId="{8FB06A94-58FA-43EC-8053-959C530B1020}" destId="{913D98CA-ACF2-42F3-A472-30C8CBFC8BC4}" srcOrd="4" destOrd="0" presId="urn:microsoft.com/office/officeart/2005/8/layout/vList2"/>
    <dgm:cxn modelId="{C3C86695-7FEB-495A-87C3-0D181178277B}" type="presParOf" srcId="{8FB06A94-58FA-43EC-8053-959C530B1020}" destId="{1FBFA52A-B551-4163-B799-9AA83773C98B}" srcOrd="5" destOrd="0" presId="urn:microsoft.com/office/officeart/2005/8/layout/vList2"/>
    <dgm:cxn modelId="{653690C9-4B91-4580-B417-71C6D1889DEC}" type="presParOf" srcId="{8FB06A94-58FA-43EC-8053-959C530B1020}" destId="{3A2BBE35-1FFD-425E-B7C7-C1A708414FC4}" srcOrd="6" destOrd="0" presId="urn:microsoft.com/office/officeart/2005/8/layout/vList2"/>
    <dgm:cxn modelId="{DDD9A28A-B152-42E8-87F6-8438F63A07F0}" type="presParOf" srcId="{8FB06A94-58FA-43EC-8053-959C530B1020}" destId="{D74F87BE-C297-4796-A5BC-28FA99525CFB}" srcOrd="7" destOrd="0" presId="urn:microsoft.com/office/officeart/2005/8/layout/vList2"/>
  </dgm:cxnLst>
  <dgm:bg/>
  <dgm:whole/>
</dgm:dataModel>
</file>

<file path=ppt/diagrams/data18.xml><?xml version="1.0" encoding="utf-8"?>
<dgm:dataModel xmlns:dgm="http://schemas.openxmlformats.org/drawingml/2006/diagram" xmlns:a="http://schemas.openxmlformats.org/drawingml/2006/main">
  <dgm:ptLst>
    <dgm:pt modelId="{A491D66C-35EC-400F-80E3-2DD5C9DF881D}"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99A53187-D101-466B-9F15-5A881D81B6D9}">
      <dgm:prSet/>
      <dgm:spPr/>
      <dgm:t>
        <a:bodyPr/>
        <a:lstStyle/>
        <a:p>
          <a:pPr rtl="0"/>
          <a:r>
            <a:rPr lang="en-US" dirty="0" smtClean="0"/>
            <a:t>Private placement, Preferential allotment</a:t>
          </a:r>
          <a:endParaRPr lang="en-US" dirty="0"/>
        </a:p>
      </dgm:t>
    </dgm:pt>
    <dgm:pt modelId="{5B979544-F9A7-46D3-85E1-997512A61860}" type="parTrans" cxnId="{0DB2370F-A05D-43E0-B58D-08EBA82BA3F9}">
      <dgm:prSet/>
      <dgm:spPr/>
      <dgm:t>
        <a:bodyPr/>
        <a:lstStyle/>
        <a:p>
          <a:endParaRPr lang="en-US"/>
        </a:p>
      </dgm:t>
    </dgm:pt>
    <dgm:pt modelId="{37DAB37B-33C0-4E3F-882C-BE3CF046BDF1}" type="sibTrans" cxnId="{0DB2370F-A05D-43E0-B58D-08EBA82BA3F9}">
      <dgm:prSet/>
      <dgm:spPr/>
      <dgm:t>
        <a:bodyPr/>
        <a:lstStyle/>
        <a:p>
          <a:endParaRPr lang="en-US"/>
        </a:p>
      </dgm:t>
    </dgm:pt>
    <dgm:pt modelId="{B6366D13-3E82-46E0-B273-C0B145928F41}">
      <dgm:prSet/>
      <dgm:spPr/>
      <dgm:t>
        <a:bodyPr/>
        <a:lstStyle/>
        <a:p>
          <a:pPr rtl="0"/>
          <a:r>
            <a:rPr lang="en-US" dirty="0" smtClean="0"/>
            <a:t>Inventory and Fixed Asset status</a:t>
          </a:r>
          <a:endParaRPr lang="en-US" dirty="0"/>
        </a:p>
      </dgm:t>
    </dgm:pt>
    <dgm:pt modelId="{6E1BE043-1223-48C4-A7F3-226B76CE9D6C}" type="parTrans" cxnId="{EAAD20FF-A2B3-469A-818F-83C1D432D0AC}">
      <dgm:prSet/>
      <dgm:spPr/>
      <dgm:t>
        <a:bodyPr/>
        <a:lstStyle/>
        <a:p>
          <a:endParaRPr lang="en-US"/>
        </a:p>
      </dgm:t>
    </dgm:pt>
    <dgm:pt modelId="{1DA8A187-3EB7-40A7-A770-E192D12D0C8B}" type="sibTrans" cxnId="{EAAD20FF-A2B3-469A-818F-83C1D432D0AC}">
      <dgm:prSet/>
      <dgm:spPr/>
      <dgm:t>
        <a:bodyPr/>
        <a:lstStyle/>
        <a:p>
          <a:endParaRPr lang="en-US"/>
        </a:p>
      </dgm:t>
    </dgm:pt>
    <dgm:pt modelId="{46C92A1E-5664-46BA-9191-F017AB10439D}">
      <dgm:prSet/>
      <dgm:spPr/>
      <dgm:t>
        <a:bodyPr/>
        <a:lstStyle/>
        <a:p>
          <a:pPr rtl="0"/>
          <a:r>
            <a:rPr lang="en-US" dirty="0" smtClean="0"/>
            <a:t>Short term and long term fund use</a:t>
          </a:r>
          <a:endParaRPr lang="en-US" dirty="0"/>
        </a:p>
      </dgm:t>
    </dgm:pt>
    <dgm:pt modelId="{843C9DC7-DE0A-4892-8906-437A370C4C75}" type="parTrans" cxnId="{F6450B24-2972-4195-AD16-14E595FAB0E2}">
      <dgm:prSet/>
      <dgm:spPr/>
      <dgm:t>
        <a:bodyPr/>
        <a:lstStyle/>
        <a:p>
          <a:endParaRPr lang="en-US"/>
        </a:p>
      </dgm:t>
    </dgm:pt>
    <dgm:pt modelId="{23C62CE1-C7AC-480D-9B80-3890BEE9A55C}" type="sibTrans" cxnId="{F6450B24-2972-4195-AD16-14E595FAB0E2}">
      <dgm:prSet/>
      <dgm:spPr/>
      <dgm:t>
        <a:bodyPr/>
        <a:lstStyle/>
        <a:p>
          <a:endParaRPr lang="en-US"/>
        </a:p>
      </dgm:t>
    </dgm:pt>
    <dgm:pt modelId="{C81F35C8-9B74-4848-A5EA-AE8294A757E5}">
      <dgm:prSet/>
      <dgm:spPr/>
      <dgm:t>
        <a:bodyPr/>
        <a:lstStyle/>
        <a:p>
          <a:pPr rtl="0"/>
          <a:r>
            <a:rPr lang="en-US" dirty="0" smtClean="0"/>
            <a:t>Section 36(1)(iii)</a:t>
          </a:r>
          <a:endParaRPr lang="en-US" dirty="0"/>
        </a:p>
      </dgm:t>
    </dgm:pt>
    <dgm:pt modelId="{C243B432-C776-42EF-988A-54D3BFE9783D}" type="parTrans" cxnId="{4F53EA80-6E0F-44FB-8D84-4DBF943DDB61}">
      <dgm:prSet/>
      <dgm:spPr/>
      <dgm:t>
        <a:bodyPr/>
        <a:lstStyle/>
        <a:p>
          <a:endParaRPr lang="en-US"/>
        </a:p>
      </dgm:t>
    </dgm:pt>
    <dgm:pt modelId="{CD9B86E7-2AE6-432C-A7E1-722F24C2BEC4}" type="sibTrans" cxnId="{4F53EA80-6E0F-44FB-8D84-4DBF943DDB61}">
      <dgm:prSet/>
      <dgm:spPr/>
      <dgm:t>
        <a:bodyPr/>
        <a:lstStyle/>
        <a:p>
          <a:endParaRPr lang="en-US"/>
        </a:p>
      </dgm:t>
    </dgm:pt>
    <dgm:pt modelId="{5B382978-2C3B-42B8-B701-2F953E0D0DB4}">
      <dgm:prSet/>
      <dgm:spPr/>
      <dgm:t>
        <a:bodyPr/>
        <a:lstStyle/>
        <a:p>
          <a:pPr rtl="0"/>
          <a:r>
            <a:rPr lang="en-US" dirty="0" smtClean="0"/>
            <a:t>Section 43A</a:t>
          </a:r>
          <a:endParaRPr lang="en-US" dirty="0"/>
        </a:p>
      </dgm:t>
    </dgm:pt>
    <dgm:pt modelId="{9E9C1EFE-C039-4415-B3E6-8A6F349755A1}" type="parTrans" cxnId="{F205EC1F-8121-419D-A795-13904754CAA8}">
      <dgm:prSet/>
      <dgm:spPr/>
      <dgm:t>
        <a:bodyPr/>
        <a:lstStyle/>
        <a:p>
          <a:endParaRPr lang="en-US"/>
        </a:p>
      </dgm:t>
    </dgm:pt>
    <dgm:pt modelId="{66350BC4-6F6C-4D1A-86BE-87CDA7B85417}" type="sibTrans" cxnId="{F205EC1F-8121-419D-A795-13904754CAA8}">
      <dgm:prSet/>
      <dgm:spPr/>
      <dgm:t>
        <a:bodyPr/>
        <a:lstStyle/>
        <a:p>
          <a:endParaRPr lang="en-US"/>
        </a:p>
      </dgm:t>
    </dgm:pt>
    <dgm:pt modelId="{3C7457CE-F8C9-481A-8E42-2C7F5B45596F}">
      <dgm:prSet/>
      <dgm:spPr/>
      <dgm:t>
        <a:bodyPr/>
        <a:lstStyle/>
        <a:p>
          <a:pPr rtl="0"/>
          <a:r>
            <a:rPr lang="en-US" dirty="0" smtClean="0"/>
            <a:t>Loans to related party details</a:t>
          </a:r>
          <a:endParaRPr lang="en-US" dirty="0"/>
        </a:p>
      </dgm:t>
    </dgm:pt>
    <dgm:pt modelId="{C9C4CD04-7913-40B6-8ED3-3720E9CB07B4}" type="parTrans" cxnId="{F2BA6A35-BA2B-4654-8AA8-8BB55833E41C}">
      <dgm:prSet/>
      <dgm:spPr/>
      <dgm:t>
        <a:bodyPr/>
        <a:lstStyle/>
        <a:p>
          <a:endParaRPr lang="en-US"/>
        </a:p>
      </dgm:t>
    </dgm:pt>
    <dgm:pt modelId="{AE0FD0F3-F12D-4B9A-9A2B-FC398429E6D0}" type="sibTrans" cxnId="{F2BA6A35-BA2B-4654-8AA8-8BB55833E41C}">
      <dgm:prSet/>
      <dgm:spPr/>
      <dgm:t>
        <a:bodyPr/>
        <a:lstStyle/>
        <a:p>
          <a:endParaRPr lang="en-US"/>
        </a:p>
      </dgm:t>
    </dgm:pt>
    <dgm:pt modelId="{810A4E05-DE39-4373-BE6D-0B4C08C4F099}" type="pres">
      <dgm:prSet presAssocID="{A491D66C-35EC-400F-80E3-2DD5C9DF881D}" presName="linear" presStyleCnt="0">
        <dgm:presLayoutVars>
          <dgm:animLvl val="lvl"/>
          <dgm:resizeHandles val="exact"/>
        </dgm:presLayoutVars>
      </dgm:prSet>
      <dgm:spPr/>
      <dgm:t>
        <a:bodyPr/>
        <a:lstStyle/>
        <a:p>
          <a:endParaRPr lang="en-US"/>
        </a:p>
      </dgm:t>
    </dgm:pt>
    <dgm:pt modelId="{0F0C31CF-35CA-46E5-A724-DB74161EB6A6}" type="pres">
      <dgm:prSet presAssocID="{99A53187-D101-466B-9F15-5A881D81B6D9}" presName="parentText" presStyleLbl="node1" presStyleIdx="0" presStyleCnt="4">
        <dgm:presLayoutVars>
          <dgm:chMax val="0"/>
          <dgm:bulletEnabled val="1"/>
        </dgm:presLayoutVars>
      </dgm:prSet>
      <dgm:spPr/>
      <dgm:t>
        <a:bodyPr/>
        <a:lstStyle/>
        <a:p>
          <a:endParaRPr lang="en-US"/>
        </a:p>
      </dgm:t>
    </dgm:pt>
    <dgm:pt modelId="{55FEB932-ADFE-4F53-859C-C8164D30D87B}" type="pres">
      <dgm:prSet presAssocID="{37DAB37B-33C0-4E3F-882C-BE3CF046BDF1}" presName="spacer" presStyleCnt="0"/>
      <dgm:spPr/>
    </dgm:pt>
    <dgm:pt modelId="{C559817F-47B1-470D-8D27-8E68579FB771}" type="pres">
      <dgm:prSet presAssocID="{B6366D13-3E82-46E0-B273-C0B145928F41}" presName="parentText" presStyleLbl="node1" presStyleIdx="1" presStyleCnt="4">
        <dgm:presLayoutVars>
          <dgm:chMax val="0"/>
          <dgm:bulletEnabled val="1"/>
        </dgm:presLayoutVars>
      </dgm:prSet>
      <dgm:spPr/>
      <dgm:t>
        <a:bodyPr/>
        <a:lstStyle/>
        <a:p>
          <a:endParaRPr lang="en-US"/>
        </a:p>
      </dgm:t>
    </dgm:pt>
    <dgm:pt modelId="{36D0E322-6D5D-4A78-B4C5-E78F80248C73}" type="pres">
      <dgm:prSet presAssocID="{1DA8A187-3EB7-40A7-A770-E192D12D0C8B}" presName="spacer" presStyleCnt="0"/>
      <dgm:spPr/>
    </dgm:pt>
    <dgm:pt modelId="{E6784E49-BB29-42CC-B19A-692913167F9A}" type="pres">
      <dgm:prSet presAssocID="{46C92A1E-5664-46BA-9191-F017AB10439D}" presName="parentText" presStyleLbl="node1" presStyleIdx="2" presStyleCnt="4">
        <dgm:presLayoutVars>
          <dgm:chMax val="0"/>
          <dgm:bulletEnabled val="1"/>
        </dgm:presLayoutVars>
      </dgm:prSet>
      <dgm:spPr/>
      <dgm:t>
        <a:bodyPr/>
        <a:lstStyle/>
        <a:p>
          <a:endParaRPr lang="en-US"/>
        </a:p>
      </dgm:t>
    </dgm:pt>
    <dgm:pt modelId="{90ADB973-BC54-4C25-8FC2-EF61FDBFE515}" type="pres">
      <dgm:prSet presAssocID="{46C92A1E-5664-46BA-9191-F017AB10439D}" presName="childText" presStyleLbl="revTx" presStyleIdx="0" presStyleCnt="1">
        <dgm:presLayoutVars>
          <dgm:bulletEnabled val="1"/>
        </dgm:presLayoutVars>
      </dgm:prSet>
      <dgm:spPr/>
      <dgm:t>
        <a:bodyPr/>
        <a:lstStyle/>
        <a:p>
          <a:endParaRPr lang="en-US"/>
        </a:p>
      </dgm:t>
    </dgm:pt>
    <dgm:pt modelId="{0869A5DB-8EE9-4122-BC30-071A176F09BF}" type="pres">
      <dgm:prSet presAssocID="{3C7457CE-F8C9-481A-8E42-2C7F5B45596F}" presName="parentText" presStyleLbl="node1" presStyleIdx="3" presStyleCnt="4">
        <dgm:presLayoutVars>
          <dgm:chMax val="0"/>
          <dgm:bulletEnabled val="1"/>
        </dgm:presLayoutVars>
      </dgm:prSet>
      <dgm:spPr/>
      <dgm:t>
        <a:bodyPr/>
        <a:lstStyle/>
        <a:p>
          <a:endParaRPr lang="en-US"/>
        </a:p>
      </dgm:t>
    </dgm:pt>
  </dgm:ptLst>
  <dgm:cxnLst>
    <dgm:cxn modelId="{F2BA6A35-BA2B-4654-8AA8-8BB55833E41C}" srcId="{A491D66C-35EC-400F-80E3-2DD5C9DF881D}" destId="{3C7457CE-F8C9-481A-8E42-2C7F5B45596F}" srcOrd="3" destOrd="0" parTransId="{C9C4CD04-7913-40B6-8ED3-3720E9CB07B4}" sibTransId="{AE0FD0F3-F12D-4B9A-9A2B-FC398429E6D0}"/>
    <dgm:cxn modelId="{53E0CE8C-2F91-44DC-BD7F-0EB07A27526D}" type="presOf" srcId="{99A53187-D101-466B-9F15-5A881D81B6D9}" destId="{0F0C31CF-35CA-46E5-A724-DB74161EB6A6}" srcOrd="0" destOrd="0" presId="urn:microsoft.com/office/officeart/2005/8/layout/vList2"/>
    <dgm:cxn modelId="{9DCE80AB-04EA-45E2-8C33-00EDE282140E}" type="presOf" srcId="{C81F35C8-9B74-4848-A5EA-AE8294A757E5}" destId="{90ADB973-BC54-4C25-8FC2-EF61FDBFE515}" srcOrd="0" destOrd="0" presId="urn:microsoft.com/office/officeart/2005/8/layout/vList2"/>
    <dgm:cxn modelId="{F205EC1F-8121-419D-A795-13904754CAA8}" srcId="{46C92A1E-5664-46BA-9191-F017AB10439D}" destId="{5B382978-2C3B-42B8-B701-2F953E0D0DB4}" srcOrd="1" destOrd="0" parTransId="{9E9C1EFE-C039-4415-B3E6-8A6F349755A1}" sibTransId="{66350BC4-6F6C-4D1A-86BE-87CDA7B85417}"/>
    <dgm:cxn modelId="{4F53EA80-6E0F-44FB-8D84-4DBF943DDB61}" srcId="{46C92A1E-5664-46BA-9191-F017AB10439D}" destId="{C81F35C8-9B74-4848-A5EA-AE8294A757E5}" srcOrd="0" destOrd="0" parTransId="{C243B432-C776-42EF-988A-54D3BFE9783D}" sibTransId="{CD9B86E7-2AE6-432C-A7E1-722F24C2BEC4}"/>
    <dgm:cxn modelId="{21BDB0B0-E719-4FBC-9282-300B7675A580}" type="presOf" srcId="{46C92A1E-5664-46BA-9191-F017AB10439D}" destId="{E6784E49-BB29-42CC-B19A-692913167F9A}" srcOrd="0" destOrd="0" presId="urn:microsoft.com/office/officeart/2005/8/layout/vList2"/>
    <dgm:cxn modelId="{1F812CF7-963C-4A5B-9FEC-58C81EEB0D65}" type="presOf" srcId="{5B382978-2C3B-42B8-B701-2F953E0D0DB4}" destId="{90ADB973-BC54-4C25-8FC2-EF61FDBFE515}" srcOrd="0" destOrd="1" presId="urn:microsoft.com/office/officeart/2005/8/layout/vList2"/>
    <dgm:cxn modelId="{63E9F20B-C4E8-44E3-904A-6B51E4E391F9}" type="presOf" srcId="{3C7457CE-F8C9-481A-8E42-2C7F5B45596F}" destId="{0869A5DB-8EE9-4122-BC30-071A176F09BF}" srcOrd="0" destOrd="0" presId="urn:microsoft.com/office/officeart/2005/8/layout/vList2"/>
    <dgm:cxn modelId="{3CABF3AB-4666-427A-A2AA-F2B828BB4AD2}" type="presOf" srcId="{B6366D13-3E82-46E0-B273-C0B145928F41}" destId="{C559817F-47B1-470D-8D27-8E68579FB771}" srcOrd="0" destOrd="0" presId="urn:microsoft.com/office/officeart/2005/8/layout/vList2"/>
    <dgm:cxn modelId="{EAAD20FF-A2B3-469A-818F-83C1D432D0AC}" srcId="{A491D66C-35EC-400F-80E3-2DD5C9DF881D}" destId="{B6366D13-3E82-46E0-B273-C0B145928F41}" srcOrd="1" destOrd="0" parTransId="{6E1BE043-1223-48C4-A7F3-226B76CE9D6C}" sibTransId="{1DA8A187-3EB7-40A7-A770-E192D12D0C8B}"/>
    <dgm:cxn modelId="{0DB2370F-A05D-43E0-B58D-08EBA82BA3F9}" srcId="{A491D66C-35EC-400F-80E3-2DD5C9DF881D}" destId="{99A53187-D101-466B-9F15-5A881D81B6D9}" srcOrd="0" destOrd="0" parTransId="{5B979544-F9A7-46D3-85E1-997512A61860}" sibTransId="{37DAB37B-33C0-4E3F-882C-BE3CF046BDF1}"/>
    <dgm:cxn modelId="{F6450B24-2972-4195-AD16-14E595FAB0E2}" srcId="{A491D66C-35EC-400F-80E3-2DD5C9DF881D}" destId="{46C92A1E-5664-46BA-9191-F017AB10439D}" srcOrd="2" destOrd="0" parTransId="{843C9DC7-DE0A-4892-8906-437A370C4C75}" sibTransId="{23C62CE1-C7AC-480D-9B80-3890BEE9A55C}"/>
    <dgm:cxn modelId="{9D744EE6-1C89-4757-9F66-F0D52F1F475A}" type="presOf" srcId="{A491D66C-35EC-400F-80E3-2DD5C9DF881D}" destId="{810A4E05-DE39-4373-BE6D-0B4C08C4F099}" srcOrd="0" destOrd="0" presId="urn:microsoft.com/office/officeart/2005/8/layout/vList2"/>
    <dgm:cxn modelId="{2830F665-2D42-48D7-959C-6726485E95C1}" type="presParOf" srcId="{810A4E05-DE39-4373-BE6D-0B4C08C4F099}" destId="{0F0C31CF-35CA-46E5-A724-DB74161EB6A6}" srcOrd="0" destOrd="0" presId="urn:microsoft.com/office/officeart/2005/8/layout/vList2"/>
    <dgm:cxn modelId="{7A274D11-89CF-4226-AA7A-F7855AF1AD46}" type="presParOf" srcId="{810A4E05-DE39-4373-BE6D-0B4C08C4F099}" destId="{55FEB932-ADFE-4F53-859C-C8164D30D87B}" srcOrd="1" destOrd="0" presId="urn:microsoft.com/office/officeart/2005/8/layout/vList2"/>
    <dgm:cxn modelId="{28201E6D-D9AF-456D-901F-4F88B6B61302}" type="presParOf" srcId="{810A4E05-DE39-4373-BE6D-0B4C08C4F099}" destId="{C559817F-47B1-470D-8D27-8E68579FB771}" srcOrd="2" destOrd="0" presId="urn:microsoft.com/office/officeart/2005/8/layout/vList2"/>
    <dgm:cxn modelId="{2D26AB60-F110-4A52-B1F4-1EEA2E3DC01A}" type="presParOf" srcId="{810A4E05-DE39-4373-BE6D-0B4C08C4F099}" destId="{36D0E322-6D5D-4A78-B4C5-E78F80248C73}" srcOrd="3" destOrd="0" presId="urn:microsoft.com/office/officeart/2005/8/layout/vList2"/>
    <dgm:cxn modelId="{6BA78CAA-2C3D-4809-BFFF-C3EA2B9DF6C9}" type="presParOf" srcId="{810A4E05-DE39-4373-BE6D-0B4C08C4F099}" destId="{E6784E49-BB29-42CC-B19A-692913167F9A}" srcOrd="4" destOrd="0" presId="urn:microsoft.com/office/officeart/2005/8/layout/vList2"/>
    <dgm:cxn modelId="{7CAE6F51-98A6-4A53-8427-C71B00ED723F}" type="presParOf" srcId="{810A4E05-DE39-4373-BE6D-0B4C08C4F099}" destId="{90ADB973-BC54-4C25-8FC2-EF61FDBFE515}" srcOrd="5" destOrd="0" presId="urn:microsoft.com/office/officeart/2005/8/layout/vList2"/>
    <dgm:cxn modelId="{DC3A65F4-E040-463C-BAFE-8A0A1A448058}" type="presParOf" srcId="{810A4E05-DE39-4373-BE6D-0B4C08C4F099}" destId="{0869A5DB-8EE9-4122-BC30-071A176F09BF}" srcOrd="6"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67EF95BA-FE71-4C83-8B41-AE630613CCD4}"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E204EB6F-74D9-4A94-B36B-D7D5CF1A733F}">
      <dgm:prSet/>
      <dgm:spPr/>
      <dgm:t>
        <a:bodyPr/>
        <a:lstStyle/>
        <a:p>
          <a:pPr rtl="0"/>
          <a:r>
            <a:rPr lang="en-US" dirty="0" smtClean="0"/>
            <a:t>Default in payment to Banks and Financial Statements</a:t>
          </a:r>
          <a:endParaRPr lang="en-US" dirty="0"/>
        </a:p>
      </dgm:t>
    </dgm:pt>
    <dgm:pt modelId="{D95B72B7-44F8-4442-A7E0-D398C3DAECC4}" type="parTrans" cxnId="{C14E6A6D-56A8-42CF-B5BA-0D252450BFBD}">
      <dgm:prSet/>
      <dgm:spPr/>
      <dgm:t>
        <a:bodyPr/>
        <a:lstStyle/>
        <a:p>
          <a:endParaRPr lang="en-US"/>
        </a:p>
      </dgm:t>
    </dgm:pt>
    <dgm:pt modelId="{367ED4B0-43CA-4F34-8035-B4B2C29A0E1F}" type="sibTrans" cxnId="{C14E6A6D-56A8-42CF-B5BA-0D252450BFBD}">
      <dgm:prSet/>
      <dgm:spPr/>
      <dgm:t>
        <a:bodyPr/>
        <a:lstStyle/>
        <a:p>
          <a:endParaRPr lang="en-US"/>
        </a:p>
      </dgm:t>
    </dgm:pt>
    <dgm:pt modelId="{934CF27C-91CB-457C-87A6-3AE10D747C05}">
      <dgm:prSet/>
      <dgm:spPr/>
      <dgm:t>
        <a:bodyPr/>
        <a:lstStyle/>
        <a:p>
          <a:pPr rtl="0"/>
          <a:r>
            <a:rPr lang="en-US" dirty="0" smtClean="0"/>
            <a:t>Managerial Remuneration</a:t>
          </a:r>
          <a:endParaRPr lang="en-US" dirty="0"/>
        </a:p>
      </dgm:t>
    </dgm:pt>
    <dgm:pt modelId="{C07B7416-248D-4FE0-95E4-6D3A7ADDC9F3}" type="parTrans" cxnId="{20F3FC96-6FD7-474E-A781-ADAF5530BBDF}">
      <dgm:prSet/>
      <dgm:spPr/>
      <dgm:t>
        <a:bodyPr/>
        <a:lstStyle/>
        <a:p>
          <a:endParaRPr lang="en-US"/>
        </a:p>
      </dgm:t>
    </dgm:pt>
    <dgm:pt modelId="{0A6C7F03-1410-4FFE-81EA-450A5ED09272}" type="sibTrans" cxnId="{20F3FC96-6FD7-474E-A781-ADAF5530BBDF}">
      <dgm:prSet/>
      <dgm:spPr/>
      <dgm:t>
        <a:bodyPr/>
        <a:lstStyle/>
        <a:p>
          <a:endParaRPr lang="en-US"/>
        </a:p>
      </dgm:t>
    </dgm:pt>
    <dgm:pt modelId="{DD96C878-09F2-4CD1-BB20-7868A398022C}">
      <dgm:prSet/>
      <dgm:spPr/>
      <dgm:t>
        <a:bodyPr/>
        <a:lstStyle/>
        <a:p>
          <a:pPr rtl="0"/>
          <a:r>
            <a:rPr lang="en-US" dirty="0" smtClean="0"/>
            <a:t>Section 40A(2b)</a:t>
          </a:r>
          <a:endParaRPr lang="en-US" dirty="0"/>
        </a:p>
      </dgm:t>
    </dgm:pt>
    <dgm:pt modelId="{B531321D-1681-4C9A-9865-04D298E7E52E}" type="parTrans" cxnId="{1E39176A-9F53-4C49-929C-F37073A2A4EC}">
      <dgm:prSet/>
      <dgm:spPr/>
      <dgm:t>
        <a:bodyPr/>
        <a:lstStyle/>
        <a:p>
          <a:endParaRPr lang="en-US"/>
        </a:p>
      </dgm:t>
    </dgm:pt>
    <dgm:pt modelId="{06B30D9C-BEA5-46F7-80EC-A5DE14FD9A76}" type="sibTrans" cxnId="{1E39176A-9F53-4C49-929C-F37073A2A4EC}">
      <dgm:prSet/>
      <dgm:spPr/>
      <dgm:t>
        <a:bodyPr/>
        <a:lstStyle/>
        <a:p>
          <a:endParaRPr lang="en-US"/>
        </a:p>
      </dgm:t>
    </dgm:pt>
    <dgm:pt modelId="{F2AE5A3D-66E3-4757-AA73-61A8FBAF0297}" type="pres">
      <dgm:prSet presAssocID="{67EF95BA-FE71-4C83-8B41-AE630613CCD4}" presName="linear" presStyleCnt="0">
        <dgm:presLayoutVars>
          <dgm:animLvl val="lvl"/>
          <dgm:resizeHandles val="exact"/>
        </dgm:presLayoutVars>
      </dgm:prSet>
      <dgm:spPr/>
      <dgm:t>
        <a:bodyPr/>
        <a:lstStyle/>
        <a:p>
          <a:endParaRPr lang="en-US"/>
        </a:p>
      </dgm:t>
    </dgm:pt>
    <dgm:pt modelId="{E194D370-0E7D-43AB-B15B-31C4A3A00E43}" type="pres">
      <dgm:prSet presAssocID="{E204EB6F-74D9-4A94-B36B-D7D5CF1A733F}" presName="parentText" presStyleLbl="node1" presStyleIdx="0" presStyleCnt="2">
        <dgm:presLayoutVars>
          <dgm:chMax val="0"/>
          <dgm:bulletEnabled val="1"/>
        </dgm:presLayoutVars>
      </dgm:prSet>
      <dgm:spPr/>
      <dgm:t>
        <a:bodyPr/>
        <a:lstStyle/>
        <a:p>
          <a:endParaRPr lang="en-US"/>
        </a:p>
      </dgm:t>
    </dgm:pt>
    <dgm:pt modelId="{4D3A6812-126D-4920-BC70-20E1108D797E}" type="pres">
      <dgm:prSet presAssocID="{367ED4B0-43CA-4F34-8035-B4B2C29A0E1F}" presName="spacer" presStyleCnt="0"/>
      <dgm:spPr/>
    </dgm:pt>
    <dgm:pt modelId="{EABBBEC0-2DA2-46F0-AA9E-89EE2EF53EBF}" type="pres">
      <dgm:prSet presAssocID="{934CF27C-91CB-457C-87A6-3AE10D747C05}" presName="parentText" presStyleLbl="node1" presStyleIdx="1" presStyleCnt="2">
        <dgm:presLayoutVars>
          <dgm:chMax val="0"/>
          <dgm:bulletEnabled val="1"/>
        </dgm:presLayoutVars>
      </dgm:prSet>
      <dgm:spPr/>
      <dgm:t>
        <a:bodyPr/>
        <a:lstStyle/>
        <a:p>
          <a:endParaRPr lang="en-US"/>
        </a:p>
      </dgm:t>
    </dgm:pt>
    <dgm:pt modelId="{D084ADE2-A432-42D2-823F-F477D8531FED}" type="pres">
      <dgm:prSet presAssocID="{934CF27C-91CB-457C-87A6-3AE10D747C05}" presName="childText" presStyleLbl="revTx" presStyleIdx="0" presStyleCnt="1">
        <dgm:presLayoutVars>
          <dgm:bulletEnabled val="1"/>
        </dgm:presLayoutVars>
      </dgm:prSet>
      <dgm:spPr/>
      <dgm:t>
        <a:bodyPr/>
        <a:lstStyle/>
        <a:p>
          <a:endParaRPr lang="en-US"/>
        </a:p>
      </dgm:t>
    </dgm:pt>
  </dgm:ptLst>
  <dgm:cxnLst>
    <dgm:cxn modelId="{5D411E0B-BFE6-4A96-ABE4-4D2246FB5630}" type="presOf" srcId="{934CF27C-91CB-457C-87A6-3AE10D747C05}" destId="{EABBBEC0-2DA2-46F0-AA9E-89EE2EF53EBF}" srcOrd="0" destOrd="0" presId="urn:microsoft.com/office/officeart/2005/8/layout/vList2"/>
    <dgm:cxn modelId="{20F3FC96-6FD7-474E-A781-ADAF5530BBDF}" srcId="{67EF95BA-FE71-4C83-8B41-AE630613CCD4}" destId="{934CF27C-91CB-457C-87A6-3AE10D747C05}" srcOrd="1" destOrd="0" parTransId="{C07B7416-248D-4FE0-95E4-6D3A7ADDC9F3}" sibTransId="{0A6C7F03-1410-4FFE-81EA-450A5ED09272}"/>
    <dgm:cxn modelId="{1E39176A-9F53-4C49-929C-F37073A2A4EC}" srcId="{934CF27C-91CB-457C-87A6-3AE10D747C05}" destId="{DD96C878-09F2-4CD1-BB20-7868A398022C}" srcOrd="0" destOrd="0" parTransId="{B531321D-1681-4C9A-9865-04D298E7E52E}" sibTransId="{06B30D9C-BEA5-46F7-80EC-A5DE14FD9A76}"/>
    <dgm:cxn modelId="{BDF784F3-A17D-4B43-8ECA-DD1AA6FFBE69}" type="presOf" srcId="{DD96C878-09F2-4CD1-BB20-7868A398022C}" destId="{D084ADE2-A432-42D2-823F-F477D8531FED}" srcOrd="0" destOrd="0" presId="urn:microsoft.com/office/officeart/2005/8/layout/vList2"/>
    <dgm:cxn modelId="{70B8A049-E565-4E49-8C96-8A979D316F84}" type="presOf" srcId="{67EF95BA-FE71-4C83-8B41-AE630613CCD4}" destId="{F2AE5A3D-66E3-4757-AA73-61A8FBAF0297}" srcOrd="0" destOrd="0" presId="urn:microsoft.com/office/officeart/2005/8/layout/vList2"/>
    <dgm:cxn modelId="{C14E6A6D-56A8-42CF-B5BA-0D252450BFBD}" srcId="{67EF95BA-FE71-4C83-8B41-AE630613CCD4}" destId="{E204EB6F-74D9-4A94-B36B-D7D5CF1A733F}" srcOrd="0" destOrd="0" parTransId="{D95B72B7-44F8-4442-A7E0-D398C3DAECC4}" sibTransId="{367ED4B0-43CA-4F34-8035-B4B2C29A0E1F}"/>
    <dgm:cxn modelId="{1C4BDD29-7B70-4C97-82F4-140777118F2B}" type="presOf" srcId="{E204EB6F-74D9-4A94-B36B-D7D5CF1A733F}" destId="{E194D370-0E7D-43AB-B15B-31C4A3A00E43}" srcOrd="0" destOrd="0" presId="urn:microsoft.com/office/officeart/2005/8/layout/vList2"/>
    <dgm:cxn modelId="{69DFC730-3EF4-414D-B25A-8EC691B676CF}" type="presParOf" srcId="{F2AE5A3D-66E3-4757-AA73-61A8FBAF0297}" destId="{E194D370-0E7D-43AB-B15B-31C4A3A00E43}" srcOrd="0" destOrd="0" presId="urn:microsoft.com/office/officeart/2005/8/layout/vList2"/>
    <dgm:cxn modelId="{042BBDA1-65D0-4C31-86D6-3D77C2C0B39C}" type="presParOf" srcId="{F2AE5A3D-66E3-4757-AA73-61A8FBAF0297}" destId="{4D3A6812-126D-4920-BC70-20E1108D797E}" srcOrd="1" destOrd="0" presId="urn:microsoft.com/office/officeart/2005/8/layout/vList2"/>
    <dgm:cxn modelId="{23C55043-D560-4425-8967-453B28FEA7FC}" type="presParOf" srcId="{F2AE5A3D-66E3-4757-AA73-61A8FBAF0297}" destId="{EABBBEC0-2DA2-46F0-AA9E-89EE2EF53EBF}" srcOrd="2" destOrd="0" presId="urn:microsoft.com/office/officeart/2005/8/layout/vList2"/>
    <dgm:cxn modelId="{C32CE2B2-5880-435E-B52B-241175FFAF6F}" type="presParOf" srcId="{F2AE5A3D-66E3-4757-AA73-61A8FBAF0297}" destId="{D084ADE2-A432-42D2-823F-F477D8531FED}" srcOrd="3"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7B5DA96A-9758-4E3C-A9BD-BEC9374A3FA6}"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0C60726-9681-44C3-91A8-F6F156B29BDA}">
      <dgm:prSet/>
      <dgm:spPr/>
      <dgm:t>
        <a:bodyPr/>
        <a:lstStyle/>
        <a:p>
          <a:pPr rtl="0"/>
          <a:r>
            <a:rPr lang="en-US" dirty="0" smtClean="0"/>
            <a:t>Balance Sheet</a:t>
          </a:r>
          <a:endParaRPr lang="en-US" dirty="0"/>
        </a:p>
      </dgm:t>
    </dgm:pt>
    <dgm:pt modelId="{C4343621-B889-4963-985D-3D904E144653}" type="parTrans" cxnId="{34935954-54C8-40B1-9222-6D776C63525F}">
      <dgm:prSet/>
      <dgm:spPr/>
      <dgm:t>
        <a:bodyPr/>
        <a:lstStyle/>
        <a:p>
          <a:endParaRPr lang="en-US"/>
        </a:p>
      </dgm:t>
    </dgm:pt>
    <dgm:pt modelId="{C14C629C-D42D-40B8-A901-445C5F8B114F}" type="sibTrans" cxnId="{34935954-54C8-40B1-9222-6D776C63525F}">
      <dgm:prSet/>
      <dgm:spPr/>
      <dgm:t>
        <a:bodyPr/>
        <a:lstStyle/>
        <a:p>
          <a:endParaRPr lang="en-US"/>
        </a:p>
      </dgm:t>
    </dgm:pt>
    <dgm:pt modelId="{739C2E64-D48C-45B4-98D0-391932298B7A}">
      <dgm:prSet/>
      <dgm:spPr/>
      <dgm:t>
        <a:bodyPr/>
        <a:lstStyle/>
        <a:p>
          <a:pPr rtl="0"/>
          <a:r>
            <a:rPr lang="en-US" dirty="0" smtClean="0"/>
            <a:t>Assets</a:t>
          </a:r>
          <a:endParaRPr lang="en-US" dirty="0"/>
        </a:p>
      </dgm:t>
    </dgm:pt>
    <dgm:pt modelId="{E27DE105-FD79-4A47-8014-409EFBF8CFB9}" type="parTrans" cxnId="{CFA4C14B-F564-4C60-B555-868609B8E3F8}">
      <dgm:prSet/>
      <dgm:spPr/>
      <dgm:t>
        <a:bodyPr/>
        <a:lstStyle/>
        <a:p>
          <a:endParaRPr lang="en-US"/>
        </a:p>
      </dgm:t>
    </dgm:pt>
    <dgm:pt modelId="{91F0EEFA-08B8-4E17-A3C1-4427AC63DAB6}" type="sibTrans" cxnId="{CFA4C14B-F564-4C60-B555-868609B8E3F8}">
      <dgm:prSet/>
      <dgm:spPr/>
      <dgm:t>
        <a:bodyPr/>
        <a:lstStyle/>
        <a:p>
          <a:endParaRPr lang="en-US"/>
        </a:p>
      </dgm:t>
    </dgm:pt>
    <dgm:pt modelId="{73DC6B2A-8125-40C4-9E87-2F9BBF90FB25}">
      <dgm:prSet/>
      <dgm:spPr/>
      <dgm:t>
        <a:bodyPr/>
        <a:lstStyle/>
        <a:p>
          <a:pPr rtl="0"/>
          <a:r>
            <a:rPr lang="en-US" dirty="0" smtClean="0"/>
            <a:t>Liabilities</a:t>
          </a:r>
          <a:endParaRPr lang="en-US" dirty="0"/>
        </a:p>
      </dgm:t>
    </dgm:pt>
    <dgm:pt modelId="{BB8A22A6-1AB8-45BB-9289-22BB597110B6}" type="parTrans" cxnId="{81E3ABC8-83D2-4C66-A2A9-56EABEEA1FA0}">
      <dgm:prSet/>
      <dgm:spPr/>
      <dgm:t>
        <a:bodyPr/>
        <a:lstStyle/>
        <a:p>
          <a:endParaRPr lang="en-US"/>
        </a:p>
      </dgm:t>
    </dgm:pt>
    <dgm:pt modelId="{07765E25-D3AB-46D2-91B5-67382F26AA5A}" type="sibTrans" cxnId="{81E3ABC8-83D2-4C66-A2A9-56EABEEA1FA0}">
      <dgm:prSet/>
      <dgm:spPr/>
      <dgm:t>
        <a:bodyPr/>
        <a:lstStyle/>
        <a:p>
          <a:endParaRPr lang="en-US"/>
        </a:p>
      </dgm:t>
    </dgm:pt>
    <dgm:pt modelId="{CB37E8CC-43A3-4B77-85E2-653E72B5DB46}">
      <dgm:prSet/>
      <dgm:spPr/>
      <dgm:t>
        <a:bodyPr/>
        <a:lstStyle/>
        <a:p>
          <a:pPr rtl="0"/>
          <a:r>
            <a:rPr lang="en-US" dirty="0" smtClean="0"/>
            <a:t>Profit and Loss Accounts</a:t>
          </a:r>
          <a:endParaRPr lang="en-US" dirty="0"/>
        </a:p>
      </dgm:t>
    </dgm:pt>
    <dgm:pt modelId="{9341AF42-A302-48E2-B530-A51EE5F31896}" type="parTrans" cxnId="{FBBD797C-377E-4C3B-AE18-D8DA9E6B59A5}">
      <dgm:prSet/>
      <dgm:spPr/>
      <dgm:t>
        <a:bodyPr/>
        <a:lstStyle/>
        <a:p>
          <a:endParaRPr lang="en-US"/>
        </a:p>
      </dgm:t>
    </dgm:pt>
    <dgm:pt modelId="{DD961D46-3384-476F-A021-790B0C0A9850}" type="sibTrans" cxnId="{FBBD797C-377E-4C3B-AE18-D8DA9E6B59A5}">
      <dgm:prSet/>
      <dgm:spPr/>
      <dgm:t>
        <a:bodyPr/>
        <a:lstStyle/>
        <a:p>
          <a:endParaRPr lang="en-US"/>
        </a:p>
      </dgm:t>
    </dgm:pt>
    <dgm:pt modelId="{D1F109F7-9329-4781-9DA4-0C442A9369C2}">
      <dgm:prSet/>
      <dgm:spPr/>
      <dgm:t>
        <a:bodyPr/>
        <a:lstStyle/>
        <a:p>
          <a:pPr rtl="0"/>
          <a:r>
            <a:rPr lang="en-US" dirty="0" smtClean="0"/>
            <a:t>Income</a:t>
          </a:r>
          <a:endParaRPr lang="en-US" dirty="0"/>
        </a:p>
      </dgm:t>
    </dgm:pt>
    <dgm:pt modelId="{34A1E56A-950C-4A3A-B427-EF321ACB11B9}" type="parTrans" cxnId="{B2466D99-A97F-474E-B21F-12143D274621}">
      <dgm:prSet/>
      <dgm:spPr/>
      <dgm:t>
        <a:bodyPr/>
        <a:lstStyle/>
        <a:p>
          <a:endParaRPr lang="en-US"/>
        </a:p>
      </dgm:t>
    </dgm:pt>
    <dgm:pt modelId="{A52DEC52-F73C-4C1F-A8A5-C74D4F5A12E6}" type="sibTrans" cxnId="{B2466D99-A97F-474E-B21F-12143D274621}">
      <dgm:prSet/>
      <dgm:spPr/>
      <dgm:t>
        <a:bodyPr/>
        <a:lstStyle/>
        <a:p>
          <a:endParaRPr lang="en-US"/>
        </a:p>
      </dgm:t>
    </dgm:pt>
    <dgm:pt modelId="{22CE0FDF-F9AF-4C99-A31C-E51D3D1FAB7D}">
      <dgm:prSet/>
      <dgm:spPr/>
      <dgm:t>
        <a:bodyPr/>
        <a:lstStyle/>
        <a:p>
          <a:pPr rtl="0"/>
          <a:r>
            <a:rPr lang="en-US" dirty="0" smtClean="0"/>
            <a:t>Expenditure</a:t>
          </a:r>
          <a:endParaRPr lang="en-US" dirty="0"/>
        </a:p>
      </dgm:t>
    </dgm:pt>
    <dgm:pt modelId="{4FAE3F99-7522-4BB6-8144-2688497831B5}" type="parTrans" cxnId="{6B0A9DFC-E50E-4CB5-A94E-B5D9C26AB258}">
      <dgm:prSet/>
      <dgm:spPr/>
      <dgm:t>
        <a:bodyPr/>
        <a:lstStyle/>
        <a:p>
          <a:endParaRPr lang="en-US"/>
        </a:p>
      </dgm:t>
    </dgm:pt>
    <dgm:pt modelId="{3FF8E521-7679-4414-943D-AED9C00FF95B}" type="sibTrans" cxnId="{6B0A9DFC-E50E-4CB5-A94E-B5D9C26AB258}">
      <dgm:prSet/>
      <dgm:spPr/>
      <dgm:t>
        <a:bodyPr/>
        <a:lstStyle/>
        <a:p>
          <a:endParaRPr lang="en-US"/>
        </a:p>
      </dgm:t>
    </dgm:pt>
    <dgm:pt modelId="{7C919F44-BDB7-46E7-AB35-C8EDA5B62646}">
      <dgm:prSet/>
      <dgm:spPr/>
      <dgm:t>
        <a:bodyPr/>
        <a:lstStyle/>
        <a:p>
          <a:pPr rtl="0"/>
          <a:r>
            <a:rPr lang="en-US" dirty="0" smtClean="0"/>
            <a:t>Notes to Accounts</a:t>
          </a:r>
          <a:endParaRPr lang="en-US" dirty="0"/>
        </a:p>
      </dgm:t>
    </dgm:pt>
    <dgm:pt modelId="{AB39342D-0219-4B44-BE6D-3CBCD6481AD1}" type="parTrans" cxnId="{6F751461-9405-48AA-B764-A96B71571871}">
      <dgm:prSet/>
      <dgm:spPr/>
      <dgm:t>
        <a:bodyPr/>
        <a:lstStyle/>
        <a:p>
          <a:endParaRPr lang="en-US"/>
        </a:p>
      </dgm:t>
    </dgm:pt>
    <dgm:pt modelId="{BCE2F1B9-BC65-4B19-ADB5-CDCF7E15C828}" type="sibTrans" cxnId="{6F751461-9405-48AA-B764-A96B71571871}">
      <dgm:prSet/>
      <dgm:spPr/>
      <dgm:t>
        <a:bodyPr/>
        <a:lstStyle/>
        <a:p>
          <a:endParaRPr lang="en-US"/>
        </a:p>
      </dgm:t>
    </dgm:pt>
    <dgm:pt modelId="{B28DA117-D213-4CB5-98BB-5B07E37A37A4}">
      <dgm:prSet/>
      <dgm:spPr/>
      <dgm:t>
        <a:bodyPr/>
        <a:lstStyle/>
        <a:p>
          <a:pPr rtl="0"/>
          <a:r>
            <a:rPr lang="en-US" smtClean="0"/>
            <a:t>Auditors Report</a:t>
          </a:r>
          <a:endParaRPr lang="en-US" dirty="0"/>
        </a:p>
      </dgm:t>
    </dgm:pt>
    <dgm:pt modelId="{47A067E6-9CF7-4171-9FB0-858A763E1E99}" type="parTrans" cxnId="{3B14311C-54AC-43AD-87ED-768CCF831D03}">
      <dgm:prSet/>
      <dgm:spPr/>
      <dgm:t>
        <a:bodyPr/>
        <a:lstStyle/>
        <a:p>
          <a:endParaRPr lang="en-US"/>
        </a:p>
      </dgm:t>
    </dgm:pt>
    <dgm:pt modelId="{4E1F2F57-6A1D-4201-B901-4BFEB03731FA}" type="sibTrans" cxnId="{3B14311C-54AC-43AD-87ED-768CCF831D03}">
      <dgm:prSet/>
      <dgm:spPr/>
      <dgm:t>
        <a:bodyPr/>
        <a:lstStyle/>
        <a:p>
          <a:endParaRPr lang="en-US"/>
        </a:p>
      </dgm:t>
    </dgm:pt>
    <dgm:pt modelId="{01171798-02A5-4826-B744-6BEE99EDD816}" type="pres">
      <dgm:prSet presAssocID="{7B5DA96A-9758-4E3C-A9BD-BEC9374A3FA6}" presName="Name0" presStyleCnt="0">
        <dgm:presLayoutVars>
          <dgm:dir/>
          <dgm:resizeHandles val="exact"/>
        </dgm:presLayoutVars>
      </dgm:prSet>
      <dgm:spPr/>
      <dgm:t>
        <a:bodyPr/>
        <a:lstStyle/>
        <a:p>
          <a:endParaRPr lang="en-US"/>
        </a:p>
      </dgm:t>
    </dgm:pt>
    <dgm:pt modelId="{B0CB98CC-4167-4253-824C-1FA68227FD26}" type="pres">
      <dgm:prSet presAssocID="{30C60726-9681-44C3-91A8-F6F156B29BDA}" presName="node" presStyleLbl="node1" presStyleIdx="0" presStyleCnt="4">
        <dgm:presLayoutVars>
          <dgm:bulletEnabled val="1"/>
        </dgm:presLayoutVars>
      </dgm:prSet>
      <dgm:spPr/>
      <dgm:t>
        <a:bodyPr/>
        <a:lstStyle/>
        <a:p>
          <a:endParaRPr lang="en-US"/>
        </a:p>
      </dgm:t>
    </dgm:pt>
    <dgm:pt modelId="{C0E442B8-2528-4395-9B84-64066C6E75AE}" type="pres">
      <dgm:prSet presAssocID="{C14C629C-D42D-40B8-A901-445C5F8B114F}" presName="sibTrans" presStyleCnt="0"/>
      <dgm:spPr/>
    </dgm:pt>
    <dgm:pt modelId="{C0B316D9-F746-4089-859E-01AA86248800}" type="pres">
      <dgm:prSet presAssocID="{CB37E8CC-43A3-4B77-85E2-653E72B5DB46}" presName="node" presStyleLbl="node1" presStyleIdx="1" presStyleCnt="4">
        <dgm:presLayoutVars>
          <dgm:bulletEnabled val="1"/>
        </dgm:presLayoutVars>
      </dgm:prSet>
      <dgm:spPr/>
      <dgm:t>
        <a:bodyPr/>
        <a:lstStyle/>
        <a:p>
          <a:endParaRPr lang="en-US"/>
        </a:p>
      </dgm:t>
    </dgm:pt>
    <dgm:pt modelId="{E64EDBC3-E158-4C77-AA15-613F9FBCBE20}" type="pres">
      <dgm:prSet presAssocID="{DD961D46-3384-476F-A021-790B0C0A9850}" presName="sibTrans" presStyleCnt="0"/>
      <dgm:spPr/>
    </dgm:pt>
    <dgm:pt modelId="{D349F2E5-75AD-42F3-97D1-91D05E9F183F}" type="pres">
      <dgm:prSet presAssocID="{7C919F44-BDB7-46E7-AB35-C8EDA5B62646}" presName="node" presStyleLbl="node1" presStyleIdx="2" presStyleCnt="4">
        <dgm:presLayoutVars>
          <dgm:bulletEnabled val="1"/>
        </dgm:presLayoutVars>
      </dgm:prSet>
      <dgm:spPr/>
      <dgm:t>
        <a:bodyPr/>
        <a:lstStyle/>
        <a:p>
          <a:endParaRPr lang="en-US"/>
        </a:p>
      </dgm:t>
    </dgm:pt>
    <dgm:pt modelId="{822D6D53-FC5F-461E-B472-0FE5D51EE861}" type="pres">
      <dgm:prSet presAssocID="{BCE2F1B9-BC65-4B19-ADB5-CDCF7E15C828}" presName="sibTrans" presStyleCnt="0"/>
      <dgm:spPr/>
    </dgm:pt>
    <dgm:pt modelId="{814C80D7-2B86-43F4-ADE2-1A17B0E56477}" type="pres">
      <dgm:prSet presAssocID="{B28DA117-D213-4CB5-98BB-5B07E37A37A4}" presName="node" presStyleLbl="node1" presStyleIdx="3" presStyleCnt="4">
        <dgm:presLayoutVars>
          <dgm:bulletEnabled val="1"/>
        </dgm:presLayoutVars>
      </dgm:prSet>
      <dgm:spPr/>
      <dgm:t>
        <a:bodyPr/>
        <a:lstStyle/>
        <a:p>
          <a:endParaRPr lang="en-US"/>
        </a:p>
      </dgm:t>
    </dgm:pt>
  </dgm:ptLst>
  <dgm:cxnLst>
    <dgm:cxn modelId="{A0EDAD5D-ED8A-42C3-B7A0-D6CBEE2598DC}" type="presOf" srcId="{7C919F44-BDB7-46E7-AB35-C8EDA5B62646}" destId="{D349F2E5-75AD-42F3-97D1-91D05E9F183F}" srcOrd="0" destOrd="0" presId="urn:microsoft.com/office/officeart/2005/8/layout/hList6"/>
    <dgm:cxn modelId="{C82FC19D-AD5D-4666-A47F-162E22AACAA0}" type="presOf" srcId="{30C60726-9681-44C3-91A8-F6F156B29BDA}" destId="{B0CB98CC-4167-4253-824C-1FA68227FD26}" srcOrd="0" destOrd="0" presId="urn:microsoft.com/office/officeart/2005/8/layout/hList6"/>
    <dgm:cxn modelId="{B2466D99-A97F-474E-B21F-12143D274621}" srcId="{CB37E8CC-43A3-4B77-85E2-653E72B5DB46}" destId="{D1F109F7-9329-4781-9DA4-0C442A9369C2}" srcOrd="0" destOrd="0" parTransId="{34A1E56A-950C-4A3A-B427-EF321ACB11B9}" sibTransId="{A52DEC52-F73C-4C1F-A8A5-C74D4F5A12E6}"/>
    <dgm:cxn modelId="{81E3ABC8-83D2-4C66-A2A9-56EABEEA1FA0}" srcId="{30C60726-9681-44C3-91A8-F6F156B29BDA}" destId="{73DC6B2A-8125-40C4-9E87-2F9BBF90FB25}" srcOrd="1" destOrd="0" parTransId="{BB8A22A6-1AB8-45BB-9289-22BB597110B6}" sibTransId="{07765E25-D3AB-46D2-91B5-67382F26AA5A}"/>
    <dgm:cxn modelId="{B930616D-F52E-4B9F-A75C-F1C41EACFE4C}" type="presOf" srcId="{D1F109F7-9329-4781-9DA4-0C442A9369C2}" destId="{C0B316D9-F746-4089-859E-01AA86248800}" srcOrd="0" destOrd="1" presId="urn:microsoft.com/office/officeart/2005/8/layout/hList6"/>
    <dgm:cxn modelId="{CFA4C14B-F564-4C60-B555-868609B8E3F8}" srcId="{30C60726-9681-44C3-91A8-F6F156B29BDA}" destId="{739C2E64-D48C-45B4-98D0-391932298B7A}" srcOrd="0" destOrd="0" parTransId="{E27DE105-FD79-4A47-8014-409EFBF8CFB9}" sibTransId="{91F0EEFA-08B8-4E17-A3C1-4427AC63DAB6}"/>
    <dgm:cxn modelId="{914D7FC8-B7B3-46A7-B181-1588AF5F1011}" type="presOf" srcId="{B28DA117-D213-4CB5-98BB-5B07E37A37A4}" destId="{814C80D7-2B86-43F4-ADE2-1A17B0E56477}" srcOrd="0" destOrd="0" presId="urn:microsoft.com/office/officeart/2005/8/layout/hList6"/>
    <dgm:cxn modelId="{3B14311C-54AC-43AD-87ED-768CCF831D03}" srcId="{7B5DA96A-9758-4E3C-A9BD-BEC9374A3FA6}" destId="{B28DA117-D213-4CB5-98BB-5B07E37A37A4}" srcOrd="3" destOrd="0" parTransId="{47A067E6-9CF7-4171-9FB0-858A763E1E99}" sibTransId="{4E1F2F57-6A1D-4201-B901-4BFEB03731FA}"/>
    <dgm:cxn modelId="{CAAD2392-459D-44C1-BF94-E11ADF4B17ED}" type="presOf" srcId="{73DC6B2A-8125-40C4-9E87-2F9BBF90FB25}" destId="{B0CB98CC-4167-4253-824C-1FA68227FD26}" srcOrd="0" destOrd="2" presId="urn:microsoft.com/office/officeart/2005/8/layout/hList6"/>
    <dgm:cxn modelId="{FBBD797C-377E-4C3B-AE18-D8DA9E6B59A5}" srcId="{7B5DA96A-9758-4E3C-A9BD-BEC9374A3FA6}" destId="{CB37E8CC-43A3-4B77-85E2-653E72B5DB46}" srcOrd="1" destOrd="0" parTransId="{9341AF42-A302-48E2-B530-A51EE5F31896}" sibTransId="{DD961D46-3384-476F-A021-790B0C0A9850}"/>
    <dgm:cxn modelId="{34935954-54C8-40B1-9222-6D776C63525F}" srcId="{7B5DA96A-9758-4E3C-A9BD-BEC9374A3FA6}" destId="{30C60726-9681-44C3-91A8-F6F156B29BDA}" srcOrd="0" destOrd="0" parTransId="{C4343621-B889-4963-985D-3D904E144653}" sibTransId="{C14C629C-D42D-40B8-A901-445C5F8B114F}"/>
    <dgm:cxn modelId="{CF1A1207-2CF3-4841-8967-C948EA824D4A}" type="presOf" srcId="{22CE0FDF-F9AF-4C99-A31C-E51D3D1FAB7D}" destId="{C0B316D9-F746-4089-859E-01AA86248800}" srcOrd="0" destOrd="2" presId="urn:microsoft.com/office/officeart/2005/8/layout/hList6"/>
    <dgm:cxn modelId="{CBE1C375-CC36-444B-B367-8E9A61F1B2E8}" type="presOf" srcId="{CB37E8CC-43A3-4B77-85E2-653E72B5DB46}" destId="{C0B316D9-F746-4089-859E-01AA86248800}" srcOrd="0" destOrd="0" presId="urn:microsoft.com/office/officeart/2005/8/layout/hList6"/>
    <dgm:cxn modelId="{6F751461-9405-48AA-B764-A96B71571871}" srcId="{7B5DA96A-9758-4E3C-A9BD-BEC9374A3FA6}" destId="{7C919F44-BDB7-46E7-AB35-C8EDA5B62646}" srcOrd="2" destOrd="0" parTransId="{AB39342D-0219-4B44-BE6D-3CBCD6481AD1}" sibTransId="{BCE2F1B9-BC65-4B19-ADB5-CDCF7E15C828}"/>
    <dgm:cxn modelId="{5F7748C2-F766-40AC-B3E6-AC8BA43DA142}" type="presOf" srcId="{7B5DA96A-9758-4E3C-A9BD-BEC9374A3FA6}" destId="{01171798-02A5-4826-B744-6BEE99EDD816}" srcOrd="0" destOrd="0" presId="urn:microsoft.com/office/officeart/2005/8/layout/hList6"/>
    <dgm:cxn modelId="{6B0A9DFC-E50E-4CB5-A94E-B5D9C26AB258}" srcId="{CB37E8CC-43A3-4B77-85E2-653E72B5DB46}" destId="{22CE0FDF-F9AF-4C99-A31C-E51D3D1FAB7D}" srcOrd="1" destOrd="0" parTransId="{4FAE3F99-7522-4BB6-8144-2688497831B5}" sibTransId="{3FF8E521-7679-4414-943D-AED9C00FF95B}"/>
    <dgm:cxn modelId="{BFEDC466-F23B-420A-B5BE-C3E97035D146}" type="presOf" srcId="{739C2E64-D48C-45B4-98D0-391932298B7A}" destId="{B0CB98CC-4167-4253-824C-1FA68227FD26}" srcOrd="0" destOrd="1" presId="urn:microsoft.com/office/officeart/2005/8/layout/hList6"/>
    <dgm:cxn modelId="{E104B7AF-62CC-4469-80A0-59573C663CC8}" type="presParOf" srcId="{01171798-02A5-4826-B744-6BEE99EDD816}" destId="{B0CB98CC-4167-4253-824C-1FA68227FD26}" srcOrd="0" destOrd="0" presId="urn:microsoft.com/office/officeart/2005/8/layout/hList6"/>
    <dgm:cxn modelId="{710B4274-8AE3-4448-B94B-BCF980BFB153}" type="presParOf" srcId="{01171798-02A5-4826-B744-6BEE99EDD816}" destId="{C0E442B8-2528-4395-9B84-64066C6E75AE}" srcOrd="1" destOrd="0" presId="urn:microsoft.com/office/officeart/2005/8/layout/hList6"/>
    <dgm:cxn modelId="{0545D403-BC2C-4E36-AB8D-26407219A0D8}" type="presParOf" srcId="{01171798-02A5-4826-B744-6BEE99EDD816}" destId="{C0B316D9-F746-4089-859E-01AA86248800}" srcOrd="2" destOrd="0" presId="urn:microsoft.com/office/officeart/2005/8/layout/hList6"/>
    <dgm:cxn modelId="{190D8A5D-F317-4E7C-9DF9-9B11B7BB7D53}" type="presParOf" srcId="{01171798-02A5-4826-B744-6BEE99EDD816}" destId="{E64EDBC3-E158-4C77-AA15-613F9FBCBE20}" srcOrd="3" destOrd="0" presId="urn:microsoft.com/office/officeart/2005/8/layout/hList6"/>
    <dgm:cxn modelId="{18147963-CC8D-4E2E-96BF-4E8556C5BCDB}" type="presParOf" srcId="{01171798-02A5-4826-B744-6BEE99EDD816}" destId="{D349F2E5-75AD-42F3-97D1-91D05E9F183F}" srcOrd="4" destOrd="0" presId="urn:microsoft.com/office/officeart/2005/8/layout/hList6"/>
    <dgm:cxn modelId="{9B60A089-0B85-4D69-B759-3BB9CC67BC10}" type="presParOf" srcId="{01171798-02A5-4826-B744-6BEE99EDD816}" destId="{822D6D53-FC5F-461E-B472-0FE5D51EE861}" srcOrd="5" destOrd="0" presId="urn:microsoft.com/office/officeart/2005/8/layout/hList6"/>
    <dgm:cxn modelId="{921C8711-403E-48CB-B186-F24DD9B0BE6B}" type="presParOf" srcId="{01171798-02A5-4826-B744-6BEE99EDD816}" destId="{814C80D7-2B86-43F4-ADE2-1A17B0E56477}" srcOrd="6" destOrd="0" presId="urn:microsoft.com/office/officeart/2005/8/layout/hList6"/>
  </dgm:cxnLst>
  <dgm:bg/>
  <dgm:whole/>
</dgm:dataModel>
</file>

<file path=ppt/diagrams/data20.xml><?xml version="1.0" encoding="utf-8"?>
<dgm:dataModel xmlns:dgm="http://schemas.openxmlformats.org/drawingml/2006/diagram" xmlns:a="http://schemas.openxmlformats.org/drawingml/2006/main">
  <dgm:ptLst>
    <dgm:pt modelId="{F9574ADF-4902-48AD-9C8E-D2F86EC5DE95}"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1AD7B3D4-DF1F-47F4-91CB-DA3F315E21CC}">
      <dgm:prSet/>
      <dgm:spPr/>
      <dgm:t>
        <a:bodyPr/>
        <a:lstStyle/>
        <a:p>
          <a:pPr rtl="0"/>
          <a:r>
            <a:rPr lang="en-US" dirty="0" smtClean="0"/>
            <a:t>To Members of Company</a:t>
          </a:r>
          <a:endParaRPr lang="en-US" dirty="0"/>
        </a:p>
      </dgm:t>
    </dgm:pt>
    <dgm:pt modelId="{11EC8317-EFB0-463A-B997-780CC05D56B4}" type="parTrans" cxnId="{75080786-1818-4B1F-8DBE-664D4AFFDAC4}">
      <dgm:prSet/>
      <dgm:spPr/>
      <dgm:t>
        <a:bodyPr/>
        <a:lstStyle/>
        <a:p>
          <a:endParaRPr lang="en-US"/>
        </a:p>
      </dgm:t>
    </dgm:pt>
    <dgm:pt modelId="{4A8A57C0-7FE4-435D-B3D3-D1D15B4EFC02}" type="sibTrans" cxnId="{75080786-1818-4B1F-8DBE-664D4AFFDAC4}">
      <dgm:prSet/>
      <dgm:spPr/>
      <dgm:t>
        <a:bodyPr/>
        <a:lstStyle/>
        <a:p>
          <a:endParaRPr lang="en-US"/>
        </a:p>
      </dgm:t>
    </dgm:pt>
    <dgm:pt modelId="{DA90B56F-E7B2-4817-A1E7-76533D493B18}">
      <dgm:prSet/>
      <dgm:spPr/>
      <dgm:t>
        <a:bodyPr/>
        <a:lstStyle/>
        <a:p>
          <a:pPr rtl="0"/>
          <a:r>
            <a:rPr lang="en-US" dirty="0" smtClean="0"/>
            <a:t>Opinion</a:t>
          </a:r>
          <a:endParaRPr lang="en-US" dirty="0"/>
        </a:p>
      </dgm:t>
    </dgm:pt>
    <dgm:pt modelId="{D796F046-7B92-463A-BD7F-7E160AD12408}" type="parTrans" cxnId="{CD77C1BE-FBF3-4909-AA1E-CBEC223ACF0A}">
      <dgm:prSet/>
      <dgm:spPr/>
      <dgm:t>
        <a:bodyPr/>
        <a:lstStyle/>
        <a:p>
          <a:endParaRPr lang="en-US"/>
        </a:p>
      </dgm:t>
    </dgm:pt>
    <dgm:pt modelId="{6D058EC4-0E93-4F43-B1D5-BAA6EBE62817}" type="sibTrans" cxnId="{CD77C1BE-FBF3-4909-AA1E-CBEC223ACF0A}">
      <dgm:prSet/>
      <dgm:spPr/>
      <dgm:t>
        <a:bodyPr/>
        <a:lstStyle/>
        <a:p>
          <a:endParaRPr lang="en-US"/>
        </a:p>
      </dgm:t>
    </dgm:pt>
    <dgm:pt modelId="{510A6CC5-0130-43AD-8129-9EB45760FD84}">
      <dgm:prSet/>
      <dgm:spPr/>
      <dgm:t>
        <a:bodyPr/>
        <a:lstStyle/>
        <a:p>
          <a:pPr rtl="0"/>
          <a:r>
            <a:rPr lang="en-US" dirty="0" smtClean="0"/>
            <a:t>True and Fair</a:t>
          </a:r>
          <a:endParaRPr lang="en-US" dirty="0"/>
        </a:p>
      </dgm:t>
    </dgm:pt>
    <dgm:pt modelId="{7547C68B-C5B2-441F-8170-0F675C42AEAF}" type="parTrans" cxnId="{995A5CE1-A3E3-4200-90FE-0CD64696392C}">
      <dgm:prSet/>
      <dgm:spPr/>
      <dgm:t>
        <a:bodyPr/>
        <a:lstStyle/>
        <a:p>
          <a:endParaRPr lang="en-US"/>
        </a:p>
      </dgm:t>
    </dgm:pt>
    <dgm:pt modelId="{F0C8F534-ED9C-4658-9253-5649CDB70764}" type="sibTrans" cxnId="{995A5CE1-A3E3-4200-90FE-0CD64696392C}">
      <dgm:prSet/>
      <dgm:spPr/>
      <dgm:t>
        <a:bodyPr/>
        <a:lstStyle/>
        <a:p>
          <a:endParaRPr lang="en-US"/>
        </a:p>
      </dgm:t>
    </dgm:pt>
    <dgm:pt modelId="{990BF4CA-76EE-436B-994E-FE5174619B3C}">
      <dgm:prSet/>
      <dgm:spPr/>
      <dgm:t>
        <a:bodyPr/>
        <a:lstStyle/>
        <a:p>
          <a:pPr rtl="0"/>
          <a:r>
            <a:rPr lang="en-US" dirty="0" smtClean="0"/>
            <a:t>Basis for Opinion</a:t>
          </a:r>
          <a:endParaRPr lang="en-US" dirty="0"/>
        </a:p>
      </dgm:t>
    </dgm:pt>
    <dgm:pt modelId="{E9FCBBB0-C564-4517-B34B-8C767AE582A0}" type="parTrans" cxnId="{2385DBF3-0F02-400F-8C36-CFC14E35DF8F}">
      <dgm:prSet/>
      <dgm:spPr/>
      <dgm:t>
        <a:bodyPr/>
        <a:lstStyle/>
        <a:p>
          <a:endParaRPr lang="en-US"/>
        </a:p>
      </dgm:t>
    </dgm:pt>
    <dgm:pt modelId="{F905EF17-BC49-4D64-B948-89E327F9373D}" type="sibTrans" cxnId="{2385DBF3-0F02-400F-8C36-CFC14E35DF8F}">
      <dgm:prSet/>
      <dgm:spPr/>
      <dgm:t>
        <a:bodyPr/>
        <a:lstStyle/>
        <a:p>
          <a:endParaRPr lang="en-US"/>
        </a:p>
      </dgm:t>
    </dgm:pt>
    <dgm:pt modelId="{8EF7B3ED-6770-45F4-A870-06A9A152092F}">
      <dgm:prSet/>
      <dgm:spPr/>
      <dgm:t>
        <a:bodyPr/>
        <a:lstStyle/>
        <a:p>
          <a:pPr rtl="0"/>
          <a:r>
            <a:rPr lang="en-US" dirty="0" smtClean="0"/>
            <a:t>Responsibility of Management</a:t>
          </a:r>
          <a:endParaRPr lang="en-US" dirty="0"/>
        </a:p>
      </dgm:t>
    </dgm:pt>
    <dgm:pt modelId="{5BD5BE3F-F5E1-4B5F-81B2-013E2C077631}" type="parTrans" cxnId="{BB43AC76-DFE1-44A0-A37B-0365F1F10B3D}">
      <dgm:prSet/>
      <dgm:spPr/>
      <dgm:t>
        <a:bodyPr/>
        <a:lstStyle/>
        <a:p>
          <a:endParaRPr lang="en-US"/>
        </a:p>
      </dgm:t>
    </dgm:pt>
    <dgm:pt modelId="{2C7DEFD2-F715-48A1-8DE9-E68C6721A98E}" type="sibTrans" cxnId="{BB43AC76-DFE1-44A0-A37B-0365F1F10B3D}">
      <dgm:prSet/>
      <dgm:spPr/>
      <dgm:t>
        <a:bodyPr/>
        <a:lstStyle/>
        <a:p>
          <a:endParaRPr lang="en-US"/>
        </a:p>
      </dgm:t>
    </dgm:pt>
    <dgm:pt modelId="{AAA8B33F-2D0E-48D6-B9B6-1066404F7904}">
      <dgm:prSet/>
      <dgm:spPr/>
      <dgm:t>
        <a:bodyPr/>
        <a:lstStyle/>
        <a:p>
          <a:pPr rtl="0"/>
          <a:r>
            <a:rPr lang="en-US" dirty="0" smtClean="0"/>
            <a:t>Auditor’s Responsibility</a:t>
          </a:r>
          <a:endParaRPr lang="en-US" dirty="0"/>
        </a:p>
      </dgm:t>
    </dgm:pt>
    <dgm:pt modelId="{F36959C3-AF6C-472A-834A-BD3E52C12F74}" type="parTrans" cxnId="{50B8308F-E169-4643-9D00-0ACA4BAE14E8}">
      <dgm:prSet/>
      <dgm:spPr/>
      <dgm:t>
        <a:bodyPr/>
        <a:lstStyle/>
        <a:p>
          <a:endParaRPr lang="en-US"/>
        </a:p>
      </dgm:t>
    </dgm:pt>
    <dgm:pt modelId="{FB1A7853-14DA-4B82-AAC8-37F4CB78EE85}" type="sibTrans" cxnId="{50B8308F-E169-4643-9D00-0ACA4BAE14E8}">
      <dgm:prSet/>
      <dgm:spPr/>
      <dgm:t>
        <a:bodyPr/>
        <a:lstStyle/>
        <a:p>
          <a:endParaRPr lang="en-US"/>
        </a:p>
      </dgm:t>
    </dgm:pt>
    <dgm:pt modelId="{D861BBC4-0403-4D7A-A388-BE92DF54A14F}">
      <dgm:prSet/>
      <dgm:spPr/>
      <dgm:t>
        <a:bodyPr/>
        <a:lstStyle/>
        <a:p>
          <a:pPr rtl="0"/>
          <a:r>
            <a:rPr lang="en-US" dirty="0" smtClean="0"/>
            <a:t>Other Matter</a:t>
          </a:r>
          <a:endParaRPr lang="en-US" dirty="0"/>
        </a:p>
      </dgm:t>
    </dgm:pt>
    <dgm:pt modelId="{9655DF63-1D98-4514-8457-7D906246DD18}" type="parTrans" cxnId="{4B4D2576-CFF5-47C1-A041-5BEE0B8CF6DA}">
      <dgm:prSet/>
      <dgm:spPr/>
      <dgm:t>
        <a:bodyPr/>
        <a:lstStyle/>
        <a:p>
          <a:endParaRPr lang="en-US"/>
        </a:p>
      </dgm:t>
    </dgm:pt>
    <dgm:pt modelId="{03FB6243-B2E7-4BBA-98AD-90F41394D95D}" type="sibTrans" cxnId="{4B4D2576-CFF5-47C1-A041-5BEE0B8CF6DA}">
      <dgm:prSet/>
      <dgm:spPr/>
      <dgm:t>
        <a:bodyPr/>
        <a:lstStyle/>
        <a:p>
          <a:endParaRPr lang="en-US"/>
        </a:p>
      </dgm:t>
    </dgm:pt>
    <dgm:pt modelId="{93635F71-570D-49B8-97FC-98C127ACB484}">
      <dgm:prSet/>
      <dgm:spPr/>
      <dgm:t>
        <a:bodyPr/>
        <a:lstStyle/>
        <a:p>
          <a:pPr rtl="0"/>
          <a:r>
            <a:rPr lang="en-US" dirty="0" smtClean="0"/>
            <a:t>Report on Other Legal and Regulatory Requirements</a:t>
          </a:r>
          <a:endParaRPr lang="en-US" dirty="0"/>
        </a:p>
      </dgm:t>
    </dgm:pt>
    <dgm:pt modelId="{DFF2A323-3727-417D-8151-92E885B64E9D}" type="parTrans" cxnId="{713FFA4F-BF64-41E4-BF08-056F0C50F48B}">
      <dgm:prSet/>
      <dgm:spPr/>
      <dgm:t>
        <a:bodyPr/>
        <a:lstStyle/>
        <a:p>
          <a:endParaRPr lang="en-US"/>
        </a:p>
      </dgm:t>
    </dgm:pt>
    <dgm:pt modelId="{CFA3F5D8-1A89-41DC-A42C-4D6EF33772D0}" type="sibTrans" cxnId="{713FFA4F-BF64-41E4-BF08-056F0C50F48B}">
      <dgm:prSet/>
      <dgm:spPr/>
      <dgm:t>
        <a:bodyPr/>
        <a:lstStyle/>
        <a:p>
          <a:endParaRPr lang="en-US"/>
        </a:p>
      </dgm:t>
    </dgm:pt>
    <dgm:pt modelId="{E9C21212-9476-4D7B-8696-4A45D0290953}">
      <dgm:prSet/>
      <dgm:spPr/>
      <dgm:t>
        <a:bodyPr/>
        <a:lstStyle/>
        <a:p>
          <a:pPr rtl="0"/>
          <a:r>
            <a:rPr lang="en-US" dirty="0" smtClean="0"/>
            <a:t>Annexure as per CARO reference</a:t>
          </a:r>
          <a:endParaRPr lang="en-US" dirty="0"/>
        </a:p>
      </dgm:t>
    </dgm:pt>
    <dgm:pt modelId="{3F11FD3F-EE0F-4F33-84B4-5E024CE4C5A3}" type="parTrans" cxnId="{2A820978-8E11-42EC-BAF4-04BD2F5BED18}">
      <dgm:prSet/>
      <dgm:spPr/>
      <dgm:t>
        <a:bodyPr/>
        <a:lstStyle/>
        <a:p>
          <a:endParaRPr lang="en-US"/>
        </a:p>
      </dgm:t>
    </dgm:pt>
    <dgm:pt modelId="{98CB312E-A024-41D3-BBDC-E4E22325F434}" type="sibTrans" cxnId="{2A820978-8E11-42EC-BAF4-04BD2F5BED18}">
      <dgm:prSet/>
      <dgm:spPr/>
      <dgm:t>
        <a:bodyPr/>
        <a:lstStyle/>
        <a:p>
          <a:endParaRPr lang="en-US"/>
        </a:p>
      </dgm:t>
    </dgm:pt>
    <dgm:pt modelId="{B51489E3-DFC1-4366-ACC1-788EF00AC79F}" type="pres">
      <dgm:prSet presAssocID="{F9574ADF-4902-48AD-9C8E-D2F86EC5DE95}" presName="linear" presStyleCnt="0">
        <dgm:presLayoutVars>
          <dgm:animLvl val="lvl"/>
          <dgm:resizeHandles val="exact"/>
        </dgm:presLayoutVars>
      </dgm:prSet>
      <dgm:spPr/>
      <dgm:t>
        <a:bodyPr/>
        <a:lstStyle/>
        <a:p>
          <a:endParaRPr lang="en-US"/>
        </a:p>
      </dgm:t>
    </dgm:pt>
    <dgm:pt modelId="{01069DCF-3EA8-4B52-99DA-2C2153408563}" type="pres">
      <dgm:prSet presAssocID="{1AD7B3D4-DF1F-47F4-91CB-DA3F315E21CC}" presName="parentText" presStyleLbl="node1" presStyleIdx="0" presStyleCnt="8">
        <dgm:presLayoutVars>
          <dgm:chMax val="0"/>
          <dgm:bulletEnabled val="1"/>
        </dgm:presLayoutVars>
      </dgm:prSet>
      <dgm:spPr/>
      <dgm:t>
        <a:bodyPr/>
        <a:lstStyle/>
        <a:p>
          <a:endParaRPr lang="en-US"/>
        </a:p>
      </dgm:t>
    </dgm:pt>
    <dgm:pt modelId="{CDE4B252-1265-418A-ADA1-0722813D99AB}" type="pres">
      <dgm:prSet presAssocID="{4A8A57C0-7FE4-435D-B3D3-D1D15B4EFC02}" presName="spacer" presStyleCnt="0"/>
      <dgm:spPr/>
    </dgm:pt>
    <dgm:pt modelId="{93BB1EDC-D369-4BF6-B206-AC88ED0AF4D2}" type="pres">
      <dgm:prSet presAssocID="{DA90B56F-E7B2-4817-A1E7-76533D493B18}" presName="parentText" presStyleLbl="node1" presStyleIdx="1" presStyleCnt="8">
        <dgm:presLayoutVars>
          <dgm:chMax val="0"/>
          <dgm:bulletEnabled val="1"/>
        </dgm:presLayoutVars>
      </dgm:prSet>
      <dgm:spPr/>
      <dgm:t>
        <a:bodyPr/>
        <a:lstStyle/>
        <a:p>
          <a:endParaRPr lang="en-US"/>
        </a:p>
      </dgm:t>
    </dgm:pt>
    <dgm:pt modelId="{972FE01A-F95D-4047-8922-72B0BE45760A}" type="pres">
      <dgm:prSet presAssocID="{DA90B56F-E7B2-4817-A1E7-76533D493B18}" presName="childText" presStyleLbl="revTx" presStyleIdx="0" presStyleCnt="1">
        <dgm:presLayoutVars>
          <dgm:bulletEnabled val="1"/>
        </dgm:presLayoutVars>
      </dgm:prSet>
      <dgm:spPr/>
      <dgm:t>
        <a:bodyPr/>
        <a:lstStyle/>
        <a:p>
          <a:endParaRPr lang="en-US"/>
        </a:p>
      </dgm:t>
    </dgm:pt>
    <dgm:pt modelId="{775AE670-264A-4219-8472-048F39BBC66D}" type="pres">
      <dgm:prSet presAssocID="{990BF4CA-76EE-436B-994E-FE5174619B3C}" presName="parentText" presStyleLbl="node1" presStyleIdx="2" presStyleCnt="8">
        <dgm:presLayoutVars>
          <dgm:chMax val="0"/>
          <dgm:bulletEnabled val="1"/>
        </dgm:presLayoutVars>
      </dgm:prSet>
      <dgm:spPr/>
      <dgm:t>
        <a:bodyPr/>
        <a:lstStyle/>
        <a:p>
          <a:endParaRPr lang="en-US"/>
        </a:p>
      </dgm:t>
    </dgm:pt>
    <dgm:pt modelId="{0C8B3235-8716-48EB-9DBE-0A2EE3CEA962}" type="pres">
      <dgm:prSet presAssocID="{F905EF17-BC49-4D64-B948-89E327F9373D}" presName="spacer" presStyleCnt="0"/>
      <dgm:spPr/>
    </dgm:pt>
    <dgm:pt modelId="{03E96C03-19BD-4E6E-83B7-66264149F650}" type="pres">
      <dgm:prSet presAssocID="{8EF7B3ED-6770-45F4-A870-06A9A152092F}" presName="parentText" presStyleLbl="node1" presStyleIdx="3" presStyleCnt="8">
        <dgm:presLayoutVars>
          <dgm:chMax val="0"/>
          <dgm:bulletEnabled val="1"/>
        </dgm:presLayoutVars>
      </dgm:prSet>
      <dgm:spPr/>
      <dgm:t>
        <a:bodyPr/>
        <a:lstStyle/>
        <a:p>
          <a:endParaRPr lang="en-US"/>
        </a:p>
      </dgm:t>
    </dgm:pt>
    <dgm:pt modelId="{953D2C14-380E-4D59-9C4A-0E28924C90C1}" type="pres">
      <dgm:prSet presAssocID="{2C7DEFD2-F715-48A1-8DE9-E68C6721A98E}" presName="spacer" presStyleCnt="0"/>
      <dgm:spPr/>
    </dgm:pt>
    <dgm:pt modelId="{4B92A45C-6E2F-4C6A-9242-5E43374284ED}" type="pres">
      <dgm:prSet presAssocID="{AAA8B33F-2D0E-48D6-B9B6-1066404F7904}" presName="parentText" presStyleLbl="node1" presStyleIdx="4" presStyleCnt="8">
        <dgm:presLayoutVars>
          <dgm:chMax val="0"/>
          <dgm:bulletEnabled val="1"/>
        </dgm:presLayoutVars>
      </dgm:prSet>
      <dgm:spPr/>
      <dgm:t>
        <a:bodyPr/>
        <a:lstStyle/>
        <a:p>
          <a:endParaRPr lang="en-US"/>
        </a:p>
      </dgm:t>
    </dgm:pt>
    <dgm:pt modelId="{9C87E023-D211-40D4-A644-0246E0566B8A}" type="pres">
      <dgm:prSet presAssocID="{FB1A7853-14DA-4B82-AAC8-37F4CB78EE85}" presName="spacer" presStyleCnt="0"/>
      <dgm:spPr/>
    </dgm:pt>
    <dgm:pt modelId="{E1868B76-625E-45EA-B5D5-ACA68E7412ED}" type="pres">
      <dgm:prSet presAssocID="{D861BBC4-0403-4D7A-A388-BE92DF54A14F}" presName="parentText" presStyleLbl="node1" presStyleIdx="5" presStyleCnt="8">
        <dgm:presLayoutVars>
          <dgm:chMax val="0"/>
          <dgm:bulletEnabled val="1"/>
        </dgm:presLayoutVars>
      </dgm:prSet>
      <dgm:spPr/>
      <dgm:t>
        <a:bodyPr/>
        <a:lstStyle/>
        <a:p>
          <a:endParaRPr lang="en-US"/>
        </a:p>
      </dgm:t>
    </dgm:pt>
    <dgm:pt modelId="{0B64620B-6880-4FDA-A65B-DFA32D31969E}" type="pres">
      <dgm:prSet presAssocID="{03FB6243-B2E7-4BBA-98AD-90F41394D95D}" presName="spacer" presStyleCnt="0"/>
      <dgm:spPr/>
    </dgm:pt>
    <dgm:pt modelId="{C056CA79-C870-41CD-8F1D-59876A72BAE1}" type="pres">
      <dgm:prSet presAssocID="{93635F71-570D-49B8-97FC-98C127ACB484}" presName="parentText" presStyleLbl="node1" presStyleIdx="6" presStyleCnt="8">
        <dgm:presLayoutVars>
          <dgm:chMax val="0"/>
          <dgm:bulletEnabled val="1"/>
        </dgm:presLayoutVars>
      </dgm:prSet>
      <dgm:spPr/>
      <dgm:t>
        <a:bodyPr/>
        <a:lstStyle/>
        <a:p>
          <a:endParaRPr lang="en-US"/>
        </a:p>
      </dgm:t>
    </dgm:pt>
    <dgm:pt modelId="{276D5985-2C23-44C8-9D24-E6A527AFFA66}" type="pres">
      <dgm:prSet presAssocID="{CFA3F5D8-1A89-41DC-A42C-4D6EF33772D0}" presName="spacer" presStyleCnt="0"/>
      <dgm:spPr/>
    </dgm:pt>
    <dgm:pt modelId="{41A468B1-14F9-4189-A4EB-F16A660790E8}" type="pres">
      <dgm:prSet presAssocID="{E9C21212-9476-4D7B-8696-4A45D0290953}" presName="parentText" presStyleLbl="node1" presStyleIdx="7" presStyleCnt="8">
        <dgm:presLayoutVars>
          <dgm:chMax val="0"/>
          <dgm:bulletEnabled val="1"/>
        </dgm:presLayoutVars>
      </dgm:prSet>
      <dgm:spPr/>
      <dgm:t>
        <a:bodyPr/>
        <a:lstStyle/>
        <a:p>
          <a:endParaRPr lang="en-US"/>
        </a:p>
      </dgm:t>
    </dgm:pt>
  </dgm:ptLst>
  <dgm:cxnLst>
    <dgm:cxn modelId="{D8EFE364-7CEE-4673-84AF-CB4409269CB3}" type="presOf" srcId="{8EF7B3ED-6770-45F4-A870-06A9A152092F}" destId="{03E96C03-19BD-4E6E-83B7-66264149F650}" srcOrd="0" destOrd="0" presId="urn:microsoft.com/office/officeart/2005/8/layout/vList2"/>
    <dgm:cxn modelId="{75080786-1818-4B1F-8DBE-664D4AFFDAC4}" srcId="{F9574ADF-4902-48AD-9C8E-D2F86EC5DE95}" destId="{1AD7B3D4-DF1F-47F4-91CB-DA3F315E21CC}" srcOrd="0" destOrd="0" parTransId="{11EC8317-EFB0-463A-B997-780CC05D56B4}" sibTransId="{4A8A57C0-7FE4-435D-B3D3-D1D15B4EFC02}"/>
    <dgm:cxn modelId="{995A5CE1-A3E3-4200-90FE-0CD64696392C}" srcId="{DA90B56F-E7B2-4817-A1E7-76533D493B18}" destId="{510A6CC5-0130-43AD-8129-9EB45760FD84}" srcOrd="0" destOrd="0" parTransId="{7547C68B-C5B2-441F-8170-0F675C42AEAF}" sibTransId="{F0C8F534-ED9C-4658-9253-5649CDB70764}"/>
    <dgm:cxn modelId="{50B8308F-E169-4643-9D00-0ACA4BAE14E8}" srcId="{F9574ADF-4902-48AD-9C8E-D2F86EC5DE95}" destId="{AAA8B33F-2D0E-48D6-B9B6-1066404F7904}" srcOrd="4" destOrd="0" parTransId="{F36959C3-AF6C-472A-834A-BD3E52C12F74}" sibTransId="{FB1A7853-14DA-4B82-AAC8-37F4CB78EE85}"/>
    <dgm:cxn modelId="{BB43AC76-DFE1-44A0-A37B-0365F1F10B3D}" srcId="{F9574ADF-4902-48AD-9C8E-D2F86EC5DE95}" destId="{8EF7B3ED-6770-45F4-A870-06A9A152092F}" srcOrd="3" destOrd="0" parTransId="{5BD5BE3F-F5E1-4B5F-81B2-013E2C077631}" sibTransId="{2C7DEFD2-F715-48A1-8DE9-E68C6721A98E}"/>
    <dgm:cxn modelId="{A5B684EB-0677-4945-AAF1-C783B2461662}" type="presOf" srcId="{93635F71-570D-49B8-97FC-98C127ACB484}" destId="{C056CA79-C870-41CD-8F1D-59876A72BAE1}" srcOrd="0" destOrd="0" presId="urn:microsoft.com/office/officeart/2005/8/layout/vList2"/>
    <dgm:cxn modelId="{9229F37D-C7D2-4C21-A0F9-1FB17F4AD216}" type="presOf" srcId="{510A6CC5-0130-43AD-8129-9EB45760FD84}" destId="{972FE01A-F95D-4047-8922-72B0BE45760A}" srcOrd="0" destOrd="0" presId="urn:microsoft.com/office/officeart/2005/8/layout/vList2"/>
    <dgm:cxn modelId="{2385DBF3-0F02-400F-8C36-CFC14E35DF8F}" srcId="{F9574ADF-4902-48AD-9C8E-D2F86EC5DE95}" destId="{990BF4CA-76EE-436B-994E-FE5174619B3C}" srcOrd="2" destOrd="0" parTransId="{E9FCBBB0-C564-4517-B34B-8C767AE582A0}" sibTransId="{F905EF17-BC49-4D64-B948-89E327F9373D}"/>
    <dgm:cxn modelId="{D4523198-6033-49DF-998B-CA9F321DDACB}" type="presOf" srcId="{AAA8B33F-2D0E-48D6-B9B6-1066404F7904}" destId="{4B92A45C-6E2F-4C6A-9242-5E43374284ED}" srcOrd="0" destOrd="0" presId="urn:microsoft.com/office/officeart/2005/8/layout/vList2"/>
    <dgm:cxn modelId="{95DE6ECC-1A7C-47C2-A6E4-0CBC8697DE88}" type="presOf" srcId="{DA90B56F-E7B2-4817-A1E7-76533D493B18}" destId="{93BB1EDC-D369-4BF6-B206-AC88ED0AF4D2}" srcOrd="0" destOrd="0" presId="urn:microsoft.com/office/officeart/2005/8/layout/vList2"/>
    <dgm:cxn modelId="{A3A4D712-EF6B-48C1-BE6F-0940CBB12AA3}" type="presOf" srcId="{D861BBC4-0403-4D7A-A388-BE92DF54A14F}" destId="{E1868B76-625E-45EA-B5D5-ACA68E7412ED}" srcOrd="0" destOrd="0" presId="urn:microsoft.com/office/officeart/2005/8/layout/vList2"/>
    <dgm:cxn modelId="{2A820978-8E11-42EC-BAF4-04BD2F5BED18}" srcId="{F9574ADF-4902-48AD-9C8E-D2F86EC5DE95}" destId="{E9C21212-9476-4D7B-8696-4A45D0290953}" srcOrd="7" destOrd="0" parTransId="{3F11FD3F-EE0F-4F33-84B4-5E024CE4C5A3}" sibTransId="{98CB312E-A024-41D3-BBDC-E4E22325F434}"/>
    <dgm:cxn modelId="{713FFA4F-BF64-41E4-BF08-056F0C50F48B}" srcId="{F9574ADF-4902-48AD-9C8E-D2F86EC5DE95}" destId="{93635F71-570D-49B8-97FC-98C127ACB484}" srcOrd="6" destOrd="0" parTransId="{DFF2A323-3727-417D-8151-92E885B64E9D}" sibTransId="{CFA3F5D8-1A89-41DC-A42C-4D6EF33772D0}"/>
    <dgm:cxn modelId="{FE8E3893-C518-4FB1-A02F-4EA3CA14C003}" type="presOf" srcId="{990BF4CA-76EE-436B-994E-FE5174619B3C}" destId="{775AE670-264A-4219-8472-048F39BBC66D}" srcOrd="0" destOrd="0" presId="urn:microsoft.com/office/officeart/2005/8/layout/vList2"/>
    <dgm:cxn modelId="{7D27BAE0-1D18-4E86-AD7E-1CF0323CF873}" type="presOf" srcId="{1AD7B3D4-DF1F-47F4-91CB-DA3F315E21CC}" destId="{01069DCF-3EA8-4B52-99DA-2C2153408563}" srcOrd="0" destOrd="0" presId="urn:microsoft.com/office/officeart/2005/8/layout/vList2"/>
    <dgm:cxn modelId="{1D79C39C-4C8A-489A-91FD-BAB123E0774B}" type="presOf" srcId="{F9574ADF-4902-48AD-9C8E-D2F86EC5DE95}" destId="{B51489E3-DFC1-4366-ACC1-788EF00AC79F}" srcOrd="0" destOrd="0" presId="urn:microsoft.com/office/officeart/2005/8/layout/vList2"/>
    <dgm:cxn modelId="{D7D4F08A-AD8F-45CB-9BB5-3D9E290BE14A}" type="presOf" srcId="{E9C21212-9476-4D7B-8696-4A45D0290953}" destId="{41A468B1-14F9-4189-A4EB-F16A660790E8}" srcOrd="0" destOrd="0" presId="urn:microsoft.com/office/officeart/2005/8/layout/vList2"/>
    <dgm:cxn modelId="{CD77C1BE-FBF3-4909-AA1E-CBEC223ACF0A}" srcId="{F9574ADF-4902-48AD-9C8E-D2F86EC5DE95}" destId="{DA90B56F-E7B2-4817-A1E7-76533D493B18}" srcOrd="1" destOrd="0" parTransId="{D796F046-7B92-463A-BD7F-7E160AD12408}" sibTransId="{6D058EC4-0E93-4F43-B1D5-BAA6EBE62817}"/>
    <dgm:cxn modelId="{4B4D2576-CFF5-47C1-A041-5BEE0B8CF6DA}" srcId="{F9574ADF-4902-48AD-9C8E-D2F86EC5DE95}" destId="{D861BBC4-0403-4D7A-A388-BE92DF54A14F}" srcOrd="5" destOrd="0" parTransId="{9655DF63-1D98-4514-8457-7D906246DD18}" sibTransId="{03FB6243-B2E7-4BBA-98AD-90F41394D95D}"/>
    <dgm:cxn modelId="{3939B9A3-D4AF-47C0-BB66-CD8BAFAEDCB8}" type="presParOf" srcId="{B51489E3-DFC1-4366-ACC1-788EF00AC79F}" destId="{01069DCF-3EA8-4B52-99DA-2C2153408563}" srcOrd="0" destOrd="0" presId="urn:microsoft.com/office/officeart/2005/8/layout/vList2"/>
    <dgm:cxn modelId="{9F024095-DBC7-4C51-95F3-E2735AEBE42F}" type="presParOf" srcId="{B51489E3-DFC1-4366-ACC1-788EF00AC79F}" destId="{CDE4B252-1265-418A-ADA1-0722813D99AB}" srcOrd="1" destOrd="0" presId="urn:microsoft.com/office/officeart/2005/8/layout/vList2"/>
    <dgm:cxn modelId="{AB84F281-DB60-4871-AC03-ADCA7D127A14}" type="presParOf" srcId="{B51489E3-DFC1-4366-ACC1-788EF00AC79F}" destId="{93BB1EDC-D369-4BF6-B206-AC88ED0AF4D2}" srcOrd="2" destOrd="0" presId="urn:microsoft.com/office/officeart/2005/8/layout/vList2"/>
    <dgm:cxn modelId="{87FDE0E8-241A-46B0-818F-D59F9993F7EE}" type="presParOf" srcId="{B51489E3-DFC1-4366-ACC1-788EF00AC79F}" destId="{972FE01A-F95D-4047-8922-72B0BE45760A}" srcOrd="3" destOrd="0" presId="urn:microsoft.com/office/officeart/2005/8/layout/vList2"/>
    <dgm:cxn modelId="{B9CE2EE6-BB2F-4C34-A0BC-65865E909D48}" type="presParOf" srcId="{B51489E3-DFC1-4366-ACC1-788EF00AC79F}" destId="{775AE670-264A-4219-8472-048F39BBC66D}" srcOrd="4" destOrd="0" presId="urn:microsoft.com/office/officeart/2005/8/layout/vList2"/>
    <dgm:cxn modelId="{35293281-4629-4595-9962-4EE31501DD66}" type="presParOf" srcId="{B51489E3-DFC1-4366-ACC1-788EF00AC79F}" destId="{0C8B3235-8716-48EB-9DBE-0A2EE3CEA962}" srcOrd="5" destOrd="0" presId="urn:microsoft.com/office/officeart/2005/8/layout/vList2"/>
    <dgm:cxn modelId="{F7E537D4-EA93-4217-B46B-97910DC2661F}" type="presParOf" srcId="{B51489E3-DFC1-4366-ACC1-788EF00AC79F}" destId="{03E96C03-19BD-4E6E-83B7-66264149F650}" srcOrd="6" destOrd="0" presId="urn:microsoft.com/office/officeart/2005/8/layout/vList2"/>
    <dgm:cxn modelId="{C91DD862-9F6C-455C-8420-58DA1EE6237D}" type="presParOf" srcId="{B51489E3-DFC1-4366-ACC1-788EF00AC79F}" destId="{953D2C14-380E-4D59-9C4A-0E28924C90C1}" srcOrd="7" destOrd="0" presId="urn:microsoft.com/office/officeart/2005/8/layout/vList2"/>
    <dgm:cxn modelId="{696ED80A-4111-4548-B656-C721B7041801}" type="presParOf" srcId="{B51489E3-DFC1-4366-ACC1-788EF00AC79F}" destId="{4B92A45C-6E2F-4C6A-9242-5E43374284ED}" srcOrd="8" destOrd="0" presId="urn:microsoft.com/office/officeart/2005/8/layout/vList2"/>
    <dgm:cxn modelId="{AC877A40-285A-4D24-BE1F-C1C671DBE407}" type="presParOf" srcId="{B51489E3-DFC1-4366-ACC1-788EF00AC79F}" destId="{9C87E023-D211-40D4-A644-0246E0566B8A}" srcOrd="9" destOrd="0" presId="urn:microsoft.com/office/officeart/2005/8/layout/vList2"/>
    <dgm:cxn modelId="{F2F52D43-30B3-475C-83DE-F3CAC10B20C3}" type="presParOf" srcId="{B51489E3-DFC1-4366-ACC1-788EF00AC79F}" destId="{E1868B76-625E-45EA-B5D5-ACA68E7412ED}" srcOrd="10" destOrd="0" presId="urn:microsoft.com/office/officeart/2005/8/layout/vList2"/>
    <dgm:cxn modelId="{1893B917-BA52-4A6D-981A-D4CD9474FB73}" type="presParOf" srcId="{B51489E3-DFC1-4366-ACC1-788EF00AC79F}" destId="{0B64620B-6880-4FDA-A65B-DFA32D31969E}" srcOrd="11" destOrd="0" presId="urn:microsoft.com/office/officeart/2005/8/layout/vList2"/>
    <dgm:cxn modelId="{BD052F07-F7ED-49C3-BA60-CE49BA0C8507}" type="presParOf" srcId="{B51489E3-DFC1-4366-ACC1-788EF00AC79F}" destId="{C056CA79-C870-41CD-8F1D-59876A72BAE1}" srcOrd="12" destOrd="0" presId="urn:microsoft.com/office/officeart/2005/8/layout/vList2"/>
    <dgm:cxn modelId="{6D470034-497F-4BB9-916B-4D30ACFB5AB6}" type="presParOf" srcId="{B51489E3-DFC1-4366-ACC1-788EF00AC79F}" destId="{276D5985-2C23-44C8-9D24-E6A527AFFA66}" srcOrd="13" destOrd="0" presId="urn:microsoft.com/office/officeart/2005/8/layout/vList2"/>
    <dgm:cxn modelId="{C4555649-38E6-4F70-A070-95EBF73F7290}" type="presParOf" srcId="{B51489E3-DFC1-4366-ACC1-788EF00AC79F}" destId="{41A468B1-14F9-4189-A4EB-F16A660790E8}" srcOrd="14"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85F93D92-40D6-48EF-8320-7EEB222B78F1}"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83E2B0A1-C7EB-4E52-A9AB-1710D8A1BCDE}">
      <dgm:prSet/>
      <dgm:spPr/>
      <dgm:t>
        <a:bodyPr/>
        <a:lstStyle/>
        <a:p>
          <a:pPr rtl="0"/>
          <a:r>
            <a:rPr lang="en-US" dirty="0" smtClean="0"/>
            <a:t>Companies Act 2013</a:t>
          </a:r>
          <a:endParaRPr lang="en-US" dirty="0"/>
        </a:p>
      </dgm:t>
    </dgm:pt>
    <dgm:pt modelId="{8A23DF71-5569-4D7E-B15A-E8BAF28CAFE6}" type="parTrans" cxnId="{E7545DC5-0243-4657-8043-8EC201FA4B7F}">
      <dgm:prSet/>
      <dgm:spPr/>
      <dgm:t>
        <a:bodyPr/>
        <a:lstStyle/>
        <a:p>
          <a:endParaRPr lang="en-US"/>
        </a:p>
      </dgm:t>
    </dgm:pt>
    <dgm:pt modelId="{09733342-9BD7-4191-95E9-24E37184A5FE}" type="sibTrans" cxnId="{E7545DC5-0243-4657-8043-8EC201FA4B7F}">
      <dgm:prSet/>
      <dgm:spPr/>
      <dgm:t>
        <a:bodyPr/>
        <a:lstStyle/>
        <a:p>
          <a:endParaRPr lang="en-US"/>
        </a:p>
      </dgm:t>
    </dgm:pt>
    <dgm:pt modelId="{EFB3C872-4CEE-4187-B4F5-6944B2BF17A2}">
      <dgm:prSet/>
      <dgm:spPr/>
      <dgm:t>
        <a:bodyPr/>
        <a:lstStyle/>
        <a:p>
          <a:pPr rtl="0"/>
          <a:r>
            <a:rPr lang="en-US" dirty="0" smtClean="0"/>
            <a:t>Companies (Accounts) Rules, 2014</a:t>
          </a:r>
          <a:endParaRPr lang="en-US" dirty="0"/>
        </a:p>
      </dgm:t>
    </dgm:pt>
    <dgm:pt modelId="{2407B7A5-043A-4E3D-B525-0F140BFD1525}" type="parTrans" cxnId="{8CA2DFDC-AF35-441F-8D4A-CB579C4527D1}">
      <dgm:prSet/>
      <dgm:spPr/>
      <dgm:t>
        <a:bodyPr/>
        <a:lstStyle/>
        <a:p>
          <a:endParaRPr lang="en-US"/>
        </a:p>
      </dgm:t>
    </dgm:pt>
    <dgm:pt modelId="{C755868B-0067-450E-A62C-562BCC9E94A3}" type="sibTrans" cxnId="{8CA2DFDC-AF35-441F-8D4A-CB579C4527D1}">
      <dgm:prSet/>
      <dgm:spPr/>
      <dgm:t>
        <a:bodyPr/>
        <a:lstStyle/>
        <a:p>
          <a:endParaRPr lang="en-US"/>
        </a:p>
      </dgm:t>
    </dgm:pt>
    <dgm:pt modelId="{DC9F551E-F9EE-4899-9CD4-F47C6E389AB6}">
      <dgm:prSet/>
      <dgm:spPr/>
      <dgm:t>
        <a:bodyPr/>
        <a:lstStyle/>
        <a:p>
          <a:pPr rtl="0"/>
          <a:r>
            <a:rPr lang="en-US" dirty="0" smtClean="0"/>
            <a:t>Accounting Standards</a:t>
          </a:r>
          <a:endParaRPr lang="en-US" dirty="0"/>
        </a:p>
      </dgm:t>
    </dgm:pt>
    <dgm:pt modelId="{4772F1F3-6F42-4825-8594-DC83034DEB40}" type="parTrans" cxnId="{17CD1C59-6E39-4FAC-9453-CBC547A7EC53}">
      <dgm:prSet/>
      <dgm:spPr/>
      <dgm:t>
        <a:bodyPr/>
        <a:lstStyle/>
        <a:p>
          <a:endParaRPr lang="en-US"/>
        </a:p>
      </dgm:t>
    </dgm:pt>
    <dgm:pt modelId="{EF08A59D-29C2-464B-A53E-0230D5EE5F24}" type="sibTrans" cxnId="{17CD1C59-6E39-4FAC-9453-CBC547A7EC53}">
      <dgm:prSet/>
      <dgm:spPr/>
      <dgm:t>
        <a:bodyPr/>
        <a:lstStyle/>
        <a:p>
          <a:endParaRPr lang="en-US"/>
        </a:p>
      </dgm:t>
    </dgm:pt>
    <dgm:pt modelId="{515701C6-32A9-4D84-B486-7DC40778A8FD}">
      <dgm:prSet/>
      <dgm:spPr/>
      <dgm:t>
        <a:bodyPr/>
        <a:lstStyle/>
        <a:p>
          <a:pPr rtl="0"/>
          <a:r>
            <a:rPr lang="en-US" dirty="0" smtClean="0"/>
            <a:t>Indian Accounting Standards</a:t>
          </a:r>
          <a:endParaRPr lang="en-US" dirty="0"/>
        </a:p>
      </dgm:t>
    </dgm:pt>
    <dgm:pt modelId="{536B6B0C-38D0-46FF-84EB-1998FC125A35}" type="parTrans" cxnId="{893FDB98-D088-442B-A87A-E5809A1D9B6B}">
      <dgm:prSet/>
      <dgm:spPr/>
      <dgm:t>
        <a:bodyPr/>
        <a:lstStyle/>
        <a:p>
          <a:endParaRPr lang="en-US"/>
        </a:p>
      </dgm:t>
    </dgm:pt>
    <dgm:pt modelId="{9A5EB4FC-0744-46F2-8F6E-F4979C493582}" type="sibTrans" cxnId="{893FDB98-D088-442B-A87A-E5809A1D9B6B}">
      <dgm:prSet/>
      <dgm:spPr/>
      <dgm:t>
        <a:bodyPr/>
        <a:lstStyle/>
        <a:p>
          <a:endParaRPr lang="en-US"/>
        </a:p>
      </dgm:t>
    </dgm:pt>
    <dgm:pt modelId="{4103E059-CD7B-4023-9524-CB1E7971CFAF}">
      <dgm:prSet/>
      <dgm:spPr/>
      <dgm:t>
        <a:bodyPr/>
        <a:lstStyle/>
        <a:p>
          <a:pPr rtl="0"/>
          <a:r>
            <a:rPr lang="en-US" dirty="0" smtClean="0"/>
            <a:t>Schedule III – Presentation</a:t>
          </a:r>
          <a:endParaRPr lang="en-US" dirty="0"/>
        </a:p>
      </dgm:t>
    </dgm:pt>
    <dgm:pt modelId="{03BE904D-4DC0-4F6C-93D7-285D3A85F250}" type="parTrans" cxnId="{373CD47D-A525-4D4B-B9BE-41889AFFADD2}">
      <dgm:prSet/>
      <dgm:spPr/>
      <dgm:t>
        <a:bodyPr/>
        <a:lstStyle/>
        <a:p>
          <a:endParaRPr lang="en-US"/>
        </a:p>
      </dgm:t>
    </dgm:pt>
    <dgm:pt modelId="{A97C490E-D1BF-4B4C-B148-3BCB52925D9F}" type="sibTrans" cxnId="{373CD47D-A525-4D4B-B9BE-41889AFFADD2}">
      <dgm:prSet/>
      <dgm:spPr/>
      <dgm:t>
        <a:bodyPr/>
        <a:lstStyle/>
        <a:p>
          <a:endParaRPr lang="en-US"/>
        </a:p>
      </dgm:t>
    </dgm:pt>
    <dgm:pt modelId="{4917FEC4-B723-4122-BB38-C31B0F4C49F8}">
      <dgm:prSet/>
      <dgm:spPr/>
      <dgm:t>
        <a:bodyPr/>
        <a:lstStyle/>
        <a:p>
          <a:pPr rtl="0"/>
          <a:r>
            <a:rPr lang="en-US" dirty="0" smtClean="0"/>
            <a:t>Guidance Notes issued by ICAI</a:t>
          </a:r>
          <a:endParaRPr lang="en-US" dirty="0"/>
        </a:p>
      </dgm:t>
    </dgm:pt>
    <dgm:pt modelId="{E4A40FC8-2457-4D7B-857E-09FA65B637DE}" type="parTrans" cxnId="{1D609E71-9A8C-4C52-99A8-D1853D676ED8}">
      <dgm:prSet/>
      <dgm:spPr/>
      <dgm:t>
        <a:bodyPr/>
        <a:lstStyle/>
        <a:p>
          <a:endParaRPr lang="en-US"/>
        </a:p>
      </dgm:t>
    </dgm:pt>
    <dgm:pt modelId="{8861770D-5FDD-4A5A-A5B1-F47BBE9C4EB0}" type="sibTrans" cxnId="{1D609E71-9A8C-4C52-99A8-D1853D676ED8}">
      <dgm:prSet/>
      <dgm:spPr/>
      <dgm:t>
        <a:bodyPr/>
        <a:lstStyle/>
        <a:p>
          <a:endParaRPr lang="en-US"/>
        </a:p>
      </dgm:t>
    </dgm:pt>
    <dgm:pt modelId="{B43500BD-14B9-44D2-9962-0A5AE3592F82}" type="pres">
      <dgm:prSet presAssocID="{85F93D92-40D6-48EF-8320-7EEB222B78F1}" presName="linear" presStyleCnt="0">
        <dgm:presLayoutVars>
          <dgm:animLvl val="lvl"/>
          <dgm:resizeHandles val="exact"/>
        </dgm:presLayoutVars>
      </dgm:prSet>
      <dgm:spPr/>
      <dgm:t>
        <a:bodyPr/>
        <a:lstStyle/>
        <a:p>
          <a:endParaRPr lang="en-US"/>
        </a:p>
      </dgm:t>
    </dgm:pt>
    <dgm:pt modelId="{EA2731F9-B10B-4F3E-A4FF-659E753C88DF}" type="pres">
      <dgm:prSet presAssocID="{83E2B0A1-C7EB-4E52-A9AB-1710D8A1BCDE}" presName="parentText" presStyleLbl="node1" presStyleIdx="0" presStyleCnt="4">
        <dgm:presLayoutVars>
          <dgm:chMax val="0"/>
          <dgm:bulletEnabled val="1"/>
        </dgm:presLayoutVars>
      </dgm:prSet>
      <dgm:spPr/>
      <dgm:t>
        <a:bodyPr/>
        <a:lstStyle/>
        <a:p>
          <a:endParaRPr lang="en-US"/>
        </a:p>
      </dgm:t>
    </dgm:pt>
    <dgm:pt modelId="{A7131326-4E44-4CAC-9F68-29FF237565A7}" type="pres">
      <dgm:prSet presAssocID="{09733342-9BD7-4191-95E9-24E37184A5FE}" presName="spacer" presStyleCnt="0"/>
      <dgm:spPr/>
    </dgm:pt>
    <dgm:pt modelId="{5D139766-8137-4591-9B69-61EEC00CC37D}" type="pres">
      <dgm:prSet presAssocID="{EFB3C872-4CEE-4187-B4F5-6944B2BF17A2}" presName="parentText" presStyleLbl="node1" presStyleIdx="1" presStyleCnt="4">
        <dgm:presLayoutVars>
          <dgm:chMax val="0"/>
          <dgm:bulletEnabled val="1"/>
        </dgm:presLayoutVars>
      </dgm:prSet>
      <dgm:spPr/>
      <dgm:t>
        <a:bodyPr/>
        <a:lstStyle/>
        <a:p>
          <a:endParaRPr lang="en-US"/>
        </a:p>
      </dgm:t>
    </dgm:pt>
    <dgm:pt modelId="{00342CC2-8E59-4100-90CA-AA4243C278A5}" type="pres">
      <dgm:prSet presAssocID="{EFB3C872-4CEE-4187-B4F5-6944B2BF17A2}" presName="childText" presStyleLbl="revTx" presStyleIdx="0" presStyleCnt="1">
        <dgm:presLayoutVars>
          <dgm:bulletEnabled val="1"/>
        </dgm:presLayoutVars>
      </dgm:prSet>
      <dgm:spPr/>
      <dgm:t>
        <a:bodyPr/>
        <a:lstStyle/>
        <a:p>
          <a:endParaRPr lang="en-US"/>
        </a:p>
      </dgm:t>
    </dgm:pt>
    <dgm:pt modelId="{110E2F4C-9CEC-4C73-B2AF-396EFCBC3BEA}" type="pres">
      <dgm:prSet presAssocID="{4103E059-CD7B-4023-9524-CB1E7971CFAF}" presName="parentText" presStyleLbl="node1" presStyleIdx="2" presStyleCnt="4">
        <dgm:presLayoutVars>
          <dgm:chMax val="0"/>
          <dgm:bulletEnabled val="1"/>
        </dgm:presLayoutVars>
      </dgm:prSet>
      <dgm:spPr/>
      <dgm:t>
        <a:bodyPr/>
        <a:lstStyle/>
        <a:p>
          <a:endParaRPr lang="en-US"/>
        </a:p>
      </dgm:t>
    </dgm:pt>
    <dgm:pt modelId="{B085A898-9CD5-40CF-BB2C-0BAF4ABC9324}" type="pres">
      <dgm:prSet presAssocID="{A97C490E-D1BF-4B4C-B148-3BCB52925D9F}" presName="spacer" presStyleCnt="0"/>
      <dgm:spPr/>
    </dgm:pt>
    <dgm:pt modelId="{BB4E90D4-5DC6-4CD3-AD33-736B1045D50A}" type="pres">
      <dgm:prSet presAssocID="{4917FEC4-B723-4122-BB38-C31B0F4C49F8}" presName="parentText" presStyleLbl="node1" presStyleIdx="3" presStyleCnt="4">
        <dgm:presLayoutVars>
          <dgm:chMax val="0"/>
          <dgm:bulletEnabled val="1"/>
        </dgm:presLayoutVars>
      </dgm:prSet>
      <dgm:spPr/>
      <dgm:t>
        <a:bodyPr/>
        <a:lstStyle/>
        <a:p>
          <a:endParaRPr lang="en-US"/>
        </a:p>
      </dgm:t>
    </dgm:pt>
  </dgm:ptLst>
  <dgm:cxnLst>
    <dgm:cxn modelId="{4891BB09-4259-4CB8-9A62-5DB0E32F72B7}" type="presOf" srcId="{83E2B0A1-C7EB-4E52-A9AB-1710D8A1BCDE}" destId="{EA2731F9-B10B-4F3E-A4FF-659E753C88DF}" srcOrd="0" destOrd="0" presId="urn:microsoft.com/office/officeart/2005/8/layout/vList2"/>
    <dgm:cxn modelId="{0CB0A77A-A572-4136-9EC8-5E1456AD375A}" type="presOf" srcId="{4103E059-CD7B-4023-9524-CB1E7971CFAF}" destId="{110E2F4C-9CEC-4C73-B2AF-396EFCBC3BEA}" srcOrd="0" destOrd="0" presId="urn:microsoft.com/office/officeart/2005/8/layout/vList2"/>
    <dgm:cxn modelId="{08250EAA-BF64-45A7-BA32-3663C24551EC}" type="presOf" srcId="{EFB3C872-4CEE-4187-B4F5-6944B2BF17A2}" destId="{5D139766-8137-4591-9B69-61EEC00CC37D}" srcOrd="0" destOrd="0" presId="urn:microsoft.com/office/officeart/2005/8/layout/vList2"/>
    <dgm:cxn modelId="{373CD47D-A525-4D4B-B9BE-41889AFFADD2}" srcId="{85F93D92-40D6-48EF-8320-7EEB222B78F1}" destId="{4103E059-CD7B-4023-9524-CB1E7971CFAF}" srcOrd="2" destOrd="0" parTransId="{03BE904D-4DC0-4F6C-93D7-285D3A85F250}" sibTransId="{A97C490E-D1BF-4B4C-B148-3BCB52925D9F}"/>
    <dgm:cxn modelId="{1D609E71-9A8C-4C52-99A8-D1853D676ED8}" srcId="{85F93D92-40D6-48EF-8320-7EEB222B78F1}" destId="{4917FEC4-B723-4122-BB38-C31B0F4C49F8}" srcOrd="3" destOrd="0" parTransId="{E4A40FC8-2457-4D7B-857E-09FA65B637DE}" sibTransId="{8861770D-5FDD-4A5A-A5B1-F47BBE9C4EB0}"/>
    <dgm:cxn modelId="{F9DAFE7F-061B-4AD9-B08B-478D40A71B08}" type="presOf" srcId="{515701C6-32A9-4D84-B486-7DC40778A8FD}" destId="{00342CC2-8E59-4100-90CA-AA4243C278A5}" srcOrd="0" destOrd="1" presId="urn:microsoft.com/office/officeart/2005/8/layout/vList2"/>
    <dgm:cxn modelId="{8CA2DFDC-AF35-441F-8D4A-CB579C4527D1}" srcId="{85F93D92-40D6-48EF-8320-7EEB222B78F1}" destId="{EFB3C872-4CEE-4187-B4F5-6944B2BF17A2}" srcOrd="1" destOrd="0" parTransId="{2407B7A5-043A-4E3D-B525-0F140BFD1525}" sibTransId="{C755868B-0067-450E-A62C-562BCC9E94A3}"/>
    <dgm:cxn modelId="{893FDB98-D088-442B-A87A-E5809A1D9B6B}" srcId="{EFB3C872-4CEE-4187-B4F5-6944B2BF17A2}" destId="{515701C6-32A9-4D84-B486-7DC40778A8FD}" srcOrd="1" destOrd="0" parTransId="{536B6B0C-38D0-46FF-84EB-1998FC125A35}" sibTransId="{9A5EB4FC-0744-46F2-8F6E-F4979C493582}"/>
    <dgm:cxn modelId="{E7545DC5-0243-4657-8043-8EC201FA4B7F}" srcId="{85F93D92-40D6-48EF-8320-7EEB222B78F1}" destId="{83E2B0A1-C7EB-4E52-A9AB-1710D8A1BCDE}" srcOrd="0" destOrd="0" parTransId="{8A23DF71-5569-4D7E-B15A-E8BAF28CAFE6}" sibTransId="{09733342-9BD7-4191-95E9-24E37184A5FE}"/>
    <dgm:cxn modelId="{A32B4849-EEA3-41BD-8B0E-E8FB347BA13F}" type="presOf" srcId="{DC9F551E-F9EE-4899-9CD4-F47C6E389AB6}" destId="{00342CC2-8E59-4100-90CA-AA4243C278A5}" srcOrd="0" destOrd="0" presId="urn:microsoft.com/office/officeart/2005/8/layout/vList2"/>
    <dgm:cxn modelId="{17CD1C59-6E39-4FAC-9453-CBC547A7EC53}" srcId="{EFB3C872-4CEE-4187-B4F5-6944B2BF17A2}" destId="{DC9F551E-F9EE-4899-9CD4-F47C6E389AB6}" srcOrd="0" destOrd="0" parTransId="{4772F1F3-6F42-4825-8594-DC83034DEB40}" sibTransId="{EF08A59D-29C2-464B-A53E-0230D5EE5F24}"/>
    <dgm:cxn modelId="{20BDEAF8-6216-4383-A86D-1C7E4A4AB5A7}" type="presOf" srcId="{4917FEC4-B723-4122-BB38-C31B0F4C49F8}" destId="{BB4E90D4-5DC6-4CD3-AD33-736B1045D50A}" srcOrd="0" destOrd="0" presId="urn:microsoft.com/office/officeart/2005/8/layout/vList2"/>
    <dgm:cxn modelId="{E7FCF085-0567-4977-B349-3742BFE2D74D}" type="presOf" srcId="{85F93D92-40D6-48EF-8320-7EEB222B78F1}" destId="{B43500BD-14B9-44D2-9962-0A5AE3592F82}" srcOrd="0" destOrd="0" presId="urn:microsoft.com/office/officeart/2005/8/layout/vList2"/>
    <dgm:cxn modelId="{2F2F9402-E306-4D38-AA50-0CFA9F829D58}" type="presParOf" srcId="{B43500BD-14B9-44D2-9962-0A5AE3592F82}" destId="{EA2731F9-B10B-4F3E-A4FF-659E753C88DF}" srcOrd="0" destOrd="0" presId="urn:microsoft.com/office/officeart/2005/8/layout/vList2"/>
    <dgm:cxn modelId="{71D052EA-00D8-4859-A494-580424C21CF7}" type="presParOf" srcId="{B43500BD-14B9-44D2-9962-0A5AE3592F82}" destId="{A7131326-4E44-4CAC-9F68-29FF237565A7}" srcOrd="1" destOrd="0" presId="urn:microsoft.com/office/officeart/2005/8/layout/vList2"/>
    <dgm:cxn modelId="{7D083F64-14DD-45DF-8D56-971A153964E9}" type="presParOf" srcId="{B43500BD-14B9-44D2-9962-0A5AE3592F82}" destId="{5D139766-8137-4591-9B69-61EEC00CC37D}" srcOrd="2" destOrd="0" presId="urn:microsoft.com/office/officeart/2005/8/layout/vList2"/>
    <dgm:cxn modelId="{722FF1ED-1CD3-40F1-8763-396A27DE20B5}" type="presParOf" srcId="{B43500BD-14B9-44D2-9962-0A5AE3592F82}" destId="{00342CC2-8E59-4100-90CA-AA4243C278A5}" srcOrd="3" destOrd="0" presId="urn:microsoft.com/office/officeart/2005/8/layout/vList2"/>
    <dgm:cxn modelId="{6C6742D6-CB9C-4155-9C67-22081C37F138}" type="presParOf" srcId="{B43500BD-14B9-44D2-9962-0A5AE3592F82}" destId="{110E2F4C-9CEC-4C73-B2AF-396EFCBC3BEA}" srcOrd="4" destOrd="0" presId="urn:microsoft.com/office/officeart/2005/8/layout/vList2"/>
    <dgm:cxn modelId="{01643605-2E91-4D9F-AD13-72B1F257AE14}" type="presParOf" srcId="{B43500BD-14B9-44D2-9962-0A5AE3592F82}" destId="{B085A898-9CD5-40CF-BB2C-0BAF4ABC9324}" srcOrd="5" destOrd="0" presId="urn:microsoft.com/office/officeart/2005/8/layout/vList2"/>
    <dgm:cxn modelId="{9C49FB13-E209-4A8D-A702-36A88380284C}" type="presParOf" srcId="{B43500BD-14B9-44D2-9962-0A5AE3592F82}" destId="{BB4E90D4-5DC6-4CD3-AD33-736B1045D50A}" srcOrd="6"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693F7784-4BCE-47DF-9451-01123D7A7438}"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5521F0C-88BD-4DF1-AEC8-126AF41117F1}">
      <dgm:prSet/>
      <dgm:spPr/>
      <dgm:t>
        <a:bodyPr/>
        <a:lstStyle/>
        <a:p>
          <a:pPr rtl="0"/>
          <a:r>
            <a:rPr lang="en-US" dirty="0" smtClean="0"/>
            <a:t>Gross profit ratio</a:t>
          </a:r>
          <a:endParaRPr lang="en-US" dirty="0"/>
        </a:p>
      </dgm:t>
    </dgm:pt>
    <dgm:pt modelId="{7902C3F8-628B-4A5E-B0EE-0C2A5C101163}" type="parTrans" cxnId="{32CA30AD-48B8-43AC-91F1-414F327BF8C0}">
      <dgm:prSet/>
      <dgm:spPr/>
      <dgm:t>
        <a:bodyPr/>
        <a:lstStyle/>
        <a:p>
          <a:endParaRPr lang="en-US"/>
        </a:p>
      </dgm:t>
    </dgm:pt>
    <dgm:pt modelId="{2220FB5F-5568-44E2-9630-88D156716D09}" type="sibTrans" cxnId="{32CA30AD-48B8-43AC-91F1-414F327BF8C0}">
      <dgm:prSet/>
      <dgm:spPr/>
      <dgm:t>
        <a:bodyPr/>
        <a:lstStyle/>
        <a:p>
          <a:endParaRPr lang="en-US"/>
        </a:p>
      </dgm:t>
    </dgm:pt>
    <dgm:pt modelId="{22FE6C47-BFBE-47E4-AE02-C2393C9407B2}">
      <dgm:prSet/>
      <dgm:spPr/>
      <dgm:t>
        <a:bodyPr/>
        <a:lstStyle/>
        <a:p>
          <a:pPr rtl="0"/>
          <a:r>
            <a:rPr lang="en-US" dirty="0" smtClean="0"/>
            <a:t>Indications of </a:t>
          </a:r>
          <a:endParaRPr lang="en-US" dirty="0"/>
        </a:p>
      </dgm:t>
    </dgm:pt>
    <dgm:pt modelId="{CD79DC3A-CB61-4961-86C0-0E629829E61F}" type="parTrans" cxnId="{397E8169-6723-4E4F-A725-D3ECC068C165}">
      <dgm:prSet/>
      <dgm:spPr/>
      <dgm:t>
        <a:bodyPr/>
        <a:lstStyle/>
        <a:p>
          <a:endParaRPr lang="en-US"/>
        </a:p>
      </dgm:t>
    </dgm:pt>
    <dgm:pt modelId="{8EB3CB34-66EC-46B7-AADB-7940AB691472}" type="sibTrans" cxnId="{397E8169-6723-4E4F-A725-D3ECC068C165}">
      <dgm:prSet/>
      <dgm:spPr/>
      <dgm:t>
        <a:bodyPr/>
        <a:lstStyle/>
        <a:p>
          <a:endParaRPr lang="en-US"/>
        </a:p>
      </dgm:t>
    </dgm:pt>
    <dgm:pt modelId="{7FC75140-C740-417A-B60F-40BF6D4DF4B8}">
      <dgm:prSet/>
      <dgm:spPr/>
      <dgm:t>
        <a:bodyPr/>
        <a:lstStyle/>
        <a:p>
          <a:pPr rtl="0"/>
          <a:r>
            <a:rPr lang="en-US" dirty="0" smtClean="0"/>
            <a:t>unrecorded sale</a:t>
          </a:r>
          <a:endParaRPr lang="en-US" dirty="0"/>
        </a:p>
      </dgm:t>
    </dgm:pt>
    <dgm:pt modelId="{EBBEA8E0-F55E-48AF-8BAD-F39B5E46B52B}" type="parTrans" cxnId="{E8688E4F-ED23-465B-B651-146105F81EA8}">
      <dgm:prSet/>
      <dgm:spPr/>
      <dgm:t>
        <a:bodyPr/>
        <a:lstStyle/>
        <a:p>
          <a:endParaRPr lang="en-US"/>
        </a:p>
      </dgm:t>
    </dgm:pt>
    <dgm:pt modelId="{1E3B9247-6892-473E-88BB-5F34E0E34889}" type="sibTrans" cxnId="{E8688E4F-ED23-465B-B651-146105F81EA8}">
      <dgm:prSet/>
      <dgm:spPr/>
      <dgm:t>
        <a:bodyPr/>
        <a:lstStyle/>
        <a:p>
          <a:endParaRPr lang="en-US"/>
        </a:p>
      </dgm:t>
    </dgm:pt>
    <dgm:pt modelId="{5B90D279-946B-47CF-A222-6A11C1612D4A}">
      <dgm:prSet/>
      <dgm:spPr/>
      <dgm:t>
        <a:bodyPr/>
        <a:lstStyle/>
        <a:p>
          <a:pPr rtl="0"/>
          <a:r>
            <a:rPr lang="en-US" dirty="0" smtClean="0"/>
            <a:t>bogus purchases</a:t>
          </a:r>
          <a:endParaRPr lang="en-US" dirty="0"/>
        </a:p>
      </dgm:t>
    </dgm:pt>
    <dgm:pt modelId="{A9AF11E5-DD9B-43DE-8DE3-963680A0C44F}" type="parTrans" cxnId="{7455A4E6-CE7B-43C3-903D-836CEFA50CB7}">
      <dgm:prSet/>
      <dgm:spPr/>
      <dgm:t>
        <a:bodyPr/>
        <a:lstStyle/>
        <a:p>
          <a:endParaRPr lang="en-US"/>
        </a:p>
      </dgm:t>
    </dgm:pt>
    <dgm:pt modelId="{4EA878E8-9A18-417C-A01F-97B855CC6B2C}" type="sibTrans" cxnId="{7455A4E6-CE7B-43C3-903D-836CEFA50CB7}">
      <dgm:prSet/>
      <dgm:spPr/>
      <dgm:t>
        <a:bodyPr/>
        <a:lstStyle/>
        <a:p>
          <a:endParaRPr lang="en-US"/>
        </a:p>
      </dgm:t>
    </dgm:pt>
    <dgm:pt modelId="{32426B89-3CB1-45F4-9CE4-209581F56EF6}">
      <dgm:prSet/>
      <dgm:spPr/>
      <dgm:t>
        <a:bodyPr/>
        <a:lstStyle/>
        <a:p>
          <a:pPr rtl="0"/>
          <a:r>
            <a:rPr lang="en-US" dirty="0" smtClean="0"/>
            <a:t>Other ratios</a:t>
          </a:r>
          <a:endParaRPr lang="en-US" dirty="0"/>
        </a:p>
      </dgm:t>
    </dgm:pt>
    <dgm:pt modelId="{D54972AD-091F-46B5-9798-390B0FF0D67E}" type="parTrans" cxnId="{50CA636D-6582-4B7A-B9A3-0A81FF81EB55}">
      <dgm:prSet/>
      <dgm:spPr/>
      <dgm:t>
        <a:bodyPr/>
        <a:lstStyle/>
        <a:p>
          <a:endParaRPr lang="en-US"/>
        </a:p>
      </dgm:t>
    </dgm:pt>
    <dgm:pt modelId="{FFF69971-92A2-4D57-A4C5-C92F1D306EFE}" type="sibTrans" cxnId="{50CA636D-6582-4B7A-B9A3-0A81FF81EB55}">
      <dgm:prSet/>
      <dgm:spPr/>
      <dgm:t>
        <a:bodyPr/>
        <a:lstStyle/>
        <a:p>
          <a:endParaRPr lang="en-US"/>
        </a:p>
      </dgm:t>
    </dgm:pt>
    <dgm:pt modelId="{9337DCD8-3290-4840-A69F-A3BFA0151DCD}" type="pres">
      <dgm:prSet presAssocID="{693F7784-4BCE-47DF-9451-01123D7A7438}" presName="linear" presStyleCnt="0">
        <dgm:presLayoutVars>
          <dgm:dir/>
          <dgm:animLvl val="lvl"/>
          <dgm:resizeHandles val="exact"/>
        </dgm:presLayoutVars>
      </dgm:prSet>
      <dgm:spPr/>
    </dgm:pt>
    <dgm:pt modelId="{9D12875F-F34D-42A2-9B1B-450998998EEE}" type="pres">
      <dgm:prSet presAssocID="{65521F0C-88BD-4DF1-AEC8-126AF41117F1}" presName="parentLin" presStyleCnt="0"/>
      <dgm:spPr/>
    </dgm:pt>
    <dgm:pt modelId="{DB7C80EF-10A7-4FA8-905A-82042EBC803F}" type="pres">
      <dgm:prSet presAssocID="{65521F0C-88BD-4DF1-AEC8-126AF41117F1}" presName="parentLeftMargin" presStyleLbl="node1" presStyleIdx="0" presStyleCnt="2"/>
      <dgm:spPr/>
    </dgm:pt>
    <dgm:pt modelId="{A860A672-48C7-4CFA-B61C-6224D72FC6BE}" type="pres">
      <dgm:prSet presAssocID="{65521F0C-88BD-4DF1-AEC8-126AF41117F1}" presName="parentText" presStyleLbl="node1" presStyleIdx="0" presStyleCnt="2">
        <dgm:presLayoutVars>
          <dgm:chMax val="0"/>
          <dgm:bulletEnabled val="1"/>
        </dgm:presLayoutVars>
      </dgm:prSet>
      <dgm:spPr/>
    </dgm:pt>
    <dgm:pt modelId="{6BCAF36F-20B6-490F-96A1-77E6A17699A8}" type="pres">
      <dgm:prSet presAssocID="{65521F0C-88BD-4DF1-AEC8-126AF41117F1}" presName="negativeSpace" presStyleCnt="0"/>
      <dgm:spPr/>
    </dgm:pt>
    <dgm:pt modelId="{5F3488EA-9040-4C18-A28F-132675DAE460}" type="pres">
      <dgm:prSet presAssocID="{65521F0C-88BD-4DF1-AEC8-126AF41117F1}" presName="childText" presStyleLbl="conFgAcc1" presStyleIdx="0" presStyleCnt="2">
        <dgm:presLayoutVars>
          <dgm:bulletEnabled val="1"/>
        </dgm:presLayoutVars>
      </dgm:prSet>
      <dgm:spPr/>
    </dgm:pt>
    <dgm:pt modelId="{EF1DA504-97C5-49D9-801A-D67A41C514E0}" type="pres">
      <dgm:prSet presAssocID="{2220FB5F-5568-44E2-9630-88D156716D09}" presName="spaceBetweenRectangles" presStyleCnt="0"/>
      <dgm:spPr/>
    </dgm:pt>
    <dgm:pt modelId="{89733FA3-38A8-4BE9-9F79-DC73564D170B}" type="pres">
      <dgm:prSet presAssocID="{32426B89-3CB1-45F4-9CE4-209581F56EF6}" presName="parentLin" presStyleCnt="0"/>
      <dgm:spPr/>
    </dgm:pt>
    <dgm:pt modelId="{1AC636A6-1AE7-45E7-B30A-A704CC68895C}" type="pres">
      <dgm:prSet presAssocID="{32426B89-3CB1-45F4-9CE4-209581F56EF6}" presName="parentLeftMargin" presStyleLbl="node1" presStyleIdx="0" presStyleCnt="2"/>
      <dgm:spPr/>
    </dgm:pt>
    <dgm:pt modelId="{0F6CAE8F-76EF-4DED-A319-DF48CFACDEDC}" type="pres">
      <dgm:prSet presAssocID="{32426B89-3CB1-45F4-9CE4-209581F56EF6}" presName="parentText" presStyleLbl="node1" presStyleIdx="1" presStyleCnt="2">
        <dgm:presLayoutVars>
          <dgm:chMax val="0"/>
          <dgm:bulletEnabled val="1"/>
        </dgm:presLayoutVars>
      </dgm:prSet>
      <dgm:spPr/>
    </dgm:pt>
    <dgm:pt modelId="{D47BEC28-0C34-4786-9438-2D251ACB7F11}" type="pres">
      <dgm:prSet presAssocID="{32426B89-3CB1-45F4-9CE4-209581F56EF6}" presName="negativeSpace" presStyleCnt="0"/>
      <dgm:spPr/>
    </dgm:pt>
    <dgm:pt modelId="{7F256D34-1ABA-48B9-888B-69C0E669B73B}" type="pres">
      <dgm:prSet presAssocID="{32426B89-3CB1-45F4-9CE4-209581F56EF6}" presName="childText" presStyleLbl="conFgAcc1" presStyleIdx="1" presStyleCnt="2">
        <dgm:presLayoutVars>
          <dgm:bulletEnabled val="1"/>
        </dgm:presLayoutVars>
      </dgm:prSet>
      <dgm:spPr/>
    </dgm:pt>
  </dgm:ptLst>
  <dgm:cxnLst>
    <dgm:cxn modelId="{E8688E4F-ED23-465B-B651-146105F81EA8}" srcId="{22FE6C47-BFBE-47E4-AE02-C2393C9407B2}" destId="{7FC75140-C740-417A-B60F-40BF6D4DF4B8}" srcOrd="0" destOrd="0" parTransId="{EBBEA8E0-F55E-48AF-8BAD-F39B5E46B52B}" sibTransId="{1E3B9247-6892-473E-88BB-5F34E0E34889}"/>
    <dgm:cxn modelId="{8B1290A8-BDE1-4498-A417-AAB463B69E59}" type="presOf" srcId="{32426B89-3CB1-45F4-9CE4-209581F56EF6}" destId="{0F6CAE8F-76EF-4DED-A319-DF48CFACDEDC}" srcOrd="1" destOrd="0" presId="urn:microsoft.com/office/officeart/2005/8/layout/list1"/>
    <dgm:cxn modelId="{AD08B976-B459-430E-B32F-A82A078AA694}" type="presOf" srcId="{32426B89-3CB1-45F4-9CE4-209581F56EF6}" destId="{1AC636A6-1AE7-45E7-B30A-A704CC68895C}" srcOrd="0" destOrd="0" presId="urn:microsoft.com/office/officeart/2005/8/layout/list1"/>
    <dgm:cxn modelId="{32CA30AD-48B8-43AC-91F1-414F327BF8C0}" srcId="{693F7784-4BCE-47DF-9451-01123D7A7438}" destId="{65521F0C-88BD-4DF1-AEC8-126AF41117F1}" srcOrd="0" destOrd="0" parTransId="{7902C3F8-628B-4A5E-B0EE-0C2A5C101163}" sibTransId="{2220FB5F-5568-44E2-9630-88D156716D09}"/>
    <dgm:cxn modelId="{376E7036-5A87-4AAB-AE91-CA70B34A590D}" type="presOf" srcId="{5B90D279-946B-47CF-A222-6A11C1612D4A}" destId="{5F3488EA-9040-4C18-A28F-132675DAE460}" srcOrd="0" destOrd="2" presId="urn:microsoft.com/office/officeart/2005/8/layout/list1"/>
    <dgm:cxn modelId="{50CA636D-6582-4B7A-B9A3-0A81FF81EB55}" srcId="{693F7784-4BCE-47DF-9451-01123D7A7438}" destId="{32426B89-3CB1-45F4-9CE4-209581F56EF6}" srcOrd="1" destOrd="0" parTransId="{D54972AD-091F-46B5-9798-390B0FF0D67E}" sibTransId="{FFF69971-92A2-4D57-A4C5-C92F1D306EFE}"/>
    <dgm:cxn modelId="{397E8169-6723-4E4F-A725-D3ECC068C165}" srcId="{65521F0C-88BD-4DF1-AEC8-126AF41117F1}" destId="{22FE6C47-BFBE-47E4-AE02-C2393C9407B2}" srcOrd="0" destOrd="0" parTransId="{CD79DC3A-CB61-4961-86C0-0E629829E61F}" sibTransId="{8EB3CB34-66EC-46B7-AADB-7940AB691472}"/>
    <dgm:cxn modelId="{3D2F6C53-051D-4069-93C1-A4B268B84F68}" type="presOf" srcId="{65521F0C-88BD-4DF1-AEC8-126AF41117F1}" destId="{DB7C80EF-10A7-4FA8-905A-82042EBC803F}" srcOrd="0" destOrd="0" presId="urn:microsoft.com/office/officeart/2005/8/layout/list1"/>
    <dgm:cxn modelId="{7AFCB534-A6C7-440E-BB58-1B574CCE81D7}" type="presOf" srcId="{65521F0C-88BD-4DF1-AEC8-126AF41117F1}" destId="{A860A672-48C7-4CFA-B61C-6224D72FC6BE}" srcOrd="1" destOrd="0" presId="urn:microsoft.com/office/officeart/2005/8/layout/list1"/>
    <dgm:cxn modelId="{44DB676F-6A39-4074-A31B-2C7A1C6B1517}" type="presOf" srcId="{693F7784-4BCE-47DF-9451-01123D7A7438}" destId="{9337DCD8-3290-4840-A69F-A3BFA0151DCD}" srcOrd="0" destOrd="0" presId="urn:microsoft.com/office/officeart/2005/8/layout/list1"/>
    <dgm:cxn modelId="{7455A4E6-CE7B-43C3-903D-836CEFA50CB7}" srcId="{22FE6C47-BFBE-47E4-AE02-C2393C9407B2}" destId="{5B90D279-946B-47CF-A222-6A11C1612D4A}" srcOrd="1" destOrd="0" parTransId="{A9AF11E5-DD9B-43DE-8DE3-963680A0C44F}" sibTransId="{4EA878E8-9A18-417C-A01F-97B855CC6B2C}"/>
    <dgm:cxn modelId="{6A03B792-40D5-418E-A6F6-0A742F01CFA1}" type="presOf" srcId="{22FE6C47-BFBE-47E4-AE02-C2393C9407B2}" destId="{5F3488EA-9040-4C18-A28F-132675DAE460}" srcOrd="0" destOrd="0" presId="urn:microsoft.com/office/officeart/2005/8/layout/list1"/>
    <dgm:cxn modelId="{8C2B6B9B-50EA-45A3-811B-DE938587E402}" type="presOf" srcId="{7FC75140-C740-417A-B60F-40BF6D4DF4B8}" destId="{5F3488EA-9040-4C18-A28F-132675DAE460}" srcOrd="0" destOrd="1" presId="urn:microsoft.com/office/officeart/2005/8/layout/list1"/>
    <dgm:cxn modelId="{2799B50C-F919-4645-9A2D-257F9613EA33}" type="presParOf" srcId="{9337DCD8-3290-4840-A69F-A3BFA0151DCD}" destId="{9D12875F-F34D-42A2-9B1B-450998998EEE}" srcOrd="0" destOrd="0" presId="urn:microsoft.com/office/officeart/2005/8/layout/list1"/>
    <dgm:cxn modelId="{0BCBBFC4-6AC2-4B56-BBBD-9C5446DBC683}" type="presParOf" srcId="{9D12875F-F34D-42A2-9B1B-450998998EEE}" destId="{DB7C80EF-10A7-4FA8-905A-82042EBC803F}" srcOrd="0" destOrd="0" presId="urn:microsoft.com/office/officeart/2005/8/layout/list1"/>
    <dgm:cxn modelId="{31438BD8-D64D-47E8-8C20-E8A46AFAEAAF}" type="presParOf" srcId="{9D12875F-F34D-42A2-9B1B-450998998EEE}" destId="{A860A672-48C7-4CFA-B61C-6224D72FC6BE}" srcOrd="1" destOrd="0" presId="urn:microsoft.com/office/officeart/2005/8/layout/list1"/>
    <dgm:cxn modelId="{0C79AE4A-3AF9-436C-9D44-E6F671FD6579}" type="presParOf" srcId="{9337DCD8-3290-4840-A69F-A3BFA0151DCD}" destId="{6BCAF36F-20B6-490F-96A1-77E6A17699A8}" srcOrd="1" destOrd="0" presId="urn:microsoft.com/office/officeart/2005/8/layout/list1"/>
    <dgm:cxn modelId="{09C80EF7-C429-419A-B33E-7D53D0D1DB63}" type="presParOf" srcId="{9337DCD8-3290-4840-A69F-A3BFA0151DCD}" destId="{5F3488EA-9040-4C18-A28F-132675DAE460}" srcOrd="2" destOrd="0" presId="urn:microsoft.com/office/officeart/2005/8/layout/list1"/>
    <dgm:cxn modelId="{CD2F4AA8-614A-42B5-A4AE-2349AE13DE12}" type="presParOf" srcId="{9337DCD8-3290-4840-A69F-A3BFA0151DCD}" destId="{EF1DA504-97C5-49D9-801A-D67A41C514E0}" srcOrd="3" destOrd="0" presId="urn:microsoft.com/office/officeart/2005/8/layout/list1"/>
    <dgm:cxn modelId="{679B8A5B-20E7-482D-8898-2F9C17E3A1E2}" type="presParOf" srcId="{9337DCD8-3290-4840-A69F-A3BFA0151DCD}" destId="{89733FA3-38A8-4BE9-9F79-DC73564D170B}" srcOrd="4" destOrd="0" presId="urn:microsoft.com/office/officeart/2005/8/layout/list1"/>
    <dgm:cxn modelId="{535BB893-97E2-49F6-B421-70E3E0FBF366}" type="presParOf" srcId="{89733FA3-38A8-4BE9-9F79-DC73564D170B}" destId="{1AC636A6-1AE7-45E7-B30A-A704CC68895C}" srcOrd="0" destOrd="0" presId="urn:microsoft.com/office/officeart/2005/8/layout/list1"/>
    <dgm:cxn modelId="{284D70D1-189C-4023-9FC7-1B9AAE0FD3DA}" type="presParOf" srcId="{89733FA3-38A8-4BE9-9F79-DC73564D170B}" destId="{0F6CAE8F-76EF-4DED-A319-DF48CFACDEDC}" srcOrd="1" destOrd="0" presId="urn:microsoft.com/office/officeart/2005/8/layout/list1"/>
    <dgm:cxn modelId="{72017135-F789-464C-A84E-4465064259EC}" type="presParOf" srcId="{9337DCD8-3290-4840-A69F-A3BFA0151DCD}" destId="{D47BEC28-0C34-4786-9438-2D251ACB7F11}" srcOrd="5" destOrd="0" presId="urn:microsoft.com/office/officeart/2005/8/layout/list1"/>
    <dgm:cxn modelId="{7D35B938-7015-43BE-A32A-30AA8794C93E}" type="presParOf" srcId="{9337DCD8-3290-4840-A69F-A3BFA0151DCD}" destId="{7F256D34-1ABA-48B9-888B-69C0E669B73B}" srcOrd="6" destOrd="0" presId="urn:microsoft.com/office/officeart/2005/8/layout/list1"/>
  </dgm:cxnLst>
  <dgm:bg/>
  <dgm:whole/>
</dgm:dataModel>
</file>

<file path=ppt/diagrams/data23.xml><?xml version="1.0" encoding="utf-8"?>
<dgm:dataModel xmlns:dgm="http://schemas.openxmlformats.org/drawingml/2006/diagram" xmlns:a="http://schemas.openxmlformats.org/drawingml/2006/main">
  <dgm:ptLst>
    <dgm:pt modelId="{AA27EB02-4D90-4332-8202-60A972344F9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EA88BBB-AAC5-4FFB-A47A-F4698BB69928}">
      <dgm:prSet/>
      <dgm:spPr/>
      <dgm:t>
        <a:bodyPr/>
        <a:lstStyle/>
        <a:p>
          <a:pPr rtl="0"/>
          <a:r>
            <a:rPr lang="en-US" dirty="0" smtClean="0"/>
            <a:t>Heavy Asset base companies</a:t>
          </a:r>
          <a:endParaRPr lang="en-US" dirty="0"/>
        </a:p>
      </dgm:t>
    </dgm:pt>
    <dgm:pt modelId="{8AC1ADE5-3D55-4223-8F61-A4F4BC82C509}" type="parTrans" cxnId="{16D5CD79-0AE7-4DFE-A0B3-C470B6BE4E5E}">
      <dgm:prSet/>
      <dgm:spPr/>
      <dgm:t>
        <a:bodyPr/>
        <a:lstStyle/>
        <a:p>
          <a:endParaRPr lang="en-US"/>
        </a:p>
      </dgm:t>
    </dgm:pt>
    <dgm:pt modelId="{1874277F-71CC-4DF4-BC74-9AA505E6BE51}" type="sibTrans" cxnId="{16D5CD79-0AE7-4DFE-A0B3-C470B6BE4E5E}">
      <dgm:prSet/>
      <dgm:spPr/>
      <dgm:t>
        <a:bodyPr/>
        <a:lstStyle/>
        <a:p>
          <a:endParaRPr lang="en-US"/>
        </a:p>
      </dgm:t>
    </dgm:pt>
    <dgm:pt modelId="{5C5A8935-FB7E-49D0-B683-D2678188B259}">
      <dgm:prSet/>
      <dgm:spPr/>
      <dgm:t>
        <a:bodyPr/>
        <a:lstStyle/>
        <a:p>
          <a:pPr rtl="0"/>
          <a:r>
            <a:rPr lang="en-US" dirty="0" smtClean="0"/>
            <a:t>Light Asset base companies</a:t>
          </a:r>
          <a:endParaRPr lang="en-US" dirty="0"/>
        </a:p>
      </dgm:t>
    </dgm:pt>
    <dgm:pt modelId="{64E7088F-FC4F-44F2-A9B0-72DA5C4A1DB2}" type="parTrans" cxnId="{9B7AE1E2-4502-4CDC-9DEA-8E0F6F525F1F}">
      <dgm:prSet/>
      <dgm:spPr/>
      <dgm:t>
        <a:bodyPr/>
        <a:lstStyle/>
        <a:p>
          <a:endParaRPr lang="en-US"/>
        </a:p>
      </dgm:t>
    </dgm:pt>
    <dgm:pt modelId="{1DB7CDC4-94F5-47E2-B448-52980A1E198D}" type="sibTrans" cxnId="{9B7AE1E2-4502-4CDC-9DEA-8E0F6F525F1F}">
      <dgm:prSet/>
      <dgm:spPr/>
      <dgm:t>
        <a:bodyPr/>
        <a:lstStyle/>
        <a:p>
          <a:endParaRPr lang="en-US"/>
        </a:p>
      </dgm:t>
    </dgm:pt>
    <dgm:pt modelId="{769C5ABC-5EDB-4918-9BAD-839DE1F0CE2C}">
      <dgm:prSet/>
      <dgm:spPr/>
      <dgm:t>
        <a:bodyPr/>
        <a:lstStyle/>
        <a:p>
          <a:pPr rtl="0"/>
          <a:r>
            <a:rPr lang="en-US" dirty="0" smtClean="0"/>
            <a:t>P/E Ratio</a:t>
          </a:r>
          <a:endParaRPr lang="en-US" dirty="0"/>
        </a:p>
      </dgm:t>
    </dgm:pt>
    <dgm:pt modelId="{0A95D808-4227-4F9A-AE41-9B973D318258}" type="parTrans" cxnId="{8D7D4470-0829-4DC8-80CE-FD19EB8CE703}">
      <dgm:prSet/>
      <dgm:spPr/>
      <dgm:t>
        <a:bodyPr/>
        <a:lstStyle/>
        <a:p>
          <a:endParaRPr lang="en-US"/>
        </a:p>
      </dgm:t>
    </dgm:pt>
    <dgm:pt modelId="{6B11D526-E3F0-46ED-8961-D0348CE79DA9}" type="sibTrans" cxnId="{8D7D4470-0829-4DC8-80CE-FD19EB8CE703}">
      <dgm:prSet/>
      <dgm:spPr/>
      <dgm:t>
        <a:bodyPr/>
        <a:lstStyle/>
        <a:p>
          <a:endParaRPr lang="en-US"/>
        </a:p>
      </dgm:t>
    </dgm:pt>
    <dgm:pt modelId="{0469E8CD-9E1B-4089-AF74-06E27C0C70EF}">
      <dgm:prSet/>
      <dgm:spPr/>
      <dgm:t>
        <a:bodyPr/>
        <a:lstStyle/>
        <a:p>
          <a:pPr rtl="0"/>
          <a:r>
            <a:rPr lang="en-US" dirty="0" smtClean="0"/>
            <a:t>Price to Book Value</a:t>
          </a:r>
          <a:endParaRPr lang="en-US" dirty="0"/>
        </a:p>
      </dgm:t>
    </dgm:pt>
    <dgm:pt modelId="{9C3FFEEE-9F30-4030-96A9-18ED2D24B985}" type="parTrans" cxnId="{0C030A56-D105-4E74-9562-DCB5E885B96E}">
      <dgm:prSet/>
      <dgm:spPr/>
      <dgm:t>
        <a:bodyPr/>
        <a:lstStyle/>
        <a:p>
          <a:endParaRPr lang="en-US"/>
        </a:p>
      </dgm:t>
    </dgm:pt>
    <dgm:pt modelId="{73010434-AC35-4823-AB20-30CDB4C96F6C}" type="sibTrans" cxnId="{0C030A56-D105-4E74-9562-DCB5E885B96E}">
      <dgm:prSet/>
      <dgm:spPr/>
      <dgm:t>
        <a:bodyPr/>
        <a:lstStyle/>
        <a:p>
          <a:endParaRPr lang="en-US"/>
        </a:p>
      </dgm:t>
    </dgm:pt>
    <dgm:pt modelId="{E336E428-7675-4452-B0B1-7A1BF83A2896}">
      <dgm:prSet/>
      <dgm:spPr/>
      <dgm:t>
        <a:bodyPr/>
        <a:lstStyle/>
        <a:p>
          <a:pPr rtl="0"/>
          <a:r>
            <a:rPr lang="en-US" dirty="0" smtClean="0"/>
            <a:t>Discounted Cash flow and projections to Banks</a:t>
          </a:r>
          <a:endParaRPr lang="en-US" dirty="0"/>
        </a:p>
      </dgm:t>
    </dgm:pt>
    <dgm:pt modelId="{E8280401-3F99-4AA8-A52F-570505BFE7AA}" type="parTrans" cxnId="{04A20888-34B5-4796-8581-FFEC09FC79A9}">
      <dgm:prSet/>
      <dgm:spPr/>
      <dgm:t>
        <a:bodyPr/>
        <a:lstStyle/>
        <a:p>
          <a:endParaRPr lang="en-US"/>
        </a:p>
      </dgm:t>
    </dgm:pt>
    <dgm:pt modelId="{D778DAB6-DE81-4F6A-A5B1-E91C3CD7CC84}" type="sibTrans" cxnId="{04A20888-34B5-4796-8581-FFEC09FC79A9}">
      <dgm:prSet/>
      <dgm:spPr/>
      <dgm:t>
        <a:bodyPr/>
        <a:lstStyle/>
        <a:p>
          <a:endParaRPr lang="en-US"/>
        </a:p>
      </dgm:t>
    </dgm:pt>
    <dgm:pt modelId="{1543C2C4-670A-47E5-8FFA-EF0979E91C69}">
      <dgm:prSet/>
      <dgm:spPr/>
      <dgm:t>
        <a:bodyPr/>
        <a:lstStyle/>
        <a:p>
          <a:pPr rtl="0"/>
          <a:r>
            <a:rPr lang="en-US" dirty="0" smtClean="0"/>
            <a:t>EPS</a:t>
          </a:r>
          <a:endParaRPr lang="en-US" dirty="0"/>
        </a:p>
      </dgm:t>
    </dgm:pt>
    <dgm:pt modelId="{30AD48BC-1F71-4EBD-A3F5-4F138D825CB6}" type="parTrans" cxnId="{89478585-12E6-4430-910C-6A878E118FA2}">
      <dgm:prSet/>
      <dgm:spPr/>
    </dgm:pt>
    <dgm:pt modelId="{888BE0B8-E9ED-48E3-9CD6-6AC7FFA7CC8E}" type="sibTrans" cxnId="{89478585-12E6-4430-910C-6A878E118FA2}">
      <dgm:prSet/>
      <dgm:spPr/>
    </dgm:pt>
    <dgm:pt modelId="{ACCF6DF8-47B1-4193-8D4F-5A0EA12A27FA}">
      <dgm:prSet/>
      <dgm:spPr/>
      <dgm:t>
        <a:bodyPr/>
        <a:lstStyle/>
        <a:p>
          <a:pPr rtl="0"/>
          <a:r>
            <a:rPr lang="en-US" dirty="0" smtClean="0"/>
            <a:t>Ratio Analysis</a:t>
          </a:r>
          <a:endParaRPr lang="en-US" dirty="0"/>
        </a:p>
      </dgm:t>
    </dgm:pt>
    <dgm:pt modelId="{B00DFAEE-AA0A-4CC8-8927-46C892BE1CE8}" type="parTrans" cxnId="{3C97752A-8D51-4F37-89E1-094E9EB35B63}">
      <dgm:prSet/>
      <dgm:spPr/>
    </dgm:pt>
    <dgm:pt modelId="{A5C80D49-CDE2-459E-832D-93B054FEAF05}" type="sibTrans" cxnId="{3C97752A-8D51-4F37-89E1-094E9EB35B63}">
      <dgm:prSet/>
      <dgm:spPr/>
    </dgm:pt>
    <dgm:pt modelId="{B209358A-BB56-4B93-8D26-B5FEEFDF16B7}" type="pres">
      <dgm:prSet presAssocID="{AA27EB02-4D90-4332-8202-60A972344F93}" presName="linear" presStyleCnt="0">
        <dgm:presLayoutVars>
          <dgm:animLvl val="lvl"/>
          <dgm:resizeHandles val="exact"/>
        </dgm:presLayoutVars>
      </dgm:prSet>
      <dgm:spPr/>
      <dgm:t>
        <a:bodyPr/>
        <a:lstStyle/>
        <a:p>
          <a:endParaRPr lang="en-US"/>
        </a:p>
      </dgm:t>
    </dgm:pt>
    <dgm:pt modelId="{7CF2B769-F60A-4319-9106-FD43A27E25D9}" type="pres">
      <dgm:prSet presAssocID="{ACCF6DF8-47B1-4193-8D4F-5A0EA12A27FA}" presName="parentText" presStyleLbl="node1" presStyleIdx="0" presStyleCnt="7">
        <dgm:presLayoutVars>
          <dgm:chMax val="0"/>
          <dgm:bulletEnabled val="1"/>
        </dgm:presLayoutVars>
      </dgm:prSet>
      <dgm:spPr/>
      <dgm:t>
        <a:bodyPr/>
        <a:lstStyle/>
        <a:p>
          <a:endParaRPr lang="en-US"/>
        </a:p>
      </dgm:t>
    </dgm:pt>
    <dgm:pt modelId="{ECF592E4-3F2A-4536-A955-DC4451D5ABBA}" type="pres">
      <dgm:prSet presAssocID="{A5C80D49-CDE2-459E-832D-93B054FEAF05}" presName="spacer" presStyleCnt="0"/>
      <dgm:spPr/>
    </dgm:pt>
    <dgm:pt modelId="{B550380F-62D2-4706-9AE3-93243FD4380D}" type="pres">
      <dgm:prSet presAssocID="{2EA88BBB-AAC5-4FFB-A47A-F4698BB69928}" presName="parentText" presStyleLbl="node1" presStyleIdx="1" presStyleCnt="7">
        <dgm:presLayoutVars>
          <dgm:chMax val="0"/>
          <dgm:bulletEnabled val="1"/>
        </dgm:presLayoutVars>
      </dgm:prSet>
      <dgm:spPr/>
      <dgm:t>
        <a:bodyPr/>
        <a:lstStyle/>
        <a:p>
          <a:endParaRPr lang="en-US"/>
        </a:p>
      </dgm:t>
    </dgm:pt>
    <dgm:pt modelId="{E5319522-15F0-43FF-BDCF-C82B64F0A2CC}" type="pres">
      <dgm:prSet presAssocID="{1874277F-71CC-4DF4-BC74-9AA505E6BE51}" presName="spacer" presStyleCnt="0"/>
      <dgm:spPr/>
    </dgm:pt>
    <dgm:pt modelId="{0B1395CA-7FC9-4C1A-9C4D-B6A205A42153}" type="pres">
      <dgm:prSet presAssocID="{5C5A8935-FB7E-49D0-B683-D2678188B259}" presName="parentText" presStyleLbl="node1" presStyleIdx="2" presStyleCnt="7">
        <dgm:presLayoutVars>
          <dgm:chMax val="0"/>
          <dgm:bulletEnabled val="1"/>
        </dgm:presLayoutVars>
      </dgm:prSet>
      <dgm:spPr/>
      <dgm:t>
        <a:bodyPr/>
        <a:lstStyle/>
        <a:p>
          <a:endParaRPr lang="en-US"/>
        </a:p>
      </dgm:t>
    </dgm:pt>
    <dgm:pt modelId="{91109B0D-C101-4E49-BDF2-19802B219543}" type="pres">
      <dgm:prSet presAssocID="{1DB7CDC4-94F5-47E2-B448-52980A1E198D}" presName="spacer" presStyleCnt="0"/>
      <dgm:spPr/>
    </dgm:pt>
    <dgm:pt modelId="{1187763B-CB86-4ABE-9991-CDA8599B4969}" type="pres">
      <dgm:prSet presAssocID="{769C5ABC-5EDB-4918-9BAD-839DE1F0CE2C}" presName="parentText" presStyleLbl="node1" presStyleIdx="3" presStyleCnt="7">
        <dgm:presLayoutVars>
          <dgm:chMax val="0"/>
          <dgm:bulletEnabled val="1"/>
        </dgm:presLayoutVars>
      </dgm:prSet>
      <dgm:spPr/>
      <dgm:t>
        <a:bodyPr/>
        <a:lstStyle/>
        <a:p>
          <a:endParaRPr lang="en-US"/>
        </a:p>
      </dgm:t>
    </dgm:pt>
    <dgm:pt modelId="{6529B817-4D25-47EA-869E-A3964BF7E461}" type="pres">
      <dgm:prSet presAssocID="{6B11D526-E3F0-46ED-8961-D0348CE79DA9}" presName="spacer" presStyleCnt="0"/>
      <dgm:spPr/>
    </dgm:pt>
    <dgm:pt modelId="{61482F9A-3543-4FFD-BE7F-086142F6821E}" type="pres">
      <dgm:prSet presAssocID="{0469E8CD-9E1B-4089-AF74-06E27C0C70EF}" presName="parentText" presStyleLbl="node1" presStyleIdx="4" presStyleCnt="7">
        <dgm:presLayoutVars>
          <dgm:chMax val="0"/>
          <dgm:bulletEnabled val="1"/>
        </dgm:presLayoutVars>
      </dgm:prSet>
      <dgm:spPr/>
      <dgm:t>
        <a:bodyPr/>
        <a:lstStyle/>
        <a:p>
          <a:endParaRPr lang="en-US"/>
        </a:p>
      </dgm:t>
    </dgm:pt>
    <dgm:pt modelId="{AE33ABA5-4254-485F-B2A3-1B1B79873C0B}" type="pres">
      <dgm:prSet presAssocID="{73010434-AC35-4823-AB20-30CDB4C96F6C}" presName="spacer" presStyleCnt="0"/>
      <dgm:spPr/>
    </dgm:pt>
    <dgm:pt modelId="{8CE8283E-632A-4EF7-A797-C7207E5548E4}" type="pres">
      <dgm:prSet presAssocID="{1543C2C4-670A-47E5-8FFA-EF0979E91C69}" presName="parentText" presStyleLbl="node1" presStyleIdx="5" presStyleCnt="7">
        <dgm:presLayoutVars>
          <dgm:chMax val="0"/>
          <dgm:bulletEnabled val="1"/>
        </dgm:presLayoutVars>
      </dgm:prSet>
      <dgm:spPr/>
      <dgm:t>
        <a:bodyPr/>
        <a:lstStyle/>
        <a:p>
          <a:endParaRPr lang="en-US"/>
        </a:p>
      </dgm:t>
    </dgm:pt>
    <dgm:pt modelId="{05D1C510-6600-4555-9610-6220A9C3C91A}" type="pres">
      <dgm:prSet presAssocID="{888BE0B8-E9ED-48E3-9CD6-6AC7FFA7CC8E}" presName="spacer" presStyleCnt="0"/>
      <dgm:spPr/>
    </dgm:pt>
    <dgm:pt modelId="{7BE24E72-DCD2-4C8D-8B41-E25D820DA55E}" type="pres">
      <dgm:prSet presAssocID="{E336E428-7675-4452-B0B1-7A1BF83A2896}" presName="parentText" presStyleLbl="node1" presStyleIdx="6" presStyleCnt="7">
        <dgm:presLayoutVars>
          <dgm:chMax val="0"/>
          <dgm:bulletEnabled val="1"/>
        </dgm:presLayoutVars>
      </dgm:prSet>
      <dgm:spPr/>
      <dgm:t>
        <a:bodyPr/>
        <a:lstStyle/>
        <a:p>
          <a:endParaRPr lang="en-US"/>
        </a:p>
      </dgm:t>
    </dgm:pt>
  </dgm:ptLst>
  <dgm:cxnLst>
    <dgm:cxn modelId="{16D5CD79-0AE7-4DFE-A0B3-C470B6BE4E5E}" srcId="{AA27EB02-4D90-4332-8202-60A972344F93}" destId="{2EA88BBB-AAC5-4FFB-A47A-F4698BB69928}" srcOrd="1" destOrd="0" parTransId="{8AC1ADE5-3D55-4223-8F61-A4F4BC82C509}" sibTransId="{1874277F-71CC-4DF4-BC74-9AA505E6BE51}"/>
    <dgm:cxn modelId="{8D7D4470-0829-4DC8-80CE-FD19EB8CE703}" srcId="{AA27EB02-4D90-4332-8202-60A972344F93}" destId="{769C5ABC-5EDB-4918-9BAD-839DE1F0CE2C}" srcOrd="3" destOrd="0" parTransId="{0A95D808-4227-4F9A-AE41-9B973D318258}" sibTransId="{6B11D526-E3F0-46ED-8961-D0348CE79DA9}"/>
    <dgm:cxn modelId="{86ADAAB9-7291-40A9-9B12-139B8CCAC1C8}" type="presOf" srcId="{2EA88BBB-AAC5-4FFB-A47A-F4698BB69928}" destId="{B550380F-62D2-4706-9AE3-93243FD4380D}" srcOrd="0" destOrd="0" presId="urn:microsoft.com/office/officeart/2005/8/layout/vList2"/>
    <dgm:cxn modelId="{3C97752A-8D51-4F37-89E1-094E9EB35B63}" srcId="{AA27EB02-4D90-4332-8202-60A972344F93}" destId="{ACCF6DF8-47B1-4193-8D4F-5A0EA12A27FA}" srcOrd="0" destOrd="0" parTransId="{B00DFAEE-AA0A-4CC8-8927-46C892BE1CE8}" sibTransId="{A5C80D49-CDE2-459E-832D-93B054FEAF05}"/>
    <dgm:cxn modelId="{89478585-12E6-4430-910C-6A878E118FA2}" srcId="{AA27EB02-4D90-4332-8202-60A972344F93}" destId="{1543C2C4-670A-47E5-8FFA-EF0979E91C69}" srcOrd="5" destOrd="0" parTransId="{30AD48BC-1F71-4EBD-A3F5-4F138D825CB6}" sibTransId="{888BE0B8-E9ED-48E3-9CD6-6AC7FFA7CC8E}"/>
    <dgm:cxn modelId="{9B7AE1E2-4502-4CDC-9DEA-8E0F6F525F1F}" srcId="{AA27EB02-4D90-4332-8202-60A972344F93}" destId="{5C5A8935-FB7E-49D0-B683-D2678188B259}" srcOrd="2" destOrd="0" parTransId="{64E7088F-FC4F-44F2-A9B0-72DA5C4A1DB2}" sibTransId="{1DB7CDC4-94F5-47E2-B448-52980A1E198D}"/>
    <dgm:cxn modelId="{BD204977-58C8-469F-B17D-88A18BE0A5D9}" type="presOf" srcId="{ACCF6DF8-47B1-4193-8D4F-5A0EA12A27FA}" destId="{7CF2B769-F60A-4319-9106-FD43A27E25D9}" srcOrd="0" destOrd="0" presId="urn:microsoft.com/office/officeart/2005/8/layout/vList2"/>
    <dgm:cxn modelId="{0C030A56-D105-4E74-9562-DCB5E885B96E}" srcId="{AA27EB02-4D90-4332-8202-60A972344F93}" destId="{0469E8CD-9E1B-4089-AF74-06E27C0C70EF}" srcOrd="4" destOrd="0" parTransId="{9C3FFEEE-9F30-4030-96A9-18ED2D24B985}" sibTransId="{73010434-AC35-4823-AB20-30CDB4C96F6C}"/>
    <dgm:cxn modelId="{2B46ECE1-276C-4DD3-981C-ACBF7C62D516}" type="presOf" srcId="{0469E8CD-9E1B-4089-AF74-06E27C0C70EF}" destId="{61482F9A-3543-4FFD-BE7F-086142F6821E}" srcOrd="0" destOrd="0" presId="urn:microsoft.com/office/officeart/2005/8/layout/vList2"/>
    <dgm:cxn modelId="{2E277B96-08FA-43D5-B2E6-C7840EC0D6FE}" type="presOf" srcId="{1543C2C4-670A-47E5-8FFA-EF0979E91C69}" destId="{8CE8283E-632A-4EF7-A797-C7207E5548E4}" srcOrd="0" destOrd="0" presId="urn:microsoft.com/office/officeart/2005/8/layout/vList2"/>
    <dgm:cxn modelId="{87EA27C6-153C-492A-9060-2934AC61E00D}" type="presOf" srcId="{5C5A8935-FB7E-49D0-B683-D2678188B259}" destId="{0B1395CA-7FC9-4C1A-9C4D-B6A205A42153}" srcOrd="0" destOrd="0" presId="urn:microsoft.com/office/officeart/2005/8/layout/vList2"/>
    <dgm:cxn modelId="{6033340B-BF05-4046-80D1-7F40446AE807}" type="presOf" srcId="{769C5ABC-5EDB-4918-9BAD-839DE1F0CE2C}" destId="{1187763B-CB86-4ABE-9991-CDA8599B4969}" srcOrd="0" destOrd="0" presId="urn:microsoft.com/office/officeart/2005/8/layout/vList2"/>
    <dgm:cxn modelId="{EDB6D703-C296-4DD5-888C-46A433828333}" type="presOf" srcId="{AA27EB02-4D90-4332-8202-60A972344F93}" destId="{B209358A-BB56-4B93-8D26-B5FEEFDF16B7}" srcOrd="0" destOrd="0" presId="urn:microsoft.com/office/officeart/2005/8/layout/vList2"/>
    <dgm:cxn modelId="{E43A829B-73C2-4620-8D17-74F764939D30}" type="presOf" srcId="{E336E428-7675-4452-B0B1-7A1BF83A2896}" destId="{7BE24E72-DCD2-4C8D-8B41-E25D820DA55E}" srcOrd="0" destOrd="0" presId="urn:microsoft.com/office/officeart/2005/8/layout/vList2"/>
    <dgm:cxn modelId="{04A20888-34B5-4796-8581-FFEC09FC79A9}" srcId="{AA27EB02-4D90-4332-8202-60A972344F93}" destId="{E336E428-7675-4452-B0B1-7A1BF83A2896}" srcOrd="6" destOrd="0" parTransId="{E8280401-3F99-4AA8-A52F-570505BFE7AA}" sibTransId="{D778DAB6-DE81-4F6A-A5B1-E91C3CD7CC84}"/>
    <dgm:cxn modelId="{B335EB43-7630-4C45-B159-0A32434E4814}" type="presParOf" srcId="{B209358A-BB56-4B93-8D26-B5FEEFDF16B7}" destId="{7CF2B769-F60A-4319-9106-FD43A27E25D9}" srcOrd="0" destOrd="0" presId="urn:microsoft.com/office/officeart/2005/8/layout/vList2"/>
    <dgm:cxn modelId="{EB228665-8A8F-4677-BA38-65EAEB5E0220}" type="presParOf" srcId="{B209358A-BB56-4B93-8D26-B5FEEFDF16B7}" destId="{ECF592E4-3F2A-4536-A955-DC4451D5ABBA}" srcOrd="1" destOrd="0" presId="urn:microsoft.com/office/officeart/2005/8/layout/vList2"/>
    <dgm:cxn modelId="{F97D4B7F-A9CC-4C6A-BF58-E36DD6EF5780}" type="presParOf" srcId="{B209358A-BB56-4B93-8D26-B5FEEFDF16B7}" destId="{B550380F-62D2-4706-9AE3-93243FD4380D}" srcOrd="2" destOrd="0" presId="urn:microsoft.com/office/officeart/2005/8/layout/vList2"/>
    <dgm:cxn modelId="{411E2CAB-4807-40C9-BCA0-01511705F34D}" type="presParOf" srcId="{B209358A-BB56-4B93-8D26-B5FEEFDF16B7}" destId="{E5319522-15F0-43FF-BDCF-C82B64F0A2CC}" srcOrd="3" destOrd="0" presId="urn:microsoft.com/office/officeart/2005/8/layout/vList2"/>
    <dgm:cxn modelId="{778196D5-4BDE-4FA7-9371-2D507C378F1A}" type="presParOf" srcId="{B209358A-BB56-4B93-8D26-B5FEEFDF16B7}" destId="{0B1395CA-7FC9-4C1A-9C4D-B6A205A42153}" srcOrd="4" destOrd="0" presId="urn:microsoft.com/office/officeart/2005/8/layout/vList2"/>
    <dgm:cxn modelId="{CDFD8687-1D08-4E09-BC72-42C168FC8191}" type="presParOf" srcId="{B209358A-BB56-4B93-8D26-B5FEEFDF16B7}" destId="{91109B0D-C101-4E49-BDF2-19802B219543}" srcOrd="5" destOrd="0" presId="urn:microsoft.com/office/officeart/2005/8/layout/vList2"/>
    <dgm:cxn modelId="{E50F8A9C-A3A9-4035-AE0B-1F8906ED8CD3}" type="presParOf" srcId="{B209358A-BB56-4B93-8D26-B5FEEFDF16B7}" destId="{1187763B-CB86-4ABE-9991-CDA8599B4969}" srcOrd="6" destOrd="0" presId="urn:microsoft.com/office/officeart/2005/8/layout/vList2"/>
    <dgm:cxn modelId="{9503CD4E-7464-4B66-9605-E3F1939B1F00}" type="presParOf" srcId="{B209358A-BB56-4B93-8D26-B5FEEFDF16B7}" destId="{6529B817-4D25-47EA-869E-A3964BF7E461}" srcOrd="7" destOrd="0" presId="urn:microsoft.com/office/officeart/2005/8/layout/vList2"/>
    <dgm:cxn modelId="{1AF16F08-62EA-4EDB-A7E9-6003EE248BB1}" type="presParOf" srcId="{B209358A-BB56-4B93-8D26-B5FEEFDF16B7}" destId="{61482F9A-3543-4FFD-BE7F-086142F6821E}" srcOrd="8" destOrd="0" presId="urn:microsoft.com/office/officeart/2005/8/layout/vList2"/>
    <dgm:cxn modelId="{6DD43D72-DC49-4B2F-AAD9-C7B4C5D79608}" type="presParOf" srcId="{B209358A-BB56-4B93-8D26-B5FEEFDF16B7}" destId="{AE33ABA5-4254-485F-B2A3-1B1B79873C0B}" srcOrd="9" destOrd="0" presId="urn:microsoft.com/office/officeart/2005/8/layout/vList2"/>
    <dgm:cxn modelId="{6AFEB9E3-B23C-423E-9856-4D8A57E31A56}" type="presParOf" srcId="{B209358A-BB56-4B93-8D26-B5FEEFDF16B7}" destId="{8CE8283E-632A-4EF7-A797-C7207E5548E4}" srcOrd="10" destOrd="0" presId="urn:microsoft.com/office/officeart/2005/8/layout/vList2"/>
    <dgm:cxn modelId="{C2C48F85-0BDC-4542-B408-C192B5958BC9}" type="presParOf" srcId="{B209358A-BB56-4B93-8D26-B5FEEFDF16B7}" destId="{05D1C510-6600-4555-9610-6220A9C3C91A}" srcOrd="11" destOrd="0" presId="urn:microsoft.com/office/officeart/2005/8/layout/vList2"/>
    <dgm:cxn modelId="{F502849F-EB17-4693-BDCD-45BB8FC12771}" type="presParOf" srcId="{B209358A-BB56-4B93-8D26-B5FEEFDF16B7}" destId="{7BE24E72-DCD2-4C8D-8B41-E25D820DA55E}" srcOrd="12" destOrd="0" presId="urn:microsoft.com/office/officeart/2005/8/layout/vList2"/>
  </dgm:cxnLst>
  <dgm:bg/>
  <dgm:whole/>
</dgm:dataModel>
</file>

<file path=ppt/diagrams/data24.xml><?xml version="1.0" encoding="utf-8"?>
<dgm:dataModel xmlns:dgm="http://schemas.openxmlformats.org/drawingml/2006/diagram" xmlns:a="http://schemas.openxmlformats.org/drawingml/2006/main">
  <dgm:ptLst>
    <dgm:pt modelId="{0572F83F-CA77-4BED-9304-51632E9B6511}"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3BDFE32-B3B6-48BC-93B1-A99BA530BEAE}">
      <dgm:prSet/>
      <dgm:spPr/>
      <dgm:t>
        <a:bodyPr/>
        <a:lstStyle/>
        <a:p>
          <a:pPr rtl="0"/>
          <a:r>
            <a:rPr lang="en-US" dirty="0" smtClean="0"/>
            <a:t>Titles &amp; ownership.</a:t>
          </a:r>
          <a:endParaRPr lang="en-US" dirty="0"/>
        </a:p>
      </dgm:t>
    </dgm:pt>
    <dgm:pt modelId="{9AD7181E-4178-44F7-840B-122E45F51310}" type="parTrans" cxnId="{6FCA7C99-9275-4061-8CD0-DFC366974B94}">
      <dgm:prSet/>
      <dgm:spPr/>
      <dgm:t>
        <a:bodyPr/>
        <a:lstStyle/>
        <a:p>
          <a:endParaRPr lang="en-US"/>
        </a:p>
      </dgm:t>
    </dgm:pt>
    <dgm:pt modelId="{9AB232F5-5A74-4B25-AC26-4FECA8317AD0}" type="sibTrans" cxnId="{6FCA7C99-9275-4061-8CD0-DFC366974B94}">
      <dgm:prSet/>
      <dgm:spPr/>
      <dgm:t>
        <a:bodyPr/>
        <a:lstStyle/>
        <a:p>
          <a:endParaRPr lang="en-US"/>
        </a:p>
      </dgm:t>
    </dgm:pt>
    <dgm:pt modelId="{6F8D6350-9C6F-42B9-B256-177CB56F935E}">
      <dgm:prSet/>
      <dgm:spPr/>
      <dgm:t>
        <a:bodyPr/>
        <a:lstStyle/>
        <a:p>
          <a:pPr rtl="0"/>
          <a:r>
            <a:rPr lang="en-US" dirty="0" smtClean="0"/>
            <a:t>Various Government consents/ </a:t>
          </a:r>
          <a:r>
            <a:rPr lang="en-US" dirty="0" err="1" smtClean="0"/>
            <a:t>licences</a:t>
          </a:r>
          <a:r>
            <a:rPr lang="en-US" dirty="0" smtClean="0"/>
            <a:t>.</a:t>
          </a:r>
          <a:endParaRPr lang="en-US" dirty="0"/>
        </a:p>
      </dgm:t>
    </dgm:pt>
    <dgm:pt modelId="{5DBFEB44-5B27-4B02-9367-92639E28BD73}" type="parTrans" cxnId="{FA35B4AB-8C66-4CA1-AB1D-E281FA6AFDB1}">
      <dgm:prSet/>
      <dgm:spPr/>
      <dgm:t>
        <a:bodyPr/>
        <a:lstStyle/>
        <a:p>
          <a:endParaRPr lang="en-US"/>
        </a:p>
      </dgm:t>
    </dgm:pt>
    <dgm:pt modelId="{05D53A2C-6089-455C-AD26-58AFDD0B0508}" type="sibTrans" cxnId="{FA35B4AB-8C66-4CA1-AB1D-E281FA6AFDB1}">
      <dgm:prSet/>
      <dgm:spPr/>
      <dgm:t>
        <a:bodyPr/>
        <a:lstStyle/>
        <a:p>
          <a:endParaRPr lang="en-US"/>
        </a:p>
      </dgm:t>
    </dgm:pt>
    <dgm:pt modelId="{6A392ACC-512A-423F-A381-076EFA9539D2}">
      <dgm:prSet/>
      <dgm:spPr/>
      <dgm:t>
        <a:bodyPr/>
        <a:lstStyle/>
        <a:p>
          <a:pPr rtl="0"/>
          <a:r>
            <a:rPr lang="en-US" dirty="0" smtClean="0"/>
            <a:t>Correctness and completeness of all information supplied.</a:t>
          </a:r>
          <a:endParaRPr lang="en-US" dirty="0"/>
        </a:p>
      </dgm:t>
    </dgm:pt>
    <dgm:pt modelId="{971E9124-3761-4D1B-AADB-2250AA3B799A}" type="parTrans" cxnId="{FBE333AB-14E9-49F5-A49B-EECC30992E41}">
      <dgm:prSet/>
      <dgm:spPr/>
      <dgm:t>
        <a:bodyPr/>
        <a:lstStyle/>
        <a:p>
          <a:endParaRPr lang="en-US"/>
        </a:p>
      </dgm:t>
    </dgm:pt>
    <dgm:pt modelId="{1E763097-4051-497F-9FE3-81199B3D5F62}" type="sibTrans" cxnId="{FBE333AB-14E9-49F5-A49B-EECC30992E41}">
      <dgm:prSet/>
      <dgm:spPr/>
      <dgm:t>
        <a:bodyPr/>
        <a:lstStyle/>
        <a:p>
          <a:endParaRPr lang="en-US"/>
        </a:p>
      </dgm:t>
    </dgm:pt>
    <dgm:pt modelId="{5501B8D5-F899-4205-B2B8-AC4C0D2BE67C}">
      <dgm:prSet/>
      <dgm:spPr/>
      <dgm:t>
        <a:bodyPr/>
        <a:lstStyle/>
        <a:p>
          <a:pPr rtl="0"/>
          <a:r>
            <a:rPr lang="en-US" dirty="0" smtClean="0"/>
            <a:t>Product/service warranties, damages and other claims.</a:t>
          </a:r>
          <a:endParaRPr lang="en-US" dirty="0"/>
        </a:p>
      </dgm:t>
    </dgm:pt>
    <dgm:pt modelId="{F138FC4B-4DC2-451D-AEFB-55558192D009}" type="parTrans" cxnId="{79C40C8D-3515-433C-B7C7-9499382675AE}">
      <dgm:prSet/>
      <dgm:spPr/>
      <dgm:t>
        <a:bodyPr/>
        <a:lstStyle/>
        <a:p>
          <a:endParaRPr lang="en-US"/>
        </a:p>
      </dgm:t>
    </dgm:pt>
    <dgm:pt modelId="{9FED8B86-9751-4952-B246-6E1461348437}" type="sibTrans" cxnId="{79C40C8D-3515-433C-B7C7-9499382675AE}">
      <dgm:prSet/>
      <dgm:spPr/>
      <dgm:t>
        <a:bodyPr/>
        <a:lstStyle/>
        <a:p>
          <a:endParaRPr lang="en-US"/>
        </a:p>
      </dgm:t>
    </dgm:pt>
    <dgm:pt modelId="{7F3FADF7-3C10-4EE8-AA6A-F0BD97E3B105}">
      <dgm:prSet/>
      <dgm:spPr/>
      <dgm:t>
        <a:bodyPr/>
        <a:lstStyle/>
        <a:p>
          <a:pPr rtl="0"/>
          <a:r>
            <a:rPr lang="en-US" dirty="0" smtClean="0"/>
            <a:t>Contingent liabilities.</a:t>
          </a:r>
          <a:endParaRPr lang="en-US" dirty="0"/>
        </a:p>
      </dgm:t>
    </dgm:pt>
    <dgm:pt modelId="{08E2FAD2-B1C5-45B9-92C7-C63E1D3D06A2}" type="parTrans" cxnId="{8F301F18-5CE8-4385-A662-040422150F62}">
      <dgm:prSet/>
      <dgm:spPr/>
      <dgm:t>
        <a:bodyPr/>
        <a:lstStyle/>
        <a:p>
          <a:endParaRPr lang="en-US"/>
        </a:p>
      </dgm:t>
    </dgm:pt>
    <dgm:pt modelId="{021B0A53-2323-4B0C-A8A8-E6F63C12E718}" type="sibTrans" cxnId="{8F301F18-5CE8-4385-A662-040422150F62}">
      <dgm:prSet/>
      <dgm:spPr/>
      <dgm:t>
        <a:bodyPr/>
        <a:lstStyle/>
        <a:p>
          <a:endParaRPr lang="en-US"/>
        </a:p>
      </dgm:t>
    </dgm:pt>
    <dgm:pt modelId="{E7A1EFFE-4BE5-4663-9873-E9DBDA592027}" type="pres">
      <dgm:prSet presAssocID="{0572F83F-CA77-4BED-9304-51632E9B6511}" presName="linear" presStyleCnt="0">
        <dgm:presLayoutVars>
          <dgm:animLvl val="lvl"/>
          <dgm:resizeHandles val="exact"/>
        </dgm:presLayoutVars>
      </dgm:prSet>
      <dgm:spPr/>
      <dgm:t>
        <a:bodyPr/>
        <a:lstStyle/>
        <a:p>
          <a:endParaRPr lang="en-US"/>
        </a:p>
      </dgm:t>
    </dgm:pt>
    <dgm:pt modelId="{F65A4AE4-1DBF-43F5-939B-5760DEF85D52}" type="pres">
      <dgm:prSet presAssocID="{B3BDFE32-B3B6-48BC-93B1-A99BA530BEAE}" presName="parentText" presStyleLbl="node1" presStyleIdx="0" presStyleCnt="5">
        <dgm:presLayoutVars>
          <dgm:chMax val="0"/>
          <dgm:bulletEnabled val="1"/>
        </dgm:presLayoutVars>
      </dgm:prSet>
      <dgm:spPr/>
      <dgm:t>
        <a:bodyPr/>
        <a:lstStyle/>
        <a:p>
          <a:endParaRPr lang="en-US"/>
        </a:p>
      </dgm:t>
    </dgm:pt>
    <dgm:pt modelId="{B23F84DE-02C0-4C85-A959-347403CE880D}" type="pres">
      <dgm:prSet presAssocID="{9AB232F5-5A74-4B25-AC26-4FECA8317AD0}" presName="spacer" presStyleCnt="0"/>
      <dgm:spPr/>
    </dgm:pt>
    <dgm:pt modelId="{F37B5820-79C6-4E85-9050-00602F6D25F5}" type="pres">
      <dgm:prSet presAssocID="{6F8D6350-9C6F-42B9-B256-177CB56F935E}" presName="parentText" presStyleLbl="node1" presStyleIdx="1" presStyleCnt="5">
        <dgm:presLayoutVars>
          <dgm:chMax val="0"/>
          <dgm:bulletEnabled val="1"/>
        </dgm:presLayoutVars>
      </dgm:prSet>
      <dgm:spPr/>
      <dgm:t>
        <a:bodyPr/>
        <a:lstStyle/>
        <a:p>
          <a:endParaRPr lang="en-US"/>
        </a:p>
      </dgm:t>
    </dgm:pt>
    <dgm:pt modelId="{74E8DD7E-3E4C-4CAC-8E8B-73F3D52C2DC1}" type="pres">
      <dgm:prSet presAssocID="{05D53A2C-6089-455C-AD26-58AFDD0B0508}" presName="spacer" presStyleCnt="0"/>
      <dgm:spPr/>
    </dgm:pt>
    <dgm:pt modelId="{002277BC-E8EA-41D4-A303-7FB631134681}" type="pres">
      <dgm:prSet presAssocID="{6A392ACC-512A-423F-A381-076EFA9539D2}" presName="parentText" presStyleLbl="node1" presStyleIdx="2" presStyleCnt="5">
        <dgm:presLayoutVars>
          <dgm:chMax val="0"/>
          <dgm:bulletEnabled val="1"/>
        </dgm:presLayoutVars>
      </dgm:prSet>
      <dgm:spPr/>
      <dgm:t>
        <a:bodyPr/>
        <a:lstStyle/>
        <a:p>
          <a:endParaRPr lang="en-US"/>
        </a:p>
      </dgm:t>
    </dgm:pt>
    <dgm:pt modelId="{ED086834-3B45-47F4-A167-3B5B5DD6C6BC}" type="pres">
      <dgm:prSet presAssocID="{1E763097-4051-497F-9FE3-81199B3D5F62}" presName="spacer" presStyleCnt="0"/>
      <dgm:spPr/>
    </dgm:pt>
    <dgm:pt modelId="{22105ACD-00E2-4169-9ECA-5039B4E5E712}" type="pres">
      <dgm:prSet presAssocID="{5501B8D5-F899-4205-B2B8-AC4C0D2BE67C}" presName="parentText" presStyleLbl="node1" presStyleIdx="3" presStyleCnt="5">
        <dgm:presLayoutVars>
          <dgm:chMax val="0"/>
          <dgm:bulletEnabled val="1"/>
        </dgm:presLayoutVars>
      </dgm:prSet>
      <dgm:spPr/>
      <dgm:t>
        <a:bodyPr/>
        <a:lstStyle/>
        <a:p>
          <a:endParaRPr lang="en-US"/>
        </a:p>
      </dgm:t>
    </dgm:pt>
    <dgm:pt modelId="{2C253568-B3F7-4978-956C-2BFA9F5A8DA7}" type="pres">
      <dgm:prSet presAssocID="{9FED8B86-9751-4952-B246-6E1461348437}" presName="spacer" presStyleCnt="0"/>
      <dgm:spPr/>
    </dgm:pt>
    <dgm:pt modelId="{A8DD3D60-015A-4BE2-9A87-CEAFEDBAF43C}" type="pres">
      <dgm:prSet presAssocID="{7F3FADF7-3C10-4EE8-AA6A-F0BD97E3B105}" presName="parentText" presStyleLbl="node1" presStyleIdx="4" presStyleCnt="5">
        <dgm:presLayoutVars>
          <dgm:chMax val="0"/>
          <dgm:bulletEnabled val="1"/>
        </dgm:presLayoutVars>
      </dgm:prSet>
      <dgm:spPr/>
      <dgm:t>
        <a:bodyPr/>
        <a:lstStyle/>
        <a:p>
          <a:endParaRPr lang="en-US"/>
        </a:p>
      </dgm:t>
    </dgm:pt>
  </dgm:ptLst>
  <dgm:cxnLst>
    <dgm:cxn modelId="{FA35B4AB-8C66-4CA1-AB1D-E281FA6AFDB1}" srcId="{0572F83F-CA77-4BED-9304-51632E9B6511}" destId="{6F8D6350-9C6F-42B9-B256-177CB56F935E}" srcOrd="1" destOrd="0" parTransId="{5DBFEB44-5B27-4B02-9367-92639E28BD73}" sibTransId="{05D53A2C-6089-455C-AD26-58AFDD0B0508}"/>
    <dgm:cxn modelId="{6FCA7C99-9275-4061-8CD0-DFC366974B94}" srcId="{0572F83F-CA77-4BED-9304-51632E9B6511}" destId="{B3BDFE32-B3B6-48BC-93B1-A99BA530BEAE}" srcOrd="0" destOrd="0" parTransId="{9AD7181E-4178-44F7-840B-122E45F51310}" sibTransId="{9AB232F5-5A74-4B25-AC26-4FECA8317AD0}"/>
    <dgm:cxn modelId="{F329999F-9B01-405D-8333-DF639627E5AD}" type="presOf" srcId="{6A392ACC-512A-423F-A381-076EFA9539D2}" destId="{002277BC-E8EA-41D4-A303-7FB631134681}" srcOrd="0" destOrd="0" presId="urn:microsoft.com/office/officeart/2005/8/layout/vList2"/>
    <dgm:cxn modelId="{6B2A1521-0142-48EF-B41B-F3175C5D6B30}" type="presOf" srcId="{5501B8D5-F899-4205-B2B8-AC4C0D2BE67C}" destId="{22105ACD-00E2-4169-9ECA-5039B4E5E712}" srcOrd="0" destOrd="0" presId="urn:microsoft.com/office/officeart/2005/8/layout/vList2"/>
    <dgm:cxn modelId="{591FE6F5-9A26-4029-875D-62B47406DB8D}" type="presOf" srcId="{7F3FADF7-3C10-4EE8-AA6A-F0BD97E3B105}" destId="{A8DD3D60-015A-4BE2-9A87-CEAFEDBAF43C}" srcOrd="0" destOrd="0" presId="urn:microsoft.com/office/officeart/2005/8/layout/vList2"/>
    <dgm:cxn modelId="{11DF5AA9-B06F-4996-A0F6-6A17BC3005AF}" type="presOf" srcId="{0572F83F-CA77-4BED-9304-51632E9B6511}" destId="{E7A1EFFE-4BE5-4663-9873-E9DBDA592027}" srcOrd="0" destOrd="0" presId="urn:microsoft.com/office/officeart/2005/8/layout/vList2"/>
    <dgm:cxn modelId="{79C40C8D-3515-433C-B7C7-9499382675AE}" srcId="{0572F83F-CA77-4BED-9304-51632E9B6511}" destId="{5501B8D5-F899-4205-B2B8-AC4C0D2BE67C}" srcOrd="3" destOrd="0" parTransId="{F138FC4B-4DC2-451D-AEFB-55558192D009}" sibTransId="{9FED8B86-9751-4952-B246-6E1461348437}"/>
    <dgm:cxn modelId="{FBE333AB-14E9-49F5-A49B-EECC30992E41}" srcId="{0572F83F-CA77-4BED-9304-51632E9B6511}" destId="{6A392ACC-512A-423F-A381-076EFA9539D2}" srcOrd="2" destOrd="0" parTransId="{971E9124-3761-4D1B-AADB-2250AA3B799A}" sibTransId="{1E763097-4051-497F-9FE3-81199B3D5F62}"/>
    <dgm:cxn modelId="{005C7A6B-D8D5-426C-B9E9-184B8DDB6226}" type="presOf" srcId="{6F8D6350-9C6F-42B9-B256-177CB56F935E}" destId="{F37B5820-79C6-4E85-9050-00602F6D25F5}" srcOrd="0" destOrd="0" presId="urn:microsoft.com/office/officeart/2005/8/layout/vList2"/>
    <dgm:cxn modelId="{8F301F18-5CE8-4385-A662-040422150F62}" srcId="{0572F83F-CA77-4BED-9304-51632E9B6511}" destId="{7F3FADF7-3C10-4EE8-AA6A-F0BD97E3B105}" srcOrd="4" destOrd="0" parTransId="{08E2FAD2-B1C5-45B9-92C7-C63E1D3D06A2}" sibTransId="{021B0A53-2323-4B0C-A8A8-E6F63C12E718}"/>
    <dgm:cxn modelId="{B79934C2-7DAF-46B4-B61F-20B3687973C3}" type="presOf" srcId="{B3BDFE32-B3B6-48BC-93B1-A99BA530BEAE}" destId="{F65A4AE4-1DBF-43F5-939B-5760DEF85D52}" srcOrd="0" destOrd="0" presId="urn:microsoft.com/office/officeart/2005/8/layout/vList2"/>
    <dgm:cxn modelId="{AC50E9CD-0450-4FDC-A809-F7154D9F965F}" type="presParOf" srcId="{E7A1EFFE-4BE5-4663-9873-E9DBDA592027}" destId="{F65A4AE4-1DBF-43F5-939B-5760DEF85D52}" srcOrd="0" destOrd="0" presId="urn:microsoft.com/office/officeart/2005/8/layout/vList2"/>
    <dgm:cxn modelId="{EFCC405E-8B8A-438E-9F7F-8B20A23DACFA}" type="presParOf" srcId="{E7A1EFFE-4BE5-4663-9873-E9DBDA592027}" destId="{B23F84DE-02C0-4C85-A959-347403CE880D}" srcOrd="1" destOrd="0" presId="urn:microsoft.com/office/officeart/2005/8/layout/vList2"/>
    <dgm:cxn modelId="{C8844436-8FAA-412D-ADF1-F4EC960C3FEC}" type="presParOf" srcId="{E7A1EFFE-4BE5-4663-9873-E9DBDA592027}" destId="{F37B5820-79C6-4E85-9050-00602F6D25F5}" srcOrd="2" destOrd="0" presId="urn:microsoft.com/office/officeart/2005/8/layout/vList2"/>
    <dgm:cxn modelId="{BE9297B7-2E91-4D32-AF83-D8DC73C746AB}" type="presParOf" srcId="{E7A1EFFE-4BE5-4663-9873-E9DBDA592027}" destId="{74E8DD7E-3E4C-4CAC-8E8B-73F3D52C2DC1}" srcOrd="3" destOrd="0" presId="urn:microsoft.com/office/officeart/2005/8/layout/vList2"/>
    <dgm:cxn modelId="{032677DA-4972-4976-90DB-8C35B2FD5BC5}" type="presParOf" srcId="{E7A1EFFE-4BE5-4663-9873-E9DBDA592027}" destId="{002277BC-E8EA-41D4-A303-7FB631134681}" srcOrd="4" destOrd="0" presId="urn:microsoft.com/office/officeart/2005/8/layout/vList2"/>
    <dgm:cxn modelId="{AD9E21DB-651B-45C2-87D0-A0DC693B2638}" type="presParOf" srcId="{E7A1EFFE-4BE5-4663-9873-E9DBDA592027}" destId="{ED086834-3B45-47F4-A167-3B5B5DD6C6BC}" srcOrd="5" destOrd="0" presId="urn:microsoft.com/office/officeart/2005/8/layout/vList2"/>
    <dgm:cxn modelId="{310CBBB5-2601-46A3-B036-202E5D6A52D9}" type="presParOf" srcId="{E7A1EFFE-4BE5-4663-9873-E9DBDA592027}" destId="{22105ACD-00E2-4169-9ECA-5039B4E5E712}" srcOrd="6" destOrd="0" presId="urn:microsoft.com/office/officeart/2005/8/layout/vList2"/>
    <dgm:cxn modelId="{9C424800-3BFD-4973-A948-EA02521D1735}" type="presParOf" srcId="{E7A1EFFE-4BE5-4663-9873-E9DBDA592027}" destId="{2C253568-B3F7-4978-956C-2BFA9F5A8DA7}" srcOrd="7" destOrd="0" presId="urn:microsoft.com/office/officeart/2005/8/layout/vList2"/>
    <dgm:cxn modelId="{523F3C99-D250-4964-A959-C5A9E1664B63}" type="presParOf" srcId="{E7A1EFFE-4BE5-4663-9873-E9DBDA592027}" destId="{A8DD3D60-015A-4BE2-9A87-CEAFEDBAF43C}" srcOrd="8" destOrd="0" presId="urn:microsoft.com/office/officeart/2005/8/layout/vList2"/>
  </dgm:cxnLst>
  <dgm:bg/>
  <dgm:whole/>
</dgm:dataModel>
</file>

<file path=ppt/diagrams/data25.xml><?xml version="1.0" encoding="utf-8"?>
<dgm:dataModel xmlns:dgm="http://schemas.openxmlformats.org/drawingml/2006/diagram" xmlns:a="http://schemas.openxmlformats.org/drawingml/2006/main">
  <dgm:ptLst>
    <dgm:pt modelId="{0572F83F-CA77-4BED-9304-51632E9B6511}"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0A5ED0C6-A0D8-4DD1-96EA-166B60E061D0}">
      <dgm:prSet/>
      <dgm:spPr/>
      <dgm:t>
        <a:bodyPr/>
        <a:lstStyle/>
        <a:p>
          <a:pPr rtl="0"/>
          <a:r>
            <a:rPr lang="en-US" dirty="0" smtClean="0"/>
            <a:t>Recoverability of all current assets.</a:t>
          </a:r>
          <a:endParaRPr lang="en-US" dirty="0"/>
        </a:p>
      </dgm:t>
    </dgm:pt>
    <dgm:pt modelId="{8CB17578-C654-46CA-AF1D-61B4AA213B1D}" type="parTrans" cxnId="{C9F50897-8431-4D6F-8D75-1D00F748E569}">
      <dgm:prSet/>
      <dgm:spPr/>
      <dgm:t>
        <a:bodyPr/>
        <a:lstStyle/>
        <a:p>
          <a:endParaRPr lang="en-US"/>
        </a:p>
      </dgm:t>
    </dgm:pt>
    <dgm:pt modelId="{3C80D2E2-2480-462A-A77A-96AF14FBD452}" type="sibTrans" cxnId="{C9F50897-8431-4D6F-8D75-1D00F748E569}">
      <dgm:prSet/>
      <dgm:spPr/>
      <dgm:t>
        <a:bodyPr/>
        <a:lstStyle/>
        <a:p>
          <a:endParaRPr lang="en-US"/>
        </a:p>
      </dgm:t>
    </dgm:pt>
    <dgm:pt modelId="{724AC9A3-09A3-4580-869F-1C31E4713630}">
      <dgm:prSet/>
      <dgm:spPr/>
      <dgm:t>
        <a:bodyPr/>
        <a:lstStyle/>
        <a:p>
          <a:pPr rtl="0"/>
          <a:r>
            <a:rPr lang="en-US" dirty="0" smtClean="0"/>
            <a:t>Registration of Intellectual properties.</a:t>
          </a:r>
          <a:endParaRPr lang="en-US" dirty="0"/>
        </a:p>
      </dgm:t>
    </dgm:pt>
    <dgm:pt modelId="{BBA55358-7C85-40B4-A8D9-3CA21383A52D}" type="parTrans" cxnId="{331A73A1-135A-42DC-B77D-B27D642F896C}">
      <dgm:prSet/>
      <dgm:spPr/>
      <dgm:t>
        <a:bodyPr/>
        <a:lstStyle/>
        <a:p>
          <a:endParaRPr lang="en-US"/>
        </a:p>
      </dgm:t>
    </dgm:pt>
    <dgm:pt modelId="{AEE74018-719B-46D2-ADAE-4B789636E520}" type="sibTrans" cxnId="{331A73A1-135A-42DC-B77D-B27D642F896C}">
      <dgm:prSet/>
      <dgm:spPr/>
      <dgm:t>
        <a:bodyPr/>
        <a:lstStyle/>
        <a:p>
          <a:endParaRPr lang="en-US"/>
        </a:p>
      </dgm:t>
    </dgm:pt>
    <dgm:pt modelId="{C9CDF31A-CA66-48B6-B7B6-D9CC738B4420}">
      <dgm:prSet/>
      <dgm:spPr/>
      <dgm:t>
        <a:bodyPr/>
        <a:lstStyle/>
        <a:p>
          <a:pPr rtl="0"/>
          <a:r>
            <a:rPr lang="en-US" dirty="0" smtClean="0"/>
            <a:t>Employee benefit plans.</a:t>
          </a:r>
          <a:endParaRPr lang="en-US" dirty="0"/>
        </a:p>
      </dgm:t>
    </dgm:pt>
    <dgm:pt modelId="{10D92F4E-A066-487F-A94E-5978862E9156}" type="parTrans" cxnId="{9A6A2873-E941-4C9D-9D29-B68CD224AD83}">
      <dgm:prSet/>
      <dgm:spPr/>
      <dgm:t>
        <a:bodyPr/>
        <a:lstStyle/>
        <a:p>
          <a:endParaRPr lang="en-US"/>
        </a:p>
      </dgm:t>
    </dgm:pt>
    <dgm:pt modelId="{7F3A22B8-F7A9-45A2-9A8B-A2232233B11A}" type="sibTrans" cxnId="{9A6A2873-E941-4C9D-9D29-B68CD224AD83}">
      <dgm:prSet/>
      <dgm:spPr/>
      <dgm:t>
        <a:bodyPr/>
        <a:lstStyle/>
        <a:p>
          <a:endParaRPr lang="en-US"/>
        </a:p>
      </dgm:t>
    </dgm:pt>
    <dgm:pt modelId="{A20DB2CC-349B-40FA-A14B-9A715530A0B1}">
      <dgm:prSet/>
      <dgm:spPr/>
      <dgm:t>
        <a:bodyPr/>
        <a:lstStyle/>
        <a:p>
          <a:pPr rtl="0"/>
          <a:r>
            <a:rPr lang="en-US" dirty="0" smtClean="0"/>
            <a:t>Litigation/appeals, etc.</a:t>
          </a:r>
          <a:endParaRPr lang="en-US" dirty="0"/>
        </a:p>
      </dgm:t>
    </dgm:pt>
    <dgm:pt modelId="{627A2AD5-91D8-42A8-B4A3-4B21C67E44F9}" type="parTrans" cxnId="{5E0F53AF-B58B-40D1-B18D-FBBA87DB2104}">
      <dgm:prSet/>
      <dgm:spPr/>
      <dgm:t>
        <a:bodyPr/>
        <a:lstStyle/>
        <a:p>
          <a:endParaRPr lang="en-US"/>
        </a:p>
      </dgm:t>
    </dgm:pt>
    <dgm:pt modelId="{CAE05813-6478-4FC2-8896-10A865AF2F7F}" type="sibTrans" cxnId="{5E0F53AF-B58B-40D1-B18D-FBBA87DB2104}">
      <dgm:prSet/>
      <dgm:spPr/>
      <dgm:t>
        <a:bodyPr/>
        <a:lstStyle/>
        <a:p>
          <a:endParaRPr lang="en-US"/>
        </a:p>
      </dgm:t>
    </dgm:pt>
    <dgm:pt modelId="{EBC34655-DABF-4D45-958D-61BFA2747662}">
      <dgm:prSet/>
      <dgm:spPr/>
      <dgm:t>
        <a:bodyPr/>
        <a:lstStyle/>
        <a:p>
          <a:pPr rtl="0"/>
          <a:r>
            <a:rPr lang="en-US" dirty="0" smtClean="0"/>
            <a:t>Non-contravention of regulation, loan covenants, contracts terms, etc.</a:t>
          </a:r>
          <a:endParaRPr lang="en-US" dirty="0"/>
        </a:p>
      </dgm:t>
    </dgm:pt>
    <dgm:pt modelId="{9743DB1C-CEA9-485A-91FA-06C6A36CBDBB}" type="parTrans" cxnId="{0D1C71A9-B586-4B23-AA54-9BF5D2E60714}">
      <dgm:prSet/>
      <dgm:spPr/>
      <dgm:t>
        <a:bodyPr/>
        <a:lstStyle/>
        <a:p>
          <a:endParaRPr lang="en-US"/>
        </a:p>
      </dgm:t>
    </dgm:pt>
    <dgm:pt modelId="{E6292D0F-1BA4-41B5-B89A-7D383580D404}" type="sibTrans" cxnId="{0D1C71A9-B586-4B23-AA54-9BF5D2E60714}">
      <dgm:prSet/>
      <dgm:spPr/>
      <dgm:t>
        <a:bodyPr/>
        <a:lstStyle/>
        <a:p>
          <a:endParaRPr lang="en-US"/>
        </a:p>
      </dgm:t>
    </dgm:pt>
    <dgm:pt modelId="{E7A1EFFE-4BE5-4663-9873-E9DBDA592027}" type="pres">
      <dgm:prSet presAssocID="{0572F83F-CA77-4BED-9304-51632E9B6511}" presName="linear" presStyleCnt="0">
        <dgm:presLayoutVars>
          <dgm:animLvl val="lvl"/>
          <dgm:resizeHandles val="exact"/>
        </dgm:presLayoutVars>
      </dgm:prSet>
      <dgm:spPr/>
      <dgm:t>
        <a:bodyPr/>
        <a:lstStyle/>
        <a:p>
          <a:endParaRPr lang="en-US"/>
        </a:p>
      </dgm:t>
    </dgm:pt>
    <dgm:pt modelId="{D2AEF5DA-79A9-4637-B024-24D480540C1F}" type="pres">
      <dgm:prSet presAssocID="{0A5ED0C6-A0D8-4DD1-96EA-166B60E061D0}" presName="parentText" presStyleLbl="node1" presStyleIdx="0" presStyleCnt="5">
        <dgm:presLayoutVars>
          <dgm:chMax val="0"/>
          <dgm:bulletEnabled val="1"/>
        </dgm:presLayoutVars>
      </dgm:prSet>
      <dgm:spPr/>
      <dgm:t>
        <a:bodyPr/>
        <a:lstStyle/>
        <a:p>
          <a:endParaRPr lang="en-US"/>
        </a:p>
      </dgm:t>
    </dgm:pt>
    <dgm:pt modelId="{DC38C213-D6EA-41AC-88F1-5714ECCA40DC}" type="pres">
      <dgm:prSet presAssocID="{3C80D2E2-2480-462A-A77A-96AF14FBD452}" presName="spacer" presStyleCnt="0"/>
      <dgm:spPr/>
    </dgm:pt>
    <dgm:pt modelId="{278CAC56-D202-481E-8783-0BE483E4E980}" type="pres">
      <dgm:prSet presAssocID="{724AC9A3-09A3-4580-869F-1C31E4713630}" presName="parentText" presStyleLbl="node1" presStyleIdx="1" presStyleCnt="5">
        <dgm:presLayoutVars>
          <dgm:chMax val="0"/>
          <dgm:bulletEnabled val="1"/>
        </dgm:presLayoutVars>
      </dgm:prSet>
      <dgm:spPr/>
      <dgm:t>
        <a:bodyPr/>
        <a:lstStyle/>
        <a:p>
          <a:endParaRPr lang="en-US"/>
        </a:p>
      </dgm:t>
    </dgm:pt>
    <dgm:pt modelId="{1D27127A-224F-4528-9412-FE72F4264060}" type="pres">
      <dgm:prSet presAssocID="{AEE74018-719B-46D2-ADAE-4B789636E520}" presName="spacer" presStyleCnt="0"/>
      <dgm:spPr/>
    </dgm:pt>
    <dgm:pt modelId="{030DEE2A-24F5-438D-89AB-D3A7FA81FF31}" type="pres">
      <dgm:prSet presAssocID="{C9CDF31A-CA66-48B6-B7B6-D9CC738B4420}" presName="parentText" presStyleLbl="node1" presStyleIdx="2" presStyleCnt="5">
        <dgm:presLayoutVars>
          <dgm:chMax val="0"/>
          <dgm:bulletEnabled val="1"/>
        </dgm:presLayoutVars>
      </dgm:prSet>
      <dgm:spPr/>
      <dgm:t>
        <a:bodyPr/>
        <a:lstStyle/>
        <a:p>
          <a:endParaRPr lang="en-US"/>
        </a:p>
      </dgm:t>
    </dgm:pt>
    <dgm:pt modelId="{7F312D5B-AA13-496C-B8E2-D46E2A65AAFF}" type="pres">
      <dgm:prSet presAssocID="{7F3A22B8-F7A9-45A2-9A8B-A2232233B11A}" presName="spacer" presStyleCnt="0"/>
      <dgm:spPr/>
    </dgm:pt>
    <dgm:pt modelId="{1CA33721-C877-4474-B323-7E8C2DCBFF98}" type="pres">
      <dgm:prSet presAssocID="{A20DB2CC-349B-40FA-A14B-9A715530A0B1}" presName="parentText" presStyleLbl="node1" presStyleIdx="3" presStyleCnt="5">
        <dgm:presLayoutVars>
          <dgm:chMax val="0"/>
          <dgm:bulletEnabled val="1"/>
        </dgm:presLayoutVars>
      </dgm:prSet>
      <dgm:spPr/>
      <dgm:t>
        <a:bodyPr/>
        <a:lstStyle/>
        <a:p>
          <a:endParaRPr lang="en-US"/>
        </a:p>
      </dgm:t>
    </dgm:pt>
    <dgm:pt modelId="{9280AFD7-5B5D-4AD6-A68E-66A749E242AE}" type="pres">
      <dgm:prSet presAssocID="{CAE05813-6478-4FC2-8896-10A865AF2F7F}" presName="spacer" presStyleCnt="0"/>
      <dgm:spPr/>
    </dgm:pt>
    <dgm:pt modelId="{AC22B9EB-50E7-427F-AC7D-DB3EBF082CC8}" type="pres">
      <dgm:prSet presAssocID="{EBC34655-DABF-4D45-958D-61BFA2747662}" presName="parentText" presStyleLbl="node1" presStyleIdx="4" presStyleCnt="5">
        <dgm:presLayoutVars>
          <dgm:chMax val="0"/>
          <dgm:bulletEnabled val="1"/>
        </dgm:presLayoutVars>
      </dgm:prSet>
      <dgm:spPr/>
      <dgm:t>
        <a:bodyPr/>
        <a:lstStyle/>
        <a:p>
          <a:endParaRPr lang="en-US"/>
        </a:p>
      </dgm:t>
    </dgm:pt>
  </dgm:ptLst>
  <dgm:cxnLst>
    <dgm:cxn modelId="{331A73A1-135A-42DC-B77D-B27D642F896C}" srcId="{0572F83F-CA77-4BED-9304-51632E9B6511}" destId="{724AC9A3-09A3-4580-869F-1C31E4713630}" srcOrd="1" destOrd="0" parTransId="{BBA55358-7C85-40B4-A8D9-3CA21383A52D}" sibTransId="{AEE74018-719B-46D2-ADAE-4B789636E520}"/>
    <dgm:cxn modelId="{3C87E4B9-2295-43FD-AA54-CC577529D1B5}" type="presOf" srcId="{724AC9A3-09A3-4580-869F-1C31E4713630}" destId="{278CAC56-D202-481E-8783-0BE483E4E980}" srcOrd="0" destOrd="0" presId="urn:microsoft.com/office/officeart/2005/8/layout/vList2"/>
    <dgm:cxn modelId="{0D1C71A9-B586-4B23-AA54-9BF5D2E60714}" srcId="{0572F83F-CA77-4BED-9304-51632E9B6511}" destId="{EBC34655-DABF-4D45-958D-61BFA2747662}" srcOrd="4" destOrd="0" parTransId="{9743DB1C-CEA9-485A-91FA-06C6A36CBDBB}" sibTransId="{E6292D0F-1BA4-41B5-B89A-7D383580D404}"/>
    <dgm:cxn modelId="{C9F50897-8431-4D6F-8D75-1D00F748E569}" srcId="{0572F83F-CA77-4BED-9304-51632E9B6511}" destId="{0A5ED0C6-A0D8-4DD1-96EA-166B60E061D0}" srcOrd="0" destOrd="0" parTransId="{8CB17578-C654-46CA-AF1D-61B4AA213B1D}" sibTransId="{3C80D2E2-2480-462A-A77A-96AF14FBD452}"/>
    <dgm:cxn modelId="{9A6A2873-E941-4C9D-9D29-B68CD224AD83}" srcId="{0572F83F-CA77-4BED-9304-51632E9B6511}" destId="{C9CDF31A-CA66-48B6-B7B6-D9CC738B4420}" srcOrd="2" destOrd="0" parTransId="{10D92F4E-A066-487F-A94E-5978862E9156}" sibTransId="{7F3A22B8-F7A9-45A2-9A8B-A2232233B11A}"/>
    <dgm:cxn modelId="{BC92C62B-1432-460E-A130-3CF9D2D6EF6D}" type="presOf" srcId="{0A5ED0C6-A0D8-4DD1-96EA-166B60E061D0}" destId="{D2AEF5DA-79A9-4637-B024-24D480540C1F}" srcOrd="0" destOrd="0" presId="urn:microsoft.com/office/officeart/2005/8/layout/vList2"/>
    <dgm:cxn modelId="{3245AE04-7E50-4C06-B573-19EAFDF78158}" type="presOf" srcId="{A20DB2CC-349B-40FA-A14B-9A715530A0B1}" destId="{1CA33721-C877-4474-B323-7E8C2DCBFF98}" srcOrd="0" destOrd="0" presId="urn:microsoft.com/office/officeart/2005/8/layout/vList2"/>
    <dgm:cxn modelId="{45C59DB8-CED0-4DB1-A8AF-4DB587CEA5C3}" type="presOf" srcId="{EBC34655-DABF-4D45-958D-61BFA2747662}" destId="{AC22B9EB-50E7-427F-AC7D-DB3EBF082CC8}" srcOrd="0" destOrd="0" presId="urn:microsoft.com/office/officeart/2005/8/layout/vList2"/>
    <dgm:cxn modelId="{5E0F53AF-B58B-40D1-B18D-FBBA87DB2104}" srcId="{0572F83F-CA77-4BED-9304-51632E9B6511}" destId="{A20DB2CC-349B-40FA-A14B-9A715530A0B1}" srcOrd="3" destOrd="0" parTransId="{627A2AD5-91D8-42A8-B4A3-4B21C67E44F9}" sibTransId="{CAE05813-6478-4FC2-8896-10A865AF2F7F}"/>
    <dgm:cxn modelId="{5F7A976F-21F0-408B-9EAF-19DC321E6488}" type="presOf" srcId="{C9CDF31A-CA66-48B6-B7B6-D9CC738B4420}" destId="{030DEE2A-24F5-438D-89AB-D3A7FA81FF31}" srcOrd="0" destOrd="0" presId="urn:microsoft.com/office/officeart/2005/8/layout/vList2"/>
    <dgm:cxn modelId="{1A709DA3-C64B-4BDC-92D3-9AA7B610C3E3}" type="presOf" srcId="{0572F83F-CA77-4BED-9304-51632E9B6511}" destId="{E7A1EFFE-4BE5-4663-9873-E9DBDA592027}" srcOrd="0" destOrd="0" presId="urn:microsoft.com/office/officeart/2005/8/layout/vList2"/>
    <dgm:cxn modelId="{E81EC47C-0422-49B4-B18A-B767DDEDCC8F}" type="presParOf" srcId="{E7A1EFFE-4BE5-4663-9873-E9DBDA592027}" destId="{D2AEF5DA-79A9-4637-B024-24D480540C1F}" srcOrd="0" destOrd="0" presId="urn:microsoft.com/office/officeart/2005/8/layout/vList2"/>
    <dgm:cxn modelId="{AF61D259-EB1E-416C-9248-C5E267C0EB5F}" type="presParOf" srcId="{E7A1EFFE-4BE5-4663-9873-E9DBDA592027}" destId="{DC38C213-D6EA-41AC-88F1-5714ECCA40DC}" srcOrd="1" destOrd="0" presId="urn:microsoft.com/office/officeart/2005/8/layout/vList2"/>
    <dgm:cxn modelId="{49C6C09D-1CEA-40A5-B4D7-B45208953FC8}" type="presParOf" srcId="{E7A1EFFE-4BE5-4663-9873-E9DBDA592027}" destId="{278CAC56-D202-481E-8783-0BE483E4E980}" srcOrd="2" destOrd="0" presId="urn:microsoft.com/office/officeart/2005/8/layout/vList2"/>
    <dgm:cxn modelId="{808AAEC2-F6E3-47F9-B497-C7978E980DDB}" type="presParOf" srcId="{E7A1EFFE-4BE5-4663-9873-E9DBDA592027}" destId="{1D27127A-224F-4528-9412-FE72F4264060}" srcOrd="3" destOrd="0" presId="urn:microsoft.com/office/officeart/2005/8/layout/vList2"/>
    <dgm:cxn modelId="{E1437A28-50D4-4431-B0EA-44D0F5716BF4}" type="presParOf" srcId="{E7A1EFFE-4BE5-4663-9873-E9DBDA592027}" destId="{030DEE2A-24F5-438D-89AB-D3A7FA81FF31}" srcOrd="4" destOrd="0" presId="urn:microsoft.com/office/officeart/2005/8/layout/vList2"/>
    <dgm:cxn modelId="{B24B76A9-E690-4489-A0C5-7933E463E764}" type="presParOf" srcId="{E7A1EFFE-4BE5-4663-9873-E9DBDA592027}" destId="{7F312D5B-AA13-496C-B8E2-D46E2A65AAFF}" srcOrd="5" destOrd="0" presId="urn:microsoft.com/office/officeart/2005/8/layout/vList2"/>
    <dgm:cxn modelId="{C57C1F22-4444-4DDA-AF0E-FDF0DB6CA5B8}" type="presParOf" srcId="{E7A1EFFE-4BE5-4663-9873-E9DBDA592027}" destId="{1CA33721-C877-4474-B323-7E8C2DCBFF98}" srcOrd="6" destOrd="0" presId="urn:microsoft.com/office/officeart/2005/8/layout/vList2"/>
    <dgm:cxn modelId="{EB2FB23C-3538-448E-B54E-94921711D713}" type="presParOf" srcId="{E7A1EFFE-4BE5-4663-9873-E9DBDA592027}" destId="{9280AFD7-5B5D-4AD6-A68E-66A749E242AE}" srcOrd="7" destOrd="0" presId="urn:microsoft.com/office/officeart/2005/8/layout/vList2"/>
    <dgm:cxn modelId="{CAFDA161-962B-46A5-AEB0-242AD77D9B09}" type="presParOf" srcId="{E7A1EFFE-4BE5-4663-9873-E9DBDA592027}" destId="{AC22B9EB-50E7-427F-AC7D-DB3EBF082CC8}" srcOrd="8" destOrd="0" presId="urn:microsoft.com/office/officeart/2005/8/layout/vList2"/>
  </dgm:cxnLst>
  <dgm:bg/>
  <dgm:whole/>
</dgm:dataModel>
</file>

<file path=ppt/diagrams/data3.xml><?xml version="1.0" encoding="utf-8"?>
<dgm:dataModel xmlns:dgm="http://schemas.openxmlformats.org/drawingml/2006/diagram" xmlns:a="http://schemas.openxmlformats.org/drawingml/2006/main">
  <dgm:ptLst>
    <dgm:pt modelId="{545D9CD0-0F8D-463C-9DB8-F96F055A36E6}" type="doc">
      <dgm:prSet loTypeId="urn:microsoft.com/office/officeart/2005/8/layout/default" loCatId="list" qsTypeId="urn:microsoft.com/office/officeart/2005/8/quickstyle/3d3" qsCatId="3D" csTypeId="urn:microsoft.com/office/officeart/2005/8/colors/colorful1" csCatId="colorful" phldr="1"/>
      <dgm:spPr/>
      <dgm:t>
        <a:bodyPr/>
        <a:lstStyle/>
        <a:p>
          <a:endParaRPr lang="en-US"/>
        </a:p>
      </dgm:t>
    </dgm:pt>
    <dgm:pt modelId="{D7AAEF4D-78E6-4BE1-9780-F9017579DA0D}">
      <dgm:prSet/>
      <dgm:spPr/>
      <dgm:t>
        <a:bodyPr/>
        <a:lstStyle/>
        <a:p>
          <a:pPr rtl="0"/>
          <a:r>
            <a:rPr lang="en-US" dirty="0" smtClean="0"/>
            <a:t>Owner/shareholders</a:t>
          </a:r>
          <a:endParaRPr lang="en-US" dirty="0"/>
        </a:p>
      </dgm:t>
    </dgm:pt>
    <dgm:pt modelId="{AE4BD60C-45AB-4FA2-9526-9DFE5285C7A2}" type="parTrans" cxnId="{06ED6FA3-6A94-4853-B2AC-16B933104CEA}">
      <dgm:prSet/>
      <dgm:spPr/>
      <dgm:t>
        <a:bodyPr/>
        <a:lstStyle/>
        <a:p>
          <a:endParaRPr lang="en-US"/>
        </a:p>
      </dgm:t>
    </dgm:pt>
    <dgm:pt modelId="{53E971B9-D2D6-4B29-98DD-6F473C9EFF95}" type="sibTrans" cxnId="{06ED6FA3-6A94-4853-B2AC-16B933104CEA}">
      <dgm:prSet/>
      <dgm:spPr/>
      <dgm:t>
        <a:bodyPr/>
        <a:lstStyle/>
        <a:p>
          <a:endParaRPr lang="en-US"/>
        </a:p>
      </dgm:t>
    </dgm:pt>
    <dgm:pt modelId="{B19EFC4D-9B68-4594-9DBF-F5C83E0EDFBF}">
      <dgm:prSet/>
      <dgm:spPr/>
      <dgm:t>
        <a:bodyPr/>
        <a:lstStyle/>
        <a:p>
          <a:pPr rtl="0"/>
          <a:r>
            <a:rPr lang="en-US" dirty="0" smtClean="0"/>
            <a:t>Customers</a:t>
          </a:r>
          <a:endParaRPr lang="en-US" dirty="0"/>
        </a:p>
      </dgm:t>
    </dgm:pt>
    <dgm:pt modelId="{AABBB643-3E1B-4D15-8ADD-BF6D1C22989F}" type="parTrans" cxnId="{D909DC57-DDC9-42B1-9996-5E38026778DD}">
      <dgm:prSet/>
      <dgm:spPr/>
      <dgm:t>
        <a:bodyPr/>
        <a:lstStyle/>
        <a:p>
          <a:endParaRPr lang="en-US"/>
        </a:p>
      </dgm:t>
    </dgm:pt>
    <dgm:pt modelId="{116AE201-9017-4874-B297-2DAF2ACA821B}" type="sibTrans" cxnId="{D909DC57-DDC9-42B1-9996-5E38026778DD}">
      <dgm:prSet/>
      <dgm:spPr/>
      <dgm:t>
        <a:bodyPr/>
        <a:lstStyle/>
        <a:p>
          <a:endParaRPr lang="en-US"/>
        </a:p>
      </dgm:t>
    </dgm:pt>
    <dgm:pt modelId="{78C6D44F-151D-40EB-9B36-A6BCB6FCDD1C}">
      <dgm:prSet/>
      <dgm:spPr/>
      <dgm:t>
        <a:bodyPr/>
        <a:lstStyle/>
        <a:p>
          <a:pPr rtl="0"/>
          <a:r>
            <a:rPr lang="en-US" dirty="0" smtClean="0"/>
            <a:t>Suppliers</a:t>
          </a:r>
          <a:endParaRPr lang="en-US" dirty="0"/>
        </a:p>
      </dgm:t>
    </dgm:pt>
    <dgm:pt modelId="{35DEA015-0FC3-4357-8063-BDD84D426F0B}" type="parTrans" cxnId="{FC1E648D-98A9-4E73-BC51-6A47DD80DAB3}">
      <dgm:prSet/>
      <dgm:spPr/>
      <dgm:t>
        <a:bodyPr/>
        <a:lstStyle/>
        <a:p>
          <a:endParaRPr lang="en-US"/>
        </a:p>
      </dgm:t>
    </dgm:pt>
    <dgm:pt modelId="{6D683CCC-BB31-4924-A288-E940709D14D5}" type="sibTrans" cxnId="{FC1E648D-98A9-4E73-BC51-6A47DD80DAB3}">
      <dgm:prSet/>
      <dgm:spPr/>
      <dgm:t>
        <a:bodyPr/>
        <a:lstStyle/>
        <a:p>
          <a:endParaRPr lang="en-US"/>
        </a:p>
      </dgm:t>
    </dgm:pt>
    <dgm:pt modelId="{1B439783-FD7E-439A-9B94-1651E0BA16A4}">
      <dgm:prSet/>
      <dgm:spPr/>
      <dgm:t>
        <a:bodyPr/>
        <a:lstStyle/>
        <a:p>
          <a:pPr rtl="0"/>
          <a:r>
            <a:rPr lang="en-US" dirty="0" smtClean="0"/>
            <a:t>Employees</a:t>
          </a:r>
          <a:endParaRPr lang="en-US" dirty="0"/>
        </a:p>
      </dgm:t>
    </dgm:pt>
    <dgm:pt modelId="{FDC39666-59C0-4B89-BB30-D3E7C547FD92}" type="parTrans" cxnId="{C4A2CDBF-B012-4A1D-9D3D-2784C7EDDA60}">
      <dgm:prSet/>
      <dgm:spPr/>
      <dgm:t>
        <a:bodyPr/>
        <a:lstStyle/>
        <a:p>
          <a:endParaRPr lang="en-US"/>
        </a:p>
      </dgm:t>
    </dgm:pt>
    <dgm:pt modelId="{93AB2924-2E26-44CA-A732-E16290B1FE3D}" type="sibTrans" cxnId="{C4A2CDBF-B012-4A1D-9D3D-2784C7EDDA60}">
      <dgm:prSet/>
      <dgm:spPr/>
      <dgm:t>
        <a:bodyPr/>
        <a:lstStyle/>
        <a:p>
          <a:endParaRPr lang="en-US"/>
        </a:p>
      </dgm:t>
    </dgm:pt>
    <dgm:pt modelId="{869B5D6F-C385-45B6-99B8-154F4D1AB715}">
      <dgm:prSet/>
      <dgm:spPr/>
      <dgm:t>
        <a:bodyPr/>
        <a:lstStyle/>
        <a:p>
          <a:pPr rtl="0"/>
          <a:r>
            <a:rPr lang="en-US" dirty="0" smtClean="0"/>
            <a:t>Bankers</a:t>
          </a:r>
          <a:endParaRPr lang="en-US" dirty="0"/>
        </a:p>
      </dgm:t>
    </dgm:pt>
    <dgm:pt modelId="{AAA2AB62-F6F0-4B2B-8DD8-862B3905C54D}" type="parTrans" cxnId="{1AA822D1-B34C-4254-A8B9-1F6C9A96D0AD}">
      <dgm:prSet/>
      <dgm:spPr/>
      <dgm:t>
        <a:bodyPr/>
        <a:lstStyle/>
        <a:p>
          <a:endParaRPr lang="en-US"/>
        </a:p>
      </dgm:t>
    </dgm:pt>
    <dgm:pt modelId="{82C6116B-8F6A-4D89-A739-9806171A7FA7}" type="sibTrans" cxnId="{1AA822D1-B34C-4254-A8B9-1F6C9A96D0AD}">
      <dgm:prSet/>
      <dgm:spPr/>
      <dgm:t>
        <a:bodyPr/>
        <a:lstStyle/>
        <a:p>
          <a:endParaRPr lang="en-US"/>
        </a:p>
      </dgm:t>
    </dgm:pt>
    <dgm:pt modelId="{0F5F8F29-505D-4C63-987E-F07B53321AEB}">
      <dgm:prSet/>
      <dgm:spPr/>
      <dgm:t>
        <a:bodyPr/>
        <a:lstStyle/>
        <a:p>
          <a:pPr rtl="0"/>
          <a:r>
            <a:rPr lang="en-US" dirty="0" smtClean="0"/>
            <a:t>Government</a:t>
          </a:r>
          <a:endParaRPr lang="en-US" dirty="0"/>
        </a:p>
      </dgm:t>
    </dgm:pt>
    <dgm:pt modelId="{67BD9D56-2AC8-42E2-ACA9-496F65101ACF}" type="parTrans" cxnId="{8CB82050-9D88-49E1-8F4F-353725940300}">
      <dgm:prSet/>
      <dgm:spPr/>
      <dgm:t>
        <a:bodyPr/>
        <a:lstStyle/>
        <a:p>
          <a:endParaRPr lang="en-US"/>
        </a:p>
      </dgm:t>
    </dgm:pt>
    <dgm:pt modelId="{384D8E84-C009-4248-A413-6124A9CA4FAB}" type="sibTrans" cxnId="{8CB82050-9D88-49E1-8F4F-353725940300}">
      <dgm:prSet/>
      <dgm:spPr/>
      <dgm:t>
        <a:bodyPr/>
        <a:lstStyle/>
        <a:p>
          <a:endParaRPr lang="en-US"/>
        </a:p>
      </dgm:t>
    </dgm:pt>
    <dgm:pt modelId="{0638F634-5A94-4DCB-A9C3-C146ACC2EE19}">
      <dgm:prSet/>
      <dgm:spPr/>
      <dgm:t>
        <a:bodyPr/>
        <a:lstStyle/>
        <a:p>
          <a:pPr rtl="0"/>
          <a:r>
            <a:rPr lang="en-US" dirty="0" smtClean="0"/>
            <a:t>Peers</a:t>
          </a:r>
          <a:endParaRPr lang="en-US" dirty="0"/>
        </a:p>
      </dgm:t>
    </dgm:pt>
    <dgm:pt modelId="{49A640EA-39D1-4093-AF24-B86598F743F7}" type="parTrans" cxnId="{2E5D2385-4C61-4232-A752-1A350B048E36}">
      <dgm:prSet/>
      <dgm:spPr/>
      <dgm:t>
        <a:bodyPr/>
        <a:lstStyle/>
        <a:p>
          <a:endParaRPr lang="en-US"/>
        </a:p>
      </dgm:t>
    </dgm:pt>
    <dgm:pt modelId="{41401E00-5B33-45AA-848A-BA15F6A38B76}" type="sibTrans" cxnId="{2E5D2385-4C61-4232-A752-1A350B048E36}">
      <dgm:prSet/>
      <dgm:spPr/>
      <dgm:t>
        <a:bodyPr/>
        <a:lstStyle/>
        <a:p>
          <a:endParaRPr lang="en-US"/>
        </a:p>
      </dgm:t>
    </dgm:pt>
    <dgm:pt modelId="{C0A1DC5E-9496-4C0E-971C-F40E163D69AC}">
      <dgm:prSet custT="1"/>
      <dgm:spPr/>
      <dgm:t>
        <a:bodyPr/>
        <a:lstStyle/>
        <a:p>
          <a:pPr rtl="0"/>
          <a:r>
            <a:rPr lang="en-US" sz="1800" b="1" dirty="0" smtClean="0"/>
            <a:t>Tax</a:t>
          </a:r>
        </a:p>
        <a:p>
          <a:pPr rtl="0"/>
          <a:r>
            <a:rPr lang="en-US" sz="1800" b="1" dirty="0" smtClean="0"/>
            <a:t>Authorities</a:t>
          </a:r>
          <a:endParaRPr lang="en-US" sz="1800" b="1" dirty="0"/>
        </a:p>
      </dgm:t>
    </dgm:pt>
    <dgm:pt modelId="{6C20451E-71CF-4CA1-9867-8DF50475617F}" type="parTrans" cxnId="{ED4917E6-C229-4F5D-9215-ECA5545DEC38}">
      <dgm:prSet/>
      <dgm:spPr/>
      <dgm:t>
        <a:bodyPr/>
        <a:lstStyle/>
        <a:p>
          <a:endParaRPr lang="en-US"/>
        </a:p>
      </dgm:t>
    </dgm:pt>
    <dgm:pt modelId="{4C964518-492C-4F96-B81B-252ABF89CAF6}" type="sibTrans" cxnId="{ED4917E6-C229-4F5D-9215-ECA5545DEC38}">
      <dgm:prSet/>
      <dgm:spPr/>
      <dgm:t>
        <a:bodyPr/>
        <a:lstStyle/>
        <a:p>
          <a:endParaRPr lang="en-US"/>
        </a:p>
      </dgm:t>
    </dgm:pt>
    <dgm:pt modelId="{3E08E252-9FBC-4EA7-A701-5F72CD92B57C}" type="pres">
      <dgm:prSet presAssocID="{545D9CD0-0F8D-463C-9DB8-F96F055A36E6}" presName="diagram" presStyleCnt="0">
        <dgm:presLayoutVars>
          <dgm:dir/>
          <dgm:resizeHandles val="exact"/>
        </dgm:presLayoutVars>
      </dgm:prSet>
      <dgm:spPr/>
      <dgm:t>
        <a:bodyPr/>
        <a:lstStyle/>
        <a:p>
          <a:endParaRPr lang="en-US"/>
        </a:p>
      </dgm:t>
    </dgm:pt>
    <dgm:pt modelId="{489296F0-ACC4-4774-870D-4B715262C147}" type="pres">
      <dgm:prSet presAssocID="{D7AAEF4D-78E6-4BE1-9780-F9017579DA0D}" presName="node" presStyleLbl="node1" presStyleIdx="0" presStyleCnt="8" custScaleX="62093" custScaleY="92736">
        <dgm:presLayoutVars>
          <dgm:bulletEnabled val="1"/>
        </dgm:presLayoutVars>
      </dgm:prSet>
      <dgm:spPr/>
      <dgm:t>
        <a:bodyPr/>
        <a:lstStyle/>
        <a:p>
          <a:endParaRPr lang="en-US"/>
        </a:p>
      </dgm:t>
    </dgm:pt>
    <dgm:pt modelId="{6C1707AD-3E9B-4810-BE09-5734D2675DB3}" type="pres">
      <dgm:prSet presAssocID="{53E971B9-D2D6-4B29-98DD-6F473C9EFF95}" presName="sibTrans" presStyleCnt="0"/>
      <dgm:spPr/>
    </dgm:pt>
    <dgm:pt modelId="{067305C9-301E-4E9C-B135-FB56A1E19409}" type="pres">
      <dgm:prSet presAssocID="{B19EFC4D-9B68-4594-9DBF-F5C83E0EDFBF}" presName="node" presStyleLbl="node1" presStyleIdx="1" presStyleCnt="8" custScaleX="62093" custScaleY="92736">
        <dgm:presLayoutVars>
          <dgm:bulletEnabled val="1"/>
        </dgm:presLayoutVars>
      </dgm:prSet>
      <dgm:spPr/>
      <dgm:t>
        <a:bodyPr/>
        <a:lstStyle/>
        <a:p>
          <a:endParaRPr lang="en-US"/>
        </a:p>
      </dgm:t>
    </dgm:pt>
    <dgm:pt modelId="{DC112EB6-9CA9-4514-8E84-110A4DD90EA6}" type="pres">
      <dgm:prSet presAssocID="{116AE201-9017-4874-B297-2DAF2ACA821B}" presName="sibTrans" presStyleCnt="0"/>
      <dgm:spPr/>
    </dgm:pt>
    <dgm:pt modelId="{FDD38AA0-D37B-4B4F-8F67-F8E5C54F1F39}" type="pres">
      <dgm:prSet presAssocID="{78C6D44F-151D-40EB-9B36-A6BCB6FCDD1C}" presName="node" presStyleLbl="node1" presStyleIdx="2" presStyleCnt="8" custScaleX="62093" custScaleY="92736">
        <dgm:presLayoutVars>
          <dgm:bulletEnabled val="1"/>
        </dgm:presLayoutVars>
      </dgm:prSet>
      <dgm:spPr/>
      <dgm:t>
        <a:bodyPr/>
        <a:lstStyle/>
        <a:p>
          <a:endParaRPr lang="en-US"/>
        </a:p>
      </dgm:t>
    </dgm:pt>
    <dgm:pt modelId="{7EE0599D-29B5-410A-B2D0-F5C1BEE17A04}" type="pres">
      <dgm:prSet presAssocID="{6D683CCC-BB31-4924-A288-E940709D14D5}" presName="sibTrans" presStyleCnt="0"/>
      <dgm:spPr/>
    </dgm:pt>
    <dgm:pt modelId="{587DF806-DEE9-4103-BACA-BBA2F30FCF9D}" type="pres">
      <dgm:prSet presAssocID="{1B439783-FD7E-439A-9B94-1651E0BA16A4}" presName="node" presStyleLbl="node1" presStyleIdx="3" presStyleCnt="8" custScaleX="62093" custScaleY="92736">
        <dgm:presLayoutVars>
          <dgm:bulletEnabled val="1"/>
        </dgm:presLayoutVars>
      </dgm:prSet>
      <dgm:spPr/>
      <dgm:t>
        <a:bodyPr/>
        <a:lstStyle/>
        <a:p>
          <a:endParaRPr lang="en-US"/>
        </a:p>
      </dgm:t>
    </dgm:pt>
    <dgm:pt modelId="{ECBD6CBC-7545-4A6A-8584-7F3D20AE5668}" type="pres">
      <dgm:prSet presAssocID="{93AB2924-2E26-44CA-A732-E16290B1FE3D}" presName="sibTrans" presStyleCnt="0"/>
      <dgm:spPr/>
    </dgm:pt>
    <dgm:pt modelId="{4BDF6637-A3A6-4074-A96D-EFBAB0FC9E47}" type="pres">
      <dgm:prSet presAssocID="{869B5D6F-C385-45B6-99B8-154F4D1AB715}" presName="node" presStyleLbl="node1" presStyleIdx="4" presStyleCnt="8" custScaleX="62093" custScaleY="92736">
        <dgm:presLayoutVars>
          <dgm:bulletEnabled val="1"/>
        </dgm:presLayoutVars>
      </dgm:prSet>
      <dgm:spPr/>
      <dgm:t>
        <a:bodyPr/>
        <a:lstStyle/>
        <a:p>
          <a:endParaRPr lang="en-US"/>
        </a:p>
      </dgm:t>
    </dgm:pt>
    <dgm:pt modelId="{241AC093-7EF5-4BEB-9FEF-63F5407F371B}" type="pres">
      <dgm:prSet presAssocID="{82C6116B-8F6A-4D89-A739-9806171A7FA7}" presName="sibTrans" presStyleCnt="0"/>
      <dgm:spPr/>
    </dgm:pt>
    <dgm:pt modelId="{F5D7427B-7BBA-48C0-9828-DFE2A411F90A}" type="pres">
      <dgm:prSet presAssocID="{0F5F8F29-505D-4C63-987E-F07B53321AEB}" presName="node" presStyleLbl="node1" presStyleIdx="5" presStyleCnt="8" custScaleX="62093" custScaleY="92736">
        <dgm:presLayoutVars>
          <dgm:bulletEnabled val="1"/>
        </dgm:presLayoutVars>
      </dgm:prSet>
      <dgm:spPr/>
      <dgm:t>
        <a:bodyPr/>
        <a:lstStyle/>
        <a:p>
          <a:endParaRPr lang="en-US"/>
        </a:p>
      </dgm:t>
    </dgm:pt>
    <dgm:pt modelId="{92D170DB-1A9F-4831-859D-7511A587076E}" type="pres">
      <dgm:prSet presAssocID="{384D8E84-C009-4248-A413-6124A9CA4FAB}" presName="sibTrans" presStyleCnt="0"/>
      <dgm:spPr/>
    </dgm:pt>
    <dgm:pt modelId="{A09956A2-3EA8-4520-BD5F-4028AEB6DB7B}" type="pres">
      <dgm:prSet presAssocID="{C0A1DC5E-9496-4C0E-971C-F40E163D69AC}" presName="node" presStyleLbl="node1" presStyleIdx="6" presStyleCnt="8" custScaleX="62093" custScaleY="92736">
        <dgm:presLayoutVars>
          <dgm:bulletEnabled val="1"/>
        </dgm:presLayoutVars>
      </dgm:prSet>
      <dgm:spPr/>
      <dgm:t>
        <a:bodyPr/>
        <a:lstStyle/>
        <a:p>
          <a:endParaRPr lang="en-US"/>
        </a:p>
      </dgm:t>
    </dgm:pt>
    <dgm:pt modelId="{4CF99599-E696-4186-8608-F0462C7E59CC}" type="pres">
      <dgm:prSet presAssocID="{4C964518-492C-4F96-B81B-252ABF89CAF6}" presName="sibTrans" presStyleCnt="0"/>
      <dgm:spPr/>
    </dgm:pt>
    <dgm:pt modelId="{C6CB3AF8-D683-40E1-A7AB-C79B671BB061}" type="pres">
      <dgm:prSet presAssocID="{0638F634-5A94-4DCB-A9C3-C146ACC2EE19}" presName="node" presStyleLbl="node1" presStyleIdx="7" presStyleCnt="8" custScaleX="62093" custScaleY="92736">
        <dgm:presLayoutVars>
          <dgm:bulletEnabled val="1"/>
        </dgm:presLayoutVars>
      </dgm:prSet>
      <dgm:spPr/>
      <dgm:t>
        <a:bodyPr/>
        <a:lstStyle/>
        <a:p>
          <a:endParaRPr lang="en-US"/>
        </a:p>
      </dgm:t>
    </dgm:pt>
  </dgm:ptLst>
  <dgm:cxnLst>
    <dgm:cxn modelId="{B48EB41A-02DA-4B7D-8223-B37AC792BDB2}" type="presOf" srcId="{78C6D44F-151D-40EB-9B36-A6BCB6FCDD1C}" destId="{FDD38AA0-D37B-4B4F-8F67-F8E5C54F1F39}" srcOrd="0" destOrd="0" presId="urn:microsoft.com/office/officeart/2005/8/layout/default"/>
    <dgm:cxn modelId="{8CB82050-9D88-49E1-8F4F-353725940300}" srcId="{545D9CD0-0F8D-463C-9DB8-F96F055A36E6}" destId="{0F5F8F29-505D-4C63-987E-F07B53321AEB}" srcOrd="5" destOrd="0" parTransId="{67BD9D56-2AC8-42E2-ACA9-496F65101ACF}" sibTransId="{384D8E84-C009-4248-A413-6124A9CA4FAB}"/>
    <dgm:cxn modelId="{C4A2CDBF-B012-4A1D-9D3D-2784C7EDDA60}" srcId="{545D9CD0-0F8D-463C-9DB8-F96F055A36E6}" destId="{1B439783-FD7E-439A-9B94-1651E0BA16A4}" srcOrd="3" destOrd="0" parTransId="{FDC39666-59C0-4B89-BB30-D3E7C547FD92}" sibTransId="{93AB2924-2E26-44CA-A732-E16290B1FE3D}"/>
    <dgm:cxn modelId="{1AA822D1-B34C-4254-A8B9-1F6C9A96D0AD}" srcId="{545D9CD0-0F8D-463C-9DB8-F96F055A36E6}" destId="{869B5D6F-C385-45B6-99B8-154F4D1AB715}" srcOrd="4" destOrd="0" parTransId="{AAA2AB62-F6F0-4B2B-8DD8-862B3905C54D}" sibTransId="{82C6116B-8F6A-4D89-A739-9806171A7FA7}"/>
    <dgm:cxn modelId="{FC1E648D-98A9-4E73-BC51-6A47DD80DAB3}" srcId="{545D9CD0-0F8D-463C-9DB8-F96F055A36E6}" destId="{78C6D44F-151D-40EB-9B36-A6BCB6FCDD1C}" srcOrd="2" destOrd="0" parTransId="{35DEA015-0FC3-4357-8063-BDD84D426F0B}" sibTransId="{6D683CCC-BB31-4924-A288-E940709D14D5}"/>
    <dgm:cxn modelId="{5FF0F1D3-2A95-46C8-864E-36B3945F9526}" type="presOf" srcId="{D7AAEF4D-78E6-4BE1-9780-F9017579DA0D}" destId="{489296F0-ACC4-4774-870D-4B715262C147}" srcOrd="0" destOrd="0" presId="urn:microsoft.com/office/officeart/2005/8/layout/default"/>
    <dgm:cxn modelId="{D909DC57-DDC9-42B1-9996-5E38026778DD}" srcId="{545D9CD0-0F8D-463C-9DB8-F96F055A36E6}" destId="{B19EFC4D-9B68-4594-9DBF-F5C83E0EDFBF}" srcOrd="1" destOrd="0" parTransId="{AABBB643-3E1B-4D15-8ADD-BF6D1C22989F}" sibTransId="{116AE201-9017-4874-B297-2DAF2ACA821B}"/>
    <dgm:cxn modelId="{06ED6FA3-6A94-4853-B2AC-16B933104CEA}" srcId="{545D9CD0-0F8D-463C-9DB8-F96F055A36E6}" destId="{D7AAEF4D-78E6-4BE1-9780-F9017579DA0D}" srcOrd="0" destOrd="0" parTransId="{AE4BD60C-45AB-4FA2-9526-9DFE5285C7A2}" sibTransId="{53E971B9-D2D6-4B29-98DD-6F473C9EFF95}"/>
    <dgm:cxn modelId="{9A7D2BA4-4E8B-47AF-AAB5-6BA4DBE66B33}" type="presOf" srcId="{C0A1DC5E-9496-4C0E-971C-F40E163D69AC}" destId="{A09956A2-3EA8-4520-BD5F-4028AEB6DB7B}" srcOrd="0" destOrd="0" presId="urn:microsoft.com/office/officeart/2005/8/layout/default"/>
    <dgm:cxn modelId="{2E5D2385-4C61-4232-A752-1A350B048E36}" srcId="{545D9CD0-0F8D-463C-9DB8-F96F055A36E6}" destId="{0638F634-5A94-4DCB-A9C3-C146ACC2EE19}" srcOrd="7" destOrd="0" parTransId="{49A640EA-39D1-4093-AF24-B86598F743F7}" sibTransId="{41401E00-5B33-45AA-848A-BA15F6A38B76}"/>
    <dgm:cxn modelId="{5F82702D-1090-4777-AE0E-42279683710C}" type="presOf" srcId="{B19EFC4D-9B68-4594-9DBF-F5C83E0EDFBF}" destId="{067305C9-301E-4E9C-B135-FB56A1E19409}" srcOrd="0" destOrd="0" presId="urn:microsoft.com/office/officeart/2005/8/layout/default"/>
    <dgm:cxn modelId="{88E9689E-F84B-4B4D-ACF1-63682F74B29B}" type="presOf" srcId="{869B5D6F-C385-45B6-99B8-154F4D1AB715}" destId="{4BDF6637-A3A6-4074-A96D-EFBAB0FC9E47}" srcOrd="0" destOrd="0" presId="urn:microsoft.com/office/officeart/2005/8/layout/default"/>
    <dgm:cxn modelId="{ED4917E6-C229-4F5D-9215-ECA5545DEC38}" srcId="{545D9CD0-0F8D-463C-9DB8-F96F055A36E6}" destId="{C0A1DC5E-9496-4C0E-971C-F40E163D69AC}" srcOrd="6" destOrd="0" parTransId="{6C20451E-71CF-4CA1-9867-8DF50475617F}" sibTransId="{4C964518-492C-4F96-B81B-252ABF89CAF6}"/>
    <dgm:cxn modelId="{2F8B4FFC-A197-4A0C-B4B3-E32F6C496052}" type="presOf" srcId="{1B439783-FD7E-439A-9B94-1651E0BA16A4}" destId="{587DF806-DEE9-4103-BACA-BBA2F30FCF9D}" srcOrd="0" destOrd="0" presId="urn:microsoft.com/office/officeart/2005/8/layout/default"/>
    <dgm:cxn modelId="{51553C85-5E2E-4C36-853C-2F2D2D81B689}" type="presOf" srcId="{545D9CD0-0F8D-463C-9DB8-F96F055A36E6}" destId="{3E08E252-9FBC-4EA7-A701-5F72CD92B57C}" srcOrd="0" destOrd="0" presId="urn:microsoft.com/office/officeart/2005/8/layout/default"/>
    <dgm:cxn modelId="{0700FBA1-52B0-4018-8465-E7204FD51781}" type="presOf" srcId="{0F5F8F29-505D-4C63-987E-F07B53321AEB}" destId="{F5D7427B-7BBA-48C0-9828-DFE2A411F90A}" srcOrd="0" destOrd="0" presId="urn:microsoft.com/office/officeart/2005/8/layout/default"/>
    <dgm:cxn modelId="{2F3C2AA4-8FB4-464B-B302-16EA9006D544}" type="presOf" srcId="{0638F634-5A94-4DCB-A9C3-C146ACC2EE19}" destId="{C6CB3AF8-D683-40E1-A7AB-C79B671BB061}" srcOrd="0" destOrd="0" presId="urn:microsoft.com/office/officeart/2005/8/layout/default"/>
    <dgm:cxn modelId="{D823FF2A-D9D4-4115-8318-BE34CC92F0FA}" type="presParOf" srcId="{3E08E252-9FBC-4EA7-A701-5F72CD92B57C}" destId="{489296F0-ACC4-4774-870D-4B715262C147}" srcOrd="0" destOrd="0" presId="urn:microsoft.com/office/officeart/2005/8/layout/default"/>
    <dgm:cxn modelId="{F92E874D-5B30-4567-90BD-9B59BC6763C7}" type="presParOf" srcId="{3E08E252-9FBC-4EA7-A701-5F72CD92B57C}" destId="{6C1707AD-3E9B-4810-BE09-5734D2675DB3}" srcOrd="1" destOrd="0" presId="urn:microsoft.com/office/officeart/2005/8/layout/default"/>
    <dgm:cxn modelId="{19AADAEF-75E2-4D2B-8DAA-4F8EEB559D5B}" type="presParOf" srcId="{3E08E252-9FBC-4EA7-A701-5F72CD92B57C}" destId="{067305C9-301E-4E9C-B135-FB56A1E19409}" srcOrd="2" destOrd="0" presId="urn:microsoft.com/office/officeart/2005/8/layout/default"/>
    <dgm:cxn modelId="{91D63FE5-8F2C-49B1-AA2F-B99AB888B090}" type="presParOf" srcId="{3E08E252-9FBC-4EA7-A701-5F72CD92B57C}" destId="{DC112EB6-9CA9-4514-8E84-110A4DD90EA6}" srcOrd="3" destOrd="0" presId="urn:microsoft.com/office/officeart/2005/8/layout/default"/>
    <dgm:cxn modelId="{D5FFB0A6-6B28-4B71-B728-FFB905F19E0A}" type="presParOf" srcId="{3E08E252-9FBC-4EA7-A701-5F72CD92B57C}" destId="{FDD38AA0-D37B-4B4F-8F67-F8E5C54F1F39}" srcOrd="4" destOrd="0" presId="urn:microsoft.com/office/officeart/2005/8/layout/default"/>
    <dgm:cxn modelId="{2526A645-162E-49C0-B166-818E923F4861}" type="presParOf" srcId="{3E08E252-9FBC-4EA7-A701-5F72CD92B57C}" destId="{7EE0599D-29B5-410A-B2D0-F5C1BEE17A04}" srcOrd="5" destOrd="0" presId="urn:microsoft.com/office/officeart/2005/8/layout/default"/>
    <dgm:cxn modelId="{7BD176FB-E159-4258-BABE-ACF4F140F42E}" type="presParOf" srcId="{3E08E252-9FBC-4EA7-A701-5F72CD92B57C}" destId="{587DF806-DEE9-4103-BACA-BBA2F30FCF9D}" srcOrd="6" destOrd="0" presId="urn:microsoft.com/office/officeart/2005/8/layout/default"/>
    <dgm:cxn modelId="{3F3C7FF2-20A3-42CA-93CE-8FEEAC25908F}" type="presParOf" srcId="{3E08E252-9FBC-4EA7-A701-5F72CD92B57C}" destId="{ECBD6CBC-7545-4A6A-8584-7F3D20AE5668}" srcOrd="7" destOrd="0" presId="urn:microsoft.com/office/officeart/2005/8/layout/default"/>
    <dgm:cxn modelId="{0668A6D8-B438-410C-BFFA-7AE6A81402E3}" type="presParOf" srcId="{3E08E252-9FBC-4EA7-A701-5F72CD92B57C}" destId="{4BDF6637-A3A6-4074-A96D-EFBAB0FC9E47}" srcOrd="8" destOrd="0" presId="urn:microsoft.com/office/officeart/2005/8/layout/default"/>
    <dgm:cxn modelId="{5C662445-0A6A-4788-8F70-C72580F20830}" type="presParOf" srcId="{3E08E252-9FBC-4EA7-A701-5F72CD92B57C}" destId="{241AC093-7EF5-4BEB-9FEF-63F5407F371B}" srcOrd="9" destOrd="0" presId="urn:microsoft.com/office/officeart/2005/8/layout/default"/>
    <dgm:cxn modelId="{32374591-40EB-4C3E-B354-9E6FDF65C151}" type="presParOf" srcId="{3E08E252-9FBC-4EA7-A701-5F72CD92B57C}" destId="{F5D7427B-7BBA-48C0-9828-DFE2A411F90A}" srcOrd="10" destOrd="0" presId="urn:microsoft.com/office/officeart/2005/8/layout/default"/>
    <dgm:cxn modelId="{FC33BFB6-A492-4CA6-AA80-2C5131B057A0}" type="presParOf" srcId="{3E08E252-9FBC-4EA7-A701-5F72CD92B57C}" destId="{92D170DB-1A9F-4831-859D-7511A587076E}" srcOrd="11" destOrd="0" presId="urn:microsoft.com/office/officeart/2005/8/layout/default"/>
    <dgm:cxn modelId="{CB072F08-27D9-4730-8158-14FBC36E2B10}" type="presParOf" srcId="{3E08E252-9FBC-4EA7-A701-5F72CD92B57C}" destId="{A09956A2-3EA8-4520-BD5F-4028AEB6DB7B}" srcOrd="12" destOrd="0" presId="urn:microsoft.com/office/officeart/2005/8/layout/default"/>
    <dgm:cxn modelId="{B150D9E1-435E-4598-97A4-1EE5B717FC45}" type="presParOf" srcId="{3E08E252-9FBC-4EA7-A701-5F72CD92B57C}" destId="{4CF99599-E696-4186-8608-F0462C7E59CC}" srcOrd="13" destOrd="0" presId="urn:microsoft.com/office/officeart/2005/8/layout/default"/>
    <dgm:cxn modelId="{FD659C97-C316-48AF-ADFD-2D0AA87D62AC}" type="presParOf" srcId="{3E08E252-9FBC-4EA7-A701-5F72CD92B57C}" destId="{C6CB3AF8-D683-40E1-A7AB-C79B671BB061}" srcOrd="14" destOrd="0" presId="urn:microsoft.com/office/officeart/2005/8/layout/default"/>
  </dgm:cxnLst>
  <dgm:bg/>
  <dgm:whole/>
</dgm:dataModel>
</file>

<file path=ppt/diagrams/data4.xml><?xml version="1.0" encoding="utf-8"?>
<dgm:dataModel xmlns:dgm="http://schemas.openxmlformats.org/drawingml/2006/diagram" xmlns:a="http://schemas.openxmlformats.org/drawingml/2006/main">
  <dgm:ptLst>
    <dgm:pt modelId="{6434E99E-4FD0-44EB-B1B2-17DA2C37F1F5}" type="doc">
      <dgm:prSet loTypeId="urn:microsoft.com/office/officeart/2005/8/layout/radial6" loCatId="relationship" qsTypeId="urn:microsoft.com/office/officeart/2005/8/quickstyle/3d1" qsCatId="3D" csTypeId="urn:microsoft.com/office/officeart/2005/8/colors/colorful1" csCatId="colorful" phldr="1"/>
      <dgm:spPr/>
      <dgm:t>
        <a:bodyPr/>
        <a:lstStyle/>
        <a:p>
          <a:endParaRPr lang="en-US"/>
        </a:p>
      </dgm:t>
    </dgm:pt>
    <dgm:pt modelId="{3E14A46D-21BE-4537-ADB9-673B35CA14B6}">
      <dgm:prSet custT="1"/>
      <dgm:spPr/>
      <dgm:t>
        <a:bodyPr/>
        <a:lstStyle/>
        <a:p>
          <a:pPr rtl="0"/>
          <a:r>
            <a:rPr lang="en-US" sz="1600" b="1" dirty="0" smtClean="0"/>
            <a:t>Income statement (Profit and loss)</a:t>
          </a:r>
          <a:endParaRPr lang="en-US" sz="1600" b="1" dirty="0"/>
        </a:p>
      </dgm:t>
    </dgm:pt>
    <dgm:pt modelId="{C608C106-9532-457A-AE5F-CF03F970DB38}" type="parTrans" cxnId="{DFA55D4F-ECB4-4515-B20B-C324463B3513}">
      <dgm:prSet/>
      <dgm:spPr/>
      <dgm:t>
        <a:bodyPr/>
        <a:lstStyle/>
        <a:p>
          <a:endParaRPr lang="en-US"/>
        </a:p>
      </dgm:t>
    </dgm:pt>
    <dgm:pt modelId="{3DA71BB4-7794-4C3B-8C6A-B252CE45FC28}" type="sibTrans" cxnId="{DFA55D4F-ECB4-4515-B20B-C324463B3513}">
      <dgm:prSet/>
      <dgm:spPr/>
      <dgm:t>
        <a:bodyPr/>
        <a:lstStyle/>
        <a:p>
          <a:endParaRPr lang="en-US"/>
        </a:p>
      </dgm:t>
    </dgm:pt>
    <dgm:pt modelId="{18C96BF2-4809-43E2-8EF8-4111C1F12F15}">
      <dgm:prSet custT="1"/>
      <dgm:spPr/>
      <dgm:t>
        <a:bodyPr/>
        <a:lstStyle/>
        <a:p>
          <a:pPr rtl="0"/>
          <a:r>
            <a:rPr lang="en-US" sz="1600" b="1" dirty="0" smtClean="0"/>
            <a:t>Balance Sheet</a:t>
          </a:r>
          <a:endParaRPr lang="en-US" sz="1600" b="1" dirty="0"/>
        </a:p>
      </dgm:t>
    </dgm:pt>
    <dgm:pt modelId="{85E5EC4F-6414-4352-AFF7-94D165621C36}" type="parTrans" cxnId="{E7EA469B-ACDA-451E-9C2E-E2A0A4E19C62}">
      <dgm:prSet/>
      <dgm:spPr/>
      <dgm:t>
        <a:bodyPr/>
        <a:lstStyle/>
        <a:p>
          <a:endParaRPr lang="en-US"/>
        </a:p>
      </dgm:t>
    </dgm:pt>
    <dgm:pt modelId="{3450D141-4E02-4879-BA49-456A3800F6A9}" type="sibTrans" cxnId="{E7EA469B-ACDA-451E-9C2E-E2A0A4E19C62}">
      <dgm:prSet/>
      <dgm:spPr/>
      <dgm:t>
        <a:bodyPr/>
        <a:lstStyle/>
        <a:p>
          <a:endParaRPr lang="en-US"/>
        </a:p>
      </dgm:t>
    </dgm:pt>
    <dgm:pt modelId="{54106CD2-641A-457C-B9F9-5D2B40FD6FA3}">
      <dgm:prSet custT="1"/>
      <dgm:spPr/>
      <dgm:t>
        <a:bodyPr/>
        <a:lstStyle/>
        <a:p>
          <a:pPr rtl="0"/>
          <a:r>
            <a:rPr lang="en-US" sz="1600" dirty="0" smtClean="0"/>
            <a:t>Cash flow</a:t>
          </a:r>
          <a:endParaRPr lang="en-US" sz="1600" dirty="0"/>
        </a:p>
      </dgm:t>
    </dgm:pt>
    <dgm:pt modelId="{AB75F822-9D96-4F5A-A921-7670D17558D3}" type="parTrans" cxnId="{13DF741F-45DA-400C-9A45-664586696AA5}">
      <dgm:prSet/>
      <dgm:spPr/>
      <dgm:t>
        <a:bodyPr/>
        <a:lstStyle/>
        <a:p>
          <a:endParaRPr lang="en-US"/>
        </a:p>
      </dgm:t>
    </dgm:pt>
    <dgm:pt modelId="{CC305BF4-0968-4152-9534-362B212E0E5E}" type="sibTrans" cxnId="{13DF741F-45DA-400C-9A45-664586696AA5}">
      <dgm:prSet/>
      <dgm:spPr/>
      <dgm:t>
        <a:bodyPr/>
        <a:lstStyle/>
        <a:p>
          <a:endParaRPr lang="en-US"/>
        </a:p>
      </dgm:t>
    </dgm:pt>
    <dgm:pt modelId="{1081420E-40E9-4A32-A128-774226284FAB}">
      <dgm:prSet custT="1"/>
      <dgm:spPr/>
      <dgm:t>
        <a:bodyPr/>
        <a:lstStyle/>
        <a:p>
          <a:pPr rtl="0"/>
          <a:r>
            <a:rPr lang="en-US" sz="1600" dirty="0" smtClean="0"/>
            <a:t>Notes to accounts</a:t>
          </a:r>
          <a:endParaRPr lang="en-US" sz="1600" dirty="0"/>
        </a:p>
      </dgm:t>
    </dgm:pt>
    <dgm:pt modelId="{A30A7DD2-5AEA-4DB6-9EB7-6257415BAF6F}" type="parTrans" cxnId="{5F32516E-4FFE-4F73-9C43-A441B065A45F}">
      <dgm:prSet/>
      <dgm:spPr/>
      <dgm:t>
        <a:bodyPr/>
        <a:lstStyle/>
        <a:p>
          <a:endParaRPr lang="en-US"/>
        </a:p>
      </dgm:t>
    </dgm:pt>
    <dgm:pt modelId="{835CA24C-7C48-4D8B-8302-B45F174ED691}" type="sibTrans" cxnId="{5F32516E-4FFE-4F73-9C43-A441B065A45F}">
      <dgm:prSet/>
      <dgm:spPr/>
      <dgm:t>
        <a:bodyPr/>
        <a:lstStyle/>
        <a:p>
          <a:endParaRPr lang="en-US"/>
        </a:p>
      </dgm:t>
    </dgm:pt>
    <dgm:pt modelId="{16836052-7A19-45CC-9B70-51BA8711EC73}">
      <dgm:prSet custT="1"/>
      <dgm:spPr/>
      <dgm:t>
        <a:bodyPr/>
        <a:lstStyle/>
        <a:p>
          <a:pPr rtl="0"/>
          <a:r>
            <a:rPr lang="en-US" sz="2000" dirty="0" smtClean="0"/>
            <a:t>Audit report</a:t>
          </a:r>
          <a:endParaRPr lang="en-US" sz="2000" dirty="0"/>
        </a:p>
      </dgm:t>
    </dgm:pt>
    <dgm:pt modelId="{7C4819F3-1892-4CF3-8492-45A7911247D2}" type="parTrans" cxnId="{A561F770-1C7A-4983-B5C6-FF063B9B5AD9}">
      <dgm:prSet/>
      <dgm:spPr/>
      <dgm:t>
        <a:bodyPr/>
        <a:lstStyle/>
        <a:p>
          <a:endParaRPr lang="en-US"/>
        </a:p>
      </dgm:t>
    </dgm:pt>
    <dgm:pt modelId="{AFB9ACEC-0BF9-4415-B85F-D17581C361CF}" type="sibTrans" cxnId="{A561F770-1C7A-4983-B5C6-FF063B9B5AD9}">
      <dgm:prSet/>
      <dgm:spPr/>
      <dgm:t>
        <a:bodyPr/>
        <a:lstStyle/>
        <a:p>
          <a:endParaRPr lang="en-US"/>
        </a:p>
      </dgm:t>
    </dgm:pt>
    <dgm:pt modelId="{5467E13D-DA24-446C-A891-A5AA835304E8}" type="pres">
      <dgm:prSet presAssocID="{6434E99E-4FD0-44EB-B1B2-17DA2C37F1F5}" presName="Name0" presStyleCnt="0">
        <dgm:presLayoutVars>
          <dgm:chMax val="1"/>
          <dgm:dir/>
          <dgm:animLvl val="ctr"/>
          <dgm:resizeHandles val="exact"/>
        </dgm:presLayoutVars>
      </dgm:prSet>
      <dgm:spPr/>
    </dgm:pt>
    <dgm:pt modelId="{37E44C09-234E-49A5-A7D4-188AD328EBDE}" type="pres">
      <dgm:prSet presAssocID="{16836052-7A19-45CC-9B70-51BA8711EC73}" presName="centerShape" presStyleLbl="node0" presStyleIdx="0" presStyleCnt="1"/>
      <dgm:spPr/>
    </dgm:pt>
    <dgm:pt modelId="{EB523076-5D44-4A67-8790-6E414885B977}" type="pres">
      <dgm:prSet presAssocID="{3E14A46D-21BE-4537-ADB9-673B35CA14B6}" presName="node" presStyleLbl="node1" presStyleIdx="0" presStyleCnt="4" custScaleX="146410">
        <dgm:presLayoutVars>
          <dgm:bulletEnabled val="1"/>
        </dgm:presLayoutVars>
      </dgm:prSet>
      <dgm:spPr/>
      <dgm:t>
        <a:bodyPr/>
        <a:lstStyle/>
        <a:p>
          <a:endParaRPr lang="en-US"/>
        </a:p>
      </dgm:t>
    </dgm:pt>
    <dgm:pt modelId="{05EA05B4-C018-4456-BC4B-07E5D0AB679B}" type="pres">
      <dgm:prSet presAssocID="{3E14A46D-21BE-4537-ADB9-673B35CA14B6}" presName="dummy" presStyleCnt="0"/>
      <dgm:spPr/>
    </dgm:pt>
    <dgm:pt modelId="{80E51752-E746-420D-888F-F7D77F9F683C}" type="pres">
      <dgm:prSet presAssocID="{3DA71BB4-7794-4C3B-8C6A-B252CE45FC28}" presName="sibTrans" presStyleLbl="sibTrans2D1" presStyleIdx="0" presStyleCnt="4"/>
      <dgm:spPr/>
    </dgm:pt>
    <dgm:pt modelId="{D6220B69-C1F0-40C2-902A-6E5EF2DB980C}" type="pres">
      <dgm:prSet presAssocID="{18C96BF2-4809-43E2-8EF8-4111C1F12F15}" presName="node" presStyleLbl="node1" presStyleIdx="1" presStyleCnt="4" custScaleX="146410" custRadScaleRad="135651">
        <dgm:presLayoutVars>
          <dgm:bulletEnabled val="1"/>
        </dgm:presLayoutVars>
      </dgm:prSet>
      <dgm:spPr/>
    </dgm:pt>
    <dgm:pt modelId="{307EAD51-391E-4EB8-8DA8-9E68FA17058E}" type="pres">
      <dgm:prSet presAssocID="{18C96BF2-4809-43E2-8EF8-4111C1F12F15}" presName="dummy" presStyleCnt="0"/>
      <dgm:spPr/>
    </dgm:pt>
    <dgm:pt modelId="{BCCA8405-F5A0-4AD7-9E44-2FC7207D751E}" type="pres">
      <dgm:prSet presAssocID="{3450D141-4E02-4879-BA49-456A3800F6A9}" presName="sibTrans" presStyleLbl="sibTrans2D1" presStyleIdx="1" presStyleCnt="4"/>
      <dgm:spPr/>
    </dgm:pt>
    <dgm:pt modelId="{E614DA06-D00E-4969-A4D8-0FDBD22B9F5C}" type="pres">
      <dgm:prSet presAssocID="{54106CD2-641A-457C-B9F9-5D2B40FD6FA3}" presName="node" presStyleLbl="node1" presStyleIdx="2" presStyleCnt="4" custScaleX="146410">
        <dgm:presLayoutVars>
          <dgm:bulletEnabled val="1"/>
        </dgm:presLayoutVars>
      </dgm:prSet>
      <dgm:spPr/>
    </dgm:pt>
    <dgm:pt modelId="{919B662E-4987-4495-9812-587B4645B22D}" type="pres">
      <dgm:prSet presAssocID="{54106CD2-641A-457C-B9F9-5D2B40FD6FA3}" presName="dummy" presStyleCnt="0"/>
      <dgm:spPr/>
    </dgm:pt>
    <dgm:pt modelId="{D6225F05-8DB8-49BA-96EE-27FE1BFA6F8D}" type="pres">
      <dgm:prSet presAssocID="{CC305BF4-0968-4152-9534-362B212E0E5E}" presName="sibTrans" presStyleLbl="sibTrans2D1" presStyleIdx="2" presStyleCnt="4"/>
      <dgm:spPr/>
    </dgm:pt>
    <dgm:pt modelId="{2062DD81-AB5E-477C-91C4-54C3E1A068A8}" type="pres">
      <dgm:prSet presAssocID="{1081420E-40E9-4A32-A128-774226284FAB}" presName="node" presStyleLbl="node1" presStyleIdx="3" presStyleCnt="4" custScaleX="146410" custRadScaleRad="131135">
        <dgm:presLayoutVars>
          <dgm:bulletEnabled val="1"/>
        </dgm:presLayoutVars>
      </dgm:prSet>
      <dgm:spPr/>
    </dgm:pt>
    <dgm:pt modelId="{3B3DDE0D-5A90-4B96-89CE-016E4E89775C}" type="pres">
      <dgm:prSet presAssocID="{1081420E-40E9-4A32-A128-774226284FAB}" presName="dummy" presStyleCnt="0"/>
      <dgm:spPr/>
    </dgm:pt>
    <dgm:pt modelId="{42077441-E9B9-4934-A309-66E2639065C5}" type="pres">
      <dgm:prSet presAssocID="{835CA24C-7C48-4D8B-8302-B45F174ED691}" presName="sibTrans" presStyleLbl="sibTrans2D1" presStyleIdx="3" presStyleCnt="4"/>
      <dgm:spPr/>
    </dgm:pt>
  </dgm:ptLst>
  <dgm:cxnLst>
    <dgm:cxn modelId="{F4E85423-1C2C-4206-8DD1-EDC349F810FA}" type="presOf" srcId="{3E14A46D-21BE-4537-ADB9-673B35CA14B6}" destId="{EB523076-5D44-4A67-8790-6E414885B977}" srcOrd="0" destOrd="0" presId="urn:microsoft.com/office/officeart/2005/8/layout/radial6"/>
    <dgm:cxn modelId="{4BFFB223-C5E9-4E49-90FD-77CBC02CEED2}" type="presOf" srcId="{1081420E-40E9-4A32-A128-774226284FAB}" destId="{2062DD81-AB5E-477C-91C4-54C3E1A068A8}" srcOrd="0" destOrd="0" presId="urn:microsoft.com/office/officeart/2005/8/layout/radial6"/>
    <dgm:cxn modelId="{55D31900-57FC-4E52-93F9-538A912D985A}" type="presOf" srcId="{835CA24C-7C48-4D8B-8302-B45F174ED691}" destId="{42077441-E9B9-4934-A309-66E2639065C5}" srcOrd="0" destOrd="0" presId="urn:microsoft.com/office/officeart/2005/8/layout/radial6"/>
    <dgm:cxn modelId="{E7EA469B-ACDA-451E-9C2E-E2A0A4E19C62}" srcId="{16836052-7A19-45CC-9B70-51BA8711EC73}" destId="{18C96BF2-4809-43E2-8EF8-4111C1F12F15}" srcOrd="1" destOrd="0" parTransId="{85E5EC4F-6414-4352-AFF7-94D165621C36}" sibTransId="{3450D141-4E02-4879-BA49-456A3800F6A9}"/>
    <dgm:cxn modelId="{B90A4330-E7BB-45CE-A75E-3400889C524C}" type="presOf" srcId="{3DA71BB4-7794-4C3B-8C6A-B252CE45FC28}" destId="{80E51752-E746-420D-888F-F7D77F9F683C}" srcOrd="0" destOrd="0" presId="urn:microsoft.com/office/officeart/2005/8/layout/radial6"/>
    <dgm:cxn modelId="{13DF741F-45DA-400C-9A45-664586696AA5}" srcId="{16836052-7A19-45CC-9B70-51BA8711EC73}" destId="{54106CD2-641A-457C-B9F9-5D2B40FD6FA3}" srcOrd="2" destOrd="0" parTransId="{AB75F822-9D96-4F5A-A921-7670D17558D3}" sibTransId="{CC305BF4-0968-4152-9534-362B212E0E5E}"/>
    <dgm:cxn modelId="{5F32516E-4FFE-4F73-9C43-A441B065A45F}" srcId="{16836052-7A19-45CC-9B70-51BA8711EC73}" destId="{1081420E-40E9-4A32-A128-774226284FAB}" srcOrd="3" destOrd="0" parTransId="{A30A7DD2-5AEA-4DB6-9EB7-6257415BAF6F}" sibTransId="{835CA24C-7C48-4D8B-8302-B45F174ED691}"/>
    <dgm:cxn modelId="{37DD45E5-91BC-41B0-98C4-8A1B42BB4FCD}" type="presOf" srcId="{54106CD2-641A-457C-B9F9-5D2B40FD6FA3}" destId="{E614DA06-D00E-4969-A4D8-0FDBD22B9F5C}" srcOrd="0" destOrd="0" presId="urn:microsoft.com/office/officeart/2005/8/layout/radial6"/>
    <dgm:cxn modelId="{AA64FCA0-9C5F-46BE-8F6A-70B1613F84F3}" type="presOf" srcId="{16836052-7A19-45CC-9B70-51BA8711EC73}" destId="{37E44C09-234E-49A5-A7D4-188AD328EBDE}" srcOrd="0" destOrd="0" presId="urn:microsoft.com/office/officeart/2005/8/layout/radial6"/>
    <dgm:cxn modelId="{9A4003A4-8D0A-49BE-9D4D-609E14EDB5B3}" type="presOf" srcId="{3450D141-4E02-4879-BA49-456A3800F6A9}" destId="{BCCA8405-F5A0-4AD7-9E44-2FC7207D751E}" srcOrd="0" destOrd="0" presId="urn:microsoft.com/office/officeart/2005/8/layout/radial6"/>
    <dgm:cxn modelId="{4D9060E5-E4C3-4C9C-951C-FC10D37D8019}" type="presOf" srcId="{CC305BF4-0968-4152-9534-362B212E0E5E}" destId="{D6225F05-8DB8-49BA-96EE-27FE1BFA6F8D}" srcOrd="0" destOrd="0" presId="urn:microsoft.com/office/officeart/2005/8/layout/radial6"/>
    <dgm:cxn modelId="{FFA8A6F9-BEDC-4626-805B-360B42322796}" type="presOf" srcId="{6434E99E-4FD0-44EB-B1B2-17DA2C37F1F5}" destId="{5467E13D-DA24-446C-A891-A5AA835304E8}" srcOrd="0" destOrd="0" presId="urn:microsoft.com/office/officeart/2005/8/layout/radial6"/>
    <dgm:cxn modelId="{A561F770-1C7A-4983-B5C6-FF063B9B5AD9}" srcId="{6434E99E-4FD0-44EB-B1B2-17DA2C37F1F5}" destId="{16836052-7A19-45CC-9B70-51BA8711EC73}" srcOrd="0" destOrd="0" parTransId="{7C4819F3-1892-4CF3-8492-45A7911247D2}" sibTransId="{AFB9ACEC-0BF9-4415-B85F-D17581C361CF}"/>
    <dgm:cxn modelId="{DFA55D4F-ECB4-4515-B20B-C324463B3513}" srcId="{16836052-7A19-45CC-9B70-51BA8711EC73}" destId="{3E14A46D-21BE-4537-ADB9-673B35CA14B6}" srcOrd="0" destOrd="0" parTransId="{C608C106-9532-457A-AE5F-CF03F970DB38}" sibTransId="{3DA71BB4-7794-4C3B-8C6A-B252CE45FC28}"/>
    <dgm:cxn modelId="{D68887F3-198E-40E8-A378-9D62B14D091E}" type="presOf" srcId="{18C96BF2-4809-43E2-8EF8-4111C1F12F15}" destId="{D6220B69-C1F0-40C2-902A-6E5EF2DB980C}" srcOrd="0" destOrd="0" presId="urn:microsoft.com/office/officeart/2005/8/layout/radial6"/>
    <dgm:cxn modelId="{A326121E-B86A-490F-A091-CC76379F85DF}" type="presParOf" srcId="{5467E13D-DA24-446C-A891-A5AA835304E8}" destId="{37E44C09-234E-49A5-A7D4-188AD328EBDE}" srcOrd="0" destOrd="0" presId="urn:microsoft.com/office/officeart/2005/8/layout/radial6"/>
    <dgm:cxn modelId="{AC2D4CA9-2E89-4950-B2C5-BCAAAA120BBF}" type="presParOf" srcId="{5467E13D-DA24-446C-A891-A5AA835304E8}" destId="{EB523076-5D44-4A67-8790-6E414885B977}" srcOrd="1" destOrd="0" presId="urn:microsoft.com/office/officeart/2005/8/layout/radial6"/>
    <dgm:cxn modelId="{E8F4D6E3-9A6D-4E08-8814-8BC3AE9A4653}" type="presParOf" srcId="{5467E13D-DA24-446C-A891-A5AA835304E8}" destId="{05EA05B4-C018-4456-BC4B-07E5D0AB679B}" srcOrd="2" destOrd="0" presId="urn:microsoft.com/office/officeart/2005/8/layout/radial6"/>
    <dgm:cxn modelId="{8EDCD13A-A4A7-45D0-BEB5-1BAC039C9B07}" type="presParOf" srcId="{5467E13D-DA24-446C-A891-A5AA835304E8}" destId="{80E51752-E746-420D-888F-F7D77F9F683C}" srcOrd="3" destOrd="0" presId="urn:microsoft.com/office/officeart/2005/8/layout/radial6"/>
    <dgm:cxn modelId="{D0B83E96-44E2-4583-BF2B-C12B31BC7AA5}" type="presParOf" srcId="{5467E13D-DA24-446C-A891-A5AA835304E8}" destId="{D6220B69-C1F0-40C2-902A-6E5EF2DB980C}" srcOrd="4" destOrd="0" presId="urn:microsoft.com/office/officeart/2005/8/layout/radial6"/>
    <dgm:cxn modelId="{948090AE-F3C4-4343-A644-BDC1E8C0C20B}" type="presParOf" srcId="{5467E13D-DA24-446C-A891-A5AA835304E8}" destId="{307EAD51-391E-4EB8-8DA8-9E68FA17058E}" srcOrd="5" destOrd="0" presId="urn:microsoft.com/office/officeart/2005/8/layout/radial6"/>
    <dgm:cxn modelId="{84885751-6F68-4459-BD02-F63B61E0AD31}" type="presParOf" srcId="{5467E13D-DA24-446C-A891-A5AA835304E8}" destId="{BCCA8405-F5A0-4AD7-9E44-2FC7207D751E}" srcOrd="6" destOrd="0" presId="urn:microsoft.com/office/officeart/2005/8/layout/radial6"/>
    <dgm:cxn modelId="{1405343D-2F44-41B7-9412-D8B1C05A882E}" type="presParOf" srcId="{5467E13D-DA24-446C-A891-A5AA835304E8}" destId="{E614DA06-D00E-4969-A4D8-0FDBD22B9F5C}" srcOrd="7" destOrd="0" presId="urn:microsoft.com/office/officeart/2005/8/layout/radial6"/>
    <dgm:cxn modelId="{99F8F26C-839E-4F08-A033-BF1FDF8736EC}" type="presParOf" srcId="{5467E13D-DA24-446C-A891-A5AA835304E8}" destId="{919B662E-4987-4495-9812-587B4645B22D}" srcOrd="8" destOrd="0" presId="urn:microsoft.com/office/officeart/2005/8/layout/radial6"/>
    <dgm:cxn modelId="{DF86E7F4-AF8A-4129-8E36-145437EBF9B5}" type="presParOf" srcId="{5467E13D-DA24-446C-A891-A5AA835304E8}" destId="{D6225F05-8DB8-49BA-96EE-27FE1BFA6F8D}" srcOrd="9" destOrd="0" presId="urn:microsoft.com/office/officeart/2005/8/layout/radial6"/>
    <dgm:cxn modelId="{F7597720-B9CE-4CA0-8998-100664198B48}" type="presParOf" srcId="{5467E13D-DA24-446C-A891-A5AA835304E8}" destId="{2062DD81-AB5E-477C-91C4-54C3E1A068A8}" srcOrd="10" destOrd="0" presId="urn:microsoft.com/office/officeart/2005/8/layout/radial6"/>
    <dgm:cxn modelId="{36FD3FBF-F388-429D-B0EE-6DF44C97687B}" type="presParOf" srcId="{5467E13D-DA24-446C-A891-A5AA835304E8}" destId="{3B3DDE0D-5A90-4B96-89CE-016E4E89775C}" srcOrd="11" destOrd="0" presId="urn:microsoft.com/office/officeart/2005/8/layout/radial6"/>
    <dgm:cxn modelId="{4B6509AC-28C5-48E4-8FF4-4AC8FB56E24E}" type="presParOf" srcId="{5467E13D-DA24-446C-A891-A5AA835304E8}" destId="{42077441-E9B9-4934-A309-66E2639065C5}" srcOrd="12" destOrd="0" presId="urn:microsoft.com/office/officeart/2005/8/layout/radial6"/>
  </dgm:cxnLst>
  <dgm:bg/>
  <dgm:whole/>
</dgm:dataModel>
</file>

<file path=ppt/diagrams/data5.xml><?xml version="1.0" encoding="utf-8"?>
<dgm:dataModel xmlns:dgm="http://schemas.openxmlformats.org/drawingml/2006/diagram" xmlns:a="http://schemas.openxmlformats.org/drawingml/2006/main">
  <dgm:ptLst>
    <dgm:pt modelId="{FD787A66-6155-4EB3-92C2-70B165119ED7}" type="doc">
      <dgm:prSet loTypeId="urn:microsoft.com/office/officeart/2005/8/layout/default" loCatId="list" qsTypeId="urn:microsoft.com/office/officeart/2005/8/quickstyle/3d9" qsCatId="3D" csTypeId="urn:microsoft.com/office/officeart/2005/8/colors/colorful1" csCatId="colorful" phldr="1"/>
      <dgm:spPr>
        <a:scene3d>
          <a:camera prst="perspectiveRelaxed" fov="600000">
            <a:rot lat="19149996" lon="20104178" rev="1577324"/>
          </a:camera>
          <a:lightRig rig="soft" dir="t"/>
          <a:backdrop>
            <a:anchor x="0" y="0" z="-210000"/>
            <a:norm dx="0" dy="0" dz="914400"/>
            <a:up dx="0" dy="914400" dz="0"/>
          </a:backdrop>
        </a:scene3d>
      </dgm:spPr>
      <dgm:t>
        <a:bodyPr/>
        <a:lstStyle/>
        <a:p>
          <a:endParaRPr lang="en-US"/>
        </a:p>
      </dgm:t>
    </dgm:pt>
    <dgm:pt modelId="{CD36263D-4621-46C5-9E68-05CB8C20DEEA}">
      <dgm:prSet/>
      <dgm:spPr/>
      <dgm:t>
        <a:bodyPr/>
        <a:lstStyle/>
        <a:p>
          <a:pPr rtl="0"/>
          <a:r>
            <a:rPr lang="en-US" dirty="0" smtClean="0"/>
            <a:t>Indian GAAP/ AS</a:t>
          </a:r>
          <a:endParaRPr lang="en-US" dirty="0"/>
        </a:p>
      </dgm:t>
    </dgm:pt>
    <dgm:pt modelId="{682E556A-79C6-4E43-B775-1448960D5455}" type="parTrans" cxnId="{EC31417D-C011-4E1C-8C41-9E468517CD8E}">
      <dgm:prSet/>
      <dgm:spPr/>
      <dgm:t>
        <a:bodyPr/>
        <a:lstStyle/>
        <a:p>
          <a:endParaRPr lang="en-US"/>
        </a:p>
      </dgm:t>
    </dgm:pt>
    <dgm:pt modelId="{C3E4AC9A-CA38-418A-A89B-3BFA44B7B4EB}" type="sibTrans" cxnId="{EC31417D-C011-4E1C-8C41-9E468517CD8E}">
      <dgm:prSet/>
      <dgm:spPr/>
      <dgm:t>
        <a:bodyPr/>
        <a:lstStyle/>
        <a:p>
          <a:endParaRPr lang="en-US"/>
        </a:p>
      </dgm:t>
    </dgm:pt>
    <dgm:pt modelId="{2BADFEB6-7991-4BC0-A6B2-C829AAE0E127}">
      <dgm:prSet/>
      <dgm:spPr/>
      <dgm:t>
        <a:bodyPr/>
        <a:lstStyle/>
        <a:p>
          <a:pPr rtl="0"/>
          <a:r>
            <a:rPr lang="en-US" dirty="0" smtClean="0"/>
            <a:t>IFRS</a:t>
          </a:r>
          <a:endParaRPr lang="en-US" dirty="0"/>
        </a:p>
      </dgm:t>
    </dgm:pt>
    <dgm:pt modelId="{96E28136-188C-47B9-BD69-4FD2F60EF029}" type="parTrans" cxnId="{A5E4EC53-DCB0-49E2-BE62-7303D8FD27F7}">
      <dgm:prSet/>
      <dgm:spPr/>
      <dgm:t>
        <a:bodyPr/>
        <a:lstStyle/>
        <a:p>
          <a:endParaRPr lang="en-US"/>
        </a:p>
      </dgm:t>
    </dgm:pt>
    <dgm:pt modelId="{3CAAFBCB-C441-48EB-9833-F0FD0828751B}" type="sibTrans" cxnId="{A5E4EC53-DCB0-49E2-BE62-7303D8FD27F7}">
      <dgm:prSet/>
      <dgm:spPr/>
      <dgm:t>
        <a:bodyPr/>
        <a:lstStyle/>
        <a:p>
          <a:endParaRPr lang="en-US"/>
        </a:p>
      </dgm:t>
    </dgm:pt>
    <dgm:pt modelId="{AF6A2727-4681-4FAF-B4B7-A5782197EFB5}">
      <dgm:prSet/>
      <dgm:spPr/>
      <dgm:t>
        <a:bodyPr/>
        <a:lstStyle/>
        <a:p>
          <a:pPr rtl="0"/>
          <a:r>
            <a:rPr lang="en-US" dirty="0" err="1" smtClean="0"/>
            <a:t>Ind</a:t>
          </a:r>
          <a:r>
            <a:rPr lang="en-US" dirty="0" smtClean="0"/>
            <a:t>-AS</a:t>
          </a:r>
          <a:endParaRPr lang="en-US" dirty="0"/>
        </a:p>
      </dgm:t>
    </dgm:pt>
    <dgm:pt modelId="{3F5C1336-96CE-4675-BE3F-E54C2762E994}" type="parTrans" cxnId="{01FE41A8-0FD7-49B9-BB15-5A3D56319803}">
      <dgm:prSet/>
      <dgm:spPr/>
      <dgm:t>
        <a:bodyPr/>
        <a:lstStyle/>
        <a:p>
          <a:endParaRPr lang="en-US"/>
        </a:p>
      </dgm:t>
    </dgm:pt>
    <dgm:pt modelId="{804DEA9A-57D8-4B5D-A1AF-5774B0AB43A4}" type="sibTrans" cxnId="{01FE41A8-0FD7-49B9-BB15-5A3D56319803}">
      <dgm:prSet/>
      <dgm:spPr/>
      <dgm:t>
        <a:bodyPr/>
        <a:lstStyle/>
        <a:p>
          <a:endParaRPr lang="en-US"/>
        </a:p>
      </dgm:t>
    </dgm:pt>
    <dgm:pt modelId="{A67AFF73-7E57-4467-AFBE-11AC497DE82C}">
      <dgm:prSet/>
      <dgm:spPr/>
      <dgm:t>
        <a:bodyPr/>
        <a:lstStyle/>
        <a:p>
          <a:pPr rtl="0"/>
          <a:r>
            <a:rPr lang="en-US" dirty="0" smtClean="0"/>
            <a:t>Proprietorships</a:t>
          </a:r>
          <a:endParaRPr lang="en-US" dirty="0"/>
        </a:p>
      </dgm:t>
    </dgm:pt>
    <dgm:pt modelId="{EDACF44A-299C-4ADF-A037-32FFB6061774}" type="parTrans" cxnId="{43F16DF8-4AF1-4C47-B653-9A15500759EA}">
      <dgm:prSet/>
      <dgm:spPr/>
      <dgm:t>
        <a:bodyPr/>
        <a:lstStyle/>
        <a:p>
          <a:endParaRPr lang="en-US"/>
        </a:p>
      </dgm:t>
    </dgm:pt>
    <dgm:pt modelId="{EE482207-8883-4AAC-A82E-37ABD4F36A2F}" type="sibTrans" cxnId="{43F16DF8-4AF1-4C47-B653-9A15500759EA}">
      <dgm:prSet/>
      <dgm:spPr/>
      <dgm:t>
        <a:bodyPr/>
        <a:lstStyle/>
        <a:p>
          <a:endParaRPr lang="en-US"/>
        </a:p>
      </dgm:t>
    </dgm:pt>
    <dgm:pt modelId="{84AFFAC0-996D-40CD-9F83-B62E51F8D6F0}">
      <dgm:prSet/>
      <dgm:spPr/>
      <dgm:t>
        <a:bodyPr/>
        <a:lstStyle/>
        <a:p>
          <a:pPr rtl="0"/>
          <a:r>
            <a:rPr lang="en-US" smtClean="0"/>
            <a:t>Partnerships</a:t>
          </a:r>
          <a:endParaRPr lang="en-US" dirty="0"/>
        </a:p>
      </dgm:t>
    </dgm:pt>
    <dgm:pt modelId="{04C485C7-C824-4662-8192-DEB3234B16CE}" type="parTrans" cxnId="{20BD73FC-99D6-452B-94D4-F94044C6EA80}">
      <dgm:prSet/>
      <dgm:spPr/>
      <dgm:t>
        <a:bodyPr/>
        <a:lstStyle/>
        <a:p>
          <a:endParaRPr lang="en-US"/>
        </a:p>
      </dgm:t>
    </dgm:pt>
    <dgm:pt modelId="{7006C308-754E-4BA1-B145-0D101F700436}" type="sibTrans" cxnId="{20BD73FC-99D6-452B-94D4-F94044C6EA80}">
      <dgm:prSet/>
      <dgm:spPr/>
      <dgm:t>
        <a:bodyPr/>
        <a:lstStyle/>
        <a:p>
          <a:endParaRPr lang="en-US"/>
        </a:p>
      </dgm:t>
    </dgm:pt>
    <dgm:pt modelId="{4FB0C9F7-9F1D-413A-9B27-D386AD22112B}">
      <dgm:prSet/>
      <dgm:spPr/>
      <dgm:t>
        <a:bodyPr/>
        <a:lstStyle/>
        <a:p>
          <a:pPr rtl="0"/>
          <a:r>
            <a:rPr lang="en-US" dirty="0" smtClean="0"/>
            <a:t>Unlisted companies</a:t>
          </a:r>
          <a:endParaRPr lang="en-US" dirty="0"/>
        </a:p>
      </dgm:t>
    </dgm:pt>
    <dgm:pt modelId="{FB1E0368-67EC-4A2A-B59F-53B1BBE3640B}" type="parTrans" cxnId="{ECF9F137-D24D-4ED5-8048-A3BCBBC4DBBD}">
      <dgm:prSet/>
      <dgm:spPr/>
      <dgm:t>
        <a:bodyPr/>
        <a:lstStyle/>
        <a:p>
          <a:endParaRPr lang="en-US"/>
        </a:p>
      </dgm:t>
    </dgm:pt>
    <dgm:pt modelId="{7A0DC4E7-017F-4E5B-B7B6-DC169C513B79}" type="sibTrans" cxnId="{ECF9F137-D24D-4ED5-8048-A3BCBBC4DBBD}">
      <dgm:prSet/>
      <dgm:spPr/>
      <dgm:t>
        <a:bodyPr/>
        <a:lstStyle/>
        <a:p>
          <a:endParaRPr lang="en-US"/>
        </a:p>
      </dgm:t>
    </dgm:pt>
    <dgm:pt modelId="{4A38413E-BDB9-483D-9F5A-C439EF6D686B}">
      <dgm:prSet/>
      <dgm:spPr/>
      <dgm:t>
        <a:bodyPr/>
        <a:lstStyle/>
        <a:p>
          <a:pPr rtl="0"/>
          <a:r>
            <a:rPr lang="en-US" dirty="0" smtClean="0"/>
            <a:t>Multinationals</a:t>
          </a:r>
          <a:endParaRPr lang="en-US" dirty="0"/>
        </a:p>
      </dgm:t>
    </dgm:pt>
    <dgm:pt modelId="{A388EBE3-F274-41D7-8985-4E339AD36274}" type="parTrans" cxnId="{B81F1B50-7D49-461D-9C13-51A632660FC4}">
      <dgm:prSet/>
      <dgm:spPr/>
      <dgm:t>
        <a:bodyPr/>
        <a:lstStyle/>
        <a:p>
          <a:endParaRPr lang="en-US"/>
        </a:p>
      </dgm:t>
    </dgm:pt>
    <dgm:pt modelId="{E6F25461-3062-40AF-80CD-B88125D0D51A}" type="sibTrans" cxnId="{B81F1B50-7D49-461D-9C13-51A632660FC4}">
      <dgm:prSet/>
      <dgm:spPr/>
      <dgm:t>
        <a:bodyPr/>
        <a:lstStyle/>
        <a:p>
          <a:endParaRPr lang="en-US"/>
        </a:p>
      </dgm:t>
    </dgm:pt>
    <dgm:pt modelId="{9F472DA1-D2D2-4F24-8C26-F523C91C4A73}">
      <dgm:prSet/>
      <dgm:spPr/>
      <dgm:t>
        <a:bodyPr/>
        <a:lstStyle/>
        <a:p>
          <a:pPr rtl="0"/>
          <a:r>
            <a:rPr lang="en-US" dirty="0" smtClean="0"/>
            <a:t>Large Corporate</a:t>
          </a:r>
          <a:endParaRPr lang="en-US" dirty="0"/>
        </a:p>
      </dgm:t>
    </dgm:pt>
    <dgm:pt modelId="{6B8C68B9-D01C-4D0E-BF4C-D4D88EB20EF8}" type="parTrans" cxnId="{1145ED0F-0474-4996-9FA8-7BAD1FD81D7F}">
      <dgm:prSet/>
      <dgm:spPr/>
      <dgm:t>
        <a:bodyPr/>
        <a:lstStyle/>
        <a:p>
          <a:endParaRPr lang="en-US"/>
        </a:p>
      </dgm:t>
    </dgm:pt>
    <dgm:pt modelId="{12E79106-8D4F-413B-9E8F-CE4676302C01}" type="sibTrans" cxnId="{1145ED0F-0474-4996-9FA8-7BAD1FD81D7F}">
      <dgm:prSet/>
      <dgm:spPr/>
      <dgm:t>
        <a:bodyPr/>
        <a:lstStyle/>
        <a:p>
          <a:endParaRPr lang="en-US"/>
        </a:p>
      </dgm:t>
    </dgm:pt>
    <dgm:pt modelId="{9E46F0A1-671D-4E2C-A597-06255473E242}">
      <dgm:prSet/>
      <dgm:spPr/>
      <dgm:t>
        <a:bodyPr/>
        <a:lstStyle/>
        <a:p>
          <a:pPr rtl="0"/>
          <a:r>
            <a:rPr lang="en-US" dirty="0" smtClean="0"/>
            <a:t>Indian listed companies</a:t>
          </a:r>
          <a:endParaRPr lang="en-US" dirty="0"/>
        </a:p>
      </dgm:t>
    </dgm:pt>
    <dgm:pt modelId="{EFB3C065-E3BB-4897-8554-FC7245BAC25E}" type="parTrans" cxnId="{517CECB2-8A26-493A-A382-E66FB3F8B0F6}">
      <dgm:prSet/>
      <dgm:spPr/>
      <dgm:t>
        <a:bodyPr/>
        <a:lstStyle/>
        <a:p>
          <a:endParaRPr lang="en-US"/>
        </a:p>
      </dgm:t>
    </dgm:pt>
    <dgm:pt modelId="{3773B3DC-0D2D-4583-AE0F-09E28FD39B40}" type="sibTrans" cxnId="{517CECB2-8A26-493A-A382-E66FB3F8B0F6}">
      <dgm:prSet/>
      <dgm:spPr/>
      <dgm:t>
        <a:bodyPr/>
        <a:lstStyle/>
        <a:p>
          <a:endParaRPr lang="en-US"/>
        </a:p>
      </dgm:t>
    </dgm:pt>
    <dgm:pt modelId="{F5691390-DB72-4539-9F96-F899CD9E849E}">
      <dgm:prSet/>
      <dgm:spPr/>
      <dgm:t>
        <a:bodyPr/>
        <a:lstStyle/>
        <a:p>
          <a:pPr rtl="0"/>
          <a:r>
            <a:rPr lang="en-US" dirty="0" smtClean="0"/>
            <a:t>Different Revenue recognition principles</a:t>
          </a:r>
          <a:endParaRPr lang="en-US" dirty="0"/>
        </a:p>
      </dgm:t>
    </dgm:pt>
    <dgm:pt modelId="{D91E3748-F737-4F63-A4CC-91F911A603B0}" type="parTrans" cxnId="{CF4475C9-659A-4C96-A3CF-1943F79B409E}">
      <dgm:prSet/>
      <dgm:spPr/>
      <dgm:t>
        <a:bodyPr/>
        <a:lstStyle/>
        <a:p>
          <a:endParaRPr lang="en-US"/>
        </a:p>
      </dgm:t>
    </dgm:pt>
    <dgm:pt modelId="{496D942A-0799-45F4-BA94-A495467EEC6B}" type="sibTrans" cxnId="{CF4475C9-659A-4C96-A3CF-1943F79B409E}">
      <dgm:prSet/>
      <dgm:spPr/>
      <dgm:t>
        <a:bodyPr/>
        <a:lstStyle/>
        <a:p>
          <a:endParaRPr lang="en-US"/>
        </a:p>
      </dgm:t>
    </dgm:pt>
    <dgm:pt modelId="{FF31A082-183A-48A4-BA14-2A382A4F6B71}" type="pres">
      <dgm:prSet presAssocID="{FD787A66-6155-4EB3-92C2-70B165119ED7}" presName="diagram" presStyleCnt="0">
        <dgm:presLayoutVars>
          <dgm:dir/>
          <dgm:resizeHandles val="exact"/>
        </dgm:presLayoutVars>
      </dgm:prSet>
      <dgm:spPr/>
    </dgm:pt>
    <dgm:pt modelId="{5CBA5CF4-0E2F-4EA3-B5C1-3D708B91A596}" type="pres">
      <dgm:prSet presAssocID="{CD36263D-4621-46C5-9E68-05CB8C20DEEA}" presName="node" presStyleLbl="node1" presStyleIdx="0" presStyleCnt="3">
        <dgm:presLayoutVars>
          <dgm:bulletEnabled val="1"/>
        </dgm:presLayoutVars>
      </dgm:prSet>
      <dgm:spPr/>
      <dgm:t>
        <a:bodyPr/>
        <a:lstStyle/>
        <a:p>
          <a:endParaRPr lang="en-US"/>
        </a:p>
      </dgm:t>
    </dgm:pt>
    <dgm:pt modelId="{42D1B701-9021-4FCC-8DF6-C932402427F2}" type="pres">
      <dgm:prSet presAssocID="{C3E4AC9A-CA38-418A-A89B-3BFA44B7B4EB}" presName="sibTrans" presStyleCnt="0"/>
      <dgm:spPr/>
    </dgm:pt>
    <dgm:pt modelId="{2AD01FB9-5014-4527-B0F7-3C30597EC259}" type="pres">
      <dgm:prSet presAssocID="{2BADFEB6-7991-4BC0-A6B2-C829AAE0E127}" presName="node" presStyleLbl="node1" presStyleIdx="1" presStyleCnt="3" custLinFactNeighborX="-833">
        <dgm:presLayoutVars>
          <dgm:bulletEnabled val="1"/>
        </dgm:presLayoutVars>
      </dgm:prSet>
      <dgm:spPr/>
      <dgm:t>
        <a:bodyPr/>
        <a:lstStyle/>
        <a:p>
          <a:endParaRPr lang="en-US"/>
        </a:p>
      </dgm:t>
    </dgm:pt>
    <dgm:pt modelId="{D07B6ECF-88DD-48CF-8CC5-246878FDA3D1}" type="pres">
      <dgm:prSet presAssocID="{3CAAFBCB-C441-48EB-9833-F0FD0828751B}" presName="sibTrans" presStyleCnt="0"/>
      <dgm:spPr/>
    </dgm:pt>
    <dgm:pt modelId="{BF79A115-4F8C-4A3C-AC95-76ADF741AA49}" type="pres">
      <dgm:prSet presAssocID="{AF6A2727-4681-4FAF-B4B7-A5782197EFB5}" presName="node" presStyleLbl="node1" presStyleIdx="2" presStyleCnt="3">
        <dgm:presLayoutVars>
          <dgm:bulletEnabled val="1"/>
        </dgm:presLayoutVars>
      </dgm:prSet>
      <dgm:spPr/>
      <dgm:t>
        <a:bodyPr/>
        <a:lstStyle/>
        <a:p>
          <a:endParaRPr lang="en-US"/>
        </a:p>
      </dgm:t>
    </dgm:pt>
  </dgm:ptLst>
  <dgm:cxnLst>
    <dgm:cxn modelId="{941EA7CA-6604-47A6-9D9A-DA57618E42A1}" type="presOf" srcId="{4A38413E-BDB9-483D-9F5A-C439EF6D686B}" destId="{2AD01FB9-5014-4527-B0F7-3C30597EC259}" srcOrd="0" destOrd="1" presId="urn:microsoft.com/office/officeart/2005/8/layout/default"/>
    <dgm:cxn modelId="{EC31417D-C011-4E1C-8C41-9E468517CD8E}" srcId="{FD787A66-6155-4EB3-92C2-70B165119ED7}" destId="{CD36263D-4621-46C5-9E68-05CB8C20DEEA}" srcOrd="0" destOrd="0" parTransId="{682E556A-79C6-4E43-B775-1448960D5455}" sibTransId="{C3E4AC9A-CA38-418A-A89B-3BFA44B7B4EB}"/>
    <dgm:cxn modelId="{517CECB2-8A26-493A-A382-E66FB3F8B0F6}" srcId="{AF6A2727-4681-4FAF-B4B7-A5782197EFB5}" destId="{9E46F0A1-671D-4E2C-A597-06255473E242}" srcOrd="0" destOrd="0" parTransId="{EFB3C065-E3BB-4897-8554-FC7245BAC25E}" sibTransId="{3773B3DC-0D2D-4583-AE0F-09E28FD39B40}"/>
    <dgm:cxn modelId="{B81F1B50-7D49-461D-9C13-51A632660FC4}" srcId="{2BADFEB6-7991-4BC0-A6B2-C829AAE0E127}" destId="{4A38413E-BDB9-483D-9F5A-C439EF6D686B}" srcOrd="0" destOrd="0" parTransId="{A388EBE3-F274-41D7-8985-4E339AD36274}" sibTransId="{E6F25461-3062-40AF-80CD-B88125D0D51A}"/>
    <dgm:cxn modelId="{3D6ACEA6-EBEE-45B0-9650-5A825C237CC7}" type="presOf" srcId="{84AFFAC0-996D-40CD-9F83-B62E51F8D6F0}" destId="{5CBA5CF4-0E2F-4EA3-B5C1-3D708B91A596}" srcOrd="0" destOrd="2" presId="urn:microsoft.com/office/officeart/2005/8/layout/default"/>
    <dgm:cxn modelId="{D58466EB-5545-494F-BAA5-8D1FE3E6C54F}" type="presOf" srcId="{A67AFF73-7E57-4467-AFBE-11AC497DE82C}" destId="{5CBA5CF4-0E2F-4EA3-B5C1-3D708B91A596}" srcOrd="0" destOrd="1" presId="urn:microsoft.com/office/officeart/2005/8/layout/default"/>
    <dgm:cxn modelId="{A5E4EC53-DCB0-49E2-BE62-7303D8FD27F7}" srcId="{FD787A66-6155-4EB3-92C2-70B165119ED7}" destId="{2BADFEB6-7991-4BC0-A6B2-C829AAE0E127}" srcOrd="1" destOrd="0" parTransId="{96E28136-188C-47B9-BD69-4FD2F60EF029}" sibTransId="{3CAAFBCB-C441-48EB-9833-F0FD0828751B}"/>
    <dgm:cxn modelId="{D3680437-3131-4056-A295-5DAB49A09F6D}" type="presOf" srcId="{4FB0C9F7-9F1D-413A-9B27-D386AD22112B}" destId="{5CBA5CF4-0E2F-4EA3-B5C1-3D708B91A596}" srcOrd="0" destOrd="3" presId="urn:microsoft.com/office/officeart/2005/8/layout/default"/>
    <dgm:cxn modelId="{ECF9F137-D24D-4ED5-8048-A3BCBBC4DBBD}" srcId="{CD36263D-4621-46C5-9E68-05CB8C20DEEA}" destId="{4FB0C9F7-9F1D-413A-9B27-D386AD22112B}" srcOrd="2" destOrd="0" parTransId="{FB1E0368-67EC-4A2A-B59F-53B1BBE3640B}" sibTransId="{7A0DC4E7-017F-4E5B-B7B6-DC169C513B79}"/>
    <dgm:cxn modelId="{01FE41A8-0FD7-49B9-BB15-5A3D56319803}" srcId="{FD787A66-6155-4EB3-92C2-70B165119ED7}" destId="{AF6A2727-4681-4FAF-B4B7-A5782197EFB5}" srcOrd="2" destOrd="0" parTransId="{3F5C1336-96CE-4675-BE3F-E54C2762E994}" sibTransId="{804DEA9A-57D8-4B5D-A1AF-5774B0AB43A4}"/>
    <dgm:cxn modelId="{177E8230-C38D-4B7D-BD26-A9AC68D5F2E8}" type="presOf" srcId="{F5691390-DB72-4539-9F96-F899CD9E849E}" destId="{BF79A115-4F8C-4A3C-AC95-76ADF741AA49}" srcOrd="0" destOrd="2" presId="urn:microsoft.com/office/officeart/2005/8/layout/default"/>
    <dgm:cxn modelId="{20BD73FC-99D6-452B-94D4-F94044C6EA80}" srcId="{CD36263D-4621-46C5-9E68-05CB8C20DEEA}" destId="{84AFFAC0-996D-40CD-9F83-B62E51F8D6F0}" srcOrd="1" destOrd="0" parTransId="{04C485C7-C824-4662-8192-DEB3234B16CE}" sibTransId="{7006C308-754E-4BA1-B145-0D101F700436}"/>
    <dgm:cxn modelId="{1145ED0F-0474-4996-9FA8-7BAD1FD81D7F}" srcId="{2BADFEB6-7991-4BC0-A6B2-C829AAE0E127}" destId="{9F472DA1-D2D2-4F24-8C26-F523C91C4A73}" srcOrd="1" destOrd="0" parTransId="{6B8C68B9-D01C-4D0E-BF4C-D4D88EB20EF8}" sibTransId="{12E79106-8D4F-413B-9E8F-CE4676302C01}"/>
    <dgm:cxn modelId="{CF4475C9-659A-4C96-A3CF-1943F79B409E}" srcId="{AF6A2727-4681-4FAF-B4B7-A5782197EFB5}" destId="{F5691390-DB72-4539-9F96-F899CD9E849E}" srcOrd="1" destOrd="0" parTransId="{D91E3748-F737-4F63-A4CC-91F911A603B0}" sibTransId="{496D942A-0799-45F4-BA94-A495467EEC6B}"/>
    <dgm:cxn modelId="{32BB2966-8445-42A3-A0AB-0BCBB9F21D8D}" type="presOf" srcId="{AF6A2727-4681-4FAF-B4B7-A5782197EFB5}" destId="{BF79A115-4F8C-4A3C-AC95-76ADF741AA49}" srcOrd="0" destOrd="0" presId="urn:microsoft.com/office/officeart/2005/8/layout/default"/>
    <dgm:cxn modelId="{C5F8426F-0F5B-45F9-A262-A1B5D914F08E}" type="presOf" srcId="{FD787A66-6155-4EB3-92C2-70B165119ED7}" destId="{FF31A082-183A-48A4-BA14-2A382A4F6B71}" srcOrd="0" destOrd="0" presId="urn:microsoft.com/office/officeart/2005/8/layout/default"/>
    <dgm:cxn modelId="{67B3A9B2-F52F-48FC-AB67-5E7A58014DE5}" type="presOf" srcId="{9E46F0A1-671D-4E2C-A597-06255473E242}" destId="{BF79A115-4F8C-4A3C-AC95-76ADF741AA49}" srcOrd="0" destOrd="1" presId="urn:microsoft.com/office/officeart/2005/8/layout/default"/>
    <dgm:cxn modelId="{747908EA-A464-4659-B782-52CBC2481FB5}" type="presOf" srcId="{9F472DA1-D2D2-4F24-8C26-F523C91C4A73}" destId="{2AD01FB9-5014-4527-B0F7-3C30597EC259}" srcOrd="0" destOrd="2" presId="urn:microsoft.com/office/officeart/2005/8/layout/default"/>
    <dgm:cxn modelId="{189C08AF-B2C9-4589-BE51-095CB04101C2}" type="presOf" srcId="{CD36263D-4621-46C5-9E68-05CB8C20DEEA}" destId="{5CBA5CF4-0E2F-4EA3-B5C1-3D708B91A596}" srcOrd="0" destOrd="0" presId="urn:microsoft.com/office/officeart/2005/8/layout/default"/>
    <dgm:cxn modelId="{CDB494F2-AADC-4C77-899D-6053DBEA1BC5}" type="presOf" srcId="{2BADFEB6-7991-4BC0-A6B2-C829AAE0E127}" destId="{2AD01FB9-5014-4527-B0F7-3C30597EC259}" srcOrd="0" destOrd="0" presId="urn:microsoft.com/office/officeart/2005/8/layout/default"/>
    <dgm:cxn modelId="{43F16DF8-4AF1-4C47-B653-9A15500759EA}" srcId="{CD36263D-4621-46C5-9E68-05CB8C20DEEA}" destId="{A67AFF73-7E57-4467-AFBE-11AC497DE82C}" srcOrd="0" destOrd="0" parTransId="{EDACF44A-299C-4ADF-A037-32FFB6061774}" sibTransId="{EE482207-8883-4AAC-A82E-37ABD4F36A2F}"/>
    <dgm:cxn modelId="{E8C3C4A2-8609-41EA-B3F8-B8F6CA634FC2}" type="presParOf" srcId="{FF31A082-183A-48A4-BA14-2A382A4F6B71}" destId="{5CBA5CF4-0E2F-4EA3-B5C1-3D708B91A596}" srcOrd="0" destOrd="0" presId="urn:microsoft.com/office/officeart/2005/8/layout/default"/>
    <dgm:cxn modelId="{0E9DDEA2-3AA7-4F1B-A2EE-6210D293FCD3}" type="presParOf" srcId="{FF31A082-183A-48A4-BA14-2A382A4F6B71}" destId="{42D1B701-9021-4FCC-8DF6-C932402427F2}" srcOrd="1" destOrd="0" presId="urn:microsoft.com/office/officeart/2005/8/layout/default"/>
    <dgm:cxn modelId="{80DEA94B-0B28-4683-B626-84380AAD09C5}" type="presParOf" srcId="{FF31A082-183A-48A4-BA14-2A382A4F6B71}" destId="{2AD01FB9-5014-4527-B0F7-3C30597EC259}" srcOrd="2" destOrd="0" presId="urn:microsoft.com/office/officeart/2005/8/layout/default"/>
    <dgm:cxn modelId="{5B1805A0-44CC-4BFE-A415-A52253B09D68}" type="presParOf" srcId="{FF31A082-183A-48A4-BA14-2A382A4F6B71}" destId="{D07B6ECF-88DD-48CF-8CC5-246878FDA3D1}" srcOrd="3" destOrd="0" presId="urn:microsoft.com/office/officeart/2005/8/layout/default"/>
    <dgm:cxn modelId="{406B9E2C-6C2D-4A55-BC1A-7A69D3C49408}" type="presParOf" srcId="{FF31A082-183A-48A4-BA14-2A382A4F6B71}" destId="{BF79A115-4F8C-4A3C-AC95-76ADF741AA49}" srcOrd="4" destOrd="0" presId="urn:microsoft.com/office/officeart/2005/8/layout/default"/>
  </dgm:cxnLst>
  <dgm:bg>
    <a:effectLst>
      <a:innerShdw blurRad="635000" dist="50800" dir="13500000">
        <a:prstClr val="black">
          <a:alpha val="50000"/>
        </a:prstClr>
      </a:innerShdw>
    </a:effectLst>
  </dgm:bg>
  <dgm:whole/>
</dgm:dataModel>
</file>

<file path=ppt/diagrams/data6.xml><?xml version="1.0" encoding="utf-8"?>
<dgm:dataModel xmlns:dgm="http://schemas.openxmlformats.org/drawingml/2006/diagram" xmlns:a="http://schemas.openxmlformats.org/drawingml/2006/main">
  <dgm:ptLst>
    <dgm:pt modelId="{4F75C897-0072-400D-B0A1-DD6757B4A5AE}" type="doc">
      <dgm:prSet loTypeId="urn:microsoft.com/office/officeart/2005/8/layout/hierarchy6" loCatId="hierarchy" qsTypeId="urn:microsoft.com/office/officeart/2005/8/quickstyle/3d3" qsCatId="3D" csTypeId="urn:microsoft.com/office/officeart/2005/8/colors/colorful3" csCatId="colorful" phldr="1"/>
      <dgm:spPr/>
      <dgm:t>
        <a:bodyPr/>
        <a:lstStyle/>
        <a:p>
          <a:endParaRPr lang="en-US"/>
        </a:p>
      </dgm:t>
    </dgm:pt>
    <dgm:pt modelId="{314F21B7-6C91-425E-82DC-5D7CD1BA3CE6}">
      <dgm:prSet/>
      <dgm:spPr/>
      <dgm:t>
        <a:bodyPr/>
        <a:lstStyle/>
        <a:p>
          <a:pPr rtl="0"/>
          <a:r>
            <a:rPr lang="en-US" dirty="0" smtClean="0"/>
            <a:t>Fundamental Accounting Assumptions</a:t>
          </a:r>
          <a:endParaRPr lang="en-US" dirty="0"/>
        </a:p>
      </dgm:t>
    </dgm:pt>
    <dgm:pt modelId="{E6F906C8-5C87-4668-A874-76761EB8853D}" type="parTrans" cxnId="{919E356E-4449-40D0-B83B-5D329D1A2C71}">
      <dgm:prSet/>
      <dgm:spPr/>
      <dgm:t>
        <a:bodyPr/>
        <a:lstStyle/>
        <a:p>
          <a:endParaRPr lang="en-US"/>
        </a:p>
      </dgm:t>
    </dgm:pt>
    <dgm:pt modelId="{9EBE355D-F800-4405-942E-BD7E5F4A92BB}" type="sibTrans" cxnId="{919E356E-4449-40D0-B83B-5D329D1A2C71}">
      <dgm:prSet/>
      <dgm:spPr/>
      <dgm:t>
        <a:bodyPr/>
        <a:lstStyle/>
        <a:p>
          <a:endParaRPr lang="en-US"/>
        </a:p>
      </dgm:t>
    </dgm:pt>
    <dgm:pt modelId="{0BDF3789-06B2-4E2B-AE51-48F956C34542}">
      <dgm:prSet/>
      <dgm:spPr/>
      <dgm:t>
        <a:bodyPr/>
        <a:lstStyle/>
        <a:p>
          <a:pPr rtl="0"/>
          <a:r>
            <a:rPr lang="en-US" dirty="0" smtClean="0"/>
            <a:t>Measurement</a:t>
          </a:r>
          <a:endParaRPr lang="en-US" dirty="0"/>
        </a:p>
      </dgm:t>
    </dgm:pt>
    <dgm:pt modelId="{36D51DA1-047A-4C51-8AD9-0598DD031626}" type="parTrans" cxnId="{A8E96B46-68DD-4549-BEBB-50330EF792EE}">
      <dgm:prSet/>
      <dgm:spPr/>
      <dgm:t>
        <a:bodyPr/>
        <a:lstStyle/>
        <a:p>
          <a:endParaRPr lang="en-US"/>
        </a:p>
      </dgm:t>
    </dgm:pt>
    <dgm:pt modelId="{3BDDC44E-12BB-4CAD-A9A3-B89FD7D8D6BC}" type="sibTrans" cxnId="{A8E96B46-68DD-4549-BEBB-50330EF792EE}">
      <dgm:prSet/>
      <dgm:spPr/>
      <dgm:t>
        <a:bodyPr/>
        <a:lstStyle/>
        <a:p>
          <a:endParaRPr lang="en-US"/>
        </a:p>
      </dgm:t>
    </dgm:pt>
    <dgm:pt modelId="{074C40C1-905D-4D9B-B9F5-AECDA3BB9C3D}">
      <dgm:prSet/>
      <dgm:spPr/>
      <dgm:t>
        <a:bodyPr/>
        <a:lstStyle/>
        <a:p>
          <a:pPr rtl="0"/>
          <a:r>
            <a:rPr lang="en-US" dirty="0" smtClean="0"/>
            <a:t>Historical cost </a:t>
          </a:r>
          <a:endParaRPr lang="en-US" dirty="0"/>
        </a:p>
      </dgm:t>
    </dgm:pt>
    <dgm:pt modelId="{CC76B387-8073-49F6-8F3C-E4FED335D8BD}" type="parTrans" cxnId="{54704533-AE1F-48C6-B16A-A1D83DF3DD30}">
      <dgm:prSet/>
      <dgm:spPr/>
      <dgm:t>
        <a:bodyPr/>
        <a:lstStyle/>
        <a:p>
          <a:endParaRPr lang="en-US"/>
        </a:p>
      </dgm:t>
    </dgm:pt>
    <dgm:pt modelId="{5ACD0AA6-E8DD-491F-9C47-090838309409}" type="sibTrans" cxnId="{54704533-AE1F-48C6-B16A-A1D83DF3DD30}">
      <dgm:prSet/>
      <dgm:spPr/>
      <dgm:t>
        <a:bodyPr/>
        <a:lstStyle/>
        <a:p>
          <a:endParaRPr lang="en-US"/>
        </a:p>
      </dgm:t>
    </dgm:pt>
    <dgm:pt modelId="{1C9DA9D6-9CD5-411C-AD56-6EAA406F2719}">
      <dgm:prSet/>
      <dgm:spPr/>
      <dgm:t>
        <a:bodyPr/>
        <a:lstStyle/>
        <a:p>
          <a:pPr rtl="0"/>
          <a:r>
            <a:rPr lang="en-US" dirty="0" smtClean="0"/>
            <a:t>Fair Value</a:t>
          </a:r>
          <a:endParaRPr lang="en-US" dirty="0"/>
        </a:p>
      </dgm:t>
    </dgm:pt>
    <dgm:pt modelId="{5E312CA7-A1AC-480E-A803-9AF3DCAD0AE5}" type="parTrans" cxnId="{5175728D-9D33-4545-AD07-71DBC7226A98}">
      <dgm:prSet/>
      <dgm:spPr/>
      <dgm:t>
        <a:bodyPr/>
        <a:lstStyle/>
        <a:p>
          <a:endParaRPr lang="en-US"/>
        </a:p>
      </dgm:t>
    </dgm:pt>
    <dgm:pt modelId="{F4837010-A0B9-48E3-8E32-F13BF39AB3BD}" type="sibTrans" cxnId="{5175728D-9D33-4545-AD07-71DBC7226A98}">
      <dgm:prSet/>
      <dgm:spPr/>
      <dgm:t>
        <a:bodyPr/>
        <a:lstStyle/>
        <a:p>
          <a:endParaRPr lang="en-US"/>
        </a:p>
      </dgm:t>
    </dgm:pt>
    <dgm:pt modelId="{E801C2F8-5DBC-4906-A862-BED27D6F4742}">
      <dgm:prSet/>
      <dgm:spPr/>
      <dgm:t>
        <a:bodyPr/>
        <a:lstStyle/>
        <a:p>
          <a:pPr rtl="0"/>
          <a:r>
            <a:rPr lang="en-US" dirty="0" smtClean="0"/>
            <a:t>Status</a:t>
          </a:r>
          <a:endParaRPr lang="en-US" dirty="0"/>
        </a:p>
      </dgm:t>
    </dgm:pt>
    <dgm:pt modelId="{7B1569D4-3AE7-4554-AD06-7284CF07FB1F}" type="parTrans" cxnId="{70C118C2-D13B-4EDC-A19A-C0FFA9289158}">
      <dgm:prSet/>
      <dgm:spPr/>
      <dgm:t>
        <a:bodyPr/>
        <a:lstStyle/>
        <a:p>
          <a:endParaRPr lang="en-US"/>
        </a:p>
      </dgm:t>
    </dgm:pt>
    <dgm:pt modelId="{5027B6F4-32E2-40C8-A5CD-C1E1CCE1BCC0}" type="sibTrans" cxnId="{70C118C2-D13B-4EDC-A19A-C0FFA9289158}">
      <dgm:prSet/>
      <dgm:spPr/>
      <dgm:t>
        <a:bodyPr/>
        <a:lstStyle/>
        <a:p>
          <a:endParaRPr lang="en-US"/>
        </a:p>
      </dgm:t>
    </dgm:pt>
    <dgm:pt modelId="{1D848179-D371-4941-8D28-8438B048FA3A}">
      <dgm:prSet/>
      <dgm:spPr/>
      <dgm:t>
        <a:bodyPr/>
        <a:lstStyle/>
        <a:p>
          <a:pPr rtl="0"/>
          <a:r>
            <a:rPr lang="en-US" dirty="0" smtClean="0"/>
            <a:t>Going Concern</a:t>
          </a:r>
          <a:endParaRPr lang="en-US" dirty="0"/>
        </a:p>
      </dgm:t>
    </dgm:pt>
    <dgm:pt modelId="{0330A98F-3F83-422D-9776-474D41500CF0}" type="parTrans" cxnId="{44B3A512-225F-4A17-A42C-E569A4F8576A}">
      <dgm:prSet/>
      <dgm:spPr/>
      <dgm:t>
        <a:bodyPr/>
        <a:lstStyle/>
        <a:p>
          <a:endParaRPr lang="en-US"/>
        </a:p>
      </dgm:t>
    </dgm:pt>
    <dgm:pt modelId="{B732AA2F-B9AF-4680-9DAF-9901E4311235}" type="sibTrans" cxnId="{44B3A512-225F-4A17-A42C-E569A4F8576A}">
      <dgm:prSet/>
      <dgm:spPr/>
      <dgm:t>
        <a:bodyPr/>
        <a:lstStyle/>
        <a:p>
          <a:endParaRPr lang="en-US"/>
        </a:p>
      </dgm:t>
    </dgm:pt>
    <dgm:pt modelId="{BE0FE9A8-69A8-4492-8041-5D7BA8D1AC88}">
      <dgm:prSet/>
      <dgm:spPr>
        <a:solidFill>
          <a:srgbClr val="7030A0"/>
        </a:solidFill>
      </dgm:spPr>
      <dgm:t>
        <a:bodyPr/>
        <a:lstStyle/>
        <a:p>
          <a:pPr rtl="0"/>
          <a:r>
            <a:rPr lang="en-US" dirty="0" smtClean="0"/>
            <a:t>Discontinued </a:t>
          </a:r>
          <a:r>
            <a:rPr lang="en-US" dirty="0" smtClean="0"/>
            <a:t>operations (Deemed supply)</a:t>
          </a:r>
          <a:endParaRPr lang="en-US" dirty="0"/>
        </a:p>
      </dgm:t>
    </dgm:pt>
    <dgm:pt modelId="{137BD9E9-21EB-4601-8593-E358A9DCD442}" type="parTrans" cxnId="{B2A2046C-36A1-4798-A24E-AE33ED43B913}">
      <dgm:prSet/>
      <dgm:spPr/>
      <dgm:t>
        <a:bodyPr/>
        <a:lstStyle/>
        <a:p>
          <a:endParaRPr lang="en-US"/>
        </a:p>
      </dgm:t>
    </dgm:pt>
    <dgm:pt modelId="{20C334FB-BABF-4765-8383-96F512A2FD8A}" type="sibTrans" cxnId="{B2A2046C-36A1-4798-A24E-AE33ED43B913}">
      <dgm:prSet/>
      <dgm:spPr/>
      <dgm:t>
        <a:bodyPr/>
        <a:lstStyle/>
        <a:p>
          <a:endParaRPr lang="en-US"/>
        </a:p>
      </dgm:t>
    </dgm:pt>
    <dgm:pt modelId="{0014FF17-114A-4F90-A633-9895F77B0554}">
      <dgm:prSet/>
      <dgm:spPr/>
      <dgm:t>
        <a:bodyPr/>
        <a:lstStyle/>
        <a:p>
          <a:pPr rtl="0"/>
          <a:r>
            <a:rPr lang="en-US" dirty="0" smtClean="0"/>
            <a:t>Consistency</a:t>
          </a:r>
          <a:endParaRPr lang="en-US" dirty="0"/>
        </a:p>
      </dgm:t>
    </dgm:pt>
    <dgm:pt modelId="{753E8617-0018-4A5E-8EDF-959F30606855}" type="parTrans" cxnId="{614D34F8-23C3-418A-968C-FBACBEDFD759}">
      <dgm:prSet/>
      <dgm:spPr/>
      <dgm:t>
        <a:bodyPr/>
        <a:lstStyle/>
        <a:p>
          <a:endParaRPr lang="en-US"/>
        </a:p>
      </dgm:t>
    </dgm:pt>
    <dgm:pt modelId="{CC8A261D-2610-4914-82C8-070D255FCF10}" type="sibTrans" cxnId="{614D34F8-23C3-418A-968C-FBACBEDFD759}">
      <dgm:prSet/>
      <dgm:spPr/>
      <dgm:t>
        <a:bodyPr/>
        <a:lstStyle/>
        <a:p>
          <a:endParaRPr lang="en-US"/>
        </a:p>
      </dgm:t>
    </dgm:pt>
    <dgm:pt modelId="{77F0F376-D5AD-496C-B449-3A0F5BE417A3}">
      <dgm:prSet/>
      <dgm:spPr/>
      <dgm:t>
        <a:bodyPr/>
        <a:lstStyle/>
        <a:p>
          <a:pPr rtl="0"/>
          <a:r>
            <a:rPr lang="en-US" dirty="0" smtClean="0"/>
            <a:t>AS</a:t>
          </a:r>
          <a:endParaRPr lang="en-US" dirty="0"/>
        </a:p>
      </dgm:t>
    </dgm:pt>
    <dgm:pt modelId="{1303DA87-70D6-4259-8B79-D787AF0701B3}" type="parTrans" cxnId="{6ABC8DED-4DA3-4D7D-80A6-FBE10B7948D6}">
      <dgm:prSet/>
      <dgm:spPr/>
      <dgm:t>
        <a:bodyPr/>
        <a:lstStyle/>
        <a:p>
          <a:endParaRPr lang="en-US"/>
        </a:p>
      </dgm:t>
    </dgm:pt>
    <dgm:pt modelId="{EFFB3580-0B7A-420D-8F83-16B751C9F802}" type="sibTrans" cxnId="{6ABC8DED-4DA3-4D7D-80A6-FBE10B7948D6}">
      <dgm:prSet/>
      <dgm:spPr/>
      <dgm:t>
        <a:bodyPr/>
        <a:lstStyle/>
        <a:p>
          <a:endParaRPr lang="en-US"/>
        </a:p>
      </dgm:t>
    </dgm:pt>
    <dgm:pt modelId="{33AAEEBA-864B-4F5E-90BE-6B3CEC5927E5}">
      <dgm:prSet/>
      <dgm:spPr/>
      <dgm:t>
        <a:bodyPr/>
        <a:lstStyle/>
        <a:p>
          <a:pPr rtl="0"/>
          <a:r>
            <a:rPr lang="en-US" dirty="0" err="1" smtClean="0"/>
            <a:t>IndAS</a:t>
          </a:r>
          <a:endParaRPr lang="en-US" dirty="0"/>
        </a:p>
      </dgm:t>
    </dgm:pt>
    <dgm:pt modelId="{47EB4542-8AF3-474B-A361-34B9F11EA83E}" type="parTrans" cxnId="{5AC4223E-9ECF-4F77-9CF8-068F9A8344E7}">
      <dgm:prSet/>
      <dgm:spPr/>
      <dgm:t>
        <a:bodyPr/>
        <a:lstStyle/>
        <a:p>
          <a:endParaRPr lang="en-US"/>
        </a:p>
      </dgm:t>
    </dgm:pt>
    <dgm:pt modelId="{891B3A7B-D5BD-44A7-837C-06D10F9F36A5}" type="sibTrans" cxnId="{5AC4223E-9ECF-4F77-9CF8-068F9A8344E7}">
      <dgm:prSet/>
      <dgm:spPr/>
      <dgm:t>
        <a:bodyPr/>
        <a:lstStyle/>
        <a:p>
          <a:endParaRPr lang="en-US"/>
        </a:p>
      </dgm:t>
    </dgm:pt>
    <dgm:pt modelId="{903C0B6C-FB21-4DEC-AE30-34514F8AF88D}" type="pres">
      <dgm:prSet presAssocID="{4F75C897-0072-400D-B0A1-DD6757B4A5AE}" presName="mainComposite" presStyleCnt="0">
        <dgm:presLayoutVars>
          <dgm:chPref val="1"/>
          <dgm:dir/>
          <dgm:animOne val="branch"/>
          <dgm:animLvl val="lvl"/>
          <dgm:resizeHandles val="exact"/>
        </dgm:presLayoutVars>
      </dgm:prSet>
      <dgm:spPr/>
      <dgm:t>
        <a:bodyPr/>
        <a:lstStyle/>
        <a:p>
          <a:endParaRPr lang="en-US"/>
        </a:p>
      </dgm:t>
    </dgm:pt>
    <dgm:pt modelId="{0F4263A0-007C-4BC2-9663-D85D04D4F652}" type="pres">
      <dgm:prSet presAssocID="{4F75C897-0072-400D-B0A1-DD6757B4A5AE}" presName="hierFlow" presStyleCnt="0"/>
      <dgm:spPr/>
    </dgm:pt>
    <dgm:pt modelId="{91991DD3-563E-4462-9F89-0E089AAFF173}" type="pres">
      <dgm:prSet presAssocID="{4F75C897-0072-400D-B0A1-DD6757B4A5AE}" presName="hierChild1" presStyleCnt="0">
        <dgm:presLayoutVars>
          <dgm:chPref val="1"/>
          <dgm:animOne val="branch"/>
          <dgm:animLvl val="lvl"/>
        </dgm:presLayoutVars>
      </dgm:prSet>
      <dgm:spPr/>
    </dgm:pt>
    <dgm:pt modelId="{E806B994-D7D4-4504-9D3B-A1D359680E88}" type="pres">
      <dgm:prSet presAssocID="{314F21B7-6C91-425E-82DC-5D7CD1BA3CE6}" presName="Name14" presStyleCnt="0"/>
      <dgm:spPr/>
    </dgm:pt>
    <dgm:pt modelId="{A93CC3C9-7AE7-470C-9CF5-4C1E576F8252}" type="pres">
      <dgm:prSet presAssocID="{314F21B7-6C91-425E-82DC-5D7CD1BA3CE6}" presName="level1Shape" presStyleLbl="node0" presStyleIdx="0" presStyleCnt="1">
        <dgm:presLayoutVars>
          <dgm:chPref val="3"/>
        </dgm:presLayoutVars>
      </dgm:prSet>
      <dgm:spPr/>
      <dgm:t>
        <a:bodyPr/>
        <a:lstStyle/>
        <a:p>
          <a:endParaRPr lang="en-US"/>
        </a:p>
      </dgm:t>
    </dgm:pt>
    <dgm:pt modelId="{5F5FF557-02C7-43BE-A679-B3A40268F24B}" type="pres">
      <dgm:prSet presAssocID="{314F21B7-6C91-425E-82DC-5D7CD1BA3CE6}" presName="hierChild2" presStyleCnt="0"/>
      <dgm:spPr/>
    </dgm:pt>
    <dgm:pt modelId="{FA29F97C-7D2B-4827-AD25-8619E5F6D0E7}" type="pres">
      <dgm:prSet presAssocID="{36D51DA1-047A-4C51-8AD9-0598DD031626}" presName="Name19" presStyleLbl="parChTrans1D2" presStyleIdx="0" presStyleCnt="3"/>
      <dgm:spPr/>
      <dgm:t>
        <a:bodyPr/>
        <a:lstStyle/>
        <a:p>
          <a:endParaRPr lang="en-US"/>
        </a:p>
      </dgm:t>
    </dgm:pt>
    <dgm:pt modelId="{AF8A8269-458C-4677-B50E-11C98534BDB5}" type="pres">
      <dgm:prSet presAssocID="{0BDF3789-06B2-4E2B-AE51-48F956C34542}" presName="Name21" presStyleCnt="0"/>
      <dgm:spPr/>
    </dgm:pt>
    <dgm:pt modelId="{4493DA9E-43D4-4611-B0AC-6D179657196C}" type="pres">
      <dgm:prSet presAssocID="{0BDF3789-06B2-4E2B-AE51-48F956C34542}" presName="level2Shape" presStyleLbl="node2" presStyleIdx="0" presStyleCnt="3"/>
      <dgm:spPr/>
      <dgm:t>
        <a:bodyPr/>
        <a:lstStyle/>
        <a:p>
          <a:endParaRPr lang="en-US"/>
        </a:p>
      </dgm:t>
    </dgm:pt>
    <dgm:pt modelId="{2A28D1A8-DEB7-463F-9EC2-E4CF5C690C7C}" type="pres">
      <dgm:prSet presAssocID="{0BDF3789-06B2-4E2B-AE51-48F956C34542}" presName="hierChild3" presStyleCnt="0"/>
      <dgm:spPr/>
    </dgm:pt>
    <dgm:pt modelId="{EC4D3401-9FA5-41E7-B222-579462CED622}" type="pres">
      <dgm:prSet presAssocID="{CC76B387-8073-49F6-8F3C-E4FED335D8BD}" presName="Name19" presStyleLbl="parChTrans1D3" presStyleIdx="0" presStyleCnt="4"/>
      <dgm:spPr/>
      <dgm:t>
        <a:bodyPr/>
        <a:lstStyle/>
        <a:p>
          <a:endParaRPr lang="en-US"/>
        </a:p>
      </dgm:t>
    </dgm:pt>
    <dgm:pt modelId="{4C9AB8B4-2311-451F-9117-CCE41F858C7D}" type="pres">
      <dgm:prSet presAssocID="{074C40C1-905D-4D9B-B9F5-AECDA3BB9C3D}" presName="Name21" presStyleCnt="0"/>
      <dgm:spPr/>
    </dgm:pt>
    <dgm:pt modelId="{5C27E284-F814-486E-B521-9690EAE71F37}" type="pres">
      <dgm:prSet presAssocID="{074C40C1-905D-4D9B-B9F5-AECDA3BB9C3D}" presName="level2Shape" presStyleLbl="node3" presStyleIdx="0" presStyleCnt="4"/>
      <dgm:spPr/>
      <dgm:t>
        <a:bodyPr/>
        <a:lstStyle/>
        <a:p>
          <a:endParaRPr lang="en-US"/>
        </a:p>
      </dgm:t>
    </dgm:pt>
    <dgm:pt modelId="{72CC2225-8B94-458E-A57A-D01087BDFA88}" type="pres">
      <dgm:prSet presAssocID="{074C40C1-905D-4D9B-B9F5-AECDA3BB9C3D}" presName="hierChild3" presStyleCnt="0"/>
      <dgm:spPr/>
    </dgm:pt>
    <dgm:pt modelId="{DE947C8C-13BF-4B1D-8881-AC5F7802AC85}" type="pres">
      <dgm:prSet presAssocID="{1303DA87-70D6-4259-8B79-D787AF0701B3}" presName="Name19" presStyleLbl="parChTrans1D4" presStyleIdx="0" presStyleCnt="2"/>
      <dgm:spPr/>
      <dgm:t>
        <a:bodyPr/>
        <a:lstStyle/>
        <a:p>
          <a:endParaRPr lang="en-US"/>
        </a:p>
      </dgm:t>
    </dgm:pt>
    <dgm:pt modelId="{8BC3C4B2-0A3F-44AE-A270-CE16451B58FC}" type="pres">
      <dgm:prSet presAssocID="{77F0F376-D5AD-496C-B449-3A0F5BE417A3}" presName="Name21" presStyleCnt="0"/>
      <dgm:spPr/>
    </dgm:pt>
    <dgm:pt modelId="{EA270756-24D3-4C81-AB57-7A755EEDCEE9}" type="pres">
      <dgm:prSet presAssocID="{77F0F376-D5AD-496C-B449-3A0F5BE417A3}" presName="level2Shape" presStyleLbl="node4" presStyleIdx="0" presStyleCnt="2"/>
      <dgm:spPr/>
      <dgm:t>
        <a:bodyPr/>
        <a:lstStyle/>
        <a:p>
          <a:endParaRPr lang="en-US"/>
        </a:p>
      </dgm:t>
    </dgm:pt>
    <dgm:pt modelId="{6EA45E17-ECF4-4312-95A7-4C641D6C90A5}" type="pres">
      <dgm:prSet presAssocID="{77F0F376-D5AD-496C-B449-3A0F5BE417A3}" presName="hierChild3" presStyleCnt="0"/>
      <dgm:spPr/>
    </dgm:pt>
    <dgm:pt modelId="{AF995DC9-DDAE-4A1F-B2E9-32DE07722CE4}" type="pres">
      <dgm:prSet presAssocID="{5E312CA7-A1AC-480E-A803-9AF3DCAD0AE5}" presName="Name19" presStyleLbl="parChTrans1D3" presStyleIdx="1" presStyleCnt="4"/>
      <dgm:spPr/>
      <dgm:t>
        <a:bodyPr/>
        <a:lstStyle/>
        <a:p>
          <a:endParaRPr lang="en-US"/>
        </a:p>
      </dgm:t>
    </dgm:pt>
    <dgm:pt modelId="{F0EEC43D-B179-4E2C-9BD5-361CDD8B5576}" type="pres">
      <dgm:prSet presAssocID="{1C9DA9D6-9CD5-411C-AD56-6EAA406F2719}" presName="Name21" presStyleCnt="0"/>
      <dgm:spPr/>
    </dgm:pt>
    <dgm:pt modelId="{0D6178AE-AF9B-42FD-BBA5-BD04D8EC3CE4}" type="pres">
      <dgm:prSet presAssocID="{1C9DA9D6-9CD5-411C-AD56-6EAA406F2719}" presName="level2Shape" presStyleLbl="node3" presStyleIdx="1" presStyleCnt="4"/>
      <dgm:spPr/>
      <dgm:t>
        <a:bodyPr/>
        <a:lstStyle/>
        <a:p>
          <a:endParaRPr lang="en-US"/>
        </a:p>
      </dgm:t>
    </dgm:pt>
    <dgm:pt modelId="{F9785D68-C618-474D-A254-FE1AD845C5BC}" type="pres">
      <dgm:prSet presAssocID="{1C9DA9D6-9CD5-411C-AD56-6EAA406F2719}" presName="hierChild3" presStyleCnt="0"/>
      <dgm:spPr/>
    </dgm:pt>
    <dgm:pt modelId="{27D50DC0-90DC-425C-A1C9-91550F026FEA}" type="pres">
      <dgm:prSet presAssocID="{47EB4542-8AF3-474B-A361-34B9F11EA83E}" presName="Name19" presStyleLbl="parChTrans1D4" presStyleIdx="1" presStyleCnt="2"/>
      <dgm:spPr/>
      <dgm:t>
        <a:bodyPr/>
        <a:lstStyle/>
        <a:p>
          <a:endParaRPr lang="en-US"/>
        </a:p>
      </dgm:t>
    </dgm:pt>
    <dgm:pt modelId="{B19BC64D-8BE1-4BD2-BAAD-1164263A428D}" type="pres">
      <dgm:prSet presAssocID="{33AAEEBA-864B-4F5E-90BE-6B3CEC5927E5}" presName="Name21" presStyleCnt="0"/>
      <dgm:spPr/>
    </dgm:pt>
    <dgm:pt modelId="{AF3B99AA-420D-4C91-A057-C91984484E65}" type="pres">
      <dgm:prSet presAssocID="{33AAEEBA-864B-4F5E-90BE-6B3CEC5927E5}" presName="level2Shape" presStyleLbl="node4" presStyleIdx="1" presStyleCnt="2"/>
      <dgm:spPr/>
      <dgm:t>
        <a:bodyPr/>
        <a:lstStyle/>
        <a:p>
          <a:endParaRPr lang="en-US"/>
        </a:p>
      </dgm:t>
    </dgm:pt>
    <dgm:pt modelId="{9B3DBBAD-F4F5-4267-BB29-D896641BD54F}" type="pres">
      <dgm:prSet presAssocID="{33AAEEBA-864B-4F5E-90BE-6B3CEC5927E5}" presName="hierChild3" presStyleCnt="0"/>
      <dgm:spPr/>
    </dgm:pt>
    <dgm:pt modelId="{B6936E45-B23B-4082-AF73-B1C53F15617C}" type="pres">
      <dgm:prSet presAssocID="{7B1569D4-3AE7-4554-AD06-7284CF07FB1F}" presName="Name19" presStyleLbl="parChTrans1D2" presStyleIdx="1" presStyleCnt="3"/>
      <dgm:spPr/>
      <dgm:t>
        <a:bodyPr/>
        <a:lstStyle/>
        <a:p>
          <a:endParaRPr lang="en-US"/>
        </a:p>
      </dgm:t>
    </dgm:pt>
    <dgm:pt modelId="{D57DCA7F-7084-4E17-A958-24E9CF704EA1}" type="pres">
      <dgm:prSet presAssocID="{E801C2F8-5DBC-4906-A862-BED27D6F4742}" presName="Name21" presStyleCnt="0"/>
      <dgm:spPr/>
    </dgm:pt>
    <dgm:pt modelId="{952F8228-7B3D-4B8B-9D35-EBB6696B86E5}" type="pres">
      <dgm:prSet presAssocID="{E801C2F8-5DBC-4906-A862-BED27D6F4742}" presName="level2Shape" presStyleLbl="node2" presStyleIdx="1" presStyleCnt="3"/>
      <dgm:spPr/>
      <dgm:t>
        <a:bodyPr/>
        <a:lstStyle/>
        <a:p>
          <a:endParaRPr lang="en-US"/>
        </a:p>
      </dgm:t>
    </dgm:pt>
    <dgm:pt modelId="{3719E83E-D9B1-427D-B99E-41EF039B89C8}" type="pres">
      <dgm:prSet presAssocID="{E801C2F8-5DBC-4906-A862-BED27D6F4742}" presName="hierChild3" presStyleCnt="0"/>
      <dgm:spPr/>
    </dgm:pt>
    <dgm:pt modelId="{CAB07B36-EB27-489D-982E-082624B0088C}" type="pres">
      <dgm:prSet presAssocID="{0330A98F-3F83-422D-9776-474D41500CF0}" presName="Name19" presStyleLbl="parChTrans1D3" presStyleIdx="2" presStyleCnt="4"/>
      <dgm:spPr/>
      <dgm:t>
        <a:bodyPr/>
        <a:lstStyle/>
        <a:p>
          <a:endParaRPr lang="en-US"/>
        </a:p>
      </dgm:t>
    </dgm:pt>
    <dgm:pt modelId="{0CECF3DE-6E94-42F1-B8C7-96BE4179B3A5}" type="pres">
      <dgm:prSet presAssocID="{1D848179-D371-4941-8D28-8438B048FA3A}" presName="Name21" presStyleCnt="0"/>
      <dgm:spPr/>
    </dgm:pt>
    <dgm:pt modelId="{903EF1E7-5623-4E07-9F2B-8FF12390686A}" type="pres">
      <dgm:prSet presAssocID="{1D848179-D371-4941-8D28-8438B048FA3A}" presName="level2Shape" presStyleLbl="node3" presStyleIdx="2" presStyleCnt="4"/>
      <dgm:spPr/>
      <dgm:t>
        <a:bodyPr/>
        <a:lstStyle/>
        <a:p>
          <a:endParaRPr lang="en-US"/>
        </a:p>
      </dgm:t>
    </dgm:pt>
    <dgm:pt modelId="{007AF39F-9E4F-4B10-96FF-8E5E61DD4366}" type="pres">
      <dgm:prSet presAssocID="{1D848179-D371-4941-8D28-8438B048FA3A}" presName="hierChild3" presStyleCnt="0"/>
      <dgm:spPr/>
    </dgm:pt>
    <dgm:pt modelId="{13D39C02-E5C3-4700-B4E4-F33E17A6E5AC}" type="pres">
      <dgm:prSet presAssocID="{137BD9E9-21EB-4601-8593-E358A9DCD442}" presName="Name19" presStyleLbl="parChTrans1D3" presStyleIdx="3" presStyleCnt="4"/>
      <dgm:spPr/>
      <dgm:t>
        <a:bodyPr/>
        <a:lstStyle/>
        <a:p>
          <a:endParaRPr lang="en-US"/>
        </a:p>
      </dgm:t>
    </dgm:pt>
    <dgm:pt modelId="{23D768C6-2E77-42B1-8260-AA6FBFDAB0C9}" type="pres">
      <dgm:prSet presAssocID="{BE0FE9A8-69A8-4492-8041-5D7BA8D1AC88}" presName="Name21" presStyleCnt="0"/>
      <dgm:spPr/>
    </dgm:pt>
    <dgm:pt modelId="{ECDA5383-FD5A-442B-898C-1B918CCC64BE}" type="pres">
      <dgm:prSet presAssocID="{BE0FE9A8-69A8-4492-8041-5D7BA8D1AC88}" presName="level2Shape" presStyleLbl="node3" presStyleIdx="3" presStyleCnt="4"/>
      <dgm:spPr/>
      <dgm:t>
        <a:bodyPr/>
        <a:lstStyle/>
        <a:p>
          <a:endParaRPr lang="en-US"/>
        </a:p>
      </dgm:t>
    </dgm:pt>
    <dgm:pt modelId="{30EE7784-5F05-4400-822C-5B073C4626DA}" type="pres">
      <dgm:prSet presAssocID="{BE0FE9A8-69A8-4492-8041-5D7BA8D1AC88}" presName="hierChild3" presStyleCnt="0"/>
      <dgm:spPr/>
    </dgm:pt>
    <dgm:pt modelId="{150DAECE-8290-4BE6-AFE4-F3253AD3E356}" type="pres">
      <dgm:prSet presAssocID="{753E8617-0018-4A5E-8EDF-959F30606855}" presName="Name19" presStyleLbl="parChTrans1D2" presStyleIdx="2" presStyleCnt="3"/>
      <dgm:spPr/>
      <dgm:t>
        <a:bodyPr/>
        <a:lstStyle/>
        <a:p>
          <a:endParaRPr lang="en-US"/>
        </a:p>
      </dgm:t>
    </dgm:pt>
    <dgm:pt modelId="{362CDD69-DA8B-4B13-94A6-46511244D257}" type="pres">
      <dgm:prSet presAssocID="{0014FF17-114A-4F90-A633-9895F77B0554}" presName="Name21" presStyleCnt="0"/>
      <dgm:spPr/>
    </dgm:pt>
    <dgm:pt modelId="{32620B10-0EE3-48BF-8AA6-C59F91B34569}" type="pres">
      <dgm:prSet presAssocID="{0014FF17-114A-4F90-A633-9895F77B0554}" presName="level2Shape" presStyleLbl="node2" presStyleIdx="2" presStyleCnt="3"/>
      <dgm:spPr/>
      <dgm:t>
        <a:bodyPr/>
        <a:lstStyle/>
        <a:p>
          <a:endParaRPr lang="en-US"/>
        </a:p>
      </dgm:t>
    </dgm:pt>
    <dgm:pt modelId="{8941321D-DCB0-4A18-90FA-2EA054D41448}" type="pres">
      <dgm:prSet presAssocID="{0014FF17-114A-4F90-A633-9895F77B0554}" presName="hierChild3" presStyleCnt="0"/>
      <dgm:spPr/>
    </dgm:pt>
    <dgm:pt modelId="{F3B3C56E-F603-4905-84E7-589962150D80}" type="pres">
      <dgm:prSet presAssocID="{4F75C897-0072-400D-B0A1-DD6757B4A5AE}" presName="bgShapesFlow" presStyleCnt="0"/>
      <dgm:spPr/>
    </dgm:pt>
  </dgm:ptLst>
  <dgm:cxnLst>
    <dgm:cxn modelId="{B77A4391-7F4C-4FBB-9534-9DC0E598E70F}" type="presOf" srcId="{0014FF17-114A-4F90-A633-9895F77B0554}" destId="{32620B10-0EE3-48BF-8AA6-C59F91B34569}" srcOrd="0" destOrd="0" presId="urn:microsoft.com/office/officeart/2005/8/layout/hierarchy6"/>
    <dgm:cxn modelId="{B2A2046C-36A1-4798-A24E-AE33ED43B913}" srcId="{E801C2F8-5DBC-4906-A862-BED27D6F4742}" destId="{BE0FE9A8-69A8-4492-8041-5D7BA8D1AC88}" srcOrd="1" destOrd="0" parTransId="{137BD9E9-21EB-4601-8593-E358A9DCD442}" sibTransId="{20C334FB-BABF-4765-8383-96F512A2FD8A}"/>
    <dgm:cxn modelId="{5BF86898-3F05-446C-B4F1-2E8D78342AB0}" type="presOf" srcId="{753E8617-0018-4A5E-8EDF-959F30606855}" destId="{150DAECE-8290-4BE6-AFE4-F3253AD3E356}" srcOrd="0" destOrd="0" presId="urn:microsoft.com/office/officeart/2005/8/layout/hierarchy6"/>
    <dgm:cxn modelId="{2072AE9F-829B-45EA-A624-3EB6322ABB77}" type="presOf" srcId="{36D51DA1-047A-4C51-8AD9-0598DD031626}" destId="{FA29F97C-7D2B-4827-AD25-8619E5F6D0E7}" srcOrd="0" destOrd="0" presId="urn:microsoft.com/office/officeart/2005/8/layout/hierarchy6"/>
    <dgm:cxn modelId="{010F0FFA-6D42-42CC-9947-A6398DB61E71}" type="presOf" srcId="{5E312CA7-A1AC-480E-A803-9AF3DCAD0AE5}" destId="{AF995DC9-DDAE-4A1F-B2E9-32DE07722CE4}" srcOrd="0" destOrd="0" presId="urn:microsoft.com/office/officeart/2005/8/layout/hierarchy6"/>
    <dgm:cxn modelId="{54704533-AE1F-48C6-B16A-A1D83DF3DD30}" srcId="{0BDF3789-06B2-4E2B-AE51-48F956C34542}" destId="{074C40C1-905D-4D9B-B9F5-AECDA3BB9C3D}" srcOrd="0" destOrd="0" parTransId="{CC76B387-8073-49F6-8F3C-E4FED335D8BD}" sibTransId="{5ACD0AA6-E8DD-491F-9C47-090838309409}"/>
    <dgm:cxn modelId="{6ABC8DED-4DA3-4D7D-80A6-FBE10B7948D6}" srcId="{074C40C1-905D-4D9B-B9F5-AECDA3BB9C3D}" destId="{77F0F376-D5AD-496C-B449-3A0F5BE417A3}" srcOrd="0" destOrd="0" parTransId="{1303DA87-70D6-4259-8B79-D787AF0701B3}" sibTransId="{EFFB3580-0B7A-420D-8F83-16B751C9F802}"/>
    <dgm:cxn modelId="{243DC613-2873-427F-89FD-24E9321465C6}" type="presOf" srcId="{33AAEEBA-864B-4F5E-90BE-6B3CEC5927E5}" destId="{AF3B99AA-420D-4C91-A057-C91984484E65}" srcOrd="0" destOrd="0" presId="urn:microsoft.com/office/officeart/2005/8/layout/hierarchy6"/>
    <dgm:cxn modelId="{69C4D00E-712E-4723-AD8C-CF541E0BE6E5}" type="presOf" srcId="{314F21B7-6C91-425E-82DC-5D7CD1BA3CE6}" destId="{A93CC3C9-7AE7-470C-9CF5-4C1E576F8252}" srcOrd="0" destOrd="0" presId="urn:microsoft.com/office/officeart/2005/8/layout/hierarchy6"/>
    <dgm:cxn modelId="{E98EBC25-BF0B-49FE-BBB5-DDF89345E5B7}" type="presOf" srcId="{0330A98F-3F83-422D-9776-474D41500CF0}" destId="{CAB07B36-EB27-489D-982E-082624B0088C}" srcOrd="0" destOrd="0" presId="urn:microsoft.com/office/officeart/2005/8/layout/hierarchy6"/>
    <dgm:cxn modelId="{B53E6B19-B7B4-4A67-907D-61313F2682DA}" type="presOf" srcId="{47EB4542-8AF3-474B-A361-34B9F11EA83E}" destId="{27D50DC0-90DC-425C-A1C9-91550F026FEA}" srcOrd="0" destOrd="0" presId="urn:microsoft.com/office/officeart/2005/8/layout/hierarchy6"/>
    <dgm:cxn modelId="{70C118C2-D13B-4EDC-A19A-C0FFA9289158}" srcId="{314F21B7-6C91-425E-82DC-5D7CD1BA3CE6}" destId="{E801C2F8-5DBC-4906-A862-BED27D6F4742}" srcOrd="1" destOrd="0" parTransId="{7B1569D4-3AE7-4554-AD06-7284CF07FB1F}" sibTransId="{5027B6F4-32E2-40C8-A5CD-C1E1CCE1BCC0}"/>
    <dgm:cxn modelId="{614D34F8-23C3-418A-968C-FBACBEDFD759}" srcId="{314F21B7-6C91-425E-82DC-5D7CD1BA3CE6}" destId="{0014FF17-114A-4F90-A633-9895F77B0554}" srcOrd="2" destOrd="0" parTransId="{753E8617-0018-4A5E-8EDF-959F30606855}" sibTransId="{CC8A261D-2610-4914-82C8-070D255FCF10}"/>
    <dgm:cxn modelId="{919E356E-4449-40D0-B83B-5D329D1A2C71}" srcId="{4F75C897-0072-400D-B0A1-DD6757B4A5AE}" destId="{314F21B7-6C91-425E-82DC-5D7CD1BA3CE6}" srcOrd="0" destOrd="0" parTransId="{E6F906C8-5C87-4668-A874-76761EB8853D}" sibTransId="{9EBE355D-F800-4405-942E-BD7E5F4A92BB}"/>
    <dgm:cxn modelId="{135AE25E-029C-489A-8D31-C0FFD69D3ECB}" type="presOf" srcId="{0BDF3789-06B2-4E2B-AE51-48F956C34542}" destId="{4493DA9E-43D4-4611-B0AC-6D179657196C}" srcOrd="0" destOrd="0" presId="urn:microsoft.com/office/officeart/2005/8/layout/hierarchy6"/>
    <dgm:cxn modelId="{A7460B2A-F137-4B20-9517-241BDA2F48CA}" type="presOf" srcId="{BE0FE9A8-69A8-4492-8041-5D7BA8D1AC88}" destId="{ECDA5383-FD5A-442B-898C-1B918CCC64BE}" srcOrd="0" destOrd="0" presId="urn:microsoft.com/office/officeart/2005/8/layout/hierarchy6"/>
    <dgm:cxn modelId="{9730CD7D-93BA-4D18-8FD9-FCB67C9116C0}" type="presOf" srcId="{7B1569D4-3AE7-4554-AD06-7284CF07FB1F}" destId="{B6936E45-B23B-4082-AF73-B1C53F15617C}" srcOrd="0" destOrd="0" presId="urn:microsoft.com/office/officeart/2005/8/layout/hierarchy6"/>
    <dgm:cxn modelId="{5175728D-9D33-4545-AD07-71DBC7226A98}" srcId="{0BDF3789-06B2-4E2B-AE51-48F956C34542}" destId="{1C9DA9D6-9CD5-411C-AD56-6EAA406F2719}" srcOrd="1" destOrd="0" parTransId="{5E312CA7-A1AC-480E-A803-9AF3DCAD0AE5}" sibTransId="{F4837010-A0B9-48E3-8E32-F13BF39AB3BD}"/>
    <dgm:cxn modelId="{2D562531-AD86-41B6-BC1D-E99C497F6B4D}" type="presOf" srcId="{4F75C897-0072-400D-B0A1-DD6757B4A5AE}" destId="{903C0B6C-FB21-4DEC-AE30-34514F8AF88D}" srcOrd="0" destOrd="0" presId="urn:microsoft.com/office/officeart/2005/8/layout/hierarchy6"/>
    <dgm:cxn modelId="{0208F886-079E-4896-A032-264B2603454B}" type="presOf" srcId="{1C9DA9D6-9CD5-411C-AD56-6EAA406F2719}" destId="{0D6178AE-AF9B-42FD-BBA5-BD04D8EC3CE4}" srcOrd="0" destOrd="0" presId="urn:microsoft.com/office/officeart/2005/8/layout/hierarchy6"/>
    <dgm:cxn modelId="{A8E96B46-68DD-4549-BEBB-50330EF792EE}" srcId="{314F21B7-6C91-425E-82DC-5D7CD1BA3CE6}" destId="{0BDF3789-06B2-4E2B-AE51-48F956C34542}" srcOrd="0" destOrd="0" parTransId="{36D51DA1-047A-4C51-8AD9-0598DD031626}" sibTransId="{3BDDC44E-12BB-4CAD-A9A3-B89FD7D8D6BC}"/>
    <dgm:cxn modelId="{A3D55F1A-490F-4DA1-932F-5044B31FA6D5}" type="presOf" srcId="{1303DA87-70D6-4259-8B79-D787AF0701B3}" destId="{DE947C8C-13BF-4B1D-8881-AC5F7802AC85}" srcOrd="0" destOrd="0" presId="urn:microsoft.com/office/officeart/2005/8/layout/hierarchy6"/>
    <dgm:cxn modelId="{5AC4223E-9ECF-4F77-9CF8-068F9A8344E7}" srcId="{1C9DA9D6-9CD5-411C-AD56-6EAA406F2719}" destId="{33AAEEBA-864B-4F5E-90BE-6B3CEC5927E5}" srcOrd="0" destOrd="0" parTransId="{47EB4542-8AF3-474B-A361-34B9F11EA83E}" sibTransId="{891B3A7B-D5BD-44A7-837C-06D10F9F36A5}"/>
    <dgm:cxn modelId="{1A14749E-4377-44DD-A945-4D9E64AD62CC}" type="presOf" srcId="{074C40C1-905D-4D9B-B9F5-AECDA3BB9C3D}" destId="{5C27E284-F814-486E-B521-9690EAE71F37}" srcOrd="0" destOrd="0" presId="urn:microsoft.com/office/officeart/2005/8/layout/hierarchy6"/>
    <dgm:cxn modelId="{5B18EB86-F2AF-4AE0-A437-05EB30281894}" type="presOf" srcId="{CC76B387-8073-49F6-8F3C-E4FED335D8BD}" destId="{EC4D3401-9FA5-41E7-B222-579462CED622}" srcOrd="0" destOrd="0" presId="urn:microsoft.com/office/officeart/2005/8/layout/hierarchy6"/>
    <dgm:cxn modelId="{D60F497F-010B-4B37-ABD7-5981108CCAF0}" type="presOf" srcId="{1D848179-D371-4941-8D28-8438B048FA3A}" destId="{903EF1E7-5623-4E07-9F2B-8FF12390686A}" srcOrd="0" destOrd="0" presId="urn:microsoft.com/office/officeart/2005/8/layout/hierarchy6"/>
    <dgm:cxn modelId="{44B3A512-225F-4A17-A42C-E569A4F8576A}" srcId="{E801C2F8-5DBC-4906-A862-BED27D6F4742}" destId="{1D848179-D371-4941-8D28-8438B048FA3A}" srcOrd="0" destOrd="0" parTransId="{0330A98F-3F83-422D-9776-474D41500CF0}" sibTransId="{B732AA2F-B9AF-4680-9DAF-9901E4311235}"/>
    <dgm:cxn modelId="{60EE1021-126B-4E7C-A54C-7F6A92844836}" type="presOf" srcId="{77F0F376-D5AD-496C-B449-3A0F5BE417A3}" destId="{EA270756-24D3-4C81-AB57-7A755EEDCEE9}" srcOrd="0" destOrd="0" presId="urn:microsoft.com/office/officeart/2005/8/layout/hierarchy6"/>
    <dgm:cxn modelId="{7648D88E-57C1-4E4C-93F8-9E7DFF8686AD}" type="presOf" srcId="{E801C2F8-5DBC-4906-A862-BED27D6F4742}" destId="{952F8228-7B3D-4B8B-9D35-EBB6696B86E5}" srcOrd="0" destOrd="0" presId="urn:microsoft.com/office/officeart/2005/8/layout/hierarchy6"/>
    <dgm:cxn modelId="{7F9DBBA0-E7F5-4592-922F-38498949411D}" type="presOf" srcId="{137BD9E9-21EB-4601-8593-E358A9DCD442}" destId="{13D39C02-E5C3-4700-B4E4-F33E17A6E5AC}" srcOrd="0" destOrd="0" presId="urn:microsoft.com/office/officeart/2005/8/layout/hierarchy6"/>
    <dgm:cxn modelId="{4967E0D8-C193-4FE7-9F48-9BF9F8B24204}" type="presParOf" srcId="{903C0B6C-FB21-4DEC-AE30-34514F8AF88D}" destId="{0F4263A0-007C-4BC2-9663-D85D04D4F652}" srcOrd="0" destOrd="0" presId="urn:microsoft.com/office/officeart/2005/8/layout/hierarchy6"/>
    <dgm:cxn modelId="{FDFDCE97-7012-4A5C-93CA-81B00AEF469F}" type="presParOf" srcId="{0F4263A0-007C-4BC2-9663-D85D04D4F652}" destId="{91991DD3-563E-4462-9F89-0E089AAFF173}" srcOrd="0" destOrd="0" presId="urn:microsoft.com/office/officeart/2005/8/layout/hierarchy6"/>
    <dgm:cxn modelId="{839C96D5-EE82-42F8-BDBF-B184E9D290E0}" type="presParOf" srcId="{91991DD3-563E-4462-9F89-0E089AAFF173}" destId="{E806B994-D7D4-4504-9D3B-A1D359680E88}" srcOrd="0" destOrd="0" presId="urn:microsoft.com/office/officeart/2005/8/layout/hierarchy6"/>
    <dgm:cxn modelId="{E4BE117C-5649-4090-BF26-9BDB0C4C3698}" type="presParOf" srcId="{E806B994-D7D4-4504-9D3B-A1D359680E88}" destId="{A93CC3C9-7AE7-470C-9CF5-4C1E576F8252}" srcOrd="0" destOrd="0" presId="urn:microsoft.com/office/officeart/2005/8/layout/hierarchy6"/>
    <dgm:cxn modelId="{1CCF5CC9-0A44-4740-B3A6-05933AA9F519}" type="presParOf" srcId="{E806B994-D7D4-4504-9D3B-A1D359680E88}" destId="{5F5FF557-02C7-43BE-A679-B3A40268F24B}" srcOrd="1" destOrd="0" presId="urn:microsoft.com/office/officeart/2005/8/layout/hierarchy6"/>
    <dgm:cxn modelId="{F19C2C35-8BAB-4AD1-8EF6-8931E40B6261}" type="presParOf" srcId="{5F5FF557-02C7-43BE-A679-B3A40268F24B}" destId="{FA29F97C-7D2B-4827-AD25-8619E5F6D0E7}" srcOrd="0" destOrd="0" presId="urn:microsoft.com/office/officeart/2005/8/layout/hierarchy6"/>
    <dgm:cxn modelId="{459A342E-8155-4CE4-BA1A-0559DADD25D4}" type="presParOf" srcId="{5F5FF557-02C7-43BE-A679-B3A40268F24B}" destId="{AF8A8269-458C-4677-B50E-11C98534BDB5}" srcOrd="1" destOrd="0" presId="urn:microsoft.com/office/officeart/2005/8/layout/hierarchy6"/>
    <dgm:cxn modelId="{18C59A11-1304-4108-8E9F-119B6F858E6C}" type="presParOf" srcId="{AF8A8269-458C-4677-B50E-11C98534BDB5}" destId="{4493DA9E-43D4-4611-B0AC-6D179657196C}" srcOrd="0" destOrd="0" presId="urn:microsoft.com/office/officeart/2005/8/layout/hierarchy6"/>
    <dgm:cxn modelId="{AA50DBD5-3766-4A10-853E-D97AF0EB6B26}" type="presParOf" srcId="{AF8A8269-458C-4677-B50E-11C98534BDB5}" destId="{2A28D1A8-DEB7-463F-9EC2-E4CF5C690C7C}" srcOrd="1" destOrd="0" presId="urn:microsoft.com/office/officeart/2005/8/layout/hierarchy6"/>
    <dgm:cxn modelId="{0DA62584-267A-489C-8F67-6F5645E182E1}" type="presParOf" srcId="{2A28D1A8-DEB7-463F-9EC2-E4CF5C690C7C}" destId="{EC4D3401-9FA5-41E7-B222-579462CED622}" srcOrd="0" destOrd="0" presId="urn:microsoft.com/office/officeart/2005/8/layout/hierarchy6"/>
    <dgm:cxn modelId="{51D1147C-9E2E-4D0E-AB03-B07AC1E631DE}" type="presParOf" srcId="{2A28D1A8-DEB7-463F-9EC2-E4CF5C690C7C}" destId="{4C9AB8B4-2311-451F-9117-CCE41F858C7D}" srcOrd="1" destOrd="0" presId="urn:microsoft.com/office/officeart/2005/8/layout/hierarchy6"/>
    <dgm:cxn modelId="{C858FFB6-1F6D-4BF2-A687-8CACCAD644C5}" type="presParOf" srcId="{4C9AB8B4-2311-451F-9117-CCE41F858C7D}" destId="{5C27E284-F814-486E-B521-9690EAE71F37}" srcOrd="0" destOrd="0" presId="urn:microsoft.com/office/officeart/2005/8/layout/hierarchy6"/>
    <dgm:cxn modelId="{2BF9FE7A-589A-40A4-8926-C39CA32DD1AD}" type="presParOf" srcId="{4C9AB8B4-2311-451F-9117-CCE41F858C7D}" destId="{72CC2225-8B94-458E-A57A-D01087BDFA88}" srcOrd="1" destOrd="0" presId="urn:microsoft.com/office/officeart/2005/8/layout/hierarchy6"/>
    <dgm:cxn modelId="{03835A97-A3DD-44BB-BEC0-07FC9BA99AA1}" type="presParOf" srcId="{72CC2225-8B94-458E-A57A-D01087BDFA88}" destId="{DE947C8C-13BF-4B1D-8881-AC5F7802AC85}" srcOrd="0" destOrd="0" presId="urn:microsoft.com/office/officeart/2005/8/layout/hierarchy6"/>
    <dgm:cxn modelId="{F34ED57A-1357-40B6-8B1B-928F3AD997B5}" type="presParOf" srcId="{72CC2225-8B94-458E-A57A-D01087BDFA88}" destId="{8BC3C4B2-0A3F-44AE-A270-CE16451B58FC}" srcOrd="1" destOrd="0" presId="urn:microsoft.com/office/officeart/2005/8/layout/hierarchy6"/>
    <dgm:cxn modelId="{3EA2CF40-C182-45F7-9525-68DCBAE1B114}" type="presParOf" srcId="{8BC3C4B2-0A3F-44AE-A270-CE16451B58FC}" destId="{EA270756-24D3-4C81-AB57-7A755EEDCEE9}" srcOrd="0" destOrd="0" presId="urn:microsoft.com/office/officeart/2005/8/layout/hierarchy6"/>
    <dgm:cxn modelId="{77688427-F351-4726-8A56-F0A9925685B3}" type="presParOf" srcId="{8BC3C4B2-0A3F-44AE-A270-CE16451B58FC}" destId="{6EA45E17-ECF4-4312-95A7-4C641D6C90A5}" srcOrd="1" destOrd="0" presId="urn:microsoft.com/office/officeart/2005/8/layout/hierarchy6"/>
    <dgm:cxn modelId="{E278477B-B44A-4BE3-A9BC-FC2CBB516265}" type="presParOf" srcId="{2A28D1A8-DEB7-463F-9EC2-E4CF5C690C7C}" destId="{AF995DC9-DDAE-4A1F-B2E9-32DE07722CE4}" srcOrd="2" destOrd="0" presId="urn:microsoft.com/office/officeart/2005/8/layout/hierarchy6"/>
    <dgm:cxn modelId="{4CDF36DD-3424-4AA1-90A0-DEFD5991A264}" type="presParOf" srcId="{2A28D1A8-DEB7-463F-9EC2-E4CF5C690C7C}" destId="{F0EEC43D-B179-4E2C-9BD5-361CDD8B5576}" srcOrd="3" destOrd="0" presId="urn:microsoft.com/office/officeart/2005/8/layout/hierarchy6"/>
    <dgm:cxn modelId="{6A7B9D41-56BA-4931-9A3D-584245211721}" type="presParOf" srcId="{F0EEC43D-B179-4E2C-9BD5-361CDD8B5576}" destId="{0D6178AE-AF9B-42FD-BBA5-BD04D8EC3CE4}" srcOrd="0" destOrd="0" presId="urn:microsoft.com/office/officeart/2005/8/layout/hierarchy6"/>
    <dgm:cxn modelId="{3F2186E2-76AD-4F02-ACC2-00BF0DF071FE}" type="presParOf" srcId="{F0EEC43D-B179-4E2C-9BD5-361CDD8B5576}" destId="{F9785D68-C618-474D-A254-FE1AD845C5BC}" srcOrd="1" destOrd="0" presId="urn:microsoft.com/office/officeart/2005/8/layout/hierarchy6"/>
    <dgm:cxn modelId="{34638863-C241-488E-A65A-2C613A83E7B3}" type="presParOf" srcId="{F9785D68-C618-474D-A254-FE1AD845C5BC}" destId="{27D50DC0-90DC-425C-A1C9-91550F026FEA}" srcOrd="0" destOrd="0" presId="urn:microsoft.com/office/officeart/2005/8/layout/hierarchy6"/>
    <dgm:cxn modelId="{DF212FCF-A937-4735-9E15-86C4176345C4}" type="presParOf" srcId="{F9785D68-C618-474D-A254-FE1AD845C5BC}" destId="{B19BC64D-8BE1-4BD2-BAAD-1164263A428D}" srcOrd="1" destOrd="0" presId="urn:microsoft.com/office/officeart/2005/8/layout/hierarchy6"/>
    <dgm:cxn modelId="{7F0F6537-5B05-44B1-8040-A58E50A374E8}" type="presParOf" srcId="{B19BC64D-8BE1-4BD2-BAAD-1164263A428D}" destId="{AF3B99AA-420D-4C91-A057-C91984484E65}" srcOrd="0" destOrd="0" presId="urn:microsoft.com/office/officeart/2005/8/layout/hierarchy6"/>
    <dgm:cxn modelId="{1EE5BE06-DD44-405E-B7D0-B3AB86A44047}" type="presParOf" srcId="{B19BC64D-8BE1-4BD2-BAAD-1164263A428D}" destId="{9B3DBBAD-F4F5-4267-BB29-D896641BD54F}" srcOrd="1" destOrd="0" presId="urn:microsoft.com/office/officeart/2005/8/layout/hierarchy6"/>
    <dgm:cxn modelId="{E820FA8F-A6BD-49BB-A330-43135FC4C679}" type="presParOf" srcId="{5F5FF557-02C7-43BE-A679-B3A40268F24B}" destId="{B6936E45-B23B-4082-AF73-B1C53F15617C}" srcOrd="2" destOrd="0" presId="urn:microsoft.com/office/officeart/2005/8/layout/hierarchy6"/>
    <dgm:cxn modelId="{D885A3B9-22C6-4B2D-80BD-ABBE0654E6B7}" type="presParOf" srcId="{5F5FF557-02C7-43BE-A679-B3A40268F24B}" destId="{D57DCA7F-7084-4E17-A958-24E9CF704EA1}" srcOrd="3" destOrd="0" presId="urn:microsoft.com/office/officeart/2005/8/layout/hierarchy6"/>
    <dgm:cxn modelId="{92AAA6D0-D328-4BEA-8391-6D406D20448D}" type="presParOf" srcId="{D57DCA7F-7084-4E17-A958-24E9CF704EA1}" destId="{952F8228-7B3D-4B8B-9D35-EBB6696B86E5}" srcOrd="0" destOrd="0" presId="urn:microsoft.com/office/officeart/2005/8/layout/hierarchy6"/>
    <dgm:cxn modelId="{65A0BB50-0F9E-4D64-A94A-0B35A15CB641}" type="presParOf" srcId="{D57DCA7F-7084-4E17-A958-24E9CF704EA1}" destId="{3719E83E-D9B1-427D-B99E-41EF039B89C8}" srcOrd="1" destOrd="0" presId="urn:microsoft.com/office/officeart/2005/8/layout/hierarchy6"/>
    <dgm:cxn modelId="{57F526B3-B08A-49B1-8C68-EAA861638A50}" type="presParOf" srcId="{3719E83E-D9B1-427D-B99E-41EF039B89C8}" destId="{CAB07B36-EB27-489D-982E-082624B0088C}" srcOrd="0" destOrd="0" presId="urn:microsoft.com/office/officeart/2005/8/layout/hierarchy6"/>
    <dgm:cxn modelId="{D6DA6EBF-8B0C-45EB-8E5F-2DC34995DB8A}" type="presParOf" srcId="{3719E83E-D9B1-427D-B99E-41EF039B89C8}" destId="{0CECF3DE-6E94-42F1-B8C7-96BE4179B3A5}" srcOrd="1" destOrd="0" presId="urn:microsoft.com/office/officeart/2005/8/layout/hierarchy6"/>
    <dgm:cxn modelId="{CD457A8D-D276-41BB-B6F6-F6B4FF1B22F0}" type="presParOf" srcId="{0CECF3DE-6E94-42F1-B8C7-96BE4179B3A5}" destId="{903EF1E7-5623-4E07-9F2B-8FF12390686A}" srcOrd="0" destOrd="0" presId="urn:microsoft.com/office/officeart/2005/8/layout/hierarchy6"/>
    <dgm:cxn modelId="{A998D47C-59DF-4390-943D-0717790BC339}" type="presParOf" srcId="{0CECF3DE-6E94-42F1-B8C7-96BE4179B3A5}" destId="{007AF39F-9E4F-4B10-96FF-8E5E61DD4366}" srcOrd="1" destOrd="0" presId="urn:microsoft.com/office/officeart/2005/8/layout/hierarchy6"/>
    <dgm:cxn modelId="{3880834E-625B-4FD6-BF38-12A8F9D190C5}" type="presParOf" srcId="{3719E83E-D9B1-427D-B99E-41EF039B89C8}" destId="{13D39C02-E5C3-4700-B4E4-F33E17A6E5AC}" srcOrd="2" destOrd="0" presId="urn:microsoft.com/office/officeart/2005/8/layout/hierarchy6"/>
    <dgm:cxn modelId="{F0398F6F-5629-408E-84CE-61D10EBA3C44}" type="presParOf" srcId="{3719E83E-D9B1-427D-B99E-41EF039B89C8}" destId="{23D768C6-2E77-42B1-8260-AA6FBFDAB0C9}" srcOrd="3" destOrd="0" presId="urn:microsoft.com/office/officeart/2005/8/layout/hierarchy6"/>
    <dgm:cxn modelId="{9FF7372E-98FC-4C1B-B3F6-7C9BDDE28E2D}" type="presParOf" srcId="{23D768C6-2E77-42B1-8260-AA6FBFDAB0C9}" destId="{ECDA5383-FD5A-442B-898C-1B918CCC64BE}" srcOrd="0" destOrd="0" presId="urn:microsoft.com/office/officeart/2005/8/layout/hierarchy6"/>
    <dgm:cxn modelId="{F95BDCBE-57B6-4FFD-B1AF-87BCF83D5A3E}" type="presParOf" srcId="{23D768C6-2E77-42B1-8260-AA6FBFDAB0C9}" destId="{30EE7784-5F05-4400-822C-5B073C4626DA}" srcOrd="1" destOrd="0" presId="urn:microsoft.com/office/officeart/2005/8/layout/hierarchy6"/>
    <dgm:cxn modelId="{FC5F2343-A1C2-445C-87A4-59FC59346EFA}" type="presParOf" srcId="{5F5FF557-02C7-43BE-A679-B3A40268F24B}" destId="{150DAECE-8290-4BE6-AFE4-F3253AD3E356}" srcOrd="4" destOrd="0" presId="urn:microsoft.com/office/officeart/2005/8/layout/hierarchy6"/>
    <dgm:cxn modelId="{8AAB4ACD-A2EB-4107-A235-5F419E32D5F9}" type="presParOf" srcId="{5F5FF557-02C7-43BE-A679-B3A40268F24B}" destId="{362CDD69-DA8B-4B13-94A6-46511244D257}" srcOrd="5" destOrd="0" presId="urn:microsoft.com/office/officeart/2005/8/layout/hierarchy6"/>
    <dgm:cxn modelId="{3772E155-8C40-4D11-9E7F-D0248C19A0CF}" type="presParOf" srcId="{362CDD69-DA8B-4B13-94A6-46511244D257}" destId="{32620B10-0EE3-48BF-8AA6-C59F91B34569}" srcOrd="0" destOrd="0" presId="urn:microsoft.com/office/officeart/2005/8/layout/hierarchy6"/>
    <dgm:cxn modelId="{416CD63E-C61C-4AF4-91E2-7D5595F300D7}" type="presParOf" srcId="{362CDD69-DA8B-4B13-94A6-46511244D257}" destId="{8941321D-DCB0-4A18-90FA-2EA054D41448}" srcOrd="1" destOrd="0" presId="urn:microsoft.com/office/officeart/2005/8/layout/hierarchy6"/>
    <dgm:cxn modelId="{2174D5B2-3686-426F-A8BE-B02D63A91AE1}" type="presParOf" srcId="{903C0B6C-FB21-4DEC-AE30-34514F8AF88D}" destId="{F3B3C56E-F603-4905-84E7-589962150D80}" srcOrd="1" destOrd="0" presId="urn:microsoft.com/office/officeart/2005/8/layout/hierarchy6"/>
  </dgm:cxnLst>
  <dgm:bg/>
  <dgm:whole/>
</dgm:dataModel>
</file>

<file path=ppt/diagrams/data7.xml><?xml version="1.0" encoding="utf-8"?>
<dgm:dataModel xmlns:dgm="http://schemas.openxmlformats.org/drawingml/2006/diagram" xmlns:a="http://schemas.openxmlformats.org/drawingml/2006/main">
  <dgm:ptLst>
    <dgm:pt modelId="{D6C1C665-3DDC-40DF-9DBF-5A21D9F982F2}" type="doc">
      <dgm:prSet loTypeId="urn:microsoft.com/office/officeart/2005/8/layout/orgChart1" loCatId="hierarchy" qsTypeId="urn:microsoft.com/office/officeart/2005/8/quickstyle/3d3" qsCatId="3D" csTypeId="urn:microsoft.com/office/officeart/2005/8/colors/colorful3" csCatId="colorful" phldr="1"/>
      <dgm:spPr/>
      <dgm:t>
        <a:bodyPr/>
        <a:lstStyle/>
        <a:p>
          <a:endParaRPr lang="en-US"/>
        </a:p>
      </dgm:t>
    </dgm:pt>
    <dgm:pt modelId="{6C26754A-4F41-4D17-8C6F-C27FB564C70C}">
      <dgm:prSet/>
      <dgm:spPr/>
      <dgm:t>
        <a:bodyPr/>
        <a:lstStyle/>
        <a:p>
          <a:pPr rtl="0"/>
          <a:r>
            <a:rPr lang="en-US" dirty="0" smtClean="0"/>
            <a:t>Method of accounting</a:t>
          </a:r>
          <a:endParaRPr lang="en-US" dirty="0"/>
        </a:p>
      </dgm:t>
    </dgm:pt>
    <dgm:pt modelId="{F45AAD4A-3A09-4CA7-8F6B-BD4C949E0AB6}" type="parTrans" cxnId="{BE59F7B4-DEE2-4900-ADD9-878BD07907F7}">
      <dgm:prSet/>
      <dgm:spPr/>
      <dgm:t>
        <a:bodyPr/>
        <a:lstStyle/>
        <a:p>
          <a:endParaRPr lang="en-US"/>
        </a:p>
      </dgm:t>
    </dgm:pt>
    <dgm:pt modelId="{1DC0B30F-1216-4D1B-855A-680830B859A4}" type="sibTrans" cxnId="{BE59F7B4-DEE2-4900-ADD9-878BD07907F7}">
      <dgm:prSet/>
      <dgm:spPr/>
      <dgm:t>
        <a:bodyPr/>
        <a:lstStyle/>
        <a:p>
          <a:endParaRPr lang="en-US"/>
        </a:p>
      </dgm:t>
    </dgm:pt>
    <dgm:pt modelId="{F0BA0C47-7E6C-4C48-A778-5E585BEC1C1A}">
      <dgm:prSet/>
      <dgm:spPr/>
      <dgm:t>
        <a:bodyPr/>
        <a:lstStyle/>
        <a:p>
          <a:pPr rtl="0"/>
          <a:r>
            <a:rPr lang="en-US" dirty="0" smtClean="0"/>
            <a:t>Mercantile</a:t>
          </a:r>
          <a:endParaRPr lang="en-US" dirty="0"/>
        </a:p>
      </dgm:t>
    </dgm:pt>
    <dgm:pt modelId="{5143B25B-A202-4023-80D6-0AF4FA61D8F9}" type="parTrans" cxnId="{FC3EB8E9-657F-4560-965B-C2BDA9BCA0DD}">
      <dgm:prSet/>
      <dgm:spPr/>
      <dgm:t>
        <a:bodyPr/>
        <a:lstStyle/>
        <a:p>
          <a:endParaRPr lang="en-US"/>
        </a:p>
      </dgm:t>
    </dgm:pt>
    <dgm:pt modelId="{32D78ABB-C582-4643-BEB0-7AC7E0B07E0F}" type="sibTrans" cxnId="{FC3EB8E9-657F-4560-965B-C2BDA9BCA0DD}">
      <dgm:prSet/>
      <dgm:spPr/>
      <dgm:t>
        <a:bodyPr/>
        <a:lstStyle/>
        <a:p>
          <a:endParaRPr lang="en-US"/>
        </a:p>
      </dgm:t>
    </dgm:pt>
    <dgm:pt modelId="{70B5808F-2C03-4B3B-A854-5D68FA5139D9}">
      <dgm:prSet/>
      <dgm:spPr/>
      <dgm:t>
        <a:bodyPr/>
        <a:lstStyle/>
        <a:p>
          <a:pPr rtl="0"/>
          <a:r>
            <a:rPr lang="en-US" dirty="0" smtClean="0"/>
            <a:t>Cash</a:t>
          </a:r>
          <a:endParaRPr lang="en-US" dirty="0"/>
        </a:p>
      </dgm:t>
    </dgm:pt>
    <dgm:pt modelId="{8CBF08C3-0762-4C32-8B3D-A1275E867F7D}" type="parTrans" cxnId="{1CA906A4-6712-42D6-AE99-7EBB6B4693BF}">
      <dgm:prSet/>
      <dgm:spPr/>
      <dgm:t>
        <a:bodyPr/>
        <a:lstStyle/>
        <a:p>
          <a:endParaRPr lang="en-US"/>
        </a:p>
      </dgm:t>
    </dgm:pt>
    <dgm:pt modelId="{DD5A4F3C-B74D-4994-8237-E9911E3AC1AC}" type="sibTrans" cxnId="{1CA906A4-6712-42D6-AE99-7EBB6B4693BF}">
      <dgm:prSet/>
      <dgm:spPr/>
      <dgm:t>
        <a:bodyPr/>
        <a:lstStyle/>
        <a:p>
          <a:endParaRPr lang="en-US"/>
        </a:p>
      </dgm:t>
    </dgm:pt>
    <dgm:pt modelId="{16FDD217-E641-47D0-934D-3EAF11B4DB9E}">
      <dgm:prSet/>
      <dgm:spPr>
        <a:solidFill>
          <a:schemeClr val="accent6">
            <a:lumMod val="75000"/>
          </a:schemeClr>
        </a:solidFill>
      </dgm:spPr>
      <dgm:t>
        <a:bodyPr/>
        <a:lstStyle/>
        <a:p>
          <a:pPr rtl="0"/>
          <a:r>
            <a:rPr lang="en-US" dirty="0" smtClean="0"/>
            <a:t>Hybrid</a:t>
          </a:r>
          <a:endParaRPr lang="en-US" dirty="0"/>
        </a:p>
      </dgm:t>
    </dgm:pt>
    <dgm:pt modelId="{95CBFE07-425A-4BA1-A9CD-C91418B9701F}" type="parTrans" cxnId="{7E5C2E16-3A42-4121-8EFC-018D55172274}">
      <dgm:prSet/>
      <dgm:spPr/>
      <dgm:t>
        <a:bodyPr/>
        <a:lstStyle/>
        <a:p>
          <a:endParaRPr lang="en-US"/>
        </a:p>
      </dgm:t>
    </dgm:pt>
    <dgm:pt modelId="{0559451B-6B31-4A6F-A565-0C63F7421E98}" type="sibTrans" cxnId="{7E5C2E16-3A42-4121-8EFC-018D55172274}">
      <dgm:prSet/>
      <dgm:spPr/>
      <dgm:t>
        <a:bodyPr/>
        <a:lstStyle/>
        <a:p>
          <a:endParaRPr lang="en-US"/>
        </a:p>
      </dgm:t>
    </dgm:pt>
    <dgm:pt modelId="{D751B058-05B6-4F6A-B22F-3835FD887B36}" type="pres">
      <dgm:prSet presAssocID="{D6C1C665-3DDC-40DF-9DBF-5A21D9F982F2}" presName="hierChild1" presStyleCnt="0">
        <dgm:presLayoutVars>
          <dgm:orgChart val="1"/>
          <dgm:chPref val="1"/>
          <dgm:dir/>
          <dgm:animOne val="branch"/>
          <dgm:animLvl val="lvl"/>
          <dgm:resizeHandles/>
        </dgm:presLayoutVars>
      </dgm:prSet>
      <dgm:spPr/>
    </dgm:pt>
    <dgm:pt modelId="{ABC36486-D11C-4729-BDE1-A6244FE40AA5}" type="pres">
      <dgm:prSet presAssocID="{6C26754A-4F41-4D17-8C6F-C27FB564C70C}" presName="hierRoot1" presStyleCnt="0">
        <dgm:presLayoutVars>
          <dgm:hierBranch val="init"/>
        </dgm:presLayoutVars>
      </dgm:prSet>
      <dgm:spPr/>
    </dgm:pt>
    <dgm:pt modelId="{88A659AB-CBEB-4AE5-BEC7-B3A9251A66B4}" type="pres">
      <dgm:prSet presAssocID="{6C26754A-4F41-4D17-8C6F-C27FB564C70C}" presName="rootComposite1" presStyleCnt="0"/>
      <dgm:spPr/>
    </dgm:pt>
    <dgm:pt modelId="{ECFBCE34-94A7-4F29-BA67-37AE06F6167A}" type="pres">
      <dgm:prSet presAssocID="{6C26754A-4F41-4D17-8C6F-C27FB564C70C}" presName="rootText1" presStyleLbl="node0" presStyleIdx="0" presStyleCnt="1" custLinFactNeighborX="-673" custLinFactNeighborY="-1857">
        <dgm:presLayoutVars>
          <dgm:chPref val="3"/>
        </dgm:presLayoutVars>
      </dgm:prSet>
      <dgm:spPr/>
    </dgm:pt>
    <dgm:pt modelId="{2E293E9D-C956-4D14-9552-B49E1113D136}" type="pres">
      <dgm:prSet presAssocID="{6C26754A-4F41-4D17-8C6F-C27FB564C70C}" presName="rootConnector1" presStyleLbl="node1" presStyleIdx="0" presStyleCnt="0"/>
      <dgm:spPr/>
    </dgm:pt>
    <dgm:pt modelId="{29CA3600-727D-4AC4-BE42-B28005AF6DB9}" type="pres">
      <dgm:prSet presAssocID="{6C26754A-4F41-4D17-8C6F-C27FB564C70C}" presName="hierChild2" presStyleCnt="0"/>
      <dgm:spPr/>
    </dgm:pt>
    <dgm:pt modelId="{1EF91038-6BE3-403F-A1ED-FF8386AF6404}" type="pres">
      <dgm:prSet presAssocID="{5143B25B-A202-4023-80D6-0AF4FA61D8F9}" presName="Name37" presStyleLbl="parChTrans1D2" presStyleIdx="0" presStyleCnt="3"/>
      <dgm:spPr/>
    </dgm:pt>
    <dgm:pt modelId="{1A8CD8BB-22DA-47CD-96AF-8C70D6BD7599}" type="pres">
      <dgm:prSet presAssocID="{F0BA0C47-7E6C-4C48-A778-5E585BEC1C1A}" presName="hierRoot2" presStyleCnt="0">
        <dgm:presLayoutVars>
          <dgm:hierBranch val="init"/>
        </dgm:presLayoutVars>
      </dgm:prSet>
      <dgm:spPr/>
    </dgm:pt>
    <dgm:pt modelId="{0A71B92F-9D93-4632-A147-52000A655687}" type="pres">
      <dgm:prSet presAssocID="{F0BA0C47-7E6C-4C48-A778-5E585BEC1C1A}" presName="rootComposite" presStyleCnt="0"/>
      <dgm:spPr/>
    </dgm:pt>
    <dgm:pt modelId="{6A0261A3-300B-4E70-AB7D-B291C493D2F6}" type="pres">
      <dgm:prSet presAssocID="{F0BA0C47-7E6C-4C48-A778-5E585BEC1C1A}" presName="rootText" presStyleLbl="node2" presStyleIdx="0" presStyleCnt="3">
        <dgm:presLayoutVars>
          <dgm:chPref val="3"/>
        </dgm:presLayoutVars>
      </dgm:prSet>
      <dgm:spPr/>
    </dgm:pt>
    <dgm:pt modelId="{B7D21352-3AF2-4591-8587-72F4602CEC80}" type="pres">
      <dgm:prSet presAssocID="{F0BA0C47-7E6C-4C48-A778-5E585BEC1C1A}" presName="rootConnector" presStyleLbl="node2" presStyleIdx="0" presStyleCnt="3"/>
      <dgm:spPr/>
    </dgm:pt>
    <dgm:pt modelId="{9247EDEE-493C-4940-A842-4492F804B5B5}" type="pres">
      <dgm:prSet presAssocID="{F0BA0C47-7E6C-4C48-A778-5E585BEC1C1A}" presName="hierChild4" presStyleCnt="0"/>
      <dgm:spPr/>
    </dgm:pt>
    <dgm:pt modelId="{012ACB1F-73D4-4C0A-9636-9AB932CE9943}" type="pres">
      <dgm:prSet presAssocID="{F0BA0C47-7E6C-4C48-A778-5E585BEC1C1A}" presName="hierChild5" presStyleCnt="0"/>
      <dgm:spPr/>
    </dgm:pt>
    <dgm:pt modelId="{0F132689-67BC-44EA-8D2D-5CD024A4E60F}" type="pres">
      <dgm:prSet presAssocID="{8CBF08C3-0762-4C32-8B3D-A1275E867F7D}" presName="Name37" presStyleLbl="parChTrans1D2" presStyleIdx="1" presStyleCnt="3"/>
      <dgm:spPr/>
    </dgm:pt>
    <dgm:pt modelId="{754F3524-ED0A-4E91-8F34-46529D3C5F9A}" type="pres">
      <dgm:prSet presAssocID="{70B5808F-2C03-4B3B-A854-5D68FA5139D9}" presName="hierRoot2" presStyleCnt="0">
        <dgm:presLayoutVars>
          <dgm:hierBranch val="init"/>
        </dgm:presLayoutVars>
      </dgm:prSet>
      <dgm:spPr/>
    </dgm:pt>
    <dgm:pt modelId="{0487A74C-D244-4A67-943B-CEE81FEB4BF3}" type="pres">
      <dgm:prSet presAssocID="{70B5808F-2C03-4B3B-A854-5D68FA5139D9}" presName="rootComposite" presStyleCnt="0"/>
      <dgm:spPr/>
    </dgm:pt>
    <dgm:pt modelId="{7FE82E49-9FAB-4155-97DA-1C98AEDAE4B3}" type="pres">
      <dgm:prSet presAssocID="{70B5808F-2C03-4B3B-A854-5D68FA5139D9}" presName="rootText" presStyleLbl="node2" presStyleIdx="1" presStyleCnt="3">
        <dgm:presLayoutVars>
          <dgm:chPref val="3"/>
        </dgm:presLayoutVars>
      </dgm:prSet>
      <dgm:spPr/>
    </dgm:pt>
    <dgm:pt modelId="{5A184607-A93B-4BAC-9A9B-434BF2E31D49}" type="pres">
      <dgm:prSet presAssocID="{70B5808F-2C03-4B3B-A854-5D68FA5139D9}" presName="rootConnector" presStyleLbl="node2" presStyleIdx="1" presStyleCnt="3"/>
      <dgm:spPr/>
    </dgm:pt>
    <dgm:pt modelId="{AFBD85EF-5849-480C-9090-2A1D125A75BF}" type="pres">
      <dgm:prSet presAssocID="{70B5808F-2C03-4B3B-A854-5D68FA5139D9}" presName="hierChild4" presStyleCnt="0"/>
      <dgm:spPr/>
    </dgm:pt>
    <dgm:pt modelId="{4766A22C-F5FC-4477-8259-9075DC7143FC}" type="pres">
      <dgm:prSet presAssocID="{70B5808F-2C03-4B3B-A854-5D68FA5139D9}" presName="hierChild5" presStyleCnt="0"/>
      <dgm:spPr/>
    </dgm:pt>
    <dgm:pt modelId="{33960EBE-8920-4BFC-BBFD-14A2862BCDC5}" type="pres">
      <dgm:prSet presAssocID="{95CBFE07-425A-4BA1-A9CD-C91418B9701F}" presName="Name37" presStyleLbl="parChTrans1D2" presStyleIdx="2" presStyleCnt="3"/>
      <dgm:spPr/>
    </dgm:pt>
    <dgm:pt modelId="{0CE08402-CCED-44A8-AC5E-9CD266904CB8}" type="pres">
      <dgm:prSet presAssocID="{16FDD217-E641-47D0-934D-3EAF11B4DB9E}" presName="hierRoot2" presStyleCnt="0">
        <dgm:presLayoutVars>
          <dgm:hierBranch val="init"/>
        </dgm:presLayoutVars>
      </dgm:prSet>
      <dgm:spPr/>
    </dgm:pt>
    <dgm:pt modelId="{B73E2A09-AC89-4019-B46C-8656054FFAAA}" type="pres">
      <dgm:prSet presAssocID="{16FDD217-E641-47D0-934D-3EAF11B4DB9E}" presName="rootComposite" presStyleCnt="0"/>
      <dgm:spPr/>
    </dgm:pt>
    <dgm:pt modelId="{1CDA8429-5E78-48D7-9071-BCBA80730CD2}" type="pres">
      <dgm:prSet presAssocID="{16FDD217-E641-47D0-934D-3EAF11B4DB9E}" presName="rootText" presStyleLbl="node2" presStyleIdx="2" presStyleCnt="3" custLinFactNeighborX="-1324" custLinFactNeighborY="1830">
        <dgm:presLayoutVars>
          <dgm:chPref val="3"/>
        </dgm:presLayoutVars>
      </dgm:prSet>
      <dgm:spPr>
        <a:prstGeom prst="flowChartDocument">
          <a:avLst/>
        </a:prstGeom>
      </dgm:spPr>
    </dgm:pt>
    <dgm:pt modelId="{52ADC046-B777-4135-A4AB-BE5B98B426D9}" type="pres">
      <dgm:prSet presAssocID="{16FDD217-E641-47D0-934D-3EAF11B4DB9E}" presName="rootConnector" presStyleLbl="node2" presStyleIdx="2" presStyleCnt="3"/>
      <dgm:spPr/>
    </dgm:pt>
    <dgm:pt modelId="{37655F91-3BB1-4243-9CEC-1A17054276A9}" type="pres">
      <dgm:prSet presAssocID="{16FDD217-E641-47D0-934D-3EAF11B4DB9E}" presName="hierChild4" presStyleCnt="0"/>
      <dgm:spPr/>
    </dgm:pt>
    <dgm:pt modelId="{5F7E1785-446F-4429-A6D6-11C105AFFC3C}" type="pres">
      <dgm:prSet presAssocID="{16FDD217-E641-47D0-934D-3EAF11B4DB9E}" presName="hierChild5" presStyleCnt="0"/>
      <dgm:spPr/>
    </dgm:pt>
    <dgm:pt modelId="{9288FAB7-E6F6-422A-92B5-47E35DB8FC4B}" type="pres">
      <dgm:prSet presAssocID="{6C26754A-4F41-4D17-8C6F-C27FB564C70C}" presName="hierChild3" presStyleCnt="0"/>
      <dgm:spPr/>
    </dgm:pt>
  </dgm:ptLst>
  <dgm:cxnLst>
    <dgm:cxn modelId="{FC3EB8E9-657F-4560-965B-C2BDA9BCA0DD}" srcId="{6C26754A-4F41-4D17-8C6F-C27FB564C70C}" destId="{F0BA0C47-7E6C-4C48-A778-5E585BEC1C1A}" srcOrd="0" destOrd="0" parTransId="{5143B25B-A202-4023-80D6-0AF4FA61D8F9}" sibTransId="{32D78ABB-C582-4643-BEB0-7AC7E0B07E0F}"/>
    <dgm:cxn modelId="{64E013D7-B61B-421C-8E11-1F10C7F62307}" type="presOf" srcId="{70B5808F-2C03-4B3B-A854-5D68FA5139D9}" destId="{7FE82E49-9FAB-4155-97DA-1C98AEDAE4B3}" srcOrd="0" destOrd="0" presId="urn:microsoft.com/office/officeart/2005/8/layout/orgChart1"/>
    <dgm:cxn modelId="{7FEF359E-1866-4B27-A13C-379E886ABFB2}" type="presOf" srcId="{6C26754A-4F41-4D17-8C6F-C27FB564C70C}" destId="{2E293E9D-C956-4D14-9552-B49E1113D136}" srcOrd="1" destOrd="0" presId="urn:microsoft.com/office/officeart/2005/8/layout/orgChart1"/>
    <dgm:cxn modelId="{7E5C2E16-3A42-4121-8EFC-018D55172274}" srcId="{6C26754A-4F41-4D17-8C6F-C27FB564C70C}" destId="{16FDD217-E641-47D0-934D-3EAF11B4DB9E}" srcOrd="2" destOrd="0" parTransId="{95CBFE07-425A-4BA1-A9CD-C91418B9701F}" sibTransId="{0559451B-6B31-4A6F-A565-0C63F7421E98}"/>
    <dgm:cxn modelId="{33F4556A-6C0E-4D72-A10E-C449C245043D}" type="presOf" srcId="{5143B25B-A202-4023-80D6-0AF4FA61D8F9}" destId="{1EF91038-6BE3-403F-A1ED-FF8386AF6404}" srcOrd="0" destOrd="0" presId="urn:microsoft.com/office/officeart/2005/8/layout/orgChart1"/>
    <dgm:cxn modelId="{9DF33FA6-15BC-41D5-814C-6D304F883CE2}" type="presOf" srcId="{95CBFE07-425A-4BA1-A9CD-C91418B9701F}" destId="{33960EBE-8920-4BFC-BBFD-14A2862BCDC5}" srcOrd="0" destOrd="0" presId="urn:microsoft.com/office/officeart/2005/8/layout/orgChart1"/>
    <dgm:cxn modelId="{B4D880D4-ADCC-42BF-AF8D-621B33C95194}" type="presOf" srcId="{16FDD217-E641-47D0-934D-3EAF11B4DB9E}" destId="{1CDA8429-5E78-48D7-9071-BCBA80730CD2}" srcOrd="0" destOrd="0" presId="urn:microsoft.com/office/officeart/2005/8/layout/orgChart1"/>
    <dgm:cxn modelId="{5AE7E36A-1DCC-4A90-B1C7-CF95F612BF87}" type="presOf" srcId="{F0BA0C47-7E6C-4C48-A778-5E585BEC1C1A}" destId="{B7D21352-3AF2-4591-8587-72F4602CEC80}" srcOrd="1" destOrd="0" presId="urn:microsoft.com/office/officeart/2005/8/layout/orgChart1"/>
    <dgm:cxn modelId="{1CA906A4-6712-42D6-AE99-7EBB6B4693BF}" srcId="{6C26754A-4F41-4D17-8C6F-C27FB564C70C}" destId="{70B5808F-2C03-4B3B-A854-5D68FA5139D9}" srcOrd="1" destOrd="0" parTransId="{8CBF08C3-0762-4C32-8B3D-A1275E867F7D}" sibTransId="{DD5A4F3C-B74D-4994-8237-E9911E3AC1AC}"/>
    <dgm:cxn modelId="{6B5BFD32-FDB7-4A7D-BFB0-390AFCC176D8}" type="presOf" srcId="{70B5808F-2C03-4B3B-A854-5D68FA5139D9}" destId="{5A184607-A93B-4BAC-9A9B-434BF2E31D49}" srcOrd="1" destOrd="0" presId="urn:microsoft.com/office/officeart/2005/8/layout/orgChart1"/>
    <dgm:cxn modelId="{B5D6D626-6936-4852-A7E3-AE6F440B307E}" type="presOf" srcId="{D6C1C665-3DDC-40DF-9DBF-5A21D9F982F2}" destId="{D751B058-05B6-4F6A-B22F-3835FD887B36}" srcOrd="0" destOrd="0" presId="urn:microsoft.com/office/officeart/2005/8/layout/orgChart1"/>
    <dgm:cxn modelId="{809DA265-B8A0-4984-9559-F954385D5873}" type="presOf" srcId="{6C26754A-4F41-4D17-8C6F-C27FB564C70C}" destId="{ECFBCE34-94A7-4F29-BA67-37AE06F6167A}" srcOrd="0" destOrd="0" presId="urn:microsoft.com/office/officeart/2005/8/layout/orgChart1"/>
    <dgm:cxn modelId="{BE59F7B4-DEE2-4900-ADD9-878BD07907F7}" srcId="{D6C1C665-3DDC-40DF-9DBF-5A21D9F982F2}" destId="{6C26754A-4F41-4D17-8C6F-C27FB564C70C}" srcOrd="0" destOrd="0" parTransId="{F45AAD4A-3A09-4CA7-8F6B-BD4C949E0AB6}" sibTransId="{1DC0B30F-1216-4D1B-855A-680830B859A4}"/>
    <dgm:cxn modelId="{6D6D9930-DAA0-4F4B-BF91-DDA10AAD50CD}" type="presOf" srcId="{16FDD217-E641-47D0-934D-3EAF11B4DB9E}" destId="{52ADC046-B777-4135-A4AB-BE5B98B426D9}" srcOrd="1" destOrd="0" presId="urn:microsoft.com/office/officeart/2005/8/layout/orgChart1"/>
    <dgm:cxn modelId="{48B791AA-92B8-4424-B42A-644EB7ACF2A4}" type="presOf" srcId="{F0BA0C47-7E6C-4C48-A778-5E585BEC1C1A}" destId="{6A0261A3-300B-4E70-AB7D-B291C493D2F6}" srcOrd="0" destOrd="0" presId="urn:microsoft.com/office/officeart/2005/8/layout/orgChart1"/>
    <dgm:cxn modelId="{7E00F740-09F9-41ED-BCD8-0B7578352D14}" type="presOf" srcId="{8CBF08C3-0762-4C32-8B3D-A1275E867F7D}" destId="{0F132689-67BC-44EA-8D2D-5CD024A4E60F}" srcOrd="0" destOrd="0" presId="urn:microsoft.com/office/officeart/2005/8/layout/orgChart1"/>
    <dgm:cxn modelId="{4637C29B-B1C8-42BD-93D8-789658AEC9D0}" type="presParOf" srcId="{D751B058-05B6-4F6A-B22F-3835FD887B36}" destId="{ABC36486-D11C-4729-BDE1-A6244FE40AA5}" srcOrd="0" destOrd="0" presId="urn:microsoft.com/office/officeart/2005/8/layout/orgChart1"/>
    <dgm:cxn modelId="{BDD305DC-A55A-4D23-B9CD-CEB5D605C21D}" type="presParOf" srcId="{ABC36486-D11C-4729-BDE1-A6244FE40AA5}" destId="{88A659AB-CBEB-4AE5-BEC7-B3A9251A66B4}" srcOrd="0" destOrd="0" presId="urn:microsoft.com/office/officeart/2005/8/layout/orgChart1"/>
    <dgm:cxn modelId="{D5175BF4-B557-4416-B6E7-35F7261A44F4}" type="presParOf" srcId="{88A659AB-CBEB-4AE5-BEC7-B3A9251A66B4}" destId="{ECFBCE34-94A7-4F29-BA67-37AE06F6167A}" srcOrd="0" destOrd="0" presId="urn:microsoft.com/office/officeart/2005/8/layout/orgChart1"/>
    <dgm:cxn modelId="{4FB85055-C18C-4354-B483-E3E57BDBAB76}" type="presParOf" srcId="{88A659AB-CBEB-4AE5-BEC7-B3A9251A66B4}" destId="{2E293E9D-C956-4D14-9552-B49E1113D136}" srcOrd="1" destOrd="0" presId="urn:microsoft.com/office/officeart/2005/8/layout/orgChart1"/>
    <dgm:cxn modelId="{F21E9870-F06A-4402-AD76-70163F03B6AE}" type="presParOf" srcId="{ABC36486-D11C-4729-BDE1-A6244FE40AA5}" destId="{29CA3600-727D-4AC4-BE42-B28005AF6DB9}" srcOrd="1" destOrd="0" presId="urn:microsoft.com/office/officeart/2005/8/layout/orgChart1"/>
    <dgm:cxn modelId="{32C847DE-41CE-4F53-9A5D-18984A677774}" type="presParOf" srcId="{29CA3600-727D-4AC4-BE42-B28005AF6DB9}" destId="{1EF91038-6BE3-403F-A1ED-FF8386AF6404}" srcOrd="0" destOrd="0" presId="urn:microsoft.com/office/officeart/2005/8/layout/orgChart1"/>
    <dgm:cxn modelId="{DF8109FA-63C6-4966-BBA0-89BD0D722253}" type="presParOf" srcId="{29CA3600-727D-4AC4-BE42-B28005AF6DB9}" destId="{1A8CD8BB-22DA-47CD-96AF-8C70D6BD7599}" srcOrd="1" destOrd="0" presId="urn:microsoft.com/office/officeart/2005/8/layout/orgChart1"/>
    <dgm:cxn modelId="{397FE2DE-AA66-4478-B221-672977E87FE1}" type="presParOf" srcId="{1A8CD8BB-22DA-47CD-96AF-8C70D6BD7599}" destId="{0A71B92F-9D93-4632-A147-52000A655687}" srcOrd="0" destOrd="0" presId="urn:microsoft.com/office/officeart/2005/8/layout/orgChart1"/>
    <dgm:cxn modelId="{27C79741-87AC-4E57-AF34-2978759F22AC}" type="presParOf" srcId="{0A71B92F-9D93-4632-A147-52000A655687}" destId="{6A0261A3-300B-4E70-AB7D-B291C493D2F6}" srcOrd="0" destOrd="0" presId="urn:microsoft.com/office/officeart/2005/8/layout/orgChart1"/>
    <dgm:cxn modelId="{0CC45FC3-2425-4FCF-A208-5B56D8DFA578}" type="presParOf" srcId="{0A71B92F-9D93-4632-A147-52000A655687}" destId="{B7D21352-3AF2-4591-8587-72F4602CEC80}" srcOrd="1" destOrd="0" presId="urn:microsoft.com/office/officeart/2005/8/layout/orgChart1"/>
    <dgm:cxn modelId="{4D2F55D8-4B8B-40A8-BB9E-F97996C63E5B}" type="presParOf" srcId="{1A8CD8BB-22DA-47CD-96AF-8C70D6BD7599}" destId="{9247EDEE-493C-4940-A842-4492F804B5B5}" srcOrd="1" destOrd="0" presId="urn:microsoft.com/office/officeart/2005/8/layout/orgChart1"/>
    <dgm:cxn modelId="{A3C52C2D-500E-4BB5-98DB-F568AF86810E}" type="presParOf" srcId="{1A8CD8BB-22DA-47CD-96AF-8C70D6BD7599}" destId="{012ACB1F-73D4-4C0A-9636-9AB932CE9943}" srcOrd="2" destOrd="0" presId="urn:microsoft.com/office/officeart/2005/8/layout/orgChart1"/>
    <dgm:cxn modelId="{AF8C42F5-8D23-4CF0-B31D-B2C5E7A81662}" type="presParOf" srcId="{29CA3600-727D-4AC4-BE42-B28005AF6DB9}" destId="{0F132689-67BC-44EA-8D2D-5CD024A4E60F}" srcOrd="2" destOrd="0" presId="urn:microsoft.com/office/officeart/2005/8/layout/orgChart1"/>
    <dgm:cxn modelId="{132FD8E4-AA8F-4507-953D-8B1A38A03772}" type="presParOf" srcId="{29CA3600-727D-4AC4-BE42-B28005AF6DB9}" destId="{754F3524-ED0A-4E91-8F34-46529D3C5F9A}" srcOrd="3" destOrd="0" presId="urn:microsoft.com/office/officeart/2005/8/layout/orgChart1"/>
    <dgm:cxn modelId="{F27B1327-67DA-45C3-B5CC-CE53E30B6E92}" type="presParOf" srcId="{754F3524-ED0A-4E91-8F34-46529D3C5F9A}" destId="{0487A74C-D244-4A67-943B-CEE81FEB4BF3}" srcOrd="0" destOrd="0" presId="urn:microsoft.com/office/officeart/2005/8/layout/orgChart1"/>
    <dgm:cxn modelId="{04E77E16-CD4C-484D-88FE-ABF996437EA3}" type="presParOf" srcId="{0487A74C-D244-4A67-943B-CEE81FEB4BF3}" destId="{7FE82E49-9FAB-4155-97DA-1C98AEDAE4B3}" srcOrd="0" destOrd="0" presId="urn:microsoft.com/office/officeart/2005/8/layout/orgChart1"/>
    <dgm:cxn modelId="{F83206D0-65F7-4B97-8623-D862970F16AF}" type="presParOf" srcId="{0487A74C-D244-4A67-943B-CEE81FEB4BF3}" destId="{5A184607-A93B-4BAC-9A9B-434BF2E31D49}" srcOrd="1" destOrd="0" presId="urn:microsoft.com/office/officeart/2005/8/layout/orgChart1"/>
    <dgm:cxn modelId="{949B920F-FABA-4839-BAC1-D0EF750FC306}" type="presParOf" srcId="{754F3524-ED0A-4E91-8F34-46529D3C5F9A}" destId="{AFBD85EF-5849-480C-9090-2A1D125A75BF}" srcOrd="1" destOrd="0" presId="urn:microsoft.com/office/officeart/2005/8/layout/orgChart1"/>
    <dgm:cxn modelId="{92E94688-F62A-4156-9A63-C6D8AC028D5F}" type="presParOf" srcId="{754F3524-ED0A-4E91-8F34-46529D3C5F9A}" destId="{4766A22C-F5FC-4477-8259-9075DC7143FC}" srcOrd="2" destOrd="0" presId="urn:microsoft.com/office/officeart/2005/8/layout/orgChart1"/>
    <dgm:cxn modelId="{1EC7297C-350E-497A-BA72-803B9DBB62BF}" type="presParOf" srcId="{29CA3600-727D-4AC4-BE42-B28005AF6DB9}" destId="{33960EBE-8920-4BFC-BBFD-14A2862BCDC5}" srcOrd="4" destOrd="0" presId="urn:microsoft.com/office/officeart/2005/8/layout/orgChart1"/>
    <dgm:cxn modelId="{CCFE5CF8-46BB-4B82-8054-0E7470691E7D}" type="presParOf" srcId="{29CA3600-727D-4AC4-BE42-B28005AF6DB9}" destId="{0CE08402-CCED-44A8-AC5E-9CD266904CB8}" srcOrd="5" destOrd="0" presId="urn:microsoft.com/office/officeart/2005/8/layout/orgChart1"/>
    <dgm:cxn modelId="{95731209-F5AF-4AF7-8403-2B710513CAD8}" type="presParOf" srcId="{0CE08402-CCED-44A8-AC5E-9CD266904CB8}" destId="{B73E2A09-AC89-4019-B46C-8656054FFAAA}" srcOrd="0" destOrd="0" presId="urn:microsoft.com/office/officeart/2005/8/layout/orgChart1"/>
    <dgm:cxn modelId="{0267DD2C-2C7E-47B9-993D-05EB7CAACE9B}" type="presParOf" srcId="{B73E2A09-AC89-4019-B46C-8656054FFAAA}" destId="{1CDA8429-5E78-48D7-9071-BCBA80730CD2}" srcOrd="0" destOrd="0" presId="urn:microsoft.com/office/officeart/2005/8/layout/orgChart1"/>
    <dgm:cxn modelId="{716D5251-D873-4E54-A2E2-42F3250B9CC6}" type="presParOf" srcId="{B73E2A09-AC89-4019-B46C-8656054FFAAA}" destId="{52ADC046-B777-4135-A4AB-BE5B98B426D9}" srcOrd="1" destOrd="0" presId="urn:microsoft.com/office/officeart/2005/8/layout/orgChart1"/>
    <dgm:cxn modelId="{17167051-7FD9-4C32-A427-60B835256951}" type="presParOf" srcId="{0CE08402-CCED-44A8-AC5E-9CD266904CB8}" destId="{37655F91-3BB1-4243-9CEC-1A17054276A9}" srcOrd="1" destOrd="0" presId="urn:microsoft.com/office/officeart/2005/8/layout/orgChart1"/>
    <dgm:cxn modelId="{C0E06BD4-1709-4565-AF44-7E11EE9CF90B}" type="presParOf" srcId="{0CE08402-CCED-44A8-AC5E-9CD266904CB8}" destId="{5F7E1785-446F-4429-A6D6-11C105AFFC3C}" srcOrd="2" destOrd="0" presId="urn:microsoft.com/office/officeart/2005/8/layout/orgChart1"/>
    <dgm:cxn modelId="{D539904D-A8F7-4BF2-B73C-493026937DD7}" type="presParOf" srcId="{ABC36486-D11C-4729-BDE1-A6244FE40AA5}" destId="{9288FAB7-E6F6-422A-92B5-47E35DB8FC4B}" srcOrd="2" destOrd="0" presId="urn:microsoft.com/office/officeart/2005/8/layout/orgChart1"/>
  </dgm:cxnLst>
  <dgm:bg/>
  <dgm:whole/>
</dgm:dataModel>
</file>

<file path=ppt/diagrams/data8.xml><?xml version="1.0" encoding="utf-8"?>
<dgm:dataModel xmlns:dgm="http://schemas.openxmlformats.org/drawingml/2006/diagram" xmlns:a="http://schemas.openxmlformats.org/drawingml/2006/main">
  <dgm:ptLst>
    <dgm:pt modelId="{8B1CB399-2BAE-4841-864C-74EA837323D5}" type="doc">
      <dgm:prSet loTypeId="urn:microsoft.com/office/officeart/2005/8/layout/orgChart1" loCatId="hierarchy" qsTypeId="urn:microsoft.com/office/officeart/2005/8/quickstyle/3d3" qsCatId="3D" csTypeId="urn:microsoft.com/office/officeart/2005/8/colors/colorful3" csCatId="colorful" phldr="1"/>
      <dgm:spPr/>
      <dgm:t>
        <a:bodyPr/>
        <a:lstStyle/>
        <a:p>
          <a:endParaRPr lang="en-US"/>
        </a:p>
      </dgm:t>
    </dgm:pt>
    <dgm:pt modelId="{B62AFC0E-6B3D-407B-A114-5B3A8305F360}">
      <dgm:prSet custT="1"/>
      <dgm:spPr/>
      <dgm:t>
        <a:bodyPr/>
        <a:lstStyle/>
        <a:p>
          <a:pPr rtl="0"/>
          <a:r>
            <a:rPr lang="en-US" sz="2400" dirty="0" smtClean="0"/>
            <a:t>Assets</a:t>
          </a:r>
          <a:endParaRPr lang="en-US" sz="2400" dirty="0"/>
        </a:p>
      </dgm:t>
    </dgm:pt>
    <dgm:pt modelId="{675E0EB4-4B51-4DAA-8A0B-C4D204F45954}" type="parTrans" cxnId="{61F93505-8B6B-4C38-A201-AB079F634CC6}">
      <dgm:prSet/>
      <dgm:spPr/>
      <dgm:t>
        <a:bodyPr/>
        <a:lstStyle/>
        <a:p>
          <a:endParaRPr lang="en-US" sz="2000"/>
        </a:p>
      </dgm:t>
    </dgm:pt>
    <dgm:pt modelId="{002419A1-0BFE-4919-8413-8368650F369A}" type="sibTrans" cxnId="{61F93505-8B6B-4C38-A201-AB079F634CC6}">
      <dgm:prSet/>
      <dgm:spPr/>
      <dgm:t>
        <a:bodyPr/>
        <a:lstStyle/>
        <a:p>
          <a:endParaRPr lang="en-US" sz="2000"/>
        </a:p>
      </dgm:t>
    </dgm:pt>
    <dgm:pt modelId="{3FDBD61B-56E0-474F-8F17-7C1A9957627F}">
      <dgm:prSet custT="1"/>
      <dgm:spPr/>
      <dgm:t>
        <a:bodyPr/>
        <a:lstStyle/>
        <a:p>
          <a:pPr rtl="0"/>
          <a:r>
            <a:rPr lang="en-US" sz="1400" dirty="0" smtClean="0"/>
            <a:t>Non current assets</a:t>
          </a:r>
          <a:endParaRPr lang="en-US" sz="1400" dirty="0"/>
        </a:p>
      </dgm:t>
    </dgm:pt>
    <dgm:pt modelId="{C0DCA862-450A-4C29-B9C3-15FDD30E3703}" type="parTrans" cxnId="{8B3CA3CE-5E23-496D-B991-6F993756733E}">
      <dgm:prSet/>
      <dgm:spPr/>
      <dgm:t>
        <a:bodyPr/>
        <a:lstStyle/>
        <a:p>
          <a:endParaRPr lang="en-US" sz="2000"/>
        </a:p>
      </dgm:t>
    </dgm:pt>
    <dgm:pt modelId="{AEABF7F4-1595-418E-A513-B36355B92867}" type="sibTrans" cxnId="{8B3CA3CE-5E23-496D-B991-6F993756733E}">
      <dgm:prSet/>
      <dgm:spPr/>
      <dgm:t>
        <a:bodyPr/>
        <a:lstStyle/>
        <a:p>
          <a:endParaRPr lang="en-US" sz="2000"/>
        </a:p>
      </dgm:t>
    </dgm:pt>
    <dgm:pt modelId="{CDB41774-BB20-4DA9-A095-097A6F952021}">
      <dgm:prSet custT="1"/>
      <dgm:spPr/>
      <dgm:t>
        <a:bodyPr/>
        <a:lstStyle/>
        <a:p>
          <a:pPr rtl="0"/>
          <a:r>
            <a:rPr lang="en-US" sz="1400" dirty="0" smtClean="0"/>
            <a:t>Fixed assets</a:t>
          </a:r>
          <a:endParaRPr lang="en-US" sz="1400" dirty="0"/>
        </a:p>
      </dgm:t>
    </dgm:pt>
    <dgm:pt modelId="{761890F0-E2B6-4B0F-BC14-150E96EDC340}" type="parTrans" cxnId="{F75F53D7-E25C-4918-BC8F-200168D836E5}">
      <dgm:prSet/>
      <dgm:spPr/>
      <dgm:t>
        <a:bodyPr/>
        <a:lstStyle/>
        <a:p>
          <a:endParaRPr lang="en-US" sz="2000"/>
        </a:p>
      </dgm:t>
    </dgm:pt>
    <dgm:pt modelId="{80877867-A1BD-42FA-9A16-51C66453F74C}" type="sibTrans" cxnId="{F75F53D7-E25C-4918-BC8F-200168D836E5}">
      <dgm:prSet/>
      <dgm:spPr/>
      <dgm:t>
        <a:bodyPr/>
        <a:lstStyle/>
        <a:p>
          <a:endParaRPr lang="en-US" sz="2000"/>
        </a:p>
      </dgm:t>
    </dgm:pt>
    <dgm:pt modelId="{BCECBE07-41FE-4C82-891F-FD67A48DA406}">
      <dgm:prSet custT="1"/>
      <dgm:spPr/>
      <dgm:t>
        <a:bodyPr/>
        <a:lstStyle/>
        <a:p>
          <a:pPr rtl="0"/>
          <a:r>
            <a:rPr lang="en-US" sz="1200" dirty="0" smtClean="0"/>
            <a:t>Intangible</a:t>
          </a:r>
          <a:endParaRPr lang="en-US" sz="1200" dirty="0"/>
        </a:p>
      </dgm:t>
    </dgm:pt>
    <dgm:pt modelId="{C0C19DD5-8CEA-4E87-8C40-12ABC4EFD815}" type="parTrans" cxnId="{ADDD6EE6-EFFF-4414-99FE-19ADE6718F1A}">
      <dgm:prSet/>
      <dgm:spPr/>
      <dgm:t>
        <a:bodyPr/>
        <a:lstStyle/>
        <a:p>
          <a:endParaRPr lang="en-US" sz="2000"/>
        </a:p>
      </dgm:t>
    </dgm:pt>
    <dgm:pt modelId="{649CD5ED-CC86-4DCF-84FF-FF7404787E4F}" type="sibTrans" cxnId="{ADDD6EE6-EFFF-4414-99FE-19ADE6718F1A}">
      <dgm:prSet/>
      <dgm:spPr/>
      <dgm:t>
        <a:bodyPr/>
        <a:lstStyle/>
        <a:p>
          <a:endParaRPr lang="en-US" sz="2000"/>
        </a:p>
      </dgm:t>
    </dgm:pt>
    <dgm:pt modelId="{A67F121A-A1E4-448A-BF29-3ECE65EE6142}">
      <dgm:prSet custT="1"/>
      <dgm:spPr/>
      <dgm:t>
        <a:bodyPr/>
        <a:lstStyle/>
        <a:p>
          <a:pPr rtl="0"/>
          <a:r>
            <a:rPr lang="en-US" sz="1200" dirty="0" smtClean="0"/>
            <a:t>Capital WIP</a:t>
          </a:r>
          <a:endParaRPr lang="en-US" sz="1200" dirty="0"/>
        </a:p>
      </dgm:t>
    </dgm:pt>
    <dgm:pt modelId="{51499F54-1F68-4E40-83E8-C4C9E21CEDA5}" type="parTrans" cxnId="{A179A6CA-269B-412D-B5E1-E4C2DC150790}">
      <dgm:prSet/>
      <dgm:spPr/>
      <dgm:t>
        <a:bodyPr/>
        <a:lstStyle/>
        <a:p>
          <a:endParaRPr lang="en-US" sz="2000"/>
        </a:p>
      </dgm:t>
    </dgm:pt>
    <dgm:pt modelId="{5FFDB72C-19BE-44BD-8354-B5D1EF197EB6}" type="sibTrans" cxnId="{A179A6CA-269B-412D-B5E1-E4C2DC150790}">
      <dgm:prSet/>
      <dgm:spPr/>
      <dgm:t>
        <a:bodyPr/>
        <a:lstStyle/>
        <a:p>
          <a:endParaRPr lang="en-US" sz="2000"/>
        </a:p>
      </dgm:t>
    </dgm:pt>
    <dgm:pt modelId="{2C0B5324-B0AF-4F6A-8305-7BE1F2858190}">
      <dgm:prSet custT="1"/>
      <dgm:spPr/>
      <dgm:t>
        <a:bodyPr/>
        <a:lstStyle/>
        <a:p>
          <a:pPr rtl="0"/>
          <a:r>
            <a:rPr lang="en-US" sz="1200" dirty="0" smtClean="0"/>
            <a:t>LT </a:t>
          </a:r>
        </a:p>
        <a:p>
          <a:pPr rtl="0"/>
          <a:r>
            <a:rPr lang="en-US" sz="1200" dirty="0" smtClean="0"/>
            <a:t>Investments</a:t>
          </a:r>
          <a:endParaRPr lang="en-US" sz="1200" dirty="0"/>
        </a:p>
      </dgm:t>
    </dgm:pt>
    <dgm:pt modelId="{91070237-03E4-435E-BA5A-B0EE59FBA1C6}" type="parTrans" cxnId="{2BD7F57F-B471-406D-869D-493AE20D4481}">
      <dgm:prSet/>
      <dgm:spPr/>
      <dgm:t>
        <a:bodyPr/>
        <a:lstStyle/>
        <a:p>
          <a:endParaRPr lang="en-US" sz="2000"/>
        </a:p>
      </dgm:t>
    </dgm:pt>
    <dgm:pt modelId="{96CC11D3-D502-4C40-9C34-5EC13C5EED2C}" type="sibTrans" cxnId="{2BD7F57F-B471-406D-869D-493AE20D4481}">
      <dgm:prSet/>
      <dgm:spPr/>
      <dgm:t>
        <a:bodyPr/>
        <a:lstStyle/>
        <a:p>
          <a:endParaRPr lang="en-US" sz="2000"/>
        </a:p>
      </dgm:t>
    </dgm:pt>
    <dgm:pt modelId="{464755C6-ED91-4212-B6C6-86681D8F0F18}">
      <dgm:prSet custT="1"/>
      <dgm:spPr/>
      <dgm:t>
        <a:bodyPr/>
        <a:lstStyle/>
        <a:p>
          <a:pPr rtl="0"/>
          <a:r>
            <a:rPr lang="en-US" sz="1100" dirty="0" smtClean="0"/>
            <a:t>LT Loans and Advances</a:t>
          </a:r>
          <a:endParaRPr lang="en-US" sz="1100" dirty="0"/>
        </a:p>
      </dgm:t>
    </dgm:pt>
    <dgm:pt modelId="{4FC86989-E976-4F18-9D60-B604C13A64E6}" type="parTrans" cxnId="{E1986F1C-B38B-48F7-AC1F-25911A28DB6C}">
      <dgm:prSet/>
      <dgm:spPr/>
      <dgm:t>
        <a:bodyPr/>
        <a:lstStyle/>
        <a:p>
          <a:endParaRPr lang="en-US" sz="2000"/>
        </a:p>
      </dgm:t>
    </dgm:pt>
    <dgm:pt modelId="{C8E9B16C-A483-4B7A-9EC8-E3AF8F2F68C1}" type="sibTrans" cxnId="{E1986F1C-B38B-48F7-AC1F-25911A28DB6C}">
      <dgm:prSet/>
      <dgm:spPr/>
      <dgm:t>
        <a:bodyPr/>
        <a:lstStyle/>
        <a:p>
          <a:endParaRPr lang="en-US" sz="2000"/>
        </a:p>
      </dgm:t>
    </dgm:pt>
    <dgm:pt modelId="{AD0B9C44-F834-40AD-93E8-6597D42F8F39}">
      <dgm:prSet custT="1"/>
      <dgm:spPr/>
      <dgm:t>
        <a:bodyPr/>
        <a:lstStyle/>
        <a:p>
          <a:pPr rtl="0"/>
          <a:r>
            <a:rPr lang="en-US" sz="1100" dirty="0" smtClean="0"/>
            <a:t>Deferred tax</a:t>
          </a:r>
          <a:endParaRPr lang="en-US" sz="1100" dirty="0"/>
        </a:p>
      </dgm:t>
    </dgm:pt>
    <dgm:pt modelId="{BE12D33B-2A06-4F9B-9909-6552092EBA05}" type="parTrans" cxnId="{DC380836-9906-4CFF-B08E-F3F9E3F57389}">
      <dgm:prSet/>
      <dgm:spPr/>
      <dgm:t>
        <a:bodyPr/>
        <a:lstStyle/>
        <a:p>
          <a:endParaRPr lang="en-US" sz="2000"/>
        </a:p>
      </dgm:t>
    </dgm:pt>
    <dgm:pt modelId="{9D724EA9-CE95-4292-9777-B71DC019ABDB}" type="sibTrans" cxnId="{DC380836-9906-4CFF-B08E-F3F9E3F57389}">
      <dgm:prSet/>
      <dgm:spPr/>
      <dgm:t>
        <a:bodyPr/>
        <a:lstStyle/>
        <a:p>
          <a:endParaRPr lang="en-US" sz="2000"/>
        </a:p>
      </dgm:t>
    </dgm:pt>
    <dgm:pt modelId="{8F275A65-CCFD-47C8-99DB-E08788C26ACC}">
      <dgm:prSet custT="1"/>
      <dgm:spPr/>
      <dgm:t>
        <a:bodyPr/>
        <a:lstStyle/>
        <a:p>
          <a:pPr rtl="0"/>
          <a:r>
            <a:rPr lang="en-US" sz="1600" dirty="0" smtClean="0"/>
            <a:t>Current assets</a:t>
          </a:r>
          <a:endParaRPr lang="en-US" sz="1600" dirty="0"/>
        </a:p>
      </dgm:t>
    </dgm:pt>
    <dgm:pt modelId="{9033F0F9-8FA2-443E-839D-A6CFFD7B563C}" type="parTrans" cxnId="{69AEC4DA-160A-41C2-AACF-8D8D374DB83B}">
      <dgm:prSet/>
      <dgm:spPr/>
      <dgm:t>
        <a:bodyPr/>
        <a:lstStyle/>
        <a:p>
          <a:endParaRPr lang="en-US" sz="2000"/>
        </a:p>
      </dgm:t>
    </dgm:pt>
    <dgm:pt modelId="{688A37E7-4D94-406F-B89A-AE669BAD34D6}" type="sibTrans" cxnId="{69AEC4DA-160A-41C2-AACF-8D8D374DB83B}">
      <dgm:prSet/>
      <dgm:spPr/>
      <dgm:t>
        <a:bodyPr/>
        <a:lstStyle/>
        <a:p>
          <a:endParaRPr lang="en-US" sz="2000"/>
        </a:p>
      </dgm:t>
    </dgm:pt>
    <dgm:pt modelId="{FE04B8F7-7882-43FD-83FA-CBBD38B3C980}">
      <dgm:prSet custT="1"/>
      <dgm:spPr/>
      <dgm:t>
        <a:bodyPr/>
        <a:lstStyle/>
        <a:p>
          <a:pPr rtl="0"/>
          <a:r>
            <a:rPr lang="en-US" sz="1400" dirty="0" smtClean="0"/>
            <a:t>Current Investments</a:t>
          </a:r>
          <a:endParaRPr lang="en-US" sz="1400" dirty="0"/>
        </a:p>
      </dgm:t>
    </dgm:pt>
    <dgm:pt modelId="{36947089-02F6-449A-A633-E5D4D34D0138}" type="parTrans" cxnId="{FBCF2782-B998-42BA-B25A-D55A85C2CF61}">
      <dgm:prSet/>
      <dgm:spPr/>
      <dgm:t>
        <a:bodyPr/>
        <a:lstStyle/>
        <a:p>
          <a:endParaRPr lang="en-US" sz="2000"/>
        </a:p>
      </dgm:t>
    </dgm:pt>
    <dgm:pt modelId="{DAF11848-2B2C-471B-A24E-E6655F04E6E5}" type="sibTrans" cxnId="{FBCF2782-B998-42BA-B25A-D55A85C2CF61}">
      <dgm:prSet/>
      <dgm:spPr/>
      <dgm:t>
        <a:bodyPr/>
        <a:lstStyle/>
        <a:p>
          <a:endParaRPr lang="en-US" sz="2000"/>
        </a:p>
      </dgm:t>
    </dgm:pt>
    <dgm:pt modelId="{45C4694E-B73D-4CAD-B298-7D1756C71933}">
      <dgm:prSet custT="1"/>
      <dgm:spPr/>
      <dgm:t>
        <a:bodyPr/>
        <a:lstStyle/>
        <a:p>
          <a:pPr rtl="0"/>
          <a:r>
            <a:rPr lang="en-US" sz="1400" dirty="0" smtClean="0"/>
            <a:t>Inventories</a:t>
          </a:r>
          <a:endParaRPr lang="en-US" sz="1400" dirty="0"/>
        </a:p>
      </dgm:t>
    </dgm:pt>
    <dgm:pt modelId="{80B1D788-DEF6-4B4D-9F9A-29317FC3C321}" type="parTrans" cxnId="{6824E468-8FE2-4CB2-BEE3-19D174D8D08A}">
      <dgm:prSet/>
      <dgm:spPr/>
      <dgm:t>
        <a:bodyPr/>
        <a:lstStyle/>
        <a:p>
          <a:endParaRPr lang="en-US" sz="2000"/>
        </a:p>
      </dgm:t>
    </dgm:pt>
    <dgm:pt modelId="{7C5FFD6A-6D39-4D63-81CE-4BBAD8561D52}" type="sibTrans" cxnId="{6824E468-8FE2-4CB2-BEE3-19D174D8D08A}">
      <dgm:prSet/>
      <dgm:spPr/>
      <dgm:t>
        <a:bodyPr/>
        <a:lstStyle/>
        <a:p>
          <a:endParaRPr lang="en-US" sz="2000"/>
        </a:p>
      </dgm:t>
    </dgm:pt>
    <dgm:pt modelId="{7D4444BE-3CB4-4B38-BF4F-63716AD95E3C}">
      <dgm:prSet custT="1"/>
      <dgm:spPr/>
      <dgm:t>
        <a:bodyPr/>
        <a:lstStyle/>
        <a:p>
          <a:pPr rtl="0"/>
          <a:r>
            <a:rPr lang="en-US" sz="1400" dirty="0" smtClean="0"/>
            <a:t>Trade Receivables (Debtors)</a:t>
          </a:r>
          <a:endParaRPr lang="en-US" sz="1400" dirty="0"/>
        </a:p>
      </dgm:t>
    </dgm:pt>
    <dgm:pt modelId="{3895289C-32C5-4312-BD39-B9B9E247274B}" type="parTrans" cxnId="{C0E8107C-1FD1-4BF1-9DD0-805997E8DD30}">
      <dgm:prSet/>
      <dgm:spPr/>
      <dgm:t>
        <a:bodyPr/>
        <a:lstStyle/>
        <a:p>
          <a:endParaRPr lang="en-US" sz="2000"/>
        </a:p>
      </dgm:t>
    </dgm:pt>
    <dgm:pt modelId="{511C64BC-4504-4F14-91AA-5DB2445AD7B2}" type="sibTrans" cxnId="{C0E8107C-1FD1-4BF1-9DD0-805997E8DD30}">
      <dgm:prSet/>
      <dgm:spPr/>
      <dgm:t>
        <a:bodyPr/>
        <a:lstStyle/>
        <a:p>
          <a:endParaRPr lang="en-US" sz="2000"/>
        </a:p>
      </dgm:t>
    </dgm:pt>
    <dgm:pt modelId="{66005850-FA73-429C-AD7E-0FF26CD62472}">
      <dgm:prSet custT="1"/>
      <dgm:spPr/>
      <dgm:t>
        <a:bodyPr/>
        <a:lstStyle/>
        <a:p>
          <a:pPr rtl="0"/>
          <a:r>
            <a:rPr lang="en-US" sz="1400" dirty="0" smtClean="0"/>
            <a:t>Cash and Cash equivalents</a:t>
          </a:r>
          <a:endParaRPr lang="en-US" sz="1400" dirty="0"/>
        </a:p>
      </dgm:t>
    </dgm:pt>
    <dgm:pt modelId="{25E17088-9253-4BA9-9866-E9E8ACDBF129}" type="parTrans" cxnId="{3EE6CFEC-1CA9-4884-9D4F-61A1A729F4BA}">
      <dgm:prSet/>
      <dgm:spPr/>
      <dgm:t>
        <a:bodyPr/>
        <a:lstStyle/>
        <a:p>
          <a:endParaRPr lang="en-US" sz="2000"/>
        </a:p>
      </dgm:t>
    </dgm:pt>
    <dgm:pt modelId="{FACBF0CD-8F27-43E6-9C41-E14BAC111B24}" type="sibTrans" cxnId="{3EE6CFEC-1CA9-4884-9D4F-61A1A729F4BA}">
      <dgm:prSet/>
      <dgm:spPr/>
      <dgm:t>
        <a:bodyPr/>
        <a:lstStyle/>
        <a:p>
          <a:endParaRPr lang="en-US" sz="2000"/>
        </a:p>
      </dgm:t>
    </dgm:pt>
    <dgm:pt modelId="{8F22ACF2-E1B0-41F8-AD7E-B0B33B241B08}">
      <dgm:prSet custT="1"/>
      <dgm:spPr/>
      <dgm:t>
        <a:bodyPr/>
        <a:lstStyle/>
        <a:p>
          <a:pPr rtl="0"/>
          <a:r>
            <a:rPr lang="en-US" sz="1400" dirty="0" smtClean="0"/>
            <a:t>ST Loans and Advances</a:t>
          </a:r>
          <a:endParaRPr lang="en-US" sz="1400" dirty="0"/>
        </a:p>
      </dgm:t>
    </dgm:pt>
    <dgm:pt modelId="{B9EFB71B-222E-4A73-AA92-81BAE08EBC6C}" type="parTrans" cxnId="{213FF020-6A5A-434C-9AE5-16A4DFCF5BAF}">
      <dgm:prSet/>
      <dgm:spPr/>
      <dgm:t>
        <a:bodyPr/>
        <a:lstStyle/>
        <a:p>
          <a:endParaRPr lang="en-US" sz="2000"/>
        </a:p>
      </dgm:t>
    </dgm:pt>
    <dgm:pt modelId="{467303F9-C9D0-490D-8DAD-A8F8B6D8E6A8}" type="sibTrans" cxnId="{213FF020-6A5A-434C-9AE5-16A4DFCF5BAF}">
      <dgm:prSet/>
      <dgm:spPr/>
      <dgm:t>
        <a:bodyPr/>
        <a:lstStyle/>
        <a:p>
          <a:endParaRPr lang="en-US" sz="2000"/>
        </a:p>
      </dgm:t>
    </dgm:pt>
    <dgm:pt modelId="{D3FC0076-319C-469B-ACA1-9D1E0D822072}">
      <dgm:prSet custT="1"/>
      <dgm:spPr/>
      <dgm:t>
        <a:bodyPr/>
        <a:lstStyle/>
        <a:p>
          <a:pPr rtl="0"/>
          <a:r>
            <a:rPr lang="en-US" sz="1400" dirty="0" smtClean="0"/>
            <a:t>Other Current assets</a:t>
          </a:r>
          <a:endParaRPr lang="en-US" sz="1400" dirty="0"/>
        </a:p>
      </dgm:t>
    </dgm:pt>
    <dgm:pt modelId="{6ABC5EE2-B133-4483-BD05-78E02E14EF37}" type="parTrans" cxnId="{7CD833AE-0D43-4798-81AC-95AE737C310B}">
      <dgm:prSet/>
      <dgm:spPr/>
      <dgm:t>
        <a:bodyPr/>
        <a:lstStyle/>
        <a:p>
          <a:endParaRPr lang="en-US" sz="2000"/>
        </a:p>
      </dgm:t>
    </dgm:pt>
    <dgm:pt modelId="{4899806B-713A-41DD-804D-4D96115B2EC5}" type="sibTrans" cxnId="{7CD833AE-0D43-4798-81AC-95AE737C310B}">
      <dgm:prSet/>
      <dgm:spPr/>
      <dgm:t>
        <a:bodyPr/>
        <a:lstStyle/>
        <a:p>
          <a:endParaRPr lang="en-US" sz="2000"/>
        </a:p>
      </dgm:t>
    </dgm:pt>
    <dgm:pt modelId="{9D86C92C-6066-41D8-ACE7-F48492064259}">
      <dgm:prSet custT="1"/>
      <dgm:spPr/>
      <dgm:t>
        <a:bodyPr/>
        <a:lstStyle/>
        <a:p>
          <a:pPr rtl="0"/>
          <a:r>
            <a:rPr lang="en-US" sz="1200" dirty="0" smtClean="0"/>
            <a:t>Tangible</a:t>
          </a:r>
          <a:endParaRPr lang="en-US" sz="1200" dirty="0"/>
        </a:p>
      </dgm:t>
    </dgm:pt>
    <dgm:pt modelId="{656676F0-16C0-4A49-99E0-D967DB8EC61D}" type="sibTrans" cxnId="{A8D9FB10-BA09-4ABA-8702-CF0D40458F7A}">
      <dgm:prSet/>
      <dgm:spPr/>
      <dgm:t>
        <a:bodyPr/>
        <a:lstStyle/>
        <a:p>
          <a:endParaRPr lang="en-US" sz="2000"/>
        </a:p>
      </dgm:t>
    </dgm:pt>
    <dgm:pt modelId="{A833C47B-8F78-4F5D-B4F2-7A1F43072DD7}" type="parTrans" cxnId="{A8D9FB10-BA09-4ABA-8702-CF0D40458F7A}">
      <dgm:prSet/>
      <dgm:spPr/>
      <dgm:t>
        <a:bodyPr/>
        <a:lstStyle/>
        <a:p>
          <a:endParaRPr lang="en-US" sz="2000"/>
        </a:p>
      </dgm:t>
    </dgm:pt>
    <dgm:pt modelId="{3961AF62-A6D7-4B06-B993-5E3DBF5D0F60}" type="pres">
      <dgm:prSet presAssocID="{8B1CB399-2BAE-4841-864C-74EA837323D5}" presName="hierChild1" presStyleCnt="0">
        <dgm:presLayoutVars>
          <dgm:orgChart val="1"/>
          <dgm:chPref val="1"/>
          <dgm:dir/>
          <dgm:animOne val="branch"/>
          <dgm:animLvl val="lvl"/>
          <dgm:resizeHandles/>
        </dgm:presLayoutVars>
      </dgm:prSet>
      <dgm:spPr/>
    </dgm:pt>
    <dgm:pt modelId="{DC8DECA8-AD08-43CD-B167-A31FA0F5CD91}" type="pres">
      <dgm:prSet presAssocID="{B62AFC0E-6B3D-407B-A114-5B3A8305F360}" presName="hierRoot1" presStyleCnt="0">
        <dgm:presLayoutVars>
          <dgm:hierBranch val="init"/>
        </dgm:presLayoutVars>
      </dgm:prSet>
      <dgm:spPr/>
    </dgm:pt>
    <dgm:pt modelId="{C19038EF-E60B-4108-B48A-2FB89A8104A7}" type="pres">
      <dgm:prSet presAssocID="{B62AFC0E-6B3D-407B-A114-5B3A8305F360}" presName="rootComposite1" presStyleCnt="0"/>
      <dgm:spPr/>
    </dgm:pt>
    <dgm:pt modelId="{56593A13-DD3B-47EA-A2A3-1C17BF00033F}" type="pres">
      <dgm:prSet presAssocID="{B62AFC0E-6B3D-407B-A114-5B3A8305F360}" presName="rootText1" presStyleLbl="node0" presStyleIdx="0" presStyleCnt="1" custScaleX="161051" custScaleY="68302" custLinFactNeighborY="10406">
        <dgm:presLayoutVars>
          <dgm:chPref val="3"/>
        </dgm:presLayoutVars>
      </dgm:prSet>
      <dgm:spPr/>
    </dgm:pt>
    <dgm:pt modelId="{7209B809-6899-437B-8AFB-B06165AA1F11}" type="pres">
      <dgm:prSet presAssocID="{B62AFC0E-6B3D-407B-A114-5B3A8305F360}" presName="rootConnector1" presStyleLbl="node1" presStyleIdx="0" presStyleCnt="0"/>
      <dgm:spPr/>
    </dgm:pt>
    <dgm:pt modelId="{DA030DDA-C5C4-45AF-A6F7-EF5FDC0BCF68}" type="pres">
      <dgm:prSet presAssocID="{B62AFC0E-6B3D-407B-A114-5B3A8305F360}" presName="hierChild2" presStyleCnt="0"/>
      <dgm:spPr/>
    </dgm:pt>
    <dgm:pt modelId="{722DDFD5-ECDB-47BE-8DAC-5CFA48EE1528}" type="pres">
      <dgm:prSet presAssocID="{C0DCA862-450A-4C29-B9C3-15FDD30E3703}" presName="Name37" presStyleLbl="parChTrans1D2" presStyleIdx="0" presStyleCnt="2"/>
      <dgm:spPr/>
    </dgm:pt>
    <dgm:pt modelId="{259DFC16-D520-4A9F-91B2-5C498D285C2E}" type="pres">
      <dgm:prSet presAssocID="{3FDBD61B-56E0-474F-8F17-7C1A9957627F}" presName="hierRoot2" presStyleCnt="0">
        <dgm:presLayoutVars>
          <dgm:hierBranch val="init"/>
        </dgm:presLayoutVars>
      </dgm:prSet>
      <dgm:spPr/>
    </dgm:pt>
    <dgm:pt modelId="{5E84D185-71A1-496A-90EA-90CB2CD620FD}" type="pres">
      <dgm:prSet presAssocID="{3FDBD61B-56E0-474F-8F17-7C1A9957627F}" presName="rootComposite" presStyleCnt="0"/>
      <dgm:spPr/>
    </dgm:pt>
    <dgm:pt modelId="{4BC6E7FF-A74F-4700-97E8-B4334F7EDBD4}" type="pres">
      <dgm:prSet presAssocID="{3FDBD61B-56E0-474F-8F17-7C1A9957627F}" presName="rootText" presStyleLbl="node2" presStyleIdx="0" presStyleCnt="2" custLinFactNeighborX="-73896">
        <dgm:presLayoutVars>
          <dgm:chPref val="3"/>
        </dgm:presLayoutVars>
      </dgm:prSet>
      <dgm:spPr/>
    </dgm:pt>
    <dgm:pt modelId="{BC16152D-DAA2-4462-93E2-93D023202867}" type="pres">
      <dgm:prSet presAssocID="{3FDBD61B-56E0-474F-8F17-7C1A9957627F}" presName="rootConnector" presStyleLbl="node2" presStyleIdx="0" presStyleCnt="2"/>
      <dgm:spPr/>
    </dgm:pt>
    <dgm:pt modelId="{5AD55BE4-31BD-4C1B-A7BE-170C8D1B4865}" type="pres">
      <dgm:prSet presAssocID="{3FDBD61B-56E0-474F-8F17-7C1A9957627F}" presName="hierChild4" presStyleCnt="0"/>
      <dgm:spPr/>
    </dgm:pt>
    <dgm:pt modelId="{543D9308-0C26-4CDB-B319-B182A3989D8F}" type="pres">
      <dgm:prSet presAssocID="{761890F0-E2B6-4B0F-BC14-150E96EDC340}" presName="Name37" presStyleLbl="parChTrans1D3" presStyleIdx="0" presStyleCnt="10"/>
      <dgm:spPr/>
    </dgm:pt>
    <dgm:pt modelId="{AA625BBB-651B-4D69-B64B-BA7323FB711C}" type="pres">
      <dgm:prSet presAssocID="{CDB41774-BB20-4DA9-A095-097A6F952021}" presName="hierRoot2" presStyleCnt="0">
        <dgm:presLayoutVars>
          <dgm:hierBranch val="init"/>
        </dgm:presLayoutVars>
      </dgm:prSet>
      <dgm:spPr/>
    </dgm:pt>
    <dgm:pt modelId="{48C014C5-E535-4BEB-993B-167F534B6FC9}" type="pres">
      <dgm:prSet presAssocID="{CDB41774-BB20-4DA9-A095-097A6F952021}" presName="rootComposite" presStyleCnt="0"/>
      <dgm:spPr/>
    </dgm:pt>
    <dgm:pt modelId="{18AF3EE7-13DD-4329-AE40-DC9826D3B0F4}" type="pres">
      <dgm:prSet presAssocID="{CDB41774-BB20-4DA9-A095-097A6F952021}" presName="rootText" presStyleLbl="node3" presStyleIdx="0" presStyleCnt="10" custLinFactNeighborX="-73896">
        <dgm:presLayoutVars>
          <dgm:chPref val="3"/>
        </dgm:presLayoutVars>
      </dgm:prSet>
      <dgm:spPr/>
      <dgm:t>
        <a:bodyPr/>
        <a:lstStyle/>
        <a:p>
          <a:endParaRPr lang="en-US"/>
        </a:p>
      </dgm:t>
    </dgm:pt>
    <dgm:pt modelId="{85078279-55FB-4F5C-8342-731F24016CCB}" type="pres">
      <dgm:prSet presAssocID="{CDB41774-BB20-4DA9-A095-097A6F952021}" presName="rootConnector" presStyleLbl="node3" presStyleIdx="0" presStyleCnt="10"/>
      <dgm:spPr/>
    </dgm:pt>
    <dgm:pt modelId="{1DEA7E8C-0A59-47AE-B17B-BC90C331166C}" type="pres">
      <dgm:prSet presAssocID="{CDB41774-BB20-4DA9-A095-097A6F952021}" presName="hierChild4" presStyleCnt="0"/>
      <dgm:spPr/>
    </dgm:pt>
    <dgm:pt modelId="{B7DB8212-17A5-4434-A582-8858BC8F902C}" type="pres">
      <dgm:prSet presAssocID="{A833C47B-8F78-4F5D-B4F2-7A1F43072DD7}" presName="Name37" presStyleLbl="parChTrans1D4" presStyleIdx="0" presStyleCnt="3"/>
      <dgm:spPr/>
    </dgm:pt>
    <dgm:pt modelId="{A82F0264-9A2C-41AB-9BBE-151F666A91D7}" type="pres">
      <dgm:prSet presAssocID="{9D86C92C-6066-41D8-ACE7-F48492064259}" presName="hierRoot2" presStyleCnt="0">
        <dgm:presLayoutVars>
          <dgm:hierBranch val="init"/>
        </dgm:presLayoutVars>
      </dgm:prSet>
      <dgm:spPr/>
    </dgm:pt>
    <dgm:pt modelId="{2F90FE7F-EDFF-4784-B7A7-68523E3FA9E9}" type="pres">
      <dgm:prSet presAssocID="{9D86C92C-6066-41D8-ACE7-F48492064259}" presName="rootComposite" presStyleCnt="0"/>
      <dgm:spPr/>
    </dgm:pt>
    <dgm:pt modelId="{677FE038-CE0A-4180-BFC1-299AA98FC9B4}" type="pres">
      <dgm:prSet presAssocID="{9D86C92C-6066-41D8-ACE7-F48492064259}" presName="rootText" presStyleLbl="node4" presStyleIdx="0" presStyleCnt="3" custScaleX="194872" custScaleY="62093" custLinFactNeighborX="-43407" custLinFactNeighborY="48553">
        <dgm:presLayoutVars>
          <dgm:chPref val="3"/>
        </dgm:presLayoutVars>
      </dgm:prSet>
      <dgm:spPr/>
      <dgm:t>
        <a:bodyPr/>
        <a:lstStyle/>
        <a:p>
          <a:endParaRPr lang="en-US"/>
        </a:p>
      </dgm:t>
    </dgm:pt>
    <dgm:pt modelId="{DF05BED6-2D3A-4DD5-983B-F0A9BF1E9C11}" type="pres">
      <dgm:prSet presAssocID="{9D86C92C-6066-41D8-ACE7-F48492064259}" presName="rootConnector" presStyleLbl="node4" presStyleIdx="0" presStyleCnt="3"/>
      <dgm:spPr/>
    </dgm:pt>
    <dgm:pt modelId="{189E3B0F-E0CB-4965-AD83-870A3A693D82}" type="pres">
      <dgm:prSet presAssocID="{9D86C92C-6066-41D8-ACE7-F48492064259}" presName="hierChild4" presStyleCnt="0"/>
      <dgm:spPr/>
    </dgm:pt>
    <dgm:pt modelId="{844AE3AD-35FD-4D32-B571-77CE1749BA41}" type="pres">
      <dgm:prSet presAssocID="{9D86C92C-6066-41D8-ACE7-F48492064259}" presName="hierChild5" presStyleCnt="0"/>
      <dgm:spPr/>
    </dgm:pt>
    <dgm:pt modelId="{B6371489-1B4B-4082-9213-E0019A6DD18B}" type="pres">
      <dgm:prSet presAssocID="{C0C19DD5-8CEA-4E87-8C40-12ABC4EFD815}" presName="Name37" presStyleLbl="parChTrans1D4" presStyleIdx="1" presStyleCnt="3"/>
      <dgm:spPr/>
    </dgm:pt>
    <dgm:pt modelId="{CB080889-2C21-4554-94DF-93F548217D17}" type="pres">
      <dgm:prSet presAssocID="{BCECBE07-41FE-4C82-891F-FD67A48DA406}" presName="hierRoot2" presStyleCnt="0">
        <dgm:presLayoutVars>
          <dgm:hierBranch val="init"/>
        </dgm:presLayoutVars>
      </dgm:prSet>
      <dgm:spPr/>
    </dgm:pt>
    <dgm:pt modelId="{A35FCC45-1247-4FF9-A128-3B2E6395CFA9}" type="pres">
      <dgm:prSet presAssocID="{BCECBE07-41FE-4C82-891F-FD67A48DA406}" presName="rootComposite" presStyleCnt="0"/>
      <dgm:spPr/>
    </dgm:pt>
    <dgm:pt modelId="{618E668C-5A76-4182-A32E-C1ECB3B6CA6F}" type="pres">
      <dgm:prSet presAssocID="{BCECBE07-41FE-4C82-891F-FD67A48DA406}" presName="rootText" presStyleLbl="node4" presStyleIdx="1" presStyleCnt="3" custScaleX="194872" custScaleY="62093" custLinFactNeighborX="-44956" custLinFactNeighborY="48553">
        <dgm:presLayoutVars>
          <dgm:chPref val="3"/>
        </dgm:presLayoutVars>
      </dgm:prSet>
      <dgm:spPr/>
      <dgm:t>
        <a:bodyPr/>
        <a:lstStyle/>
        <a:p>
          <a:endParaRPr lang="en-US"/>
        </a:p>
      </dgm:t>
    </dgm:pt>
    <dgm:pt modelId="{CAE31E55-A9A3-4F2E-B25B-89011617D63F}" type="pres">
      <dgm:prSet presAssocID="{BCECBE07-41FE-4C82-891F-FD67A48DA406}" presName="rootConnector" presStyleLbl="node4" presStyleIdx="1" presStyleCnt="3"/>
      <dgm:spPr/>
    </dgm:pt>
    <dgm:pt modelId="{0D1B842D-502E-4A69-B33E-C0A78E7C3683}" type="pres">
      <dgm:prSet presAssocID="{BCECBE07-41FE-4C82-891F-FD67A48DA406}" presName="hierChild4" presStyleCnt="0"/>
      <dgm:spPr/>
    </dgm:pt>
    <dgm:pt modelId="{6A463CD7-0AAC-4743-8224-78412BC3E14A}" type="pres">
      <dgm:prSet presAssocID="{BCECBE07-41FE-4C82-891F-FD67A48DA406}" presName="hierChild5" presStyleCnt="0"/>
      <dgm:spPr/>
    </dgm:pt>
    <dgm:pt modelId="{D6BF9211-A765-49B6-A422-528325942563}" type="pres">
      <dgm:prSet presAssocID="{51499F54-1F68-4E40-83E8-C4C9E21CEDA5}" presName="Name37" presStyleLbl="parChTrans1D4" presStyleIdx="2" presStyleCnt="3"/>
      <dgm:spPr/>
    </dgm:pt>
    <dgm:pt modelId="{070304E4-C513-4F8D-8A21-D41B4464EBB1}" type="pres">
      <dgm:prSet presAssocID="{A67F121A-A1E4-448A-BF29-3ECE65EE6142}" presName="hierRoot2" presStyleCnt="0">
        <dgm:presLayoutVars>
          <dgm:hierBranch val="init"/>
        </dgm:presLayoutVars>
      </dgm:prSet>
      <dgm:spPr/>
    </dgm:pt>
    <dgm:pt modelId="{CB1CC3DF-189E-4A59-A10F-5C873DCB62E3}" type="pres">
      <dgm:prSet presAssocID="{A67F121A-A1E4-448A-BF29-3ECE65EE6142}" presName="rootComposite" presStyleCnt="0"/>
      <dgm:spPr/>
    </dgm:pt>
    <dgm:pt modelId="{67C9C461-778F-44A3-B97B-16C75AF462D5}" type="pres">
      <dgm:prSet presAssocID="{A67F121A-A1E4-448A-BF29-3ECE65EE6142}" presName="rootText" presStyleLbl="node4" presStyleIdx="2" presStyleCnt="3" custScaleX="194872" custScaleY="62093" custLinFactNeighborX="-44956" custLinFactNeighborY="48553">
        <dgm:presLayoutVars>
          <dgm:chPref val="3"/>
        </dgm:presLayoutVars>
      </dgm:prSet>
      <dgm:spPr/>
    </dgm:pt>
    <dgm:pt modelId="{C0A6D906-A1A6-4D34-ACDE-01989DD5876E}" type="pres">
      <dgm:prSet presAssocID="{A67F121A-A1E4-448A-BF29-3ECE65EE6142}" presName="rootConnector" presStyleLbl="node4" presStyleIdx="2" presStyleCnt="3"/>
      <dgm:spPr/>
    </dgm:pt>
    <dgm:pt modelId="{865F2415-8C5A-4D46-8685-2F9DDA33D6D2}" type="pres">
      <dgm:prSet presAssocID="{A67F121A-A1E4-448A-BF29-3ECE65EE6142}" presName="hierChild4" presStyleCnt="0"/>
      <dgm:spPr/>
    </dgm:pt>
    <dgm:pt modelId="{2A95D4D5-1221-4FEA-8E45-3F5D579DA1A7}" type="pres">
      <dgm:prSet presAssocID="{A67F121A-A1E4-448A-BF29-3ECE65EE6142}" presName="hierChild5" presStyleCnt="0"/>
      <dgm:spPr/>
    </dgm:pt>
    <dgm:pt modelId="{0ED37594-50EE-4548-AD5A-531DE8A9437A}" type="pres">
      <dgm:prSet presAssocID="{CDB41774-BB20-4DA9-A095-097A6F952021}" presName="hierChild5" presStyleCnt="0"/>
      <dgm:spPr/>
    </dgm:pt>
    <dgm:pt modelId="{22DBDF56-A3A9-4AF0-9400-49F4758E9E4F}" type="pres">
      <dgm:prSet presAssocID="{91070237-03E4-435E-BA5A-B0EE59FBA1C6}" presName="Name37" presStyleLbl="parChTrans1D3" presStyleIdx="1" presStyleCnt="10"/>
      <dgm:spPr/>
    </dgm:pt>
    <dgm:pt modelId="{98470FA0-B784-45C7-A6E5-A95B41081794}" type="pres">
      <dgm:prSet presAssocID="{2C0B5324-B0AF-4F6A-8305-7BE1F2858190}" presName="hierRoot2" presStyleCnt="0">
        <dgm:presLayoutVars>
          <dgm:hierBranch val="init"/>
        </dgm:presLayoutVars>
      </dgm:prSet>
      <dgm:spPr/>
    </dgm:pt>
    <dgm:pt modelId="{65BBD025-E552-4C3F-9D3D-6D4A6CA21365}" type="pres">
      <dgm:prSet presAssocID="{2C0B5324-B0AF-4F6A-8305-7BE1F2858190}" presName="rootComposite" presStyleCnt="0"/>
      <dgm:spPr/>
    </dgm:pt>
    <dgm:pt modelId="{D85C48B4-E9F1-496F-A322-52E6FABCABFA}" type="pres">
      <dgm:prSet presAssocID="{2C0B5324-B0AF-4F6A-8305-7BE1F2858190}" presName="rootText" presStyleLbl="node3" presStyleIdx="1" presStyleCnt="10" custLinFactNeighborX="-73896">
        <dgm:presLayoutVars>
          <dgm:chPref val="3"/>
        </dgm:presLayoutVars>
      </dgm:prSet>
      <dgm:spPr/>
    </dgm:pt>
    <dgm:pt modelId="{DA971DF6-46A9-4DEA-A785-FBDDCC10795C}" type="pres">
      <dgm:prSet presAssocID="{2C0B5324-B0AF-4F6A-8305-7BE1F2858190}" presName="rootConnector" presStyleLbl="node3" presStyleIdx="1" presStyleCnt="10"/>
      <dgm:spPr/>
    </dgm:pt>
    <dgm:pt modelId="{EF91AB33-3AB5-41A5-A3F4-C54A5132709A}" type="pres">
      <dgm:prSet presAssocID="{2C0B5324-B0AF-4F6A-8305-7BE1F2858190}" presName="hierChild4" presStyleCnt="0"/>
      <dgm:spPr/>
    </dgm:pt>
    <dgm:pt modelId="{6B573BEB-40E8-4797-A4F5-6D0EFCAE2088}" type="pres">
      <dgm:prSet presAssocID="{2C0B5324-B0AF-4F6A-8305-7BE1F2858190}" presName="hierChild5" presStyleCnt="0"/>
      <dgm:spPr/>
    </dgm:pt>
    <dgm:pt modelId="{F189AB80-BE74-47D8-A429-CE35F89232F6}" type="pres">
      <dgm:prSet presAssocID="{4FC86989-E976-4F18-9D60-B604C13A64E6}" presName="Name37" presStyleLbl="parChTrans1D3" presStyleIdx="2" presStyleCnt="10"/>
      <dgm:spPr/>
    </dgm:pt>
    <dgm:pt modelId="{7615A3FA-4F14-4140-9F85-99CF87B9343B}" type="pres">
      <dgm:prSet presAssocID="{464755C6-ED91-4212-B6C6-86681D8F0F18}" presName="hierRoot2" presStyleCnt="0">
        <dgm:presLayoutVars>
          <dgm:hierBranch val="init"/>
        </dgm:presLayoutVars>
      </dgm:prSet>
      <dgm:spPr/>
    </dgm:pt>
    <dgm:pt modelId="{58736674-5353-4E9A-AF00-4520F9E7F3C0}" type="pres">
      <dgm:prSet presAssocID="{464755C6-ED91-4212-B6C6-86681D8F0F18}" presName="rootComposite" presStyleCnt="0"/>
      <dgm:spPr/>
    </dgm:pt>
    <dgm:pt modelId="{7446A0C4-090C-483C-A8AB-5386A82F6EAE}" type="pres">
      <dgm:prSet presAssocID="{464755C6-ED91-4212-B6C6-86681D8F0F18}" presName="rootText" presStyleLbl="node3" presStyleIdx="2" presStyleCnt="10" custLinFactNeighborX="-73896">
        <dgm:presLayoutVars>
          <dgm:chPref val="3"/>
        </dgm:presLayoutVars>
      </dgm:prSet>
      <dgm:spPr/>
    </dgm:pt>
    <dgm:pt modelId="{52A8B0CD-88CA-4FB3-8CEC-5C21AB5E8C22}" type="pres">
      <dgm:prSet presAssocID="{464755C6-ED91-4212-B6C6-86681D8F0F18}" presName="rootConnector" presStyleLbl="node3" presStyleIdx="2" presStyleCnt="10"/>
      <dgm:spPr/>
    </dgm:pt>
    <dgm:pt modelId="{7123B241-2908-474B-838B-6F777D68C8A7}" type="pres">
      <dgm:prSet presAssocID="{464755C6-ED91-4212-B6C6-86681D8F0F18}" presName="hierChild4" presStyleCnt="0"/>
      <dgm:spPr/>
    </dgm:pt>
    <dgm:pt modelId="{FCBAB173-8ED6-4F1A-972E-4EF40E5E6CC0}" type="pres">
      <dgm:prSet presAssocID="{464755C6-ED91-4212-B6C6-86681D8F0F18}" presName="hierChild5" presStyleCnt="0"/>
      <dgm:spPr/>
    </dgm:pt>
    <dgm:pt modelId="{73C76B69-D1F2-478E-9848-733799A0C292}" type="pres">
      <dgm:prSet presAssocID="{BE12D33B-2A06-4F9B-9909-6552092EBA05}" presName="Name37" presStyleLbl="parChTrans1D3" presStyleIdx="3" presStyleCnt="10"/>
      <dgm:spPr/>
    </dgm:pt>
    <dgm:pt modelId="{5F2174F3-D755-4A7F-A75F-80222D8BDCE4}" type="pres">
      <dgm:prSet presAssocID="{AD0B9C44-F834-40AD-93E8-6597D42F8F39}" presName="hierRoot2" presStyleCnt="0">
        <dgm:presLayoutVars>
          <dgm:hierBranch val="init"/>
        </dgm:presLayoutVars>
      </dgm:prSet>
      <dgm:spPr/>
    </dgm:pt>
    <dgm:pt modelId="{08911592-1BA8-4F7F-9AE5-F98A22B41217}" type="pres">
      <dgm:prSet presAssocID="{AD0B9C44-F834-40AD-93E8-6597D42F8F39}" presName="rootComposite" presStyleCnt="0"/>
      <dgm:spPr/>
    </dgm:pt>
    <dgm:pt modelId="{3C540304-5923-47E5-8618-3EB195769737}" type="pres">
      <dgm:prSet presAssocID="{AD0B9C44-F834-40AD-93E8-6597D42F8F39}" presName="rootText" presStyleLbl="node3" presStyleIdx="3" presStyleCnt="10" custLinFactNeighborX="-77776">
        <dgm:presLayoutVars>
          <dgm:chPref val="3"/>
        </dgm:presLayoutVars>
      </dgm:prSet>
      <dgm:spPr/>
    </dgm:pt>
    <dgm:pt modelId="{48775FBB-2534-47EC-AB50-FF7DCA268EC9}" type="pres">
      <dgm:prSet presAssocID="{AD0B9C44-F834-40AD-93E8-6597D42F8F39}" presName="rootConnector" presStyleLbl="node3" presStyleIdx="3" presStyleCnt="10"/>
      <dgm:spPr/>
    </dgm:pt>
    <dgm:pt modelId="{A3073DE5-8E6A-4AD9-8100-F3BA2386527E}" type="pres">
      <dgm:prSet presAssocID="{AD0B9C44-F834-40AD-93E8-6597D42F8F39}" presName="hierChild4" presStyleCnt="0"/>
      <dgm:spPr/>
    </dgm:pt>
    <dgm:pt modelId="{518A7DF1-ED9E-488D-BA42-C5B6D5B56F3E}" type="pres">
      <dgm:prSet presAssocID="{AD0B9C44-F834-40AD-93E8-6597D42F8F39}" presName="hierChild5" presStyleCnt="0"/>
      <dgm:spPr/>
    </dgm:pt>
    <dgm:pt modelId="{7E68E34D-553E-4576-B50C-D11C55ED45FE}" type="pres">
      <dgm:prSet presAssocID="{3FDBD61B-56E0-474F-8F17-7C1A9957627F}" presName="hierChild5" presStyleCnt="0"/>
      <dgm:spPr/>
    </dgm:pt>
    <dgm:pt modelId="{2AD321C0-2CE7-471B-8C57-342DFE53B057}" type="pres">
      <dgm:prSet presAssocID="{9033F0F9-8FA2-443E-839D-A6CFFD7B563C}" presName="Name37" presStyleLbl="parChTrans1D2" presStyleIdx="1" presStyleCnt="2"/>
      <dgm:spPr/>
    </dgm:pt>
    <dgm:pt modelId="{BA88D53F-89B2-4D5B-8A10-0AF175533D81}" type="pres">
      <dgm:prSet presAssocID="{8F275A65-CCFD-47C8-99DB-E08788C26ACC}" presName="hierRoot2" presStyleCnt="0">
        <dgm:presLayoutVars>
          <dgm:hierBranch val="init"/>
        </dgm:presLayoutVars>
      </dgm:prSet>
      <dgm:spPr/>
    </dgm:pt>
    <dgm:pt modelId="{2D71725F-7B44-401C-BFB2-7F1FCEFC99F3}" type="pres">
      <dgm:prSet presAssocID="{8F275A65-CCFD-47C8-99DB-E08788C26ACC}" presName="rootComposite" presStyleCnt="0"/>
      <dgm:spPr/>
    </dgm:pt>
    <dgm:pt modelId="{47B9B7E3-237B-463A-9273-58D0A6721FE4}" type="pres">
      <dgm:prSet presAssocID="{8F275A65-CCFD-47C8-99DB-E08788C26ACC}" presName="rootText" presStyleLbl="node2" presStyleIdx="1" presStyleCnt="2">
        <dgm:presLayoutVars>
          <dgm:chPref val="3"/>
        </dgm:presLayoutVars>
      </dgm:prSet>
      <dgm:spPr/>
    </dgm:pt>
    <dgm:pt modelId="{2690FC5E-C259-43DA-A464-B840A7481020}" type="pres">
      <dgm:prSet presAssocID="{8F275A65-CCFD-47C8-99DB-E08788C26ACC}" presName="rootConnector" presStyleLbl="node2" presStyleIdx="1" presStyleCnt="2"/>
      <dgm:spPr/>
    </dgm:pt>
    <dgm:pt modelId="{C3DC6A4E-BF9D-4E59-A0F9-4C9BF57814F0}" type="pres">
      <dgm:prSet presAssocID="{8F275A65-CCFD-47C8-99DB-E08788C26ACC}" presName="hierChild4" presStyleCnt="0"/>
      <dgm:spPr/>
    </dgm:pt>
    <dgm:pt modelId="{C3024D8C-8379-4A96-AB1F-E28A823F4FD5}" type="pres">
      <dgm:prSet presAssocID="{36947089-02F6-449A-A633-E5D4D34D0138}" presName="Name37" presStyleLbl="parChTrans1D3" presStyleIdx="4" presStyleCnt="10"/>
      <dgm:spPr/>
    </dgm:pt>
    <dgm:pt modelId="{26BCBB9F-982C-4DE2-BB93-DB18849F95E2}" type="pres">
      <dgm:prSet presAssocID="{FE04B8F7-7882-43FD-83FA-CBBD38B3C980}" presName="hierRoot2" presStyleCnt="0">
        <dgm:presLayoutVars>
          <dgm:hierBranch val="init"/>
        </dgm:presLayoutVars>
      </dgm:prSet>
      <dgm:spPr/>
    </dgm:pt>
    <dgm:pt modelId="{9A536AB0-1651-4D90-B6B9-C428D9562CFB}" type="pres">
      <dgm:prSet presAssocID="{FE04B8F7-7882-43FD-83FA-CBBD38B3C980}" presName="rootComposite" presStyleCnt="0"/>
      <dgm:spPr/>
    </dgm:pt>
    <dgm:pt modelId="{FEC5EF6A-3265-443D-B310-4FF914F999C1}" type="pres">
      <dgm:prSet presAssocID="{FE04B8F7-7882-43FD-83FA-CBBD38B3C980}" presName="rootText" presStyleLbl="node3" presStyleIdx="4" presStyleCnt="10" custScaleX="214359">
        <dgm:presLayoutVars>
          <dgm:chPref val="3"/>
        </dgm:presLayoutVars>
      </dgm:prSet>
      <dgm:spPr/>
    </dgm:pt>
    <dgm:pt modelId="{8129520F-B02C-4709-B787-9BBA80C57C2E}" type="pres">
      <dgm:prSet presAssocID="{FE04B8F7-7882-43FD-83FA-CBBD38B3C980}" presName="rootConnector" presStyleLbl="node3" presStyleIdx="4" presStyleCnt="10"/>
      <dgm:spPr/>
    </dgm:pt>
    <dgm:pt modelId="{DB850CF2-EE88-4E43-B5F1-1AF7E06E0873}" type="pres">
      <dgm:prSet presAssocID="{FE04B8F7-7882-43FD-83FA-CBBD38B3C980}" presName="hierChild4" presStyleCnt="0"/>
      <dgm:spPr/>
    </dgm:pt>
    <dgm:pt modelId="{6DB3438F-1EEC-4165-BF07-B0DFD55C1E52}" type="pres">
      <dgm:prSet presAssocID="{FE04B8F7-7882-43FD-83FA-CBBD38B3C980}" presName="hierChild5" presStyleCnt="0"/>
      <dgm:spPr/>
    </dgm:pt>
    <dgm:pt modelId="{2B4DCFA8-9893-48CE-8789-09A440D7BD34}" type="pres">
      <dgm:prSet presAssocID="{80B1D788-DEF6-4B4D-9F9A-29317FC3C321}" presName="Name37" presStyleLbl="parChTrans1D3" presStyleIdx="5" presStyleCnt="10"/>
      <dgm:spPr/>
    </dgm:pt>
    <dgm:pt modelId="{ED71891E-33C8-4CDA-B9CF-1A9DBCD630D3}" type="pres">
      <dgm:prSet presAssocID="{45C4694E-B73D-4CAD-B298-7D1756C71933}" presName="hierRoot2" presStyleCnt="0">
        <dgm:presLayoutVars>
          <dgm:hierBranch val="init"/>
        </dgm:presLayoutVars>
      </dgm:prSet>
      <dgm:spPr/>
    </dgm:pt>
    <dgm:pt modelId="{343744C6-E26A-4722-BA3D-341D7E9106E4}" type="pres">
      <dgm:prSet presAssocID="{45C4694E-B73D-4CAD-B298-7D1756C71933}" presName="rootComposite" presStyleCnt="0"/>
      <dgm:spPr/>
    </dgm:pt>
    <dgm:pt modelId="{4EC92F5D-0FA1-4A8F-8009-C7F280F4485A}" type="pres">
      <dgm:prSet presAssocID="{45C4694E-B73D-4CAD-B298-7D1756C71933}" presName="rootText" presStyleLbl="node3" presStyleIdx="5" presStyleCnt="10" custScaleX="214359">
        <dgm:presLayoutVars>
          <dgm:chPref val="3"/>
        </dgm:presLayoutVars>
      </dgm:prSet>
      <dgm:spPr/>
    </dgm:pt>
    <dgm:pt modelId="{3A2B76FC-88F9-4122-98FF-EF7DE46A09DF}" type="pres">
      <dgm:prSet presAssocID="{45C4694E-B73D-4CAD-B298-7D1756C71933}" presName="rootConnector" presStyleLbl="node3" presStyleIdx="5" presStyleCnt="10"/>
      <dgm:spPr/>
    </dgm:pt>
    <dgm:pt modelId="{527DE96B-E454-4DF4-8A52-416347E0926A}" type="pres">
      <dgm:prSet presAssocID="{45C4694E-B73D-4CAD-B298-7D1756C71933}" presName="hierChild4" presStyleCnt="0"/>
      <dgm:spPr/>
    </dgm:pt>
    <dgm:pt modelId="{C9358465-BBDE-446E-83B1-12D412E331BD}" type="pres">
      <dgm:prSet presAssocID="{45C4694E-B73D-4CAD-B298-7D1756C71933}" presName="hierChild5" presStyleCnt="0"/>
      <dgm:spPr/>
    </dgm:pt>
    <dgm:pt modelId="{F23C89A9-D02E-4AD2-AC8B-BC03F1380F4A}" type="pres">
      <dgm:prSet presAssocID="{3895289C-32C5-4312-BD39-B9B9E247274B}" presName="Name37" presStyleLbl="parChTrans1D3" presStyleIdx="6" presStyleCnt="10"/>
      <dgm:spPr/>
    </dgm:pt>
    <dgm:pt modelId="{2D602B90-1C81-4D9F-A5E7-11C39298436E}" type="pres">
      <dgm:prSet presAssocID="{7D4444BE-3CB4-4B38-BF4F-63716AD95E3C}" presName="hierRoot2" presStyleCnt="0">
        <dgm:presLayoutVars>
          <dgm:hierBranch val="init"/>
        </dgm:presLayoutVars>
      </dgm:prSet>
      <dgm:spPr/>
    </dgm:pt>
    <dgm:pt modelId="{C3DE9C04-EA04-4E81-AF88-30A75CC50B67}" type="pres">
      <dgm:prSet presAssocID="{7D4444BE-3CB4-4B38-BF4F-63716AD95E3C}" presName="rootComposite" presStyleCnt="0"/>
      <dgm:spPr/>
    </dgm:pt>
    <dgm:pt modelId="{BE035833-A661-443E-8308-CB581FA2AB14}" type="pres">
      <dgm:prSet presAssocID="{7D4444BE-3CB4-4B38-BF4F-63716AD95E3C}" presName="rootText" presStyleLbl="node3" presStyleIdx="6" presStyleCnt="10" custScaleX="214359">
        <dgm:presLayoutVars>
          <dgm:chPref val="3"/>
        </dgm:presLayoutVars>
      </dgm:prSet>
      <dgm:spPr/>
    </dgm:pt>
    <dgm:pt modelId="{5EB02008-1174-470E-9EB7-2CDEECF82BBD}" type="pres">
      <dgm:prSet presAssocID="{7D4444BE-3CB4-4B38-BF4F-63716AD95E3C}" presName="rootConnector" presStyleLbl="node3" presStyleIdx="6" presStyleCnt="10"/>
      <dgm:spPr/>
    </dgm:pt>
    <dgm:pt modelId="{70C5A4F1-6503-4A7F-B794-AAC5DDE38B8F}" type="pres">
      <dgm:prSet presAssocID="{7D4444BE-3CB4-4B38-BF4F-63716AD95E3C}" presName="hierChild4" presStyleCnt="0"/>
      <dgm:spPr/>
    </dgm:pt>
    <dgm:pt modelId="{5018B16A-2D0A-46B6-923B-B36930373BBD}" type="pres">
      <dgm:prSet presAssocID="{7D4444BE-3CB4-4B38-BF4F-63716AD95E3C}" presName="hierChild5" presStyleCnt="0"/>
      <dgm:spPr/>
    </dgm:pt>
    <dgm:pt modelId="{D702251F-3F47-4A81-B09D-5F0D835DE748}" type="pres">
      <dgm:prSet presAssocID="{25E17088-9253-4BA9-9866-E9E8ACDBF129}" presName="Name37" presStyleLbl="parChTrans1D3" presStyleIdx="7" presStyleCnt="10"/>
      <dgm:spPr/>
    </dgm:pt>
    <dgm:pt modelId="{B74DE580-8C53-44A0-B2CA-AAEFBA5B5F73}" type="pres">
      <dgm:prSet presAssocID="{66005850-FA73-429C-AD7E-0FF26CD62472}" presName="hierRoot2" presStyleCnt="0">
        <dgm:presLayoutVars>
          <dgm:hierBranch val="init"/>
        </dgm:presLayoutVars>
      </dgm:prSet>
      <dgm:spPr/>
    </dgm:pt>
    <dgm:pt modelId="{4BAECCCD-F66A-4B49-B3D7-144AD5DDDB50}" type="pres">
      <dgm:prSet presAssocID="{66005850-FA73-429C-AD7E-0FF26CD62472}" presName="rootComposite" presStyleCnt="0"/>
      <dgm:spPr/>
    </dgm:pt>
    <dgm:pt modelId="{1F34F480-BDD9-45BE-AB07-1BB290E0312B}" type="pres">
      <dgm:prSet presAssocID="{66005850-FA73-429C-AD7E-0FF26CD62472}" presName="rootText" presStyleLbl="node3" presStyleIdx="7" presStyleCnt="10" custScaleX="214359">
        <dgm:presLayoutVars>
          <dgm:chPref val="3"/>
        </dgm:presLayoutVars>
      </dgm:prSet>
      <dgm:spPr/>
    </dgm:pt>
    <dgm:pt modelId="{A2418C26-7653-4D5B-8E13-CF4C0C3C1C68}" type="pres">
      <dgm:prSet presAssocID="{66005850-FA73-429C-AD7E-0FF26CD62472}" presName="rootConnector" presStyleLbl="node3" presStyleIdx="7" presStyleCnt="10"/>
      <dgm:spPr/>
    </dgm:pt>
    <dgm:pt modelId="{45BDB5E1-E421-41C1-B66D-0274202EEB32}" type="pres">
      <dgm:prSet presAssocID="{66005850-FA73-429C-AD7E-0FF26CD62472}" presName="hierChild4" presStyleCnt="0"/>
      <dgm:spPr/>
    </dgm:pt>
    <dgm:pt modelId="{527E03B6-8B49-4294-A931-0BCDAD904E97}" type="pres">
      <dgm:prSet presAssocID="{66005850-FA73-429C-AD7E-0FF26CD62472}" presName="hierChild5" presStyleCnt="0"/>
      <dgm:spPr/>
    </dgm:pt>
    <dgm:pt modelId="{72931F23-D7EA-4D39-8D6A-FBA6CFAF8341}" type="pres">
      <dgm:prSet presAssocID="{B9EFB71B-222E-4A73-AA92-81BAE08EBC6C}" presName="Name37" presStyleLbl="parChTrans1D3" presStyleIdx="8" presStyleCnt="10"/>
      <dgm:spPr/>
    </dgm:pt>
    <dgm:pt modelId="{0F2ECD2E-A1EB-4894-9EF6-587E52256B49}" type="pres">
      <dgm:prSet presAssocID="{8F22ACF2-E1B0-41F8-AD7E-B0B33B241B08}" presName="hierRoot2" presStyleCnt="0">
        <dgm:presLayoutVars>
          <dgm:hierBranch val="init"/>
        </dgm:presLayoutVars>
      </dgm:prSet>
      <dgm:spPr/>
    </dgm:pt>
    <dgm:pt modelId="{D4466901-BA38-4BEC-8557-A4E504345459}" type="pres">
      <dgm:prSet presAssocID="{8F22ACF2-E1B0-41F8-AD7E-B0B33B241B08}" presName="rootComposite" presStyleCnt="0"/>
      <dgm:spPr/>
    </dgm:pt>
    <dgm:pt modelId="{A6A4F5E4-1D2A-4D6D-85E8-93A448D67BCA}" type="pres">
      <dgm:prSet presAssocID="{8F22ACF2-E1B0-41F8-AD7E-B0B33B241B08}" presName="rootText" presStyleLbl="node3" presStyleIdx="8" presStyleCnt="10" custScaleX="214359">
        <dgm:presLayoutVars>
          <dgm:chPref val="3"/>
        </dgm:presLayoutVars>
      </dgm:prSet>
      <dgm:spPr/>
    </dgm:pt>
    <dgm:pt modelId="{5BD0B1C4-8E85-4FBF-919C-2EE8D7DBA873}" type="pres">
      <dgm:prSet presAssocID="{8F22ACF2-E1B0-41F8-AD7E-B0B33B241B08}" presName="rootConnector" presStyleLbl="node3" presStyleIdx="8" presStyleCnt="10"/>
      <dgm:spPr/>
    </dgm:pt>
    <dgm:pt modelId="{10E9C3ED-4C1D-4508-AC22-389AF8D8B659}" type="pres">
      <dgm:prSet presAssocID="{8F22ACF2-E1B0-41F8-AD7E-B0B33B241B08}" presName="hierChild4" presStyleCnt="0"/>
      <dgm:spPr/>
    </dgm:pt>
    <dgm:pt modelId="{D595F00D-6133-4A9A-8068-DD91A91E6A73}" type="pres">
      <dgm:prSet presAssocID="{8F22ACF2-E1B0-41F8-AD7E-B0B33B241B08}" presName="hierChild5" presStyleCnt="0"/>
      <dgm:spPr/>
    </dgm:pt>
    <dgm:pt modelId="{EE52F3A5-2406-4A37-B61B-680E8C1E96B4}" type="pres">
      <dgm:prSet presAssocID="{6ABC5EE2-B133-4483-BD05-78E02E14EF37}" presName="Name37" presStyleLbl="parChTrans1D3" presStyleIdx="9" presStyleCnt="10"/>
      <dgm:spPr/>
    </dgm:pt>
    <dgm:pt modelId="{E0374E19-E4D3-40C0-9C02-2598D0DACB5F}" type="pres">
      <dgm:prSet presAssocID="{D3FC0076-319C-469B-ACA1-9D1E0D822072}" presName="hierRoot2" presStyleCnt="0">
        <dgm:presLayoutVars>
          <dgm:hierBranch val="init"/>
        </dgm:presLayoutVars>
      </dgm:prSet>
      <dgm:spPr/>
    </dgm:pt>
    <dgm:pt modelId="{EB4B3CBF-9BCD-438E-8D9A-8FEFD2EE3B76}" type="pres">
      <dgm:prSet presAssocID="{D3FC0076-319C-469B-ACA1-9D1E0D822072}" presName="rootComposite" presStyleCnt="0"/>
      <dgm:spPr/>
    </dgm:pt>
    <dgm:pt modelId="{E4C54255-6A8A-4683-A26E-2E338D3CA2BF}" type="pres">
      <dgm:prSet presAssocID="{D3FC0076-319C-469B-ACA1-9D1E0D822072}" presName="rootText" presStyleLbl="node3" presStyleIdx="9" presStyleCnt="10" custScaleX="214359">
        <dgm:presLayoutVars>
          <dgm:chPref val="3"/>
        </dgm:presLayoutVars>
      </dgm:prSet>
      <dgm:spPr/>
    </dgm:pt>
    <dgm:pt modelId="{01F1872A-E963-4F54-9A8C-45A81C3B3F5F}" type="pres">
      <dgm:prSet presAssocID="{D3FC0076-319C-469B-ACA1-9D1E0D822072}" presName="rootConnector" presStyleLbl="node3" presStyleIdx="9" presStyleCnt="10"/>
      <dgm:spPr/>
    </dgm:pt>
    <dgm:pt modelId="{4313507F-091F-4DBE-A69A-97E653CB03F1}" type="pres">
      <dgm:prSet presAssocID="{D3FC0076-319C-469B-ACA1-9D1E0D822072}" presName="hierChild4" presStyleCnt="0"/>
      <dgm:spPr/>
    </dgm:pt>
    <dgm:pt modelId="{2C90A970-3CC3-42D8-95C7-33E5B67CDC64}" type="pres">
      <dgm:prSet presAssocID="{D3FC0076-319C-469B-ACA1-9D1E0D822072}" presName="hierChild5" presStyleCnt="0"/>
      <dgm:spPr/>
    </dgm:pt>
    <dgm:pt modelId="{5807BED1-5618-414D-8E59-B9DC09B84B26}" type="pres">
      <dgm:prSet presAssocID="{8F275A65-CCFD-47C8-99DB-E08788C26ACC}" presName="hierChild5" presStyleCnt="0"/>
      <dgm:spPr/>
    </dgm:pt>
    <dgm:pt modelId="{4CB20BAC-357C-47C5-BB2A-8516A97BAD3A}" type="pres">
      <dgm:prSet presAssocID="{B62AFC0E-6B3D-407B-A114-5B3A8305F360}" presName="hierChild3" presStyleCnt="0"/>
      <dgm:spPr/>
    </dgm:pt>
  </dgm:ptLst>
  <dgm:cxnLst>
    <dgm:cxn modelId="{4E1A1A60-A756-4981-86A1-6E4FA8CE5908}" type="presOf" srcId="{3FDBD61B-56E0-474F-8F17-7C1A9957627F}" destId="{4BC6E7FF-A74F-4700-97E8-B4334F7EDBD4}" srcOrd="0" destOrd="0" presId="urn:microsoft.com/office/officeart/2005/8/layout/orgChart1"/>
    <dgm:cxn modelId="{017DFD06-5D0D-4A6C-9A59-ACD9A099A737}" type="presOf" srcId="{9033F0F9-8FA2-443E-839D-A6CFFD7B563C}" destId="{2AD321C0-2CE7-471B-8C57-342DFE53B057}" srcOrd="0" destOrd="0" presId="urn:microsoft.com/office/officeart/2005/8/layout/orgChart1"/>
    <dgm:cxn modelId="{E5F51374-CF8B-449E-833D-230FFA926A10}" type="presOf" srcId="{BE12D33B-2A06-4F9B-9909-6552092EBA05}" destId="{73C76B69-D1F2-478E-9848-733799A0C292}" srcOrd="0" destOrd="0" presId="urn:microsoft.com/office/officeart/2005/8/layout/orgChart1"/>
    <dgm:cxn modelId="{8470EB45-3E60-412B-B8E2-7B4685AE8D99}" type="presOf" srcId="{C0C19DD5-8CEA-4E87-8C40-12ABC4EFD815}" destId="{B6371489-1B4B-4082-9213-E0019A6DD18B}" srcOrd="0" destOrd="0" presId="urn:microsoft.com/office/officeart/2005/8/layout/orgChart1"/>
    <dgm:cxn modelId="{3947A2E4-ECBD-44EE-8603-19AFC54F173C}" type="presOf" srcId="{CDB41774-BB20-4DA9-A095-097A6F952021}" destId="{18AF3EE7-13DD-4329-AE40-DC9826D3B0F4}" srcOrd="0" destOrd="0" presId="urn:microsoft.com/office/officeart/2005/8/layout/orgChart1"/>
    <dgm:cxn modelId="{19F57449-0E97-4A55-9FD5-66F38E2F6A6B}" type="presOf" srcId="{FE04B8F7-7882-43FD-83FA-CBBD38B3C980}" destId="{FEC5EF6A-3265-443D-B310-4FF914F999C1}" srcOrd="0" destOrd="0" presId="urn:microsoft.com/office/officeart/2005/8/layout/orgChart1"/>
    <dgm:cxn modelId="{E85E0BCE-BA2F-44D7-9586-44F94C0E050D}" type="presOf" srcId="{AD0B9C44-F834-40AD-93E8-6597D42F8F39}" destId="{3C540304-5923-47E5-8618-3EB195769737}" srcOrd="0" destOrd="0" presId="urn:microsoft.com/office/officeart/2005/8/layout/orgChart1"/>
    <dgm:cxn modelId="{E7438E70-B8C6-4D68-9A8C-A5E025AAB3E2}" type="presOf" srcId="{BCECBE07-41FE-4C82-891F-FD67A48DA406}" destId="{CAE31E55-A9A3-4F2E-B25B-89011617D63F}" srcOrd="1" destOrd="0" presId="urn:microsoft.com/office/officeart/2005/8/layout/orgChart1"/>
    <dgm:cxn modelId="{35F6F532-7EDA-4BF7-8855-4D63A0520DE6}" type="presOf" srcId="{9D86C92C-6066-41D8-ACE7-F48492064259}" destId="{DF05BED6-2D3A-4DD5-983B-F0A9BF1E9C11}" srcOrd="1" destOrd="0" presId="urn:microsoft.com/office/officeart/2005/8/layout/orgChart1"/>
    <dgm:cxn modelId="{6A0D58B0-6C77-46DB-8362-CB9AE6AB5DA7}" type="presOf" srcId="{7D4444BE-3CB4-4B38-BF4F-63716AD95E3C}" destId="{BE035833-A661-443E-8308-CB581FA2AB14}" srcOrd="0" destOrd="0" presId="urn:microsoft.com/office/officeart/2005/8/layout/orgChart1"/>
    <dgm:cxn modelId="{B05D13A7-7AA1-449A-95E9-6843816B0A74}" type="presOf" srcId="{91070237-03E4-435E-BA5A-B0EE59FBA1C6}" destId="{22DBDF56-A3A9-4AF0-9400-49F4758E9E4F}" srcOrd="0" destOrd="0" presId="urn:microsoft.com/office/officeart/2005/8/layout/orgChart1"/>
    <dgm:cxn modelId="{F75F53D7-E25C-4918-BC8F-200168D836E5}" srcId="{3FDBD61B-56E0-474F-8F17-7C1A9957627F}" destId="{CDB41774-BB20-4DA9-A095-097A6F952021}" srcOrd="0" destOrd="0" parTransId="{761890F0-E2B6-4B0F-BC14-150E96EDC340}" sibTransId="{80877867-A1BD-42FA-9A16-51C66453F74C}"/>
    <dgm:cxn modelId="{47439043-3F22-4183-9A0E-0E58330B5B27}" type="presOf" srcId="{36947089-02F6-449A-A633-E5D4D34D0138}" destId="{C3024D8C-8379-4A96-AB1F-E28A823F4FD5}" srcOrd="0" destOrd="0" presId="urn:microsoft.com/office/officeart/2005/8/layout/orgChart1"/>
    <dgm:cxn modelId="{3AF8726F-6FA6-470F-9815-F8F8FC11B03D}" type="presOf" srcId="{A833C47B-8F78-4F5D-B4F2-7A1F43072DD7}" destId="{B7DB8212-17A5-4434-A582-8858BC8F902C}" srcOrd="0" destOrd="0" presId="urn:microsoft.com/office/officeart/2005/8/layout/orgChart1"/>
    <dgm:cxn modelId="{61F93505-8B6B-4C38-A201-AB079F634CC6}" srcId="{8B1CB399-2BAE-4841-864C-74EA837323D5}" destId="{B62AFC0E-6B3D-407B-A114-5B3A8305F360}" srcOrd="0" destOrd="0" parTransId="{675E0EB4-4B51-4DAA-8A0B-C4D204F45954}" sibTransId="{002419A1-0BFE-4919-8413-8368650F369A}"/>
    <dgm:cxn modelId="{F40ADF44-E882-44F3-A1F6-1EB69794D4CC}" type="presOf" srcId="{A67F121A-A1E4-448A-BF29-3ECE65EE6142}" destId="{67C9C461-778F-44A3-B97B-16C75AF462D5}" srcOrd="0" destOrd="0" presId="urn:microsoft.com/office/officeart/2005/8/layout/orgChart1"/>
    <dgm:cxn modelId="{0122AD60-DB5B-4D20-AC19-39C819A2DAA5}" type="presOf" srcId="{8F22ACF2-E1B0-41F8-AD7E-B0B33B241B08}" destId="{A6A4F5E4-1D2A-4D6D-85E8-93A448D67BCA}" srcOrd="0" destOrd="0" presId="urn:microsoft.com/office/officeart/2005/8/layout/orgChart1"/>
    <dgm:cxn modelId="{A179A6CA-269B-412D-B5E1-E4C2DC150790}" srcId="{CDB41774-BB20-4DA9-A095-097A6F952021}" destId="{A67F121A-A1E4-448A-BF29-3ECE65EE6142}" srcOrd="2" destOrd="0" parTransId="{51499F54-1F68-4E40-83E8-C4C9E21CEDA5}" sibTransId="{5FFDB72C-19BE-44BD-8354-B5D1EF197EB6}"/>
    <dgm:cxn modelId="{265794CB-F99B-46A1-B19C-E7820B853966}" type="presOf" srcId="{A67F121A-A1E4-448A-BF29-3ECE65EE6142}" destId="{C0A6D906-A1A6-4D34-ACDE-01989DD5876E}" srcOrd="1" destOrd="0" presId="urn:microsoft.com/office/officeart/2005/8/layout/orgChart1"/>
    <dgm:cxn modelId="{97EECC42-79F1-4EAD-86D4-5DD35B167B1A}" type="presOf" srcId="{4FC86989-E976-4F18-9D60-B604C13A64E6}" destId="{F189AB80-BE74-47D8-A429-CE35F89232F6}" srcOrd="0" destOrd="0" presId="urn:microsoft.com/office/officeart/2005/8/layout/orgChart1"/>
    <dgm:cxn modelId="{E1986F1C-B38B-48F7-AC1F-25911A28DB6C}" srcId="{3FDBD61B-56E0-474F-8F17-7C1A9957627F}" destId="{464755C6-ED91-4212-B6C6-86681D8F0F18}" srcOrd="2" destOrd="0" parTransId="{4FC86989-E976-4F18-9D60-B604C13A64E6}" sibTransId="{C8E9B16C-A483-4B7A-9EC8-E3AF8F2F68C1}"/>
    <dgm:cxn modelId="{ADDD6EE6-EFFF-4414-99FE-19ADE6718F1A}" srcId="{CDB41774-BB20-4DA9-A095-097A6F952021}" destId="{BCECBE07-41FE-4C82-891F-FD67A48DA406}" srcOrd="1" destOrd="0" parTransId="{C0C19DD5-8CEA-4E87-8C40-12ABC4EFD815}" sibTransId="{649CD5ED-CC86-4DCF-84FF-FF7404787E4F}"/>
    <dgm:cxn modelId="{DC4228A1-2CE2-42E0-AB96-92E50D4B54DC}" type="presOf" srcId="{51499F54-1F68-4E40-83E8-C4C9E21CEDA5}" destId="{D6BF9211-A765-49B6-A422-528325942563}" srcOrd="0" destOrd="0" presId="urn:microsoft.com/office/officeart/2005/8/layout/orgChart1"/>
    <dgm:cxn modelId="{233192A5-7650-490C-9A22-AD812A6005D3}" type="presOf" srcId="{8F22ACF2-E1B0-41F8-AD7E-B0B33B241B08}" destId="{5BD0B1C4-8E85-4FBF-919C-2EE8D7DBA873}" srcOrd="1" destOrd="0" presId="urn:microsoft.com/office/officeart/2005/8/layout/orgChart1"/>
    <dgm:cxn modelId="{C459E636-BA1D-4C31-B596-B30C2BBBF36C}" type="presOf" srcId="{66005850-FA73-429C-AD7E-0FF26CD62472}" destId="{1F34F480-BDD9-45BE-AB07-1BB290E0312B}" srcOrd="0" destOrd="0" presId="urn:microsoft.com/office/officeart/2005/8/layout/orgChart1"/>
    <dgm:cxn modelId="{AEB369E5-5AB8-44C2-84CA-FD4EF6F84CC9}" type="presOf" srcId="{3895289C-32C5-4312-BD39-B9B9E247274B}" destId="{F23C89A9-D02E-4AD2-AC8B-BC03F1380F4A}" srcOrd="0" destOrd="0" presId="urn:microsoft.com/office/officeart/2005/8/layout/orgChart1"/>
    <dgm:cxn modelId="{DF6A52F6-DFF0-4FB3-AE40-2A112DBA1F4E}" type="presOf" srcId="{B62AFC0E-6B3D-407B-A114-5B3A8305F360}" destId="{7209B809-6899-437B-8AFB-B06165AA1F11}" srcOrd="1" destOrd="0" presId="urn:microsoft.com/office/officeart/2005/8/layout/orgChart1"/>
    <dgm:cxn modelId="{06DA837D-97F8-4E7E-B436-D107D4D0F43B}" type="presOf" srcId="{45C4694E-B73D-4CAD-B298-7D1756C71933}" destId="{4EC92F5D-0FA1-4A8F-8009-C7F280F4485A}" srcOrd="0" destOrd="0" presId="urn:microsoft.com/office/officeart/2005/8/layout/orgChart1"/>
    <dgm:cxn modelId="{78903F56-2FA1-4B80-9E0A-DFD6E4E04E0A}" type="presOf" srcId="{8F275A65-CCFD-47C8-99DB-E08788C26ACC}" destId="{2690FC5E-C259-43DA-A464-B840A7481020}" srcOrd="1" destOrd="0" presId="urn:microsoft.com/office/officeart/2005/8/layout/orgChart1"/>
    <dgm:cxn modelId="{2BD7F57F-B471-406D-869D-493AE20D4481}" srcId="{3FDBD61B-56E0-474F-8F17-7C1A9957627F}" destId="{2C0B5324-B0AF-4F6A-8305-7BE1F2858190}" srcOrd="1" destOrd="0" parTransId="{91070237-03E4-435E-BA5A-B0EE59FBA1C6}" sibTransId="{96CC11D3-D502-4C40-9C34-5EC13C5EED2C}"/>
    <dgm:cxn modelId="{6824E468-8FE2-4CB2-BEE3-19D174D8D08A}" srcId="{8F275A65-CCFD-47C8-99DB-E08788C26ACC}" destId="{45C4694E-B73D-4CAD-B298-7D1756C71933}" srcOrd="1" destOrd="0" parTransId="{80B1D788-DEF6-4B4D-9F9A-29317FC3C321}" sibTransId="{7C5FFD6A-6D39-4D63-81CE-4BBAD8561D52}"/>
    <dgm:cxn modelId="{00E3197F-61D9-42DA-AB2F-8A816CB0E314}" type="presOf" srcId="{6ABC5EE2-B133-4483-BD05-78E02E14EF37}" destId="{EE52F3A5-2406-4A37-B61B-680E8C1E96B4}" srcOrd="0" destOrd="0" presId="urn:microsoft.com/office/officeart/2005/8/layout/orgChart1"/>
    <dgm:cxn modelId="{FBCF2782-B998-42BA-B25A-D55A85C2CF61}" srcId="{8F275A65-CCFD-47C8-99DB-E08788C26ACC}" destId="{FE04B8F7-7882-43FD-83FA-CBBD38B3C980}" srcOrd="0" destOrd="0" parTransId="{36947089-02F6-449A-A633-E5D4D34D0138}" sibTransId="{DAF11848-2B2C-471B-A24E-E6655F04E6E5}"/>
    <dgm:cxn modelId="{7E8380B9-C63E-47D6-9246-441728D46C8A}" type="presOf" srcId="{CDB41774-BB20-4DA9-A095-097A6F952021}" destId="{85078279-55FB-4F5C-8342-731F24016CCB}" srcOrd="1" destOrd="0" presId="urn:microsoft.com/office/officeart/2005/8/layout/orgChart1"/>
    <dgm:cxn modelId="{8D7A21BB-A476-478F-B6B9-8CD6AA581433}" type="presOf" srcId="{9D86C92C-6066-41D8-ACE7-F48492064259}" destId="{677FE038-CE0A-4180-BFC1-299AA98FC9B4}" srcOrd="0" destOrd="0" presId="urn:microsoft.com/office/officeart/2005/8/layout/orgChart1"/>
    <dgm:cxn modelId="{5D0B2ABE-8500-4276-B30D-231F83A4DD3C}" type="presOf" srcId="{80B1D788-DEF6-4B4D-9F9A-29317FC3C321}" destId="{2B4DCFA8-9893-48CE-8789-09A440D7BD34}" srcOrd="0" destOrd="0" presId="urn:microsoft.com/office/officeart/2005/8/layout/orgChart1"/>
    <dgm:cxn modelId="{2224918F-E1E5-4D77-AEBC-0384BC26189B}" type="presOf" srcId="{8B1CB399-2BAE-4841-864C-74EA837323D5}" destId="{3961AF62-A6D7-4B06-B993-5E3DBF5D0F60}" srcOrd="0" destOrd="0" presId="urn:microsoft.com/office/officeart/2005/8/layout/orgChart1"/>
    <dgm:cxn modelId="{5E245CE0-2A56-474E-8D63-82F2F6393CAB}" type="presOf" srcId="{FE04B8F7-7882-43FD-83FA-CBBD38B3C980}" destId="{8129520F-B02C-4709-B787-9BBA80C57C2E}" srcOrd="1" destOrd="0" presId="urn:microsoft.com/office/officeart/2005/8/layout/orgChart1"/>
    <dgm:cxn modelId="{A8D9FB10-BA09-4ABA-8702-CF0D40458F7A}" srcId="{CDB41774-BB20-4DA9-A095-097A6F952021}" destId="{9D86C92C-6066-41D8-ACE7-F48492064259}" srcOrd="0" destOrd="0" parTransId="{A833C47B-8F78-4F5D-B4F2-7A1F43072DD7}" sibTransId="{656676F0-16C0-4A49-99E0-D967DB8EC61D}"/>
    <dgm:cxn modelId="{69AEC4DA-160A-41C2-AACF-8D8D374DB83B}" srcId="{B62AFC0E-6B3D-407B-A114-5B3A8305F360}" destId="{8F275A65-CCFD-47C8-99DB-E08788C26ACC}" srcOrd="1" destOrd="0" parTransId="{9033F0F9-8FA2-443E-839D-A6CFFD7B563C}" sibTransId="{688A37E7-4D94-406F-B89A-AE669BAD34D6}"/>
    <dgm:cxn modelId="{3EE6CFEC-1CA9-4884-9D4F-61A1A729F4BA}" srcId="{8F275A65-CCFD-47C8-99DB-E08788C26ACC}" destId="{66005850-FA73-429C-AD7E-0FF26CD62472}" srcOrd="3" destOrd="0" parTransId="{25E17088-9253-4BA9-9866-E9E8ACDBF129}" sibTransId="{FACBF0CD-8F27-43E6-9C41-E14BAC111B24}"/>
    <dgm:cxn modelId="{8588DE8A-3E7C-4F1B-A0E9-E4C36605C821}" type="presOf" srcId="{66005850-FA73-429C-AD7E-0FF26CD62472}" destId="{A2418C26-7653-4D5B-8E13-CF4C0C3C1C68}" srcOrd="1" destOrd="0" presId="urn:microsoft.com/office/officeart/2005/8/layout/orgChart1"/>
    <dgm:cxn modelId="{A25160F0-DED2-40D4-AA9A-2D99B9888922}" type="presOf" srcId="{25E17088-9253-4BA9-9866-E9E8ACDBF129}" destId="{D702251F-3F47-4A81-B09D-5F0D835DE748}" srcOrd="0" destOrd="0" presId="urn:microsoft.com/office/officeart/2005/8/layout/orgChart1"/>
    <dgm:cxn modelId="{DDD89999-85ED-4B9D-A30B-CB6F2973505A}" type="presOf" srcId="{45C4694E-B73D-4CAD-B298-7D1756C71933}" destId="{3A2B76FC-88F9-4122-98FF-EF7DE46A09DF}" srcOrd="1" destOrd="0" presId="urn:microsoft.com/office/officeart/2005/8/layout/orgChart1"/>
    <dgm:cxn modelId="{213FF020-6A5A-434C-9AE5-16A4DFCF5BAF}" srcId="{8F275A65-CCFD-47C8-99DB-E08788C26ACC}" destId="{8F22ACF2-E1B0-41F8-AD7E-B0B33B241B08}" srcOrd="4" destOrd="0" parTransId="{B9EFB71B-222E-4A73-AA92-81BAE08EBC6C}" sibTransId="{467303F9-C9D0-490D-8DAD-A8F8B6D8E6A8}"/>
    <dgm:cxn modelId="{0CD53EC9-2648-49F4-9F36-7781A0A982C7}" type="presOf" srcId="{B9EFB71B-222E-4A73-AA92-81BAE08EBC6C}" destId="{72931F23-D7EA-4D39-8D6A-FBA6CFAF8341}" srcOrd="0" destOrd="0" presId="urn:microsoft.com/office/officeart/2005/8/layout/orgChart1"/>
    <dgm:cxn modelId="{DC380836-9906-4CFF-B08E-F3F9E3F57389}" srcId="{3FDBD61B-56E0-474F-8F17-7C1A9957627F}" destId="{AD0B9C44-F834-40AD-93E8-6597D42F8F39}" srcOrd="3" destOrd="0" parTransId="{BE12D33B-2A06-4F9B-9909-6552092EBA05}" sibTransId="{9D724EA9-CE95-4292-9777-B71DC019ABDB}"/>
    <dgm:cxn modelId="{8B3CA3CE-5E23-496D-B991-6F993756733E}" srcId="{B62AFC0E-6B3D-407B-A114-5B3A8305F360}" destId="{3FDBD61B-56E0-474F-8F17-7C1A9957627F}" srcOrd="0" destOrd="0" parTransId="{C0DCA862-450A-4C29-B9C3-15FDD30E3703}" sibTransId="{AEABF7F4-1595-418E-A513-B36355B92867}"/>
    <dgm:cxn modelId="{6856ED8C-5048-4ED6-B53B-392306F77C2D}" type="presOf" srcId="{B62AFC0E-6B3D-407B-A114-5B3A8305F360}" destId="{56593A13-DD3B-47EA-A2A3-1C17BF00033F}" srcOrd="0" destOrd="0" presId="urn:microsoft.com/office/officeart/2005/8/layout/orgChart1"/>
    <dgm:cxn modelId="{76695B6D-9F29-4366-A1A8-90B9448E9D1D}" type="presOf" srcId="{C0DCA862-450A-4C29-B9C3-15FDD30E3703}" destId="{722DDFD5-ECDB-47BE-8DAC-5CFA48EE1528}" srcOrd="0" destOrd="0" presId="urn:microsoft.com/office/officeart/2005/8/layout/orgChart1"/>
    <dgm:cxn modelId="{01F90777-6867-44B4-A568-55E4CB0C0E9F}" type="presOf" srcId="{464755C6-ED91-4212-B6C6-86681D8F0F18}" destId="{52A8B0CD-88CA-4FB3-8CEC-5C21AB5E8C22}" srcOrd="1" destOrd="0" presId="urn:microsoft.com/office/officeart/2005/8/layout/orgChart1"/>
    <dgm:cxn modelId="{00104E48-13C8-4986-94D9-46AA0C1506A7}" type="presOf" srcId="{2C0B5324-B0AF-4F6A-8305-7BE1F2858190}" destId="{DA971DF6-46A9-4DEA-A785-FBDDCC10795C}" srcOrd="1" destOrd="0" presId="urn:microsoft.com/office/officeart/2005/8/layout/orgChart1"/>
    <dgm:cxn modelId="{7CD833AE-0D43-4798-81AC-95AE737C310B}" srcId="{8F275A65-CCFD-47C8-99DB-E08788C26ACC}" destId="{D3FC0076-319C-469B-ACA1-9D1E0D822072}" srcOrd="5" destOrd="0" parTransId="{6ABC5EE2-B133-4483-BD05-78E02E14EF37}" sibTransId="{4899806B-713A-41DD-804D-4D96115B2EC5}"/>
    <dgm:cxn modelId="{C0E8107C-1FD1-4BF1-9DD0-805997E8DD30}" srcId="{8F275A65-CCFD-47C8-99DB-E08788C26ACC}" destId="{7D4444BE-3CB4-4B38-BF4F-63716AD95E3C}" srcOrd="2" destOrd="0" parTransId="{3895289C-32C5-4312-BD39-B9B9E247274B}" sibTransId="{511C64BC-4504-4F14-91AA-5DB2445AD7B2}"/>
    <dgm:cxn modelId="{DA7CC56C-1072-4246-AFEE-77F07A05E8F4}" type="presOf" srcId="{464755C6-ED91-4212-B6C6-86681D8F0F18}" destId="{7446A0C4-090C-483C-A8AB-5386A82F6EAE}" srcOrd="0" destOrd="0" presId="urn:microsoft.com/office/officeart/2005/8/layout/orgChart1"/>
    <dgm:cxn modelId="{5EEC7C6B-960F-4337-8772-405CF269B7A1}" type="presOf" srcId="{3FDBD61B-56E0-474F-8F17-7C1A9957627F}" destId="{BC16152D-DAA2-4462-93E2-93D023202867}" srcOrd="1" destOrd="0" presId="urn:microsoft.com/office/officeart/2005/8/layout/orgChart1"/>
    <dgm:cxn modelId="{1D829AA9-8D46-452B-8306-9141E0B754BE}" type="presOf" srcId="{D3FC0076-319C-469B-ACA1-9D1E0D822072}" destId="{E4C54255-6A8A-4683-A26E-2E338D3CA2BF}" srcOrd="0" destOrd="0" presId="urn:microsoft.com/office/officeart/2005/8/layout/orgChart1"/>
    <dgm:cxn modelId="{4C31F4D9-4255-4ED2-B673-F39166C57A58}" type="presOf" srcId="{761890F0-E2B6-4B0F-BC14-150E96EDC340}" destId="{543D9308-0C26-4CDB-B319-B182A3989D8F}" srcOrd="0" destOrd="0" presId="urn:microsoft.com/office/officeart/2005/8/layout/orgChart1"/>
    <dgm:cxn modelId="{D9F2D958-6481-482A-AEF4-738256328157}" type="presOf" srcId="{2C0B5324-B0AF-4F6A-8305-7BE1F2858190}" destId="{D85C48B4-E9F1-496F-A322-52E6FABCABFA}" srcOrd="0" destOrd="0" presId="urn:microsoft.com/office/officeart/2005/8/layout/orgChart1"/>
    <dgm:cxn modelId="{4B635B08-1E30-4348-A7D3-6E3A93EF3CE5}" type="presOf" srcId="{D3FC0076-319C-469B-ACA1-9D1E0D822072}" destId="{01F1872A-E963-4F54-9A8C-45A81C3B3F5F}" srcOrd="1" destOrd="0" presId="urn:microsoft.com/office/officeart/2005/8/layout/orgChart1"/>
    <dgm:cxn modelId="{9DC847A3-90FE-4696-BE06-745BF08CA09D}" type="presOf" srcId="{BCECBE07-41FE-4C82-891F-FD67A48DA406}" destId="{618E668C-5A76-4182-A32E-C1ECB3B6CA6F}" srcOrd="0" destOrd="0" presId="urn:microsoft.com/office/officeart/2005/8/layout/orgChart1"/>
    <dgm:cxn modelId="{529B9890-8863-4E7F-B589-F5B7A503C183}" type="presOf" srcId="{AD0B9C44-F834-40AD-93E8-6597D42F8F39}" destId="{48775FBB-2534-47EC-AB50-FF7DCA268EC9}" srcOrd="1" destOrd="0" presId="urn:microsoft.com/office/officeart/2005/8/layout/orgChart1"/>
    <dgm:cxn modelId="{028C8E1D-6B2F-4535-B2D4-FD2A1412D925}" type="presOf" srcId="{7D4444BE-3CB4-4B38-BF4F-63716AD95E3C}" destId="{5EB02008-1174-470E-9EB7-2CDEECF82BBD}" srcOrd="1" destOrd="0" presId="urn:microsoft.com/office/officeart/2005/8/layout/orgChart1"/>
    <dgm:cxn modelId="{384CC61A-AD06-42F0-A15D-1F66097E9AC2}" type="presOf" srcId="{8F275A65-CCFD-47C8-99DB-E08788C26ACC}" destId="{47B9B7E3-237B-463A-9273-58D0A6721FE4}" srcOrd="0" destOrd="0" presId="urn:microsoft.com/office/officeart/2005/8/layout/orgChart1"/>
    <dgm:cxn modelId="{D4A7FC27-9CBD-4C3B-A852-2F3E587434E9}" type="presParOf" srcId="{3961AF62-A6D7-4B06-B993-5E3DBF5D0F60}" destId="{DC8DECA8-AD08-43CD-B167-A31FA0F5CD91}" srcOrd="0" destOrd="0" presId="urn:microsoft.com/office/officeart/2005/8/layout/orgChart1"/>
    <dgm:cxn modelId="{41F73ED1-FAED-4D60-A77F-BAAD4A49EE38}" type="presParOf" srcId="{DC8DECA8-AD08-43CD-B167-A31FA0F5CD91}" destId="{C19038EF-E60B-4108-B48A-2FB89A8104A7}" srcOrd="0" destOrd="0" presId="urn:microsoft.com/office/officeart/2005/8/layout/orgChart1"/>
    <dgm:cxn modelId="{1FBBEA4A-FF4E-4F1C-B5AE-92C6641A59AD}" type="presParOf" srcId="{C19038EF-E60B-4108-B48A-2FB89A8104A7}" destId="{56593A13-DD3B-47EA-A2A3-1C17BF00033F}" srcOrd="0" destOrd="0" presId="urn:microsoft.com/office/officeart/2005/8/layout/orgChart1"/>
    <dgm:cxn modelId="{9829C10A-231F-4981-847C-453BE6621CD1}" type="presParOf" srcId="{C19038EF-E60B-4108-B48A-2FB89A8104A7}" destId="{7209B809-6899-437B-8AFB-B06165AA1F11}" srcOrd="1" destOrd="0" presId="urn:microsoft.com/office/officeart/2005/8/layout/orgChart1"/>
    <dgm:cxn modelId="{0F63322E-4C1D-4735-8520-8BF165CD59B0}" type="presParOf" srcId="{DC8DECA8-AD08-43CD-B167-A31FA0F5CD91}" destId="{DA030DDA-C5C4-45AF-A6F7-EF5FDC0BCF68}" srcOrd="1" destOrd="0" presId="urn:microsoft.com/office/officeart/2005/8/layout/orgChart1"/>
    <dgm:cxn modelId="{69D7AF59-AF13-48E7-9789-73A23B2E23E9}" type="presParOf" srcId="{DA030DDA-C5C4-45AF-A6F7-EF5FDC0BCF68}" destId="{722DDFD5-ECDB-47BE-8DAC-5CFA48EE1528}" srcOrd="0" destOrd="0" presId="urn:microsoft.com/office/officeart/2005/8/layout/orgChart1"/>
    <dgm:cxn modelId="{C84161A7-14E4-4B34-B0B6-A494A943C4B0}" type="presParOf" srcId="{DA030DDA-C5C4-45AF-A6F7-EF5FDC0BCF68}" destId="{259DFC16-D520-4A9F-91B2-5C498D285C2E}" srcOrd="1" destOrd="0" presId="urn:microsoft.com/office/officeart/2005/8/layout/orgChart1"/>
    <dgm:cxn modelId="{20CC3539-1E04-47C0-8979-97CDDA738BEB}" type="presParOf" srcId="{259DFC16-D520-4A9F-91B2-5C498D285C2E}" destId="{5E84D185-71A1-496A-90EA-90CB2CD620FD}" srcOrd="0" destOrd="0" presId="urn:microsoft.com/office/officeart/2005/8/layout/orgChart1"/>
    <dgm:cxn modelId="{A612091B-83FE-4A07-BC39-1C27268A95A7}" type="presParOf" srcId="{5E84D185-71A1-496A-90EA-90CB2CD620FD}" destId="{4BC6E7FF-A74F-4700-97E8-B4334F7EDBD4}" srcOrd="0" destOrd="0" presId="urn:microsoft.com/office/officeart/2005/8/layout/orgChart1"/>
    <dgm:cxn modelId="{D8091E8A-2743-4308-8266-A134682EB0D8}" type="presParOf" srcId="{5E84D185-71A1-496A-90EA-90CB2CD620FD}" destId="{BC16152D-DAA2-4462-93E2-93D023202867}" srcOrd="1" destOrd="0" presId="urn:microsoft.com/office/officeart/2005/8/layout/orgChart1"/>
    <dgm:cxn modelId="{FA7EBB00-C369-415C-82FD-F496559354AB}" type="presParOf" srcId="{259DFC16-D520-4A9F-91B2-5C498D285C2E}" destId="{5AD55BE4-31BD-4C1B-A7BE-170C8D1B4865}" srcOrd="1" destOrd="0" presId="urn:microsoft.com/office/officeart/2005/8/layout/orgChart1"/>
    <dgm:cxn modelId="{64009F5C-6BCB-4B3F-88DE-2B8D923D294E}" type="presParOf" srcId="{5AD55BE4-31BD-4C1B-A7BE-170C8D1B4865}" destId="{543D9308-0C26-4CDB-B319-B182A3989D8F}" srcOrd="0" destOrd="0" presId="urn:microsoft.com/office/officeart/2005/8/layout/orgChart1"/>
    <dgm:cxn modelId="{CCFEA721-B26C-485B-8138-3694D62F15AC}" type="presParOf" srcId="{5AD55BE4-31BD-4C1B-A7BE-170C8D1B4865}" destId="{AA625BBB-651B-4D69-B64B-BA7323FB711C}" srcOrd="1" destOrd="0" presId="urn:microsoft.com/office/officeart/2005/8/layout/orgChart1"/>
    <dgm:cxn modelId="{E169510C-A757-4098-883A-27EA2D625D9B}" type="presParOf" srcId="{AA625BBB-651B-4D69-B64B-BA7323FB711C}" destId="{48C014C5-E535-4BEB-993B-167F534B6FC9}" srcOrd="0" destOrd="0" presId="urn:microsoft.com/office/officeart/2005/8/layout/orgChart1"/>
    <dgm:cxn modelId="{817851C3-B75F-47A6-BE17-934A3B1CEDB7}" type="presParOf" srcId="{48C014C5-E535-4BEB-993B-167F534B6FC9}" destId="{18AF3EE7-13DD-4329-AE40-DC9826D3B0F4}" srcOrd="0" destOrd="0" presId="urn:microsoft.com/office/officeart/2005/8/layout/orgChart1"/>
    <dgm:cxn modelId="{645CE3D7-883C-49CB-92D0-CF19E5246B6E}" type="presParOf" srcId="{48C014C5-E535-4BEB-993B-167F534B6FC9}" destId="{85078279-55FB-4F5C-8342-731F24016CCB}" srcOrd="1" destOrd="0" presId="urn:microsoft.com/office/officeart/2005/8/layout/orgChart1"/>
    <dgm:cxn modelId="{D212BC34-C2EE-443C-819E-0A37F6642533}" type="presParOf" srcId="{AA625BBB-651B-4D69-B64B-BA7323FB711C}" destId="{1DEA7E8C-0A59-47AE-B17B-BC90C331166C}" srcOrd="1" destOrd="0" presId="urn:microsoft.com/office/officeart/2005/8/layout/orgChart1"/>
    <dgm:cxn modelId="{122B569F-A204-43A4-BE5E-633D16BC7B24}" type="presParOf" srcId="{1DEA7E8C-0A59-47AE-B17B-BC90C331166C}" destId="{B7DB8212-17A5-4434-A582-8858BC8F902C}" srcOrd="0" destOrd="0" presId="urn:microsoft.com/office/officeart/2005/8/layout/orgChart1"/>
    <dgm:cxn modelId="{0F6A6418-A642-4A5B-A6A6-C31860315266}" type="presParOf" srcId="{1DEA7E8C-0A59-47AE-B17B-BC90C331166C}" destId="{A82F0264-9A2C-41AB-9BBE-151F666A91D7}" srcOrd="1" destOrd="0" presId="urn:microsoft.com/office/officeart/2005/8/layout/orgChart1"/>
    <dgm:cxn modelId="{C7B0500E-1CEE-4B5A-AC79-D36146B0DA71}" type="presParOf" srcId="{A82F0264-9A2C-41AB-9BBE-151F666A91D7}" destId="{2F90FE7F-EDFF-4784-B7A7-68523E3FA9E9}" srcOrd="0" destOrd="0" presId="urn:microsoft.com/office/officeart/2005/8/layout/orgChart1"/>
    <dgm:cxn modelId="{E78DD095-4BC4-4114-9D72-B8717857F7BC}" type="presParOf" srcId="{2F90FE7F-EDFF-4784-B7A7-68523E3FA9E9}" destId="{677FE038-CE0A-4180-BFC1-299AA98FC9B4}" srcOrd="0" destOrd="0" presId="urn:microsoft.com/office/officeart/2005/8/layout/orgChart1"/>
    <dgm:cxn modelId="{AAB335BB-045B-44C6-B953-B422FA0480A4}" type="presParOf" srcId="{2F90FE7F-EDFF-4784-B7A7-68523E3FA9E9}" destId="{DF05BED6-2D3A-4DD5-983B-F0A9BF1E9C11}" srcOrd="1" destOrd="0" presId="urn:microsoft.com/office/officeart/2005/8/layout/orgChart1"/>
    <dgm:cxn modelId="{2241BB04-085C-4ABA-B6BD-08BA1FF9688D}" type="presParOf" srcId="{A82F0264-9A2C-41AB-9BBE-151F666A91D7}" destId="{189E3B0F-E0CB-4965-AD83-870A3A693D82}" srcOrd="1" destOrd="0" presId="urn:microsoft.com/office/officeart/2005/8/layout/orgChart1"/>
    <dgm:cxn modelId="{1429B7CD-7D0C-43E5-885F-E1B01528F6D7}" type="presParOf" srcId="{A82F0264-9A2C-41AB-9BBE-151F666A91D7}" destId="{844AE3AD-35FD-4D32-B571-77CE1749BA41}" srcOrd="2" destOrd="0" presId="urn:microsoft.com/office/officeart/2005/8/layout/orgChart1"/>
    <dgm:cxn modelId="{EB156AA4-BA8D-4015-A556-E9AF597C0ABA}" type="presParOf" srcId="{1DEA7E8C-0A59-47AE-B17B-BC90C331166C}" destId="{B6371489-1B4B-4082-9213-E0019A6DD18B}" srcOrd="2" destOrd="0" presId="urn:microsoft.com/office/officeart/2005/8/layout/orgChart1"/>
    <dgm:cxn modelId="{B9E5A505-6A31-41B7-897E-1C4803B4D440}" type="presParOf" srcId="{1DEA7E8C-0A59-47AE-B17B-BC90C331166C}" destId="{CB080889-2C21-4554-94DF-93F548217D17}" srcOrd="3" destOrd="0" presId="urn:microsoft.com/office/officeart/2005/8/layout/orgChart1"/>
    <dgm:cxn modelId="{8E47E9F4-C126-4C37-875F-BD2F388A797E}" type="presParOf" srcId="{CB080889-2C21-4554-94DF-93F548217D17}" destId="{A35FCC45-1247-4FF9-A128-3B2E6395CFA9}" srcOrd="0" destOrd="0" presId="urn:microsoft.com/office/officeart/2005/8/layout/orgChart1"/>
    <dgm:cxn modelId="{35BE7F06-9D38-4398-848D-67E0C68CC464}" type="presParOf" srcId="{A35FCC45-1247-4FF9-A128-3B2E6395CFA9}" destId="{618E668C-5A76-4182-A32E-C1ECB3B6CA6F}" srcOrd="0" destOrd="0" presId="urn:microsoft.com/office/officeart/2005/8/layout/orgChart1"/>
    <dgm:cxn modelId="{D8F8FA1F-A452-4F9E-A752-C2948921B660}" type="presParOf" srcId="{A35FCC45-1247-4FF9-A128-3B2E6395CFA9}" destId="{CAE31E55-A9A3-4F2E-B25B-89011617D63F}" srcOrd="1" destOrd="0" presId="urn:microsoft.com/office/officeart/2005/8/layout/orgChart1"/>
    <dgm:cxn modelId="{711F130E-C407-4FC0-9BE3-417BF4911B76}" type="presParOf" srcId="{CB080889-2C21-4554-94DF-93F548217D17}" destId="{0D1B842D-502E-4A69-B33E-C0A78E7C3683}" srcOrd="1" destOrd="0" presId="urn:microsoft.com/office/officeart/2005/8/layout/orgChart1"/>
    <dgm:cxn modelId="{D22B2E4E-060D-4D32-BC00-BF601C372A0C}" type="presParOf" srcId="{CB080889-2C21-4554-94DF-93F548217D17}" destId="{6A463CD7-0AAC-4743-8224-78412BC3E14A}" srcOrd="2" destOrd="0" presId="urn:microsoft.com/office/officeart/2005/8/layout/orgChart1"/>
    <dgm:cxn modelId="{7EB5F51E-D8CA-4F8B-A8B1-67FDAAEA0AA6}" type="presParOf" srcId="{1DEA7E8C-0A59-47AE-B17B-BC90C331166C}" destId="{D6BF9211-A765-49B6-A422-528325942563}" srcOrd="4" destOrd="0" presId="urn:microsoft.com/office/officeart/2005/8/layout/orgChart1"/>
    <dgm:cxn modelId="{BE8C0E9B-B7BE-44CA-93B8-08AADA075101}" type="presParOf" srcId="{1DEA7E8C-0A59-47AE-B17B-BC90C331166C}" destId="{070304E4-C513-4F8D-8A21-D41B4464EBB1}" srcOrd="5" destOrd="0" presId="urn:microsoft.com/office/officeart/2005/8/layout/orgChart1"/>
    <dgm:cxn modelId="{6D6FD0BD-CBC4-4DAA-8FB5-795A069C0310}" type="presParOf" srcId="{070304E4-C513-4F8D-8A21-D41B4464EBB1}" destId="{CB1CC3DF-189E-4A59-A10F-5C873DCB62E3}" srcOrd="0" destOrd="0" presId="urn:microsoft.com/office/officeart/2005/8/layout/orgChart1"/>
    <dgm:cxn modelId="{03053F88-7400-4DA8-901A-8BC55EB7AAA7}" type="presParOf" srcId="{CB1CC3DF-189E-4A59-A10F-5C873DCB62E3}" destId="{67C9C461-778F-44A3-B97B-16C75AF462D5}" srcOrd="0" destOrd="0" presId="urn:microsoft.com/office/officeart/2005/8/layout/orgChart1"/>
    <dgm:cxn modelId="{27036AA6-72E6-4A7C-8836-55C8F8EA22E9}" type="presParOf" srcId="{CB1CC3DF-189E-4A59-A10F-5C873DCB62E3}" destId="{C0A6D906-A1A6-4D34-ACDE-01989DD5876E}" srcOrd="1" destOrd="0" presId="urn:microsoft.com/office/officeart/2005/8/layout/orgChart1"/>
    <dgm:cxn modelId="{991E04E1-4F91-45DE-B41B-2F90182FB8FB}" type="presParOf" srcId="{070304E4-C513-4F8D-8A21-D41B4464EBB1}" destId="{865F2415-8C5A-4D46-8685-2F9DDA33D6D2}" srcOrd="1" destOrd="0" presId="urn:microsoft.com/office/officeart/2005/8/layout/orgChart1"/>
    <dgm:cxn modelId="{EF49493A-CE48-41AC-9433-CF2DAF380534}" type="presParOf" srcId="{070304E4-C513-4F8D-8A21-D41B4464EBB1}" destId="{2A95D4D5-1221-4FEA-8E45-3F5D579DA1A7}" srcOrd="2" destOrd="0" presId="urn:microsoft.com/office/officeart/2005/8/layout/orgChart1"/>
    <dgm:cxn modelId="{E7650B78-4442-42C9-AC88-FB5DF3AB8B5E}" type="presParOf" srcId="{AA625BBB-651B-4D69-B64B-BA7323FB711C}" destId="{0ED37594-50EE-4548-AD5A-531DE8A9437A}" srcOrd="2" destOrd="0" presId="urn:microsoft.com/office/officeart/2005/8/layout/orgChart1"/>
    <dgm:cxn modelId="{60787B6D-857B-4B23-B16D-ADF1419E0573}" type="presParOf" srcId="{5AD55BE4-31BD-4C1B-A7BE-170C8D1B4865}" destId="{22DBDF56-A3A9-4AF0-9400-49F4758E9E4F}" srcOrd="2" destOrd="0" presId="urn:microsoft.com/office/officeart/2005/8/layout/orgChart1"/>
    <dgm:cxn modelId="{C6D55783-15EE-4BD8-A2A0-20955CABE5F4}" type="presParOf" srcId="{5AD55BE4-31BD-4C1B-A7BE-170C8D1B4865}" destId="{98470FA0-B784-45C7-A6E5-A95B41081794}" srcOrd="3" destOrd="0" presId="urn:microsoft.com/office/officeart/2005/8/layout/orgChart1"/>
    <dgm:cxn modelId="{7FDD0CED-E115-4396-B1EC-01524CBB2BAD}" type="presParOf" srcId="{98470FA0-B784-45C7-A6E5-A95B41081794}" destId="{65BBD025-E552-4C3F-9D3D-6D4A6CA21365}" srcOrd="0" destOrd="0" presId="urn:microsoft.com/office/officeart/2005/8/layout/orgChart1"/>
    <dgm:cxn modelId="{BC865298-7E37-48D2-9A16-B8F9733C5583}" type="presParOf" srcId="{65BBD025-E552-4C3F-9D3D-6D4A6CA21365}" destId="{D85C48B4-E9F1-496F-A322-52E6FABCABFA}" srcOrd="0" destOrd="0" presId="urn:microsoft.com/office/officeart/2005/8/layout/orgChart1"/>
    <dgm:cxn modelId="{4B7F286D-9511-4571-B539-7E4F73DEF27D}" type="presParOf" srcId="{65BBD025-E552-4C3F-9D3D-6D4A6CA21365}" destId="{DA971DF6-46A9-4DEA-A785-FBDDCC10795C}" srcOrd="1" destOrd="0" presId="urn:microsoft.com/office/officeart/2005/8/layout/orgChart1"/>
    <dgm:cxn modelId="{80F7B402-17D9-464F-8308-60DB4AF3713E}" type="presParOf" srcId="{98470FA0-B784-45C7-A6E5-A95B41081794}" destId="{EF91AB33-3AB5-41A5-A3F4-C54A5132709A}" srcOrd="1" destOrd="0" presId="urn:microsoft.com/office/officeart/2005/8/layout/orgChart1"/>
    <dgm:cxn modelId="{7E4B0A1E-3751-4D5E-ABE1-F387938F5972}" type="presParOf" srcId="{98470FA0-B784-45C7-A6E5-A95B41081794}" destId="{6B573BEB-40E8-4797-A4F5-6D0EFCAE2088}" srcOrd="2" destOrd="0" presId="urn:microsoft.com/office/officeart/2005/8/layout/orgChart1"/>
    <dgm:cxn modelId="{7E7FE376-13BC-4B1A-A72E-EBFCD94D049E}" type="presParOf" srcId="{5AD55BE4-31BD-4C1B-A7BE-170C8D1B4865}" destId="{F189AB80-BE74-47D8-A429-CE35F89232F6}" srcOrd="4" destOrd="0" presId="urn:microsoft.com/office/officeart/2005/8/layout/orgChart1"/>
    <dgm:cxn modelId="{9DDADF4B-7099-47A3-A567-0212F28500D0}" type="presParOf" srcId="{5AD55BE4-31BD-4C1B-A7BE-170C8D1B4865}" destId="{7615A3FA-4F14-4140-9F85-99CF87B9343B}" srcOrd="5" destOrd="0" presId="urn:microsoft.com/office/officeart/2005/8/layout/orgChart1"/>
    <dgm:cxn modelId="{CA9C3308-3EF7-451B-8C8F-A7B325094076}" type="presParOf" srcId="{7615A3FA-4F14-4140-9F85-99CF87B9343B}" destId="{58736674-5353-4E9A-AF00-4520F9E7F3C0}" srcOrd="0" destOrd="0" presId="urn:microsoft.com/office/officeart/2005/8/layout/orgChart1"/>
    <dgm:cxn modelId="{E78DD42B-7BD1-4F11-B99C-B329994880AC}" type="presParOf" srcId="{58736674-5353-4E9A-AF00-4520F9E7F3C0}" destId="{7446A0C4-090C-483C-A8AB-5386A82F6EAE}" srcOrd="0" destOrd="0" presId="urn:microsoft.com/office/officeart/2005/8/layout/orgChart1"/>
    <dgm:cxn modelId="{8FAC2E20-A4D7-4F6B-90B6-82CAC1700C44}" type="presParOf" srcId="{58736674-5353-4E9A-AF00-4520F9E7F3C0}" destId="{52A8B0CD-88CA-4FB3-8CEC-5C21AB5E8C22}" srcOrd="1" destOrd="0" presId="urn:microsoft.com/office/officeart/2005/8/layout/orgChart1"/>
    <dgm:cxn modelId="{688C13AD-D388-4A5E-8024-CF714B550EE0}" type="presParOf" srcId="{7615A3FA-4F14-4140-9F85-99CF87B9343B}" destId="{7123B241-2908-474B-838B-6F777D68C8A7}" srcOrd="1" destOrd="0" presId="urn:microsoft.com/office/officeart/2005/8/layout/orgChart1"/>
    <dgm:cxn modelId="{B5D725DC-1677-491A-AC31-B562BDDDBD47}" type="presParOf" srcId="{7615A3FA-4F14-4140-9F85-99CF87B9343B}" destId="{FCBAB173-8ED6-4F1A-972E-4EF40E5E6CC0}" srcOrd="2" destOrd="0" presId="urn:microsoft.com/office/officeart/2005/8/layout/orgChart1"/>
    <dgm:cxn modelId="{9EE8A753-8B07-4CA9-B419-81A527F79589}" type="presParOf" srcId="{5AD55BE4-31BD-4C1B-A7BE-170C8D1B4865}" destId="{73C76B69-D1F2-478E-9848-733799A0C292}" srcOrd="6" destOrd="0" presId="urn:microsoft.com/office/officeart/2005/8/layout/orgChart1"/>
    <dgm:cxn modelId="{E4846487-EBA1-494F-A94F-572745E80E4F}" type="presParOf" srcId="{5AD55BE4-31BD-4C1B-A7BE-170C8D1B4865}" destId="{5F2174F3-D755-4A7F-A75F-80222D8BDCE4}" srcOrd="7" destOrd="0" presId="urn:microsoft.com/office/officeart/2005/8/layout/orgChart1"/>
    <dgm:cxn modelId="{324CCEB6-CABB-44F3-84E9-F18683A498DB}" type="presParOf" srcId="{5F2174F3-D755-4A7F-A75F-80222D8BDCE4}" destId="{08911592-1BA8-4F7F-9AE5-F98A22B41217}" srcOrd="0" destOrd="0" presId="urn:microsoft.com/office/officeart/2005/8/layout/orgChart1"/>
    <dgm:cxn modelId="{FB911B84-9319-4DF0-AF5B-9E2DBBC4B993}" type="presParOf" srcId="{08911592-1BA8-4F7F-9AE5-F98A22B41217}" destId="{3C540304-5923-47E5-8618-3EB195769737}" srcOrd="0" destOrd="0" presId="urn:microsoft.com/office/officeart/2005/8/layout/orgChart1"/>
    <dgm:cxn modelId="{CEDCAE4D-DF96-4A17-967C-041387DF2385}" type="presParOf" srcId="{08911592-1BA8-4F7F-9AE5-F98A22B41217}" destId="{48775FBB-2534-47EC-AB50-FF7DCA268EC9}" srcOrd="1" destOrd="0" presId="urn:microsoft.com/office/officeart/2005/8/layout/orgChart1"/>
    <dgm:cxn modelId="{FC7AB9E1-F7A2-4C01-A3AA-BEC970822D0A}" type="presParOf" srcId="{5F2174F3-D755-4A7F-A75F-80222D8BDCE4}" destId="{A3073DE5-8E6A-4AD9-8100-F3BA2386527E}" srcOrd="1" destOrd="0" presId="urn:microsoft.com/office/officeart/2005/8/layout/orgChart1"/>
    <dgm:cxn modelId="{F1E06DE8-2080-40A0-8F35-527FE8B818D0}" type="presParOf" srcId="{5F2174F3-D755-4A7F-A75F-80222D8BDCE4}" destId="{518A7DF1-ED9E-488D-BA42-C5B6D5B56F3E}" srcOrd="2" destOrd="0" presId="urn:microsoft.com/office/officeart/2005/8/layout/orgChart1"/>
    <dgm:cxn modelId="{74F9FDA6-8488-41A8-8BB2-80520D075A0D}" type="presParOf" srcId="{259DFC16-D520-4A9F-91B2-5C498D285C2E}" destId="{7E68E34D-553E-4576-B50C-D11C55ED45FE}" srcOrd="2" destOrd="0" presId="urn:microsoft.com/office/officeart/2005/8/layout/orgChart1"/>
    <dgm:cxn modelId="{FD85CC73-3509-4ED5-994D-4A8D820C9FEC}" type="presParOf" srcId="{DA030DDA-C5C4-45AF-A6F7-EF5FDC0BCF68}" destId="{2AD321C0-2CE7-471B-8C57-342DFE53B057}" srcOrd="2" destOrd="0" presId="urn:microsoft.com/office/officeart/2005/8/layout/orgChart1"/>
    <dgm:cxn modelId="{3D212B7C-BC51-4059-9AA7-0585B78DE169}" type="presParOf" srcId="{DA030DDA-C5C4-45AF-A6F7-EF5FDC0BCF68}" destId="{BA88D53F-89B2-4D5B-8A10-0AF175533D81}" srcOrd="3" destOrd="0" presId="urn:microsoft.com/office/officeart/2005/8/layout/orgChart1"/>
    <dgm:cxn modelId="{3083E2E0-4EB4-48F3-8695-1141D7327969}" type="presParOf" srcId="{BA88D53F-89B2-4D5B-8A10-0AF175533D81}" destId="{2D71725F-7B44-401C-BFB2-7F1FCEFC99F3}" srcOrd="0" destOrd="0" presId="urn:microsoft.com/office/officeart/2005/8/layout/orgChart1"/>
    <dgm:cxn modelId="{7F0E449E-147B-45DF-B846-2EFCDF4E5152}" type="presParOf" srcId="{2D71725F-7B44-401C-BFB2-7F1FCEFC99F3}" destId="{47B9B7E3-237B-463A-9273-58D0A6721FE4}" srcOrd="0" destOrd="0" presId="urn:microsoft.com/office/officeart/2005/8/layout/orgChart1"/>
    <dgm:cxn modelId="{7A3BB46E-688E-44E0-A8C9-4213D4AF57BD}" type="presParOf" srcId="{2D71725F-7B44-401C-BFB2-7F1FCEFC99F3}" destId="{2690FC5E-C259-43DA-A464-B840A7481020}" srcOrd="1" destOrd="0" presId="urn:microsoft.com/office/officeart/2005/8/layout/orgChart1"/>
    <dgm:cxn modelId="{B93D4BFA-D56B-472C-BF3A-D62AB8FC9C97}" type="presParOf" srcId="{BA88D53F-89B2-4D5B-8A10-0AF175533D81}" destId="{C3DC6A4E-BF9D-4E59-A0F9-4C9BF57814F0}" srcOrd="1" destOrd="0" presId="urn:microsoft.com/office/officeart/2005/8/layout/orgChart1"/>
    <dgm:cxn modelId="{6C8E26E3-298E-4739-AB0C-59FB00893CCC}" type="presParOf" srcId="{C3DC6A4E-BF9D-4E59-A0F9-4C9BF57814F0}" destId="{C3024D8C-8379-4A96-AB1F-E28A823F4FD5}" srcOrd="0" destOrd="0" presId="urn:microsoft.com/office/officeart/2005/8/layout/orgChart1"/>
    <dgm:cxn modelId="{34C2123D-F4B1-4832-94E8-4DEE9750A765}" type="presParOf" srcId="{C3DC6A4E-BF9D-4E59-A0F9-4C9BF57814F0}" destId="{26BCBB9F-982C-4DE2-BB93-DB18849F95E2}" srcOrd="1" destOrd="0" presId="urn:microsoft.com/office/officeart/2005/8/layout/orgChart1"/>
    <dgm:cxn modelId="{23455258-2245-46CF-BDEB-C653B46871C7}" type="presParOf" srcId="{26BCBB9F-982C-4DE2-BB93-DB18849F95E2}" destId="{9A536AB0-1651-4D90-B6B9-C428D9562CFB}" srcOrd="0" destOrd="0" presId="urn:microsoft.com/office/officeart/2005/8/layout/orgChart1"/>
    <dgm:cxn modelId="{E0700BD0-94CF-4180-A5B1-E8226121D98B}" type="presParOf" srcId="{9A536AB0-1651-4D90-B6B9-C428D9562CFB}" destId="{FEC5EF6A-3265-443D-B310-4FF914F999C1}" srcOrd="0" destOrd="0" presId="urn:microsoft.com/office/officeart/2005/8/layout/orgChart1"/>
    <dgm:cxn modelId="{63D065D3-581B-4F02-9603-E5DD920A43E5}" type="presParOf" srcId="{9A536AB0-1651-4D90-B6B9-C428D9562CFB}" destId="{8129520F-B02C-4709-B787-9BBA80C57C2E}" srcOrd="1" destOrd="0" presId="urn:microsoft.com/office/officeart/2005/8/layout/orgChart1"/>
    <dgm:cxn modelId="{95A66714-0E33-491C-8E05-284547C3FB46}" type="presParOf" srcId="{26BCBB9F-982C-4DE2-BB93-DB18849F95E2}" destId="{DB850CF2-EE88-4E43-B5F1-1AF7E06E0873}" srcOrd="1" destOrd="0" presId="urn:microsoft.com/office/officeart/2005/8/layout/orgChart1"/>
    <dgm:cxn modelId="{94EA871C-26A4-40B8-A027-DD56CFE94596}" type="presParOf" srcId="{26BCBB9F-982C-4DE2-BB93-DB18849F95E2}" destId="{6DB3438F-1EEC-4165-BF07-B0DFD55C1E52}" srcOrd="2" destOrd="0" presId="urn:microsoft.com/office/officeart/2005/8/layout/orgChart1"/>
    <dgm:cxn modelId="{52E7FEE8-7621-4B3A-97EA-EF055751332C}" type="presParOf" srcId="{C3DC6A4E-BF9D-4E59-A0F9-4C9BF57814F0}" destId="{2B4DCFA8-9893-48CE-8789-09A440D7BD34}" srcOrd="2" destOrd="0" presId="urn:microsoft.com/office/officeart/2005/8/layout/orgChart1"/>
    <dgm:cxn modelId="{5E6B4B87-4D73-4244-B754-A48A647629AF}" type="presParOf" srcId="{C3DC6A4E-BF9D-4E59-A0F9-4C9BF57814F0}" destId="{ED71891E-33C8-4CDA-B9CF-1A9DBCD630D3}" srcOrd="3" destOrd="0" presId="urn:microsoft.com/office/officeart/2005/8/layout/orgChart1"/>
    <dgm:cxn modelId="{2AE2E948-CD53-436E-BFFB-A0F4393857A7}" type="presParOf" srcId="{ED71891E-33C8-4CDA-B9CF-1A9DBCD630D3}" destId="{343744C6-E26A-4722-BA3D-341D7E9106E4}" srcOrd="0" destOrd="0" presId="urn:microsoft.com/office/officeart/2005/8/layout/orgChart1"/>
    <dgm:cxn modelId="{B72986BA-18B8-4F81-A2DE-096757BC415D}" type="presParOf" srcId="{343744C6-E26A-4722-BA3D-341D7E9106E4}" destId="{4EC92F5D-0FA1-4A8F-8009-C7F280F4485A}" srcOrd="0" destOrd="0" presId="urn:microsoft.com/office/officeart/2005/8/layout/orgChart1"/>
    <dgm:cxn modelId="{9B5F61A0-C210-42AB-A083-0B51681CBF67}" type="presParOf" srcId="{343744C6-E26A-4722-BA3D-341D7E9106E4}" destId="{3A2B76FC-88F9-4122-98FF-EF7DE46A09DF}" srcOrd="1" destOrd="0" presId="urn:microsoft.com/office/officeart/2005/8/layout/orgChart1"/>
    <dgm:cxn modelId="{778A8674-A373-4C0C-8635-B33C9A966D5A}" type="presParOf" srcId="{ED71891E-33C8-4CDA-B9CF-1A9DBCD630D3}" destId="{527DE96B-E454-4DF4-8A52-416347E0926A}" srcOrd="1" destOrd="0" presId="urn:microsoft.com/office/officeart/2005/8/layout/orgChart1"/>
    <dgm:cxn modelId="{0A1F55CF-C24C-4F52-B418-27C53643C00B}" type="presParOf" srcId="{ED71891E-33C8-4CDA-B9CF-1A9DBCD630D3}" destId="{C9358465-BBDE-446E-83B1-12D412E331BD}" srcOrd="2" destOrd="0" presId="urn:microsoft.com/office/officeart/2005/8/layout/orgChart1"/>
    <dgm:cxn modelId="{BE9CBF22-C724-4613-8B08-21E4784E46CF}" type="presParOf" srcId="{C3DC6A4E-BF9D-4E59-A0F9-4C9BF57814F0}" destId="{F23C89A9-D02E-4AD2-AC8B-BC03F1380F4A}" srcOrd="4" destOrd="0" presId="urn:microsoft.com/office/officeart/2005/8/layout/orgChart1"/>
    <dgm:cxn modelId="{4DB96CD1-26D6-4721-B72D-A75D24723CD1}" type="presParOf" srcId="{C3DC6A4E-BF9D-4E59-A0F9-4C9BF57814F0}" destId="{2D602B90-1C81-4D9F-A5E7-11C39298436E}" srcOrd="5" destOrd="0" presId="urn:microsoft.com/office/officeart/2005/8/layout/orgChart1"/>
    <dgm:cxn modelId="{1B63EBB4-2C40-4A4E-9CFB-83C187C22A75}" type="presParOf" srcId="{2D602B90-1C81-4D9F-A5E7-11C39298436E}" destId="{C3DE9C04-EA04-4E81-AF88-30A75CC50B67}" srcOrd="0" destOrd="0" presId="urn:microsoft.com/office/officeart/2005/8/layout/orgChart1"/>
    <dgm:cxn modelId="{11BEBEA3-1B25-4EA4-9769-9D526FD17FBB}" type="presParOf" srcId="{C3DE9C04-EA04-4E81-AF88-30A75CC50B67}" destId="{BE035833-A661-443E-8308-CB581FA2AB14}" srcOrd="0" destOrd="0" presId="urn:microsoft.com/office/officeart/2005/8/layout/orgChart1"/>
    <dgm:cxn modelId="{669A53EF-68DA-4883-81B6-2E459D983E44}" type="presParOf" srcId="{C3DE9C04-EA04-4E81-AF88-30A75CC50B67}" destId="{5EB02008-1174-470E-9EB7-2CDEECF82BBD}" srcOrd="1" destOrd="0" presId="urn:microsoft.com/office/officeart/2005/8/layout/orgChart1"/>
    <dgm:cxn modelId="{F4141D81-4D28-4A9C-8778-A5F6A6FCB3E2}" type="presParOf" srcId="{2D602B90-1C81-4D9F-A5E7-11C39298436E}" destId="{70C5A4F1-6503-4A7F-B794-AAC5DDE38B8F}" srcOrd="1" destOrd="0" presId="urn:microsoft.com/office/officeart/2005/8/layout/orgChart1"/>
    <dgm:cxn modelId="{48887C53-3B4E-4DEA-A608-1DCA462A6DB3}" type="presParOf" srcId="{2D602B90-1C81-4D9F-A5E7-11C39298436E}" destId="{5018B16A-2D0A-46B6-923B-B36930373BBD}" srcOrd="2" destOrd="0" presId="urn:microsoft.com/office/officeart/2005/8/layout/orgChart1"/>
    <dgm:cxn modelId="{D4A85D28-F4CD-4BE5-9321-2717F80188DB}" type="presParOf" srcId="{C3DC6A4E-BF9D-4E59-A0F9-4C9BF57814F0}" destId="{D702251F-3F47-4A81-B09D-5F0D835DE748}" srcOrd="6" destOrd="0" presId="urn:microsoft.com/office/officeart/2005/8/layout/orgChart1"/>
    <dgm:cxn modelId="{A0D31F31-6BFE-455F-BEA6-68E3261680FD}" type="presParOf" srcId="{C3DC6A4E-BF9D-4E59-A0F9-4C9BF57814F0}" destId="{B74DE580-8C53-44A0-B2CA-AAEFBA5B5F73}" srcOrd="7" destOrd="0" presId="urn:microsoft.com/office/officeart/2005/8/layout/orgChart1"/>
    <dgm:cxn modelId="{78E9260F-F93F-4149-85C0-1F7AAB45D710}" type="presParOf" srcId="{B74DE580-8C53-44A0-B2CA-AAEFBA5B5F73}" destId="{4BAECCCD-F66A-4B49-B3D7-144AD5DDDB50}" srcOrd="0" destOrd="0" presId="urn:microsoft.com/office/officeart/2005/8/layout/orgChart1"/>
    <dgm:cxn modelId="{8086DD12-653C-4B1E-BFD0-05220DF5AF14}" type="presParOf" srcId="{4BAECCCD-F66A-4B49-B3D7-144AD5DDDB50}" destId="{1F34F480-BDD9-45BE-AB07-1BB290E0312B}" srcOrd="0" destOrd="0" presId="urn:microsoft.com/office/officeart/2005/8/layout/orgChart1"/>
    <dgm:cxn modelId="{B573AAF3-3B35-461A-A25D-E807E4033D97}" type="presParOf" srcId="{4BAECCCD-F66A-4B49-B3D7-144AD5DDDB50}" destId="{A2418C26-7653-4D5B-8E13-CF4C0C3C1C68}" srcOrd="1" destOrd="0" presId="urn:microsoft.com/office/officeart/2005/8/layout/orgChart1"/>
    <dgm:cxn modelId="{6DE93A3C-4CDC-4139-B7B4-2039D35F7403}" type="presParOf" srcId="{B74DE580-8C53-44A0-B2CA-AAEFBA5B5F73}" destId="{45BDB5E1-E421-41C1-B66D-0274202EEB32}" srcOrd="1" destOrd="0" presId="urn:microsoft.com/office/officeart/2005/8/layout/orgChart1"/>
    <dgm:cxn modelId="{9A3D5239-C5A3-4FEA-93F3-F12AE0F9A9B8}" type="presParOf" srcId="{B74DE580-8C53-44A0-B2CA-AAEFBA5B5F73}" destId="{527E03B6-8B49-4294-A931-0BCDAD904E97}" srcOrd="2" destOrd="0" presId="urn:microsoft.com/office/officeart/2005/8/layout/orgChart1"/>
    <dgm:cxn modelId="{0B26D05B-B561-4449-81C4-D82E178D02D4}" type="presParOf" srcId="{C3DC6A4E-BF9D-4E59-A0F9-4C9BF57814F0}" destId="{72931F23-D7EA-4D39-8D6A-FBA6CFAF8341}" srcOrd="8" destOrd="0" presId="urn:microsoft.com/office/officeart/2005/8/layout/orgChart1"/>
    <dgm:cxn modelId="{40740C92-80E7-4284-B739-587F8749192B}" type="presParOf" srcId="{C3DC6A4E-BF9D-4E59-A0F9-4C9BF57814F0}" destId="{0F2ECD2E-A1EB-4894-9EF6-587E52256B49}" srcOrd="9" destOrd="0" presId="urn:microsoft.com/office/officeart/2005/8/layout/orgChart1"/>
    <dgm:cxn modelId="{51B16C60-C600-41A3-9BDC-C8B33BC4BCE9}" type="presParOf" srcId="{0F2ECD2E-A1EB-4894-9EF6-587E52256B49}" destId="{D4466901-BA38-4BEC-8557-A4E504345459}" srcOrd="0" destOrd="0" presId="urn:microsoft.com/office/officeart/2005/8/layout/orgChart1"/>
    <dgm:cxn modelId="{C04E0C67-D192-4CA7-A7FD-6DD20D67FE79}" type="presParOf" srcId="{D4466901-BA38-4BEC-8557-A4E504345459}" destId="{A6A4F5E4-1D2A-4D6D-85E8-93A448D67BCA}" srcOrd="0" destOrd="0" presId="urn:microsoft.com/office/officeart/2005/8/layout/orgChart1"/>
    <dgm:cxn modelId="{9A31C8C5-E067-41D9-B0CC-4F7D339E652C}" type="presParOf" srcId="{D4466901-BA38-4BEC-8557-A4E504345459}" destId="{5BD0B1C4-8E85-4FBF-919C-2EE8D7DBA873}" srcOrd="1" destOrd="0" presId="urn:microsoft.com/office/officeart/2005/8/layout/orgChart1"/>
    <dgm:cxn modelId="{D06870F4-EE1B-4B10-A49D-C48984662A4E}" type="presParOf" srcId="{0F2ECD2E-A1EB-4894-9EF6-587E52256B49}" destId="{10E9C3ED-4C1D-4508-AC22-389AF8D8B659}" srcOrd="1" destOrd="0" presId="urn:microsoft.com/office/officeart/2005/8/layout/orgChart1"/>
    <dgm:cxn modelId="{AB3096B4-EB2D-4492-B242-C85C153B32C0}" type="presParOf" srcId="{0F2ECD2E-A1EB-4894-9EF6-587E52256B49}" destId="{D595F00D-6133-4A9A-8068-DD91A91E6A73}" srcOrd="2" destOrd="0" presId="urn:microsoft.com/office/officeart/2005/8/layout/orgChart1"/>
    <dgm:cxn modelId="{482D19E0-F057-46E1-8FC6-FE6BA910404A}" type="presParOf" srcId="{C3DC6A4E-BF9D-4E59-A0F9-4C9BF57814F0}" destId="{EE52F3A5-2406-4A37-B61B-680E8C1E96B4}" srcOrd="10" destOrd="0" presId="urn:microsoft.com/office/officeart/2005/8/layout/orgChart1"/>
    <dgm:cxn modelId="{C2F69CD4-B5F7-40B3-B4E1-1D4ECA1A074F}" type="presParOf" srcId="{C3DC6A4E-BF9D-4E59-A0F9-4C9BF57814F0}" destId="{E0374E19-E4D3-40C0-9C02-2598D0DACB5F}" srcOrd="11" destOrd="0" presId="urn:microsoft.com/office/officeart/2005/8/layout/orgChart1"/>
    <dgm:cxn modelId="{1D7DC596-4B91-4078-B9CC-A90955C35B31}" type="presParOf" srcId="{E0374E19-E4D3-40C0-9C02-2598D0DACB5F}" destId="{EB4B3CBF-9BCD-438E-8D9A-8FEFD2EE3B76}" srcOrd="0" destOrd="0" presId="urn:microsoft.com/office/officeart/2005/8/layout/orgChart1"/>
    <dgm:cxn modelId="{48D43384-96D8-4B5A-87D9-68FD44FBBDDA}" type="presParOf" srcId="{EB4B3CBF-9BCD-438E-8D9A-8FEFD2EE3B76}" destId="{E4C54255-6A8A-4683-A26E-2E338D3CA2BF}" srcOrd="0" destOrd="0" presId="urn:microsoft.com/office/officeart/2005/8/layout/orgChart1"/>
    <dgm:cxn modelId="{D6D8FDE6-B380-4505-8E82-8FA0389DAC3E}" type="presParOf" srcId="{EB4B3CBF-9BCD-438E-8D9A-8FEFD2EE3B76}" destId="{01F1872A-E963-4F54-9A8C-45A81C3B3F5F}" srcOrd="1" destOrd="0" presId="urn:microsoft.com/office/officeart/2005/8/layout/orgChart1"/>
    <dgm:cxn modelId="{5621545C-3712-4997-BBAA-92C73E5DBABB}" type="presParOf" srcId="{E0374E19-E4D3-40C0-9C02-2598D0DACB5F}" destId="{4313507F-091F-4DBE-A69A-97E653CB03F1}" srcOrd="1" destOrd="0" presId="urn:microsoft.com/office/officeart/2005/8/layout/orgChart1"/>
    <dgm:cxn modelId="{74AED14A-9A8A-4EDD-95F6-444A347F6A17}" type="presParOf" srcId="{E0374E19-E4D3-40C0-9C02-2598D0DACB5F}" destId="{2C90A970-3CC3-42D8-95C7-33E5B67CDC64}" srcOrd="2" destOrd="0" presId="urn:microsoft.com/office/officeart/2005/8/layout/orgChart1"/>
    <dgm:cxn modelId="{460AB77C-D874-48AC-8F0E-328876781DF7}" type="presParOf" srcId="{BA88D53F-89B2-4D5B-8A10-0AF175533D81}" destId="{5807BED1-5618-414D-8E59-B9DC09B84B26}" srcOrd="2" destOrd="0" presId="urn:microsoft.com/office/officeart/2005/8/layout/orgChart1"/>
    <dgm:cxn modelId="{02EC3E35-BDEE-41BD-8B13-3CF199288E1E}" type="presParOf" srcId="{DC8DECA8-AD08-43CD-B167-A31FA0F5CD91}" destId="{4CB20BAC-357C-47C5-BB2A-8516A97BAD3A}" srcOrd="2" destOrd="0" presId="urn:microsoft.com/office/officeart/2005/8/layout/orgChart1"/>
  </dgm:cxnLst>
  <dgm:bg/>
  <dgm:whole/>
</dgm:dataModel>
</file>

<file path=ppt/diagrams/data9.xml><?xml version="1.0" encoding="utf-8"?>
<dgm:dataModel xmlns:dgm="http://schemas.openxmlformats.org/drawingml/2006/diagram" xmlns:a="http://schemas.openxmlformats.org/drawingml/2006/main">
  <dgm:ptLst>
    <dgm:pt modelId="{C9260748-CA52-448F-9B7C-2326F83E46A0}"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US"/>
        </a:p>
      </dgm:t>
    </dgm:pt>
    <dgm:pt modelId="{2DA419DA-CBF2-49C4-A2AF-6ADE32141E6C}">
      <dgm:prSet/>
      <dgm:spPr/>
      <dgm:t>
        <a:bodyPr/>
        <a:lstStyle/>
        <a:p>
          <a:pPr rtl="0"/>
          <a:r>
            <a:rPr lang="en-US" dirty="0" smtClean="0"/>
            <a:t>LIABILITIES </a:t>
          </a:r>
          <a:endParaRPr lang="en-US" dirty="0"/>
        </a:p>
      </dgm:t>
    </dgm:pt>
    <dgm:pt modelId="{CB36D7EB-CEDF-46BA-8C34-7BAE3FA2EC90}" type="parTrans" cxnId="{5EE64160-644C-412D-B09A-75448FFF5138}">
      <dgm:prSet/>
      <dgm:spPr/>
      <dgm:t>
        <a:bodyPr/>
        <a:lstStyle/>
        <a:p>
          <a:endParaRPr lang="en-US"/>
        </a:p>
      </dgm:t>
    </dgm:pt>
    <dgm:pt modelId="{A95B2E5E-CCE4-4532-AF5E-FDFD838B6E88}" type="sibTrans" cxnId="{5EE64160-644C-412D-B09A-75448FFF5138}">
      <dgm:prSet/>
      <dgm:spPr/>
      <dgm:t>
        <a:bodyPr/>
        <a:lstStyle/>
        <a:p>
          <a:endParaRPr lang="en-US"/>
        </a:p>
      </dgm:t>
    </dgm:pt>
    <dgm:pt modelId="{9189A91D-BF2A-42FF-AAE4-2A563C365C21}">
      <dgm:prSet/>
      <dgm:spPr/>
      <dgm:t>
        <a:bodyPr/>
        <a:lstStyle/>
        <a:p>
          <a:pPr rtl="0"/>
          <a:r>
            <a:rPr lang="en-US" dirty="0" smtClean="0"/>
            <a:t>Shareholders’ Funds </a:t>
          </a:r>
          <a:endParaRPr lang="en-US" dirty="0"/>
        </a:p>
      </dgm:t>
    </dgm:pt>
    <dgm:pt modelId="{58415210-2181-4FCC-A170-9F8488CD1F80}" type="parTrans" cxnId="{6EC3B7E2-1452-4588-9F82-567E813F9286}">
      <dgm:prSet/>
      <dgm:spPr/>
      <dgm:t>
        <a:bodyPr/>
        <a:lstStyle/>
        <a:p>
          <a:endParaRPr lang="en-US"/>
        </a:p>
      </dgm:t>
    </dgm:pt>
    <dgm:pt modelId="{362486F7-6719-4577-AD46-211DBFE16E52}" type="sibTrans" cxnId="{6EC3B7E2-1452-4588-9F82-567E813F9286}">
      <dgm:prSet/>
      <dgm:spPr/>
      <dgm:t>
        <a:bodyPr/>
        <a:lstStyle/>
        <a:p>
          <a:endParaRPr lang="en-US"/>
        </a:p>
      </dgm:t>
    </dgm:pt>
    <dgm:pt modelId="{86D460FE-AC49-4C9F-8FFF-80EA8F372553}">
      <dgm:prSet/>
      <dgm:spPr/>
      <dgm:t>
        <a:bodyPr/>
        <a:lstStyle/>
        <a:p>
          <a:pPr rtl="0"/>
          <a:r>
            <a:rPr lang="en-US" dirty="0" smtClean="0"/>
            <a:t>(a) Share Capital </a:t>
          </a:r>
          <a:endParaRPr lang="en-US" dirty="0"/>
        </a:p>
      </dgm:t>
    </dgm:pt>
    <dgm:pt modelId="{859C614E-F46C-4B8A-A3D3-0C9212E7660B}" type="parTrans" cxnId="{0060AF4A-CDF9-48AE-8487-6F1603244FC7}">
      <dgm:prSet/>
      <dgm:spPr/>
      <dgm:t>
        <a:bodyPr/>
        <a:lstStyle/>
        <a:p>
          <a:endParaRPr lang="en-US"/>
        </a:p>
      </dgm:t>
    </dgm:pt>
    <dgm:pt modelId="{CE0ACCB2-B18D-4E36-87EC-A3E03D19D56D}" type="sibTrans" cxnId="{0060AF4A-CDF9-48AE-8487-6F1603244FC7}">
      <dgm:prSet/>
      <dgm:spPr/>
      <dgm:t>
        <a:bodyPr/>
        <a:lstStyle/>
        <a:p>
          <a:endParaRPr lang="en-US"/>
        </a:p>
      </dgm:t>
    </dgm:pt>
    <dgm:pt modelId="{EDAFBDC4-43B1-40DD-AA82-DCEDAA2CD15D}">
      <dgm:prSet/>
      <dgm:spPr/>
      <dgm:t>
        <a:bodyPr/>
        <a:lstStyle/>
        <a:p>
          <a:pPr rtl="0"/>
          <a:r>
            <a:rPr lang="en-US" dirty="0" smtClean="0"/>
            <a:t>(b) Reserves &amp; Surplus </a:t>
          </a:r>
          <a:endParaRPr lang="en-US" dirty="0"/>
        </a:p>
      </dgm:t>
    </dgm:pt>
    <dgm:pt modelId="{DF433415-1159-4436-8D4A-BE4F5BF03C02}" type="parTrans" cxnId="{70D441E8-AB2E-4B7C-83BB-F6D25F03B879}">
      <dgm:prSet/>
      <dgm:spPr/>
      <dgm:t>
        <a:bodyPr/>
        <a:lstStyle/>
        <a:p>
          <a:endParaRPr lang="en-US"/>
        </a:p>
      </dgm:t>
    </dgm:pt>
    <dgm:pt modelId="{B3600CED-DCD6-44DD-B89D-F658B98CA4C7}" type="sibTrans" cxnId="{70D441E8-AB2E-4B7C-83BB-F6D25F03B879}">
      <dgm:prSet/>
      <dgm:spPr/>
      <dgm:t>
        <a:bodyPr/>
        <a:lstStyle/>
        <a:p>
          <a:endParaRPr lang="en-US"/>
        </a:p>
      </dgm:t>
    </dgm:pt>
    <dgm:pt modelId="{2B72086F-C611-4E62-884E-1E807DE31BFE}">
      <dgm:prSet/>
      <dgm:spPr/>
      <dgm:t>
        <a:bodyPr/>
        <a:lstStyle/>
        <a:p>
          <a:pPr rtl="0"/>
          <a:r>
            <a:rPr lang="en-US" dirty="0" smtClean="0"/>
            <a:t>(c) Money received against share warrants </a:t>
          </a:r>
          <a:endParaRPr lang="en-US" dirty="0"/>
        </a:p>
      </dgm:t>
    </dgm:pt>
    <dgm:pt modelId="{F19B8BF3-C52F-4A07-BE19-686DF8684E81}" type="parTrans" cxnId="{88FCB0C6-C8E8-4B2D-9132-3A10D14A4512}">
      <dgm:prSet/>
      <dgm:spPr/>
      <dgm:t>
        <a:bodyPr/>
        <a:lstStyle/>
        <a:p>
          <a:endParaRPr lang="en-US"/>
        </a:p>
      </dgm:t>
    </dgm:pt>
    <dgm:pt modelId="{ED892F1D-D3F3-4B5A-B313-FF62F31520D9}" type="sibTrans" cxnId="{88FCB0C6-C8E8-4B2D-9132-3A10D14A4512}">
      <dgm:prSet/>
      <dgm:spPr/>
      <dgm:t>
        <a:bodyPr/>
        <a:lstStyle/>
        <a:p>
          <a:endParaRPr lang="en-US"/>
        </a:p>
      </dgm:t>
    </dgm:pt>
    <dgm:pt modelId="{E2E757BD-A948-4BAC-B7A5-B8189A1FAFD0}">
      <dgm:prSet/>
      <dgm:spPr/>
      <dgm:t>
        <a:bodyPr/>
        <a:lstStyle/>
        <a:p>
          <a:pPr rtl="0"/>
          <a:r>
            <a:rPr lang="en-US" dirty="0" smtClean="0"/>
            <a:t>Share application money pending allotment </a:t>
          </a:r>
          <a:endParaRPr lang="en-US" dirty="0"/>
        </a:p>
      </dgm:t>
    </dgm:pt>
    <dgm:pt modelId="{D494ED8C-D035-4339-8C1D-E4D4575DD32A}" type="parTrans" cxnId="{BC951C1C-4F19-4B36-88BB-21B8C7597B18}">
      <dgm:prSet/>
      <dgm:spPr/>
      <dgm:t>
        <a:bodyPr/>
        <a:lstStyle/>
        <a:p>
          <a:endParaRPr lang="en-US"/>
        </a:p>
      </dgm:t>
    </dgm:pt>
    <dgm:pt modelId="{433D2AA4-1DD8-4DA3-9C72-66CD70AAFF8E}" type="sibTrans" cxnId="{BC951C1C-4F19-4B36-88BB-21B8C7597B18}">
      <dgm:prSet/>
      <dgm:spPr/>
      <dgm:t>
        <a:bodyPr/>
        <a:lstStyle/>
        <a:p>
          <a:endParaRPr lang="en-US"/>
        </a:p>
      </dgm:t>
    </dgm:pt>
    <dgm:pt modelId="{B00080C5-C7E7-44DE-9BA0-C05A31FE7E7A}">
      <dgm:prSet/>
      <dgm:spPr/>
      <dgm:t>
        <a:bodyPr/>
        <a:lstStyle/>
        <a:p>
          <a:pPr rtl="0"/>
          <a:r>
            <a:rPr lang="en-US" dirty="0" smtClean="0"/>
            <a:t>Non-current Liabilities </a:t>
          </a:r>
          <a:endParaRPr lang="en-US" dirty="0"/>
        </a:p>
      </dgm:t>
    </dgm:pt>
    <dgm:pt modelId="{02F45D51-B237-41B7-830F-8730C694335E}" type="parTrans" cxnId="{7ACA3170-55E5-45E1-8B11-E79980156C5F}">
      <dgm:prSet/>
      <dgm:spPr/>
      <dgm:t>
        <a:bodyPr/>
        <a:lstStyle/>
        <a:p>
          <a:endParaRPr lang="en-US"/>
        </a:p>
      </dgm:t>
    </dgm:pt>
    <dgm:pt modelId="{BE22C131-639F-4638-849C-2689764BC7B3}" type="sibTrans" cxnId="{7ACA3170-55E5-45E1-8B11-E79980156C5F}">
      <dgm:prSet/>
      <dgm:spPr/>
      <dgm:t>
        <a:bodyPr/>
        <a:lstStyle/>
        <a:p>
          <a:endParaRPr lang="en-US"/>
        </a:p>
      </dgm:t>
    </dgm:pt>
    <dgm:pt modelId="{CBB755B8-4B7D-4DB3-A727-C55ECA344E26}">
      <dgm:prSet/>
      <dgm:spPr/>
      <dgm:t>
        <a:bodyPr/>
        <a:lstStyle/>
        <a:p>
          <a:pPr rtl="0"/>
          <a:r>
            <a:rPr lang="en-US" dirty="0" smtClean="0"/>
            <a:t>(a) Long-term borrowings </a:t>
          </a:r>
          <a:endParaRPr lang="en-US" dirty="0"/>
        </a:p>
      </dgm:t>
    </dgm:pt>
    <dgm:pt modelId="{CB0FD2F9-CA1C-4D1E-B114-F1B7F71E8344}" type="parTrans" cxnId="{E0C1C610-C3B8-41DF-A468-42756FF7E8AB}">
      <dgm:prSet/>
      <dgm:spPr/>
      <dgm:t>
        <a:bodyPr/>
        <a:lstStyle/>
        <a:p>
          <a:endParaRPr lang="en-US"/>
        </a:p>
      </dgm:t>
    </dgm:pt>
    <dgm:pt modelId="{F072374C-BBA8-43A9-9AA7-C02BE9B53A72}" type="sibTrans" cxnId="{E0C1C610-C3B8-41DF-A468-42756FF7E8AB}">
      <dgm:prSet/>
      <dgm:spPr/>
      <dgm:t>
        <a:bodyPr/>
        <a:lstStyle/>
        <a:p>
          <a:endParaRPr lang="en-US"/>
        </a:p>
      </dgm:t>
    </dgm:pt>
    <dgm:pt modelId="{187791CA-BD5F-44E4-A8F4-3FE21A0D4378}">
      <dgm:prSet/>
      <dgm:spPr/>
      <dgm:t>
        <a:bodyPr/>
        <a:lstStyle/>
        <a:p>
          <a:pPr rtl="0"/>
          <a:r>
            <a:rPr lang="en-US" dirty="0" smtClean="0"/>
            <a:t>(b) Deferred tax liabilities (Net) </a:t>
          </a:r>
          <a:endParaRPr lang="en-US" dirty="0"/>
        </a:p>
      </dgm:t>
    </dgm:pt>
    <dgm:pt modelId="{259E77B2-F818-4D32-88E0-254B686EC43E}" type="parTrans" cxnId="{554C4C89-A9F7-49C2-8402-96CA342B0DD6}">
      <dgm:prSet/>
      <dgm:spPr/>
      <dgm:t>
        <a:bodyPr/>
        <a:lstStyle/>
        <a:p>
          <a:endParaRPr lang="en-US"/>
        </a:p>
      </dgm:t>
    </dgm:pt>
    <dgm:pt modelId="{542B26D5-19F8-41D5-B878-77F7A66E7A2F}" type="sibTrans" cxnId="{554C4C89-A9F7-49C2-8402-96CA342B0DD6}">
      <dgm:prSet/>
      <dgm:spPr/>
      <dgm:t>
        <a:bodyPr/>
        <a:lstStyle/>
        <a:p>
          <a:endParaRPr lang="en-US"/>
        </a:p>
      </dgm:t>
    </dgm:pt>
    <dgm:pt modelId="{AA8C8368-7CF6-4349-9BDA-D6EFD3F70E25}">
      <dgm:prSet/>
      <dgm:spPr>
        <a:solidFill>
          <a:srgbClr val="FF0000"/>
        </a:solidFill>
      </dgm:spPr>
      <dgm:t>
        <a:bodyPr/>
        <a:lstStyle/>
        <a:p>
          <a:pPr rtl="0"/>
          <a:r>
            <a:rPr lang="en-US" dirty="0" smtClean="0"/>
            <a:t>(c) Other long term liabilities </a:t>
          </a:r>
          <a:endParaRPr lang="en-US" dirty="0"/>
        </a:p>
      </dgm:t>
    </dgm:pt>
    <dgm:pt modelId="{31D6DB92-DFA0-4DD9-B0FB-15120A54E127}" type="parTrans" cxnId="{FB60F4F5-41E7-4514-85C8-8864CA6FE8B3}">
      <dgm:prSet/>
      <dgm:spPr/>
      <dgm:t>
        <a:bodyPr/>
        <a:lstStyle/>
        <a:p>
          <a:endParaRPr lang="en-US"/>
        </a:p>
      </dgm:t>
    </dgm:pt>
    <dgm:pt modelId="{E2C0673E-D2E5-44F2-99C6-C8C352C89DC1}" type="sibTrans" cxnId="{FB60F4F5-41E7-4514-85C8-8864CA6FE8B3}">
      <dgm:prSet/>
      <dgm:spPr/>
      <dgm:t>
        <a:bodyPr/>
        <a:lstStyle/>
        <a:p>
          <a:endParaRPr lang="en-US"/>
        </a:p>
      </dgm:t>
    </dgm:pt>
    <dgm:pt modelId="{7E34E7E5-7CE6-4E71-A5EF-780BFE862AF0}">
      <dgm:prSet/>
      <dgm:spPr/>
      <dgm:t>
        <a:bodyPr/>
        <a:lstStyle/>
        <a:p>
          <a:pPr rtl="0"/>
          <a:r>
            <a:rPr lang="en-US" dirty="0" smtClean="0"/>
            <a:t>(d) Long-term provisions </a:t>
          </a:r>
          <a:endParaRPr lang="en-US" dirty="0"/>
        </a:p>
      </dgm:t>
    </dgm:pt>
    <dgm:pt modelId="{CA499310-95FE-4250-A375-9E6521E3C8F9}" type="parTrans" cxnId="{C0977971-BAEF-438C-8A64-DC29E3F5E712}">
      <dgm:prSet/>
      <dgm:spPr/>
      <dgm:t>
        <a:bodyPr/>
        <a:lstStyle/>
        <a:p>
          <a:endParaRPr lang="en-US"/>
        </a:p>
      </dgm:t>
    </dgm:pt>
    <dgm:pt modelId="{4BBF358C-9F97-4AB6-B938-BABC9FBDFB1D}" type="sibTrans" cxnId="{C0977971-BAEF-438C-8A64-DC29E3F5E712}">
      <dgm:prSet/>
      <dgm:spPr/>
      <dgm:t>
        <a:bodyPr/>
        <a:lstStyle/>
        <a:p>
          <a:endParaRPr lang="en-US"/>
        </a:p>
      </dgm:t>
    </dgm:pt>
    <dgm:pt modelId="{E7695FB5-08B5-4ED2-A1D1-7E362E2A1039}">
      <dgm:prSet/>
      <dgm:spPr/>
      <dgm:t>
        <a:bodyPr/>
        <a:lstStyle/>
        <a:p>
          <a:pPr rtl="0"/>
          <a:r>
            <a:rPr lang="en-US" dirty="0" smtClean="0"/>
            <a:t>Current Liabilities </a:t>
          </a:r>
          <a:endParaRPr lang="en-US" dirty="0"/>
        </a:p>
      </dgm:t>
    </dgm:pt>
    <dgm:pt modelId="{899572A6-0FE1-45B2-995C-AA22E7B0F8FF}" type="parTrans" cxnId="{5C69C629-ABBA-44F1-8272-81564D118934}">
      <dgm:prSet/>
      <dgm:spPr/>
      <dgm:t>
        <a:bodyPr/>
        <a:lstStyle/>
        <a:p>
          <a:endParaRPr lang="en-US"/>
        </a:p>
      </dgm:t>
    </dgm:pt>
    <dgm:pt modelId="{97A37F67-1D68-4238-AEAB-6D63EFBC4156}" type="sibTrans" cxnId="{5C69C629-ABBA-44F1-8272-81564D118934}">
      <dgm:prSet/>
      <dgm:spPr/>
      <dgm:t>
        <a:bodyPr/>
        <a:lstStyle/>
        <a:p>
          <a:endParaRPr lang="en-US"/>
        </a:p>
      </dgm:t>
    </dgm:pt>
    <dgm:pt modelId="{768F0787-24DC-4B69-80A0-621A36499F64}">
      <dgm:prSet/>
      <dgm:spPr/>
      <dgm:t>
        <a:bodyPr/>
        <a:lstStyle/>
        <a:p>
          <a:pPr rtl="0"/>
          <a:r>
            <a:rPr lang="en-US" dirty="0" smtClean="0"/>
            <a:t>(a) Short-term borrowings </a:t>
          </a:r>
          <a:endParaRPr lang="en-US" dirty="0"/>
        </a:p>
      </dgm:t>
    </dgm:pt>
    <dgm:pt modelId="{766C1A74-22B0-44EB-8C9C-0756346095D0}" type="parTrans" cxnId="{1C75C952-DA40-4DD7-8D26-D866930B8BFC}">
      <dgm:prSet/>
      <dgm:spPr/>
      <dgm:t>
        <a:bodyPr/>
        <a:lstStyle/>
        <a:p>
          <a:endParaRPr lang="en-US"/>
        </a:p>
      </dgm:t>
    </dgm:pt>
    <dgm:pt modelId="{01F1A685-E71D-4A53-A026-B9E654EDC21F}" type="sibTrans" cxnId="{1C75C952-DA40-4DD7-8D26-D866930B8BFC}">
      <dgm:prSet/>
      <dgm:spPr/>
      <dgm:t>
        <a:bodyPr/>
        <a:lstStyle/>
        <a:p>
          <a:endParaRPr lang="en-US"/>
        </a:p>
      </dgm:t>
    </dgm:pt>
    <dgm:pt modelId="{B1D823BA-6A09-423B-91EB-67D9E6877D09}">
      <dgm:prSet/>
      <dgm:spPr/>
      <dgm:t>
        <a:bodyPr/>
        <a:lstStyle/>
        <a:p>
          <a:pPr rtl="0"/>
          <a:r>
            <a:rPr lang="en-US" dirty="0" smtClean="0"/>
            <a:t>(b) Trade payables </a:t>
          </a:r>
          <a:endParaRPr lang="en-US" dirty="0"/>
        </a:p>
      </dgm:t>
    </dgm:pt>
    <dgm:pt modelId="{1B6A6705-E60C-4C0A-A27E-5005B79A1F80}" type="parTrans" cxnId="{C06BA618-3C82-47EF-9781-D3551D45A9F4}">
      <dgm:prSet/>
      <dgm:spPr/>
      <dgm:t>
        <a:bodyPr/>
        <a:lstStyle/>
        <a:p>
          <a:endParaRPr lang="en-US"/>
        </a:p>
      </dgm:t>
    </dgm:pt>
    <dgm:pt modelId="{9F4E42C8-4792-4C89-83E1-579ADE5F36D5}" type="sibTrans" cxnId="{C06BA618-3C82-47EF-9781-D3551D45A9F4}">
      <dgm:prSet/>
      <dgm:spPr/>
      <dgm:t>
        <a:bodyPr/>
        <a:lstStyle/>
        <a:p>
          <a:endParaRPr lang="en-US"/>
        </a:p>
      </dgm:t>
    </dgm:pt>
    <dgm:pt modelId="{418B9F41-6E2C-427F-976C-4A7E5E401A59}">
      <dgm:prSet/>
      <dgm:spPr/>
      <dgm:t>
        <a:bodyPr/>
        <a:lstStyle/>
        <a:p>
          <a:pPr rtl="0"/>
          <a:r>
            <a:rPr lang="en-US" dirty="0" smtClean="0"/>
            <a:t>(c) Other current liabilities </a:t>
          </a:r>
          <a:endParaRPr lang="en-US" dirty="0"/>
        </a:p>
      </dgm:t>
    </dgm:pt>
    <dgm:pt modelId="{4318149B-1923-4614-9541-F6DA37D7BCDD}" type="parTrans" cxnId="{94F3A283-C60B-493D-9027-E99DC9193506}">
      <dgm:prSet/>
      <dgm:spPr/>
      <dgm:t>
        <a:bodyPr/>
        <a:lstStyle/>
        <a:p>
          <a:endParaRPr lang="en-US"/>
        </a:p>
      </dgm:t>
    </dgm:pt>
    <dgm:pt modelId="{1D6967F1-9A93-4423-B7E1-F84EB2C79503}" type="sibTrans" cxnId="{94F3A283-C60B-493D-9027-E99DC9193506}">
      <dgm:prSet/>
      <dgm:spPr/>
      <dgm:t>
        <a:bodyPr/>
        <a:lstStyle/>
        <a:p>
          <a:endParaRPr lang="en-US"/>
        </a:p>
      </dgm:t>
    </dgm:pt>
    <dgm:pt modelId="{A52EB292-DD1E-462E-BB39-36CF504E1A55}">
      <dgm:prSet/>
      <dgm:spPr/>
      <dgm:t>
        <a:bodyPr/>
        <a:lstStyle/>
        <a:p>
          <a:pPr rtl="0"/>
          <a:r>
            <a:rPr lang="en-US" dirty="0" smtClean="0"/>
            <a:t>(d) Short-term provisions </a:t>
          </a:r>
          <a:endParaRPr lang="en-US" dirty="0"/>
        </a:p>
      </dgm:t>
    </dgm:pt>
    <dgm:pt modelId="{7A5F6077-6671-41D8-AE68-21A4DA4756A8}" type="parTrans" cxnId="{92F0E967-D704-4449-A95E-2591AA5EF734}">
      <dgm:prSet/>
      <dgm:spPr/>
      <dgm:t>
        <a:bodyPr/>
        <a:lstStyle/>
        <a:p>
          <a:endParaRPr lang="en-US"/>
        </a:p>
      </dgm:t>
    </dgm:pt>
    <dgm:pt modelId="{3D0EA352-7084-4996-9ACA-44166F197151}" type="sibTrans" cxnId="{92F0E967-D704-4449-A95E-2591AA5EF734}">
      <dgm:prSet/>
      <dgm:spPr/>
      <dgm:t>
        <a:bodyPr/>
        <a:lstStyle/>
        <a:p>
          <a:endParaRPr lang="en-US"/>
        </a:p>
      </dgm:t>
    </dgm:pt>
    <dgm:pt modelId="{A1232B54-D578-4AB6-9A14-6414EFCD8231}" type="pres">
      <dgm:prSet presAssocID="{C9260748-CA52-448F-9B7C-2326F83E46A0}" presName="hierChild1" presStyleCnt="0">
        <dgm:presLayoutVars>
          <dgm:orgChart val="1"/>
          <dgm:chPref val="1"/>
          <dgm:dir/>
          <dgm:animOne val="branch"/>
          <dgm:animLvl val="lvl"/>
          <dgm:resizeHandles/>
        </dgm:presLayoutVars>
      </dgm:prSet>
      <dgm:spPr/>
    </dgm:pt>
    <dgm:pt modelId="{D8BFAC04-F3DA-4A07-84D7-F0BABB5F97D5}" type="pres">
      <dgm:prSet presAssocID="{2DA419DA-CBF2-49C4-A2AF-6ADE32141E6C}" presName="hierRoot1" presStyleCnt="0">
        <dgm:presLayoutVars>
          <dgm:hierBranch val="init"/>
        </dgm:presLayoutVars>
      </dgm:prSet>
      <dgm:spPr/>
    </dgm:pt>
    <dgm:pt modelId="{22316E05-4550-4457-B463-0AD75D073993}" type="pres">
      <dgm:prSet presAssocID="{2DA419DA-CBF2-49C4-A2AF-6ADE32141E6C}" presName="rootComposite1" presStyleCnt="0"/>
      <dgm:spPr/>
    </dgm:pt>
    <dgm:pt modelId="{7FE6A4E5-CF7E-43C5-BFF0-B70BB9222DF9}" type="pres">
      <dgm:prSet presAssocID="{2DA419DA-CBF2-49C4-A2AF-6ADE32141E6C}" presName="rootText1" presStyleLbl="node0" presStyleIdx="0" presStyleCnt="1">
        <dgm:presLayoutVars>
          <dgm:chPref val="3"/>
        </dgm:presLayoutVars>
      </dgm:prSet>
      <dgm:spPr/>
    </dgm:pt>
    <dgm:pt modelId="{5476E55B-76D3-4D6E-A80C-8FAB401E8304}" type="pres">
      <dgm:prSet presAssocID="{2DA419DA-CBF2-49C4-A2AF-6ADE32141E6C}" presName="rootConnector1" presStyleLbl="node1" presStyleIdx="0" presStyleCnt="0"/>
      <dgm:spPr/>
    </dgm:pt>
    <dgm:pt modelId="{567C0FF5-A345-4583-B639-27E08A829C1F}" type="pres">
      <dgm:prSet presAssocID="{2DA419DA-CBF2-49C4-A2AF-6ADE32141E6C}" presName="hierChild2" presStyleCnt="0"/>
      <dgm:spPr/>
    </dgm:pt>
    <dgm:pt modelId="{C8F66BFF-F671-40DE-AB65-73A462D0A422}" type="pres">
      <dgm:prSet presAssocID="{58415210-2181-4FCC-A170-9F8488CD1F80}" presName="Name37" presStyleLbl="parChTrans1D2" presStyleIdx="0" presStyleCnt="4"/>
      <dgm:spPr/>
    </dgm:pt>
    <dgm:pt modelId="{946EC395-D24C-4079-888E-F7CE2B11DB12}" type="pres">
      <dgm:prSet presAssocID="{9189A91D-BF2A-42FF-AAE4-2A563C365C21}" presName="hierRoot2" presStyleCnt="0">
        <dgm:presLayoutVars>
          <dgm:hierBranch val="init"/>
        </dgm:presLayoutVars>
      </dgm:prSet>
      <dgm:spPr/>
    </dgm:pt>
    <dgm:pt modelId="{D09582DF-015E-42BB-914C-59EDB33D660E}" type="pres">
      <dgm:prSet presAssocID="{9189A91D-BF2A-42FF-AAE4-2A563C365C21}" presName="rootComposite" presStyleCnt="0"/>
      <dgm:spPr/>
    </dgm:pt>
    <dgm:pt modelId="{80528E47-6E76-4F4F-B565-1E6AC628C84E}" type="pres">
      <dgm:prSet presAssocID="{9189A91D-BF2A-42FF-AAE4-2A563C365C21}" presName="rootText" presStyleLbl="node2" presStyleIdx="0" presStyleCnt="4">
        <dgm:presLayoutVars>
          <dgm:chPref val="3"/>
        </dgm:presLayoutVars>
      </dgm:prSet>
      <dgm:spPr/>
    </dgm:pt>
    <dgm:pt modelId="{1F98FE1F-634B-4947-B093-5CCCBC21F53F}" type="pres">
      <dgm:prSet presAssocID="{9189A91D-BF2A-42FF-AAE4-2A563C365C21}" presName="rootConnector" presStyleLbl="node2" presStyleIdx="0" presStyleCnt="4"/>
      <dgm:spPr/>
    </dgm:pt>
    <dgm:pt modelId="{74B9B58C-13B3-4A67-A639-47C3D18AB362}" type="pres">
      <dgm:prSet presAssocID="{9189A91D-BF2A-42FF-AAE4-2A563C365C21}" presName="hierChild4" presStyleCnt="0"/>
      <dgm:spPr/>
    </dgm:pt>
    <dgm:pt modelId="{95EF6E1D-0A3A-41C3-A681-6E360F93A947}" type="pres">
      <dgm:prSet presAssocID="{859C614E-F46C-4B8A-A3D3-0C9212E7660B}" presName="Name37" presStyleLbl="parChTrans1D3" presStyleIdx="0" presStyleCnt="11"/>
      <dgm:spPr/>
    </dgm:pt>
    <dgm:pt modelId="{ADF1D1E0-FFF7-4C74-B9EE-DD50ED3F7D18}" type="pres">
      <dgm:prSet presAssocID="{86D460FE-AC49-4C9F-8FFF-80EA8F372553}" presName="hierRoot2" presStyleCnt="0">
        <dgm:presLayoutVars>
          <dgm:hierBranch val="init"/>
        </dgm:presLayoutVars>
      </dgm:prSet>
      <dgm:spPr/>
    </dgm:pt>
    <dgm:pt modelId="{19F98789-F137-45FC-A503-686EB96C6A4F}" type="pres">
      <dgm:prSet presAssocID="{86D460FE-AC49-4C9F-8FFF-80EA8F372553}" presName="rootComposite" presStyleCnt="0"/>
      <dgm:spPr/>
    </dgm:pt>
    <dgm:pt modelId="{7363FF47-DDCD-4863-B16A-8A9C19A4E7B6}" type="pres">
      <dgm:prSet presAssocID="{86D460FE-AC49-4C9F-8FFF-80EA8F372553}" presName="rootText" presStyleLbl="node3" presStyleIdx="0" presStyleCnt="11">
        <dgm:presLayoutVars>
          <dgm:chPref val="3"/>
        </dgm:presLayoutVars>
      </dgm:prSet>
      <dgm:spPr/>
    </dgm:pt>
    <dgm:pt modelId="{2917DE02-6145-4795-9172-BA06F4E48120}" type="pres">
      <dgm:prSet presAssocID="{86D460FE-AC49-4C9F-8FFF-80EA8F372553}" presName="rootConnector" presStyleLbl="node3" presStyleIdx="0" presStyleCnt="11"/>
      <dgm:spPr/>
    </dgm:pt>
    <dgm:pt modelId="{802DDCF5-F942-475D-8DC2-1A41211CE709}" type="pres">
      <dgm:prSet presAssocID="{86D460FE-AC49-4C9F-8FFF-80EA8F372553}" presName="hierChild4" presStyleCnt="0"/>
      <dgm:spPr/>
    </dgm:pt>
    <dgm:pt modelId="{6D14E244-3276-4D2D-A62F-271BF851E4CE}" type="pres">
      <dgm:prSet presAssocID="{86D460FE-AC49-4C9F-8FFF-80EA8F372553}" presName="hierChild5" presStyleCnt="0"/>
      <dgm:spPr/>
    </dgm:pt>
    <dgm:pt modelId="{44F6E839-2ED0-4404-9BC7-F44A216258AA}" type="pres">
      <dgm:prSet presAssocID="{DF433415-1159-4436-8D4A-BE4F5BF03C02}" presName="Name37" presStyleLbl="parChTrans1D3" presStyleIdx="1" presStyleCnt="11"/>
      <dgm:spPr/>
    </dgm:pt>
    <dgm:pt modelId="{DE9C03F2-A869-44F0-953D-825748AC0F95}" type="pres">
      <dgm:prSet presAssocID="{EDAFBDC4-43B1-40DD-AA82-DCEDAA2CD15D}" presName="hierRoot2" presStyleCnt="0">
        <dgm:presLayoutVars>
          <dgm:hierBranch val="init"/>
        </dgm:presLayoutVars>
      </dgm:prSet>
      <dgm:spPr/>
    </dgm:pt>
    <dgm:pt modelId="{E96752DF-6056-4034-BAA7-DDFE36911818}" type="pres">
      <dgm:prSet presAssocID="{EDAFBDC4-43B1-40DD-AA82-DCEDAA2CD15D}" presName="rootComposite" presStyleCnt="0"/>
      <dgm:spPr/>
    </dgm:pt>
    <dgm:pt modelId="{13F9F801-F678-45D4-B08B-1D92AEE79719}" type="pres">
      <dgm:prSet presAssocID="{EDAFBDC4-43B1-40DD-AA82-DCEDAA2CD15D}" presName="rootText" presStyleLbl="node3" presStyleIdx="1" presStyleCnt="11">
        <dgm:presLayoutVars>
          <dgm:chPref val="3"/>
        </dgm:presLayoutVars>
      </dgm:prSet>
      <dgm:spPr/>
    </dgm:pt>
    <dgm:pt modelId="{EE921B5D-1C20-4911-B57A-1235E1CAE3EA}" type="pres">
      <dgm:prSet presAssocID="{EDAFBDC4-43B1-40DD-AA82-DCEDAA2CD15D}" presName="rootConnector" presStyleLbl="node3" presStyleIdx="1" presStyleCnt="11"/>
      <dgm:spPr/>
    </dgm:pt>
    <dgm:pt modelId="{CBD2FF3F-2F19-453D-83F9-44B0256DB80D}" type="pres">
      <dgm:prSet presAssocID="{EDAFBDC4-43B1-40DD-AA82-DCEDAA2CD15D}" presName="hierChild4" presStyleCnt="0"/>
      <dgm:spPr/>
    </dgm:pt>
    <dgm:pt modelId="{8290EE6D-98A0-4080-B878-4396D0E1B2E2}" type="pres">
      <dgm:prSet presAssocID="{EDAFBDC4-43B1-40DD-AA82-DCEDAA2CD15D}" presName="hierChild5" presStyleCnt="0"/>
      <dgm:spPr/>
    </dgm:pt>
    <dgm:pt modelId="{9430208E-6C18-4796-BD35-7671A58B1AA8}" type="pres">
      <dgm:prSet presAssocID="{F19B8BF3-C52F-4A07-BE19-686DF8684E81}" presName="Name37" presStyleLbl="parChTrans1D3" presStyleIdx="2" presStyleCnt="11"/>
      <dgm:spPr/>
    </dgm:pt>
    <dgm:pt modelId="{C9DC9DCE-1CD1-4E57-AAAD-EDAFEF34EF99}" type="pres">
      <dgm:prSet presAssocID="{2B72086F-C611-4E62-884E-1E807DE31BFE}" presName="hierRoot2" presStyleCnt="0">
        <dgm:presLayoutVars>
          <dgm:hierBranch val="init"/>
        </dgm:presLayoutVars>
      </dgm:prSet>
      <dgm:spPr/>
    </dgm:pt>
    <dgm:pt modelId="{FE4188F0-F562-406F-9C2D-88FB9ED8A871}" type="pres">
      <dgm:prSet presAssocID="{2B72086F-C611-4E62-884E-1E807DE31BFE}" presName="rootComposite" presStyleCnt="0"/>
      <dgm:spPr/>
    </dgm:pt>
    <dgm:pt modelId="{768687BA-083D-4FB8-BF16-9002E26DE09F}" type="pres">
      <dgm:prSet presAssocID="{2B72086F-C611-4E62-884E-1E807DE31BFE}" presName="rootText" presStyleLbl="node3" presStyleIdx="2" presStyleCnt="11">
        <dgm:presLayoutVars>
          <dgm:chPref val="3"/>
        </dgm:presLayoutVars>
      </dgm:prSet>
      <dgm:spPr/>
    </dgm:pt>
    <dgm:pt modelId="{D312F0FC-1FFC-4905-97E0-F8304847B771}" type="pres">
      <dgm:prSet presAssocID="{2B72086F-C611-4E62-884E-1E807DE31BFE}" presName="rootConnector" presStyleLbl="node3" presStyleIdx="2" presStyleCnt="11"/>
      <dgm:spPr/>
    </dgm:pt>
    <dgm:pt modelId="{E0D67283-C76D-4D9B-8DB4-5E0C41F699EA}" type="pres">
      <dgm:prSet presAssocID="{2B72086F-C611-4E62-884E-1E807DE31BFE}" presName="hierChild4" presStyleCnt="0"/>
      <dgm:spPr/>
    </dgm:pt>
    <dgm:pt modelId="{9D89EC8E-D1EA-4FA1-8680-0782F440DBD2}" type="pres">
      <dgm:prSet presAssocID="{2B72086F-C611-4E62-884E-1E807DE31BFE}" presName="hierChild5" presStyleCnt="0"/>
      <dgm:spPr/>
    </dgm:pt>
    <dgm:pt modelId="{D253881A-9240-4ED6-B22F-194112992637}" type="pres">
      <dgm:prSet presAssocID="{9189A91D-BF2A-42FF-AAE4-2A563C365C21}" presName="hierChild5" presStyleCnt="0"/>
      <dgm:spPr/>
    </dgm:pt>
    <dgm:pt modelId="{03C6141F-387A-4D46-80AD-501287A5050E}" type="pres">
      <dgm:prSet presAssocID="{D494ED8C-D035-4339-8C1D-E4D4575DD32A}" presName="Name37" presStyleLbl="parChTrans1D2" presStyleIdx="1" presStyleCnt="4"/>
      <dgm:spPr/>
    </dgm:pt>
    <dgm:pt modelId="{A0CA81A3-C65B-49EA-A405-53EE8C3DD161}" type="pres">
      <dgm:prSet presAssocID="{E2E757BD-A948-4BAC-B7A5-B8189A1FAFD0}" presName="hierRoot2" presStyleCnt="0">
        <dgm:presLayoutVars>
          <dgm:hierBranch val="init"/>
        </dgm:presLayoutVars>
      </dgm:prSet>
      <dgm:spPr/>
    </dgm:pt>
    <dgm:pt modelId="{CD8634AD-823B-49EB-AC29-112410982F08}" type="pres">
      <dgm:prSet presAssocID="{E2E757BD-A948-4BAC-B7A5-B8189A1FAFD0}" presName="rootComposite" presStyleCnt="0"/>
      <dgm:spPr/>
    </dgm:pt>
    <dgm:pt modelId="{C738D5B6-2DC5-485C-923C-9E21019B1D62}" type="pres">
      <dgm:prSet presAssocID="{E2E757BD-A948-4BAC-B7A5-B8189A1FAFD0}" presName="rootText" presStyleLbl="node2" presStyleIdx="1" presStyleCnt="4">
        <dgm:presLayoutVars>
          <dgm:chPref val="3"/>
        </dgm:presLayoutVars>
      </dgm:prSet>
      <dgm:spPr/>
    </dgm:pt>
    <dgm:pt modelId="{BF066A9F-DAB6-45E1-A935-3126C5DF7FE0}" type="pres">
      <dgm:prSet presAssocID="{E2E757BD-A948-4BAC-B7A5-B8189A1FAFD0}" presName="rootConnector" presStyleLbl="node2" presStyleIdx="1" presStyleCnt="4"/>
      <dgm:spPr/>
    </dgm:pt>
    <dgm:pt modelId="{B9F139BE-A46C-4F01-9232-447FB88A2668}" type="pres">
      <dgm:prSet presAssocID="{E2E757BD-A948-4BAC-B7A5-B8189A1FAFD0}" presName="hierChild4" presStyleCnt="0"/>
      <dgm:spPr/>
    </dgm:pt>
    <dgm:pt modelId="{ADF32953-0AAA-43F9-9191-E66E2F111811}" type="pres">
      <dgm:prSet presAssocID="{E2E757BD-A948-4BAC-B7A5-B8189A1FAFD0}" presName="hierChild5" presStyleCnt="0"/>
      <dgm:spPr/>
    </dgm:pt>
    <dgm:pt modelId="{183F1F99-EE2A-4448-8494-436FA3F4D7DE}" type="pres">
      <dgm:prSet presAssocID="{02F45D51-B237-41B7-830F-8730C694335E}" presName="Name37" presStyleLbl="parChTrans1D2" presStyleIdx="2" presStyleCnt="4"/>
      <dgm:spPr/>
    </dgm:pt>
    <dgm:pt modelId="{7415FAD4-6957-4E5B-88A5-D4723595DEAF}" type="pres">
      <dgm:prSet presAssocID="{B00080C5-C7E7-44DE-9BA0-C05A31FE7E7A}" presName="hierRoot2" presStyleCnt="0">
        <dgm:presLayoutVars>
          <dgm:hierBranch val="init"/>
        </dgm:presLayoutVars>
      </dgm:prSet>
      <dgm:spPr/>
    </dgm:pt>
    <dgm:pt modelId="{104D917F-EE32-460D-B9D5-C220A0CFE0E5}" type="pres">
      <dgm:prSet presAssocID="{B00080C5-C7E7-44DE-9BA0-C05A31FE7E7A}" presName="rootComposite" presStyleCnt="0"/>
      <dgm:spPr/>
    </dgm:pt>
    <dgm:pt modelId="{42D4573A-FBE0-4B10-BD36-B6CECCDDB0CE}" type="pres">
      <dgm:prSet presAssocID="{B00080C5-C7E7-44DE-9BA0-C05A31FE7E7A}" presName="rootText" presStyleLbl="node2" presStyleIdx="2" presStyleCnt="4">
        <dgm:presLayoutVars>
          <dgm:chPref val="3"/>
        </dgm:presLayoutVars>
      </dgm:prSet>
      <dgm:spPr/>
    </dgm:pt>
    <dgm:pt modelId="{134F3566-3117-4551-A570-24D432849BF3}" type="pres">
      <dgm:prSet presAssocID="{B00080C5-C7E7-44DE-9BA0-C05A31FE7E7A}" presName="rootConnector" presStyleLbl="node2" presStyleIdx="2" presStyleCnt="4"/>
      <dgm:spPr/>
    </dgm:pt>
    <dgm:pt modelId="{0EEFF5AC-BB7B-43BE-AD71-9DF7AB80E7CD}" type="pres">
      <dgm:prSet presAssocID="{B00080C5-C7E7-44DE-9BA0-C05A31FE7E7A}" presName="hierChild4" presStyleCnt="0"/>
      <dgm:spPr/>
    </dgm:pt>
    <dgm:pt modelId="{1A8FB77E-0D7C-4B7D-8A63-C0341A56AE38}" type="pres">
      <dgm:prSet presAssocID="{CB0FD2F9-CA1C-4D1E-B114-F1B7F71E8344}" presName="Name37" presStyleLbl="parChTrans1D3" presStyleIdx="3" presStyleCnt="11"/>
      <dgm:spPr/>
    </dgm:pt>
    <dgm:pt modelId="{E4296E05-015E-4284-B764-358384E24DF9}" type="pres">
      <dgm:prSet presAssocID="{CBB755B8-4B7D-4DB3-A727-C55ECA344E26}" presName="hierRoot2" presStyleCnt="0">
        <dgm:presLayoutVars>
          <dgm:hierBranch val="init"/>
        </dgm:presLayoutVars>
      </dgm:prSet>
      <dgm:spPr/>
    </dgm:pt>
    <dgm:pt modelId="{41D043B2-9E78-400F-A82E-292370928C80}" type="pres">
      <dgm:prSet presAssocID="{CBB755B8-4B7D-4DB3-A727-C55ECA344E26}" presName="rootComposite" presStyleCnt="0"/>
      <dgm:spPr/>
    </dgm:pt>
    <dgm:pt modelId="{F2A907BB-4891-4122-9CB6-6B726FA57511}" type="pres">
      <dgm:prSet presAssocID="{CBB755B8-4B7D-4DB3-A727-C55ECA344E26}" presName="rootText" presStyleLbl="node3" presStyleIdx="3" presStyleCnt="11">
        <dgm:presLayoutVars>
          <dgm:chPref val="3"/>
        </dgm:presLayoutVars>
      </dgm:prSet>
      <dgm:spPr/>
    </dgm:pt>
    <dgm:pt modelId="{8D7B190A-CE33-4A04-B8E2-25EEC17B4E6C}" type="pres">
      <dgm:prSet presAssocID="{CBB755B8-4B7D-4DB3-A727-C55ECA344E26}" presName="rootConnector" presStyleLbl="node3" presStyleIdx="3" presStyleCnt="11"/>
      <dgm:spPr/>
    </dgm:pt>
    <dgm:pt modelId="{BA34A585-F645-4C77-8A5C-5F8A4CA00B71}" type="pres">
      <dgm:prSet presAssocID="{CBB755B8-4B7D-4DB3-A727-C55ECA344E26}" presName="hierChild4" presStyleCnt="0"/>
      <dgm:spPr/>
    </dgm:pt>
    <dgm:pt modelId="{BCE32869-D4D9-48DD-843F-69094F1D3EDA}" type="pres">
      <dgm:prSet presAssocID="{CBB755B8-4B7D-4DB3-A727-C55ECA344E26}" presName="hierChild5" presStyleCnt="0"/>
      <dgm:spPr/>
    </dgm:pt>
    <dgm:pt modelId="{D43A596B-2D16-4437-891A-A2465BDF4DE2}" type="pres">
      <dgm:prSet presAssocID="{259E77B2-F818-4D32-88E0-254B686EC43E}" presName="Name37" presStyleLbl="parChTrans1D3" presStyleIdx="4" presStyleCnt="11"/>
      <dgm:spPr/>
    </dgm:pt>
    <dgm:pt modelId="{366163E5-6A05-4B2F-9017-BE4DF495D57E}" type="pres">
      <dgm:prSet presAssocID="{187791CA-BD5F-44E4-A8F4-3FE21A0D4378}" presName="hierRoot2" presStyleCnt="0">
        <dgm:presLayoutVars>
          <dgm:hierBranch val="init"/>
        </dgm:presLayoutVars>
      </dgm:prSet>
      <dgm:spPr/>
    </dgm:pt>
    <dgm:pt modelId="{03364528-F3FF-4345-941D-AE8F8F5CD697}" type="pres">
      <dgm:prSet presAssocID="{187791CA-BD5F-44E4-A8F4-3FE21A0D4378}" presName="rootComposite" presStyleCnt="0"/>
      <dgm:spPr/>
    </dgm:pt>
    <dgm:pt modelId="{240AB6F0-A6FB-48E3-A095-6D59DDF4E027}" type="pres">
      <dgm:prSet presAssocID="{187791CA-BD5F-44E4-A8F4-3FE21A0D4378}" presName="rootText" presStyleLbl="node3" presStyleIdx="4" presStyleCnt="11">
        <dgm:presLayoutVars>
          <dgm:chPref val="3"/>
        </dgm:presLayoutVars>
      </dgm:prSet>
      <dgm:spPr/>
    </dgm:pt>
    <dgm:pt modelId="{73D3FB75-62BE-4B74-888B-32966E344CC3}" type="pres">
      <dgm:prSet presAssocID="{187791CA-BD5F-44E4-A8F4-3FE21A0D4378}" presName="rootConnector" presStyleLbl="node3" presStyleIdx="4" presStyleCnt="11"/>
      <dgm:spPr/>
    </dgm:pt>
    <dgm:pt modelId="{89B9EA97-C5B2-47D9-A12C-6AF555A81E13}" type="pres">
      <dgm:prSet presAssocID="{187791CA-BD5F-44E4-A8F4-3FE21A0D4378}" presName="hierChild4" presStyleCnt="0"/>
      <dgm:spPr/>
    </dgm:pt>
    <dgm:pt modelId="{F8E36F78-7AA5-4841-938F-5F6FB6D7C147}" type="pres">
      <dgm:prSet presAssocID="{187791CA-BD5F-44E4-A8F4-3FE21A0D4378}" presName="hierChild5" presStyleCnt="0"/>
      <dgm:spPr/>
    </dgm:pt>
    <dgm:pt modelId="{9065CC71-6FE8-4DF3-868E-BC97E2C1D895}" type="pres">
      <dgm:prSet presAssocID="{31D6DB92-DFA0-4DD9-B0FB-15120A54E127}" presName="Name37" presStyleLbl="parChTrans1D3" presStyleIdx="5" presStyleCnt="11"/>
      <dgm:spPr/>
    </dgm:pt>
    <dgm:pt modelId="{2B2C2BE6-0028-4EE2-8B25-DD3D06D864CC}" type="pres">
      <dgm:prSet presAssocID="{AA8C8368-7CF6-4349-9BDA-D6EFD3F70E25}" presName="hierRoot2" presStyleCnt="0">
        <dgm:presLayoutVars>
          <dgm:hierBranch val="init"/>
        </dgm:presLayoutVars>
      </dgm:prSet>
      <dgm:spPr/>
    </dgm:pt>
    <dgm:pt modelId="{F1D05F13-007A-4864-BA2D-25A9D1FA47AE}" type="pres">
      <dgm:prSet presAssocID="{AA8C8368-7CF6-4349-9BDA-D6EFD3F70E25}" presName="rootComposite" presStyleCnt="0"/>
      <dgm:spPr/>
    </dgm:pt>
    <dgm:pt modelId="{3EC9DECD-E66E-4CEC-8169-4BB6F4ADEA42}" type="pres">
      <dgm:prSet presAssocID="{AA8C8368-7CF6-4349-9BDA-D6EFD3F70E25}" presName="rootText" presStyleLbl="node3" presStyleIdx="5" presStyleCnt="11">
        <dgm:presLayoutVars>
          <dgm:chPref val="3"/>
        </dgm:presLayoutVars>
      </dgm:prSet>
      <dgm:spPr/>
    </dgm:pt>
    <dgm:pt modelId="{4B78E0FD-B2C9-4BEA-B4D2-9E71FF3057BB}" type="pres">
      <dgm:prSet presAssocID="{AA8C8368-7CF6-4349-9BDA-D6EFD3F70E25}" presName="rootConnector" presStyleLbl="node3" presStyleIdx="5" presStyleCnt="11"/>
      <dgm:spPr/>
    </dgm:pt>
    <dgm:pt modelId="{AC25AABF-6321-49A8-91F6-16921EEBB839}" type="pres">
      <dgm:prSet presAssocID="{AA8C8368-7CF6-4349-9BDA-D6EFD3F70E25}" presName="hierChild4" presStyleCnt="0"/>
      <dgm:spPr/>
    </dgm:pt>
    <dgm:pt modelId="{FD9EBCFF-6E9C-4BB4-9672-9ADFE9AC71E4}" type="pres">
      <dgm:prSet presAssocID="{AA8C8368-7CF6-4349-9BDA-D6EFD3F70E25}" presName="hierChild5" presStyleCnt="0"/>
      <dgm:spPr/>
    </dgm:pt>
    <dgm:pt modelId="{2F1922B8-8D1E-4905-80BF-D3DB4C0243A0}" type="pres">
      <dgm:prSet presAssocID="{CA499310-95FE-4250-A375-9E6521E3C8F9}" presName="Name37" presStyleLbl="parChTrans1D3" presStyleIdx="6" presStyleCnt="11"/>
      <dgm:spPr/>
    </dgm:pt>
    <dgm:pt modelId="{3905CA3A-582E-4AA9-9057-59955B117CFF}" type="pres">
      <dgm:prSet presAssocID="{7E34E7E5-7CE6-4E71-A5EF-780BFE862AF0}" presName="hierRoot2" presStyleCnt="0">
        <dgm:presLayoutVars>
          <dgm:hierBranch val="init"/>
        </dgm:presLayoutVars>
      </dgm:prSet>
      <dgm:spPr/>
    </dgm:pt>
    <dgm:pt modelId="{C9AFB530-AE49-4A6A-A96D-6D47EC624F2A}" type="pres">
      <dgm:prSet presAssocID="{7E34E7E5-7CE6-4E71-A5EF-780BFE862AF0}" presName="rootComposite" presStyleCnt="0"/>
      <dgm:spPr/>
    </dgm:pt>
    <dgm:pt modelId="{440D16E8-D1C3-409B-B584-2AE4E427D012}" type="pres">
      <dgm:prSet presAssocID="{7E34E7E5-7CE6-4E71-A5EF-780BFE862AF0}" presName="rootText" presStyleLbl="node3" presStyleIdx="6" presStyleCnt="11">
        <dgm:presLayoutVars>
          <dgm:chPref val="3"/>
        </dgm:presLayoutVars>
      </dgm:prSet>
      <dgm:spPr/>
    </dgm:pt>
    <dgm:pt modelId="{F1905326-E969-456B-9982-FC7C41944763}" type="pres">
      <dgm:prSet presAssocID="{7E34E7E5-7CE6-4E71-A5EF-780BFE862AF0}" presName="rootConnector" presStyleLbl="node3" presStyleIdx="6" presStyleCnt="11"/>
      <dgm:spPr/>
    </dgm:pt>
    <dgm:pt modelId="{86CA9FDB-787D-45FB-847D-99A9A731B37F}" type="pres">
      <dgm:prSet presAssocID="{7E34E7E5-7CE6-4E71-A5EF-780BFE862AF0}" presName="hierChild4" presStyleCnt="0"/>
      <dgm:spPr/>
    </dgm:pt>
    <dgm:pt modelId="{F2DC2CFA-097C-47C4-855F-984D1C3AE5EE}" type="pres">
      <dgm:prSet presAssocID="{7E34E7E5-7CE6-4E71-A5EF-780BFE862AF0}" presName="hierChild5" presStyleCnt="0"/>
      <dgm:spPr/>
    </dgm:pt>
    <dgm:pt modelId="{3F20BDED-84FE-4B40-A0B9-C30728B0CD47}" type="pres">
      <dgm:prSet presAssocID="{B00080C5-C7E7-44DE-9BA0-C05A31FE7E7A}" presName="hierChild5" presStyleCnt="0"/>
      <dgm:spPr/>
    </dgm:pt>
    <dgm:pt modelId="{E84D652E-0E10-4341-9230-AFA61A55B7C0}" type="pres">
      <dgm:prSet presAssocID="{899572A6-0FE1-45B2-995C-AA22E7B0F8FF}" presName="Name37" presStyleLbl="parChTrans1D2" presStyleIdx="3" presStyleCnt="4"/>
      <dgm:spPr/>
    </dgm:pt>
    <dgm:pt modelId="{B1D50811-E0C5-436D-B925-63AFA229EAAA}" type="pres">
      <dgm:prSet presAssocID="{E7695FB5-08B5-4ED2-A1D1-7E362E2A1039}" presName="hierRoot2" presStyleCnt="0">
        <dgm:presLayoutVars>
          <dgm:hierBranch val="init"/>
        </dgm:presLayoutVars>
      </dgm:prSet>
      <dgm:spPr/>
    </dgm:pt>
    <dgm:pt modelId="{17F36235-A9E4-48CE-8242-82C4D42D4071}" type="pres">
      <dgm:prSet presAssocID="{E7695FB5-08B5-4ED2-A1D1-7E362E2A1039}" presName="rootComposite" presStyleCnt="0"/>
      <dgm:spPr/>
    </dgm:pt>
    <dgm:pt modelId="{B93D5640-B574-4B5E-897C-6C519EDEACA8}" type="pres">
      <dgm:prSet presAssocID="{E7695FB5-08B5-4ED2-A1D1-7E362E2A1039}" presName="rootText" presStyleLbl="node2" presStyleIdx="3" presStyleCnt="4">
        <dgm:presLayoutVars>
          <dgm:chPref val="3"/>
        </dgm:presLayoutVars>
      </dgm:prSet>
      <dgm:spPr/>
    </dgm:pt>
    <dgm:pt modelId="{DC42D9AB-F99D-4712-ADA9-9DB4D05C5954}" type="pres">
      <dgm:prSet presAssocID="{E7695FB5-08B5-4ED2-A1D1-7E362E2A1039}" presName="rootConnector" presStyleLbl="node2" presStyleIdx="3" presStyleCnt="4"/>
      <dgm:spPr/>
    </dgm:pt>
    <dgm:pt modelId="{12FA0728-5451-4D98-96FD-36627943C8F9}" type="pres">
      <dgm:prSet presAssocID="{E7695FB5-08B5-4ED2-A1D1-7E362E2A1039}" presName="hierChild4" presStyleCnt="0"/>
      <dgm:spPr/>
    </dgm:pt>
    <dgm:pt modelId="{C6D94BB7-9CED-45C2-8418-BF34D99BE65F}" type="pres">
      <dgm:prSet presAssocID="{766C1A74-22B0-44EB-8C9C-0756346095D0}" presName="Name37" presStyleLbl="parChTrans1D3" presStyleIdx="7" presStyleCnt="11"/>
      <dgm:spPr/>
    </dgm:pt>
    <dgm:pt modelId="{EA63BBE7-4897-4AB7-9A74-9B5770100FAA}" type="pres">
      <dgm:prSet presAssocID="{768F0787-24DC-4B69-80A0-621A36499F64}" presName="hierRoot2" presStyleCnt="0">
        <dgm:presLayoutVars>
          <dgm:hierBranch val="init"/>
        </dgm:presLayoutVars>
      </dgm:prSet>
      <dgm:spPr/>
    </dgm:pt>
    <dgm:pt modelId="{4827504D-A04B-4CFC-B8C3-76C86D48E1D3}" type="pres">
      <dgm:prSet presAssocID="{768F0787-24DC-4B69-80A0-621A36499F64}" presName="rootComposite" presStyleCnt="0"/>
      <dgm:spPr/>
    </dgm:pt>
    <dgm:pt modelId="{08A4129F-F25D-4E58-93E9-73DBF13C6DF6}" type="pres">
      <dgm:prSet presAssocID="{768F0787-24DC-4B69-80A0-621A36499F64}" presName="rootText" presStyleLbl="node3" presStyleIdx="7" presStyleCnt="11">
        <dgm:presLayoutVars>
          <dgm:chPref val="3"/>
        </dgm:presLayoutVars>
      </dgm:prSet>
      <dgm:spPr/>
    </dgm:pt>
    <dgm:pt modelId="{A73D7C03-CB81-40A1-AAAE-AACAE23A488A}" type="pres">
      <dgm:prSet presAssocID="{768F0787-24DC-4B69-80A0-621A36499F64}" presName="rootConnector" presStyleLbl="node3" presStyleIdx="7" presStyleCnt="11"/>
      <dgm:spPr/>
    </dgm:pt>
    <dgm:pt modelId="{356B0EAB-4940-4B91-9514-B24191C82678}" type="pres">
      <dgm:prSet presAssocID="{768F0787-24DC-4B69-80A0-621A36499F64}" presName="hierChild4" presStyleCnt="0"/>
      <dgm:spPr/>
    </dgm:pt>
    <dgm:pt modelId="{5E2A3901-9A44-48B6-B907-815742CE4B92}" type="pres">
      <dgm:prSet presAssocID="{768F0787-24DC-4B69-80A0-621A36499F64}" presName="hierChild5" presStyleCnt="0"/>
      <dgm:spPr/>
    </dgm:pt>
    <dgm:pt modelId="{78A4B7DC-898F-4484-9FDC-7553C55718F1}" type="pres">
      <dgm:prSet presAssocID="{1B6A6705-E60C-4C0A-A27E-5005B79A1F80}" presName="Name37" presStyleLbl="parChTrans1D3" presStyleIdx="8" presStyleCnt="11"/>
      <dgm:spPr/>
    </dgm:pt>
    <dgm:pt modelId="{BBA01B07-7C33-4524-8524-49BA254BD734}" type="pres">
      <dgm:prSet presAssocID="{B1D823BA-6A09-423B-91EB-67D9E6877D09}" presName="hierRoot2" presStyleCnt="0">
        <dgm:presLayoutVars>
          <dgm:hierBranch val="init"/>
        </dgm:presLayoutVars>
      </dgm:prSet>
      <dgm:spPr/>
    </dgm:pt>
    <dgm:pt modelId="{0D1CE8CA-D0C0-4FC4-B0B3-7D311C456D10}" type="pres">
      <dgm:prSet presAssocID="{B1D823BA-6A09-423B-91EB-67D9E6877D09}" presName="rootComposite" presStyleCnt="0"/>
      <dgm:spPr/>
    </dgm:pt>
    <dgm:pt modelId="{B2972A42-7AE3-4352-BBDB-8D997369C244}" type="pres">
      <dgm:prSet presAssocID="{B1D823BA-6A09-423B-91EB-67D9E6877D09}" presName="rootText" presStyleLbl="node3" presStyleIdx="8" presStyleCnt="11">
        <dgm:presLayoutVars>
          <dgm:chPref val="3"/>
        </dgm:presLayoutVars>
      </dgm:prSet>
      <dgm:spPr/>
    </dgm:pt>
    <dgm:pt modelId="{9C50084F-AFE2-4D1C-9C8D-7538D6DB7705}" type="pres">
      <dgm:prSet presAssocID="{B1D823BA-6A09-423B-91EB-67D9E6877D09}" presName="rootConnector" presStyleLbl="node3" presStyleIdx="8" presStyleCnt="11"/>
      <dgm:spPr/>
    </dgm:pt>
    <dgm:pt modelId="{57F82CCF-7EB3-4C55-AF5E-FEFF8BB84AD4}" type="pres">
      <dgm:prSet presAssocID="{B1D823BA-6A09-423B-91EB-67D9E6877D09}" presName="hierChild4" presStyleCnt="0"/>
      <dgm:spPr/>
    </dgm:pt>
    <dgm:pt modelId="{9869335A-C13F-46E0-9F31-6E3E9131FFAF}" type="pres">
      <dgm:prSet presAssocID="{B1D823BA-6A09-423B-91EB-67D9E6877D09}" presName="hierChild5" presStyleCnt="0"/>
      <dgm:spPr/>
    </dgm:pt>
    <dgm:pt modelId="{AD4BC961-9D9B-446C-9345-2F78EEEF4D2B}" type="pres">
      <dgm:prSet presAssocID="{4318149B-1923-4614-9541-F6DA37D7BCDD}" presName="Name37" presStyleLbl="parChTrans1D3" presStyleIdx="9" presStyleCnt="11"/>
      <dgm:spPr/>
    </dgm:pt>
    <dgm:pt modelId="{D0EC0168-8A72-41BB-BC64-B0260B0BFDE6}" type="pres">
      <dgm:prSet presAssocID="{418B9F41-6E2C-427F-976C-4A7E5E401A59}" presName="hierRoot2" presStyleCnt="0">
        <dgm:presLayoutVars>
          <dgm:hierBranch val="init"/>
        </dgm:presLayoutVars>
      </dgm:prSet>
      <dgm:spPr/>
    </dgm:pt>
    <dgm:pt modelId="{8799F67D-5866-4EFB-8C77-8B63D810F013}" type="pres">
      <dgm:prSet presAssocID="{418B9F41-6E2C-427F-976C-4A7E5E401A59}" presName="rootComposite" presStyleCnt="0"/>
      <dgm:spPr/>
    </dgm:pt>
    <dgm:pt modelId="{DD391A9A-B6B6-46F6-A86A-36370227D00F}" type="pres">
      <dgm:prSet presAssocID="{418B9F41-6E2C-427F-976C-4A7E5E401A59}" presName="rootText" presStyleLbl="node3" presStyleIdx="9" presStyleCnt="11">
        <dgm:presLayoutVars>
          <dgm:chPref val="3"/>
        </dgm:presLayoutVars>
      </dgm:prSet>
      <dgm:spPr/>
    </dgm:pt>
    <dgm:pt modelId="{371D188B-48DF-4DBF-A738-7CF272B6FC27}" type="pres">
      <dgm:prSet presAssocID="{418B9F41-6E2C-427F-976C-4A7E5E401A59}" presName="rootConnector" presStyleLbl="node3" presStyleIdx="9" presStyleCnt="11"/>
      <dgm:spPr/>
    </dgm:pt>
    <dgm:pt modelId="{E4818704-0FAD-4959-A39C-E9FFEFAB30CD}" type="pres">
      <dgm:prSet presAssocID="{418B9F41-6E2C-427F-976C-4A7E5E401A59}" presName="hierChild4" presStyleCnt="0"/>
      <dgm:spPr/>
    </dgm:pt>
    <dgm:pt modelId="{3760AAB1-3812-44BA-92FD-32CDB3F1307A}" type="pres">
      <dgm:prSet presAssocID="{418B9F41-6E2C-427F-976C-4A7E5E401A59}" presName="hierChild5" presStyleCnt="0"/>
      <dgm:spPr/>
    </dgm:pt>
    <dgm:pt modelId="{2008D304-17D8-4DF7-B1E3-2DE340EF2CB5}" type="pres">
      <dgm:prSet presAssocID="{7A5F6077-6671-41D8-AE68-21A4DA4756A8}" presName="Name37" presStyleLbl="parChTrans1D3" presStyleIdx="10" presStyleCnt="11"/>
      <dgm:spPr/>
    </dgm:pt>
    <dgm:pt modelId="{7FAEE5F3-B512-462E-9335-99FBFBA8CE43}" type="pres">
      <dgm:prSet presAssocID="{A52EB292-DD1E-462E-BB39-36CF504E1A55}" presName="hierRoot2" presStyleCnt="0">
        <dgm:presLayoutVars>
          <dgm:hierBranch val="init"/>
        </dgm:presLayoutVars>
      </dgm:prSet>
      <dgm:spPr/>
    </dgm:pt>
    <dgm:pt modelId="{6534C337-78F5-4E1B-98A2-03C67FA81A44}" type="pres">
      <dgm:prSet presAssocID="{A52EB292-DD1E-462E-BB39-36CF504E1A55}" presName="rootComposite" presStyleCnt="0"/>
      <dgm:spPr/>
    </dgm:pt>
    <dgm:pt modelId="{F718D644-7413-4034-B65F-4657A9B80846}" type="pres">
      <dgm:prSet presAssocID="{A52EB292-DD1E-462E-BB39-36CF504E1A55}" presName="rootText" presStyleLbl="node3" presStyleIdx="10" presStyleCnt="11">
        <dgm:presLayoutVars>
          <dgm:chPref val="3"/>
        </dgm:presLayoutVars>
      </dgm:prSet>
      <dgm:spPr/>
    </dgm:pt>
    <dgm:pt modelId="{81316C17-71AD-4B00-A855-23AD3D75D498}" type="pres">
      <dgm:prSet presAssocID="{A52EB292-DD1E-462E-BB39-36CF504E1A55}" presName="rootConnector" presStyleLbl="node3" presStyleIdx="10" presStyleCnt="11"/>
      <dgm:spPr/>
    </dgm:pt>
    <dgm:pt modelId="{7699829F-0625-481E-B4F9-D467BB07CD9E}" type="pres">
      <dgm:prSet presAssocID="{A52EB292-DD1E-462E-BB39-36CF504E1A55}" presName="hierChild4" presStyleCnt="0"/>
      <dgm:spPr/>
    </dgm:pt>
    <dgm:pt modelId="{F6FF699D-CD37-4C7F-BB82-61864942F6B0}" type="pres">
      <dgm:prSet presAssocID="{A52EB292-DD1E-462E-BB39-36CF504E1A55}" presName="hierChild5" presStyleCnt="0"/>
      <dgm:spPr/>
    </dgm:pt>
    <dgm:pt modelId="{26BF4341-6FE5-424D-B1CB-FD0FEB7B3B13}" type="pres">
      <dgm:prSet presAssocID="{E7695FB5-08B5-4ED2-A1D1-7E362E2A1039}" presName="hierChild5" presStyleCnt="0"/>
      <dgm:spPr/>
    </dgm:pt>
    <dgm:pt modelId="{C5C8E374-9468-4876-96D4-2DCCD03351D1}" type="pres">
      <dgm:prSet presAssocID="{2DA419DA-CBF2-49C4-A2AF-6ADE32141E6C}" presName="hierChild3" presStyleCnt="0"/>
      <dgm:spPr/>
    </dgm:pt>
  </dgm:ptLst>
  <dgm:cxnLst>
    <dgm:cxn modelId="{E64A097A-8A71-4E7A-B0B3-C8B7837623D8}" type="presOf" srcId="{EDAFBDC4-43B1-40DD-AA82-DCEDAA2CD15D}" destId="{13F9F801-F678-45D4-B08B-1D92AEE79719}" srcOrd="0" destOrd="0" presId="urn:microsoft.com/office/officeart/2005/8/layout/orgChart1"/>
    <dgm:cxn modelId="{0E79F1E0-2B94-4596-94E6-11D9D952FB9C}" type="presOf" srcId="{86D460FE-AC49-4C9F-8FFF-80EA8F372553}" destId="{7363FF47-DDCD-4863-B16A-8A9C19A4E7B6}" srcOrd="0" destOrd="0" presId="urn:microsoft.com/office/officeart/2005/8/layout/orgChart1"/>
    <dgm:cxn modelId="{C06BA618-3C82-47EF-9781-D3551D45A9F4}" srcId="{E7695FB5-08B5-4ED2-A1D1-7E362E2A1039}" destId="{B1D823BA-6A09-423B-91EB-67D9E6877D09}" srcOrd="1" destOrd="0" parTransId="{1B6A6705-E60C-4C0A-A27E-5005B79A1F80}" sibTransId="{9F4E42C8-4792-4C89-83E1-579ADE5F36D5}"/>
    <dgm:cxn modelId="{37D6A275-DBB2-4FA9-8BE9-1FC7D9375B13}" type="presOf" srcId="{418B9F41-6E2C-427F-976C-4A7E5E401A59}" destId="{DD391A9A-B6B6-46F6-A86A-36370227D00F}" srcOrd="0" destOrd="0" presId="urn:microsoft.com/office/officeart/2005/8/layout/orgChart1"/>
    <dgm:cxn modelId="{C0977971-BAEF-438C-8A64-DC29E3F5E712}" srcId="{B00080C5-C7E7-44DE-9BA0-C05A31FE7E7A}" destId="{7E34E7E5-7CE6-4E71-A5EF-780BFE862AF0}" srcOrd="3" destOrd="0" parTransId="{CA499310-95FE-4250-A375-9E6521E3C8F9}" sibTransId="{4BBF358C-9F97-4AB6-B938-BABC9FBDFB1D}"/>
    <dgm:cxn modelId="{1402DD93-68FE-4AB7-BFC9-9E713CD67455}" type="presOf" srcId="{7E34E7E5-7CE6-4E71-A5EF-780BFE862AF0}" destId="{440D16E8-D1C3-409B-B584-2AE4E427D012}" srcOrd="0" destOrd="0" presId="urn:microsoft.com/office/officeart/2005/8/layout/orgChart1"/>
    <dgm:cxn modelId="{6C5947D3-6331-4C35-8D85-DF69784AA7A2}" type="presOf" srcId="{EDAFBDC4-43B1-40DD-AA82-DCEDAA2CD15D}" destId="{EE921B5D-1C20-4911-B57A-1235E1CAE3EA}" srcOrd="1" destOrd="0" presId="urn:microsoft.com/office/officeart/2005/8/layout/orgChart1"/>
    <dgm:cxn modelId="{4F4B2C3E-193B-4ED3-90A4-083D205CFB65}" type="presOf" srcId="{CBB755B8-4B7D-4DB3-A727-C55ECA344E26}" destId="{8D7B190A-CE33-4A04-B8E2-25EEC17B4E6C}" srcOrd="1" destOrd="0" presId="urn:microsoft.com/office/officeart/2005/8/layout/orgChart1"/>
    <dgm:cxn modelId="{5C69C629-ABBA-44F1-8272-81564D118934}" srcId="{2DA419DA-CBF2-49C4-A2AF-6ADE32141E6C}" destId="{E7695FB5-08B5-4ED2-A1D1-7E362E2A1039}" srcOrd="3" destOrd="0" parTransId="{899572A6-0FE1-45B2-995C-AA22E7B0F8FF}" sibTransId="{97A37F67-1D68-4238-AEAB-6D63EFBC4156}"/>
    <dgm:cxn modelId="{FF5D6444-3178-4D91-BBB8-3A8B6BB936C1}" type="presOf" srcId="{E7695FB5-08B5-4ED2-A1D1-7E362E2A1039}" destId="{DC42D9AB-F99D-4712-ADA9-9DB4D05C5954}" srcOrd="1" destOrd="0" presId="urn:microsoft.com/office/officeart/2005/8/layout/orgChart1"/>
    <dgm:cxn modelId="{6EC3B7E2-1452-4588-9F82-567E813F9286}" srcId="{2DA419DA-CBF2-49C4-A2AF-6ADE32141E6C}" destId="{9189A91D-BF2A-42FF-AAE4-2A563C365C21}" srcOrd="0" destOrd="0" parTransId="{58415210-2181-4FCC-A170-9F8488CD1F80}" sibTransId="{362486F7-6719-4577-AD46-211DBFE16E52}"/>
    <dgm:cxn modelId="{3B8E873E-F98D-4E26-B454-9D3155F4CC72}" type="presOf" srcId="{768F0787-24DC-4B69-80A0-621A36499F64}" destId="{A73D7C03-CB81-40A1-AAAE-AACAE23A488A}" srcOrd="1" destOrd="0" presId="urn:microsoft.com/office/officeart/2005/8/layout/orgChart1"/>
    <dgm:cxn modelId="{0060AF4A-CDF9-48AE-8487-6F1603244FC7}" srcId="{9189A91D-BF2A-42FF-AAE4-2A563C365C21}" destId="{86D460FE-AC49-4C9F-8FFF-80EA8F372553}" srcOrd="0" destOrd="0" parTransId="{859C614E-F46C-4B8A-A3D3-0C9212E7660B}" sibTransId="{CE0ACCB2-B18D-4E36-87EC-A3E03D19D56D}"/>
    <dgm:cxn modelId="{5904BC43-57EA-4BE5-9B5D-6CDA8CC3D746}" type="presOf" srcId="{AA8C8368-7CF6-4349-9BDA-D6EFD3F70E25}" destId="{4B78E0FD-B2C9-4BEA-B4D2-9E71FF3057BB}" srcOrd="1" destOrd="0" presId="urn:microsoft.com/office/officeart/2005/8/layout/orgChart1"/>
    <dgm:cxn modelId="{FB60F4F5-41E7-4514-85C8-8864CA6FE8B3}" srcId="{B00080C5-C7E7-44DE-9BA0-C05A31FE7E7A}" destId="{AA8C8368-7CF6-4349-9BDA-D6EFD3F70E25}" srcOrd="2" destOrd="0" parTransId="{31D6DB92-DFA0-4DD9-B0FB-15120A54E127}" sibTransId="{E2C0673E-D2E5-44F2-99C6-C8C352C89DC1}"/>
    <dgm:cxn modelId="{EA15A50B-BE3C-4E00-B281-B8915806C9E9}" type="presOf" srcId="{02F45D51-B237-41B7-830F-8730C694335E}" destId="{183F1F99-EE2A-4448-8494-436FA3F4D7DE}" srcOrd="0" destOrd="0" presId="urn:microsoft.com/office/officeart/2005/8/layout/orgChart1"/>
    <dgm:cxn modelId="{6ADBDDAD-5F9C-4AAD-BE7D-408FB3224CD4}" type="presOf" srcId="{A52EB292-DD1E-462E-BB39-36CF504E1A55}" destId="{81316C17-71AD-4B00-A855-23AD3D75D498}" srcOrd="1" destOrd="0" presId="urn:microsoft.com/office/officeart/2005/8/layout/orgChart1"/>
    <dgm:cxn modelId="{98136DBE-2CF6-4F2F-B9E5-75982F1DF158}" type="presOf" srcId="{418B9F41-6E2C-427F-976C-4A7E5E401A59}" destId="{371D188B-48DF-4DBF-A738-7CF272B6FC27}" srcOrd="1" destOrd="0" presId="urn:microsoft.com/office/officeart/2005/8/layout/orgChart1"/>
    <dgm:cxn modelId="{8675CFA2-33F9-43A4-B100-55C8C70C5963}" type="presOf" srcId="{B00080C5-C7E7-44DE-9BA0-C05A31FE7E7A}" destId="{42D4573A-FBE0-4B10-BD36-B6CECCDDB0CE}" srcOrd="0" destOrd="0" presId="urn:microsoft.com/office/officeart/2005/8/layout/orgChart1"/>
    <dgm:cxn modelId="{6F1094BA-839A-46F6-857F-6045ABFB6BEB}" type="presOf" srcId="{58415210-2181-4FCC-A170-9F8488CD1F80}" destId="{C8F66BFF-F671-40DE-AB65-73A462D0A422}" srcOrd="0" destOrd="0" presId="urn:microsoft.com/office/officeart/2005/8/layout/orgChart1"/>
    <dgm:cxn modelId="{4FE00300-04C0-4196-B94B-69017EAC59C5}" type="presOf" srcId="{7A5F6077-6671-41D8-AE68-21A4DA4756A8}" destId="{2008D304-17D8-4DF7-B1E3-2DE340EF2CB5}" srcOrd="0" destOrd="0" presId="urn:microsoft.com/office/officeart/2005/8/layout/orgChart1"/>
    <dgm:cxn modelId="{B6EF66C1-486F-4AF7-A865-A0F9469D4CB8}" type="presOf" srcId="{859C614E-F46C-4B8A-A3D3-0C9212E7660B}" destId="{95EF6E1D-0A3A-41C3-A681-6E360F93A947}" srcOrd="0" destOrd="0" presId="urn:microsoft.com/office/officeart/2005/8/layout/orgChart1"/>
    <dgm:cxn modelId="{95354389-9351-4E26-B2AB-7BC3F529E59B}" type="presOf" srcId="{86D460FE-AC49-4C9F-8FFF-80EA8F372553}" destId="{2917DE02-6145-4795-9172-BA06F4E48120}" srcOrd="1" destOrd="0" presId="urn:microsoft.com/office/officeart/2005/8/layout/orgChart1"/>
    <dgm:cxn modelId="{AE542D7E-9E97-4B1C-B09B-B9D5D92904D9}" type="presOf" srcId="{DF433415-1159-4436-8D4A-BE4F5BF03C02}" destId="{44F6E839-2ED0-4404-9BC7-F44A216258AA}" srcOrd="0" destOrd="0" presId="urn:microsoft.com/office/officeart/2005/8/layout/orgChart1"/>
    <dgm:cxn modelId="{5DAF98AF-812A-439C-B660-61F487C78438}" type="presOf" srcId="{768F0787-24DC-4B69-80A0-621A36499F64}" destId="{08A4129F-F25D-4E58-93E9-73DBF13C6DF6}" srcOrd="0" destOrd="0" presId="urn:microsoft.com/office/officeart/2005/8/layout/orgChart1"/>
    <dgm:cxn modelId="{8B496AA8-F798-426F-80F7-C305431B20CD}" type="presOf" srcId="{B00080C5-C7E7-44DE-9BA0-C05A31FE7E7A}" destId="{134F3566-3117-4551-A570-24D432849BF3}" srcOrd="1" destOrd="0" presId="urn:microsoft.com/office/officeart/2005/8/layout/orgChart1"/>
    <dgm:cxn modelId="{018F138C-6315-4D0E-92F9-7883B37A5E62}" type="presOf" srcId="{4318149B-1923-4614-9541-F6DA37D7BCDD}" destId="{AD4BC961-9D9B-446C-9345-2F78EEEF4D2B}" srcOrd="0" destOrd="0" presId="urn:microsoft.com/office/officeart/2005/8/layout/orgChart1"/>
    <dgm:cxn modelId="{554C4C89-A9F7-49C2-8402-96CA342B0DD6}" srcId="{B00080C5-C7E7-44DE-9BA0-C05A31FE7E7A}" destId="{187791CA-BD5F-44E4-A8F4-3FE21A0D4378}" srcOrd="1" destOrd="0" parTransId="{259E77B2-F818-4D32-88E0-254B686EC43E}" sibTransId="{542B26D5-19F8-41D5-B878-77F7A66E7A2F}"/>
    <dgm:cxn modelId="{2D944927-4E08-4130-98B9-97412C8F9161}" type="presOf" srcId="{899572A6-0FE1-45B2-995C-AA22E7B0F8FF}" destId="{E84D652E-0E10-4341-9230-AFA61A55B7C0}" srcOrd="0" destOrd="0" presId="urn:microsoft.com/office/officeart/2005/8/layout/orgChart1"/>
    <dgm:cxn modelId="{0565E662-D530-4B7A-9999-36196D7C8E22}" type="presOf" srcId="{C9260748-CA52-448F-9B7C-2326F83E46A0}" destId="{A1232B54-D578-4AB6-9A14-6414EFCD8231}" srcOrd="0" destOrd="0" presId="urn:microsoft.com/office/officeart/2005/8/layout/orgChart1"/>
    <dgm:cxn modelId="{A5058D7E-1919-491A-9737-7EE22700EDFE}" type="presOf" srcId="{CB0FD2F9-CA1C-4D1E-B114-F1B7F71E8344}" destId="{1A8FB77E-0D7C-4B7D-8A63-C0341A56AE38}" srcOrd="0" destOrd="0" presId="urn:microsoft.com/office/officeart/2005/8/layout/orgChart1"/>
    <dgm:cxn modelId="{7ACA3170-55E5-45E1-8B11-E79980156C5F}" srcId="{2DA419DA-CBF2-49C4-A2AF-6ADE32141E6C}" destId="{B00080C5-C7E7-44DE-9BA0-C05A31FE7E7A}" srcOrd="2" destOrd="0" parTransId="{02F45D51-B237-41B7-830F-8730C694335E}" sibTransId="{BE22C131-639F-4638-849C-2689764BC7B3}"/>
    <dgm:cxn modelId="{5EE64160-644C-412D-B09A-75448FFF5138}" srcId="{C9260748-CA52-448F-9B7C-2326F83E46A0}" destId="{2DA419DA-CBF2-49C4-A2AF-6ADE32141E6C}" srcOrd="0" destOrd="0" parTransId="{CB36D7EB-CEDF-46BA-8C34-7BAE3FA2EC90}" sibTransId="{A95B2E5E-CCE4-4532-AF5E-FDFD838B6E88}"/>
    <dgm:cxn modelId="{4A1CA240-22D9-4469-8262-36B8DE3FC4DA}" type="presOf" srcId="{766C1A74-22B0-44EB-8C9C-0756346095D0}" destId="{C6D94BB7-9CED-45C2-8418-BF34D99BE65F}" srcOrd="0" destOrd="0" presId="urn:microsoft.com/office/officeart/2005/8/layout/orgChart1"/>
    <dgm:cxn modelId="{1C75C952-DA40-4DD7-8D26-D866930B8BFC}" srcId="{E7695FB5-08B5-4ED2-A1D1-7E362E2A1039}" destId="{768F0787-24DC-4B69-80A0-621A36499F64}" srcOrd="0" destOrd="0" parTransId="{766C1A74-22B0-44EB-8C9C-0756346095D0}" sibTransId="{01F1A685-E71D-4A53-A026-B9E654EDC21F}"/>
    <dgm:cxn modelId="{4F0F3C41-5771-49B0-B054-B24631F7F97C}" type="presOf" srcId="{D494ED8C-D035-4339-8C1D-E4D4575DD32A}" destId="{03C6141F-387A-4D46-80AD-501287A5050E}" srcOrd="0" destOrd="0" presId="urn:microsoft.com/office/officeart/2005/8/layout/orgChart1"/>
    <dgm:cxn modelId="{5F041DDB-6F76-4CBE-AB6D-B9D3876CF7E7}" type="presOf" srcId="{1B6A6705-E60C-4C0A-A27E-5005B79A1F80}" destId="{78A4B7DC-898F-4484-9FDC-7553C55718F1}" srcOrd="0" destOrd="0" presId="urn:microsoft.com/office/officeart/2005/8/layout/orgChart1"/>
    <dgm:cxn modelId="{4F8D9F54-6971-49F4-AE67-32D2659F799D}" type="presOf" srcId="{F19B8BF3-C52F-4A07-BE19-686DF8684E81}" destId="{9430208E-6C18-4796-BD35-7671A58B1AA8}" srcOrd="0" destOrd="0" presId="urn:microsoft.com/office/officeart/2005/8/layout/orgChart1"/>
    <dgm:cxn modelId="{2015E497-5C18-470F-9C34-438ED7B6151B}" type="presOf" srcId="{2DA419DA-CBF2-49C4-A2AF-6ADE32141E6C}" destId="{7FE6A4E5-CF7E-43C5-BFF0-B70BB9222DF9}" srcOrd="0" destOrd="0" presId="urn:microsoft.com/office/officeart/2005/8/layout/orgChart1"/>
    <dgm:cxn modelId="{2C30A299-FE39-4371-A17A-55F696C9C403}" type="presOf" srcId="{2B72086F-C611-4E62-884E-1E807DE31BFE}" destId="{768687BA-083D-4FB8-BF16-9002E26DE09F}" srcOrd="0" destOrd="0" presId="urn:microsoft.com/office/officeart/2005/8/layout/orgChart1"/>
    <dgm:cxn modelId="{2B0DF192-9C0C-4727-AD82-F36BFCCA567D}" type="presOf" srcId="{2DA419DA-CBF2-49C4-A2AF-6ADE32141E6C}" destId="{5476E55B-76D3-4D6E-A80C-8FAB401E8304}" srcOrd="1" destOrd="0" presId="urn:microsoft.com/office/officeart/2005/8/layout/orgChart1"/>
    <dgm:cxn modelId="{EA7E262C-E052-4ED9-91FF-370041E50774}" type="presOf" srcId="{31D6DB92-DFA0-4DD9-B0FB-15120A54E127}" destId="{9065CC71-6FE8-4DF3-868E-BC97E2C1D895}" srcOrd="0" destOrd="0" presId="urn:microsoft.com/office/officeart/2005/8/layout/orgChart1"/>
    <dgm:cxn modelId="{2A93AD79-458D-44FB-9D48-4F28304AC5A9}" type="presOf" srcId="{187791CA-BD5F-44E4-A8F4-3FE21A0D4378}" destId="{73D3FB75-62BE-4B74-888B-32966E344CC3}" srcOrd="1" destOrd="0" presId="urn:microsoft.com/office/officeart/2005/8/layout/orgChart1"/>
    <dgm:cxn modelId="{FC26E000-6B53-4B1B-A5FA-6431769BE727}" type="presOf" srcId="{9189A91D-BF2A-42FF-AAE4-2A563C365C21}" destId="{1F98FE1F-634B-4947-B093-5CCCBC21F53F}" srcOrd="1" destOrd="0" presId="urn:microsoft.com/office/officeart/2005/8/layout/orgChart1"/>
    <dgm:cxn modelId="{88FCB0C6-C8E8-4B2D-9132-3A10D14A4512}" srcId="{9189A91D-BF2A-42FF-AAE4-2A563C365C21}" destId="{2B72086F-C611-4E62-884E-1E807DE31BFE}" srcOrd="2" destOrd="0" parTransId="{F19B8BF3-C52F-4A07-BE19-686DF8684E81}" sibTransId="{ED892F1D-D3F3-4B5A-B313-FF62F31520D9}"/>
    <dgm:cxn modelId="{BC24663C-3DF9-440D-97CA-CCC6BF6DD175}" type="presOf" srcId="{A52EB292-DD1E-462E-BB39-36CF504E1A55}" destId="{F718D644-7413-4034-B65F-4657A9B80846}" srcOrd="0" destOrd="0" presId="urn:microsoft.com/office/officeart/2005/8/layout/orgChart1"/>
    <dgm:cxn modelId="{94F3A283-C60B-493D-9027-E99DC9193506}" srcId="{E7695FB5-08B5-4ED2-A1D1-7E362E2A1039}" destId="{418B9F41-6E2C-427F-976C-4A7E5E401A59}" srcOrd="2" destOrd="0" parTransId="{4318149B-1923-4614-9541-F6DA37D7BCDD}" sibTransId="{1D6967F1-9A93-4423-B7E1-F84EB2C79503}"/>
    <dgm:cxn modelId="{CE4A83AB-E88C-43B1-A91F-7645D57A6275}" type="presOf" srcId="{187791CA-BD5F-44E4-A8F4-3FE21A0D4378}" destId="{240AB6F0-A6FB-48E3-A095-6D59DDF4E027}" srcOrd="0" destOrd="0" presId="urn:microsoft.com/office/officeart/2005/8/layout/orgChart1"/>
    <dgm:cxn modelId="{4CF69C3C-0EF9-4A65-8155-4D7FEFADAC33}" type="presOf" srcId="{259E77B2-F818-4D32-88E0-254B686EC43E}" destId="{D43A596B-2D16-4437-891A-A2465BDF4DE2}" srcOrd="0" destOrd="0" presId="urn:microsoft.com/office/officeart/2005/8/layout/orgChart1"/>
    <dgm:cxn modelId="{70D441E8-AB2E-4B7C-83BB-F6D25F03B879}" srcId="{9189A91D-BF2A-42FF-AAE4-2A563C365C21}" destId="{EDAFBDC4-43B1-40DD-AA82-DCEDAA2CD15D}" srcOrd="1" destOrd="0" parTransId="{DF433415-1159-4436-8D4A-BE4F5BF03C02}" sibTransId="{B3600CED-DCD6-44DD-B89D-F658B98CA4C7}"/>
    <dgm:cxn modelId="{D718988D-D624-4F75-8B09-35F18BD3C28B}" type="presOf" srcId="{B1D823BA-6A09-423B-91EB-67D9E6877D09}" destId="{9C50084F-AFE2-4D1C-9C8D-7538D6DB7705}" srcOrd="1" destOrd="0" presId="urn:microsoft.com/office/officeart/2005/8/layout/orgChart1"/>
    <dgm:cxn modelId="{78345052-DE90-493B-A6E0-9C86792792AC}" type="presOf" srcId="{7E34E7E5-7CE6-4E71-A5EF-780BFE862AF0}" destId="{F1905326-E969-456B-9982-FC7C41944763}" srcOrd="1" destOrd="0" presId="urn:microsoft.com/office/officeart/2005/8/layout/orgChart1"/>
    <dgm:cxn modelId="{C0A1B290-47BF-41F8-AEDE-EF88E875B6CD}" type="presOf" srcId="{CA499310-95FE-4250-A375-9E6521E3C8F9}" destId="{2F1922B8-8D1E-4905-80BF-D3DB4C0243A0}" srcOrd="0" destOrd="0" presId="urn:microsoft.com/office/officeart/2005/8/layout/orgChart1"/>
    <dgm:cxn modelId="{BC951C1C-4F19-4B36-88BB-21B8C7597B18}" srcId="{2DA419DA-CBF2-49C4-A2AF-6ADE32141E6C}" destId="{E2E757BD-A948-4BAC-B7A5-B8189A1FAFD0}" srcOrd="1" destOrd="0" parTransId="{D494ED8C-D035-4339-8C1D-E4D4575DD32A}" sibTransId="{433D2AA4-1DD8-4DA3-9C72-66CD70AAFF8E}"/>
    <dgm:cxn modelId="{7FD3DA99-607A-4C4D-B2C0-F4E217EB4A58}" type="presOf" srcId="{CBB755B8-4B7D-4DB3-A727-C55ECA344E26}" destId="{F2A907BB-4891-4122-9CB6-6B726FA57511}" srcOrd="0" destOrd="0" presId="urn:microsoft.com/office/officeart/2005/8/layout/orgChart1"/>
    <dgm:cxn modelId="{01A7CA79-078A-4761-BD74-90269E370E5E}" type="presOf" srcId="{AA8C8368-7CF6-4349-9BDA-D6EFD3F70E25}" destId="{3EC9DECD-E66E-4CEC-8169-4BB6F4ADEA42}" srcOrd="0" destOrd="0" presId="urn:microsoft.com/office/officeart/2005/8/layout/orgChart1"/>
    <dgm:cxn modelId="{EC85FFE2-A785-4190-8019-EBB8E30D00C5}" type="presOf" srcId="{E7695FB5-08B5-4ED2-A1D1-7E362E2A1039}" destId="{B93D5640-B574-4B5E-897C-6C519EDEACA8}" srcOrd="0" destOrd="0" presId="urn:microsoft.com/office/officeart/2005/8/layout/orgChart1"/>
    <dgm:cxn modelId="{6A83DF94-FAF0-4D72-A529-92A36B1149E3}" type="presOf" srcId="{9189A91D-BF2A-42FF-AAE4-2A563C365C21}" destId="{80528E47-6E76-4F4F-B565-1E6AC628C84E}" srcOrd="0" destOrd="0" presId="urn:microsoft.com/office/officeart/2005/8/layout/orgChart1"/>
    <dgm:cxn modelId="{D8C30907-E172-43EB-9B40-EEEDF31D5EF1}" type="presOf" srcId="{2B72086F-C611-4E62-884E-1E807DE31BFE}" destId="{D312F0FC-1FFC-4905-97E0-F8304847B771}" srcOrd="1" destOrd="0" presId="urn:microsoft.com/office/officeart/2005/8/layout/orgChart1"/>
    <dgm:cxn modelId="{B90D9DF0-38CB-4DAC-85ED-58696FDC4275}" type="presOf" srcId="{E2E757BD-A948-4BAC-B7A5-B8189A1FAFD0}" destId="{BF066A9F-DAB6-45E1-A935-3126C5DF7FE0}" srcOrd="1" destOrd="0" presId="urn:microsoft.com/office/officeart/2005/8/layout/orgChart1"/>
    <dgm:cxn modelId="{E01AA9B1-A47D-4AE5-A7D0-B3C59445A632}" type="presOf" srcId="{B1D823BA-6A09-423B-91EB-67D9E6877D09}" destId="{B2972A42-7AE3-4352-BBDB-8D997369C244}" srcOrd="0" destOrd="0" presId="urn:microsoft.com/office/officeart/2005/8/layout/orgChart1"/>
    <dgm:cxn modelId="{92F0E967-D704-4449-A95E-2591AA5EF734}" srcId="{E7695FB5-08B5-4ED2-A1D1-7E362E2A1039}" destId="{A52EB292-DD1E-462E-BB39-36CF504E1A55}" srcOrd="3" destOrd="0" parTransId="{7A5F6077-6671-41D8-AE68-21A4DA4756A8}" sibTransId="{3D0EA352-7084-4996-9ACA-44166F197151}"/>
    <dgm:cxn modelId="{D8FA7DE4-95B1-4DC1-B2A6-D29B0C48CF13}" type="presOf" srcId="{E2E757BD-A948-4BAC-B7A5-B8189A1FAFD0}" destId="{C738D5B6-2DC5-485C-923C-9E21019B1D62}" srcOrd="0" destOrd="0" presId="urn:microsoft.com/office/officeart/2005/8/layout/orgChart1"/>
    <dgm:cxn modelId="{E0C1C610-C3B8-41DF-A468-42756FF7E8AB}" srcId="{B00080C5-C7E7-44DE-9BA0-C05A31FE7E7A}" destId="{CBB755B8-4B7D-4DB3-A727-C55ECA344E26}" srcOrd="0" destOrd="0" parTransId="{CB0FD2F9-CA1C-4D1E-B114-F1B7F71E8344}" sibTransId="{F072374C-BBA8-43A9-9AA7-C02BE9B53A72}"/>
    <dgm:cxn modelId="{7D1B5833-93D6-4B3E-9C48-F3BB1271A7EC}" type="presParOf" srcId="{A1232B54-D578-4AB6-9A14-6414EFCD8231}" destId="{D8BFAC04-F3DA-4A07-84D7-F0BABB5F97D5}" srcOrd="0" destOrd="0" presId="urn:microsoft.com/office/officeart/2005/8/layout/orgChart1"/>
    <dgm:cxn modelId="{183F4E43-69DF-482C-8ECC-F0B7BA415906}" type="presParOf" srcId="{D8BFAC04-F3DA-4A07-84D7-F0BABB5F97D5}" destId="{22316E05-4550-4457-B463-0AD75D073993}" srcOrd="0" destOrd="0" presId="urn:microsoft.com/office/officeart/2005/8/layout/orgChart1"/>
    <dgm:cxn modelId="{45C4E8A3-4A52-4B02-A54D-955E2ADCF467}" type="presParOf" srcId="{22316E05-4550-4457-B463-0AD75D073993}" destId="{7FE6A4E5-CF7E-43C5-BFF0-B70BB9222DF9}" srcOrd="0" destOrd="0" presId="urn:microsoft.com/office/officeart/2005/8/layout/orgChart1"/>
    <dgm:cxn modelId="{44B1AD3B-B04C-4F05-96A9-4AC551B15BE6}" type="presParOf" srcId="{22316E05-4550-4457-B463-0AD75D073993}" destId="{5476E55B-76D3-4D6E-A80C-8FAB401E8304}" srcOrd="1" destOrd="0" presId="urn:microsoft.com/office/officeart/2005/8/layout/orgChart1"/>
    <dgm:cxn modelId="{6AD2601D-8120-4FA3-89A1-8AEED88E5BFC}" type="presParOf" srcId="{D8BFAC04-F3DA-4A07-84D7-F0BABB5F97D5}" destId="{567C0FF5-A345-4583-B639-27E08A829C1F}" srcOrd="1" destOrd="0" presId="urn:microsoft.com/office/officeart/2005/8/layout/orgChart1"/>
    <dgm:cxn modelId="{DBA9A92F-E9E7-42CB-979F-2C62420946B5}" type="presParOf" srcId="{567C0FF5-A345-4583-B639-27E08A829C1F}" destId="{C8F66BFF-F671-40DE-AB65-73A462D0A422}" srcOrd="0" destOrd="0" presId="urn:microsoft.com/office/officeart/2005/8/layout/orgChart1"/>
    <dgm:cxn modelId="{537E7089-66CE-4C98-AA25-2A69DA9F7F71}" type="presParOf" srcId="{567C0FF5-A345-4583-B639-27E08A829C1F}" destId="{946EC395-D24C-4079-888E-F7CE2B11DB12}" srcOrd="1" destOrd="0" presId="urn:microsoft.com/office/officeart/2005/8/layout/orgChart1"/>
    <dgm:cxn modelId="{2300AE05-68B1-4DA7-BC4E-3C13687C231F}" type="presParOf" srcId="{946EC395-D24C-4079-888E-F7CE2B11DB12}" destId="{D09582DF-015E-42BB-914C-59EDB33D660E}" srcOrd="0" destOrd="0" presId="urn:microsoft.com/office/officeart/2005/8/layout/orgChart1"/>
    <dgm:cxn modelId="{5E24E990-D069-4D78-99B3-BDC92C4C1775}" type="presParOf" srcId="{D09582DF-015E-42BB-914C-59EDB33D660E}" destId="{80528E47-6E76-4F4F-B565-1E6AC628C84E}" srcOrd="0" destOrd="0" presId="urn:microsoft.com/office/officeart/2005/8/layout/orgChart1"/>
    <dgm:cxn modelId="{7398D767-4398-48F7-A6A2-4CD0837C6347}" type="presParOf" srcId="{D09582DF-015E-42BB-914C-59EDB33D660E}" destId="{1F98FE1F-634B-4947-B093-5CCCBC21F53F}" srcOrd="1" destOrd="0" presId="urn:microsoft.com/office/officeart/2005/8/layout/orgChart1"/>
    <dgm:cxn modelId="{711570E8-BA63-4F42-9A81-6E0A4D8C03BA}" type="presParOf" srcId="{946EC395-D24C-4079-888E-F7CE2B11DB12}" destId="{74B9B58C-13B3-4A67-A639-47C3D18AB362}" srcOrd="1" destOrd="0" presId="urn:microsoft.com/office/officeart/2005/8/layout/orgChart1"/>
    <dgm:cxn modelId="{0C443AC5-6D04-4F56-808D-D4EBB47E4DE4}" type="presParOf" srcId="{74B9B58C-13B3-4A67-A639-47C3D18AB362}" destId="{95EF6E1D-0A3A-41C3-A681-6E360F93A947}" srcOrd="0" destOrd="0" presId="urn:microsoft.com/office/officeart/2005/8/layout/orgChart1"/>
    <dgm:cxn modelId="{B82E3001-B473-4035-A780-A884BDBAB7A6}" type="presParOf" srcId="{74B9B58C-13B3-4A67-A639-47C3D18AB362}" destId="{ADF1D1E0-FFF7-4C74-B9EE-DD50ED3F7D18}" srcOrd="1" destOrd="0" presId="urn:microsoft.com/office/officeart/2005/8/layout/orgChart1"/>
    <dgm:cxn modelId="{F48F5E15-AC53-4646-81BF-A4FB49818AE2}" type="presParOf" srcId="{ADF1D1E0-FFF7-4C74-B9EE-DD50ED3F7D18}" destId="{19F98789-F137-45FC-A503-686EB96C6A4F}" srcOrd="0" destOrd="0" presId="urn:microsoft.com/office/officeart/2005/8/layout/orgChart1"/>
    <dgm:cxn modelId="{D358744F-55BA-432A-851B-5DD609D7DED9}" type="presParOf" srcId="{19F98789-F137-45FC-A503-686EB96C6A4F}" destId="{7363FF47-DDCD-4863-B16A-8A9C19A4E7B6}" srcOrd="0" destOrd="0" presId="urn:microsoft.com/office/officeart/2005/8/layout/orgChart1"/>
    <dgm:cxn modelId="{7212AD46-DA23-4CBE-9E8A-BA876F14BFAA}" type="presParOf" srcId="{19F98789-F137-45FC-A503-686EB96C6A4F}" destId="{2917DE02-6145-4795-9172-BA06F4E48120}" srcOrd="1" destOrd="0" presId="urn:microsoft.com/office/officeart/2005/8/layout/orgChart1"/>
    <dgm:cxn modelId="{9E0461BF-8651-47DD-B7C8-7D4219DD3DA1}" type="presParOf" srcId="{ADF1D1E0-FFF7-4C74-B9EE-DD50ED3F7D18}" destId="{802DDCF5-F942-475D-8DC2-1A41211CE709}" srcOrd="1" destOrd="0" presId="urn:microsoft.com/office/officeart/2005/8/layout/orgChart1"/>
    <dgm:cxn modelId="{262FB3B7-DA2D-4DD5-82F8-43304E2B7A6D}" type="presParOf" srcId="{ADF1D1E0-FFF7-4C74-B9EE-DD50ED3F7D18}" destId="{6D14E244-3276-4D2D-A62F-271BF851E4CE}" srcOrd="2" destOrd="0" presId="urn:microsoft.com/office/officeart/2005/8/layout/orgChart1"/>
    <dgm:cxn modelId="{779ABEDB-D33A-41C0-83BF-D9D29C98B184}" type="presParOf" srcId="{74B9B58C-13B3-4A67-A639-47C3D18AB362}" destId="{44F6E839-2ED0-4404-9BC7-F44A216258AA}" srcOrd="2" destOrd="0" presId="urn:microsoft.com/office/officeart/2005/8/layout/orgChart1"/>
    <dgm:cxn modelId="{3D277E60-39F1-408B-A5B8-847D27ECDA94}" type="presParOf" srcId="{74B9B58C-13B3-4A67-A639-47C3D18AB362}" destId="{DE9C03F2-A869-44F0-953D-825748AC0F95}" srcOrd="3" destOrd="0" presId="urn:microsoft.com/office/officeart/2005/8/layout/orgChart1"/>
    <dgm:cxn modelId="{2D8B9E2D-3F20-4006-A2BE-291A77A5B4B8}" type="presParOf" srcId="{DE9C03F2-A869-44F0-953D-825748AC0F95}" destId="{E96752DF-6056-4034-BAA7-DDFE36911818}" srcOrd="0" destOrd="0" presId="urn:microsoft.com/office/officeart/2005/8/layout/orgChart1"/>
    <dgm:cxn modelId="{2276BFF8-E303-45AE-98C6-56343A206BAA}" type="presParOf" srcId="{E96752DF-6056-4034-BAA7-DDFE36911818}" destId="{13F9F801-F678-45D4-B08B-1D92AEE79719}" srcOrd="0" destOrd="0" presId="urn:microsoft.com/office/officeart/2005/8/layout/orgChart1"/>
    <dgm:cxn modelId="{1153B03F-96C3-4246-8031-F6D853FCD4F0}" type="presParOf" srcId="{E96752DF-6056-4034-BAA7-DDFE36911818}" destId="{EE921B5D-1C20-4911-B57A-1235E1CAE3EA}" srcOrd="1" destOrd="0" presId="urn:microsoft.com/office/officeart/2005/8/layout/orgChart1"/>
    <dgm:cxn modelId="{8668E3CA-6ACF-4BFE-8626-B8E5E55065E5}" type="presParOf" srcId="{DE9C03F2-A869-44F0-953D-825748AC0F95}" destId="{CBD2FF3F-2F19-453D-83F9-44B0256DB80D}" srcOrd="1" destOrd="0" presId="urn:microsoft.com/office/officeart/2005/8/layout/orgChart1"/>
    <dgm:cxn modelId="{79D1E3B0-B49C-4305-BEB2-611A53AF0DC6}" type="presParOf" srcId="{DE9C03F2-A869-44F0-953D-825748AC0F95}" destId="{8290EE6D-98A0-4080-B878-4396D0E1B2E2}" srcOrd="2" destOrd="0" presId="urn:microsoft.com/office/officeart/2005/8/layout/orgChart1"/>
    <dgm:cxn modelId="{3D87C4B8-60E9-4FEE-80F5-B00D8C2A2434}" type="presParOf" srcId="{74B9B58C-13B3-4A67-A639-47C3D18AB362}" destId="{9430208E-6C18-4796-BD35-7671A58B1AA8}" srcOrd="4" destOrd="0" presId="urn:microsoft.com/office/officeart/2005/8/layout/orgChart1"/>
    <dgm:cxn modelId="{1B4B9FB1-A011-458C-8F13-BF98D3C50956}" type="presParOf" srcId="{74B9B58C-13B3-4A67-A639-47C3D18AB362}" destId="{C9DC9DCE-1CD1-4E57-AAAD-EDAFEF34EF99}" srcOrd="5" destOrd="0" presId="urn:microsoft.com/office/officeart/2005/8/layout/orgChart1"/>
    <dgm:cxn modelId="{40BCD1CB-6AB4-4869-843C-2523C6441948}" type="presParOf" srcId="{C9DC9DCE-1CD1-4E57-AAAD-EDAFEF34EF99}" destId="{FE4188F0-F562-406F-9C2D-88FB9ED8A871}" srcOrd="0" destOrd="0" presId="urn:microsoft.com/office/officeart/2005/8/layout/orgChart1"/>
    <dgm:cxn modelId="{6A91FDDD-7765-4AFF-AB26-E5950F536A86}" type="presParOf" srcId="{FE4188F0-F562-406F-9C2D-88FB9ED8A871}" destId="{768687BA-083D-4FB8-BF16-9002E26DE09F}" srcOrd="0" destOrd="0" presId="urn:microsoft.com/office/officeart/2005/8/layout/orgChart1"/>
    <dgm:cxn modelId="{ECDE4AE7-5FFB-4AC3-A5E2-819BCA3F77C5}" type="presParOf" srcId="{FE4188F0-F562-406F-9C2D-88FB9ED8A871}" destId="{D312F0FC-1FFC-4905-97E0-F8304847B771}" srcOrd="1" destOrd="0" presId="urn:microsoft.com/office/officeart/2005/8/layout/orgChart1"/>
    <dgm:cxn modelId="{D97CF437-474F-44B8-8F8A-988FD6EFAE54}" type="presParOf" srcId="{C9DC9DCE-1CD1-4E57-AAAD-EDAFEF34EF99}" destId="{E0D67283-C76D-4D9B-8DB4-5E0C41F699EA}" srcOrd="1" destOrd="0" presId="urn:microsoft.com/office/officeart/2005/8/layout/orgChart1"/>
    <dgm:cxn modelId="{CD33329C-4B62-444D-9681-B7B942EA0EE4}" type="presParOf" srcId="{C9DC9DCE-1CD1-4E57-AAAD-EDAFEF34EF99}" destId="{9D89EC8E-D1EA-4FA1-8680-0782F440DBD2}" srcOrd="2" destOrd="0" presId="urn:microsoft.com/office/officeart/2005/8/layout/orgChart1"/>
    <dgm:cxn modelId="{82016E0D-529E-40D0-97E2-D46EC14F981E}" type="presParOf" srcId="{946EC395-D24C-4079-888E-F7CE2B11DB12}" destId="{D253881A-9240-4ED6-B22F-194112992637}" srcOrd="2" destOrd="0" presId="urn:microsoft.com/office/officeart/2005/8/layout/orgChart1"/>
    <dgm:cxn modelId="{9DB08CE8-602F-48D0-824F-40B1B1299463}" type="presParOf" srcId="{567C0FF5-A345-4583-B639-27E08A829C1F}" destId="{03C6141F-387A-4D46-80AD-501287A5050E}" srcOrd="2" destOrd="0" presId="urn:microsoft.com/office/officeart/2005/8/layout/orgChart1"/>
    <dgm:cxn modelId="{2ADB4944-6902-42C8-885A-82085F66E0BA}" type="presParOf" srcId="{567C0FF5-A345-4583-B639-27E08A829C1F}" destId="{A0CA81A3-C65B-49EA-A405-53EE8C3DD161}" srcOrd="3" destOrd="0" presId="urn:microsoft.com/office/officeart/2005/8/layout/orgChart1"/>
    <dgm:cxn modelId="{21C3077B-2739-42AE-9DB7-508B44EC27E3}" type="presParOf" srcId="{A0CA81A3-C65B-49EA-A405-53EE8C3DD161}" destId="{CD8634AD-823B-49EB-AC29-112410982F08}" srcOrd="0" destOrd="0" presId="urn:microsoft.com/office/officeart/2005/8/layout/orgChart1"/>
    <dgm:cxn modelId="{E02DBC5B-A11D-4037-98C4-9CECA79F7745}" type="presParOf" srcId="{CD8634AD-823B-49EB-AC29-112410982F08}" destId="{C738D5B6-2DC5-485C-923C-9E21019B1D62}" srcOrd="0" destOrd="0" presId="urn:microsoft.com/office/officeart/2005/8/layout/orgChart1"/>
    <dgm:cxn modelId="{7D314237-5929-4069-B17B-34410743E419}" type="presParOf" srcId="{CD8634AD-823B-49EB-AC29-112410982F08}" destId="{BF066A9F-DAB6-45E1-A935-3126C5DF7FE0}" srcOrd="1" destOrd="0" presId="urn:microsoft.com/office/officeart/2005/8/layout/orgChart1"/>
    <dgm:cxn modelId="{A8F9CD04-2EBA-46CF-BF61-2F94D5D0613D}" type="presParOf" srcId="{A0CA81A3-C65B-49EA-A405-53EE8C3DD161}" destId="{B9F139BE-A46C-4F01-9232-447FB88A2668}" srcOrd="1" destOrd="0" presId="urn:microsoft.com/office/officeart/2005/8/layout/orgChart1"/>
    <dgm:cxn modelId="{362FF2EC-D263-465E-AED9-30BAEB347795}" type="presParOf" srcId="{A0CA81A3-C65B-49EA-A405-53EE8C3DD161}" destId="{ADF32953-0AAA-43F9-9191-E66E2F111811}" srcOrd="2" destOrd="0" presId="urn:microsoft.com/office/officeart/2005/8/layout/orgChart1"/>
    <dgm:cxn modelId="{71AE050E-6468-4E5D-BB0C-4C56A81952AA}" type="presParOf" srcId="{567C0FF5-A345-4583-B639-27E08A829C1F}" destId="{183F1F99-EE2A-4448-8494-436FA3F4D7DE}" srcOrd="4" destOrd="0" presId="urn:microsoft.com/office/officeart/2005/8/layout/orgChart1"/>
    <dgm:cxn modelId="{707CB8C9-58A3-4F00-908F-A75BF7B02254}" type="presParOf" srcId="{567C0FF5-A345-4583-B639-27E08A829C1F}" destId="{7415FAD4-6957-4E5B-88A5-D4723595DEAF}" srcOrd="5" destOrd="0" presId="urn:microsoft.com/office/officeart/2005/8/layout/orgChart1"/>
    <dgm:cxn modelId="{41BDBA16-4809-491C-AA5A-4DDEF0460C2C}" type="presParOf" srcId="{7415FAD4-6957-4E5B-88A5-D4723595DEAF}" destId="{104D917F-EE32-460D-B9D5-C220A0CFE0E5}" srcOrd="0" destOrd="0" presId="urn:microsoft.com/office/officeart/2005/8/layout/orgChart1"/>
    <dgm:cxn modelId="{48B75E00-AC07-4551-B386-F9F4A2C35B9D}" type="presParOf" srcId="{104D917F-EE32-460D-B9D5-C220A0CFE0E5}" destId="{42D4573A-FBE0-4B10-BD36-B6CECCDDB0CE}" srcOrd="0" destOrd="0" presId="urn:microsoft.com/office/officeart/2005/8/layout/orgChart1"/>
    <dgm:cxn modelId="{EA8A559B-FF4E-4928-B4A6-CC9C406178FF}" type="presParOf" srcId="{104D917F-EE32-460D-B9D5-C220A0CFE0E5}" destId="{134F3566-3117-4551-A570-24D432849BF3}" srcOrd="1" destOrd="0" presId="urn:microsoft.com/office/officeart/2005/8/layout/orgChart1"/>
    <dgm:cxn modelId="{9C6FDED1-06A1-4D3F-B0E5-05B24D7C0814}" type="presParOf" srcId="{7415FAD4-6957-4E5B-88A5-D4723595DEAF}" destId="{0EEFF5AC-BB7B-43BE-AD71-9DF7AB80E7CD}" srcOrd="1" destOrd="0" presId="urn:microsoft.com/office/officeart/2005/8/layout/orgChart1"/>
    <dgm:cxn modelId="{1D75E711-D19A-45D9-BC71-F50F355C934A}" type="presParOf" srcId="{0EEFF5AC-BB7B-43BE-AD71-9DF7AB80E7CD}" destId="{1A8FB77E-0D7C-4B7D-8A63-C0341A56AE38}" srcOrd="0" destOrd="0" presId="urn:microsoft.com/office/officeart/2005/8/layout/orgChart1"/>
    <dgm:cxn modelId="{092DEF20-23AF-4D05-B6D1-F31B5EC4EE83}" type="presParOf" srcId="{0EEFF5AC-BB7B-43BE-AD71-9DF7AB80E7CD}" destId="{E4296E05-015E-4284-B764-358384E24DF9}" srcOrd="1" destOrd="0" presId="urn:microsoft.com/office/officeart/2005/8/layout/orgChart1"/>
    <dgm:cxn modelId="{DE059225-F431-4F0C-82A2-64E3EE9716E7}" type="presParOf" srcId="{E4296E05-015E-4284-B764-358384E24DF9}" destId="{41D043B2-9E78-400F-A82E-292370928C80}" srcOrd="0" destOrd="0" presId="urn:microsoft.com/office/officeart/2005/8/layout/orgChart1"/>
    <dgm:cxn modelId="{1C7DA8EB-763E-4DF7-AB6F-D874F6952509}" type="presParOf" srcId="{41D043B2-9E78-400F-A82E-292370928C80}" destId="{F2A907BB-4891-4122-9CB6-6B726FA57511}" srcOrd="0" destOrd="0" presId="urn:microsoft.com/office/officeart/2005/8/layout/orgChart1"/>
    <dgm:cxn modelId="{26B9CFC8-DB3B-4E2B-BEDD-3D5F715B5D5F}" type="presParOf" srcId="{41D043B2-9E78-400F-A82E-292370928C80}" destId="{8D7B190A-CE33-4A04-B8E2-25EEC17B4E6C}" srcOrd="1" destOrd="0" presId="urn:microsoft.com/office/officeart/2005/8/layout/orgChart1"/>
    <dgm:cxn modelId="{8DA67E5B-F1D7-4DB4-B78C-436341D4E69F}" type="presParOf" srcId="{E4296E05-015E-4284-B764-358384E24DF9}" destId="{BA34A585-F645-4C77-8A5C-5F8A4CA00B71}" srcOrd="1" destOrd="0" presId="urn:microsoft.com/office/officeart/2005/8/layout/orgChart1"/>
    <dgm:cxn modelId="{870E3D54-D3EA-48DB-A3CD-F441911446EB}" type="presParOf" srcId="{E4296E05-015E-4284-B764-358384E24DF9}" destId="{BCE32869-D4D9-48DD-843F-69094F1D3EDA}" srcOrd="2" destOrd="0" presId="urn:microsoft.com/office/officeart/2005/8/layout/orgChart1"/>
    <dgm:cxn modelId="{66F68848-B62E-4A7B-ACD5-9BD48313B7CB}" type="presParOf" srcId="{0EEFF5AC-BB7B-43BE-AD71-9DF7AB80E7CD}" destId="{D43A596B-2D16-4437-891A-A2465BDF4DE2}" srcOrd="2" destOrd="0" presId="urn:microsoft.com/office/officeart/2005/8/layout/orgChart1"/>
    <dgm:cxn modelId="{78E7AC16-638B-4407-B826-4712A0612642}" type="presParOf" srcId="{0EEFF5AC-BB7B-43BE-AD71-9DF7AB80E7CD}" destId="{366163E5-6A05-4B2F-9017-BE4DF495D57E}" srcOrd="3" destOrd="0" presId="urn:microsoft.com/office/officeart/2005/8/layout/orgChart1"/>
    <dgm:cxn modelId="{3C9DBF62-8E37-4BD9-ACAA-599B61638E8E}" type="presParOf" srcId="{366163E5-6A05-4B2F-9017-BE4DF495D57E}" destId="{03364528-F3FF-4345-941D-AE8F8F5CD697}" srcOrd="0" destOrd="0" presId="urn:microsoft.com/office/officeart/2005/8/layout/orgChart1"/>
    <dgm:cxn modelId="{70D1D801-A734-4A2F-B241-E82BBDF360A1}" type="presParOf" srcId="{03364528-F3FF-4345-941D-AE8F8F5CD697}" destId="{240AB6F0-A6FB-48E3-A095-6D59DDF4E027}" srcOrd="0" destOrd="0" presId="urn:microsoft.com/office/officeart/2005/8/layout/orgChart1"/>
    <dgm:cxn modelId="{EAD0E7C1-72D6-45C6-A60E-F757DEA20F90}" type="presParOf" srcId="{03364528-F3FF-4345-941D-AE8F8F5CD697}" destId="{73D3FB75-62BE-4B74-888B-32966E344CC3}" srcOrd="1" destOrd="0" presId="urn:microsoft.com/office/officeart/2005/8/layout/orgChart1"/>
    <dgm:cxn modelId="{0E595F4B-E85D-4109-BC53-102C48D81C16}" type="presParOf" srcId="{366163E5-6A05-4B2F-9017-BE4DF495D57E}" destId="{89B9EA97-C5B2-47D9-A12C-6AF555A81E13}" srcOrd="1" destOrd="0" presId="urn:microsoft.com/office/officeart/2005/8/layout/orgChart1"/>
    <dgm:cxn modelId="{53BDB9F9-DD47-401C-B460-9EF27D7CEDB5}" type="presParOf" srcId="{366163E5-6A05-4B2F-9017-BE4DF495D57E}" destId="{F8E36F78-7AA5-4841-938F-5F6FB6D7C147}" srcOrd="2" destOrd="0" presId="urn:microsoft.com/office/officeart/2005/8/layout/orgChart1"/>
    <dgm:cxn modelId="{CC68AB5B-E507-4B4C-8806-7E2D1176F236}" type="presParOf" srcId="{0EEFF5AC-BB7B-43BE-AD71-9DF7AB80E7CD}" destId="{9065CC71-6FE8-4DF3-868E-BC97E2C1D895}" srcOrd="4" destOrd="0" presId="urn:microsoft.com/office/officeart/2005/8/layout/orgChart1"/>
    <dgm:cxn modelId="{76DC542F-B3D5-40C8-A7FA-796ED45304DC}" type="presParOf" srcId="{0EEFF5AC-BB7B-43BE-AD71-9DF7AB80E7CD}" destId="{2B2C2BE6-0028-4EE2-8B25-DD3D06D864CC}" srcOrd="5" destOrd="0" presId="urn:microsoft.com/office/officeart/2005/8/layout/orgChart1"/>
    <dgm:cxn modelId="{3753F45A-27C6-4549-962B-72D29614B98F}" type="presParOf" srcId="{2B2C2BE6-0028-4EE2-8B25-DD3D06D864CC}" destId="{F1D05F13-007A-4864-BA2D-25A9D1FA47AE}" srcOrd="0" destOrd="0" presId="urn:microsoft.com/office/officeart/2005/8/layout/orgChart1"/>
    <dgm:cxn modelId="{735823A8-3535-4BC6-8C58-95C71E2ABE36}" type="presParOf" srcId="{F1D05F13-007A-4864-BA2D-25A9D1FA47AE}" destId="{3EC9DECD-E66E-4CEC-8169-4BB6F4ADEA42}" srcOrd="0" destOrd="0" presId="urn:microsoft.com/office/officeart/2005/8/layout/orgChart1"/>
    <dgm:cxn modelId="{E60CE8E9-9D03-4F87-AB9C-ABEBADA91F06}" type="presParOf" srcId="{F1D05F13-007A-4864-BA2D-25A9D1FA47AE}" destId="{4B78E0FD-B2C9-4BEA-B4D2-9E71FF3057BB}" srcOrd="1" destOrd="0" presId="urn:microsoft.com/office/officeart/2005/8/layout/orgChart1"/>
    <dgm:cxn modelId="{582DF8DB-B816-4AFE-B63B-06F1F6146936}" type="presParOf" srcId="{2B2C2BE6-0028-4EE2-8B25-DD3D06D864CC}" destId="{AC25AABF-6321-49A8-91F6-16921EEBB839}" srcOrd="1" destOrd="0" presId="urn:microsoft.com/office/officeart/2005/8/layout/orgChart1"/>
    <dgm:cxn modelId="{2BBED274-9895-4B00-AAB1-45E8D8CF2B6F}" type="presParOf" srcId="{2B2C2BE6-0028-4EE2-8B25-DD3D06D864CC}" destId="{FD9EBCFF-6E9C-4BB4-9672-9ADFE9AC71E4}" srcOrd="2" destOrd="0" presId="urn:microsoft.com/office/officeart/2005/8/layout/orgChart1"/>
    <dgm:cxn modelId="{7ED46EEC-C373-4989-B6AF-BAFDC286AAEE}" type="presParOf" srcId="{0EEFF5AC-BB7B-43BE-AD71-9DF7AB80E7CD}" destId="{2F1922B8-8D1E-4905-80BF-D3DB4C0243A0}" srcOrd="6" destOrd="0" presId="urn:microsoft.com/office/officeart/2005/8/layout/orgChart1"/>
    <dgm:cxn modelId="{F4752670-A3F1-4243-B4CE-D269FB9C8EFD}" type="presParOf" srcId="{0EEFF5AC-BB7B-43BE-AD71-9DF7AB80E7CD}" destId="{3905CA3A-582E-4AA9-9057-59955B117CFF}" srcOrd="7" destOrd="0" presId="urn:microsoft.com/office/officeart/2005/8/layout/orgChart1"/>
    <dgm:cxn modelId="{A926EF7E-253D-46DE-A632-681436B157C9}" type="presParOf" srcId="{3905CA3A-582E-4AA9-9057-59955B117CFF}" destId="{C9AFB530-AE49-4A6A-A96D-6D47EC624F2A}" srcOrd="0" destOrd="0" presId="urn:microsoft.com/office/officeart/2005/8/layout/orgChart1"/>
    <dgm:cxn modelId="{9B9CEC0D-414B-4020-990C-8F537117BF0E}" type="presParOf" srcId="{C9AFB530-AE49-4A6A-A96D-6D47EC624F2A}" destId="{440D16E8-D1C3-409B-B584-2AE4E427D012}" srcOrd="0" destOrd="0" presId="urn:microsoft.com/office/officeart/2005/8/layout/orgChart1"/>
    <dgm:cxn modelId="{6EF95EC7-85BD-4403-8AAD-8923C288AA2F}" type="presParOf" srcId="{C9AFB530-AE49-4A6A-A96D-6D47EC624F2A}" destId="{F1905326-E969-456B-9982-FC7C41944763}" srcOrd="1" destOrd="0" presId="urn:microsoft.com/office/officeart/2005/8/layout/orgChart1"/>
    <dgm:cxn modelId="{6F223DAD-DE47-4F5D-8907-3B7369554A6E}" type="presParOf" srcId="{3905CA3A-582E-4AA9-9057-59955B117CFF}" destId="{86CA9FDB-787D-45FB-847D-99A9A731B37F}" srcOrd="1" destOrd="0" presId="urn:microsoft.com/office/officeart/2005/8/layout/orgChart1"/>
    <dgm:cxn modelId="{DCD1AD2B-C25A-4244-B6B1-B788FCB7312D}" type="presParOf" srcId="{3905CA3A-582E-4AA9-9057-59955B117CFF}" destId="{F2DC2CFA-097C-47C4-855F-984D1C3AE5EE}" srcOrd="2" destOrd="0" presId="urn:microsoft.com/office/officeart/2005/8/layout/orgChart1"/>
    <dgm:cxn modelId="{12315D59-6E82-45B1-B3B4-E496D3E3DC14}" type="presParOf" srcId="{7415FAD4-6957-4E5B-88A5-D4723595DEAF}" destId="{3F20BDED-84FE-4B40-A0B9-C30728B0CD47}" srcOrd="2" destOrd="0" presId="urn:microsoft.com/office/officeart/2005/8/layout/orgChart1"/>
    <dgm:cxn modelId="{830B8C10-F2A9-47D0-A69D-DAF540EACA12}" type="presParOf" srcId="{567C0FF5-A345-4583-B639-27E08A829C1F}" destId="{E84D652E-0E10-4341-9230-AFA61A55B7C0}" srcOrd="6" destOrd="0" presId="urn:microsoft.com/office/officeart/2005/8/layout/orgChart1"/>
    <dgm:cxn modelId="{B99F634E-6040-402B-8B09-BEDDBDA9AC7C}" type="presParOf" srcId="{567C0FF5-A345-4583-B639-27E08A829C1F}" destId="{B1D50811-E0C5-436D-B925-63AFA229EAAA}" srcOrd="7" destOrd="0" presId="urn:microsoft.com/office/officeart/2005/8/layout/orgChart1"/>
    <dgm:cxn modelId="{EE87C25B-5F7A-4D25-BCB4-10A36BF895AD}" type="presParOf" srcId="{B1D50811-E0C5-436D-B925-63AFA229EAAA}" destId="{17F36235-A9E4-48CE-8242-82C4D42D4071}" srcOrd="0" destOrd="0" presId="urn:microsoft.com/office/officeart/2005/8/layout/orgChart1"/>
    <dgm:cxn modelId="{FAA01633-B0F3-4658-9A2C-144E0B01E6BE}" type="presParOf" srcId="{17F36235-A9E4-48CE-8242-82C4D42D4071}" destId="{B93D5640-B574-4B5E-897C-6C519EDEACA8}" srcOrd="0" destOrd="0" presId="urn:microsoft.com/office/officeart/2005/8/layout/orgChart1"/>
    <dgm:cxn modelId="{4888CF3F-43FD-4FE1-A346-361DAC205A2C}" type="presParOf" srcId="{17F36235-A9E4-48CE-8242-82C4D42D4071}" destId="{DC42D9AB-F99D-4712-ADA9-9DB4D05C5954}" srcOrd="1" destOrd="0" presId="urn:microsoft.com/office/officeart/2005/8/layout/orgChart1"/>
    <dgm:cxn modelId="{49A67120-28E8-474E-B997-BDA180D1C0A1}" type="presParOf" srcId="{B1D50811-E0C5-436D-B925-63AFA229EAAA}" destId="{12FA0728-5451-4D98-96FD-36627943C8F9}" srcOrd="1" destOrd="0" presId="urn:microsoft.com/office/officeart/2005/8/layout/orgChart1"/>
    <dgm:cxn modelId="{0038BBEA-8093-4C0B-AB88-A881370FA477}" type="presParOf" srcId="{12FA0728-5451-4D98-96FD-36627943C8F9}" destId="{C6D94BB7-9CED-45C2-8418-BF34D99BE65F}" srcOrd="0" destOrd="0" presId="urn:microsoft.com/office/officeart/2005/8/layout/orgChart1"/>
    <dgm:cxn modelId="{10AD244F-B261-4AF3-B2F4-A5B77A06C6BD}" type="presParOf" srcId="{12FA0728-5451-4D98-96FD-36627943C8F9}" destId="{EA63BBE7-4897-4AB7-9A74-9B5770100FAA}" srcOrd="1" destOrd="0" presId="urn:microsoft.com/office/officeart/2005/8/layout/orgChart1"/>
    <dgm:cxn modelId="{E5904CEA-9659-4484-BE92-EEC2A47AD715}" type="presParOf" srcId="{EA63BBE7-4897-4AB7-9A74-9B5770100FAA}" destId="{4827504D-A04B-4CFC-B8C3-76C86D48E1D3}" srcOrd="0" destOrd="0" presId="urn:microsoft.com/office/officeart/2005/8/layout/orgChart1"/>
    <dgm:cxn modelId="{F1B37924-07D2-49E4-A746-71D0D06AB7E9}" type="presParOf" srcId="{4827504D-A04B-4CFC-B8C3-76C86D48E1D3}" destId="{08A4129F-F25D-4E58-93E9-73DBF13C6DF6}" srcOrd="0" destOrd="0" presId="urn:microsoft.com/office/officeart/2005/8/layout/orgChart1"/>
    <dgm:cxn modelId="{261EAEAD-5E49-4B6B-B4DC-895117D533C7}" type="presParOf" srcId="{4827504D-A04B-4CFC-B8C3-76C86D48E1D3}" destId="{A73D7C03-CB81-40A1-AAAE-AACAE23A488A}" srcOrd="1" destOrd="0" presId="urn:microsoft.com/office/officeart/2005/8/layout/orgChart1"/>
    <dgm:cxn modelId="{BE25E318-6D7E-4C98-B764-C04350316027}" type="presParOf" srcId="{EA63BBE7-4897-4AB7-9A74-9B5770100FAA}" destId="{356B0EAB-4940-4B91-9514-B24191C82678}" srcOrd="1" destOrd="0" presId="urn:microsoft.com/office/officeart/2005/8/layout/orgChart1"/>
    <dgm:cxn modelId="{61E7874A-13E2-4C62-9FEA-489850004FBC}" type="presParOf" srcId="{EA63BBE7-4897-4AB7-9A74-9B5770100FAA}" destId="{5E2A3901-9A44-48B6-B907-815742CE4B92}" srcOrd="2" destOrd="0" presId="urn:microsoft.com/office/officeart/2005/8/layout/orgChart1"/>
    <dgm:cxn modelId="{316C3F33-E5B0-4FA6-BFFA-0ED92ED21A27}" type="presParOf" srcId="{12FA0728-5451-4D98-96FD-36627943C8F9}" destId="{78A4B7DC-898F-4484-9FDC-7553C55718F1}" srcOrd="2" destOrd="0" presId="urn:microsoft.com/office/officeart/2005/8/layout/orgChart1"/>
    <dgm:cxn modelId="{FDB801DF-4B24-48FC-839D-9412818F3144}" type="presParOf" srcId="{12FA0728-5451-4D98-96FD-36627943C8F9}" destId="{BBA01B07-7C33-4524-8524-49BA254BD734}" srcOrd="3" destOrd="0" presId="urn:microsoft.com/office/officeart/2005/8/layout/orgChart1"/>
    <dgm:cxn modelId="{A390E27F-AE2B-44A5-88B6-D6E647CF0639}" type="presParOf" srcId="{BBA01B07-7C33-4524-8524-49BA254BD734}" destId="{0D1CE8CA-D0C0-4FC4-B0B3-7D311C456D10}" srcOrd="0" destOrd="0" presId="urn:microsoft.com/office/officeart/2005/8/layout/orgChart1"/>
    <dgm:cxn modelId="{C3EDDE4E-3C13-4EAD-9394-14E41242302F}" type="presParOf" srcId="{0D1CE8CA-D0C0-4FC4-B0B3-7D311C456D10}" destId="{B2972A42-7AE3-4352-BBDB-8D997369C244}" srcOrd="0" destOrd="0" presId="urn:microsoft.com/office/officeart/2005/8/layout/orgChart1"/>
    <dgm:cxn modelId="{5831D222-0BEA-4064-84DC-890405D8B9CF}" type="presParOf" srcId="{0D1CE8CA-D0C0-4FC4-B0B3-7D311C456D10}" destId="{9C50084F-AFE2-4D1C-9C8D-7538D6DB7705}" srcOrd="1" destOrd="0" presId="urn:microsoft.com/office/officeart/2005/8/layout/orgChart1"/>
    <dgm:cxn modelId="{368EB852-0F03-4061-A667-A9C0B94AFB4E}" type="presParOf" srcId="{BBA01B07-7C33-4524-8524-49BA254BD734}" destId="{57F82CCF-7EB3-4C55-AF5E-FEFF8BB84AD4}" srcOrd="1" destOrd="0" presId="urn:microsoft.com/office/officeart/2005/8/layout/orgChart1"/>
    <dgm:cxn modelId="{A5940E6B-0306-47D8-A433-9EEC4A3194E8}" type="presParOf" srcId="{BBA01B07-7C33-4524-8524-49BA254BD734}" destId="{9869335A-C13F-46E0-9F31-6E3E9131FFAF}" srcOrd="2" destOrd="0" presId="urn:microsoft.com/office/officeart/2005/8/layout/orgChart1"/>
    <dgm:cxn modelId="{FAF24A5C-1E8B-4398-9723-AB6F7CEE790B}" type="presParOf" srcId="{12FA0728-5451-4D98-96FD-36627943C8F9}" destId="{AD4BC961-9D9B-446C-9345-2F78EEEF4D2B}" srcOrd="4" destOrd="0" presId="urn:microsoft.com/office/officeart/2005/8/layout/orgChart1"/>
    <dgm:cxn modelId="{AD3B4F3C-9C65-4B58-852F-9B57C057B29F}" type="presParOf" srcId="{12FA0728-5451-4D98-96FD-36627943C8F9}" destId="{D0EC0168-8A72-41BB-BC64-B0260B0BFDE6}" srcOrd="5" destOrd="0" presId="urn:microsoft.com/office/officeart/2005/8/layout/orgChart1"/>
    <dgm:cxn modelId="{9919F6AF-F132-41BC-80DC-A64615D3FAB4}" type="presParOf" srcId="{D0EC0168-8A72-41BB-BC64-B0260B0BFDE6}" destId="{8799F67D-5866-4EFB-8C77-8B63D810F013}" srcOrd="0" destOrd="0" presId="urn:microsoft.com/office/officeart/2005/8/layout/orgChart1"/>
    <dgm:cxn modelId="{8CB6108E-DE2D-4020-9508-F1DB71F3C1F2}" type="presParOf" srcId="{8799F67D-5866-4EFB-8C77-8B63D810F013}" destId="{DD391A9A-B6B6-46F6-A86A-36370227D00F}" srcOrd="0" destOrd="0" presId="urn:microsoft.com/office/officeart/2005/8/layout/orgChart1"/>
    <dgm:cxn modelId="{312C021C-88EA-436F-9D52-E7668EF3352B}" type="presParOf" srcId="{8799F67D-5866-4EFB-8C77-8B63D810F013}" destId="{371D188B-48DF-4DBF-A738-7CF272B6FC27}" srcOrd="1" destOrd="0" presId="urn:microsoft.com/office/officeart/2005/8/layout/orgChart1"/>
    <dgm:cxn modelId="{C4D5C923-5ACF-4EDF-9642-160D57C79878}" type="presParOf" srcId="{D0EC0168-8A72-41BB-BC64-B0260B0BFDE6}" destId="{E4818704-0FAD-4959-A39C-E9FFEFAB30CD}" srcOrd="1" destOrd="0" presId="urn:microsoft.com/office/officeart/2005/8/layout/orgChart1"/>
    <dgm:cxn modelId="{D5C9E208-E408-4DE9-99FC-C13234E18CB6}" type="presParOf" srcId="{D0EC0168-8A72-41BB-BC64-B0260B0BFDE6}" destId="{3760AAB1-3812-44BA-92FD-32CDB3F1307A}" srcOrd="2" destOrd="0" presId="urn:microsoft.com/office/officeart/2005/8/layout/orgChart1"/>
    <dgm:cxn modelId="{597990B0-DD24-45D7-8D83-A6CFD147D160}" type="presParOf" srcId="{12FA0728-5451-4D98-96FD-36627943C8F9}" destId="{2008D304-17D8-4DF7-B1E3-2DE340EF2CB5}" srcOrd="6" destOrd="0" presId="urn:microsoft.com/office/officeart/2005/8/layout/orgChart1"/>
    <dgm:cxn modelId="{0DD35B79-71AB-4141-AFFE-E9E31583FD55}" type="presParOf" srcId="{12FA0728-5451-4D98-96FD-36627943C8F9}" destId="{7FAEE5F3-B512-462E-9335-99FBFBA8CE43}" srcOrd="7" destOrd="0" presId="urn:microsoft.com/office/officeart/2005/8/layout/orgChart1"/>
    <dgm:cxn modelId="{9E4BEF5F-1A6B-4E68-9DA3-F6885EF017C2}" type="presParOf" srcId="{7FAEE5F3-B512-462E-9335-99FBFBA8CE43}" destId="{6534C337-78F5-4E1B-98A2-03C67FA81A44}" srcOrd="0" destOrd="0" presId="urn:microsoft.com/office/officeart/2005/8/layout/orgChart1"/>
    <dgm:cxn modelId="{1673C35F-E94B-4E5A-A9EA-72E2EF43B328}" type="presParOf" srcId="{6534C337-78F5-4E1B-98A2-03C67FA81A44}" destId="{F718D644-7413-4034-B65F-4657A9B80846}" srcOrd="0" destOrd="0" presId="urn:microsoft.com/office/officeart/2005/8/layout/orgChart1"/>
    <dgm:cxn modelId="{A5789DA8-708E-45B5-B5C3-44E48F1AE7C2}" type="presParOf" srcId="{6534C337-78F5-4E1B-98A2-03C67FA81A44}" destId="{81316C17-71AD-4B00-A855-23AD3D75D498}" srcOrd="1" destOrd="0" presId="urn:microsoft.com/office/officeart/2005/8/layout/orgChart1"/>
    <dgm:cxn modelId="{1D70BB9F-8B67-45DA-8859-077EA469F6E7}" type="presParOf" srcId="{7FAEE5F3-B512-462E-9335-99FBFBA8CE43}" destId="{7699829F-0625-481E-B4F9-D467BB07CD9E}" srcOrd="1" destOrd="0" presId="urn:microsoft.com/office/officeart/2005/8/layout/orgChart1"/>
    <dgm:cxn modelId="{459338D2-08D1-48E9-9B5B-EB807E7D692E}" type="presParOf" srcId="{7FAEE5F3-B512-462E-9335-99FBFBA8CE43}" destId="{F6FF699D-CD37-4C7F-BB82-61864942F6B0}" srcOrd="2" destOrd="0" presId="urn:microsoft.com/office/officeart/2005/8/layout/orgChart1"/>
    <dgm:cxn modelId="{5CA53FEF-F824-4ECA-BF51-3E07ABB3423C}" type="presParOf" srcId="{B1D50811-E0C5-436D-B925-63AFA229EAAA}" destId="{26BF4341-6FE5-424D-B1CB-FD0FEB7B3B13}" srcOrd="2" destOrd="0" presId="urn:microsoft.com/office/officeart/2005/8/layout/orgChart1"/>
    <dgm:cxn modelId="{4752F51F-24D6-4655-B605-AB4B56A8FF67}" type="presParOf" srcId="{D8BFAC04-F3DA-4A07-84D7-F0BABB5F97D5}" destId="{C5C8E374-9468-4876-96D4-2DCCD03351D1}" srcOrd="2" destOrd="0" presId="urn:microsoft.com/office/officeart/2005/8/layout/orgChart1"/>
  </dgm:cxnLst>
  <dgm:bg/>
  <dgm:whole/>
</dgm:dataModel>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5BB4F3-F896-4CC6-8EC9-113162A60E57}" type="datetimeFigureOut">
              <a:rPr lang="en-US" smtClean="0"/>
              <a:pPr/>
              <a:t>13-Jun-20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11E3ED-EA5A-4B55-A6FE-A8252F7EE8D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Car six months driven in km, servicing, maintenance – Income statement, PL, activities and their</a:t>
            </a:r>
            <a:r>
              <a:rPr lang="en-US" baseline="0" dirty="0" smtClean="0"/>
              <a:t> result</a:t>
            </a:r>
            <a:r>
              <a:rPr lang="en-US" baseline="0" smtClean="0"/>
              <a:t>, comparison</a:t>
            </a:r>
            <a:endParaRPr lang="en-US" dirty="0"/>
          </a:p>
        </p:txBody>
      </p:sp>
      <p:sp>
        <p:nvSpPr>
          <p:cNvPr id="4" name="Slide Number Placeholder 3"/>
          <p:cNvSpPr>
            <a:spLocks noGrp="1"/>
          </p:cNvSpPr>
          <p:nvPr>
            <p:ph type="sldNum" sz="quarter" idx="10"/>
          </p:nvPr>
        </p:nvSpPr>
        <p:spPr/>
        <p:txBody>
          <a:bodyPr/>
          <a:lstStyle/>
          <a:p>
            <a:fld id="{7311E3ED-EA5A-4B55-A6FE-A8252F7EE8D5}"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Supply - OCI</a:t>
            </a:r>
            <a:endParaRPr lang="en-US" dirty="0"/>
          </a:p>
        </p:txBody>
      </p:sp>
      <p:sp>
        <p:nvSpPr>
          <p:cNvPr id="4" name="Slide Number Placeholder 3"/>
          <p:cNvSpPr>
            <a:spLocks noGrp="1"/>
          </p:cNvSpPr>
          <p:nvPr>
            <p:ph type="sldNum" sz="quarter" idx="10"/>
          </p:nvPr>
        </p:nvSpPr>
        <p:spPr/>
        <p:txBody>
          <a:bodyPr/>
          <a:lstStyle/>
          <a:p>
            <a:fld id="{7311E3ED-EA5A-4B55-A6FE-A8252F7EE8D5}"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13-Jun-20</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13-Jun-20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13-Jun-20</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13-Jun-20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13-Jun-20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13-Jun-20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13-Jun-20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13-Jun-20</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diagramLayout" Target="../diagrams/layout9.xml"/><Relationship Id="rId7" Type="http://schemas.openxmlformats.org/officeDocument/2006/relationships/diagramLayout" Target="../diagrams/layout10.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openxmlformats.org/officeDocument/2006/relationships/diagramData" Target="../diagrams/data10.xml"/><Relationship Id="rId5" Type="http://schemas.openxmlformats.org/officeDocument/2006/relationships/diagramColors" Target="../diagrams/colors9.xml"/><Relationship Id="rId4" Type="http://schemas.openxmlformats.org/officeDocument/2006/relationships/diagramQuickStyle" Target="../diagrams/quickStyle9.xml"/><Relationship Id="rId9" Type="http://schemas.openxmlformats.org/officeDocument/2006/relationships/diagramColors" Target="../diagrams/colors10.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taxguru.in/goods-and-service-tax/ratio-analysis-database-gst-audit-department.html"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3733800"/>
            <a:ext cx="6858000" cy="1143000"/>
          </a:xfrm>
        </p:spPr>
        <p:txBody>
          <a:bodyPr>
            <a:normAutofit/>
          </a:bodyPr>
          <a:lstStyle/>
          <a:p>
            <a:pPr algn="ctr"/>
            <a:r>
              <a:rPr lang="en-US" dirty="0" smtClean="0"/>
              <a:t>Understanding Balance Sheet and Profit and loss</a:t>
            </a:r>
            <a:endParaRPr lang="en-US" dirty="0"/>
          </a:p>
        </p:txBody>
      </p:sp>
      <p:sp>
        <p:nvSpPr>
          <p:cNvPr id="3" name="Subtitle 2"/>
          <p:cNvSpPr>
            <a:spLocks noGrp="1"/>
          </p:cNvSpPr>
          <p:nvPr>
            <p:ph type="subTitle" idx="1"/>
          </p:nvPr>
        </p:nvSpPr>
        <p:spPr>
          <a:xfrm>
            <a:off x="1219200" y="5124450"/>
            <a:ext cx="6858000" cy="666750"/>
          </a:xfrm>
        </p:spPr>
        <p:txBody>
          <a:bodyPr>
            <a:noAutofit/>
          </a:bodyPr>
          <a:lstStyle/>
          <a:p>
            <a:r>
              <a:rPr lang="en-US" sz="1800" b="1" dirty="0" smtClean="0">
                <a:solidFill>
                  <a:schemeClr val="tx2">
                    <a:lumMod val="50000"/>
                  </a:schemeClr>
                </a:solidFill>
              </a:rPr>
              <a:t>CA. Pankaj Shah</a:t>
            </a:r>
          </a:p>
          <a:p>
            <a:r>
              <a:rPr lang="en-US" sz="1200" dirty="0" smtClean="0">
                <a:solidFill>
                  <a:schemeClr val="tx2">
                    <a:lumMod val="50000"/>
                  </a:schemeClr>
                </a:solidFill>
              </a:rPr>
              <a:t>BBA, CS, LLB(</a:t>
            </a:r>
            <a:r>
              <a:rPr lang="en-US" sz="1200" dirty="0" err="1" smtClean="0">
                <a:solidFill>
                  <a:schemeClr val="tx2">
                    <a:lumMod val="50000"/>
                  </a:schemeClr>
                </a:solidFill>
              </a:rPr>
              <a:t>Hons</a:t>
            </a:r>
            <a:r>
              <a:rPr lang="en-US" sz="1200" dirty="0" smtClean="0">
                <a:solidFill>
                  <a:schemeClr val="tx2">
                    <a:lumMod val="50000"/>
                  </a:schemeClr>
                </a:solidFill>
              </a:rPr>
              <a:t>), FCA, DISA(ICA)</a:t>
            </a:r>
            <a:endParaRPr lang="en-US" sz="1200" dirty="0">
              <a:solidFill>
                <a:schemeClr val="tx2">
                  <a:lumMod val="50000"/>
                </a:schemeClr>
              </a:solidFill>
            </a:endParaRPr>
          </a:p>
        </p:txBody>
      </p:sp>
      <p:pic>
        <p:nvPicPr>
          <p:cNvPr id="4" name="Picture 3" descr="IMG_20200613_193845.jpg"/>
          <p:cNvPicPr>
            <a:picLocks noChangeAspect="1"/>
          </p:cNvPicPr>
          <p:nvPr/>
        </p:nvPicPr>
        <p:blipFill>
          <a:blip r:embed="rId2"/>
          <a:srcRect t="30435"/>
          <a:stretch>
            <a:fillRect/>
          </a:stretch>
        </p:blipFill>
        <p:spPr>
          <a:xfrm>
            <a:off x="1752600" y="1219200"/>
            <a:ext cx="5397588" cy="19812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t.jpg"/>
          <p:cNvPicPr>
            <a:picLocks noChangeAspect="1"/>
          </p:cNvPicPr>
          <p:nvPr/>
        </p:nvPicPr>
        <p:blipFill>
          <a:blip r:embed="rId2"/>
          <a:stretch>
            <a:fillRect/>
          </a:stretch>
        </p:blipFill>
        <p:spPr>
          <a:xfrm>
            <a:off x="609600" y="1447800"/>
            <a:ext cx="7939402" cy="4419600"/>
          </a:xfrm>
          <a:prstGeom prst="rect">
            <a:avLst/>
          </a:prstGeom>
        </p:spPr>
      </p:pic>
      <p:sp>
        <p:nvSpPr>
          <p:cNvPr id="3" name="Title 1"/>
          <p:cNvSpPr txBox="1">
            <a:spLocks/>
          </p:cNvSpPr>
          <p:nvPr/>
        </p:nvSpPr>
        <p:spPr>
          <a:xfrm>
            <a:off x="0" y="381000"/>
            <a:ext cx="9144000" cy="685800"/>
          </a:xfrm>
          <a:prstGeom prst="rect">
            <a:avLst/>
          </a:prstGeom>
        </p:spPr>
        <p:txBody>
          <a:bodyPr vert="horz" anchor="b" anchorCtr="0">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tx2"/>
                </a:solidFill>
                <a:effectLst/>
                <a:uLnTx/>
                <a:uFillTx/>
                <a:latin typeface="+mj-lt"/>
                <a:ea typeface="+mj-ea"/>
                <a:cs typeface="+mj-cs"/>
              </a:rPr>
              <a:t>T- format of Balance Sheet</a:t>
            </a:r>
            <a:endParaRPr kumimoji="0" lang="en-US" sz="32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rtical.jpg"/>
          <p:cNvPicPr>
            <a:picLocks noChangeAspect="1"/>
          </p:cNvPicPr>
          <p:nvPr/>
        </p:nvPicPr>
        <p:blipFill>
          <a:blip r:embed="rId2"/>
          <a:stretch>
            <a:fillRect/>
          </a:stretch>
        </p:blipFill>
        <p:spPr>
          <a:xfrm>
            <a:off x="381000" y="0"/>
            <a:ext cx="4602406" cy="6858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Profit and loss</a:t>
            </a:r>
            <a:endParaRPr lang="en-US" dirty="0"/>
          </a:p>
        </p:txBody>
      </p:sp>
      <p:pic>
        <p:nvPicPr>
          <p:cNvPr id="4" name="Picture 3" descr="plt.png"/>
          <p:cNvPicPr>
            <a:picLocks noChangeAspect="1"/>
          </p:cNvPicPr>
          <p:nvPr/>
        </p:nvPicPr>
        <p:blipFill>
          <a:blip r:embed="rId2"/>
          <a:srcRect t="5610"/>
          <a:stretch>
            <a:fillRect/>
          </a:stretch>
        </p:blipFill>
        <p:spPr>
          <a:xfrm>
            <a:off x="1600200" y="1219200"/>
            <a:ext cx="5715000" cy="5128294"/>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D PROFIT &amp; LOSS 2014-15-page-001.jpg"/>
          <p:cNvPicPr>
            <a:picLocks noChangeAspect="1"/>
          </p:cNvPicPr>
          <p:nvPr/>
        </p:nvPicPr>
        <p:blipFill>
          <a:blip r:embed="rId2"/>
          <a:srcRect t="5000" b="21250"/>
          <a:stretch>
            <a:fillRect/>
          </a:stretch>
        </p:blipFill>
        <p:spPr>
          <a:xfrm>
            <a:off x="1524000" y="0"/>
            <a:ext cx="6858000" cy="65393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Schedule III</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2928" t="16667" r="49634" b="19792"/>
          <a:stretch>
            <a:fillRect/>
          </a:stretch>
        </p:blipFill>
        <p:spPr bwMode="auto">
          <a:xfrm>
            <a:off x="304800" y="304800"/>
            <a:ext cx="8125918" cy="6119519"/>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t="28125" r="69546" b="14583"/>
          <a:stretch>
            <a:fillRect/>
          </a:stretch>
        </p:blipFill>
        <p:spPr bwMode="auto">
          <a:xfrm>
            <a:off x="0" y="228600"/>
            <a:ext cx="5715000" cy="604471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l="4100" t="12500" r="66618" b="12500"/>
          <a:stretch>
            <a:fillRect/>
          </a:stretch>
        </p:blipFill>
        <p:spPr bwMode="auto">
          <a:xfrm>
            <a:off x="685800" y="152400"/>
            <a:ext cx="4343400" cy="6254496"/>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a:srcRect l="4100" t="23958" r="59004" b="22917"/>
          <a:stretch>
            <a:fillRect/>
          </a:stretch>
        </p:blipFill>
        <p:spPr bwMode="auto">
          <a:xfrm>
            <a:off x="381000" y="380999"/>
            <a:ext cx="6705600" cy="5428343"/>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Notes to accounts</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Financial Statements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quarter" idx="4294967295"/>
          </p:nvPr>
        </p:nvGraphicFramePr>
        <p:xfrm>
          <a:off x="228600" y="228600"/>
          <a:ext cx="8915400" cy="5867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4294967295"/>
          </p:nvPr>
        </p:nvGraphicFramePr>
        <p:xfrm>
          <a:off x="0" y="244475"/>
          <a:ext cx="8839200" cy="6156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p:cNvGraphicFramePr/>
          <p:nvPr/>
        </p:nvGraphicFramePr>
        <p:xfrm>
          <a:off x="685800" y="5867400"/>
          <a:ext cx="3505200" cy="69473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7028" t="18750" r="21523" b="6250"/>
          <a:stretch>
            <a:fillRect/>
          </a:stretch>
        </p:blipFill>
        <p:spPr bwMode="auto">
          <a:xfrm>
            <a:off x="0" y="1295400"/>
            <a:ext cx="8779933" cy="5181600"/>
          </a:xfrm>
          <a:prstGeom prst="rect">
            <a:avLst/>
          </a:prstGeom>
          <a:noFill/>
          <a:ln w="9525">
            <a:noFill/>
            <a:miter lim="800000"/>
            <a:headEnd/>
            <a:tailEnd/>
          </a:ln>
          <a:effectLst/>
        </p:spPr>
      </p:pic>
      <p:sp>
        <p:nvSpPr>
          <p:cNvPr id="3" name="Down Arrow 2"/>
          <p:cNvSpPr/>
          <p:nvPr/>
        </p:nvSpPr>
        <p:spPr>
          <a:xfrm>
            <a:off x="2743200" y="3124200"/>
            <a:ext cx="228600" cy="6858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endParaRPr lang="en-US"/>
          </a:p>
        </p:txBody>
      </p:sp>
      <p:sp>
        <p:nvSpPr>
          <p:cNvPr id="4" name="Rectangle 3"/>
          <p:cNvSpPr/>
          <p:nvPr/>
        </p:nvSpPr>
        <p:spPr>
          <a:xfrm>
            <a:off x="2590800" y="4800600"/>
            <a:ext cx="533400" cy="76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t="3191"/>
          <a:stretch>
            <a:fillRect/>
          </a:stretch>
        </p:blipFill>
        <p:spPr bwMode="auto">
          <a:xfrm>
            <a:off x="76200" y="609600"/>
            <a:ext cx="8981342" cy="48006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Recognition of Turnover/Inventory</a:t>
            </a:r>
            <a:endParaRPr lang="en-US" dirty="0"/>
          </a:p>
        </p:txBody>
      </p:sp>
      <p:sp>
        <p:nvSpPr>
          <p:cNvPr id="3" name="Text Placeholder 2"/>
          <p:cNvSpPr>
            <a:spLocks noGrp="1"/>
          </p:cNvSpPr>
          <p:nvPr>
            <p:ph type="body" idx="1"/>
          </p:nvPr>
        </p:nvSpPr>
        <p:spPr/>
        <p:txBody>
          <a:bodyPr/>
          <a:lstStyle/>
          <a:p>
            <a:r>
              <a:rPr lang="en-US" dirty="0" smtClean="0"/>
              <a:t>Exclusive method</a:t>
            </a:r>
            <a:endParaRPr lang="en-US" dirty="0"/>
          </a:p>
        </p:txBody>
      </p:sp>
      <p:sp>
        <p:nvSpPr>
          <p:cNvPr id="4" name="Content Placeholder 3"/>
          <p:cNvSpPr>
            <a:spLocks noGrp="1"/>
          </p:cNvSpPr>
          <p:nvPr>
            <p:ph sz="quarter" idx="2"/>
          </p:nvPr>
        </p:nvSpPr>
        <p:spPr/>
        <p:txBody>
          <a:bodyPr>
            <a:normAutofit lnSpcReduction="10000"/>
          </a:bodyPr>
          <a:lstStyle/>
          <a:p>
            <a:r>
              <a:rPr lang="en-US" dirty="0" smtClean="0"/>
              <a:t>Net of indirect   taxes</a:t>
            </a:r>
          </a:p>
          <a:p>
            <a:r>
              <a:rPr lang="en-US" dirty="0" smtClean="0"/>
              <a:t>Lesser value of</a:t>
            </a:r>
          </a:p>
          <a:p>
            <a:pPr lvl="1"/>
            <a:r>
              <a:rPr lang="en-US" dirty="0" smtClean="0"/>
              <a:t>Sale, Purchase</a:t>
            </a:r>
          </a:p>
          <a:p>
            <a:pPr lvl="1"/>
            <a:r>
              <a:rPr lang="en-US" dirty="0" smtClean="0"/>
              <a:t>Opening/closing stock</a:t>
            </a:r>
          </a:p>
          <a:p>
            <a:r>
              <a:rPr lang="en-US" dirty="0" smtClean="0"/>
              <a:t>Reconciliation of turnover with GST required</a:t>
            </a:r>
          </a:p>
          <a:p>
            <a:r>
              <a:rPr lang="en-US" dirty="0" smtClean="0"/>
              <a:t>As per Accounting Standards</a:t>
            </a:r>
            <a:endParaRPr lang="en-US" dirty="0"/>
          </a:p>
        </p:txBody>
      </p:sp>
      <p:sp>
        <p:nvSpPr>
          <p:cNvPr id="5" name="Text Placeholder 4"/>
          <p:cNvSpPr>
            <a:spLocks noGrp="1"/>
          </p:cNvSpPr>
          <p:nvPr>
            <p:ph type="body" sz="half" idx="3"/>
          </p:nvPr>
        </p:nvSpPr>
        <p:spPr/>
        <p:txBody>
          <a:bodyPr/>
          <a:lstStyle/>
          <a:p>
            <a:r>
              <a:rPr lang="en-US" dirty="0" smtClean="0"/>
              <a:t>Inclusive method</a:t>
            </a:r>
            <a:endParaRPr lang="en-US" dirty="0"/>
          </a:p>
        </p:txBody>
      </p:sp>
      <p:sp>
        <p:nvSpPr>
          <p:cNvPr id="6" name="Content Placeholder 5"/>
          <p:cNvSpPr>
            <a:spLocks noGrp="1"/>
          </p:cNvSpPr>
          <p:nvPr>
            <p:ph sz="quarter" idx="4"/>
          </p:nvPr>
        </p:nvSpPr>
        <p:spPr/>
        <p:txBody>
          <a:bodyPr/>
          <a:lstStyle/>
          <a:p>
            <a:r>
              <a:rPr lang="en-US" dirty="0" smtClean="0"/>
              <a:t>Including indirect taxes</a:t>
            </a:r>
          </a:p>
          <a:p>
            <a:r>
              <a:rPr lang="en-US" dirty="0" smtClean="0"/>
              <a:t>Higher value of</a:t>
            </a:r>
          </a:p>
          <a:p>
            <a:pPr lvl="1"/>
            <a:r>
              <a:rPr lang="en-US" dirty="0" smtClean="0"/>
              <a:t>Sale, purchase</a:t>
            </a:r>
          </a:p>
          <a:p>
            <a:pPr lvl="1"/>
            <a:r>
              <a:rPr lang="en-US" dirty="0" smtClean="0"/>
              <a:t>Opening closing stock</a:t>
            </a:r>
          </a:p>
          <a:p>
            <a:r>
              <a:rPr lang="en-US" dirty="0" smtClean="0"/>
              <a:t>Matching with GST turnover(normally)</a:t>
            </a:r>
          </a:p>
          <a:p>
            <a:r>
              <a:rPr lang="en-US" dirty="0" smtClean="0"/>
              <a:t>As per S.145A of Income tax</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to accounts – Other Income</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304800" y="533400"/>
            <a:ext cx="8153400" cy="5761287"/>
          </a:xfrm>
          <a:prstGeom prst="rect">
            <a:avLst/>
          </a:prstGeom>
          <a:noFill/>
          <a:ln w="9525">
            <a:noFill/>
            <a:miter lim="800000"/>
            <a:headEnd/>
            <a:tailEnd/>
          </a:ln>
          <a:effectLst/>
        </p:spPr>
      </p:pic>
      <p:sp>
        <p:nvSpPr>
          <p:cNvPr id="4" name="Left Arrow Callout 3"/>
          <p:cNvSpPr/>
          <p:nvPr/>
        </p:nvSpPr>
        <p:spPr>
          <a:xfrm>
            <a:off x="1752600" y="4876800"/>
            <a:ext cx="2286000" cy="533400"/>
          </a:xfrm>
          <a:prstGeom prst="lef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Taxes to be included in closing FG</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685800" y="304800"/>
            <a:ext cx="7543800" cy="6374034"/>
          </a:xfrm>
          <a:prstGeom prst="rect">
            <a:avLst/>
          </a:prstGeom>
          <a:noFill/>
          <a:ln w="9525">
            <a:noFill/>
            <a:miter lim="800000"/>
            <a:headEnd/>
            <a:tailEnd/>
          </a:ln>
          <a:effectLst/>
        </p:spPr>
      </p:pic>
      <p:sp>
        <p:nvSpPr>
          <p:cNvPr id="3" name="Right Arrow 2"/>
          <p:cNvSpPr/>
          <p:nvPr/>
        </p:nvSpPr>
        <p:spPr>
          <a:xfrm rot="10800000">
            <a:off x="2286000" y="4648200"/>
            <a:ext cx="19050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62000" y="6324600"/>
            <a:ext cx="4953000" cy="76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to accounts - Expenses</a:t>
            </a:r>
            <a:endParaRPr lang="en-US" dirty="0"/>
          </a:p>
        </p:txBody>
      </p:sp>
      <p:sp>
        <p:nvSpPr>
          <p:cNvPr id="3" name="Content Placeholder 2"/>
          <p:cNvSpPr>
            <a:spLocks noGrp="1"/>
          </p:cNvSpPr>
          <p:nvPr>
            <p:ph sz="quarter" idx="1"/>
          </p:nvPr>
        </p:nvSpPr>
        <p:spPr/>
        <p:txBody>
          <a:bodyPr>
            <a:normAutofit fontScale="92500"/>
          </a:bodyPr>
          <a:lstStyle/>
          <a:p>
            <a:pPr>
              <a:lnSpc>
                <a:spcPct val="200000"/>
              </a:lnSpc>
            </a:pPr>
            <a:r>
              <a:rPr lang="en-US" dirty="0" smtClean="0"/>
              <a:t>Expenses on which Reverse charge applicable</a:t>
            </a:r>
          </a:p>
          <a:p>
            <a:pPr lvl="1">
              <a:lnSpc>
                <a:spcPct val="200000"/>
              </a:lnSpc>
            </a:pPr>
            <a:r>
              <a:rPr lang="en-US" dirty="0" smtClean="0"/>
              <a:t>Freight Inward</a:t>
            </a:r>
          </a:p>
          <a:p>
            <a:pPr lvl="1">
              <a:lnSpc>
                <a:spcPct val="200000"/>
              </a:lnSpc>
            </a:pPr>
            <a:r>
              <a:rPr lang="en-US" dirty="0" smtClean="0"/>
              <a:t>Freight outward (CIF cases)</a:t>
            </a:r>
          </a:p>
          <a:p>
            <a:pPr lvl="1">
              <a:lnSpc>
                <a:spcPct val="200000"/>
              </a:lnSpc>
            </a:pPr>
            <a:r>
              <a:rPr lang="en-US" dirty="0" smtClean="0"/>
              <a:t>Advocate fee, etc.</a:t>
            </a:r>
          </a:p>
          <a:p>
            <a:pPr lvl="2">
              <a:lnSpc>
                <a:spcPct val="200000"/>
              </a:lnSpc>
            </a:pPr>
            <a:r>
              <a:rPr lang="en-US" dirty="0" smtClean="0"/>
              <a:t>Legal and professional expenses</a:t>
            </a:r>
          </a:p>
          <a:p>
            <a:pPr lvl="1">
              <a:lnSpc>
                <a:spcPct val="200000"/>
              </a:lnSpc>
            </a:pPr>
            <a:r>
              <a:rPr lang="en-US" dirty="0" smtClean="0"/>
              <a:t>Managerial remuneration</a:t>
            </a:r>
          </a:p>
          <a:p>
            <a:pPr lvl="2">
              <a:lnSpc>
                <a:spcPct val="200000"/>
              </a:lnSpc>
            </a:pPr>
            <a:r>
              <a:rPr lang="en-US" dirty="0" smtClean="0"/>
              <a:t>Director’s Sitting fees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228600" y="990600"/>
            <a:ext cx="8637896" cy="3733800"/>
          </a:xfrm>
          <a:prstGeom prst="rect">
            <a:avLst/>
          </a:prstGeom>
          <a:noFill/>
          <a:ln w="9525">
            <a:noFill/>
            <a:miter lim="800000"/>
            <a:headEnd/>
            <a:tailEnd/>
          </a:ln>
          <a:effectLst/>
        </p:spPr>
      </p:pic>
      <p:sp>
        <p:nvSpPr>
          <p:cNvPr id="3" name="Right Arrow 2"/>
          <p:cNvSpPr/>
          <p:nvPr/>
        </p:nvSpPr>
        <p:spPr>
          <a:xfrm rot="9905730">
            <a:off x="2842256" y="1806466"/>
            <a:ext cx="1097288" cy="3212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Financial </a:t>
            </a:r>
            <a:r>
              <a:rPr lang="en-US" dirty="0" smtClean="0"/>
              <a:t>Statements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1" nodeType="clickEffect">
                                  <p:stCondLst>
                                    <p:cond delay="0"/>
                                  </p:stCondLst>
                                  <p:childTnLst>
                                    <p:set>
                                      <p:cBhvr>
                                        <p:cTn id="6" dur="1" fill="hold">
                                          <p:stCondLst>
                                            <p:cond delay="0"/>
                                          </p:stCondLst>
                                        </p:cTn>
                                        <p:tgtEl>
                                          <p:spTgt spid="4">
                                            <p:graphicEl>
                                              <a:dgm id="{B0CB98CC-4167-4253-824C-1FA68227FD26}"/>
                                            </p:graphicEl>
                                          </p:spTgt>
                                        </p:tgtEl>
                                        <p:attrNameLst>
                                          <p:attrName>style.visibility</p:attrName>
                                        </p:attrNameLst>
                                      </p:cBhvr>
                                      <p:to>
                                        <p:strVal val="visible"/>
                                      </p:to>
                                    </p:set>
                                    <p:animEffect transition="in" filter="blinds(vertical)">
                                      <p:cBhvr>
                                        <p:cTn id="7" dur="500"/>
                                        <p:tgtEl>
                                          <p:spTgt spid="4">
                                            <p:graphicEl>
                                              <a:dgm id="{B0CB98CC-4167-4253-824C-1FA68227FD2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1" nodeType="clickEffect">
                                  <p:stCondLst>
                                    <p:cond delay="0"/>
                                  </p:stCondLst>
                                  <p:childTnLst>
                                    <p:set>
                                      <p:cBhvr>
                                        <p:cTn id="11" dur="1" fill="hold">
                                          <p:stCondLst>
                                            <p:cond delay="0"/>
                                          </p:stCondLst>
                                        </p:cTn>
                                        <p:tgtEl>
                                          <p:spTgt spid="4">
                                            <p:graphicEl>
                                              <a:dgm id="{C0B316D9-F746-4089-859E-01AA86248800}"/>
                                            </p:graphicEl>
                                          </p:spTgt>
                                        </p:tgtEl>
                                        <p:attrNameLst>
                                          <p:attrName>style.visibility</p:attrName>
                                        </p:attrNameLst>
                                      </p:cBhvr>
                                      <p:to>
                                        <p:strVal val="visible"/>
                                      </p:to>
                                    </p:set>
                                    <p:animEffect transition="in" filter="blinds(vertical)">
                                      <p:cBhvr>
                                        <p:cTn id="12" dur="500"/>
                                        <p:tgtEl>
                                          <p:spTgt spid="4">
                                            <p:graphicEl>
                                              <a:dgm id="{C0B316D9-F746-4089-859E-01AA86248800}"/>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grpId="1" nodeType="clickEffect">
                                  <p:stCondLst>
                                    <p:cond delay="0"/>
                                  </p:stCondLst>
                                  <p:childTnLst>
                                    <p:set>
                                      <p:cBhvr>
                                        <p:cTn id="16" dur="1" fill="hold">
                                          <p:stCondLst>
                                            <p:cond delay="0"/>
                                          </p:stCondLst>
                                        </p:cTn>
                                        <p:tgtEl>
                                          <p:spTgt spid="4">
                                            <p:graphicEl>
                                              <a:dgm id="{D349F2E5-75AD-42F3-97D1-91D05E9F183F}"/>
                                            </p:graphicEl>
                                          </p:spTgt>
                                        </p:tgtEl>
                                        <p:attrNameLst>
                                          <p:attrName>style.visibility</p:attrName>
                                        </p:attrNameLst>
                                      </p:cBhvr>
                                      <p:to>
                                        <p:strVal val="visible"/>
                                      </p:to>
                                    </p:set>
                                    <p:animEffect transition="in" filter="blinds(vertical)">
                                      <p:cBhvr>
                                        <p:cTn id="17" dur="500"/>
                                        <p:tgtEl>
                                          <p:spTgt spid="4">
                                            <p:graphicEl>
                                              <a:dgm id="{D349F2E5-75AD-42F3-97D1-91D05E9F183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5" fill="hold" grpId="1" nodeType="clickEffect">
                                  <p:stCondLst>
                                    <p:cond delay="0"/>
                                  </p:stCondLst>
                                  <p:childTnLst>
                                    <p:set>
                                      <p:cBhvr>
                                        <p:cTn id="21" dur="1" fill="hold">
                                          <p:stCondLst>
                                            <p:cond delay="0"/>
                                          </p:stCondLst>
                                        </p:cTn>
                                        <p:tgtEl>
                                          <p:spTgt spid="4">
                                            <p:graphicEl>
                                              <a:dgm id="{814C80D7-2B86-43F4-ADE2-1A17B0E56477}"/>
                                            </p:graphicEl>
                                          </p:spTgt>
                                        </p:tgtEl>
                                        <p:attrNameLst>
                                          <p:attrName>style.visibility</p:attrName>
                                        </p:attrNameLst>
                                      </p:cBhvr>
                                      <p:to>
                                        <p:strVal val="visible"/>
                                      </p:to>
                                    </p:set>
                                    <p:animEffect transition="in" filter="blinds(vertical)">
                                      <p:cBhvr>
                                        <p:cTn id="22" dur="500"/>
                                        <p:tgtEl>
                                          <p:spTgt spid="4">
                                            <p:graphicEl>
                                              <a:dgm id="{814C80D7-2B86-43F4-ADE2-1A17B0E5647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381000" y="685799"/>
            <a:ext cx="6553200" cy="2519483"/>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381000" y="3048000"/>
            <a:ext cx="7648575" cy="3371850"/>
          </a:xfrm>
          <a:prstGeom prst="rect">
            <a:avLst/>
          </a:prstGeom>
          <a:noFill/>
          <a:ln w="9525">
            <a:noFill/>
            <a:miter lim="800000"/>
            <a:headEnd/>
            <a:tailEnd/>
          </a:ln>
          <a:effectLst/>
        </p:spPr>
      </p:pic>
      <p:sp>
        <p:nvSpPr>
          <p:cNvPr id="5" name="Right Arrow 4"/>
          <p:cNvSpPr/>
          <p:nvPr/>
        </p:nvSpPr>
        <p:spPr>
          <a:xfrm rot="10600933">
            <a:off x="2590800" y="2971800"/>
            <a:ext cx="1066800" cy="30480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rot="10600933">
            <a:off x="3894127" y="5059814"/>
            <a:ext cx="1066800" cy="304800"/>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152400" y="685800"/>
            <a:ext cx="8186057" cy="5105400"/>
          </a:xfrm>
          <a:prstGeom prst="rect">
            <a:avLst/>
          </a:prstGeom>
          <a:noFill/>
          <a:ln w="9525">
            <a:noFill/>
            <a:miter lim="800000"/>
            <a:headEnd/>
            <a:tailEnd/>
          </a:ln>
          <a:effectLst/>
        </p:spPr>
      </p:pic>
      <p:graphicFrame>
        <p:nvGraphicFramePr>
          <p:cNvPr id="4" name="Diagram 3"/>
          <p:cNvGraphicFramePr/>
          <p:nvPr/>
        </p:nvGraphicFramePr>
        <p:xfrm>
          <a:off x="685800" y="5943600"/>
          <a:ext cx="8229600" cy="76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Notes to accounts</a:t>
            </a:r>
            <a:endParaRPr lang="en-US" dirty="0"/>
          </a:p>
        </p:txBody>
      </p:sp>
      <p:graphicFrame>
        <p:nvGraphicFramePr>
          <p:cNvPr id="5" name="Content Placeholder 4"/>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references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CARO</a:t>
            </a:r>
            <a:endParaRPr lang="en-US" dirty="0"/>
          </a:p>
        </p:txBody>
      </p:sp>
      <p:sp>
        <p:nvSpPr>
          <p:cNvPr id="7" name="Text Placeholder 6"/>
          <p:cNvSpPr>
            <a:spLocks noGrp="1"/>
          </p:cNvSpPr>
          <p:nvPr>
            <p:ph type="body" idx="1"/>
          </p:nvPr>
        </p:nvSpPr>
        <p:spPr/>
        <p:txBody>
          <a:bodyPr/>
          <a:lstStyle/>
          <a:p>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sp>
        <p:nvSpPr>
          <p:cNvPr id="3" name="Content Placeholder 2"/>
          <p:cNvSpPr>
            <a:spLocks noGrp="1"/>
          </p:cNvSpPr>
          <p:nvPr>
            <p:ph sz="quarter" idx="1"/>
          </p:nvPr>
        </p:nvSpPr>
        <p:spPr>
          <a:xfrm>
            <a:off x="457200" y="1219200"/>
            <a:ext cx="8077200" cy="4937760"/>
          </a:xfrm>
        </p:spPr>
        <p:txBody>
          <a:bodyPr>
            <a:normAutofit/>
          </a:bodyPr>
          <a:lstStyle/>
          <a:p>
            <a:pPr algn="just"/>
            <a:r>
              <a:rPr lang="en-US" b="1" dirty="0" smtClean="0"/>
              <a:t>Details of tangible and intangible assets</a:t>
            </a:r>
            <a:endParaRPr lang="en-US" dirty="0" smtClean="0"/>
          </a:p>
          <a:p>
            <a:pPr lvl="1" algn="just"/>
            <a:r>
              <a:rPr lang="en-US" dirty="0" smtClean="0"/>
              <a:t>Whether the records maintained by the company display the complete particulars on the details, quantity and situation of tangible and intangible assets</a:t>
            </a:r>
            <a:r>
              <a:rPr lang="en-US" dirty="0" smtClean="0"/>
              <a:t>.</a:t>
            </a:r>
          </a:p>
          <a:p>
            <a:pPr lvl="2" algn="just"/>
            <a:r>
              <a:rPr lang="en-US" b="1" dirty="0" smtClean="0"/>
              <a:t>Fixed Asset Register</a:t>
            </a:r>
          </a:p>
          <a:p>
            <a:pPr lvl="3" algn="just"/>
            <a:r>
              <a:rPr lang="en-US" b="1" dirty="0" smtClean="0"/>
              <a:t>Find blocked credit assets – motor car, </a:t>
            </a:r>
            <a:r>
              <a:rPr lang="en-US" b="1" dirty="0" err="1" smtClean="0"/>
              <a:t>immovables</a:t>
            </a:r>
            <a:endParaRPr lang="en-US" b="1" dirty="0" smtClean="0"/>
          </a:p>
          <a:p>
            <a:pPr lvl="1" algn="just"/>
            <a:r>
              <a:rPr lang="en-US" dirty="0" smtClean="0"/>
              <a:t>Whether </a:t>
            </a:r>
            <a:r>
              <a:rPr lang="en-US" dirty="0" smtClean="0"/>
              <a:t>the material discrepancies, if any noticed on physical verification have been accounted for in the books of accounts</a:t>
            </a:r>
            <a:r>
              <a:rPr lang="en-US" dirty="0" smtClean="0"/>
              <a:t>.</a:t>
            </a:r>
          </a:p>
          <a:p>
            <a:pPr lvl="2" algn="just"/>
            <a:r>
              <a:rPr lang="en-US" b="1" dirty="0" smtClean="0"/>
              <a:t>If discrepancy noticed i.e. short then reverse ITC</a:t>
            </a:r>
            <a:endParaRPr lang="en-US" b="1"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sp>
        <p:nvSpPr>
          <p:cNvPr id="3" name="Content Placeholder 2"/>
          <p:cNvSpPr>
            <a:spLocks noGrp="1"/>
          </p:cNvSpPr>
          <p:nvPr>
            <p:ph sz="quarter" idx="1"/>
          </p:nvPr>
        </p:nvSpPr>
        <p:spPr/>
        <p:txBody>
          <a:bodyPr/>
          <a:lstStyle/>
          <a:p>
            <a:pPr algn="just"/>
            <a:r>
              <a:rPr lang="en-US" b="1" dirty="0" smtClean="0"/>
              <a:t>Details of inventory and working capital</a:t>
            </a:r>
            <a:endParaRPr lang="en-US" dirty="0" smtClean="0"/>
          </a:p>
          <a:p>
            <a:pPr lvl="1" algn="just"/>
            <a:r>
              <a:rPr lang="en-US" dirty="0" smtClean="0"/>
              <a:t>Whether the management has carried out physical verification of inventory at reasonable intervals</a:t>
            </a:r>
            <a:r>
              <a:rPr lang="en-US" dirty="0" smtClean="0"/>
              <a:t>.</a:t>
            </a:r>
          </a:p>
          <a:p>
            <a:pPr lvl="2" algn="just"/>
            <a:r>
              <a:rPr lang="en-US" b="1" dirty="0" smtClean="0"/>
              <a:t>Short inventory – supply</a:t>
            </a:r>
          </a:p>
          <a:p>
            <a:pPr lvl="2" algn="just"/>
            <a:r>
              <a:rPr lang="en-US" b="1" dirty="0" smtClean="0"/>
              <a:t>Excess inventory – unrecorded purchase</a:t>
            </a:r>
          </a:p>
          <a:p>
            <a:pPr lvl="2" algn="just">
              <a:buNone/>
            </a:pPr>
            <a:endParaRPr lang="en-US" b="1" dirty="0" smtClean="0"/>
          </a:p>
          <a:p>
            <a:pPr lvl="1" algn="just"/>
            <a:r>
              <a:rPr lang="en-US" dirty="0" smtClean="0"/>
              <a:t>If </a:t>
            </a:r>
            <a:r>
              <a:rPr lang="en-US" dirty="0" smtClean="0"/>
              <a:t>any discrepancies of 10% or more in the aggregate for each class of inventory were noticed and if so, whether they have been properly dealt with in the books of accounts</a:t>
            </a:r>
            <a:r>
              <a:rPr lang="en-US" dirty="0" smtClean="0"/>
              <a:t>.</a:t>
            </a:r>
            <a:endParaRPr lang="en-US"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sp>
        <p:nvSpPr>
          <p:cNvPr id="3" name="Content Placeholder 2"/>
          <p:cNvSpPr>
            <a:spLocks noGrp="1"/>
          </p:cNvSpPr>
          <p:nvPr>
            <p:ph sz="quarter" idx="1"/>
          </p:nvPr>
        </p:nvSpPr>
        <p:spPr/>
        <p:txBody>
          <a:bodyPr>
            <a:normAutofit fontScale="77500" lnSpcReduction="20000"/>
          </a:bodyPr>
          <a:lstStyle/>
          <a:p>
            <a:r>
              <a:rPr lang="en-US" b="1" dirty="0" smtClean="0"/>
              <a:t>Details of investments, any guarantee or security or advances or loans </a:t>
            </a:r>
            <a:r>
              <a:rPr lang="en-US" b="1" dirty="0" smtClean="0"/>
              <a:t>given</a:t>
            </a:r>
          </a:p>
          <a:p>
            <a:pPr lvl="1"/>
            <a:r>
              <a:rPr lang="en-US" dirty="0" smtClean="0"/>
              <a:t>The </a:t>
            </a:r>
            <a:r>
              <a:rPr lang="en-US" dirty="0" smtClean="0"/>
              <a:t>total amount given during the year, and the balances due as at the balance sheet date with respect to such loans or advances and guarantees or security to subsidiaries, joint ventures and </a:t>
            </a:r>
            <a:r>
              <a:rPr lang="en-US" dirty="0" smtClean="0"/>
              <a:t>associates.</a:t>
            </a:r>
          </a:p>
          <a:p>
            <a:pPr lvl="1"/>
            <a:r>
              <a:rPr lang="en-US" dirty="0" smtClean="0"/>
              <a:t>The </a:t>
            </a:r>
            <a:r>
              <a:rPr lang="en-US" dirty="0" smtClean="0"/>
              <a:t>total amount during the year, and the balance due on the balance sheet date of such loans or advances and guarantees or security to persons other than associates, subsidiaries and joint ventures.</a:t>
            </a:r>
          </a:p>
          <a:p>
            <a:pPr lvl="1"/>
            <a:r>
              <a:rPr lang="en-US" dirty="0" smtClean="0"/>
              <a:t>In the case of investments made, guarantee or security provided, loans or advances </a:t>
            </a:r>
            <a:r>
              <a:rPr lang="en-US" dirty="0" smtClean="0"/>
              <a:t>granted, the </a:t>
            </a:r>
            <a:r>
              <a:rPr lang="en-US" dirty="0" smtClean="0"/>
              <a:t>report should </a:t>
            </a:r>
            <a:r>
              <a:rPr lang="en-US" dirty="0" smtClean="0"/>
              <a:t>indicate……..</a:t>
            </a:r>
            <a:endParaRPr lang="en-US" dirty="0" smtClean="0"/>
          </a:p>
          <a:p>
            <a:r>
              <a:rPr lang="en-US" b="1" dirty="0" smtClean="0"/>
              <a:t>GST position</a:t>
            </a:r>
          </a:p>
          <a:p>
            <a:pPr lvl="1"/>
            <a:r>
              <a:rPr lang="en-US" dirty="0" smtClean="0"/>
              <a:t>Section </a:t>
            </a:r>
            <a:r>
              <a:rPr lang="en-US" dirty="0" smtClean="0"/>
              <a:t>2(102) of the CGST Act defines ‘services’ and states that anything other than goods is service. </a:t>
            </a:r>
            <a:endParaRPr lang="en-US" dirty="0" smtClean="0"/>
          </a:p>
          <a:p>
            <a:pPr lvl="1"/>
            <a:r>
              <a:rPr lang="en-US" dirty="0" smtClean="0"/>
              <a:t>personal </a:t>
            </a:r>
            <a:r>
              <a:rPr lang="en-US" dirty="0" smtClean="0"/>
              <a:t>guarantee </a:t>
            </a:r>
            <a:r>
              <a:rPr lang="en-US" dirty="0" smtClean="0"/>
              <a:t>not ‘</a:t>
            </a:r>
            <a:r>
              <a:rPr lang="en-US" dirty="0" smtClean="0"/>
              <a:t>goods’ </a:t>
            </a:r>
            <a:endParaRPr lang="en-US" dirty="0" smtClean="0"/>
          </a:p>
          <a:p>
            <a:pPr lvl="1"/>
            <a:r>
              <a:rPr lang="en-US" dirty="0" smtClean="0"/>
              <a:t>said </a:t>
            </a:r>
            <a:r>
              <a:rPr lang="en-US" dirty="0" smtClean="0"/>
              <a:t>transaction will be considered as service </a:t>
            </a:r>
            <a:endParaRPr lang="en-US" dirty="0" smtClean="0"/>
          </a:p>
          <a:p>
            <a:r>
              <a:rPr lang="en-US" dirty="0" smtClean="0"/>
              <a:t>Controls </a:t>
            </a:r>
            <a:r>
              <a:rPr lang="en-US" dirty="0" smtClean="0"/>
              <a:t>&amp; Switchgear Contactors Limited vs. DCIT</a:t>
            </a:r>
            <a:r>
              <a:rPr lang="en-US" dirty="0" smtClean="0"/>
              <a:t>.(Del)</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For whom</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sp>
        <p:nvSpPr>
          <p:cNvPr id="3" name="Content Placeholder 2"/>
          <p:cNvSpPr>
            <a:spLocks noGrp="1"/>
          </p:cNvSpPr>
          <p:nvPr>
            <p:ph sz="quarter" idx="1"/>
          </p:nvPr>
        </p:nvSpPr>
        <p:spPr/>
        <p:txBody>
          <a:bodyPr/>
          <a:lstStyle/>
          <a:p>
            <a:r>
              <a:rPr lang="en-US" b="1" dirty="0" smtClean="0"/>
              <a:t>Non-cash transactions</a:t>
            </a:r>
            <a:endParaRPr lang="en-US" dirty="0" smtClean="0"/>
          </a:p>
          <a:p>
            <a:pPr lvl="1" algn="just">
              <a:lnSpc>
                <a:spcPct val="200000"/>
              </a:lnSpc>
            </a:pPr>
            <a:r>
              <a:rPr lang="en-US" dirty="0" smtClean="0"/>
              <a:t>In case the company has undertaken non-cash transactions with their directors or other persons connected to the directors, whether the restrictions imposed are complied with</a:t>
            </a:r>
            <a:r>
              <a:rPr lang="en-US" dirty="0" smtClean="0"/>
              <a:t>.</a:t>
            </a:r>
          </a:p>
          <a:p>
            <a:pPr algn="just">
              <a:lnSpc>
                <a:spcPct val="200000"/>
              </a:lnSpc>
            </a:pPr>
            <a:r>
              <a:rPr lang="en-US" dirty="0" smtClean="0"/>
              <a:t>GST Valuation rules</a:t>
            </a:r>
            <a:endParaRPr lang="en-US"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CARO</a:t>
            </a:r>
            <a:endParaRPr lang="en-US" dirty="0"/>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CARO</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Audit Report</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Audit Report</a:t>
            </a:r>
            <a:endParaRPr lang="en-US" dirty="0"/>
          </a:p>
        </p:txBody>
      </p:sp>
      <p:graphicFrame>
        <p:nvGraphicFramePr>
          <p:cNvPr id="6" name="Content Placeholder 5"/>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Governed by</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ANALYSIS OF FINANCIALS</a:t>
            </a:r>
            <a:endParaRPr lang="en-US" dirty="0"/>
          </a:p>
        </p:txBody>
      </p:sp>
      <p:sp>
        <p:nvSpPr>
          <p:cNvPr id="5" name="Text Placeholder 4"/>
          <p:cNvSpPr>
            <a:spLocks noGrp="1"/>
          </p:cNvSpPr>
          <p:nvPr>
            <p:ph type="body" idx="1"/>
          </p:nvPr>
        </p:nvSpPr>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 analysis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important concepts</a:t>
            </a:r>
            <a:endParaRPr lang="en-US" dirty="0"/>
          </a:p>
        </p:txBody>
      </p:sp>
      <p:graphicFrame>
        <p:nvGraphicFramePr>
          <p:cNvPr id="4" name="Content Placeholder 3"/>
          <p:cNvGraphicFramePr>
            <a:graphicFrameLocks noGrp="1"/>
          </p:cNvGraphicFramePr>
          <p:nvPr>
            <p:ph sz="quarter" idx="1"/>
          </p:nvPr>
        </p:nvGraphicFramePr>
        <p:xfrm>
          <a:off x="457200" y="1219200"/>
          <a:ext cx="8229600"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many Financial statements</a:t>
            </a:r>
            <a:endParaRPr lang="en-US" dirty="0"/>
          </a:p>
        </p:txBody>
      </p:sp>
      <p:graphicFrame>
        <p:nvGraphicFramePr>
          <p:cNvPr id="4" name="Content Placeholder 3"/>
          <p:cNvGraphicFramePr>
            <a:graphicFrameLocks noGrp="1"/>
          </p:cNvGraphicFramePr>
          <p:nvPr>
            <p:ph sz="quarter" idx="1"/>
          </p:nvPr>
        </p:nvGraphicFramePr>
        <p:xfrm>
          <a:off x="152400" y="1371600"/>
          <a:ext cx="8763000" cy="50139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srcRect l="27119"/>
          <a:stretch>
            <a:fillRect/>
          </a:stretch>
        </p:blipFill>
        <p:spPr bwMode="auto">
          <a:xfrm>
            <a:off x="1295399" y="1447800"/>
            <a:ext cx="7228739" cy="4076700"/>
          </a:xfrm>
          <a:prstGeom prst="rect">
            <a:avLst/>
          </a:prstGeom>
          <a:noFill/>
          <a:ln w="9525">
            <a:noFill/>
            <a:miter lim="800000"/>
            <a:headEnd/>
            <a:tailEnd/>
          </a:ln>
          <a:effectLst/>
        </p:spPr>
      </p:pic>
      <p:sp>
        <p:nvSpPr>
          <p:cNvPr id="7" name="Title 6"/>
          <p:cNvSpPr>
            <a:spLocks noGrp="1"/>
          </p:cNvSpPr>
          <p:nvPr>
            <p:ph type="title"/>
          </p:nvPr>
        </p:nvSpPr>
        <p:spPr/>
        <p:txBody>
          <a:bodyPr/>
          <a:lstStyle/>
          <a:p>
            <a:pPr algn="ctr"/>
            <a:r>
              <a:rPr lang="en-US" dirty="0" smtClean="0"/>
              <a:t>Liquidity and Solvency</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Capitalisation</a:t>
            </a:r>
            <a:r>
              <a:rPr lang="en-US" dirty="0" smtClean="0"/>
              <a:t> Ratios</a:t>
            </a:r>
            <a:endParaRPr lang="en-US" dirty="0"/>
          </a:p>
        </p:txBody>
      </p:sp>
      <p:pic>
        <p:nvPicPr>
          <p:cNvPr id="2052" name="Picture 4"/>
          <p:cNvPicPr>
            <a:picLocks noChangeAspect="1" noChangeArrowheads="1"/>
          </p:cNvPicPr>
          <p:nvPr/>
        </p:nvPicPr>
        <p:blipFill>
          <a:blip r:embed="rId2"/>
          <a:srcRect/>
          <a:stretch>
            <a:fillRect/>
          </a:stretch>
        </p:blipFill>
        <p:spPr bwMode="auto">
          <a:xfrm>
            <a:off x="838200" y="1600200"/>
            <a:ext cx="7582974" cy="3857625"/>
          </a:xfrm>
          <a:prstGeom prst="rect">
            <a:avLst/>
          </a:prstGeom>
          <a:noFill/>
          <a:ln w="9525">
            <a:noFill/>
            <a:miter lim="800000"/>
            <a:headEnd/>
            <a:tailEnd/>
          </a:ln>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Profitability and management efficiency</a:t>
            </a:r>
            <a:endParaRPr lang="en-US" dirty="0"/>
          </a:p>
        </p:txBody>
      </p:sp>
      <p:pic>
        <p:nvPicPr>
          <p:cNvPr id="3074" name="Picture 2"/>
          <p:cNvPicPr>
            <a:picLocks noChangeAspect="1" noChangeArrowheads="1"/>
          </p:cNvPicPr>
          <p:nvPr/>
        </p:nvPicPr>
        <p:blipFill>
          <a:blip r:embed="rId2"/>
          <a:srcRect/>
          <a:stretch>
            <a:fillRect/>
          </a:stretch>
        </p:blipFill>
        <p:spPr bwMode="auto">
          <a:xfrm>
            <a:off x="838200" y="2209800"/>
            <a:ext cx="7205640" cy="3025775"/>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26515"/>
          <a:stretch>
            <a:fillRect/>
          </a:stretch>
        </p:blipFill>
        <p:spPr bwMode="auto">
          <a:xfrm>
            <a:off x="914400" y="1676400"/>
            <a:ext cx="7506465" cy="3668712"/>
          </a:xfrm>
          <a:prstGeom prst="rect">
            <a:avLst/>
          </a:prstGeom>
          <a:noFill/>
          <a:ln w="9525">
            <a:noFill/>
            <a:miter lim="800000"/>
            <a:headEnd/>
            <a:tailEnd/>
          </a:ln>
          <a:effectLst/>
        </p:spPr>
      </p:pic>
      <p:sp>
        <p:nvSpPr>
          <p:cNvPr id="4" name="Title 3"/>
          <p:cNvSpPr>
            <a:spLocks noGrp="1"/>
          </p:cNvSpPr>
          <p:nvPr>
            <p:ph type="title"/>
          </p:nvPr>
        </p:nvSpPr>
        <p:spPr/>
        <p:txBody>
          <a:bodyPr/>
          <a:lstStyle/>
          <a:p>
            <a:pPr algn="ctr"/>
            <a:r>
              <a:rPr lang="en-US" dirty="0" smtClean="0"/>
              <a:t>Management Efficiency</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Due Diligence</a:t>
            </a:r>
            <a:endParaRPr lang="en-US" dirty="0"/>
          </a:p>
        </p:txBody>
      </p:sp>
      <p:graphicFrame>
        <p:nvGraphicFramePr>
          <p:cNvPr id="4" name="Content Placeholder 3"/>
          <p:cNvGraphicFramePr>
            <a:graphicFrameLocks noGrp="1"/>
          </p:cNvGraphicFramePr>
          <p:nvPr>
            <p:ph sz="quarter" idx="1"/>
          </p:nvPr>
        </p:nvGraphicFramePr>
        <p:xfrm>
          <a:off x="457200" y="1219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12192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RATIO ANALYSIS OF DATABASE FOR AUDIT BY GST DEPARTMENT</a:t>
            </a:r>
            <a:endParaRPr lang="en-US" dirty="0"/>
          </a:p>
        </p:txBody>
      </p:sp>
      <p:sp>
        <p:nvSpPr>
          <p:cNvPr id="3" name="Content Placeholder 2"/>
          <p:cNvSpPr>
            <a:spLocks noGrp="1"/>
          </p:cNvSpPr>
          <p:nvPr>
            <p:ph sz="quarter" idx="1"/>
          </p:nvPr>
        </p:nvSpPr>
        <p:spPr>
          <a:xfrm>
            <a:off x="457200" y="1219200"/>
            <a:ext cx="8229600" cy="5181600"/>
          </a:xfrm>
        </p:spPr>
        <p:txBody>
          <a:bodyPr>
            <a:normAutofit fontScale="85000" lnSpcReduction="10000"/>
          </a:bodyPr>
          <a:lstStyle/>
          <a:p>
            <a:r>
              <a:rPr lang="en-US" dirty="0" smtClean="0"/>
              <a:t>To </a:t>
            </a:r>
            <a:r>
              <a:rPr lang="en-US" dirty="0" smtClean="0"/>
              <a:t>detect wrong </a:t>
            </a:r>
            <a:r>
              <a:rPr lang="en-US" dirty="0" smtClean="0"/>
              <a:t>ITC availed</a:t>
            </a:r>
            <a:r>
              <a:rPr lang="en-US" dirty="0" smtClean="0"/>
              <a:t>, </a:t>
            </a:r>
            <a:endParaRPr lang="en-US" dirty="0" smtClean="0"/>
          </a:p>
          <a:p>
            <a:r>
              <a:rPr lang="en-US" dirty="0" smtClean="0"/>
              <a:t>To </a:t>
            </a:r>
            <a:r>
              <a:rPr lang="en-US" dirty="0" smtClean="0"/>
              <a:t>identify under valuation of goods as value-addition should involve adequate difference between the two, </a:t>
            </a:r>
            <a:endParaRPr lang="en-US" dirty="0" smtClean="0"/>
          </a:p>
          <a:p>
            <a:r>
              <a:rPr lang="en-US" dirty="0" smtClean="0"/>
              <a:t>To </a:t>
            </a:r>
            <a:r>
              <a:rPr lang="en-US" dirty="0" smtClean="0"/>
              <a:t>identify removal of goods without payment of duty, </a:t>
            </a:r>
            <a:endParaRPr lang="en-US" dirty="0" smtClean="0"/>
          </a:p>
          <a:p>
            <a:r>
              <a:rPr lang="en-US" dirty="0" smtClean="0"/>
              <a:t>To </a:t>
            </a:r>
            <a:r>
              <a:rPr lang="en-US" dirty="0" smtClean="0"/>
              <a:t>identify claiming of input tax credit on inputs used in exempted products, to identify  </a:t>
            </a:r>
            <a:endParaRPr lang="en-US" dirty="0" smtClean="0"/>
          </a:p>
          <a:p>
            <a:r>
              <a:rPr lang="en-US" dirty="0" smtClean="0"/>
              <a:t>Fraudulent </a:t>
            </a:r>
            <a:r>
              <a:rPr lang="en-US" dirty="0" err="1" smtClean="0"/>
              <a:t>availment</a:t>
            </a:r>
            <a:r>
              <a:rPr lang="en-US" dirty="0" smtClean="0"/>
              <a:t> of credit like </a:t>
            </a:r>
            <a:r>
              <a:rPr lang="en-US" dirty="0" err="1" smtClean="0"/>
              <a:t>availment</a:t>
            </a:r>
            <a:r>
              <a:rPr lang="en-US" dirty="0" smtClean="0"/>
              <a:t> of credit without receipt/actual use of input, </a:t>
            </a:r>
            <a:endParaRPr lang="en-US" dirty="0" smtClean="0"/>
          </a:p>
          <a:p>
            <a:r>
              <a:rPr lang="en-US" dirty="0" smtClean="0"/>
              <a:t>To </a:t>
            </a:r>
            <a:r>
              <a:rPr lang="en-US" dirty="0" smtClean="0"/>
              <a:t>identify outward supplies made in the guise of exempted supplies,  </a:t>
            </a:r>
            <a:endParaRPr lang="en-US" dirty="0" smtClean="0"/>
          </a:p>
          <a:p>
            <a:r>
              <a:rPr lang="en-US" dirty="0" smtClean="0"/>
              <a:t>To </a:t>
            </a:r>
            <a:r>
              <a:rPr lang="en-US" dirty="0" smtClean="0"/>
              <a:t>identify supply of essential parts of outward supply as exempted supplies,  </a:t>
            </a:r>
            <a:endParaRPr lang="en-US" dirty="0" smtClean="0"/>
          </a:p>
          <a:p>
            <a:r>
              <a:rPr lang="en-US" dirty="0" smtClean="0"/>
              <a:t>To </a:t>
            </a:r>
            <a:r>
              <a:rPr lang="en-US" dirty="0" smtClean="0"/>
              <a:t>identify under valuation of outward supplies by overvaluing exempted outward supply etc.</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Detailed Ratios for GST analysis</a:t>
            </a:r>
            <a:endParaRPr lang="en-US" dirty="0"/>
          </a:p>
        </p:txBody>
      </p:sp>
      <p:sp>
        <p:nvSpPr>
          <p:cNvPr id="3" name="Content Placeholder 2"/>
          <p:cNvSpPr>
            <a:spLocks noGrp="1"/>
          </p:cNvSpPr>
          <p:nvPr>
            <p:ph sz="quarter" idx="1"/>
          </p:nvPr>
        </p:nvSpPr>
        <p:spPr/>
        <p:txBody>
          <a:bodyPr/>
          <a:lstStyle/>
          <a:p>
            <a:r>
              <a:rPr lang="en-US" dirty="0" smtClean="0">
                <a:hlinkClick r:id="rId2"/>
              </a:rPr>
              <a:t>https://taxguru.in/goods-and-service-tax/ratio-analysis-database-gst-audit-department.html</a:t>
            </a:r>
            <a:endParaRPr 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1524000"/>
            <a:ext cx="8229600" cy="990600"/>
          </a:xfrm>
        </p:spPr>
        <p:txBody>
          <a:bodyPr>
            <a:noAutofit/>
          </a:bodyPr>
          <a:lstStyle/>
          <a:p>
            <a:pPr algn="ctr"/>
            <a:r>
              <a:rPr lang="en-US" sz="6000" dirty="0" smtClean="0"/>
              <a:t>Thank </a:t>
            </a:r>
            <a:r>
              <a:rPr lang="en-US" sz="6000" dirty="0" smtClean="0"/>
              <a:t>You</a:t>
            </a:r>
            <a:endParaRPr lang="en-US" sz="6000" dirty="0"/>
          </a:p>
        </p:txBody>
      </p:sp>
      <p:sp>
        <p:nvSpPr>
          <p:cNvPr id="3" name="Content Placeholder 2"/>
          <p:cNvSpPr>
            <a:spLocks noGrp="1"/>
          </p:cNvSpPr>
          <p:nvPr>
            <p:ph sz="quarter" idx="4294967295"/>
          </p:nvPr>
        </p:nvSpPr>
        <p:spPr>
          <a:xfrm>
            <a:off x="457200" y="3352800"/>
            <a:ext cx="8229600" cy="2803525"/>
          </a:xfrm>
        </p:spPr>
        <p:txBody>
          <a:bodyPr>
            <a:normAutofit/>
          </a:bodyPr>
          <a:lstStyle/>
          <a:p>
            <a:pPr algn="ctr"/>
            <a:r>
              <a:rPr lang="en-US" sz="2000" b="1" dirty="0" smtClean="0"/>
              <a:t>CA. Pankaj Shah</a:t>
            </a:r>
          </a:p>
          <a:p>
            <a:pPr algn="ctr"/>
            <a:r>
              <a:rPr lang="en-US" sz="2000" dirty="0" smtClean="0"/>
              <a:t>+91 9691893040</a:t>
            </a:r>
          </a:p>
          <a:p>
            <a:pPr algn="ctr"/>
            <a:r>
              <a:rPr lang="en-US" sz="2000" dirty="0" smtClean="0">
                <a:solidFill>
                  <a:schemeClr val="accent5">
                    <a:lumMod val="50000"/>
                  </a:schemeClr>
                </a:solidFill>
              </a:rPr>
              <a:t>pankajgshah@gmail.com </a:t>
            </a:r>
          </a:p>
          <a:p>
            <a:pPr algn="ctr"/>
            <a:endParaRPr lang="en-US" sz="2000" dirty="0" smtClean="0"/>
          </a:p>
          <a:p>
            <a:pPr algn="ctr"/>
            <a:r>
              <a:rPr lang="en-US" sz="2000" dirty="0" smtClean="0"/>
              <a:t>G.J. Shah &amp; Company</a:t>
            </a:r>
          </a:p>
          <a:p>
            <a:pPr algn="ctr"/>
            <a:r>
              <a:rPr lang="en-US" sz="1800" i="1" dirty="0" smtClean="0"/>
              <a:t>Chartered Accountants</a:t>
            </a:r>
          </a:p>
          <a:p>
            <a:pPr algn="ctr"/>
            <a:r>
              <a:rPr lang="en-US" sz="1400" dirty="0" err="1" smtClean="0"/>
              <a:t>Manas</a:t>
            </a:r>
            <a:r>
              <a:rPr lang="en-US" sz="1400" dirty="0" smtClean="0"/>
              <a:t> Bhawan, RNT </a:t>
            </a:r>
            <a:r>
              <a:rPr lang="en-US" sz="1400" dirty="0" err="1" smtClean="0"/>
              <a:t>Marg</a:t>
            </a:r>
            <a:r>
              <a:rPr lang="en-US" sz="1400" dirty="0" smtClean="0"/>
              <a:t>, Indore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1000" y="152400"/>
            <a:ext cx="8229600" cy="609600"/>
          </a:xfrm>
        </p:spPr>
        <p:txBody>
          <a:bodyPr/>
          <a:lstStyle/>
          <a:p>
            <a:r>
              <a:rPr lang="en-US" dirty="0" smtClean="0"/>
              <a:t>Language</a:t>
            </a:r>
            <a:endParaRPr lang="en-US" dirty="0"/>
          </a:p>
        </p:txBody>
      </p:sp>
      <p:graphicFrame>
        <p:nvGraphicFramePr>
          <p:cNvPr id="4" name="Content Placeholder 3"/>
          <p:cNvGraphicFramePr>
            <a:graphicFrameLocks noGrp="1"/>
          </p:cNvGraphicFramePr>
          <p:nvPr>
            <p:ph sz="quarter" idx="4294967295"/>
          </p:nvPr>
        </p:nvGraphicFramePr>
        <p:xfrm>
          <a:off x="838200" y="914400"/>
          <a:ext cx="8305800" cy="5089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4294967295"/>
          </p:nvPr>
        </p:nvGraphicFramePr>
        <p:xfrm>
          <a:off x="533400" y="304800"/>
          <a:ext cx="8229600" cy="624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4294967295"/>
          </p:nvPr>
        </p:nvGraphicFramePr>
        <p:xfrm>
          <a:off x="304800" y="533400"/>
          <a:ext cx="8229600" cy="4937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 types of Financials</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346</TotalTime>
  <Words>1215</Words>
  <Application>Microsoft Office PowerPoint</Application>
  <PresentationFormat>On-screen Show (4:3)</PresentationFormat>
  <Paragraphs>263</Paragraphs>
  <Slides>58</Slides>
  <Notes>2</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Origin</vt:lpstr>
      <vt:lpstr>Understanding Balance Sheet and Profit and loss</vt:lpstr>
      <vt:lpstr>Why Financial Statements</vt:lpstr>
      <vt:lpstr>Types of Financial Statements</vt:lpstr>
      <vt:lpstr>For whom</vt:lpstr>
      <vt:lpstr>How many Financial statements</vt:lpstr>
      <vt:lpstr>Language</vt:lpstr>
      <vt:lpstr>Slide 7</vt:lpstr>
      <vt:lpstr>Slide 8</vt:lpstr>
      <vt:lpstr>Format types of Financials</vt:lpstr>
      <vt:lpstr>Slide 10</vt:lpstr>
      <vt:lpstr>Slide 11</vt:lpstr>
      <vt:lpstr>Profit and loss</vt:lpstr>
      <vt:lpstr>Slide 13</vt:lpstr>
      <vt:lpstr>Schedule III</vt:lpstr>
      <vt:lpstr>Slide 15</vt:lpstr>
      <vt:lpstr>Slide 16</vt:lpstr>
      <vt:lpstr>Slide 17</vt:lpstr>
      <vt:lpstr>Slide 18</vt:lpstr>
      <vt:lpstr>Notes to accounts</vt:lpstr>
      <vt:lpstr>Slide 20</vt:lpstr>
      <vt:lpstr>Slide 21</vt:lpstr>
      <vt:lpstr>Slide 22</vt:lpstr>
      <vt:lpstr>Slide 23</vt:lpstr>
      <vt:lpstr>Recognition of Turnover/Inventory</vt:lpstr>
      <vt:lpstr>Notes to accounts – Other Income</vt:lpstr>
      <vt:lpstr>Slide 26</vt:lpstr>
      <vt:lpstr>Slide 27</vt:lpstr>
      <vt:lpstr>Notes to accounts - Expenses</vt:lpstr>
      <vt:lpstr>Slide 29</vt:lpstr>
      <vt:lpstr>Slide 30</vt:lpstr>
      <vt:lpstr>Slide 31</vt:lpstr>
      <vt:lpstr>Notes to accounts</vt:lpstr>
      <vt:lpstr>Other references</vt:lpstr>
      <vt:lpstr>CARO</vt:lpstr>
      <vt:lpstr>CARO</vt:lpstr>
      <vt:lpstr>CARO</vt:lpstr>
      <vt:lpstr>CARO</vt:lpstr>
      <vt:lpstr>CARO</vt:lpstr>
      <vt:lpstr>CARO</vt:lpstr>
      <vt:lpstr>CARO</vt:lpstr>
      <vt:lpstr>CARO</vt:lpstr>
      <vt:lpstr>CARO</vt:lpstr>
      <vt:lpstr>CARO</vt:lpstr>
      <vt:lpstr>Audit Report</vt:lpstr>
      <vt:lpstr>Audit Report</vt:lpstr>
      <vt:lpstr>Governed by</vt:lpstr>
      <vt:lpstr>ANALYSIS OF FINANCIALS</vt:lpstr>
      <vt:lpstr>Ratio analysis</vt:lpstr>
      <vt:lpstr>Other important concepts</vt:lpstr>
      <vt:lpstr>Liquidity and Solvency</vt:lpstr>
      <vt:lpstr>Capitalisation Ratios</vt:lpstr>
      <vt:lpstr>Profitability and management efficiency</vt:lpstr>
      <vt:lpstr>Management Efficiency</vt:lpstr>
      <vt:lpstr>Due Diligence</vt:lpstr>
      <vt:lpstr>Slide 55</vt:lpstr>
      <vt:lpstr>RATIO ANALYSIS OF DATABASE FOR AUDIT BY GST DEPARTMENT</vt:lpstr>
      <vt:lpstr>Detailed Ratios for GST analysis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FINANCIALS</dc:title>
  <dc:creator>Pankaj Shah</dc:creator>
  <cp:lastModifiedBy>Pankaj Shah</cp:lastModifiedBy>
  <cp:revision>71</cp:revision>
  <dcterms:created xsi:type="dcterms:W3CDTF">2006-08-16T00:00:00Z</dcterms:created>
  <dcterms:modified xsi:type="dcterms:W3CDTF">2020-06-13T18:43:35Z</dcterms:modified>
</cp:coreProperties>
</file>