
<file path=[Content_Types].xml><?xml version="1.0" encoding="utf-8"?>
<Types xmlns="http://schemas.openxmlformats.org/package/2006/content-types">
  <Default Extension="bin" ContentType="image/unknown"/>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69" r:id="rId4"/>
    <p:sldId id="273" r:id="rId5"/>
    <p:sldId id="289" r:id="rId6"/>
    <p:sldId id="290" r:id="rId7"/>
    <p:sldId id="276" r:id="rId8"/>
    <p:sldId id="292" r:id="rId9"/>
    <p:sldId id="294" r:id="rId10"/>
    <p:sldId id="291" r:id="rId11"/>
    <p:sldId id="277" r:id="rId12"/>
    <p:sldId id="293" r:id="rId13"/>
    <p:sldId id="295" r:id="rId14"/>
    <p:sldId id="296" r:id="rId15"/>
    <p:sldId id="286" r:id="rId16"/>
    <p:sldId id="275" r:id="rId17"/>
    <p:sldId id="283" r:id="rId18"/>
    <p:sldId id="257" r:id="rId19"/>
    <p:sldId id="259" r:id="rId20"/>
    <p:sldId id="265" r:id="rId21"/>
    <p:sldId id="267" r:id="rId22"/>
    <p:sldId id="297" r:id="rId23"/>
    <p:sldId id="298"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78"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5.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3.jpeg"/><Relationship Id="rId1" Type="http://schemas.openxmlformats.org/officeDocument/2006/relationships/image" Target="../media/image2.bin"/><Relationship Id="rId4" Type="http://schemas.openxmlformats.org/officeDocument/2006/relationships/image" Target="../media/image5.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bin"/><Relationship Id="rId2" Type="http://schemas.openxmlformats.org/officeDocument/2006/relationships/image" Target="../media/image3.jpeg"/><Relationship Id="rId1" Type="http://schemas.openxmlformats.org/officeDocument/2006/relationships/image" Target="../media/image2.bin"/><Relationship Id="rId4"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F048E9-D5C4-4D8E-8576-0D6FB9B7E2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93E8B07-7EC2-40DC-8915-11C9A6DFE033}">
      <dgm:prSet/>
      <dgm:spPr/>
      <dgm:t>
        <a:bodyPr/>
        <a:lstStyle/>
        <a:p>
          <a:r>
            <a:rPr lang="hi-IN"/>
            <a:t>चुवाव आयोग की आदर्श चुनाव आचार संहिता राजनीतिक दलों एवं प्रत्याशियों के लिये बनायी गयी एक नियमावली है जिसका मुख्य उद्देश्य है</a:t>
          </a:r>
          <a:endParaRPr lang="en-US"/>
        </a:p>
      </dgm:t>
    </dgm:pt>
    <dgm:pt modelId="{D19FD2D1-7E00-40CF-888E-CD85C7903D2C}" type="parTrans" cxnId="{D3B1176C-5858-440C-B3B2-DEA9EF6F7998}">
      <dgm:prSet/>
      <dgm:spPr/>
      <dgm:t>
        <a:bodyPr/>
        <a:lstStyle/>
        <a:p>
          <a:endParaRPr lang="en-US"/>
        </a:p>
      </dgm:t>
    </dgm:pt>
    <dgm:pt modelId="{EEC6BBBD-171C-42E2-81DF-EF6203132988}" type="sibTrans" cxnId="{D3B1176C-5858-440C-B3B2-DEA9EF6F7998}">
      <dgm:prSet/>
      <dgm:spPr/>
      <dgm:t>
        <a:bodyPr/>
        <a:lstStyle/>
        <a:p>
          <a:endParaRPr lang="en-US"/>
        </a:p>
      </dgm:t>
    </dgm:pt>
    <dgm:pt modelId="{E181ADA7-D298-4BFB-A30D-0BFEDB7A8FEF}">
      <dgm:prSet/>
      <dgm:spPr/>
      <dgm:t>
        <a:bodyPr/>
        <a:lstStyle/>
        <a:p>
          <a:r>
            <a:rPr lang="hi-IN" dirty="0"/>
            <a:t>सरकार के द्वारा लोक लुभावन घोषणाएँ नहीं करना।</a:t>
          </a:r>
          <a:endParaRPr lang="en-US" dirty="0"/>
        </a:p>
      </dgm:t>
    </dgm:pt>
    <dgm:pt modelId="{1C7924F2-C171-45EC-8148-1B62FB273801}" type="parTrans" cxnId="{0ADFC0C0-A7C2-4C7F-8B55-A9A2B0E17558}">
      <dgm:prSet/>
      <dgm:spPr/>
      <dgm:t>
        <a:bodyPr/>
        <a:lstStyle/>
        <a:p>
          <a:endParaRPr lang="en-US"/>
        </a:p>
      </dgm:t>
    </dgm:pt>
    <dgm:pt modelId="{4AF13B8D-2550-4DD1-9408-DFD148628280}" type="sibTrans" cxnId="{0ADFC0C0-A7C2-4C7F-8B55-A9A2B0E17558}">
      <dgm:prSet/>
      <dgm:spPr/>
      <dgm:t>
        <a:bodyPr/>
        <a:lstStyle/>
        <a:p>
          <a:endParaRPr lang="en-US"/>
        </a:p>
      </dgm:t>
    </dgm:pt>
    <dgm:pt modelId="{C9674FD8-DD9D-4E71-A0E7-2080001A2BD9}">
      <dgm:prSet/>
      <dgm:spPr/>
      <dgm:t>
        <a:bodyPr/>
        <a:lstStyle/>
        <a:p>
          <a:r>
            <a:rPr lang="hi-IN" dirty="0"/>
            <a:t>चुनाव के दौरान सरकारी मशीनरी का दुरुपयोग न करना।</a:t>
          </a:r>
          <a:endParaRPr lang="en-US" dirty="0"/>
        </a:p>
      </dgm:t>
    </dgm:pt>
    <dgm:pt modelId="{74EC2C2D-0CD0-4519-A4B5-EE407B40E5B1}" type="parTrans" cxnId="{248D0DCF-299E-4FA0-8F52-C9E66951F384}">
      <dgm:prSet/>
      <dgm:spPr/>
      <dgm:t>
        <a:bodyPr/>
        <a:lstStyle/>
        <a:p>
          <a:endParaRPr lang="en-US"/>
        </a:p>
      </dgm:t>
    </dgm:pt>
    <dgm:pt modelId="{2FAD3273-1B41-416A-885B-18EB93410C41}" type="sibTrans" cxnId="{248D0DCF-299E-4FA0-8F52-C9E66951F384}">
      <dgm:prSet/>
      <dgm:spPr/>
      <dgm:t>
        <a:bodyPr/>
        <a:lstStyle/>
        <a:p>
          <a:endParaRPr lang="en-US"/>
        </a:p>
      </dgm:t>
    </dgm:pt>
    <dgm:pt modelId="{C2C6EB24-9B3F-44C9-A53E-56CEDFD38BBB}">
      <dgm:prSet/>
      <dgm:spPr/>
      <dgm:t>
        <a:bodyPr/>
        <a:lstStyle/>
        <a:p>
          <a:r>
            <a:rPr lang="hi-IN" b="1" u="sng" dirty="0"/>
            <a:t>चुनाव के दौरान धन-बल और बाहु-बल का प्रयोग न करना।</a:t>
          </a:r>
          <a:endParaRPr lang="en-US" b="1" u="sng" dirty="0"/>
        </a:p>
      </dgm:t>
    </dgm:pt>
    <dgm:pt modelId="{22F7A77A-74D6-4DBA-BC99-EE90E7DB102B}" type="parTrans" cxnId="{8F5B41BD-945E-4E28-8730-E31B666180D7}">
      <dgm:prSet/>
      <dgm:spPr/>
      <dgm:t>
        <a:bodyPr/>
        <a:lstStyle/>
        <a:p>
          <a:endParaRPr lang="en-US"/>
        </a:p>
      </dgm:t>
    </dgm:pt>
    <dgm:pt modelId="{D443F7BE-0384-40E6-AA27-ED866468A57D}" type="sibTrans" cxnId="{8F5B41BD-945E-4E28-8730-E31B666180D7}">
      <dgm:prSet/>
      <dgm:spPr/>
      <dgm:t>
        <a:bodyPr/>
        <a:lstStyle/>
        <a:p>
          <a:endParaRPr lang="en-US"/>
        </a:p>
      </dgm:t>
    </dgm:pt>
    <dgm:pt modelId="{81B0D98E-8C93-4D94-B0CA-8E6AE883E7B5}">
      <dgm:prSet/>
      <dgm:spPr/>
      <dgm:t>
        <a:bodyPr/>
        <a:lstStyle/>
        <a:p>
          <a:r>
            <a:rPr lang="hi-IN" dirty="0"/>
            <a:t>आदर्श आचार संहिता लागू होने के बाद </a:t>
          </a:r>
          <a:r>
            <a:rPr lang="hi-IN" b="1" u="sng" dirty="0"/>
            <a:t>किसी भी व्यक्ति को धन का लोभ न देना।</a:t>
          </a:r>
          <a:endParaRPr lang="en-US" b="1" u="sng" dirty="0"/>
        </a:p>
      </dgm:t>
    </dgm:pt>
    <dgm:pt modelId="{E4BECE59-2F52-4354-9178-AA9E16B0C20C}" type="parTrans" cxnId="{FEF8562D-3781-4966-86DF-172F59EF27DF}">
      <dgm:prSet/>
      <dgm:spPr/>
      <dgm:t>
        <a:bodyPr/>
        <a:lstStyle/>
        <a:p>
          <a:endParaRPr lang="en-US"/>
        </a:p>
      </dgm:t>
    </dgm:pt>
    <dgm:pt modelId="{253F1FF2-9188-4773-BC90-D1B40798D262}" type="sibTrans" cxnId="{FEF8562D-3781-4966-86DF-172F59EF27DF}">
      <dgm:prSet/>
      <dgm:spPr/>
      <dgm:t>
        <a:bodyPr/>
        <a:lstStyle/>
        <a:p>
          <a:endParaRPr lang="en-US"/>
        </a:p>
      </dgm:t>
    </dgm:pt>
    <dgm:pt modelId="{B92DFAF5-0462-4FCF-996E-AB08E52445C8}" type="pres">
      <dgm:prSet presAssocID="{A5F048E9-D5C4-4D8E-8576-0D6FB9B7E279}" presName="linear" presStyleCnt="0">
        <dgm:presLayoutVars>
          <dgm:animLvl val="lvl"/>
          <dgm:resizeHandles val="exact"/>
        </dgm:presLayoutVars>
      </dgm:prSet>
      <dgm:spPr/>
    </dgm:pt>
    <dgm:pt modelId="{37E462BF-9405-4872-BEEF-79F446574814}" type="pres">
      <dgm:prSet presAssocID="{493E8B07-7EC2-40DC-8915-11C9A6DFE033}" presName="parentText" presStyleLbl="node1" presStyleIdx="0" presStyleCnt="1">
        <dgm:presLayoutVars>
          <dgm:chMax val="0"/>
          <dgm:bulletEnabled val="1"/>
        </dgm:presLayoutVars>
      </dgm:prSet>
      <dgm:spPr/>
    </dgm:pt>
    <dgm:pt modelId="{46CE7E0F-0EC9-4233-9555-63771883AF9A}" type="pres">
      <dgm:prSet presAssocID="{493E8B07-7EC2-40DC-8915-11C9A6DFE033}" presName="childText" presStyleLbl="revTx" presStyleIdx="0" presStyleCnt="1">
        <dgm:presLayoutVars>
          <dgm:bulletEnabled val="1"/>
        </dgm:presLayoutVars>
      </dgm:prSet>
      <dgm:spPr/>
    </dgm:pt>
  </dgm:ptLst>
  <dgm:cxnLst>
    <dgm:cxn modelId="{E7F4940B-5270-46A7-90E6-D4D77898AB41}" type="presOf" srcId="{493E8B07-7EC2-40DC-8915-11C9A6DFE033}" destId="{37E462BF-9405-4872-BEEF-79F446574814}" srcOrd="0" destOrd="0" presId="urn:microsoft.com/office/officeart/2005/8/layout/vList2"/>
    <dgm:cxn modelId="{FEF8562D-3781-4966-86DF-172F59EF27DF}" srcId="{493E8B07-7EC2-40DC-8915-11C9A6DFE033}" destId="{81B0D98E-8C93-4D94-B0CA-8E6AE883E7B5}" srcOrd="3" destOrd="0" parTransId="{E4BECE59-2F52-4354-9178-AA9E16B0C20C}" sibTransId="{253F1FF2-9188-4773-BC90-D1B40798D262}"/>
    <dgm:cxn modelId="{18A0133E-8F39-4E8B-B50C-2B57511782A4}" type="presOf" srcId="{C2C6EB24-9B3F-44C9-A53E-56CEDFD38BBB}" destId="{46CE7E0F-0EC9-4233-9555-63771883AF9A}" srcOrd="0" destOrd="2" presId="urn:microsoft.com/office/officeart/2005/8/layout/vList2"/>
    <dgm:cxn modelId="{D3B1176C-5858-440C-B3B2-DEA9EF6F7998}" srcId="{A5F048E9-D5C4-4D8E-8576-0D6FB9B7E279}" destId="{493E8B07-7EC2-40DC-8915-11C9A6DFE033}" srcOrd="0" destOrd="0" parTransId="{D19FD2D1-7E00-40CF-888E-CD85C7903D2C}" sibTransId="{EEC6BBBD-171C-42E2-81DF-EF6203132988}"/>
    <dgm:cxn modelId="{23E40C6F-3FB2-49C4-AD0A-EAE921F7A32C}" type="presOf" srcId="{A5F048E9-D5C4-4D8E-8576-0D6FB9B7E279}" destId="{B92DFAF5-0462-4FCF-996E-AB08E52445C8}" srcOrd="0" destOrd="0" presId="urn:microsoft.com/office/officeart/2005/8/layout/vList2"/>
    <dgm:cxn modelId="{ED3284AF-7544-4B5C-8B5E-9EA717B99FF4}" type="presOf" srcId="{C9674FD8-DD9D-4E71-A0E7-2080001A2BD9}" destId="{46CE7E0F-0EC9-4233-9555-63771883AF9A}" srcOrd="0" destOrd="1" presId="urn:microsoft.com/office/officeart/2005/8/layout/vList2"/>
    <dgm:cxn modelId="{747EBEB4-E108-4935-9399-B6383F42387F}" type="presOf" srcId="{81B0D98E-8C93-4D94-B0CA-8E6AE883E7B5}" destId="{46CE7E0F-0EC9-4233-9555-63771883AF9A}" srcOrd="0" destOrd="3" presId="urn:microsoft.com/office/officeart/2005/8/layout/vList2"/>
    <dgm:cxn modelId="{5459C2B5-76EB-444F-ABA2-B08D5F2732FA}" type="presOf" srcId="{E181ADA7-D298-4BFB-A30D-0BFEDB7A8FEF}" destId="{46CE7E0F-0EC9-4233-9555-63771883AF9A}" srcOrd="0" destOrd="0" presId="urn:microsoft.com/office/officeart/2005/8/layout/vList2"/>
    <dgm:cxn modelId="{8F5B41BD-945E-4E28-8730-E31B666180D7}" srcId="{493E8B07-7EC2-40DC-8915-11C9A6DFE033}" destId="{C2C6EB24-9B3F-44C9-A53E-56CEDFD38BBB}" srcOrd="2" destOrd="0" parTransId="{22F7A77A-74D6-4DBA-BC99-EE90E7DB102B}" sibTransId="{D443F7BE-0384-40E6-AA27-ED866468A57D}"/>
    <dgm:cxn modelId="{0ADFC0C0-A7C2-4C7F-8B55-A9A2B0E17558}" srcId="{493E8B07-7EC2-40DC-8915-11C9A6DFE033}" destId="{E181ADA7-D298-4BFB-A30D-0BFEDB7A8FEF}" srcOrd="0" destOrd="0" parTransId="{1C7924F2-C171-45EC-8148-1B62FB273801}" sibTransId="{4AF13B8D-2550-4DD1-9408-DFD148628280}"/>
    <dgm:cxn modelId="{248D0DCF-299E-4FA0-8F52-C9E66951F384}" srcId="{493E8B07-7EC2-40DC-8915-11C9A6DFE033}" destId="{C9674FD8-DD9D-4E71-A0E7-2080001A2BD9}" srcOrd="1" destOrd="0" parTransId="{74EC2C2D-0CD0-4519-A4B5-EE407B40E5B1}" sibTransId="{2FAD3273-1B41-416A-885B-18EB93410C41}"/>
    <dgm:cxn modelId="{A358EAA3-D391-4846-B308-EB307494FD2D}" type="presParOf" srcId="{B92DFAF5-0462-4FCF-996E-AB08E52445C8}" destId="{37E462BF-9405-4872-BEEF-79F446574814}" srcOrd="0" destOrd="0" presId="urn:microsoft.com/office/officeart/2005/8/layout/vList2"/>
    <dgm:cxn modelId="{5B4F40DE-42F6-43FE-8D9D-C063F9035A4C}" type="presParOf" srcId="{B92DFAF5-0462-4FCF-996E-AB08E52445C8}" destId="{46CE7E0F-0EC9-4233-9555-63771883AF9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FB2FAB-1209-4E0A-8BEB-EC5E5E6236A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4024179-7609-4687-A9DB-D82B1D91419C}">
      <dgm:prSet/>
      <dgm:spPr/>
      <dgm:t>
        <a:bodyPr/>
        <a:lstStyle/>
        <a:p>
          <a:r>
            <a:rPr lang="hi-IN"/>
            <a:t>अगर किसी विवाह में शामिल होने के लिए गहने ले जा रहे है</a:t>
          </a:r>
          <a:endParaRPr lang="en-US"/>
        </a:p>
      </dgm:t>
    </dgm:pt>
    <dgm:pt modelId="{09A75188-C02C-4950-8C03-251ED1C9EE49}" type="parTrans" cxnId="{0D924283-13EF-4C4D-A024-DFC0D90B484D}">
      <dgm:prSet/>
      <dgm:spPr/>
      <dgm:t>
        <a:bodyPr/>
        <a:lstStyle/>
        <a:p>
          <a:endParaRPr lang="en-US"/>
        </a:p>
      </dgm:t>
    </dgm:pt>
    <dgm:pt modelId="{F2A39BE9-59DC-48EA-BDB5-0411FE93D163}" type="sibTrans" cxnId="{0D924283-13EF-4C4D-A024-DFC0D90B484D}">
      <dgm:prSet/>
      <dgm:spPr/>
      <dgm:t>
        <a:bodyPr/>
        <a:lstStyle/>
        <a:p>
          <a:endParaRPr lang="en-US"/>
        </a:p>
      </dgm:t>
    </dgm:pt>
    <dgm:pt modelId="{59DB2816-D576-4A4E-902C-A164579DC9CF}">
      <dgm:prSet/>
      <dgm:spPr/>
      <dgm:t>
        <a:bodyPr/>
        <a:lstStyle/>
        <a:p>
          <a:r>
            <a:rPr lang="hi-IN"/>
            <a:t>शादी का निमंत्रण कार्ड साथ रखे</a:t>
          </a:r>
          <a:endParaRPr lang="en-US"/>
        </a:p>
      </dgm:t>
    </dgm:pt>
    <dgm:pt modelId="{E9FCEAF4-41DF-4E14-B88B-B3525C41188E}" type="parTrans" cxnId="{98D3DAE2-8ECE-48C6-BCE8-A9BD3167D8E2}">
      <dgm:prSet/>
      <dgm:spPr/>
      <dgm:t>
        <a:bodyPr/>
        <a:lstStyle/>
        <a:p>
          <a:endParaRPr lang="en-US"/>
        </a:p>
      </dgm:t>
    </dgm:pt>
    <dgm:pt modelId="{E8AB97A7-F200-40AA-8A6B-EB91F9D99E25}" type="sibTrans" cxnId="{98D3DAE2-8ECE-48C6-BCE8-A9BD3167D8E2}">
      <dgm:prSet/>
      <dgm:spPr/>
      <dgm:t>
        <a:bodyPr/>
        <a:lstStyle/>
        <a:p>
          <a:endParaRPr lang="en-US"/>
        </a:p>
      </dgm:t>
    </dgm:pt>
    <dgm:pt modelId="{7207BF76-9B27-4E56-91B4-9ACE85F1DC98}">
      <dgm:prSet/>
      <dgm:spPr/>
      <dgm:t>
        <a:bodyPr/>
        <a:lstStyle/>
        <a:p>
          <a:r>
            <a:rPr lang="hi-IN"/>
            <a:t>बिल्स उपलब्ध हों तो साथ रखे</a:t>
          </a:r>
          <a:endParaRPr lang="en-US"/>
        </a:p>
      </dgm:t>
    </dgm:pt>
    <dgm:pt modelId="{5E7A6D96-0A05-40A5-A4D1-5F624DEA5E9D}" type="parTrans" cxnId="{BA4948E2-069E-4EBD-9A5E-81EA4F338F14}">
      <dgm:prSet/>
      <dgm:spPr/>
      <dgm:t>
        <a:bodyPr/>
        <a:lstStyle/>
        <a:p>
          <a:endParaRPr lang="en-US"/>
        </a:p>
      </dgm:t>
    </dgm:pt>
    <dgm:pt modelId="{9E3A78A6-4E8D-4280-845F-C9C6C8D787E2}" type="sibTrans" cxnId="{BA4948E2-069E-4EBD-9A5E-81EA4F338F14}">
      <dgm:prSet/>
      <dgm:spPr/>
      <dgm:t>
        <a:bodyPr/>
        <a:lstStyle/>
        <a:p>
          <a:endParaRPr lang="en-US"/>
        </a:p>
      </dgm:t>
    </dgm:pt>
    <dgm:pt modelId="{DF8DA704-590F-4B01-9AB8-CDC3A2FB593B}" type="pres">
      <dgm:prSet presAssocID="{22FB2FAB-1209-4E0A-8BEB-EC5E5E6236A1}" presName="linear" presStyleCnt="0">
        <dgm:presLayoutVars>
          <dgm:animLvl val="lvl"/>
          <dgm:resizeHandles val="exact"/>
        </dgm:presLayoutVars>
      </dgm:prSet>
      <dgm:spPr/>
    </dgm:pt>
    <dgm:pt modelId="{54715596-D5C8-4096-BF7F-E17209336BBF}" type="pres">
      <dgm:prSet presAssocID="{A4024179-7609-4687-A9DB-D82B1D91419C}" presName="parentText" presStyleLbl="node1" presStyleIdx="0" presStyleCnt="1">
        <dgm:presLayoutVars>
          <dgm:chMax val="0"/>
          <dgm:bulletEnabled val="1"/>
        </dgm:presLayoutVars>
      </dgm:prSet>
      <dgm:spPr/>
    </dgm:pt>
    <dgm:pt modelId="{BEBA0566-B60D-4603-AD1C-B17D4089C4CA}" type="pres">
      <dgm:prSet presAssocID="{A4024179-7609-4687-A9DB-D82B1D91419C}" presName="childText" presStyleLbl="revTx" presStyleIdx="0" presStyleCnt="1">
        <dgm:presLayoutVars>
          <dgm:bulletEnabled val="1"/>
        </dgm:presLayoutVars>
      </dgm:prSet>
      <dgm:spPr/>
    </dgm:pt>
  </dgm:ptLst>
  <dgm:cxnLst>
    <dgm:cxn modelId="{BE40F74E-CFB2-4986-B5A1-CCCF4BA0D3E1}" type="presOf" srcId="{7207BF76-9B27-4E56-91B4-9ACE85F1DC98}" destId="{BEBA0566-B60D-4603-AD1C-B17D4089C4CA}" srcOrd="0" destOrd="1" presId="urn:microsoft.com/office/officeart/2005/8/layout/vList2"/>
    <dgm:cxn modelId="{0D924283-13EF-4C4D-A024-DFC0D90B484D}" srcId="{22FB2FAB-1209-4E0A-8BEB-EC5E5E6236A1}" destId="{A4024179-7609-4687-A9DB-D82B1D91419C}" srcOrd="0" destOrd="0" parTransId="{09A75188-C02C-4950-8C03-251ED1C9EE49}" sibTransId="{F2A39BE9-59DC-48EA-BDB5-0411FE93D163}"/>
    <dgm:cxn modelId="{001959AB-CCB1-498F-B92E-F4B52CEF904D}" type="presOf" srcId="{59DB2816-D576-4A4E-902C-A164579DC9CF}" destId="{BEBA0566-B60D-4603-AD1C-B17D4089C4CA}" srcOrd="0" destOrd="0" presId="urn:microsoft.com/office/officeart/2005/8/layout/vList2"/>
    <dgm:cxn modelId="{3D40C4BC-DFC7-4290-8604-E1A1EADB4262}" type="presOf" srcId="{22FB2FAB-1209-4E0A-8BEB-EC5E5E6236A1}" destId="{DF8DA704-590F-4B01-9AB8-CDC3A2FB593B}" srcOrd="0" destOrd="0" presId="urn:microsoft.com/office/officeart/2005/8/layout/vList2"/>
    <dgm:cxn modelId="{CAF7B4C1-CC41-41BE-8354-951E31EC7A45}" type="presOf" srcId="{A4024179-7609-4687-A9DB-D82B1D91419C}" destId="{54715596-D5C8-4096-BF7F-E17209336BBF}" srcOrd="0" destOrd="0" presId="urn:microsoft.com/office/officeart/2005/8/layout/vList2"/>
    <dgm:cxn modelId="{BA4948E2-069E-4EBD-9A5E-81EA4F338F14}" srcId="{A4024179-7609-4687-A9DB-D82B1D91419C}" destId="{7207BF76-9B27-4E56-91B4-9ACE85F1DC98}" srcOrd="1" destOrd="0" parTransId="{5E7A6D96-0A05-40A5-A4D1-5F624DEA5E9D}" sibTransId="{9E3A78A6-4E8D-4280-845F-C9C6C8D787E2}"/>
    <dgm:cxn modelId="{98D3DAE2-8ECE-48C6-BCE8-A9BD3167D8E2}" srcId="{A4024179-7609-4687-A9DB-D82B1D91419C}" destId="{59DB2816-D576-4A4E-902C-A164579DC9CF}" srcOrd="0" destOrd="0" parTransId="{E9FCEAF4-41DF-4E14-B88B-B3525C41188E}" sibTransId="{E8AB97A7-F200-40AA-8A6B-EB91F9D99E25}"/>
    <dgm:cxn modelId="{81BDA79E-B104-428E-96FA-E56785A74FBA}" type="presParOf" srcId="{DF8DA704-590F-4B01-9AB8-CDC3A2FB593B}" destId="{54715596-D5C8-4096-BF7F-E17209336BBF}" srcOrd="0" destOrd="0" presId="urn:microsoft.com/office/officeart/2005/8/layout/vList2"/>
    <dgm:cxn modelId="{F14286B0-7C04-4887-AF3E-72C0D137CDB4}" type="presParOf" srcId="{DF8DA704-590F-4B01-9AB8-CDC3A2FB593B}" destId="{BEBA0566-B60D-4603-AD1C-B17D4089C4C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1F41D55-B45F-40EC-A184-D9BA06286C34}" type="doc">
      <dgm:prSet loTypeId="urn:microsoft.com/office/officeart/2005/8/layout/default" loCatId="list" qsTypeId="urn:microsoft.com/office/officeart/2005/8/quickstyle/simple1" qsCatId="simple" csTypeId="urn:microsoft.com/office/officeart/2005/8/colors/accent0_1" csCatId="mainScheme"/>
      <dgm:spPr/>
      <dgm:t>
        <a:bodyPr/>
        <a:lstStyle/>
        <a:p>
          <a:endParaRPr lang="en-US"/>
        </a:p>
      </dgm:t>
    </dgm:pt>
    <dgm:pt modelId="{16E49E71-DD44-473A-BA67-9D089D587580}">
      <dgm:prSet/>
      <dgm:spPr/>
      <dgm:t>
        <a:bodyPr/>
        <a:lstStyle/>
        <a:p>
          <a:r>
            <a:rPr lang="hi-IN"/>
            <a:t>आयकर विभाग के सर्कुलर के अनुसार स्टॉक को जब्त नहीं किया जा सकता है चाहे वह अघोषित क्यूँ न हो</a:t>
          </a:r>
          <a:endParaRPr lang="en-US"/>
        </a:p>
      </dgm:t>
    </dgm:pt>
    <dgm:pt modelId="{912CCAB9-1A73-4D54-8B51-A3B62DC09117}" type="parTrans" cxnId="{30B121E3-21FA-47C8-8DAB-53994738FAF1}">
      <dgm:prSet/>
      <dgm:spPr/>
      <dgm:t>
        <a:bodyPr/>
        <a:lstStyle/>
        <a:p>
          <a:endParaRPr lang="en-US"/>
        </a:p>
      </dgm:t>
    </dgm:pt>
    <dgm:pt modelId="{23C70DDD-2C64-453C-AF20-75BD7D70B334}" type="sibTrans" cxnId="{30B121E3-21FA-47C8-8DAB-53994738FAF1}">
      <dgm:prSet/>
      <dgm:spPr/>
      <dgm:t>
        <a:bodyPr/>
        <a:lstStyle/>
        <a:p>
          <a:endParaRPr lang="en-US"/>
        </a:p>
      </dgm:t>
    </dgm:pt>
    <dgm:pt modelId="{9B66AA5C-0F69-4EE2-8878-93C728527914}">
      <dgm:prSet/>
      <dgm:spPr/>
      <dgm:t>
        <a:bodyPr/>
        <a:lstStyle/>
        <a:p>
          <a:r>
            <a:rPr lang="hi-IN"/>
            <a:t>प्रेक्टिकली स्टॉक व्यापार का है इसका साक्ष्य होना चाहिए </a:t>
          </a:r>
          <a:endParaRPr lang="en-US"/>
        </a:p>
      </dgm:t>
    </dgm:pt>
    <dgm:pt modelId="{CBA7844B-16C1-4E66-8FCB-C21D76B1E5C4}" type="parTrans" cxnId="{E95D8796-AB4C-4929-AB70-91AB2A3A8A55}">
      <dgm:prSet/>
      <dgm:spPr/>
      <dgm:t>
        <a:bodyPr/>
        <a:lstStyle/>
        <a:p>
          <a:endParaRPr lang="en-US"/>
        </a:p>
      </dgm:t>
    </dgm:pt>
    <dgm:pt modelId="{F3A54724-0111-4DE5-9A31-86F55436DADD}" type="sibTrans" cxnId="{E95D8796-AB4C-4929-AB70-91AB2A3A8A55}">
      <dgm:prSet/>
      <dgm:spPr/>
      <dgm:t>
        <a:bodyPr/>
        <a:lstStyle/>
        <a:p>
          <a:endParaRPr lang="en-US"/>
        </a:p>
      </dgm:t>
    </dgm:pt>
    <dgm:pt modelId="{0EC3904B-A2CE-47F2-A11D-7432858DA72A}" type="pres">
      <dgm:prSet presAssocID="{31F41D55-B45F-40EC-A184-D9BA06286C34}" presName="diagram" presStyleCnt="0">
        <dgm:presLayoutVars>
          <dgm:dir/>
          <dgm:resizeHandles val="exact"/>
        </dgm:presLayoutVars>
      </dgm:prSet>
      <dgm:spPr/>
    </dgm:pt>
    <dgm:pt modelId="{C7991C80-6F77-4A0F-B85C-46FFFF09CA01}" type="pres">
      <dgm:prSet presAssocID="{16E49E71-DD44-473A-BA67-9D089D587580}" presName="node" presStyleLbl="node1" presStyleIdx="0" presStyleCnt="2">
        <dgm:presLayoutVars>
          <dgm:bulletEnabled val="1"/>
        </dgm:presLayoutVars>
      </dgm:prSet>
      <dgm:spPr/>
    </dgm:pt>
    <dgm:pt modelId="{779C9603-40FE-4FFE-94AD-8E6929B9B3AF}" type="pres">
      <dgm:prSet presAssocID="{23C70DDD-2C64-453C-AF20-75BD7D70B334}" presName="sibTrans" presStyleCnt="0"/>
      <dgm:spPr/>
    </dgm:pt>
    <dgm:pt modelId="{8C360C2C-6D8A-4E4A-8BF4-22B4D4FDD337}" type="pres">
      <dgm:prSet presAssocID="{9B66AA5C-0F69-4EE2-8878-93C728527914}" presName="node" presStyleLbl="node1" presStyleIdx="1" presStyleCnt="2">
        <dgm:presLayoutVars>
          <dgm:bulletEnabled val="1"/>
        </dgm:presLayoutVars>
      </dgm:prSet>
      <dgm:spPr/>
    </dgm:pt>
  </dgm:ptLst>
  <dgm:cxnLst>
    <dgm:cxn modelId="{B53DB12C-85DA-42E1-AE2F-80188DEDC6C2}" type="presOf" srcId="{9B66AA5C-0F69-4EE2-8878-93C728527914}" destId="{8C360C2C-6D8A-4E4A-8BF4-22B4D4FDD337}" srcOrd="0" destOrd="0" presId="urn:microsoft.com/office/officeart/2005/8/layout/default"/>
    <dgm:cxn modelId="{F4B1E484-8D8E-445F-B59C-192938C71724}" type="presOf" srcId="{31F41D55-B45F-40EC-A184-D9BA06286C34}" destId="{0EC3904B-A2CE-47F2-A11D-7432858DA72A}" srcOrd="0" destOrd="0" presId="urn:microsoft.com/office/officeart/2005/8/layout/default"/>
    <dgm:cxn modelId="{E95D8796-AB4C-4929-AB70-91AB2A3A8A55}" srcId="{31F41D55-B45F-40EC-A184-D9BA06286C34}" destId="{9B66AA5C-0F69-4EE2-8878-93C728527914}" srcOrd="1" destOrd="0" parTransId="{CBA7844B-16C1-4E66-8FCB-C21D76B1E5C4}" sibTransId="{F3A54724-0111-4DE5-9A31-86F55436DADD}"/>
    <dgm:cxn modelId="{12DC3DC0-A6A2-4AAD-A2B7-744E92BCCCCE}" type="presOf" srcId="{16E49E71-DD44-473A-BA67-9D089D587580}" destId="{C7991C80-6F77-4A0F-B85C-46FFFF09CA01}" srcOrd="0" destOrd="0" presId="urn:microsoft.com/office/officeart/2005/8/layout/default"/>
    <dgm:cxn modelId="{30B121E3-21FA-47C8-8DAB-53994738FAF1}" srcId="{31F41D55-B45F-40EC-A184-D9BA06286C34}" destId="{16E49E71-DD44-473A-BA67-9D089D587580}" srcOrd="0" destOrd="0" parTransId="{912CCAB9-1A73-4D54-8B51-A3B62DC09117}" sibTransId="{23C70DDD-2C64-453C-AF20-75BD7D70B334}"/>
    <dgm:cxn modelId="{C21A475D-06C4-4E6C-B2C2-45853CCC53E8}" type="presParOf" srcId="{0EC3904B-A2CE-47F2-A11D-7432858DA72A}" destId="{C7991C80-6F77-4A0F-B85C-46FFFF09CA01}" srcOrd="0" destOrd="0" presId="urn:microsoft.com/office/officeart/2005/8/layout/default"/>
    <dgm:cxn modelId="{89CC43F1-FFF8-4060-8784-97E20C2632F0}" type="presParOf" srcId="{0EC3904B-A2CE-47F2-A11D-7432858DA72A}" destId="{779C9603-40FE-4FFE-94AD-8E6929B9B3AF}" srcOrd="1" destOrd="0" presId="urn:microsoft.com/office/officeart/2005/8/layout/default"/>
    <dgm:cxn modelId="{306F4E4E-CEDA-4CE4-8A17-5E6B6356D6A6}" type="presParOf" srcId="{0EC3904B-A2CE-47F2-A11D-7432858DA72A}" destId="{8C360C2C-6D8A-4E4A-8BF4-22B4D4FDD337}"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8599A09-20AD-4672-8EF6-FED6C7CEA7C9}"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D2DD8E63-4218-41DE-B198-70DAB7713DFC}">
      <dgm:prSet/>
      <dgm:spPr/>
      <dgm:t>
        <a:bodyPr/>
        <a:lstStyle/>
        <a:p>
          <a:r>
            <a:rPr lang="hi-IN"/>
            <a:t>बैंक गारंटी देकर कमिश्नर की अनुमति से तत्काल रिलीज़ किया जा सकता है</a:t>
          </a:r>
          <a:endParaRPr lang="en-US"/>
        </a:p>
      </dgm:t>
    </dgm:pt>
    <dgm:pt modelId="{60C27880-04B8-4E07-93F5-32592851A375}" type="parTrans" cxnId="{4780F235-F5F4-4785-A9DE-84CC9145A3D5}">
      <dgm:prSet/>
      <dgm:spPr/>
      <dgm:t>
        <a:bodyPr/>
        <a:lstStyle/>
        <a:p>
          <a:endParaRPr lang="en-US"/>
        </a:p>
      </dgm:t>
    </dgm:pt>
    <dgm:pt modelId="{88183343-1D86-4A42-B51F-BE55AD6F7838}" type="sibTrans" cxnId="{4780F235-F5F4-4785-A9DE-84CC9145A3D5}">
      <dgm:prSet/>
      <dgm:spPr/>
      <dgm:t>
        <a:bodyPr/>
        <a:lstStyle/>
        <a:p>
          <a:endParaRPr lang="en-US"/>
        </a:p>
      </dgm:t>
    </dgm:pt>
    <dgm:pt modelId="{DB05D901-5B54-4908-87E5-92100C43C189}">
      <dgm:prSet/>
      <dgm:spPr/>
      <dgm:t>
        <a:bodyPr/>
        <a:lstStyle/>
        <a:p>
          <a:r>
            <a:rPr lang="hi-IN"/>
            <a:t>जब्त होने के बाद आयकर विभाग केस को केन्द्रीय विंग में भेजता है</a:t>
          </a:r>
          <a:endParaRPr lang="en-US"/>
        </a:p>
      </dgm:t>
    </dgm:pt>
    <dgm:pt modelId="{FCB0B20A-5BAF-4AE6-A3E6-D8A2D74CAFEC}" type="parTrans" cxnId="{1A660C44-BEFE-460C-9FDF-504EB444F7C5}">
      <dgm:prSet/>
      <dgm:spPr/>
      <dgm:t>
        <a:bodyPr/>
        <a:lstStyle/>
        <a:p>
          <a:endParaRPr lang="en-US"/>
        </a:p>
      </dgm:t>
    </dgm:pt>
    <dgm:pt modelId="{324F511C-614F-4308-9776-1371ED9730E9}" type="sibTrans" cxnId="{1A660C44-BEFE-460C-9FDF-504EB444F7C5}">
      <dgm:prSet/>
      <dgm:spPr/>
      <dgm:t>
        <a:bodyPr/>
        <a:lstStyle/>
        <a:p>
          <a:endParaRPr lang="en-US"/>
        </a:p>
      </dgm:t>
    </dgm:pt>
    <dgm:pt modelId="{E53363F9-1A99-4F6A-825C-08539F25E79D}">
      <dgm:prSet/>
      <dgm:spPr/>
      <dgm:t>
        <a:bodyPr/>
        <a:lstStyle/>
        <a:p>
          <a:r>
            <a:rPr lang="hi-IN"/>
            <a:t>स्क्रूटिनी के लिए नोटिस जारी होता है </a:t>
          </a:r>
          <a:endParaRPr lang="en-US"/>
        </a:p>
      </dgm:t>
    </dgm:pt>
    <dgm:pt modelId="{DF38FCD4-E0CB-4124-B7DC-7BA1C38868C1}" type="parTrans" cxnId="{EBA47B09-B59E-47A4-9BEE-543156296B24}">
      <dgm:prSet/>
      <dgm:spPr/>
      <dgm:t>
        <a:bodyPr/>
        <a:lstStyle/>
        <a:p>
          <a:endParaRPr lang="en-US"/>
        </a:p>
      </dgm:t>
    </dgm:pt>
    <dgm:pt modelId="{1960B11E-F0CB-497E-A0F2-26B0237214CD}" type="sibTrans" cxnId="{EBA47B09-B59E-47A4-9BEE-543156296B24}">
      <dgm:prSet/>
      <dgm:spPr/>
      <dgm:t>
        <a:bodyPr/>
        <a:lstStyle/>
        <a:p>
          <a:endParaRPr lang="en-US"/>
        </a:p>
      </dgm:t>
    </dgm:pt>
    <dgm:pt modelId="{F9339BB4-3BBB-4B1E-9BF4-A5B1C307FAB5}">
      <dgm:prSet/>
      <dgm:spPr/>
      <dgm:t>
        <a:bodyPr/>
        <a:lstStyle/>
        <a:p>
          <a:r>
            <a:rPr lang="hi-IN"/>
            <a:t>स्क्रूटिनी में अगर स्त्रोत सिद्ध नहीं हो तो विशेष धारा लगती है</a:t>
          </a:r>
          <a:endParaRPr lang="en-US"/>
        </a:p>
      </dgm:t>
    </dgm:pt>
    <dgm:pt modelId="{2871DDEE-E64B-4C79-B199-17D5E1BBE73D}" type="parTrans" cxnId="{1808BA3F-08E3-400D-A2C6-BDEF229527FF}">
      <dgm:prSet/>
      <dgm:spPr/>
      <dgm:t>
        <a:bodyPr/>
        <a:lstStyle/>
        <a:p>
          <a:endParaRPr lang="en-US"/>
        </a:p>
      </dgm:t>
    </dgm:pt>
    <dgm:pt modelId="{38F7AB02-DF8F-4DD2-8DB0-FDC88EDCAD01}" type="sibTrans" cxnId="{1808BA3F-08E3-400D-A2C6-BDEF229527FF}">
      <dgm:prSet/>
      <dgm:spPr/>
      <dgm:t>
        <a:bodyPr/>
        <a:lstStyle/>
        <a:p>
          <a:endParaRPr lang="en-US"/>
        </a:p>
      </dgm:t>
    </dgm:pt>
    <dgm:pt modelId="{0E3BD903-DDE9-4416-8B40-E2AC99B02E07}">
      <dgm:prSet/>
      <dgm:spPr/>
      <dgm:t>
        <a:bodyPr/>
        <a:lstStyle/>
        <a:p>
          <a:r>
            <a:rPr lang="hi-IN"/>
            <a:t>68-69डी </a:t>
          </a:r>
          <a:endParaRPr lang="en-US"/>
        </a:p>
      </dgm:t>
    </dgm:pt>
    <dgm:pt modelId="{1B8FE2FF-7F53-440A-8AD1-2C269616103A}" type="parTrans" cxnId="{E70A3A1C-191D-41A2-BCA1-01AA0B783FCF}">
      <dgm:prSet/>
      <dgm:spPr/>
      <dgm:t>
        <a:bodyPr/>
        <a:lstStyle/>
        <a:p>
          <a:endParaRPr lang="en-US"/>
        </a:p>
      </dgm:t>
    </dgm:pt>
    <dgm:pt modelId="{4098E068-EFD9-4D4C-83FA-7941253950BE}" type="sibTrans" cxnId="{E70A3A1C-191D-41A2-BCA1-01AA0B783FCF}">
      <dgm:prSet/>
      <dgm:spPr/>
      <dgm:t>
        <a:bodyPr/>
        <a:lstStyle/>
        <a:p>
          <a:endParaRPr lang="en-US"/>
        </a:p>
      </dgm:t>
    </dgm:pt>
    <dgm:pt modelId="{17D232E5-383A-47B3-9BFC-63DC72A96982}">
      <dgm:prSet/>
      <dgm:spPr/>
      <dgm:t>
        <a:bodyPr/>
        <a:lstStyle/>
        <a:p>
          <a:r>
            <a:rPr lang="hi-IN"/>
            <a:t>115BBE – 77 प्रतिशत टैक्स</a:t>
          </a:r>
          <a:endParaRPr lang="en-US"/>
        </a:p>
      </dgm:t>
    </dgm:pt>
    <dgm:pt modelId="{4BEDD232-0038-41A2-A556-9D8AAFB35080}" type="parTrans" cxnId="{66013BC3-72A7-4690-933C-ED5BBF8BC90E}">
      <dgm:prSet/>
      <dgm:spPr/>
      <dgm:t>
        <a:bodyPr/>
        <a:lstStyle/>
        <a:p>
          <a:endParaRPr lang="en-US"/>
        </a:p>
      </dgm:t>
    </dgm:pt>
    <dgm:pt modelId="{84704239-C34B-450D-B58F-3C9546F09378}" type="sibTrans" cxnId="{66013BC3-72A7-4690-933C-ED5BBF8BC90E}">
      <dgm:prSet/>
      <dgm:spPr/>
      <dgm:t>
        <a:bodyPr/>
        <a:lstStyle/>
        <a:p>
          <a:endParaRPr lang="en-US"/>
        </a:p>
      </dgm:t>
    </dgm:pt>
    <dgm:pt modelId="{127CFB37-7414-40E9-811D-0F04B7ECE26F}">
      <dgm:prSet/>
      <dgm:spPr/>
      <dgm:t>
        <a:bodyPr/>
        <a:lstStyle/>
        <a:p>
          <a:r>
            <a:rPr lang="hi-IN"/>
            <a:t>271AAC – 10 प्रतिशत पेनल्टी   </a:t>
          </a:r>
          <a:endParaRPr lang="en-US"/>
        </a:p>
      </dgm:t>
    </dgm:pt>
    <dgm:pt modelId="{6F554677-55C1-49E7-867C-36C401AA96D4}" type="parTrans" cxnId="{C93C529F-0CCA-42B5-94EF-8FE3AA42C6C4}">
      <dgm:prSet/>
      <dgm:spPr/>
      <dgm:t>
        <a:bodyPr/>
        <a:lstStyle/>
        <a:p>
          <a:endParaRPr lang="en-US"/>
        </a:p>
      </dgm:t>
    </dgm:pt>
    <dgm:pt modelId="{63BAB25A-DFF0-45E4-8C74-7E243CD1150A}" type="sibTrans" cxnId="{C93C529F-0CCA-42B5-94EF-8FE3AA42C6C4}">
      <dgm:prSet/>
      <dgm:spPr/>
      <dgm:t>
        <a:bodyPr/>
        <a:lstStyle/>
        <a:p>
          <a:endParaRPr lang="en-US"/>
        </a:p>
      </dgm:t>
    </dgm:pt>
    <dgm:pt modelId="{A9746EAE-5BE0-4484-82DB-1629B2CD6DB7}">
      <dgm:prSet/>
      <dgm:spPr/>
      <dgm:t>
        <a:bodyPr/>
        <a:lstStyle/>
        <a:p>
          <a:r>
            <a:rPr lang="hi-IN"/>
            <a:t>234 – प्रति माह 1 प्रतिशत ब्याज</a:t>
          </a:r>
          <a:endParaRPr lang="en-US"/>
        </a:p>
      </dgm:t>
    </dgm:pt>
    <dgm:pt modelId="{45A3E1DB-294B-41EF-86D8-CA4BA04541AF}" type="parTrans" cxnId="{E9A07687-2914-48C4-8525-A99DFC91681A}">
      <dgm:prSet/>
      <dgm:spPr/>
      <dgm:t>
        <a:bodyPr/>
        <a:lstStyle/>
        <a:p>
          <a:endParaRPr lang="en-US"/>
        </a:p>
      </dgm:t>
    </dgm:pt>
    <dgm:pt modelId="{E5623C34-62B7-4813-97B9-89D92B50D992}" type="sibTrans" cxnId="{E9A07687-2914-48C4-8525-A99DFC91681A}">
      <dgm:prSet/>
      <dgm:spPr/>
      <dgm:t>
        <a:bodyPr/>
        <a:lstStyle/>
        <a:p>
          <a:endParaRPr lang="en-US"/>
        </a:p>
      </dgm:t>
    </dgm:pt>
    <dgm:pt modelId="{CDDB4BFD-ED74-4C7C-A22A-1DE090B1F089}">
      <dgm:prSet/>
      <dgm:spPr/>
      <dgm:t>
        <a:bodyPr/>
        <a:lstStyle/>
        <a:p>
          <a:r>
            <a:rPr lang="hi-IN"/>
            <a:t>271AAD – जब्त राशी/सामान की कीमत के बराबर पेनल्टी</a:t>
          </a:r>
          <a:endParaRPr lang="en-US"/>
        </a:p>
      </dgm:t>
    </dgm:pt>
    <dgm:pt modelId="{EB5A999C-982F-4BA4-A00F-D4C824F2A12F}" type="parTrans" cxnId="{54B720D3-D654-4E90-A1F1-ED9CFDCE019C}">
      <dgm:prSet/>
      <dgm:spPr/>
      <dgm:t>
        <a:bodyPr/>
        <a:lstStyle/>
        <a:p>
          <a:endParaRPr lang="en-US"/>
        </a:p>
      </dgm:t>
    </dgm:pt>
    <dgm:pt modelId="{1D13C507-E36E-4E79-8574-290FE17A5827}" type="sibTrans" cxnId="{54B720D3-D654-4E90-A1F1-ED9CFDCE019C}">
      <dgm:prSet/>
      <dgm:spPr/>
      <dgm:t>
        <a:bodyPr/>
        <a:lstStyle/>
        <a:p>
          <a:endParaRPr lang="en-US"/>
        </a:p>
      </dgm:t>
    </dgm:pt>
    <dgm:pt modelId="{E7B31FC4-6831-4010-89BB-559EE6E6CDDD}">
      <dgm:prSet/>
      <dgm:spPr/>
      <dgm:t>
        <a:bodyPr/>
        <a:lstStyle/>
        <a:p>
          <a:r>
            <a:rPr lang="hi-IN" dirty="0"/>
            <a:t>276 – प्रॉसिक्यूशन की कार्यवाही  </a:t>
          </a:r>
          <a:endParaRPr lang="en-US" dirty="0"/>
        </a:p>
      </dgm:t>
    </dgm:pt>
    <dgm:pt modelId="{F2ECC0CC-1167-4B11-A732-E44F3C39BA4C}" type="parTrans" cxnId="{81C1A495-6B83-463E-874B-77F5B63ABD08}">
      <dgm:prSet/>
      <dgm:spPr/>
      <dgm:t>
        <a:bodyPr/>
        <a:lstStyle/>
        <a:p>
          <a:endParaRPr lang="en-US"/>
        </a:p>
      </dgm:t>
    </dgm:pt>
    <dgm:pt modelId="{09FB5159-FFDB-4B33-BD69-A911446AE2FD}" type="sibTrans" cxnId="{81C1A495-6B83-463E-874B-77F5B63ABD08}">
      <dgm:prSet/>
      <dgm:spPr/>
      <dgm:t>
        <a:bodyPr/>
        <a:lstStyle/>
        <a:p>
          <a:endParaRPr lang="en-US"/>
        </a:p>
      </dgm:t>
    </dgm:pt>
    <dgm:pt modelId="{DD589A7F-6203-4377-9705-5053B762F2B2}">
      <dgm:prSet/>
      <dgm:spPr/>
      <dgm:t>
        <a:bodyPr/>
        <a:lstStyle/>
        <a:p>
          <a:r>
            <a:rPr lang="hi-IN" dirty="0"/>
            <a:t>इन डिमांड और पेनल्टी के विरुद्ध अपील की जा सकती है </a:t>
          </a:r>
          <a:endParaRPr lang="en-US" dirty="0"/>
        </a:p>
      </dgm:t>
    </dgm:pt>
    <dgm:pt modelId="{72299BA7-8369-4443-8EA7-044D60292C12}" type="parTrans" cxnId="{AEC75B10-6585-4DCF-BC0F-184C06647175}">
      <dgm:prSet/>
      <dgm:spPr/>
      <dgm:t>
        <a:bodyPr/>
        <a:lstStyle/>
        <a:p>
          <a:endParaRPr lang="en-US"/>
        </a:p>
      </dgm:t>
    </dgm:pt>
    <dgm:pt modelId="{7AFAB241-C14A-4CAE-9EA8-D6C462FF6FBC}" type="sibTrans" cxnId="{AEC75B10-6585-4DCF-BC0F-184C06647175}">
      <dgm:prSet/>
      <dgm:spPr/>
      <dgm:t>
        <a:bodyPr/>
        <a:lstStyle/>
        <a:p>
          <a:endParaRPr lang="en-US"/>
        </a:p>
      </dgm:t>
    </dgm:pt>
    <dgm:pt modelId="{834D1CB2-5FDC-42E0-8920-61C1B25764B1}" type="pres">
      <dgm:prSet presAssocID="{D8599A09-20AD-4672-8EF6-FED6C7CEA7C9}" presName="linear" presStyleCnt="0">
        <dgm:presLayoutVars>
          <dgm:animLvl val="lvl"/>
          <dgm:resizeHandles val="exact"/>
        </dgm:presLayoutVars>
      </dgm:prSet>
      <dgm:spPr/>
    </dgm:pt>
    <dgm:pt modelId="{EAC67E0F-A902-436F-B07D-AD6BB1AF4943}" type="pres">
      <dgm:prSet presAssocID="{D2DD8E63-4218-41DE-B198-70DAB7713DFC}" presName="parentText" presStyleLbl="node1" presStyleIdx="0" presStyleCnt="5">
        <dgm:presLayoutVars>
          <dgm:chMax val="0"/>
          <dgm:bulletEnabled val="1"/>
        </dgm:presLayoutVars>
      </dgm:prSet>
      <dgm:spPr/>
    </dgm:pt>
    <dgm:pt modelId="{D12D88DA-EBD0-47C3-8608-23E3329EF942}" type="pres">
      <dgm:prSet presAssocID="{88183343-1D86-4A42-B51F-BE55AD6F7838}" presName="spacer" presStyleCnt="0"/>
      <dgm:spPr/>
    </dgm:pt>
    <dgm:pt modelId="{F2000956-08C5-4BBD-B255-FC899D9932E0}" type="pres">
      <dgm:prSet presAssocID="{DB05D901-5B54-4908-87E5-92100C43C189}" presName="parentText" presStyleLbl="node1" presStyleIdx="1" presStyleCnt="5">
        <dgm:presLayoutVars>
          <dgm:chMax val="0"/>
          <dgm:bulletEnabled val="1"/>
        </dgm:presLayoutVars>
      </dgm:prSet>
      <dgm:spPr/>
    </dgm:pt>
    <dgm:pt modelId="{7DFEC79A-7ACC-45AB-89FF-AF494C518E8E}" type="pres">
      <dgm:prSet presAssocID="{324F511C-614F-4308-9776-1371ED9730E9}" presName="spacer" presStyleCnt="0"/>
      <dgm:spPr/>
    </dgm:pt>
    <dgm:pt modelId="{B50B0128-E48C-4D9C-8E28-8DB146B98FF0}" type="pres">
      <dgm:prSet presAssocID="{E53363F9-1A99-4F6A-825C-08539F25E79D}" presName="parentText" presStyleLbl="node1" presStyleIdx="2" presStyleCnt="5">
        <dgm:presLayoutVars>
          <dgm:chMax val="0"/>
          <dgm:bulletEnabled val="1"/>
        </dgm:presLayoutVars>
      </dgm:prSet>
      <dgm:spPr/>
    </dgm:pt>
    <dgm:pt modelId="{EFF494BE-19D3-493B-8092-440433670B93}" type="pres">
      <dgm:prSet presAssocID="{1960B11E-F0CB-497E-A0F2-26B0237214CD}" presName="spacer" presStyleCnt="0"/>
      <dgm:spPr/>
    </dgm:pt>
    <dgm:pt modelId="{C7C89DB2-3C93-4F2C-9C3E-F1C0A1F2A4D1}" type="pres">
      <dgm:prSet presAssocID="{F9339BB4-3BBB-4B1E-9BF4-A5B1C307FAB5}" presName="parentText" presStyleLbl="node1" presStyleIdx="3" presStyleCnt="5">
        <dgm:presLayoutVars>
          <dgm:chMax val="0"/>
          <dgm:bulletEnabled val="1"/>
        </dgm:presLayoutVars>
      </dgm:prSet>
      <dgm:spPr/>
    </dgm:pt>
    <dgm:pt modelId="{1961ACDD-9F04-438F-B164-258397F5C6F5}" type="pres">
      <dgm:prSet presAssocID="{F9339BB4-3BBB-4B1E-9BF4-A5B1C307FAB5}" presName="childText" presStyleLbl="revTx" presStyleIdx="0" presStyleCnt="1">
        <dgm:presLayoutVars>
          <dgm:bulletEnabled val="1"/>
        </dgm:presLayoutVars>
      </dgm:prSet>
      <dgm:spPr/>
    </dgm:pt>
    <dgm:pt modelId="{59E4DD6B-9C3E-4DC0-BA10-160DDA4AC7BC}" type="pres">
      <dgm:prSet presAssocID="{DD589A7F-6203-4377-9705-5053B762F2B2}" presName="parentText" presStyleLbl="node1" presStyleIdx="4" presStyleCnt="5">
        <dgm:presLayoutVars>
          <dgm:chMax val="0"/>
          <dgm:bulletEnabled val="1"/>
        </dgm:presLayoutVars>
      </dgm:prSet>
      <dgm:spPr/>
    </dgm:pt>
  </dgm:ptLst>
  <dgm:cxnLst>
    <dgm:cxn modelId="{EBA47B09-B59E-47A4-9BEE-543156296B24}" srcId="{D8599A09-20AD-4672-8EF6-FED6C7CEA7C9}" destId="{E53363F9-1A99-4F6A-825C-08539F25E79D}" srcOrd="2" destOrd="0" parTransId="{DF38FCD4-E0CB-4124-B7DC-7BA1C38868C1}" sibTransId="{1960B11E-F0CB-497E-A0F2-26B0237214CD}"/>
    <dgm:cxn modelId="{4D4BAC09-056A-450B-9617-3B99B59F90F9}" type="presOf" srcId="{127CFB37-7414-40E9-811D-0F04B7ECE26F}" destId="{1961ACDD-9F04-438F-B164-258397F5C6F5}" srcOrd="0" destOrd="2" presId="urn:microsoft.com/office/officeart/2005/8/layout/vList2"/>
    <dgm:cxn modelId="{AEC75B10-6585-4DCF-BC0F-184C06647175}" srcId="{D8599A09-20AD-4672-8EF6-FED6C7CEA7C9}" destId="{DD589A7F-6203-4377-9705-5053B762F2B2}" srcOrd="4" destOrd="0" parTransId="{72299BA7-8369-4443-8EA7-044D60292C12}" sibTransId="{7AFAB241-C14A-4CAE-9EA8-D6C462FF6FBC}"/>
    <dgm:cxn modelId="{E70A3A1C-191D-41A2-BCA1-01AA0B783FCF}" srcId="{F9339BB4-3BBB-4B1E-9BF4-A5B1C307FAB5}" destId="{0E3BD903-DDE9-4416-8B40-E2AC99B02E07}" srcOrd="0" destOrd="0" parTransId="{1B8FE2FF-7F53-440A-8AD1-2C269616103A}" sibTransId="{4098E068-EFD9-4D4C-83FA-7941253950BE}"/>
    <dgm:cxn modelId="{4780F235-F5F4-4785-A9DE-84CC9145A3D5}" srcId="{D8599A09-20AD-4672-8EF6-FED6C7CEA7C9}" destId="{D2DD8E63-4218-41DE-B198-70DAB7713DFC}" srcOrd="0" destOrd="0" parTransId="{60C27880-04B8-4E07-93F5-32592851A375}" sibTransId="{88183343-1D86-4A42-B51F-BE55AD6F7838}"/>
    <dgm:cxn modelId="{1808BA3F-08E3-400D-A2C6-BDEF229527FF}" srcId="{D8599A09-20AD-4672-8EF6-FED6C7CEA7C9}" destId="{F9339BB4-3BBB-4B1E-9BF4-A5B1C307FAB5}" srcOrd="3" destOrd="0" parTransId="{2871DDEE-E64B-4C79-B199-17D5E1BBE73D}" sibTransId="{38F7AB02-DF8F-4DD2-8DB0-FDC88EDCAD01}"/>
    <dgm:cxn modelId="{CF15115F-9048-4003-9439-6B7ECD39AE1E}" type="presOf" srcId="{D2DD8E63-4218-41DE-B198-70DAB7713DFC}" destId="{EAC67E0F-A902-436F-B07D-AD6BB1AF4943}" srcOrd="0" destOrd="0" presId="urn:microsoft.com/office/officeart/2005/8/layout/vList2"/>
    <dgm:cxn modelId="{C848A842-A189-42DF-AF9A-5050E2FADADC}" type="presOf" srcId="{17D232E5-383A-47B3-9BFC-63DC72A96982}" destId="{1961ACDD-9F04-438F-B164-258397F5C6F5}" srcOrd="0" destOrd="1" presId="urn:microsoft.com/office/officeart/2005/8/layout/vList2"/>
    <dgm:cxn modelId="{1A660C44-BEFE-460C-9FDF-504EB444F7C5}" srcId="{D8599A09-20AD-4672-8EF6-FED6C7CEA7C9}" destId="{DB05D901-5B54-4908-87E5-92100C43C189}" srcOrd="1" destOrd="0" parTransId="{FCB0B20A-5BAF-4AE6-A3E6-D8A2D74CAFEC}" sibTransId="{324F511C-614F-4308-9776-1371ED9730E9}"/>
    <dgm:cxn modelId="{2EC26D66-37A4-4644-B98B-8F7081B58D9C}" type="presOf" srcId="{DB05D901-5B54-4908-87E5-92100C43C189}" destId="{F2000956-08C5-4BBD-B255-FC899D9932E0}" srcOrd="0" destOrd="0" presId="urn:microsoft.com/office/officeart/2005/8/layout/vList2"/>
    <dgm:cxn modelId="{248DB447-4755-4B4C-8A52-C87300CA5348}" type="presOf" srcId="{E53363F9-1A99-4F6A-825C-08539F25E79D}" destId="{B50B0128-E48C-4D9C-8E28-8DB146B98FF0}" srcOrd="0" destOrd="0" presId="urn:microsoft.com/office/officeart/2005/8/layout/vList2"/>
    <dgm:cxn modelId="{F122437C-A050-4C00-B61D-C37FE93F2084}" type="presOf" srcId="{A9746EAE-5BE0-4484-82DB-1629B2CD6DB7}" destId="{1961ACDD-9F04-438F-B164-258397F5C6F5}" srcOrd="0" destOrd="3" presId="urn:microsoft.com/office/officeart/2005/8/layout/vList2"/>
    <dgm:cxn modelId="{4778BB7D-7720-4DEC-802F-7B813714FCD5}" type="presOf" srcId="{CDDB4BFD-ED74-4C7C-A22A-1DE090B1F089}" destId="{1961ACDD-9F04-438F-B164-258397F5C6F5}" srcOrd="0" destOrd="4" presId="urn:microsoft.com/office/officeart/2005/8/layout/vList2"/>
    <dgm:cxn modelId="{E9A07687-2914-48C4-8525-A99DFC91681A}" srcId="{F9339BB4-3BBB-4B1E-9BF4-A5B1C307FAB5}" destId="{A9746EAE-5BE0-4484-82DB-1629B2CD6DB7}" srcOrd="3" destOrd="0" parTransId="{45A3E1DB-294B-41EF-86D8-CA4BA04541AF}" sibTransId="{E5623C34-62B7-4813-97B9-89D92B50D992}"/>
    <dgm:cxn modelId="{81C1A495-6B83-463E-874B-77F5B63ABD08}" srcId="{F9339BB4-3BBB-4B1E-9BF4-A5B1C307FAB5}" destId="{E7B31FC4-6831-4010-89BB-559EE6E6CDDD}" srcOrd="5" destOrd="0" parTransId="{F2ECC0CC-1167-4B11-A732-E44F3C39BA4C}" sibTransId="{09FB5159-FFDB-4B33-BD69-A911446AE2FD}"/>
    <dgm:cxn modelId="{C93C529F-0CCA-42B5-94EF-8FE3AA42C6C4}" srcId="{F9339BB4-3BBB-4B1E-9BF4-A5B1C307FAB5}" destId="{127CFB37-7414-40E9-811D-0F04B7ECE26F}" srcOrd="2" destOrd="0" parTransId="{6F554677-55C1-49E7-867C-36C401AA96D4}" sibTransId="{63BAB25A-DFF0-45E4-8C74-7E243CD1150A}"/>
    <dgm:cxn modelId="{07ED26A7-73F4-4034-9938-418C319AB71D}" type="presOf" srcId="{F9339BB4-3BBB-4B1E-9BF4-A5B1C307FAB5}" destId="{C7C89DB2-3C93-4F2C-9C3E-F1C0A1F2A4D1}" srcOrd="0" destOrd="0" presId="urn:microsoft.com/office/officeart/2005/8/layout/vList2"/>
    <dgm:cxn modelId="{231092BD-2CF8-4164-B3FD-8123F102AFE9}" type="presOf" srcId="{E7B31FC4-6831-4010-89BB-559EE6E6CDDD}" destId="{1961ACDD-9F04-438F-B164-258397F5C6F5}" srcOrd="0" destOrd="5" presId="urn:microsoft.com/office/officeart/2005/8/layout/vList2"/>
    <dgm:cxn modelId="{66013BC3-72A7-4690-933C-ED5BBF8BC90E}" srcId="{F9339BB4-3BBB-4B1E-9BF4-A5B1C307FAB5}" destId="{17D232E5-383A-47B3-9BFC-63DC72A96982}" srcOrd="1" destOrd="0" parTransId="{4BEDD232-0038-41A2-A556-9D8AAFB35080}" sibTransId="{84704239-C34B-450D-B58F-3C9546F09378}"/>
    <dgm:cxn modelId="{25C86AC6-D1CD-4AE1-8F2B-775D6C96BD5E}" type="presOf" srcId="{0E3BD903-DDE9-4416-8B40-E2AC99B02E07}" destId="{1961ACDD-9F04-438F-B164-258397F5C6F5}" srcOrd="0" destOrd="0" presId="urn:microsoft.com/office/officeart/2005/8/layout/vList2"/>
    <dgm:cxn modelId="{54B720D3-D654-4E90-A1F1-ED9CFDCE019C}" srcId="{F9339BB4-3BBB-4B1E-9BF4-A5B1C307FAB5}" destId="{CDDB4BFD-ED74-4C7C-A22A-1DE090B1F089}" srcOrd="4" destOrd="0" parTransId="{EB5A999C-982F-4BA4-A00F-D4C824F2A12F}" sibTransId="{1D13C507-E36E-4E79-8574-290FE17A5827}"/>
    <dgm:cxn modelId="{900D75D8-0F20-4762-B66A-952066132901}" type="presOf" srcId="{D8599A09-20AD-4672-8EF6-FED6C7CEA7C9}" destId="{834D1CB2-5FDC-42E0-8920-61C1B25764B1}" srcOrd="0" destOrd="0" presId="urn:microsoft.com/office/officeart/2005/8/layout/vList2"/>
    <dgm:cxn modelId="{B65B49E0-7C8F-49C3-812A-2B0E7553CDAC}" type="presOf" srcId="{DD589A7F-6203-4377-9705-5053B762F2B2}" destId="{59E4DD6B-9C3E-4DC0-BA10-160DDA4AC7BC}" srcOrd="0" destOrd="0" presId="urn:microsoft.com/office/officeart/2005/8/layout/vList2"/>
    <dgm:cxn modelId="{A7619EC0-8CA6-49BF-8833-95CD41E466BA}" type="presParOf" srcId="{834D1CB2-5FDC-42E0-8920-61C1B25764B1}" destId="{EAC67E0F-A902-436F-B07D-AD6BB1AF4943}" srcOrd="0" destOrd="0" presId="urn:microsoft.com/office/officeart/2005/8/layout/vList2"/>
    <dgm:cxn modelId="{445B29C1-9A28-409B-98F4-30223BAAB6B2}" type="presParOf" srcId="{834D1CB2-5FDC-42E0-8920-61C1B25764B1}" destId="{D12D88DA-EBD0-47C3-8608-23E3329EF942}" srcOrd="1" destOrd="0" presId="urn:microsoft.com/office/officeart/2005/8/layout/vList2"/>
    <dgm:cxn modelId="{C33222F7-290D-45A4-894A-37998591D3D5}" type="presParOf" srcId="{834D1CB2-5FDC-42E0-8920-61C1B25764B1}" destId="{F2000956-08C5-4BBD-B255-FC899D9932E0}" srcOrd="2" destOrd="0" presId="urn:microsoft.com/office/officeart/2005/8/layout/vList2"/>
    <dgm:cxn modelId="{EF404194-E2B0-4782-BA7D-DBAD680473B0}" type="presParOf" srcId="{834D1CB2-5FDC-42E0-8920-61C1B25764B1}" destId="{7DFEC79A-7ACC-45AB-89FF-AF494C518E8E}" srcOrd="3" destOrd="0" presId="urn:microsoft.com/office/officeart/2005/8/layout/vList2"/>
    <dgm:cxn modelId="{8754FDDE-3243-4E59-A14A-9B718DC27B47}" type="presParOf" srcId="{834D1CB2-5FDC-42E0-8920-61C1B25764B1}" destId="{B50B0128-E48C-4D9C-8E28-8DB146B98FF0}" srcOrd="4" destOrd="0" presId="urn:microsoft.com/office/officeart/2005/8/layout/vList2"/>
    <dgm:cxn modelId="{9322B78E-E9DD-4FC2-B979-DB0CA9CD338F}" type="presParOf" srcId="{834D1CB2-5FDC-42E0-8920-61C1B25764B1}" destId="{EFF494BE-19D3-493B-8092-440433670B93}" srcOrd="5" destOrd="0" presId="urn:microsoft.com/office/officeart/2005/8/layout/vList2"/>
    <dgm:cxn modelId="{6426A268-3B34-4FDB-906A-B7EF79F07C4C}" type="presParOf" srcId="{834D1CB2-5FDC-42E0-8920-61C1B25764B1}" destId="{C7C89DB2-3C93-4F2C-9C3E-F1C0A1F2A4D1}" srcOrd="6" destOrd="0" presId="urn:microsoft.com/office/officeart/2005/8/layout/vList2"/>
    <dgm:cxn modelId="{8BBB9D42-F276-4B29-B1CF-45C80A0FC994}" type="presParOf" srcId="{834D1CB2-5FDC-42E0-8920-61C1B25764B1}" destId="{1961ACDD-9F04-438F-B164-258397F5C6F5}" srcOrd="7" destOrd="0" presId="urn:microsoft.com/office/officeart/2005/8/layout/vList2"/>
    <dgm:cxn modelId="{BDB4F9A1-670A-436D-8FD8-8B1A401CD236}" type="presParOf" srcId="{834D1CB2-5FDC-42E0-8920-61C1B25764B1}" destId="{59E4DD6B-9C3E-4DC0-BA10-160DDA4AC7B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1BC9B29-6DB4-4179-9E8D-682FB22313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8BA7F94-F166-4544-8B28-420C959AD10E}">
      <dgm:prSet/>
      <dgm:spPr/>
      <dgm:t>
        <a:bodyPr/>
        <a:lstStyle/>
        <a:p>
          <a:r>
            <a:rPr lang="hi-IN"/>
            <a:t>जब्ती से असेसमेंट </a:t>
          </a:r>
          <a:endParaRPr lang="en-US"/>
        </a:p>
      </dgm:t>
    </dgm:pt>
    <dgm:pt modelId="{4B0F5186-3513-41F2-B0EA-C44C0604FC05}" type="parTrans" cxnId="{C41401C3-B806-44B3-8D71-DE5F7EFDAF78}">
      <dgm:prSet/>
      <dgm:spPr/>
      <dgm:t>
        <a:bodyPr/>
        <a:lstStyle/>
        <a:p>
          <a:endParaRPr lang="en-US"/>
        </a:p>
      </dgm:t>
    </dgm:pt>
    <dgm:pt modelId="{2F9B7972-A270-4E23-BDFC-FBA29A50C8BE}" type="sibTrans" cxnId="{C41401C3-B806-44B3-8D71-DE5F7EFDAF78}">
      <dgm:prSet/>
      <dgm:spPr/>
      <dgm:t>
        <a:bodyPr/>
        <a:lstStyle/>
        <a:p>
          <a:endParaRPr lang="en-US"/>
        </a:p>
      </dgm:t>
    </dgm:pt>
    <dgm:pt modelId="{F3F9796F-F4EC-4775-B452-CBF85049EC71}">
      <dgm:prSet/>
      <dgm:spPr/>
      <dgm:t>
        <a:bodyPr/>
        <a:lstStyle/>
        <a:p>
          <a:r>
            <a:rPr lang="hi-IN"/>
            <a:t>२ वर्ष</a:t>
          </a:r>
          <a:endParaRPr lang="en-US"/>
        </a:p>
      </dgm:t>
    </dgm:pt>
    <dgm:pt modelId="{7428288E-4474-458F-941D-A3E7AC6C741E}" type="parTrans" cxnId="{AE48D45E-9B4D-42B3-9F4B-955FD798294D}">
      <dgm:prSet/>
      <dgm:spPr/>
      <dgm:t>
        <a:bodyPr/>
        <a:lstStyle/>
        <a:p>
          <a:endParaRPr lang="en-US"/>
        </a:p>
      </dgm:t>
    </dgm:pt>
    <dgm:pt modelId="{70C43901-9E59-4A2A-BBC1-F874E9449136}" type="sibTrans" cxnId="{AE48D45E-9B4D-42B3-9F4B-955FD798294D}">
      <dgm:prSet/>
      <dgm:spPr/>
      <dgm:t>
        <a:bodyPr/>
        <a:lstStyle/>
        <a:p>
          <a:endParaRPr lang="en-US"/>
        </a:p>
      </dgm:t>
    </dgm:pt>
    <dgm:pt modelId="{A385AE37-DF2E-4219-937A-BC3104E1F489}">
      <dgm:prSet/>
      <dgm:spPr/>
      <dgm:t>
        <a:bodyPr/>
        <a:lstStyle/>
        <a:p>
          <a:r>
            <a:rPr lang="hi-IN"/>
            <a:t>अपील निराकरण	</a:t>
          </a:r>
          <a:endParaRPr lang="en-US"/>
        </a:p>
      </dgm:t>
    </dgm:pt>
    <dgm:pt modelId="{EE1F87A5-BCB9-4F5C-9B1C-B05AF5BCF7DE}" type="parTrans" cxnId="{924203C8-CFAE-4934-8A48-0A97C857E5DA}">
      <dgm:prSet/>
      <dgm:spPr/>
      <dgm:t>
        <a:bodyPr/>
        <a:lstStyle/>
        <a:p>
          <a:endParaRPr lang="en-US"/>
        </a:p>
      </dgm:t>
    </dgm:pt>
    <dgm:pt modelId="{A025C316-A229-47F1-AE1D-A7C529036DC5}" type="sibTrans" cxnId="{924203C8-CFAE-4934-8A48-0A97C857E5DA}">
      <dgm:prSet/>
      <dgm:spPr/>
      <dgm:t>
        <a:bodyPr/>
        <a:lstStyle/>
        <a:p>
          <a:endParaRPr lang="en-US"/>
        </a:p>
      </dgm:t>
    </dgm:pt>
    <dgm:pt modelId="{BB4B6F2B-60EC-4BCA-A118-CBBB2037CE00}">
      <dgm:prSet/>
      <dgm:spPr/>
      <dgm:t>
        <a:bodyPr/>
        <a:lstStyle/>
        <a:p>
          <a:r>
            <a:rPr lang="hi-IN"/>
            <a:t>२ वर्ष </a:t>
          </a:r>
          <a:endParaRPr lang="en-US"/>
        </a:p>
      </dgm:t>
    </dgm:pt>
    <dgm:pt modelId="{9E1C61D6-7EF1-4D14-8EE8-D1B61A4F8DC7}" type="parTrans" cxnId="{46CC74B0-123B-4D9B-A250-ECDEF6D564DC}">
      <dgm:prSet/>
      <dgm:spPr/>
      <dgm:t>
        <a:bodyPr/>
        <a:lstStyle/>
        <a:p>
          <a:endParaRPr lang="en-US"/>
        </a:p>
      </dgm:t>
    </dgm:pt>
    <dgm:pt modelId="{50841C87-C48F-40A8-AEE5-08F337CB6EBF}" type="sibTrans" cxnId="{46CC74B0-123B-4D9B-A250-ECDEF6D564DC}">
      <dgm:prSet/>
      <dgm:spPr/>
      <dgm:t>
        <a:bodyPr/>
        <a:lstStyle/>
        <a:p>
          <a:endParaRPr lang="en-US"/>
        </a:p>
      </dgm:t>
    </dgm:pt>
    <dgm:pt modelId="{90FC95DE-A62D-45F2-8021-1EF580E4B7D5}">
      <dgm:prSet/>
      <dgm:spPr/>
      <dgm:t>
        <a:bodyPr/>
        <a:lstStyle/>
        <a:p>
          <a:r>
            <a:rPr lang="hi-IN"/>
            <a:t>विभागीय कार्यवाही </a:t>
          </a:r>
          <a:endParaRPr lang="en-US"/>
        </a:p>
      </dgm:t>
    </dgm:pt>
    <dgm:pt modelId="{05DDB427-6D8A-4B18-974A-4EBCC43856F5}" type="parTrans" cxnId="{74A7BACD-9294-45CA-A5C2-905894B5A172}">
      <dgm:prSet/>
      <dgm:spPr/>
      <dgm:t>
        <a:bodyPr/>
        <a:lstStyle/>
        <a:p>
          <a:endParaRPr lang="en-US"/>
        </a:p>
      </dgm:t>
    </dgm:pt>
    <dgm:pt modelId="{77A2240A-0CBF-462A-ADF3-72713C2CF320}" type="sibTrans" cxnId="{74A7BACD-9294-45CA-A5C2-905894B5A172}">
      <dgm:prSet/>
      <dgm:spPr/>
      <dgm:t>
        <a:bodyPr/>
        <a:lstStyle/>
        <a:p>
          <a:endParaRPr lang="en-US"/>
        </a:p>
      </dgm:t>
    </dgm:pt>
    <dgm:pt modelId="{42E76367-F45E-4074-AB56-2F337289ED87}">
      <dgm:prSet/>
      <dgm:spPr/>
      <dgm:t>
        <a:bodyPr/>
        <a:lstStyle/>
        <a:p>
          <a:r>
            <a:rPr lang="hi-IN"/>
            <a:t>१ वर्ष</a:t>
          </a:r>
          <a:endParaRPr lang="en-US"/>
        </a:p>
      </dgm:t>
    </dgm:pt>
    <dgm:pt modelId="{584ECD0A-18F9-4B53-BD32-45D8930240C4}" type="parTrans" cxnId="{673668EF-E812-46E9-8734-544890BB09CA}">
      <dgm:prSet/>
      <dgm:spPr/>
      <dgm:t>
        <a:bodyPr/>
        <a:lstStyle/>
        <a:p>
          <a:endParaRPr lang="en-US"/>
        </a:p>
      </dgm:t>
    </dgm:pt>
    <dgm:pt modelId="{14467CEF-FD39-4DB9-8B1F-4F8F09244003}" type="sibTrans" cxnId="{673668EF-E812-46E9-8734-544890BB09CA}">
      <dgm:prSet/>
      <dgm:spPr/>
      <dgm:t>
        <a:bodyPr/>
        <a:lstStyle/>
        <a:p>
          <a:endParaRPr lang="en-US"/>
        </a:p>
      </dgm:t>
    </dgm:pt>
    <dgm:pt modelId="{025B6D54-F948-4704-BEBB-CA3FA712ADCE}" type="pres">
      <dgm:prSet presAssocID="{41BC9B29-6DB4-4179-9E8D-682FB22313EB}" presName="linear" presStyleCnt="0">
        <dgm:presLayoutVars>
          <dgm:animLvl val="lvl"/>
          <dgm:resizeHandles val="exact"/>
        </dgm:presLayoutVars>
      </dgm:prSet>
      <dgm:spPr/>
    </dgm:pt>
    <dgm:pt modelId="{B4B5BF5A-9D0E-4ECB-9E67-53859A03D5EB}" type="pres">
      <dgm:prSet presAssocID="{98BA7F94-F166-4544-8B28-420C959AD10E}" presName="parentText" presStyleLbl="node1" presStyleIdx="0" presStyleCnt="3">
        <dgm:presLayoutVars>
          <dgm:chMax val="0"/>
          <dgm:bulletEnabled val="1"/>
        </dgm:presLayoutVars>
      </dgm:prSet>
      <dgm:spPr/>
    </dgm:pt>
    <dgm:pt modelId="{0821F854-F88A-434A-9E9C-38BFE637B677}" type="pres">
      <dgm:prSet presAssocID="{98BA7F94-F166-4544-8B28-420C959AD10E}" presName="childText" presStyleLbl="revTx" presStyleIdx="0" presStyleCnt="3">
        <dgm:presLayoutVars>
          <dgm:bulletEnabled val="1"/>
        </dgm:presLayoutVars>
      </dgm:prSet>
      <dgm:spPr/>
    </dgm:pt>
    <dgm:pt modelId="{8026931F-AC34-46EE-918E-E895AF9CF966}" type="pres">
      <dgm:prSet presAssocID="{A385AE37-DF2E-4219-937A-BC3104E1F489}" presName="parentText" presStyleLbl="node1" presStyleIdx="1" presStyleCnt="3">
        <dgm:presLayoutVars>
          <dgm:chMax val="0"/>
          <dgm:bulletEnabled val="1"/>
        </dgm:presLayoutVars>
      </dgm:prSet>
      <dgm:spPr/>
    </dgm:pt>
    <dgm:pt modelId="{160BD850-D0B0-4248-9324-8D7C69C458E1}" type="pres">
      <dgm:prSet presAssocID="{A385AE37-DF2E-4219-937A-BC3104E1F489}" presName="childText" presStyleLbl="revTx" presStyleIdx="1" presStyleCnt="3">
        <dgm:presLayoutVars>
          <dgm:bulletEnabled val="1"/>
        </dgm:presLayoutVars>
      </dgm:prSet>
      <dgm:spPr/>
    </dgm:pt>
    <dgm:pt modelId="{CEFD0D62-02D5-4677-A467-50A2A55A4404}" type="pres">
      <dgm:prSet presAssocID="{90FC95DE-A62D-45F2-8021-1EF580E4B7D5}" presName="parentText" presStyleLbl="node1" presStyleIdx="2" presStyleCnt="3">
        <dgm:presLayoutVars>
          <dgm:chMax val="0"/>
          <dgm:bulletEnabled val="1"/>
        </dgm:presLayoutVars>
      </dgm:prSet>
      <dgm:spPr/>
    </dgm:pt>
    <dgm:pt modelId="{F0E075A9-C5AB-4084-AAE2-D88A1CA1B9CC}" type="pres">
      <dgm:prSet presAssocID="{90FC95DE-A62D-45F2-8021-1EF580E4B7D5}" presName="childText" presStyleLbl="revTx" presStyleIdx="2" presStyleCnt="3">
        <dgm:presLayoutVars>
          <dgm:bulletEnabled val="1"/>
        </dgm:presLayoutVars>
      </dgm:prSet>
      <dgm:spPr/>
    </dgm:pt>
  </dgm:ptLst>
  <dgm:cxnLst>
    <dgm:cxn modelId="{D4E2B306-44E2-4207-958D-3D025781C7F7}" type="presOf" srcId="{F3F9796F-F4EC-4775-B452-CBF85049EC71}" destId="{0821F854-F88A-434A-9E9C-38BFE637B677}" srcOrd="0" destOrd="0" presId="urn:microsoft.com/office/officeart/2005/8/layout/vList2"/>
    <dgm:cxn modelId="{AE48D45E-9B4D-42B3-9F4B-955FD798294D}" srcId="{98BA7F94-F166-4544-8B28-420C959AD10E}" destId="{F3F9796F-F4EC-4775-B452-CBF85049EC71}" srcOrd="0" destOrd="0" parTransId="{7428288E-4474-458F-941D-A3E7AC6C741E}" sibTransId="{70C43901-9E59-4A2A-BBC1-F874E9449136}"/>
    <dgm:cxn modelId="{194FAF63-370D-47F0-860B-5AD247D634D9}" type="presOf" srcId="{98BA7F94-F166-4544-8B28-420C959AD10E}" destId="{B4B5BF5A-9D0E-4ECB-9E67-53859A03D5EB}" srcOrd="0" destOrd="0" presId="urn:microsoft.com/office/officeart/2005/8/layout/vList2"/>
    <dgm:cxn modelId="{F2A93E49-1256-4F5D-9577-DCC6A4C2FE1D}" type="presOf" srcId="{A385AE37-DF2E-4219-937A-BC3104E1F489}" destId="{8026931F-AC34-46EE-918E-E895AF9CF966}" srcOrd="0" destOrd="0" presId="urn:microsoft.com/office/officeart/2005/8/layout/vList2"/>
    <dgm:cxn modelId="{5273744A-78CC-4F45-BC41-B72913CAA7B8}" type="presOf" srcId="{41BC9B29-6DB4-4179-9E8D-682FB22313EB}" destId="{025B6D54-F948-4704-BEBB-CA3FA712ADCE}" srcOrd="0" destOrd="0" presId="urn:microsoft.com/office/officeart/2005/8/layout/vList2"/>
    <dgm:cxn modelId="{67C0EA4D-A034-4282-97CB-215E8A3BA28A}" type="presOf" srcId="{42E76367-F45E-4074-AB56-2F337289ED87}" destId="{F0E075A9-C5AB-4084-AAE2-D88A1CA1B9CC}" srcOrd="0" destOrd="0" presId="urn:microsoft.com/office/officeart/2005/8/layout/vList2"/>
    <dgm:cxn modelId="{AE1E2573-AF44-4829-81C7-7362AE0AE419}" type="presOf" srcId="{BB4B6F2B-60EC-4BCA-A118-CBBB2037CE00}" destId="{160BD850-D0B0-4248-9324-8D7C69C458E1}" srcOrd="0" destOrd="0" presId="urn:microsoft.com/office/officeart/2005/8/layout/vList2"/>
    <dgm:cxn modelId="{10C79B82-BCDA-4157-92EA-C8EFDFDAD9FD}" type="presOf" srcId="{90FC95DE-A62D-45F2-8021-1EF580E4B7D5}" destId="{CEFD0D62-02D5-4677-A467-50A2A55A4404}" srcOrd="0" destOrd="0" presId="urn:microsoft.com/office/officeart/2005/8/layout/vList2"/>
    <dgm:cxn modelId="{46CC74B0-123B-4D9B-A250-ECDEF6D564DC}" srcId="{A385AE37-DF2E-4219-937A-BC3104E1F489}" destId="{BB4B6F2B-60EC-4BCA-A118-CBBB2037CE00}" srcOrd="0" destOrd="0" parTransId="{9E1C61D6-7EF1-4D14-8EE8-D1B61A4F8DC7}" sibTransId="{50841C87-C48F-40A8-AEE5-08F337CB6EBF}"/>
    <dgm:cxn modelId="{C41401C3-B806-44B3-8D71-DE5F7EFDAF78}" srcId="{41BC9B29-6DB4-4179-9E8D-682FB22313EB}" destId="{98BA7F94-F166-4544-8B28-420C959AD10E}" srcOrd="0" destOrd="0" parTransId="{4B0F5186-3513-41F2-B0EA-C44C0604FC05}" sibTransId="{2F9B7972-A270-4E23-BDFC-FBA29A50C8BE}"/>
    <dgm:cxn modelId="{924203C8-CFAE-4934-8A48-0A97C857E5DA}" srcId="{41BC9B29-6DB4-4179-9E8D-682FB22313EB}" destId="{A385AE37-DF2E-4219-937A-BC3104E1F489}" srcOrd="1" destOrd="0" parTransId="{EE1F87A5-BCB9-4F5C-9B1C-B05AF5BCF7DE}" sibTransId="{A025C316-A229-47F1-AE1D-A7C529036DC5}"/>
    <dgm:cxn modelId="{74A7BACD-9294-45CA-A5C2-905894B5A172}" srcId="{41BC9B29-6DB4-4179-9E8D-682FB22313EB}" destId="{90FC95DE-A62D-45F2-8021-1EF580E4B7D5}" srcOrd="2" destOrd="0" parTransId="{05DDB427-6D8A-4B18-974A-4EBCC43856F5}" sibTransId="{77A2240A-0CBF-462A-ADF3-72713C2CF320}"/>
    <dgm:cxn modelId="{673668EF-E812-46E9-8734-544890BB09CA}" srcId="{90FC95DE-A62D-45F2-8021-1EF580E4B7D5}" destId="{42E76367-F45E-4074-AB56-2F337289ED87}" srcOrd="0" destOrd="0" parTransId="{584ECD0A-18F9-4B53-BD32-45D8930240C4}" sibTransId="{14467CEF-FD39-4DB9-8B1F-4F8F09244003}"/>
    <dgm:cxn modelId="{42EA8F25-19B3-4B10-8BAE-3F5AD1870A87}" type="presParOf" srcId="{025B6D54-F948-4704-BEBB-CA3FA712ADCE}" destId="{B4B5BF5A-9D0E-4ECB-9E67-53859A03D5EB}" srcOrd="0" destOrd="0" presId="urn:microsoft.com/office/officeart/2005/8/layout/vList2"/>
    <dgm:cxn modelId="{092C45E5-9491-407F-BA24-9D304059F861}" type="presParOf" srcId="{025B6D54-F948-4704-BEBB-CA3FA712ADCE}" destId="{0821F854-F88A-434A-9E9C-38BFE637B677}" srcOrd="1" destOrd="0" presId="urn:microsoft.com/office/officeart/2005/8/layout/vList2"/>
    <dgm:cxn modelId="{83DBB3BB-8AFB-4728-9D15-1BAAEF3DBB69}" type="presParOf" srcId="{025B6D54-F948-4704-BEBB-CA3FA712ADCE}" destId="{8026931F-AC34-46EE-918E-E895AF9CF966}" srcOrd="2" destOrd="0" presId="urn:microsoft.com/office/officeart/2005/8/layout/vList2"/>
    <dgm:cxn modelId="{8869818B-6DED-4B11-A6A6-B402137091AC}" type="presParOf" srcId="{025B6D54-F948-4704-BEBB-CA3FA712ADCE}" destId="{160BD850-D0B0-4248-9324-8D7C69C458E1}" srcOrd="3" destOrd="0" presId="urn:microsoft.com/office/officeart/2005/8/layout/vList2"/>
    <dgm:cxn modelId="{A60E5903-2E52-43A3-96FD-EE72D306BAB1}" type="presParOf" srcId="{025B6D54-F948-4704-BEBB-CA3FA712ADCE}" destId="{CEFD0D62-02D5-4677-A467-50A2A55A4404}" srcOrd="4" destOrd="0" presId="urn:microsoft.com/office/officeart/2005/8/layout/vList2"/>
    <dgm:cxn modelId="{E33BE63F-40C4-40CF-9E14-8A3035494D27}" type="presParOf" srcId="{025B6D54-F948-4704-BEBB-CA3FA712ADCE}" destId="{F0E075A9-C5AB-4084-AAE2-D88A1CA1B9C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28EDCCB-4EB9-4BF7-8314-C0E6924BB82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FB8F269-2F71-456E-8B95-22C4862BA06B}">
      <dgm:prSet/>
      <dgm:spPr/>
      <dgm:t>
        <a:bodyPr/>
        <a:lstStyle/>
        <a:p>
          <a:r>
            <a:rPr lang="hi-IN"/>
            <a:t>जेवेलेरी का वैल्यूएशन</a:t>
          </a:r>
          <a:endParaRPr lang="en-US"/>
        </a:p>
      </dgm:t>
    </dgm:pt>
    <dgm:pt modelId="{0152B1F6-03A8-4C49-BF5E-FCFC2B3057F1}" type="parTrans" cxnId="{C5CCC0F2-5B1D-444A-9C99-2654A36D7E86}">
      <dgm:prSet/>
      <dgm:spPr/>
      <dgm:t>
        <a:bodyPr/>
        <a:lstStyle/>
        <a:p>
          <a:endParaRPr lang="en-US"/>
        </a:p>
      </dgm:t>
    </dgm:pt>
    <dgm:pt modelId="{91A37080-FFCA-4158-AC21-A9447B3019DC}" type="sibTrans" cxnId="{C5CCC0F2-5B1D-444A-9C99-2654A36D7E86}">
      <dgm:prSet/>
      <dgm:spPr/>
      <dgm:t>
        <a:bodyPr/>
        <a:lstStyle/>
        <a:p>
          <a:endParaRPr lang="en-US"/>
        </a:p>
      </dgm:t>
    </dgm:pt>
    <dgm:pt modelId="{74FC6B95-60E0-4FFA-B873-1F5FC5BD959B}">
      <dgm:prSet/>
      <dgm:spPr/>
      <dgm:t>
        <a:bodyPr/>
        <a:lstStyle/>
        <a:p>
          <a:r>
            <a:rPr lang="hi-IN" dirty="0"/>
            <a:t>जल्दबाजी ना करें</a:t>
          </a:r>
          <a:endParaRPr lang="en-US" dirty="0"/>
        </a:p>
      </dgm:t>
    </dgm:pt>
    <dgm:pt modelId="{240C8258-3308-4A9B-85EA-E4F0227C2C4A}" type="parTrans" cxnId="{0D9B8992-0FD2-48E6-97E9-6483385C027A}">
      <dgm:prSet/>
      <dgm:spPr/>
      <dgm:t>
        <a:bodyPr/>
        <a:lstStyle/>
        <a:p>
          <a:endParaRPr lang="en-US"/>
        </a:p>
      </dgm:t>
    </dgm:pt>
    <dgm:pt modelId="{4AFE0228-490A-40A2-A3A8-9728674F6622}" type="sibTrans" cxnId="{0D9B8992-0FD2-48E6-97E9-6483385C027A}">
      <dgm:prSet/>
      <dgm:spPr/>
      <dgm:t>
        <a:bodyPr/>
        <a:lstStyle/>
        <a:p>
          <a:endParaRPr lang="en-US"/>
        </a:p>
      </dgm:t>
    </dgm:pt>
    <dgm:pt modelId="{1CFECD56-C495-4DDD-BDC9-149E64D62011}">
      <dgm:prSet/>
      <dgm:spPr/>
      <dgm:t>
        <a:bodyPr/>
        <a:lstStyle/>
        <a:p>
          <a:r>
            <a:rPr lang="hi-IN"/>
            <a:t>विभाग के वैल्यूएशन को बिना देखे स्वीकार ना करें </a:t>
          </a:r>
          <a:endParaRPr lang="en-US"/>
        </a:p>
      </dgm:t>
    </dgm:pt>
    <dgm:pt modelId="{D2482950-124C-41C5-B7AF-2C8D15362C84}" type="parTrans" cxnId="{4207402C-4C0E-480F-9DE0-59888C9A8623}">
      <dgm:prSet/>
      <dgm:spPr/>
      <dgm:t>
        <a:bodyPr/>
        <a:lstStyle/>
        <a:p>
          <a:endParaRPr lang="en-US"/>
        </a:p>
      </dgm:t>
    </dgm:pt>
    <dgm:pt modelId="{11B76D46-D083-4A3C-9C85-735B34692C96}" type="sibTrans" cxnId="{4207402C-4C0E-480F-9DE0-59888C9A8623}">
      <dgm:prSet/>
      <dgm:spPr/>
      <dgm:t>
        <a:bodyPr/>
        <a:lstStyle/>
        <a:p>
          <a:endParaRPr lang="en-US"/>
        </a:p>
      </dgm:t>
    </dgm:pt>
    <dgm:pt modelId="{BC10E529-31BD-4076-B589-597F1C620183}">
      <dgm:prSet/>
      <dgm:spPr/>
      <dgm:t>
        <a:bodyPr/>
        <a:lstStyle/>
        <a:p>
          <a:r>
            <a:rPr lang="hi-IN" dirty="0"/>
            <a:t>बेनामी और ED के प्रारंभिक नोटिस एवं जांच </a:t>
          </a:r>
          <a:endParaRPr lang="en-US" dirty="0"/>
        </a:p>
      </dgm:t>
    </dgm:pt>
    <dgm:pt modelId="{E87D8E41-A8B4-43C4-83D3-3A2A5AE87C4B}" type="parTrans" cxnId="{15E1976F-1AF0-46A8-90A9-0FB00F234DFD}">
      <dgm:prSet/>
      <dgm:spPr/>
      <dgm:t>
        <a:bodyPr/>
        <a:lstStyle/>
        <a:p>
          <a:endParaRPr lang="en-US"/>
        </a:p>
      </dgm:t>
    </dgm:pt>
    <dgm:pt modelId="{407AA428-BCC1-4C7C-9920-256BE445FD53}" type="sibTrans" cxnId="{15E1976F-1AF0-46A8-90A9-0FB00F234DFD}">
      <dgm:prSet/>
      <dgm:spPr/>
      <dgm:t>
        <a:bodyPr/>
        <a:lstStyle/>
        <a:p>
          <a:endParaRPr lang="en-US"/>
        </a:p>
      </dgm:t>
    </dgm:pt>
    <dgm:pt modelId="{AE020C22-F57A-4245-9981-680AF9EAD0D4}">
      <dgm:prSet/>
      <dgm:spPr/>
      <dgm:t>
        <a:bodyPr/>
        <a:lstStyle/>
        <a:p>
          <a:r>
            <a:rPr lang="hi-IN"/>
            <a:t>अगर केस अच्छा हो तो क्या हाई कोर्ट जाएं? </a:t>
          </a:r>
          <a:endParaRPr lang="en-US"/>
        </a:p>
      </dgm:t>
    </dgm:pt>
    <dgm:pt modelId="{544394A0-9311-42AA-BF45-E8BA4CB7AB28}" type="parTrans" cxnId="{DD7E589E-C1BD-4071-A90F-1660E5E7AE27}">
      <dgm:prSet/>
      <dgm:spPr/>
      <dgm:t>
        <a:bodyPr/>
        <a:lstStyle/>
        <a:p>
          <a:endParaRPr lang="en-US"/>
        </a:p>
      </dgm:t>
    </dgm:pt>
    <dgm:pt modelId="{CD1760E4-7192-4E43-AB15-8A2DE20CC779}" type="sibTrans" cxnId="{DD7E589E-C1BD-4071-A90F-1660E5E7AE27}">
      <dgm:prSet/>
      <dgm:spPr/>
      <dgm:t>
        <a:bodyPr/>
        <a:lstStyle/>
        <a:p>
          <a:endParaRPr lang="en-US"/>
        </a:p>
      </dgm:t>
    </dgm:pt>
    <dgm:pt modelId="{CAB176A6-F386-42CB-A8FB-ED9F7FE874A2}">
      <dgm:prSet/>
      <dgm:spPr/>
      <dgm:t>
        <a:bodyPr/>
        <a:lstStyle/>
        <a:p>
          <a:r>
            <a:rPr lang="hi-IN" dirty="0"/>
            <a:t>प्राइवेट लाकर में रखे सामान पर असर </a:t>
          </a:r>
          <a:endParaRPr lang="en-US" dirty="0"/>
        </a:p>
      </dgm:t>
    </dgm:pt>
    <dgm:pt modelId="{F3FB663A-DACC-427A-80F4-0F5796AA030E}" type="parTrans" cxnId="{AB2A715C-A9BC-4E8D-8EEB-A845B73334FE}">
      <dgm:prSet/>
      <dgm:spPr/>
      <dgm:t>
        <a:bodyPr/>
        <a:lstStyle/>
        <a:p>
          <a:endParaRPr lang="en-US"/>
        </a:p>
      </dgm:t>
    </dgm:pt>
    <dgm:pt modelId="{56CEEA36-04C6-4FA2-9B1C-D572507D7330}" type="sibTrans" cxnId="{AB2A715C-A9BC-4E8D-8EEB-A845B73334FE}">
      <dgm:prSet/>
      <dgm:spPr/>
      <dgm:t>
        <a:bodyPr/>
        <a:lstStyle/>
        <a:p>
          <a:endParaRPr lang="en-US"/>
        </a:p>
      </dgm:t>
    </dgm:pt>
    <dgm:pt modelId="{F355167C-E8EA-4526-B000-D0C8CEA8EEA1}" type="pres">
      <dgm:prSet presAssocID="{528EDCCB-4EB9-4BF7-8314-C0E6924BB826}" presName="linear" presStyleCnt="0">
        <dgm:presLayoutVars>
          <dgm:animLvl val="lvl"/>
          <dgm:resizeHandles val="exact"/>
        </dgm:presLayoutVars>
      </dgm:prSet>
      <dgm:spPr/>
    </dgm:pt>
    <dgm:pt modelId="{65E527B9-2108-45AB-A475-B0707B370626}" type="pres">
      <dgm:prSet presAssocID="{1FB8F269-2F71-456E-8B95-22C4862BA06B}" presName="parentText" presStyleLbl="node1" presStyleIdx="0" presStyleCnt="4">
        <dgm:presLayoutVars>
          <dgm:chMax val="0"/>
          <dgm:bulletEnabled val="1"/>
        </dgm:presLayoutVars>
      </dgm:prSet>
      <dgm:spPr/>
    </dgm:pt>
    <dgm:pt modelId="{61A6AFA9-F7EE-42DC-8593-8ADAF46EC60F}" type="pres">
      <dgm:prSet presAssocID="{1FB8F269-2F71-456E-8B95-22C4862BA06B}" presName="childText" presStyleLbl="revTx" presStyleIdx="0" presStyleCnt="1">
        <dgm:presLayoutVars>
          <dgm:bulletEnabled val="1"/>
        </dgm:presLayoutVars>
      </dgm:prSet>
      <dgm:spPr/>
    </dgm:pt>
    <dgm:pt modelId="{4A672BC5-3670-4E63-8203-C3C9F50CF7C0}" type="pres">
      <dgm:prSet presAssocID="{CAB176A6-F386-42CB-A8FB-ED9F7FE874A2}" presName="parentText" presStyleLbl="node1" presStyleIdx="1" presStyleCnt="4">
        <dgm:presLayoutVars>
          <dgm:chMax val="0"/>
          <dgm:bulletEnabled val="1"/>
        </dgm:presLayoutVars>
      </dgm:prSet>
      <dgm:spPr/>
    </dgm:pt>
    <dgm:pt modelId="{98A5D6AC-0C02-439B-AC15-C0BD4D7BF707}" type="pres">
      <dgm:prSet presAssocID="{56CEEA36-04C6-4FA2-9B1C-D572507D7330}" presName="spacer" presStyleCnt="0"/>
      <dgm:spPr/>
    </dgm:pt>
    <dgm:pt modelId="{BF9B22A6-E8C2-4962-81A8-9C853255F0FD}" type="pres">
      <dgm:prSet presAssocID="{BC10E529-31BD-4076-B589-597F1C620183}" presName="parentText" presStyleLbl="node1" presStyleIdx="2" presStyleCnt="4">
        <dgm:presLayoutVars>
          <dgm:chMax val="0"/>
          <dgm:bulletEnabled val="1"/>
        </dgm:presLayoutVars>
      </dgm:prSet>
      <dgm:spPr/>
    </dgm:pt>
    <dgm:pt modelId="{9A2E14EB-916B-40D1-9578-4BDF96C2E612}" type="pres">
      <dgm:prSet presAssocID="{407AA428-BCC1-4C7C-9920-256BE445FD53}" presName="spacer" presStyleCnt="0"/>
      <dgm:spPr/>
    </dgm:pt>
    <dgm:pt modelId="{7FEC2BC5-729F-4A2E-88EC-2D739E77CAE2}" type="pres">
      <dgm:prSet presAssocID="{AE020C22-F57A-4245-9981-680AF9EAD0D4}" presName="parentText" presStyleLbl="node1" presStyleIdx="3" presStyleCnt="4">
        <dgm:presLayoutVars>
          <dgm:chMax val="0"/>
          <dgm:bulletEnabled val="1"/>
        </dgm:presLayoutVars>
      </dgm:prSet>
      <dgm:spPr/>
    </dgm:pt>
  </dgm:ptLst>
  <dgm:cxnLst>
    <dgm:cxn modelId="{855AE007-A4F5-4F53-AC5E-744DEFDBE5F9}" type="presOf" srcId="{1CFECD56-C495-4DDD-BDC9-149E64D62011}" destId="{61A6AFA9-F7EE-42DC-8593-8ADAF46EC60F}" srcOrd="0" destOrd="1" presId="urn:microsoft.com/office/officeart/2005/8/layout/vList2"/>
    <dgm:cxn modelId="{27FBCC21-4541-4DFD-BD2F-FEF73FFADC29}" type="presOf" srcId="{74FC6B95-60E0-4FFA-B873-1F5FC5BD959B}" destId="{61A6AFA9-F7EE-42DC-8593-8ADAF46EC60F}" srcOrd="0" destOrd="0" presId="urn:microsoft.com/office/officeart/2005/8/layout/vList2"/>
    <dgm:cxn modelId="{4207402C-4C0E-480F-9DE0-59888C9A8623}" srcId="{1FB8F269-2F71-456E-8B95-22C4862BA06B}" destId="{1CFECD56-C495-4DDD-BDC9-149E64D62011}" srcOrd="1" destOrd="0" parTransId="{D2482950-124C-41C5-B7AF-2C8D15362C84}" sibTransId="{11B76D46-D083-4A3C-9C85-735B34692C96}"/>
    <dgm:cxn modelId="{E7B32F36-7949-4983-98F0-DE7B5E102B77}" type="presOf" srcId="{AE020C22-F57A-4245-9981-680AF9EAD0D4}" destId="{7FEC2BC5-729F-4A2E-88EC-2D739E77CAE2}" srcOrd="0" destOrd="0" presId="urn:microsoft.com/office/officeart/2005/8/layout/vList2"/>
    <dgm:cxn modelId="{AB2A715C-A9BC-4E8D-8EEB-A845B73334FE}" srcId="{528EDCCB-4EB9-4BF7-8314-C0E6924BB826}" destId="{CAB176A6-F386-42CB-A8FB-ED9F7FE874A2}" srcOrd="1" destOrd="0" parTransId="{F3FB663A-DACC-427A-80F4-0F5796AA030E}" sibTransId="{56CEEA36-04C6-4FA2-9B1C-D572507D7330}"/>
    <dgm:cxn modelId="{5C7EAA42-F22B-4277-8CC9-AD012F63A529}" type="presOf" srcId="{CAB176A6-F386-42CB-A8FB-ED9F7FE874A2}" destId="{4A672BC5-3670-4E63-8203-C3C9F50CF7C0}" srcOrd="0" destOrd="0" presId="urn:microsoft.com/office/officeart/2005/8/layout/vList2"/>
    <dgm:cxn modelId="{97123668-3026-444F-B5B3-C08657467370}" type="presOf" srcId="{528EDCCB-4EB9-4BF7-8314-C0E6924BB826}" destId="{F355167C-E8EA-4526-B000-D0C8CEA8EEA1}" srcOrd="0" destOrd="0" presId="urn:microsoft.com/office/officeart/2005/8/layout/vList2"/>
    <dgm:cxn modelId="{15E1976F-1AF0-46A8-90A9-0FB00F234DFD}" srcId="{528EDCCB-4EB9-4BF7-8314-C0E6924BB826}" destId="{BC10E529-31BD-4076-B589-597F1C620183}" srcOrd="2" destOrd="0" parTransId="{E87D8E41-A8B4-43C4-83D3-3A2A5AE87C4B}" sibTransId="{407AA428-BCC1-4C7C-9920-256BE445FD53}"/>
    <dgm:cxn modelId="{F3ADC36F-0223-4507-B280-F4CD0DB74911}" type="presOf" srcId="{1FB8F269-2F71-456E-8B95-22C4862BA06B}" destId="{65E527B9-2108-45AB-A475-B0707B370626}" srcOrd="0" destOrd="0" presId="urn:microsoft.com/office/officeart/2005/8/layout/vList2"/>
    <dgm:cxn modelId="{62811A86-9A1F-41D9-9F97-9DAB8F64497F}" type="presOf" srcId="{BC10E529-31BD-4076-B589-597F1C620183}" destId="{BF9B22A6-E8C2-4962-81A8-9C853255F0FD}" srcOrd="0" destOrd="0" presId="urn:microsoft.com/office/officeart/2005/8/layout/vList2"/>
    <dgm:cxn modelId="{0D9B8992-0FD2-48E6-97E9-6483385C027A}" srcId="{1FB8F269-2F71-456E-8B95-22C4862BA06B}" destId="{74FC6B95-60E0-4FFA-B873-1F5FC5BD959B}" srcOrd="0" destOrd="0" parTransId="{240C8258-3308-4A9B-85EA-E4F0227C2C4A}" sibTransId="{4AFE0228-490A-40A2-A3A8-9728674F6622}"/>
    <dgm:cxn modelId="{DD7E589E-C1BD-4071-A90F-1660E5E7AE27}" srcId="{528EDCCB-4EB9-4BF7-8314-C0E6924BB826}" destId="{AE020C22-F57A-4245-9981-680AF9EAD0D4}" srcOrd="3" destOrd="0" parTransId="{544394A0-9311-42AA-BF45-E8BA4CB7AB28}" sibTransId="{CD1760E4-7192-4E43-AB15-8A2DE20CC779}"/>
    <dgm:cxn modelId="{C5CCC0F2-5B1D-444A-9C99-2654A36D7E86}" srcId="{528EDCCB-4EB9-4BF7-8314-C0E6924BB826}" destId="{1FB8F269-2F71-456E-8B95-22C4862BA06B}" srcOrd="0" destOrd="0" parTransId="{0152B1F6-03A8-4C49-BF5E-FCFC2B3057F1}" sibTransId="{91A37080-FFCA-4158-AC21-A9447B3019DC}"/>
    <dgm:cxn modelId="{2E9D9BBA-27D7-4AE7-A011-DABE17BB43FC}" type="presParOf" srcId="{F355167C-E8EA-4526-B000-D0C8CEA8EEA1}" destId="{65E527B9-2108-45AB-A475-B0707B370626}" srcOrd="0" destOrd="0" presId="urn:microsoft.com/office/officeart/2005/8/layout/vList2"/>
    <dgm:cxn modelId="{F73F07A4-B09F-405E-98D0-44684BFAF9A4}" type="presParOf" srcId="{F355167C-E8EA-4526-B000-D0C8CEA8EEA1}" destId="{61A6AFA9-F7EE-42DC-8593-8ADAF46EC60F}" srcOrd="1" destOrd="0" presId="urn:microsoft.com/office/officeart/2005/8/layout/vList2"/>
    <dgm:cxn modelId="{D7842279-805A-4D16-AD36-D6064F9FA2D0}" type="presParOf" srcId="{F355167C-E8EA-4526-B000-D0C8CEA8EEA1}" destId="{4A672BC5-3670-4E63-8203-C3C9F50CF7C0}" srcOrd="2" destOrd="0" presId="urn:microsoft.com/office/officeart/2005/8/layout/vList2"/>
    <dgm:cxn modelId="{3367ED4B-AC7D-4354-8848-1F5BE80DA6EF}" type="presParOf" srcId="{F355167C-E8EA-4526-B000-D0C8CEA8EEA1}" destId="{98A5D6AC-0C02-439B-AC15-C0BD4D7BF707}" srcOrd="3" destOrd="0" presId="urn:microsoft.com/office/officeart/2005/8/layout/vList2"/>
    <dgm:cxn modelId="{2B9D0FC4-C3EB-4C46-8CAA-D38C8D593D7E}" type="presParOf" srcId="{F355167C-E8EA-4526-B000-D0C8CEA8EEA1}" destId="{BF9B22A6-E8C2-4962-81A8-9C853255F0FD}" srcOrd="4" destOrd="0" presId="urn:microsoft.com/office/officeart/2005/8/layout/vList2"/>
    <dgm:cxn modelId="{B52435C7-40AE-4058-B05C-0013CE214529}" type="presParOf" srcId="{F355167C-E8EA-4526-B000-D0C8CEA8EEA1}" destId="{9A2E14EB-916B-40D1-9578-4BDF96C2E612}" srcOrd="5" destOrd="0" presId="urn:microsoft.com/office/officeart/2005/8/layout/vList2"/>
    <dgm:cxn modelId="{23899DCF-7484-44BA-96F2-2D2D0CEA8480}" type="presParOf" srcId="{F355167C-E8EA-4526-B000-D0C8CEA8EEA1}" destId="{7FEC2BC5-729F-4A2E-88EC-2D739E77CAE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B76F098-A75C-40E7-BB12-1D6C1AECFE7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07537C5-89EC-4941-8406-794E93143FA0}">
      <dgm:prSet/>
      <dgm:spPr/>
      <dgm:t>
        <a:bodyPr/>
        <a:lstStyle/>
        <a:p>
          <a:r>
            <a:rPr lang="hi-IN"/>
            <a:t>जब्त नकद </a:t>
          </a:r>
          <a:endParaRPr lang="en-US"/>
        </a:p>
      </dgm:t>
    </dgm:pt>
    <dgm:pt modelId="{9AAE18C0-CC44-4263-ABBA-29E46C1E2592}" type="parTrans" cxnId="{0E5D1018-F3D6-49E7-A38F-8B5B60A4B401}">
      <dgm:prSet/>
      <dgm:spPr/>
      <dgm:t>
        <a:bodyPr/>
        <a:lstStyle/>
        <a:p>
          <a:endParaRPr lang="en-US"/>
        </a:p>
      </dgm:t>
    </dgm:pt>
    <dgm:pt modelId="{ED08787D-6832-48FF-B447-E7CA4AFC837D}" type="sibTrans" cxnId="{0E5D1018-F3D6-49E7-A38F-8B5B60A4B401}">
      <dgm:prSet/>
      <dgm:spPr/>
      <dgm:t>
        <a:bodyPr/>
        <a:lstStyle/>
        <a:p>
          <a:endParaRPr lang="en-US"/>
        </a:p>
      </dgm:t>
    </dgm:pt>
    <dgm:pt modelId="{E92AD21C-0C34-40E2-9298-A2513D6D4205}">
      <dgm:prSet/>
      <dgm:spPr/>
      <dgm:t>
        <a:bodyPr/>
        <a:lstStyle/>
        <a:p>
          <a:r>
            <a:rPr lang="hi-IN"/>
            <a:t>एडवांस टैक्स</a:t>
          </a:r>
          <a:endParaRPr lang="en-US"/>
        </a:p>
      </dgm:t>
    </dgm:pt>
    <dgm:pt modelId="{C88A85D6-8BBA-40C6-9E81-3FB95710A5C8}" type="parTrans" cxnId="{9EC1B76C-4F1A-4DE0-AEAF-78A3A8DB358F}">
      <dgm:prSet/>
      <dgm:spPr/>
      <dgm:t>
        <a:bodyPr/>
        <a:lstStyle/>
        <a:p>
          <a:endParaRPr lang="en-US"/>
        </a:p>
      </dgm:t>
    </dgm:pt>
    <dgm:pt modelId="{C11F7BC8-A2EC-4E2A-AB0D-3051B6F8D5F2}" type="sibTrans" cxnId="{9EC1B76C-4F1A-4DE0-AEAF-78A3A8DB358F}">
      <dgm:prSet/>
      <dgm:spPr/>
      <dgm:t>
        <a:bodyPr/>
        <a:lstStyle/>
        <a:p>
          <a:endParaRPr lang="en-US"/>
        </a:p>
      </dgm:t>
    </dgm:pt>
    <dgm:pt modelId="{C17EAE79-C594-4475-AE85-23CDDA936D85}">
      <dgm:prSet/>
      <dgm:spPr/>
      <dgm:t>
        <a:bodyPr/>
        <a:lstStyle/>
        <a:p>
          <a:r>
            <a:rPr lang="hi-IN"/>
            <a:t>पब्लिक डिपाजिट अकाउंट</a:t>
          </a:r>
          <a:endParaRPr lang="en-US"/>
        </a:p>
      </dgm:t>
    </dgm:pt>
    <dgm:pt modelId="{827F7C62-252E-4F05-9C4B-634459298DE6}" type="parTrans" cxnId="{503CADF9-AE25-49FE-AF6B-2FD83AFDDF65}">
      <dgm:prSet/>
      <dgm:spPr/>
      <dgm:t>
        <a:bodyPr/>
        <a:lstStyle/>
        <a:p>
          <a:endParaRPr lang="en-US"/>
        </a:p>
      </dgm:t>
    </dgm:pt>
    <dgm:pt modelId="{42D59597-C70F-4DDA-B8E8-EEB331D2AB33}" type="sibTrans" cxnId="{503CADF9-AE25-49FE-AF6B-2FD83AFDDF65}">
      <dgm:prSet/>
      <dgm:spPr/>
      <dgm:t>
        <a:bodyPr/>
        <a:lstStyle/>
        <a:p>
          <a:endParaRPr lang="en-US"/>
        </a:p>
      </dgm:t>
    </dgm:pt>
    <dgm:pt modelId="{589CD141-E1E3-4F00-A819-7741ED6BE193}" type="pres">
      <dgm:prSet presAssocID="{BB76F098-A75C-40E7-BB12-1D6C1AECFE79}" presName="linear" presStyleCnt="0">
        <dgm:presLayoutVars>
          <dgm:animLvl val="lvl"/>
          <dgm:resizeHandles val="exact"/>
        </dgm:presLayoutVars>
      </dgm:prSet>
      <dgm:spPr/>
    </dgm:pt>
    <dgm:pt modelId="{349461BF-F1EA-4F10-8A53-9708EA0DEA5A}" type="pres">
      <dgm:prSet presAssocID="{D07537C5-89EC-4941-8406-794E93143FA0}" presName="parentText" presStyleLbl="node1" presStyleIdx="0" presStyleCnt="3">
        <dgm:presLayoutVars>
          <dgm:chMax val="0"/>
          <dgm:bulletEnabled val="1"/>
        </dgm:presLayoutVars>
      </dgm:prSet>
      <dgm:spPr/>
    </dgm:pt>
    <dgm:pt modelId="{C76E6BC0-148F-445C-ABFA-70BA74F0E554}" type="pres">
      <dgm:prSet presAssocID="{ED08787D-6832-48FF-B447-E7CA4AFC837D}" presName="spacer" presStyleCnt="0"/>
      <dgm:spPr/>
    </dgm:pt>
    <dgm:pt modelId="{3BC976BB-94D2-44E5-9C00-04035D748452}" type="pres">
      <dgm:prSet presAssocID="{E92AD21C-0C34-40E2-9298-A2513D6D4205}" presName="parentText" presStyleLbl="node1" presStyleIdx="1" presStyleCnt="3">
        <dgm:presLayoutVars>
          <dgm:chMax val="0"/>
          <dgm:bulletEnabled val="1"/>
        </dgm:presLayoutVars>
      </dgm:prSet>
      <dgm:spPr/>
    </dgm:pt>
    <dgm:pt modelId="{92EBE309-8C91-4149-BF81-546C4717BAEC}" type="pres">
      <dgm:prSet presAssocID="{C11F7BC8-A2EC-4E2A-AB0D-3051B6F8D5F2}" presName="spacer" presStyleCnt="0"/>
      <dgm:spPr/>
    </dgm:pt>
    <dgm:pt modelId="{8F6C76C4-E009-4569-882E-E1AB2535B748}" type="pres">
      <dgm:prSet presAssocID="{C17EAE79-C594-4475-AE85-23CDDA936D85}" presName="parentText" presStyleLbl="node1" presStyleIdx="2" presStyleCnt="3">
        <dgm:presLayoutVars>
          <dgm:chMax val="0"/>
          <dgm:bulletEnabled val="1"/>
        </dgm:presLayoutVars>
      </dgm:prSet>
      <dgm:spPr/>
    </dgm:pt>
  </dgm:ptLst>
  <dgm:cxnLst>
    <dgm:cxn modelId="{0E5D1018-F3D6-49E7-A38F-8B5B60A4B401}" srcId="{BB76F098-A75C-40E7-BB12-1D6C1AECFE79}" destId="{D07537C5-89EC-4941-8406-794E93143FA0}" srcOrd="0" destOrd="0" parTransId="{9AAE18C0-CC44-4263-ABBA-29E46C1E2592}" sibTransId="{ED08787D-6832-48FF-B447-E7CA4AFC837D}"/>
    <dgm:cxn modelId="{9EC1B76C-4F1A-4DE0-AEAF-78A3A8DB358F}" srcId="{BB76F098-A75C-40E7-BB12-1D6C1AECFE79}" destId="{E92AD21C-0C34-40E2-9298-A2513D6D4205}" srcOrd="1" destOrd="0" parTransId="{C88A85D6-8BBA-40C6-9E81-3FB95710A5C8}" sibTransId="{C11F7BC8-A2EC-4E2A-AB0D-3051B6F8D5F2}"/>
    <dgm:cxn modelId="{353DA4D6-B497-4CE0-8CA6-9054D928F3E1}" type="presOf" srcId="{C17EAE79-C594-4475-AE85-23CDDA936D85}" destId="{8F6C76C4-E009-4569-882E-E1AB2535B748}" srcOrd="0" destOrd="0" presId="urn:microsoft.com/office/officeart/2005/8/layout/vList2"/>
    <dgm:cxn modelId="{389524E1-81D9-41A1-BF18-0A6B6817841C}" type="presOf" srcId="{BB76F098-A75C-40E7-BB12-1D6C1AECFE79}" destId="{589CD141-E1E3-4F00-A819-7741ED6BE193}" srcOrd="0" destOrd="0" presId="urn:microsoft.com/office/officeart/2005/8/layout/vList2"/>
    <dgm:cxn modelId="{E3C767F6-C0D4-4EE2-B419-091514661688}" type="presOf" srcId="{E92AD21C-0C34-40E2-9298-A2513D6D4205}" destId="{3BC976BB-94D2-44E5-9C00-04035D748452}" srcOrd="0" destOrd="0" presId="urn:microsoft.com/office/officeart/2005/8/layout/vList2"/>
    <dgm:cxn modelId="{503CADF9-AE25-49FE-AF6B-2FD83AFDDF65}" srcId="{BB76F098-A75C-40E7-BB12-1D6C1AECFE79}" destId="{C17EAE79-C594-4475-AE85-23CDDA936D85}" srcOrd="2" destOrd="0" parTransId="{827F7C62-252E-4F05-9C4B-634459298DE6}" sibTransId="{42D59597-C70F-4DDA-B8E8-EEB331D2AB33}"/>
    <dgm:cxn modelId="{BF2702FC-A150-4F21-8212-BDCB96D21307}" type="presOf" srcId="{D07537C5-89EC-4941-8406-794E93143FA0}" destId="{349461BF-F1EA-4F10-8A53-9708EA0DEA5A}" srcOrd="0" destOrd="0" presId="urn:microsoft.com/office/officeart/2005/8/layout/vList2"/>
    <dgm:cxn modelId="{A9418219-4015-4300-A749-055557FDCCC7}" type="presParOf" srcId="{589CD141-E1E3-4F00-A819-7741ED6BE193}" destId="{349461BF-F1EA-4F10-8A53-9708EA0DEA5A}" srcOrd="0" destOrd="0" presId="urn:microsoft.com/office/officeart/2005/8/layout/vList2"/>
    <dgm:cxn modelId="{A3EF4C4A-5CBE-47C7-8180-70C4B884F3CC}" type="presParOf" srcId="{589CD141-E1E3-4F00-A819-7741ED6BE193}" destId="{C76E6BC0-148F-445C-ABFA-70BA74F0E554}" srcOrd="1" destOrd="0" presId="urn:microsoft.com/office/officeart/2005/8/layout/vList2"/>
    <dgm:cxn modelId="{AABFF481-CD59-40CF-9C07-41D9D4C05F1D}" type="presParOf" srcId="{589CD141-E1E3-4F00-A819-7741ED6BE193}" destId="{3BC976BB-94D2-44E5-9C00-04035D748452}" srcOrd="2" destOrd="0" presId="urn:microsoft.com/office/officeart/2005/8/layout/vList2"/>
    <dgm:cxn modelId="{52F6411F-0C17-43A5-BED9-EEB7AAD4AAC4}" type="presParOf" srcId="{589CD141-E1E3-4F00-A819-7741ED6BE193}" destId="{92EBE309-8C91-4149-BF81-546C4717BAEC}" srcOrd="3" destOrd="0" presId="urn:microsoft.com/office/officeart/2005/8/layout/vList2"/>
    <dgm:cxn modelId="{2D9952F5-78B9-40FF-9096-7223CF8EDBF4}" type="presParOf" srcId="{589CD141-E1E3-4F00-A819-7741ED6BE193}" destId="{8F6C76C4-E009-4569-882E-E1AB2535B74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66CBEBE-FAF7-4542-BA47-679ACF1F2C6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159B2C1-3312-4AED-BC66-FEF3F7AB4D54}">
      <dgm:prSet/>
      <dgm:spPr/>
      <dgm:t>
        <a:bodyPr/>
        <a:lstStyle/>
        <a:p>
          <a:r>
            <a:rPr lang="en-US"/>
            <a:t>Where cash belonging to assessee society was seized when Tamil Nadu State Assembly Election was in force, </a:t>
          </a:r>
        </a:p>
      </dgm:t>
    </dgm:pt>
    <dgm:pt modelId="{BC24A5E5-A884-441F-9A66-28691B836123}" type="parTrans" cxnId="{B9083685-B496-45A5-AB9C-1FEB5A1B07EC}">
      <dgm:prSet/>
      <dgm:spPr/>
      <dgm:t>
        <a:bodyPr/>
        <a:lstStyle/>
        <a:p>
          <a:endParaRPr lang="en-US"/>
        </a:p>
      </dgm:t>
    </dgm:pt>
    <dgm:pt modelId="{751ABCBD-4CE6-4ADD-9FA0-68CE754D9952}" type="sibTrans" cxnId="{B9083685-B496-45A5-AB9C-1FEB5A1B07EC}">
      <dgm:prSet/>
      <dgm:spPr/>
      <dgm:t>
        <a:bodyPr/>
        <a:lstStyle/>
        <a:p>
          <a:endParaRPr lang="en-US"/>
        </a:p>
      </dgm:t>
    </dgm:pt>
    <dgm:pt modelId="{3A3753CB-BFF3-4614-8408-E53D65E1FF1B}">
      <dgm:prSet/>
      <dgm:spPr/>
      <dgm:t>
        <a:bodyPr/>
        <a:lstStyle/>
        <a:p>
          <a:r>
            <a:rPr lang="hi-IN"/>
            <a:t>S</a:t>
          </a:r>
          <a:r>
            <a:rPr lang="en-US"/>
            <a:t>ince it was practice of assessee as president of Trust running college to credit salary into staffs personal savings account and thereafter withdraw same by collecting self drawn cheques duly signed by them, </a:t>
          </a:r>
        </a:p>
      </dgm:t>
    </dgm:pt>
    <dgm:pt modelId="{325223F5-D575-4FBA-99C2-5854011906E7}" type="parTrans" cxnId="{AEFBA815-F907-4E09-B5FC-F5791084A4B7}">
      <dgm:prSet/>
      <dgm:spPr/>
      <dgm:t>
        <a:bodyPr/>
        <a:lstStyle/>
        <a:p>
          <a:endParaRPr lang="en-US"/>
        </a:p>
      </dgm:t>
    </dgm:pt>
    <dgm:pt modelId="{62F5D240-FDB8-4EBC-BFF4-0EEF2381281D}" type="sibTrans" cxnId="{AEFBA815-F907-4E09-B5FC-F5791084A4B7}">
      <dgm:prSet/>
      <dgm:spPr/>
      <dgm:t>
        <a:bodyPr/>
        <a:lstStyle/>
        <a:p>
          <a:endParaRPr lang="en-US"/>
        </a:p>
      </dgm:t>
    </dgm:pt>
    <dgm:pt modelId="{C2470A61-54CA-4173-A482-F9C328D3D7F3}">
      <dgm:prSet/>
      <dgm:spPr/>
      <dgm:t>
        <a:bodyPr/>
        <a:lstStyle/>
        <a:p>
          <a:r>
            <a:rPr lang="en-US"/>
            <a:t>exception under rule 112F would not apply and assessee would not be excluded from issuance of notice under section 153A or section 153C</a:t>
          </a:r>
        </a:p>
      </dgm:t>
    </dgm:pt>
    <dgm:pt modelId="{19739DDE-B20D-41AF-B157-90D892AA5154}" type="parTrans" cxnId="{37A632DC-9E4A-491C-9F14-69F4D51CC00D}">
      <dgm:prSet/>
      <dgm:spPr/>
      <dgm:t>
        <a:bodyPr/>
        <a:lstStyle/>
        <a:p>
          <a:endParaRPr lang="en-US"/>
        </a:p>
      </dgm:t>
    </dgm:pt>
    <dgm:pt modelId="{9006E8A7-5F3A-48F4-B4A3-4D25DBE0FA3E}" type="sibTrans" cxnId="{37A632DC-9E4A-491C-9F14-69F4D51CC00D}">
      <dgm:prSet/>
      <dgm:spPr/>
      <dgm:t>
        <a:bodyPr/>
        <a:lstStyle/>
        <a:p>
          <a:endParaRPr lang="en-US"/>
        </a:p>
      </dgm:t>
    </dgm:pt>
    <dgm:pt modelId="{428E56C9-44A1-4832-A58C-CFDF109AA337}" type="pres">
      <dgm:prSet presAssocID="{F66CBEBE-FAF7-4542-BA47-679ACF1F2C63}" presName="linear" presStyleCnt="0">
        <dgm:presLayoutVars>
          <dgm:animLvl val="lvl"/>
          <dgm:resizeHandles val="exact"/>
        </dgm:presLayoutVars>
      </dgm:prSet>
      <dgm:spPr/>
    </dgm:pt>
    <dgm:pt modelId="{D893418B-3127-4AE1-8556-FF9DDF008383}" type="pres">
      <dgm:prSet presAssocID="{6159B2C1-3312-4AED-BC66-FEF3F7AB4D54}" presName="parentText" presStyleLbl="node1" presStyleIdx="0" presStyleCnt="3">
        <dgm:presLayoutVars>
          <dgm:chMax val="0"/>
          <dgm:bulletEnabled val="1"/>
        </dgm:presLayoutVars>
      </dgm:prSet>
      <dgm:spPr/>
    </dgm:pt>
    <dgm:pt modelId="{D4F2D9FC-96CC-4330-8C1E-CEA4638901CB}" type="pres">
      <dgm:prSet presAssocID="{751ABCBD-4CE6-4ADD-9FA0-68CE754D9952}" presName="spacer" presStyleCnt="0"/>
      <dgm:spPr/>
    </dgm:pt>
    <dgm:pt modelId="{61947518-1265-45A5-BB09-C2B6DC2DE3F5}" type="pres">
      <dgm:prSet presAssocID="{3A3753CB-BFF3-4614-8408-E53D65E1FF1B}" presName="parentText" presStyleLbl="node1" presStyleIdx="1" presStyleCnt="3">
        <dgm:presLayoutVars>
          <dgm:chMax val="0"/>
          <dgm:bulletEnabled val="1"/>
        </dgm:presLayoutVars>
      </dgm:prSet>
      <dgm:spPr/>
    </dgm:pt>
    <dgm:pt modelId="{B3947C56-EC92-4CD0-A263-B0AD9AF073DA}" type="pres">
      <dgm:prSet presAssocID="{62F5D240-FDB8-4EBC-BFF4-0EEF2381281D}" presName="spacer" presStyleCnt="0"/>
      <dgm:spPr/>
    </dgm:pt>
    <dgm:pt modelId="{3A5670AD-6CAE-4324-B967-EFEB3CFB96CC}" type="pres">
      <dgm:prSet presAssocID="{C2470A61-54CA-4173-A482-F9C328D3D7F3}" presName="parentText" presStyleLbl="node1" presStyleIdx="2" presStyleCnt="3">
        <dgm:presLayoutVars>
          <dgm:chMax val="0"/>
          <dgm:bulletEnabled val="1"/>
        </dgm:presLayoutVars>
      </dgm:prSet>
      <dgm:spPr/>
    </dgm:pt>
  </dgm:ptLst>
  <dgm:cxnLst>
    <dgm:cxn modelId="{AEFBA815-F907-4E09-B5FC-F5791084A4B7}" srcId="{F66CBEBE-FAF7-4542-BA47-679ACF1F2C63}" destId="{3A3753CB-BFF3-4614-8408-E53D65E1FF1B}" srcOrd="1" destOrd="0" parTransId="{325223F5-D575-4FBA-99C2-5854011906E7}" sibTransId="{62F5D240-FDB8-4EBC-BFF4-0EEF2381281D}"/>
    <dgm:cxn modelId="{3899416A-E906-4146-8EE9-85AE9B79258A}" type="presOf" srcId="{F66CBEBE-FAF7-4542-BA47-679ACF1F2C63}" destId="{428E56C9-44A1-4832-A58C-CFDF109AA337}" srcOrd="0" destOrd="0" presId="urn:microsoft.com/office/officeart/2005/8/layout/vList2"/>
    <dgm:cxn modelId="{7273F671-0BEF-45E6-9E8B-30C3B92FB858}" type="presOf" srcId="{3A3753CB-BFF3-4614-8408-E53D65E1FF1B}" destId="{61947518-1265-45A5-BB09-C2B6DC2DE3F5}" srcOrd="0" destOrd="0" presId="urn:microsoft.com/office/officeart/2005/8/layout/vList2"/>
    <dgm:cxn modelId="{549A1384-3DF5-4139-B09B-406A0E3CF565}" type="presOf" srcId="{C2470A61-54CA-4173-A482-F9C328D3D7F3}" destId="{3A5670AD-6CAE-4324-B967-EFEB3CFB96CC}" srcOrd="0" destOrd="0" presId="urn:microsoft.com/office/officeart/2005/8/layout/vList2"/>
    <dgm:cxn modelId="{B9083685-B496-45A5-AB9C-1FEB5A1B07EC}" srcId="{F66CBEBE-FAF7-4542-BA47-679ACF1F2C63}" destId="{6159B2C1-3312-4AED-BC66-FEF3F7AB4D54}" srcOrd="0" destOrd="0" parTransId="{BC24A5E5-A884-441F-9A66-28691B836123}" sibTransId="{751ABCBD-4CE6-4ADD-9FA0-68CE754D9952}"/>
    <dgm:cxn modelId="{42ADB7D3-B648-47AE-8961-6C61E7FB04A7}" type="presOf" srcId="{6159B2C1-3312-4AED-BC66-FEF3F7AB4D54}" destId="{D893418B-3127-4AE1-8556-FF9DDF008383}" srcOrd="0" destOrd="0" presId="urn:microsoft.com/office/officeart/2005/8/layout/vList2"/>
    <dgm:cxn modelId="{37A632DC-9E4A-491C-9F14-69F4D51CC00D}" srcId="{F66CBEBE-FAF7-4542-BA47-679ACF1F2C63}" destId="{C2470A61-54CA-4173-A482-F9C328D3D7F3}" srcOrd="2" destOrd="0" parTransId="{19739DDE-B20D-41AF-B157-90D892AA5154}" sibTransId="{9006E8A7-5F3A-48F4-B4A3-4D25DBE0FA3E}"/>
    <dgm:cxn modelId="{FF42B6E5-1837-47CB-8405-BF58EE32FA87}" type="presParOf" srcId="{428E56C9-44A1-4832-A58C-CFDF109AA337}" destId="{D893418B-3127-4AE1-8556-FF9DDF008383}" srcOrd="0" destOrd="0" presId="urn:microsoft.com/office/officeart/2005/8/layout/vList2"/>
    <dgm:cxn modelId="{EBAD0C07-861B-498F-A41D-0BC5CC8EE028}" type="presParOf" srcId="{428E56C9-44A1-4832-A58C-CFDF109AA337}" destId="{D4F2D9FC-96CC-4330-8C1E-CEA4638901CB}" srcOrd="1" destOrd="0" presId="urn:microsoft.com/office/officeart/2005/8/layout/vList2"/>
    <dgm:cxn modelId="{676D02CD-2491-4C12-B56E-1AC423EAFD83}" type="presParOf" srcId="{428E56C9-44A1-4832-A58C-CFDF109AA337}" destId="{61947518-1265-45A5-BB09-C2B6DC2DE3F5}" srcOrd="2" destOrd="0" presId="urn:microsoft.com/office/officeart/2005/8/layout/vList2"/>
    <dgm:cxn modelId="{1035CFDE-8C99-47BE-B242-34F22EA17AB4}" type="presParOf" srcId="{428E56C9-44A1-4832-A58C-CFDF109AA337}" destId="{B3947C56-EC92-4CD0-A263-B0AD9AF073DA}" srcOrd="3" destOrd="0" presId="urn:microsoft.com/office/officeart/2005/8/layout/vList2"/>
    <dgm:cxn modelId="{164A70DE-4A05-47E0-A9FD-F06665932F88}" type="presParOf" srcId="{428E56C9-44A1-4832-A58C-CFDF109AA337}" destId="{3A5670AD-6CAE-4324-B967-EFEB3CFB96C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3FE1FD7-1FAE-49AC-AC23-D933720190B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3FDD4FF-4B0B-4A5E-9B95-7B4D6F04CA88}">
      <dgm:prSet/>
      <dgm:spPr/>
      <dgm:t>
        <a:bodyPr/>
        <a:lstStyle/>
        <a:p>
          <a:r>
            <a:rPr lang="en-US"/>
            <a:t>Where department filed an application under section 132A for handing over of silver bullion seized by police from assessee, </a:t>
          </a:r>
        </a:p>
      </dgm:t>
    </dgm:pt>
    <dgm:pt modelId="{33641A30-6CDB-42E0-A836-FA40F6B34557}" type="parTrans" cxnId="{FB5441F1-F1AE-4394-A0D8-DCAD295DB2ED}">
      <dgm:prSet/>
      <dgm:spPr/>
      <dgm:t>
        <a:bodyPr/>
        <a:lstStyle/>
        <a:p>
          <a:endParaRPr lang="en-US"/>
        </a:p>
      </dgm:t>
    </dgm:pt>
    <dgm:pt modelId="{6986CAD4-18D3-486B-A871-A2B223CD8E26}" type="sibTrans" cxnId="{FB5441F1-F1AE-4394-A0D8-DCAD295DB2ED}">
      <dgm:prSet/>
      <dgm:spPr/>
      <dgm:t>
        <a:bodyPr/>
        <a:lstStyle/>
        <a:p>
          <a:endParaRPr lang="en-US"/>
        </a:p>
      </dgm:t>
    </dgm:pt>
    <dgm:pt modelId="{D39E800F-7A6E-41C2-A9A7-B3AD6DB3AF59}">
      <dgm:prSet/>
      <dgm:spPr/>
      <dgm:t>
        <a:bodyPr/>
        <a:lstStyle/>
        <a:p>
          <a:r>
            <a:rPr lang="en-US"/>
            <a:t>in view of fact that neither police nor department had gathered any information regarding ownership of silver bullion, </a:t>
          </a:r>
        </a:p>
      </dgm:t>
    </dgm:pt>
    <dgm:pt modelId="{0EF1241A-0F30-4B76-AD62-A37469193DA4}" type="parTrans" cxnId="{DA6DA86E-9E77-4D4E-84B1-0D546FF5F991}">
      <dgm:prSet/>
      <dgm:spPr/>
      <dgm:t>
        <a:bodyPr/>
        <a:lstStyle/>
        <a:p>
          <a:endParaRPr lang="en-US"/>
        </a:p>
      </dgm:t>
    </dgm:pt>
    <dgm:pt modelId="{D9137AA1-89CF-4D10-93EF-C82E06482B71}" type="sibTrans" cxnId="{DA6DA86E-9E77-4D4E-84B1-0D546FF5F991}">
      <dgm:prSet/>
      <dgm:spPr/>
      <dgm:t>
        <a:bodyPr/>
        <a:lstStyle/>
        <a:p>
          <a:endParaRPr lang="en-US"/>
        </a:p>
      </dgm:t>
    </dgm:pt>
    <dgm:pt modelId="{DC278C35-44F8-40F0-B756-91AD72C3C861}">
      <dgm:prSet/>
      <dgm:spPr/>
      <dgm:t>
        <a:bodyPr/>
        <a:lstStyle/>
        <a:p>
          <a:r>
            <a:rPr lang="en-US"/>
            <a:t>Trial Court was justified in passing order of handing over of goods to department subject to payment of cash security</a:t>
          </a:r>
        </a:p>
      </dgm:t>
    </dgm:pt>
    <dgm:pt modelId="{356058C5-2EA0-48BA-837D-695E9A823972}" type="parTrans" cxnId="{0C10CBC9-887D-4982-8D44-695404750124}">
      <dgm:prSet/>
      <dgm:spPr/>
      <dgm:t>
        <a:bodyPr/>
        <a:lstStyle/>
        <a:p>
          <a:endParaRPr lang="en-US"/>
        </a:p>
      </dgm:t>
    </dgm:pt>
    <dgm:pt modelId="{796793C9-8B58-4E21-ADED-37DEC59B5E65}" type="sibTrans" cxnId="{0C10CBC9-887D-4982-8D44-695404750124}">
      <dgm:prSet/>
      <dgm:spPr/>
      <dgm:t>
        <a:bodyPr/>
        <a:lstStyle/>
        <a:p>
          <a:endParaRPr lang="en-US"/>
        </a:p>
      </dgm:t>
    </dgm:pt>
    <dgm:pt modelId="{9B1EF244-1342-4CD7-9951-10649E886B13}" type="pres">
      <dgm:prSet presAssocID="{33FE1FD7-1FAE-49AC-AC23-D933720190B1}" presName="linear" presStyleCnt="0">
        <dgm:presLayoutVars>
          <dgm:animLvl val="lvl"/>
          <dgm:resizeHandles val="exact"/>
        </dgm:presLayoutVars>
      </dgm:prSet>
      <dgm:spPr/>
    </dgm:pt>
    <dgm:pt modelId="{3D68C074-E1CF-4BE6-9610-C24998987FDC}" type="pres">
      <dgm:prSet presAssocID="{D3FDD4FF-4B0B-4A5E-9B95-7B4D6F04CA88}" presName="parentText" presStyleLbl="node1" presStyleIdx="0" presStyleCnt="3">
        <dgm:presLayoutVars>
          <dgm:chMax val="0"/>
          <dgm:bulletEnabled val="1"/>
        </dgm:presLayoutVars>
      </dgm:prSet>
      <dgm:spPr/>
    </dgm:pt>
    <dgm:pt modelId="{E370EC18-432B-4E31-9E0D-F5B329B24E5E}" type="pres">
      <dgm:prSet presAssocID="{6986CAD4-18D3-486B-A871-A2B223CD8E26}" presName="spacer" presStyleCnt="0"/>
      <dgm:spPr/>
    </dgm:pt>
    <dgm:pt modelId="{A5647878-A2F7-417A-B08C-FD8CCFAF8BB5}" type="pres">
      <dgm:prSet presAssocID="{D39E800F-7A6E-41C2-A9A7-B3AD6DB3AF59}" presName="parentText" presStyleLbl="node1" presStyleIdx="1" presStyleCnt="3">
        <dgm:presLayoutVars>
          <dgm:chMax val="0"/>
          <dgm:bulletEnabled val="1"/>
        </dgm:presLayoutVars>
      </dgm:prSet>
      <dgm:spPr/>
    </dgm:pt>
    <dgm:pt modelId="{ED831543-07CB-49A1-AE1E-CB42C95CC420}" type="pres">
      <dgm:prSet presAssocID="{D9137AA1-89CF-4D10-93EF-C82E06482B71}" presName="spacer" presStyleCnt="0"/>
      <dgm:spPr/>
    </dgm:pt>
    <dgm:pt modelId="{E3C52F88-7D4C-46AB-B5BB-38A3180481AD}" type="pres">
      <dgm:prSet presAssocID="{DC278C35-44F8-40F0-B756-91AD72C3C861}" presName="parentText" presStyleLbl="node1" presStyleIdx="2" presStyleCnt="3">
        <dgm:presLayoutVars>
          <dgm:chMax val="0"/>
          <dgm:bulletEnabled val="1"/>
        </dgm:presLayoutVars>
      </dgm:prSet>
      <dgm:spPr/>
    </dgm:pt>
  </dgm:ptLst>
  <dgm:cxnLst>
    <dgm:cxn modelId="{DA6DA86E-9E77-4D4E-84B1-0D546FF5F991}" srcId="{33FE1FD7-1FAE-49AC-AC23-D933720190B1}" destId="{D39E800F-7A6E-41C2-A9A7-B3AD6DB3AF59}" srcOrd="1" destOrd="0" parTransId="{0EF1241A-0F30-4B76-AD62-A37469193DA4}" sibTransId="{D9137AA1-89CF-4D10-93EF-C82E06482B71}"/>
    <dgm:cxn modelId="{1AE07295-C9EB-4F34-BE99-78AB3A278B3C}" type="presOf" srcId="{D3FDD4FF-4B0B-4A5E-9B95-7B4D6F04CA88}" destId="{3D68C074-E1CF-4BE6-9610-C24998987FDC}" srcOrd="0" destOrd="0" presId="urn:microsoft.com/office/officeart/2005/8/layout/vList2"/>
    <dgm:cxn modelId="{7D6A7CB4-EDED-4F3D-9EA8-7C6857BE98EA}" type="presOf" srcId="{D39E800F-7A6E-41C2-A9A7-B3AD6DB3AF59}" destId="{A5647878-A2F7-417A-B08C-FD8CCFAF8BB5}" srcOrd="0" destOrd="0" presId="urn:microsoft.com/office/officeart/2005/8/layout/vList2"/>
    <dgm:cxn modelId="{686250B7-1C35-473F-AC45-DD2E43173DC2}" type="presOf" srcId="{33FE1FD7-1FAE-49AC-AC23-D933720190B1}" destId="{9B1EF244-1342-4CD7-9951-10649E886B13}" srcOrd="0" destOrd="0" presId="urn:microsoft.com/office/officeart/2005/8/layout/vList2"/>
    <dgm:cxn modelId="{0C10CBC9-887D-4982-8D44-695404750124}" srcId="{33FE1FD7-1FAE-49AC-AC23-D933720190B1}" destId="{DC278C35-44F8-40F0-B756-91AD72C3C861}" srcOrd="2" destOrd="0" parTransId="{356058C5-2EA0-48BA-837D-695E9A823972}" sibTransId="{796793C9-8B58-4E21-ADED-37DEC59B5E65}"/>
    <dgm:cxn modelId="{5FA55CCF-3B7B-450B-A9FB-FED26B5E4EA8}" type="presOf" srcId="{DC278C35-44F8-40F0-B756-91AD72C3C861}" destId="{E3C52F88-7D4C-46AB-B5BB-38A3180481AD}" srcOrd="0" destOrd="0" presId="urn:microsoft.com/office/officeart/2005/8/layout/vList2"/>
    <dgm:cxn modelId="{FB5441F1-F1AE-4394-A0D8-DCAD295DB2ED}" srcId="{33FE1FD7-1FAE-49AC-AC23-D933720190B1}" destId="{D3FDD4FF-4B0B-4A5E-9B95-7B4D6F04CA88}" srcOrd="0" destOrd="0" parTransId="{33641A30-6CDB-42E0-A836-FA40F6B34557}" sibTransId="{6986CAD4-18D3-486B-A871-A2B223CD8E26}"/>
    <dgm:cxn modelId="{16ABF8F5-8F47-4BF2-98C8-C06273B3CF92}" type="presParOf" srcId="{9B1EF244-1342-4CD7-9951-10649E886B13}" destId="{3D68C074-E1CF-4BE6-9610-C24998987FDC}" srcOrd="0" destOrd="0" presId="urn:microsoft.com/office/officeart/2005/8/layout/vList2"/>
    <dgm:cxn modelId="{145B54FD-73DC-4F4F-88A7-067A0CFB95E5}" type="presParOf" srcId="{9B1EF244-1342-4CD7-9951-10649E886B13}" destId="{E370EC18-432B-4E31-9E0D-F5B329B24E5E}" srcOrd="1" destOrd="0" presId="urn:microsoft.com/office/officeart/2005/8/layout/vList2"/>
    <dgm:cxn modelId="{B89624FD-476C-4B8F-9F4C-63560A316A6A}" type="presParOf" srcId="{9B1EF244-1342-4CD7-9951-10649E886B13}" destId="{A5647878-A2F7-417A-B08C-FD8CCFAF8BB5}" srcOrd="2" destOrd="0" presId="urn:microsoft.com/office/officeart/2005/8/layout/vList2"/>
    <dgm:cxn modelId="{9A0866D2-13CB-4EE8-BF1B-2F716B0281A8}" type="presParOf" srcId="{9B1EF244-1342-4CD7-9951-10649E886B13}" destId="{ED831543-07CB-49A1-AE1E-CB42C95CC420}" srcOrd="3" destOrd="0" presId="urn:microsoft.com/office/officeart/2005/8/layout/vList2"/>
    <dgm:cxn modelId="{CA22627C-39C4-4ABA-A30D-68DAA8AF2C24}" type="presParOf" srcId="{9B1EF244-1342-4CD7-9951-10649E886B13}" destId="{E3C52F88-7D4C-46AB-B5BB-38A3180481A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D2374B-397C-4C8D-877E-D94D53F6BD9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C409E4-54C2-43AE-A747-A7FB4CBBD7E3}">
      <dgm:prSet/>
      <dgm:spPr/>
      <dgm:t>
        <a:bodyPr/>
        <a:lstStyle/>
        <a:p>
          <a:r>
            <a:rPr lang="hi-IN" dirty="0"/>
            <a:t>भारत में स्वतंत्र एवं निष्पक्ष रूप से विभिन्न से भारत के प्रातिनिधिक संस्थानों में प्रतिनिधि चुनने के लिए चुनाव आयोग है. </a:t>
          </a:r>
          <a:endParaRPr lang="en-US" dirty="0"/>
        </a:p>
      </dgm:t>
    </dgm:pt>
    <dgm:pt modelId="{7FC06B00-2CD7-4854-9296-3A06A256C7B7}" type="parTrans" cxnId="{31D6F80D-80FF-4FF0-9FD2-B88FF08F17B2}">
      <dgm:prSet/>
      <dgm:spPr/>
      <dgm:t>
        <a:bodyPr/>
        <a:lstStyle/>
        <a:p>
          <a:endParaRPr lang="en-US"/>
        </a:p>
      </dgm:t>
    </dgm:pt>
    <dgm:pt modelId="{E5D4DF03-B488-4C5C-8D39-5CB748A2792E}" type="sibTrans" cxnId="{31D6F80D-80FF-4FF0-9FD2-B88FF08F17B2}">
      <dgm:prSet/>
      <dgm:spPr/>
      <dgm:t>
        <a:bodyPr/>
        <a:lstStyle/>
        <a:p>
          <a:endParaRPr lang="en-US"/>
        </a:p>
      </dgm:t>
    </dgm:pt>
    <dgm:pt modelId="{C5FA4776-070F-4B6F-BDE8-608DA8E74B42}">
      <dgm:prSet/>
      <dgm:spPr/>
      <dgm:t>
        <a:bodyPr/>
        <a:lstStyle/>
        <a:p>
          <a:r>
            <a:rPr lang="hi-IN" dirty="0"/>
            <a:t>- किए जाने वाले अधिकतम खर्च की सीमा तय करना</a:t>
          </a:r>
          <a:endParaRPr lang="en-US" dirty="0"/>
        </a:p>
      </dgm:t>
    </dgm:pt>
    <dgm:pt modelId="{B42CB440-D7F7-4ADF-9E50-F185513EF19D}" type="parTrans" cxnId="{63F340EA-9ADA-4F9E-9056-7319408C34F9}">
      <dgm:prSet/>
      <dgm:spPr/>
      <dgm:t>
        <a:bodyPr/>
        <a:lstStyle/>
        <a:p>
          <a:endParaRPr lang="en-US"/>
        </a:p>
      </dgm:t>
    </dgm:pt>
    <dgm:pt modelId="{B423783D-34A2-4981-86D7-75B20C81478F}" type="sibTrans" cxnId="{63F340EA-9ADA-4F9E-9056-7319408C34F9}">
      <dgm:prSet/>
      <dgm:spPr/>
      <dgm:t>
        <a:bodyPr/>
        <a:lstStyle/>
        <a:p>
          <a:endParaRPr lang="en-US"/>
        </a:p>
      </dgm:t>
    </dgm:pt>
    <dgm:pt modelId="{978E2930-B78F-46F5-B624-C8F15BFC4061}">
      <dgm:prSet/>
      <dgm:spPr/>
      <dgm:t>
        <a:bodyPr/>
        <a:lstStyle/>
        <a:p>
          <a:r>
            <a:rPr lang="hi-IN" b="1" dirty="0"/>
            <a:t>- वास्तविक खर्च की निगरानी करना</a:t>
          </a:r>
          <a:endParaRPr lang="en-US" dirty="0"/>
        </a:p>
      </dgm:t>
    </dgm:pt>
    <dgm:pt modelId="{1D6EB6CC-031A-4576-AB80-59BDA39C6D9C}" type="parTrans" cxnId="{4F0785CF-0F78-4D0C-8CA9-9E8DC4BBD0C8}">
      <dgm:prSet/>
      <dgm:spPr/>
      <dgm:t>
        <a:bodyPr/>
        <a:lstStyle/>
        <a:p>
          <a:endParaRPr lang="en-US"/>
        </a:p>
      </dgm:t>
    </dgm:pt>
    <dgm:pt modelId="{B6C45611-8344-42A3-A458-BA90601D3C6D}" type="sibTrans" cxnId="{4F0785CF-0F78-4D0C-8CA9-9E8DC4BBD0C8}">
      <dgm:prSet/>
      <dgm:spPr/>
      <dgm:t>
        <a:bodyPr/>
        <a:lstStyle/>
        <a:p>
          <a:endParaRPr lang="en-US"/>
        </a:p>
      </dgm:t>
    </dgm:pt>
    <dgm:pt modelId="{723D66A4-549D-4449-B258-7196800AB919}">
      <dgm:prSet/>
      <dgm:spPr/>
      <dgm:t>
        <a:bodyPr/>
        <a:lstStyle/>
        <a:p>
          <a:r>
            <a:rPr lang="hi-IN" dirty="0"/>
            <a:t>- वास्तविक खर्च तय सीमा के अन्दर रहे यह सुनिश्चित करना </a:t>
          </a:r>
          <a:endParaRPr lang="en-US" dirty="0"/>
        </a:p>
      </dgm:t>
    </dgm:pt>
    <dgm:pt modelId="{4736012B-74A7-4B1D-8C94-0738BA387262}" type="parTrans" cxnId="{D5C7BFCF-2501-4084-B6DB-8C8817A65A93}">
      <dgm:prSet/>
      <dgm:spPr/>
      <dgm:t>
        <a:bodyPr/>
        <a:lstStyle/>
        <a:p>
          <a:endParaRPr lang="en-US"/>
        </a:p>
      </dgm:t>
    </dgm:pt>
    <dgm:pt modelId="{6D538CE8-B58E-4908-81E5-6A46539AC84B}" type="sibTrans" cxnId="{D5C7BFCF-2501-4084-B6DB-8C8817A65A93}">
      <dgm:prSet/>
      <dgm:spPr/>
      <dgm:t>
        <a:bodyPr/>
        <a:lstStyle/>
        <a:p>
          <a:endParaRPr lang="en-US"/>
        </a:p>
      </dgm:t>
    </dgm:pt>
    <dgm:pt modelId="{E3F0AB3E-6F27-4B1C-A0D9-1C00D822C3E2}">
      <dgm:prSet/>
      <dgm:spPr/>
      <dgm:t>
        <a:bodyPr/>
        <a:lstStyle/>
        <a:p>
          <a:r>
            <a:rPr lang="hi-IN" dirty="0"/>
            <a:t>इसका भूमिका है कि </a:t>
          </a:r>
          <a:r>
            <a:rPr lang="hi-IN" b="1" dirty="0"/>
            <a:t>प्रत्याशी द्वारा चुनाव में </a:t>
          </a:r>
          <a:endParaRPr lang="en-US" dirty="0"/>
        </a:p>
      </dgm:t>
    </dgm:pt>
    <dgm:pt modelId="{1424E4F3-2638-4101-AD5D-F8DAAA0E7A44}" type="parTrans" cxnId="{AF5F8A9F-FA47-4448-B188-3BE683C52ACF}">
      <dgm:prSet/>
      <dgm:spPr/>
      <dgm:t>
        <a:bodyPr/>
        <a:lstStyle/>
        <a:p>
          <a:endParaRPr lang="en-US"/>
        </a:p>
      </dgm:t>
    </dgm:pt>
    <dgm:pt modelId="{47675FCD-F5AD-4D19-8ED2-BFDC620D597C}" type="sibTrans" cxnId="{AF5F8A9F-FA47-4448-B188-3BE683C52ACF}">
      <dgm:prSet/>
      <dgm:spPr/>
      <dgm:t>
        <a:bodyPr/>
        <a:lstStyle/>
        <a:p>
          <a:endParaRPr lang="en-US"/>
        </a:p>
      </dgm:t>
    </dgm:pt>
    <dgm:pt modelId="{50FB3CEC-5240-4126-B40E-9EB4A8969618}" type="pres">
      <dgm:prSet presAssocID="{51D2374B-397C-4C8D-877E-D94D53F6BD9A}" presName="linear" presStyleCnt="0">
        <dgm:presLayoutVars>
          <dgm:animLvl val="lvl"/>
          <dgm:resizeHandles val="exact"/>
        </dgm:presLayoutVars>
      </dgm:prSet>
      <dgm:spPr/>
    </dgm:pt>
    <dgm:pt modelId="{B208A050-7056-4357-BC30-DB7137CA055F}" type="pres">
      <dgm:prSet presAssocID="{74C409E4-54C2-43AE-A747-A7FB4CBBD7E3}" presName="parentText" presStyleLbl="node1" presStyleIdx="0" presStyleCnt="2">
        <dgm:presLayoutVars>
          <dgm:chMax val="0"/>
          <dgm:bulletEnabled val="1"/>
        </dgm:presLayoutVars>
      </dgm:prSet>
      <dgm:spPr/>
    </dgm:pt>
    <dgm:pt modelId="{16A8DA41-9228-4376-B2B3-30D2E7980CE8}" type="pres">
      <dgm:prSet presAssocID="{E5D4DF03-B488-4C5C-8D39-5CB748A2792E}" presName="spacer" presStyleCnt="0"/>
      <dgm:spPr/>
    </dgm:pt>
    <dgm:pt modelId="{DB986BBE-D9C2-4696-93EC-96A8F5675F3F}" type="pres">
      <dgm:prSet presAssocID="{E3F0AB3E-6F27-4B1C-A0D9-1C00D822C3E2}" presName="parentText" presStyleLbl="node1" presStyleIdx="1" presStyleCnt="2">
        <dgm:presLayoutVars>
          <dgm:chMax val="0"/>
          <dgm:bulletEnabled val="1"/>
        </dgm:presLayoutVars>
      </dgm:prSet>
      <dgm:spPr/>
    </dgm:pt>
    <dgm:pt modelId="{1021DA15-481C-4206-8300-7349D7FA0010}" type="pres">
      <dgm:prSet presAssocID="{E3F0AB3E-6F27-4B1C-A0D9-1C00D822C3E2}" presName="childText" presStyleLbl="revTx" presStyleIdx="0" presStyleCnt="1">
        <dgm:presLayoutVars>
          <dgm:bulletEnabled val="1"/>
        </dgm:presLayoutVars>
      </dgm:prSet>
      <dgm:spPr/>
    </dgm:pt>
  </dgm:ptLst>
  <dgm:cxnLst>
    <dgm:cxn modelId="{205FEA0C-1B0A-45D1-8522-483CF1C86FE4}" type="presOf" srcId="{978E2930-B78F-46F5-B624-C8F15BFC4061}" destId="{1021DA15-481C-4206-8300-7349D7FA0010}" srcOrd="0" destOrd="1" presId="urn:microsoft.com/office/officeart/2005/8/layout/vList2"/>
    <dgm:cxn modelId="{31D6F80D-80FF-4FF0-9FD2-B88FF08F17B2}" srcId="{51D2374B-397C-4C8D-877E-D94D53F6BD9A}" destId="{74C409E4-54C2-43AE-A747-A7FB4CBBD7E3}" srcOrd="0" destOrd="0" parTransId="{7FC06B00-2CD7-4854-9296-3A06A256C7B7}" sibTransId="{E5D4DF03-B488-4C5C-8D39-5CB748A2792E}"/>
    <dgm:cxn modelId="{DF45244C-BE23-47C0-BCE9-1B4EB3608149}" type="presOf" srcId="{74C409E4-54C2-43AE-A747-A7FB4CBBD7E3}" destId="{B208A050-7056-4357-BC30-DB7137CA055F}" srcOrd="0" destOrd="0" presId="urn:microsoft.com/office/officeart/2005/8/layout/vList2"/>
    <dgm:cxn modelId="{927DBC52-E554-40F5-94FF-F24B3614F225}" type="presOf" srcId="{C5FA4776-070F-4B6F-BDE8-608DA8E74B42}" destId="{1021DA15-481C-4206-8300-7349D7FA0010}" srcOrd="0" destOrd="0" presId="urn:microsoft.com/office/officeart/2005/8/layout/vList2"/>
    <dgm:cxn modelId="{A5093B8B-2033-427C-9D38-E4435BCD08CA}" type="presOf" srcId="{E3F0AB3E-6F27-4B1C-A0D9-1C00D822C3E2}" destId="{DB986BBE-D9C2-4696-93EC-96A8F5675F3F}" srcOrd="0" destOrd="0" presId="urn:microsoft.com/office/officeart/2005/8/layout/vList2"/>
    <dgm:cxn modelId="{AF5F8A9F-FA47-4448-B188-3BE683C52ACF}" srcId="{51D2374B-397C-4C8D-877E-D94D53F6BD9A}" destId="{E3F0AB3E-6F27-4B1C-A0D9-1C00D822C3E2}" srcOrd="1" destOrd="0" parTransId="{1424E4F3-2638-4101-AD5D-F8DAAA0E7A44}" sibTransId="{47675FCD-F5AD-4D19-8ED2-BFDC620D597C}"/>
    <dgm:cxn modelId="{272643AB-DA2B-4087-ABE8-939A80D6C487}" type="presOf" srcId="{723D66A4-549D-4449-B258-7196800AB919}" destId="{1021DA15-481C-4206-8300-7349D7FA0010}" srcOrd="0" destOrd="2" presId="urn:microsoft.com/office/officeart/2005/8/layout/vList2"/>
    <dgm:cxn modelId="{4F0785CF-0F78-4D0C-8CA9-9E8DC4BBD0C8}" srcId="{E3F0AB3E-6F27-4B1C-A0D9-1C00D822C3E2}" destId="{978E2930-B78F-46F5-B624-C8F15BFC4061}" srcOrd="1" destOrd="0" parTransId="{1D6EB6CC-031A-4576-AB80-59BDA39C6D9C}" sibTransId="{B6C45611-8344-42A3-A458-BA90601D3C6D}"/>
    <dgm:cxn modelId="{D5C7BFCF-2501-4084-B6DB-8C8817A65A93}" srcId="{E3F0AB3E-6F27-4B1C-A0D9-1C00D822C3E2}" destId="{723D66A4-549D-4449-B258-7196800AB919}" srcOrd="2" destOrd="0" parTransId="{4736012B-74A7-4B1D-8C94-0738BA387262}" sibTransId="{6D538CE8-B58E-4908-81E5-6A46539AC84B}"/>
    <dgm:cxn modelId="{524B34D5-BF9B-4DE9-9956-C09F8DF4546B}" type="presOf" srcId="{51D2374B-397C-4C8D-877E-D94D53F6BD9A}" destId="{50FB3CEC-5240-4126-B40E-9EB4A8969618}" srcOrd="0" destOrd="0" presId="urn:microsoft.com/office/officeart/2005/8/layout/vList2"/>
    <dgm:cxn modelId="{63F340EA-9ADA-4F9E-9056-7319408C34F9}" srcId="{E3F0AB3E-6F27-4B1C-A0D9-1C00D822C3E2}" destId="{C5FA4776-070F-4B6F-BDE8-608DA8E74B42}" srcOrd="0" destOrd="0" parTransId="{B42CB440-D7F7-4ADF-9E50-F185513EF19D}" sibTransId="{B423783D-34A2-4981-86D7-75B20C81478F}"/>
    <dgm:cxn modelId="{C89BD954-E0E7-43DB-9E54-CD6CFC3344DD}" type="presParOf" srcId="{50FB3CEC-5240-4126-B40E-9EB4A8969618}" destId="{B208A050-7056-4357-BC30-DB7137CA055F}" srcOrd="0" destOrd="0" presId="urn:microsoft.com/office/officeart/2005/8/layout/vList2"/>
    <dgm:cxn modelId="{3B34FBCA-41BB-4254-842B-A9C38D26048A}" type="presParOf" srcId="{50FB3CEC-5240-4126-B40E-9EB4A8969618}" destId="{16A8DA41-9228-4376-B2B3-30D2E7980CE8}" srcOrd="1" destOrd="0" presId="urn:microsoft.com/office/officeart/2005/8/layout/vList2"/>
    <dgm:cxn modelId="{E8F45BD3-BE2E-4C7F-86BA-0C468E30F63B}" type="presParOf" srcId="{50FB3CEC-5240-4126-B40E-9EB4A8969618}" destId="{DB986BBE-D9C2-4696-93EC-96A8F5675F3F}" srcOrd="2" destOrd="0" presId="urn:microsoft.com/office/officeart/2005/8/layout/vList2"/>
    <dgm:cxn modelId="{CC6A39FB-C126-4FD0-8AD2-E9810557EBE6}" type="presParOf" srcId="{50FB3CEC-5240-4126-B40E-9EB4A8969618}" destId="{1021DA15-481C-4206-8300-7349D7FA001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1F7091-ADD0-4856-A352-0F59E5DC6BB3}" type="doc">
      <dgm:prSet loTypeId="urn:microsoft.com/office/officeart/2005/8/layout/cycle1" loCatId="cycle" qsTypeId="urn:microsoft.com/office/officeart/2005/8/quickstyle/simple1" qsCatId="simple" csTypeId="urn:microsoft.com/office/officeart/2005/8/colors/accent0_3" csCatId="mainScheme"/>
      <dgm:spPr/>
      <dgm:t>
        <a:bodyPr/>
        <a:lstStyle/>
        <a:p>
          <a:endParaRPr lang="en-US"/>
        </a:p>
      </dgm:t>
    </dgm:pt>
    <dgm:pt modelId="{67CFB0FE-3BCC-4DDC-A49F-266F888E7499}">
      <dgm:prSet/>
      <dgm:spPr/>
      <dgm:t>
        <a:bodyPr/>
        <a:lstStyle/>
        <a:p>
          <a:r>
            <a:rPr lang="hi-IN"/>
            <a:t>प्रशासन </a:t>
          </a:r>
          <a:endParaRPr lang="en-US"/>
        </a:p>
      </dgm:t>
    </dgm:pt>
    <dgm:pt modelId="{9F4AB417-CD4D-4AF3-BD3C-8AEEECB6C573}" type="parTrans" cxnId="{D291A28C-A158-4009-B061-426190D81BE3}">
      <dgm:prSet/>
      <dgm:spPr/>
      <dgm:t>
        <a:bodyPr/>
        <a:lstStyle/>
        <a:p>
          <a:endParaRPr lang="en-US"/>
        </a:p>
      </dgm:t>
    </dgm:pt>
    <dgm:pt modelId="{4289FAFE-D088-4FF3-A31A-EBC8E0F2AAFA}" type="sibTrans" cxnId="{D291A28C-A158-4009-B061-426190D81BE3}">
      <dgm:prSet/>
      <dgm:spPr/>
      <dgm:t>
        <a:bodyPr/>
        <a:lstStyle/>
        <a:p>
          <a:endParaRPr lang="en-US"/>
        </a:p>
      </dgm:t>
    </dgm:pt>
    <dgm:pt modelId="{0C5EFBF0-2B0E-4C78-95A7-CBBDCE14255C}">
      <dgm:prSet/>
      <dgm:spPr/>
      <dgm:t>
        <a:bodyPr/>
        <a:lstStyle/>
        <a:p>
          <a:r>
            <a:rPr lang="hi-IN"/>
            <a:t>पोलिस </a:t>
          </a:r>
          <a:endParaRPr lang="en-US"/>
        </a:p>
      </dgm:t>
    </dgm:pt>
    <dgm:pt modelId="{741EF69C-D9E8-4754-B58D-BDFDD9D882E2}" type="parTrans" cxnId="{A268888A-5999-4232-8E9B-49784B096BC3}">
      <dgm:prSet/>
      <dgm:spPr/>
      <dgm:t>
        <a:bodyPr/>
        <a:lstStyle/>
        <a:p>
          <a:endParaRPr lang="en-US"/>
        </a:p>
      </dgm:t>
    </dgm:pt>
    <dgm:pt modelId="{3AB0156A-8EF4-4ADC-A476-B43BEE4D4C58}" type="sibTrans" cxnId="{A268888A-5999-4232-8E9B-49784B096BC3}">
      <dgm:prSet/>
      <dgm:spPr/>
      <dgm:t>
        <a:bodyPr/>
        <a:lstStyle/>
        <a:p>
          <a:endParaRPr lang="en-US"/>
        </a:p>
      </dgm:t>
    </dgm:pt>
    <dgm:pt modelId="{AE9ED4CD-BD19-497C-A1D8-DE7DB188C6AF}">
      <dgm:prSet/>
      <dgm:spPr/>
      <dgm:t>
        <a:bodyPr/>
        <a:lstStyle/>
        <a:p>
          <a:r>
            <a:rPr lang="hi-IN" b="1" dirty="0"/>
            <a:t>आयकर विभाग</a:t>
          </a:r>
          <a:endParaRPr lang="en-US" b="1" dirty="0"/>
        </a:p>
      </dgm:t>
    </dgm:pt>
    <dgm:pt modelId="{F94CE1E6-DCB8-4851-8568-7FE17090E1BA}" type="parTrans" cxnId="{4F3C1ED5-4D12-4E8E-91DC-39EAE0760D3B}">
      <dgm:prSet/>
      <dgm:spPr/>
      <dgm:t>
        <a:bodyPr/>
        <a:lstStyle/>
        <a:p>
          <a:endParaRPr lang="en-US"/>
        </a:p>
      </dgm:t>
    </dgm:pt>
    <dgm:pt modelId="{3E0D2CE3-E31C-4F3F-AE57-8389E1FF7F66}" type="sibTrans" cxnId="{4F3C1ED5-4D12-4E8E-91DC-39EAE0760D3B}">
      <dgm:prSet/>
      <dgm:spPr/>
      <dgm:t>
        <a:bodyPr/>
        <a:lstStyle/>
        <a:p>
          <a:endParaRPr lang="en-US"/>
        </a:p>
      </dgm:t>
    </dgm:pt>
    <dgm:pt modelId="{075EC218-7909-479C-AFA8-5152551507EF}">
      <dgm:prSet/>
      <dgm:spPr/>
      <dgm:t>
        <a:bodyPr/>
        <a:lstStyle/>
        <a:p>
          <a:r>
            <a:rPr lang="hi-IN"/>
            <a:t>जीएसटी विभाग</a:t>
          </a:r>
          <a:endParaRPr lang="en-US"/>
        </a:p>
      </dgm:t>
    </dgm:pt>
    <dgm:pt modelId="{101BA309-CB50-4A82-8F9B-A1AC1EC36670}" type="parTrans" cxnId="{FB31CCA6-A70A-488C-89CA-C9EB7940E56E}">
      <dgm:prSet/>
      <dgm:spPr/>
      <dgm:t>
        <a:bodyPr/>
        <a:lstStyle/>
        <a:p>
          <a:endParaRPr lang="en-US"/>
        </a:p>
      </dgm:t>
    </dgm:pt>
    <dgm:pt modelId="{4A9F804A-5868-401A-A8F5-DD86B5A589F9}" type="sibTrans" cxnId="{FB31CCA6-A70A-488C-89CA-C9EB7940E56E}">
      <dgm:prSet/>
      <dgm:spPr/>
      <dgm:t>
        <a:bodyPr/>
        <a:lstStyle/>
        <a:p>
          <a:endParaRPr lang="en-US"/>
        </a:p>
      </dgm:t>
    </dgm:pt>
    <dgm:pt modelId="{9E7CA26B-6AC9-419D-845C-ADC004F695C4}" type="pres">
      <dgm:prSet presAssocID="{9A1F7091-ADD0-4856-A352-0F59E5DC6BB3}" presName="cycle" presStyleCnt="0">
        <dgm:presLayoutVars>
          <dgm:dir/>
          <dgm:resizeHandles val="exact"/>
        </dgm:presLayoutVars>
      </dgm:prSet>
      <dgm:spPr/>
    </dgm:pt>
    <dgm:pt modelId="{018881A7-2CF8-4458-AFCC-82F35DF9361B}" type="pres">
      <dgm:prSet presAssocID="{67CFB0FE-3BCC-4DDC-A49F-266F888E7499}" presName="dummy" presStyleCnt="0"/>
      <dgm:spPr/>
    </dgm:pt>
    <dgm:pt modelId="{1BFBB393-896D-4DB2-92DF-96E01D840CB4}" type="pres">
      <dgm:prSet presAssocID="{67CFB0FE-3BCC-4DDC-A49F-266F888E7499}" presName="node" presStyleLbl="revTx" presStyleIdx="0" presStyleCnt="4">
        <dgm:presLayoutVars>
          <dgm:bulletEnabled val="1"/>
        </dgm:presLayoutVars>
      </dgm:prSet>
      <dgm:spPr/>
    </dgm:pt>
    <dgm:pt modelId="{73998886-CDDD-4872-9B42-4AA3C016E256}" type="pres">
      <dgm:prSet presAssocID="{4289FAFE-D088-4FF3-A31A-EBC8E0F2AAFA}" presName="sibTrans" presStyleLbl="node1" presStyleIdx="0" presStyleCnt="4"/>
      <dgm:spPr/>
    </dgm:pt>
    <dgm:pt modelId="{786973D1-F3B5-4689-9C91-78690453E90E}" type="pres">
      <dgm:prSet presAssocID="{0C5EFBF0-2B0E-4C78-95A7-CBBDCE14255C}" presName="dummy" presStyleCnt="0"/>
      <dgm:spPr/>
    </dgm:pt>
    <dgm:pt modelId="{2802A534-05BC-4662-BFFA-AB1641022FB7}" type="pres">
      <dgm:prSet presAssocID="{0C5EFBF0-2B0E-4C78-95A7-CBBDCE14255C}" presName="node" presStyleLbl="revTx" presStyleIdx="1" presStyleCnt="4">
        <dgm:presLayoutVars>
          <dgm:bulletEnabled val="1"/>
        </dgm:presLayoutVars>
      </dgm:prSet>
      <dgm:spPr/>
    </dgm:pt>
    <dgm:pt modelId="{1BE04131-3FB9-4A25-962D-31FC1377E958}" type="pres">
      <dgm:prSet presAssocID="{3AB0156A-8EF4-4ADC-A476-B43BEE4D4C58}" presName="sibTrans" presStyleLbl="node1" presStyleIdx="1" presStyleCnt="4"/>
      <dgm:spPr/>
    </dgm:pt>
    <dgm:pt modelId="{E3AE1215-795F-46D0-A9D3-59044A1ADB73}" type="pres">
      <dgm:prSet presAssocID="{AE9ED4CD-BD19-497C-A1D8-DE7DB188C6AF}" presName="dummy" presStyleCnt="0"/>
      <dgm:spPr/>
    </dgm:pt>
    <dgm:pt modelId="{45DBE262-4AB5-4E95-988A-A7194B3524F4}" type="pres">
      <dgm:prSet presAssocID="{AE9ED4CD-BD19-497C-A1D8-DE7DB188C6AF}" presName="node" presStyleLbl="revTx" presStyleIdx="2" presStyleCnt="4">
        <dgm:presLayoutVars>
          <dgm:bulletEnabled val="1"/>
        </dgm:presLayoutVars>
      </dgm:prSet>
      <dgm:spPr/>
    </dgm:pt>
    <dgm:pt modelId="{9C48BE3D-388E-4293-A7F4-E69F7F152035}" type="pres">
      <dgm:prSet presAssocID="{3E0D2CE3-E31C-4F3F-AE57-8389E1FF7F66}" presName="sibTrans" presStyleLbl="node1" presStyleIdx="2" presStyleCnt="4"/>
      <dgm:spPr/>
    </dgm:pt>
    <dgm:pt modelId="{DBBE59FB-FF9E-435E-BC68-4788E76848AA}" type="pres">
      <dgm:prSet presAssocID="{075EC218-7909-479C-AFA8-5152551507EF}" presName="dummy" presStyleCnt="0"/>
      <dgm:spPr/>
    </dgm:pt>
    <dgm:pt modelId="{A135C089-21B6-42DB-8489-73518B05B244}" type="pres">
      <dgm:prSet presAssocID="{075EC218-7909-479C-AFA8-5152551507EF}" presName="node" presStyleLbl="revTx" presStyleIdx="3" presStyleCnt="4">
        <dgm:presLayoutVars>
          <dgm:bulletEnabled val="1"/>
        </dgm:presLayoutVars>
      </dgm:prSet>
      <dgm:spPr/>
    </dgm:pt>
    <dgm:pt modelId="{E245D0AD-B69A-4E3E-8ACA-A8532611C48E}" type="pres">
      <dgm:prSet presAssocID="{4A9F804A-5868-401A-A8F5-DD86B5A589F9}" presName="sibTrans" presStyleLbl="node1" presStyleIdx="3" presStyleCnt="4"/>
      <dgm:spPr/>
    </dgm:pt>
  </dgm:ptLst>
  <dgm:cxnLst>
    <dgm:cxn modelId="{2BA27C13-2C28-4DBE-8978-0135E0733D9B}" type="presOf" srcId="{0C5EFBF0-2B0E-4C78-95A7-CBBDCE14255C}" destId="{2802A534-05BC-4662-BFFA-AB1641022FB7}" srcOrd="0" destOrd="0" presId="urn:microsoft.com/office/officeart/2005/8/layout/cycle1"/>
    <dgm:cxn modelId="{194F7160-F56A-469F-BECA-6CBD25542F72}" type="presOf" srcId="{9A1F7091-ADD0-4856-A352-0F59E5DC6BB3}" destId="{9E7CA26B-6AC9-419D-845C-ADC004F695C4}" srcOrd="0" destOrd="0" presId="urn:microsoft.com/office/officeart/2005/8/layout/cycle1"/>
    <dgm:cxn modelId="{F9C02847-5481-480E-8420-348FB6676948}" type="presOf" srcId="{67CFB0FE-3BCC-4DDC-A49F-266F888E7499}" destId="{1BFBB393-896D-4DB2-92DF-96E01D840CB4}" srcOrd="0" destOrd="0" presId="urn:microsoft.com/office/officeart/2005/8/layout/cycle1"/>
    <dgm:cxn modelId="{7FE60852-F413-4F51-A195-01B0D5C43044}" type="presOf" srcId="{3E0D2CE3-E31C-4F3F-AE57-8389E1FF7F66}" destId="{9C48BE3D-388E-4293-A7F4-E69F7F152035}" srcOrd="0" destOrd="0" presId="urn:microsoft.com/office/officeart/2005/8/layout/cycle1"/>
    <dgm:cxn modelId="{D9F94155-BD06-47CC-8E5E-938D0B7D5B73}" type="presOf" srcId="{075EC218-7909-479C-AFA8-5152551507EF}" destId="{A135C089-21B6-42DB-8489-73518B05B244}" srcOrd="0" destOrd="0" presId="urn:microsoft.com/office/officeart/2005/8/layout/cycle1"/>
    <dgm:cxn modelId="{A268888A-5999-4232-8E9B-49784B096BC3}" srcId="{9A1F7091-ADD0-4856-A352-0F59E5DC6BB3}" destId="{0C5EFBF0-2B0E-4C78-95A7-CBBDCE14255C}" srcOrd="1" destOrd="0" parTransId="{741EF69C-D9E8-4754-B58D-BDFDD9D882E2}" sibTransId="{3AB0156A-8EF4-4ADC-A476-B43BEE4D4C58}"/>
    <dgm:cxn modelId="{D291A28C-A158-4009-B061-426190D81BE3}" srcId="{9A1F7091-ADD0-4856-A352-0F59E5DC6BB3}" destId="{67CFB0FE-3BCC-4DDC-A49F-266F888E7499}" srcOrd="0" destOrd="0" parTransId="{9F4AB417-CD4D-4AF3-BD3C-8AEEECB6C573}" sibTransId="{4289FAFE-D088-4FF3-A31A-EBC8E0F2AAFA}"/>
    <dgm:cxn modelId="{BDE32593-B79A-427F-8EE4-F0DD1094EC7E}" type="presOf" srcId="{AE9ED4CD-BD19-497C-A1D8-DE7DB188C6AF}" destId="{45DBE262-4AB5-4E95-988A-A7194B3524F4}" srcOrd="0" destOrd="0" presId="urn:microsoft.com/office/officeart/2005/8/layout/cycle1"/>
    <dgm:cxn modelId="{FB31CCA6-A70A-488C-89CA-C9EB7940E56E}" srcId="{9A1F7091-ADD0-4856-A352-0F59E5DC6BB3}" destId="{075EC218-7909-479C-AFA8-5152551507EF}" srcOrd="3" destOrd="0" parTransId="{101BA309-CB50-4A82-8F9B-A1AC1EC36670}" sibTransId="{4A9F804A-5868-401A-A8F5-DD86B5A589F9}"/>
    <dgm:cxn modelId="{4F3C1ED5-4D12-4E8E-91DC-39EAE0760D3B}" srcId="{9A1F7091-ADD0-4856-A352-0F59E5DC6BB3}" destId="{AE9ED4CD-BD19-497C-A1D8-DE7DB188C6AF}" srcOrd="2" destOrd="0" parTransId="{F94CE1E6-DCB8-4851-8568-7FE17090E1BA}" sibTransId="{3E0D2CE3-E31C-4F3F-AE57-8389E1FF7F66}"/>
    <dgm:cxn modelId="{760B5ED7-5CDC-4B6F-89E9-BDAE4F62409C}" type="presOf" srcId="{4289FAFE-D088-4FF3-A31A-EBC8E0F2AAFA}" destId="{73998886-CDDD-4872-9B42-4AA3C016E256}" srcOrd="0" destOrd="0" presId="urn:microsoft.com/office/officeart/2005/8/layout/cycle1"/>
    <dgm:cxn modelId="{97DE78E0-7495-4660-BDD5-3D157636B280}" type="presOf" srcId="{4A9F804A-5868-401A-A8F5-DD86B5A589F9}" destId="{E245D0AD-B69A-4E3E-8ACA-A8532611C48E}" srcOrd="0" destOrd="0" presId="urn:microsoft.com/office/officeart/2005/8/layout/cycle1"/>
    <dgm:cxn modelId="{5F209CFA-91D5-4FCC-8DB2-0196E0C5730E}" type="presOf" srcId="{3AB0156A-8EF4-4ADC-A476-B43BEE4D4C58}" destId="{1BE04131-3FB9-4A25-962D-31FC1377E958}" srcOrd="0" destOrd="0" presId="urn:microsoft.com/office/officeart/2005/8/layout/cycle1"/>
    <dgm:cxn modelId="{6BDB12A8-4D30-417B-9F2E-ABE20630C504}" type="presParOf" srcId="{9E7CA26B-6AC9-419D-845C-ADC004F695C4}" destId="{018881A7-2CF8-4458-AFCC-82F35DF9361B}" srcOrd="0" destOrd="0" presId="urn:microsoft.com/office/officeart/2005/8/layout/cycle1"/>
    <dgm:cxn modelId="{3E543A27-6A70-423B-AF4A-8A3C567DA241}" type="presParOf" srcId="{9E7CA26B-6AC9-419D-845C-ADC004F695C4}" destId="{1BFBB393-896D-4DB2-92DF-96E01D840CB4}" srcOrd="1" destOrd="0" presId="urn:microsoft.com/office/officeart/2005/8/layout/cycle1"/>
    <dgm:cxn modelId="{7857491B-31B3-4B86-B584-74F1978105C4}" type="presParOf" srcId="{9E7CA26B-6AC9-419D-845C-ADC004F695C4}" destId="{73998886-CDDD-4872-9B42-4AA3C016E256}" srcOrd="2" destOrd="0" presId="urn:microsoft.com/office/officeart/2005/8/layout/cycle1"/>
    <dgm:cxn modelId="{BECB2F46-B20A-46AD-A448-0CACCE649660}" type="presParOf" srcId="{9E7CA26B-6AC9-419D-845C-ADC004F695C4}" destId="{786973D1-F3B5-4689-9C91-78690453E90E}" srcOrd="3" destOrd="0" presId="urn:microsoft.com/office/officeart/2005/8/layout/cycle1"/>
    <dgm:cxn modelId="{73439E85-2511-48D0-A40A-F317977B74E7}" type="presParOf" srcId="{9E7CA26B-6AC9-419D-845C-ADC004F695C4}" destId="{2802A534-05BC-4662-BFFA-AB1641022FB7}" srcOrd="4" destOrd="0" presId="urn:microsoft.com/office/officeart/2005/8/layout/cycle1"/>
    <dgm:cxn modelId="{58D04F68-EF5B-4799-99AA-257F5CF1FEBB}" type="presParOf" srcId="{9E7CA26B-6AC9-419D-845C-ADC004F695C4}" destId="{1BE04131-3FB9-4A25-962D-31FC1377E958}" srcOrd="5" destOrd="0" presId="urn:microsoft.com/office/officeart/2005/8/layout/cycle1"/>
    <dgm:cxn modelId="{868858D3-3B4B-455B-87FF-D1D61EE7E2E5}" type="presParOf" srcId="{9E7CA26B-6AC9-419D-845C-ADC004F695C4}" destId="{E3AE1215-795F-46D0-A9D3-59044A1ADB73}" srcOrd="6" destOrd="0" presId="urn:microsoft.com/office/officeart/2005/8/layout/cycle1"/>
    <dgm:cxn modelId="{C14B69EE-5FA0-447E-A302-429C44DD9B50}" type="presParOf" srcId="{9E7CA26B-6AC9-419D-845C-ADC004F695C4}" destId="{45DBE262-4AB5-4E95-988A-A7194B3524F4}" srcOrd="7" destOrd="0" presId="urn:microsoft.com/office/officeart/2005/8/layout/cycle1"/>
    <dgm:cxn modelId="{734B4820-52E0-45C1-B037-3630069CE5A6}" type="presParOf" srcId="{9E7CA26B-6AC9-419D-845C-ADC004F695C4}" destId="{9C48BE3D-388E-4293-A7F4-E69F7F152035}" srcOrd="8" destOrd="0" presId="urn:microsoft.com/office/officeart/2005/8/layout/cycle1"/>
    <dgm:cxn modelId="{B73C9E4C-CA7F-4DF8-B8A0-3F44044DCEDA}" type="presParOf" srcId="{9E7CA26B-6AC9-419D-845C-ADC004F695C4}" destId="{DBBE59FB-FF9E-435E-BC68-4788E76848AA}" srcOrd="9" destOrd="0" presId="urn:microsoft.com/office/officeart/2005/8/layout/cycle1"/>
    <dgm:cxn modelId="{A18CDEA0-421D-46B3-BA50-EB3DB82AF77D}" type="presParOf" srcId="{9E7CA26B-6AC9-419D-845C-ADC004F695C4}" destId="{A135C089-21B6-42DB-8489-73518B05B244}" srcOrd="10" destOrd="0" presId="urn:microsoft.com/office/officeart/2005/8/layout/cycle1"/>
    <dgm:cxn modelId="{094BEC9E-CEEA-4A64-B0AF-476023E1C266}" type="presParOf" srcId="{9E7CA26B-6AC9-419D-845C-ADC004F695C4}" destId="{E245D0AD-B69A-4E3E-8ACA-A8532611C48E}"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DF486A-ED47-4C01-BF73-317F41A54B13}" type="doc">
      <dgm:prSet loTypeId="urn:microsoft.com/office/officeart/2005/8/layout/hList6" loCatId="list" qsTypeId="urn:microsoft.com/office/officeart/2005/8/quickstyle/simple1" qsCatId="simple" csTypeId="urn:microsoft.com/office/officeart/2005/8/colors/accent0_3" csCatId="mainScheme" phldr="1"/>
      <dgm:spPr/>
      <dgm:t>
        <a:bodyPr/>
        <a:lstStyle/>
        <a:p>
          <a:endParaRPr lang="en-US"/>
        </a:p>
      </dgm:t>
    </dgm:pt>
    <dgm:pt modelId="{CB6D010B-331D-4A6D-9CC4-CF33C7F1E4FC}">
      <dgm:prSet/>
      <dgm:spPr/>
      <dgm:t>
        <a:bodyPr/>
        <a:lstStyle/>
        <a:p>
          <a:r>
            <a:rPr lang="hi-IN"/>
            <a:t>एयरपोर्ट </a:t>
          </a:r>
          <a:endParaRPr lang="en-US"/>
        </a:p>
      </dgm:t>
    </dgm:pt>
    <dgm:pt modelId="{569A7AD0-EDC8-4BB9-B54C-748EDE584279}" type="parTrans" cxnId="{15BD059E-BB8F-4E7F-B2A6-BD90D65C8FB7}">
      <dgm:prSet/>
      <dgm:spPr/>
      <dgm:t>
        <a:bodyPr/>
        <a:lstStyle/>
        <a:p>
          <a:endParaRPr lang="en-US"/>
        </a:p>
      </dgm:t>
    </dgm:pt>
    <dgm:pt modelId="{C7F81B5E-3321-4963-8A8C-00459406110A}" type="sibTrans" cxnId="{15BD059E-BB8F-4E7F-B2A6-BD90D65C8FB7}">
      <dgm:prSet/>
      <dgm:spPr/>
      <dgm:t>
        <a:bodyPr/>
        <a:lstStyle/>
        <a:p>
          <a:endParaRPr lang="en-US"/>
        </a:p>
      </dgm:t>
    </dgm:pt>
    <dgm:pt modelId="{00B3C635-3CF5-4DD5-B4CA-7990A545CACC}">
      <dgm:prSet/>
      <dgm:spPr/>
      <dgm:t>
        <a:bodyPr/>
        <a:lstStyle/>
        <a:p>
          <a:r>
            <a:rPr lang="hi-IN"/>
            <a:t>रेलवे स्टेशन</a:t>
          </a:r>
          <a:endParaRPr lang="en-US"/>
        </a:p>
      </dgm:t>
    </dgm:pt>
    <dgm:pt modelId="{5F90C247-C214-4445-9D8B-5DF55FC5F2C6}" type="parTrans" cxnId="{03A2474D-E159-4AE6-BEC5-588093737599}">
      <dgm:prSet/>
      <dgm:spPr/>
      <dgm:t>
        <a:bodyPr/>
        <a:lstStyle/>
        <a:p>
          <a:endParaRPr lang="en-US"/>
        </a:p>
      </dgm:t>
    </dgm:pt>
    <dgm:pt modelId="{D7A0F674-8D54-486E-8EC1-1DCA6F1631CB}" type="sibTrans" cxnId="{03A2474D-E159-4AE6-BEC5-588093737599}">
      <dgm:prSet/>
      <dgm:spPr/>
      <dgm:t>
        <a:bodyPr/>
        <a:lstStyle/>
        <a:p>
          <a:endParaRPr lang="en-US"/>
        </a:p>
      </dgm:t>
    </dgm:pt>
    <dgm:pt modelId="{B7FEF92C-A70F-44F7-90B4-DD490AED43D9}">
      <dgm:prSet/>
      <dgm:spPr/>
      <dgm:t>
        <a:bodyPr/>
        <a:lstStyle/>
        <a:p>
          <a:r>
            <a:rPr lang="hi-IN" dirty="0"/>
            <a:t>डिस्ट्रिक्ट लेवल</a:t>
          </a:r>
          <a:endParaRPr lang="en-US" dirty="0"/>
        </a:p>
      </dgm:t>
    </dgm:pt>
    <dgm:pt modelId="{12A4B978-2A91-4610-BB55-FB217B944928}" type="parTrans" cxnId="{E4C61F38-8C58-431D-A937-93539C7EC1E4}">
      <dgm:prSet/>
      <dgm:spPr/>
      <dgm:t>
        <a:bodyPr/>
        <a:lstStyle/>
        <a:p>
          <a:endParaRPr lang="en-US"/>
        </a:p>
      </dgm:t>
    </dgm:pt>
    <dgm:pt modelId="{620AF27A-3015-4109-84E6-B480604A5FFC}" type="sibTrans" cxnId="{E4C61F38-8C58-431D-A937-93539C7EC1E4}">
      <dgm:prSet/>
      <dgm:spPr/>
      <dgm:t>
        <a:bodyPr/>
        <a:lstStyle/>
        <a:p>
          <a:endParaRPr lang="en-US"/>
        </a:p>
      </dgm:t>
    </dgm:pt>
    <dgm:pt modelId="{F07216E7-CEC7-48F0-ABAF-97B80F17F806}">
      <dgm:prSet/>
      <dgm:spPr/>
      <dgm:t>
        <a:bodyPr/>
        <a:lstStyle/>
        <a:p>
          <a:r>
            <a:rPr lang="hi-IN" dirty="0"/>
            <a:t>आयकर विभाग </a:t>
          </a:r>
          <a:endParaRPr lang="en-US" dirty="0"/>
        </a:p>
      </dgm:t>
    </dgm:pt>
    <dgm:pt modelId="{9AF4BF5A-1363-41C7-A163-E255FC748024}" type="parTrans" cxnId="{4CA50335-7375-4F03-9FC8-B2069F55F4BB}">
      <dgm:prSet/>
      <dgm:spPr/>
      <dgm:t>
        <a:bodyPr/>
        <a:lstStyle/>
        <a:p>
          <a:endParaRPr lang="en-US"/>
        </a:p>
      </dgm:t>
    </dgm:pt>
    <dgm:pt modelId="{A77B1FEF-BCC4-4475-9CBD-8E5BD03608FB}" type="sibTrans" cxnId="{4CA50335-7375-4F03-9FC8-B2069F55F4BB}">
      <dgm:prSet/>
      <dgm:spPr/>
      <dgm:t>
        <a:bodyPr/>
        <a:lstStyle/>
        <a:p>
          <a:endParaRPr lang="en-US"/>
        </a:p>
      </dgm:t>
    </dgm:pt>
    <dgm:pt modelId="{02D6F5BE-D662-4BE4-9FFA-27D978E111B6}" type="pres">
      <dgm:prSet presAssocID="{4CDF486A-ED47-4C01-BF73-317F41A54B13}" presName="Name0" presStyleCnt="0">
        <dgm:presLayoutVars>
          <dgm:dir/>
          <dgm:resizeHandles val="exact"/>
        </dgm:presLayoutVars>
      </dgm:prSet>
      <dgm:spPr/>
    </dgm:pt>
    <dgm:pt modelId="{3A008441-3EEB-44DF-996D-9F69935137F4}" type="pres">
      <dgm:prSet presAssocID="{CB6D010B-331D-4A6D-9CC4-CF33C7F1E4FC}" presName="node" presStyleLbl="node1" presStyleIdx="0" presStyleCnt="4">
        <dgm:presLayoutVars>
          <dgm:bulletEnabled val="1"/>
        </dgm:presLayoutVars>
      </dgm:prSet>
      <dgm:spPr/>
    </dgm:pt>
    <dgm:pt modelId="{5613CE25-7E19-4709-8119-D11F2DFE7C5D}" type="pres">
      <dgm:prSet presAssocID="{C7F81B5E-3321-4963-8A8C-00459406110A}" presName="sibTrans" presStyleCnt="0"/>
      <dgm:spPr/>
    </dgm:pt>
    <dgm:pt modelId="{9231005D-12A7-4C3C-B54C-4155D763F0A4}" type="pres">
      <dgm:prSet presAssocID="{00B3C635-3CF5-4DD5-B4CA-7990A545CACC}" presName="node" presStyleLbl="node1" presStyleIdx="1" presStyleCnt="4">
        <dgm:presLayoutVars>
          <dgm:bulletEnabled val="1"/>
        </dgm:presLayoutVars>
      </dgm:prSet>
      <dgm:spPr/>
    </dgm:pt>
    <dgm:pt modelId="{36FB93C0-EB8F-4A3B-ADF4-4B1BAE5A5EBE}" type="pres">
      <dgm:prSet presAssocID="{D7A0F674-8D54-486E-8EC1-1DCA6F1631CB}" presName="sibTrans" presStyleCnt="0"/>
      <dgm:spPr/>
    </dgm:pt>
    <dgm:pt modelId="{47060EC9-E257-490A-A3FB-2710DC17DA0E}" type="pres">
      <dgm:prSet presAssocID="{B7FEF92C-A70F-44F7-90B4-DD490AED43D9}" presName="node" presStyleLbl="node1" presStyleIdx="2" presStyleCnt="4">
        <dgm:presLayoutVars>
          <dgm:bulletEnabled val="1"/>
        </dgm:presLayoutVars>
      </dgm:prSet>
      <dgm:spPr/>
    </dgm:pt>
    <dgm:pt modelId="{196CF36E-8678-4A29-859E-E420A13C28AC}" type="pres">
      <dgm:prSet presAssocID="{620AF27A-3015-4109-84E6-B480604A5FFC}" presName="sibTrans" presStyleCnt="0"/>
      <dgm:spPr/>
    </dgm:pt>
    <dgm:pt modelId="{20D0BF1A-7021-4873-8671-D97FDF3BE267}" type="pres">
      <dgm:prSet presAssocID="{F07216E7-CEC7-48F0-ABAF-97B80F17F806}" presName="node" presStyleLbl="node1" presStyleIdx="3" presStyleCnt="4">
        <dgm:presLayoutVars>
          <dgm:bulletEnabled val="1"/>
        </dgm:presLayoutVars>
      </dgm:prSet>
      <dgm:spPr/>
    </dgm:pt>
  </dgm:ptLst>
  <dgm:cxnLst>
    <dgm:cxn modelId="{30FE2F07-9B35-4042-8420-DBDA36A2F3AB}" type="presOf" srcId="{4CDF486A-ED47-4C01-BF73-317F41A54B13}" destId="{02D6F5BE-D662-4BE4-9FFA-27D978E111B6}" srcOrd="0" destOrd="0" presId="urn:microsoft.com/office/officeart/2005/8/layout/hList6"/>
    <dgm:cxn modelId="{56419F0B-B85D-4654-AAC5-87A42CFF11D4}" type="presOf" srcId="{F07216E7-CEC7-48F0-ABAF-97B80F17F806}" destId="{20D0BF1A-7021-4873-8671-D97FDF3BE267}" srcOrd="0" destOrd="0" presId="urn:microsoft.com/office/officeart/2005/8/layout/hList6"/>
    <dgm:cxn modelId="{4CA50335-7375-4F03-9FC8-B2069F55F4BB}" srcId="{4CDF486A-ED47-4C01-BF73-317F41A54B13}" destId="{F07216E7-CEC7-48F0-ABAF-97B80F17F806}" srcOrd="3" destOrd="0" parTransId="{9AF4BF5A-1363-41C7-A163-E255FC748024}" sibTransId="{A77B1FEF-BCC4-4475-9CBD-8E5BD03608FB}"/>
    <dgm:cxn modelId="{E4C61F38-8C58-431D-A937-93539C7EC1E4}" srcId="{4CDF486A-ED47-4C01-BF73-317F41A54B13}" destId="{B7FEF92C-A70F-44F7-90B4-DD490AED43D9}" srcOrd="2" destOrd="0" parTransId="{12A4B978-2A91-4610-BB55-FB217B944928}" sibTransId="{620AF27A-3015-4109-84E6-B480604A5FFC}"/>
    <dgm:cxn modelId="{10FA0E49-3AC0-45E8-AD4F-A1E0DF45FE4B}" type="presOf" srcId="{CB6D010B-331D-4A6D-9CC4-CF33C7F1E4FC}" destId="{3A008441-3EEB-44DF-996D-9F69935137F4}" srcOrd="0" destOrd="0" presId="urn:microsoft.com/office/officeart/2005/8/layout/hList6"/>
    <dgm:cxn modelId="{03A2474D-E159-4AE6-BEC5-588093737599}" srcId="{4CDF486A-ED47-4C01-BF73-317F41A54B13}" destId="{00B3C635-3CF5-4DD5-B4CA-7990A545CACC}" srcOrd="1" destOrd="0" parTransId="{5F90C247-C214-4445-9D8B-5DF55FC5F2C6}" sibTransId="{D7A0F674-8D54-486E-8EC1-1DCA6F1631CB}"/>
    <dgm:cxn modelId="{15BD059E-BB8F-4E7F-B2A6-BD90D65C8FB7}" srcId="{4CDF486A-ED47-4C01-BF73-317F41A54B13}" destId="{CB6D010B-331D-4A6D-9CC4-CF33C7F1E4FC}" srcOrd="0" destOrd="0" parTransId="{569A7AD0-EDC8-4BB9-B54C-748EDE584279}" sibTransId="{C7F81B5E-3321-4963-8A8C-00459406110A}"/>
    <dgm:cxn modelId="{526F34CC-29BB-4A27-99AE-3F39FF44BD2F}" type="presOf" srcId="{B7FEF92C-A70F-44F7-90B4-DD490AED43D9}" destId="{47060EC9-E257-490A-A3FB-2710DC17DA0E}" srcOrd="0" destOrd="0" presId="urn:microsoft.com/office/officeart/2005/8/layout/hList6"/>
    <dgm:cxn modelId="{02DE42E5-B58E-47E6-B9C3-710FC53A4233}" type="presOf" srcId="{00B3C635-3CF5-4DD5-B4CA-7990A545CACC}" destId="{9231005D-12A7-4C3C-B54C-4155D763F0A4}" srcOrd="0" destOrd="0" presId="urn:microsoft.com/office/officeart/2005/8/layout/hList6"/>
    <dgm:cxn modelId="{578423DF-54D3-48F3-B6D0-D9ABD76D2FAE}" type="presParOf" srcId="{02D6F5BE-D662-4BE4-9FFA-27D978E111B6}" destId="{3A008441-3EEB-44DF-996D-9F69935137F4}" srcOrd="0" destOrd="0" presId="urn:microsoft.com/office/officeart/2005/8/layout/hList6"/>
    <dgm:cxn modelId="{B2BB2F5A-6096-4F05-A21B-09EC799C8869}" type="presParOf" srcId="{02D6F5BE-D662-4BE4-9FFA-27D978E111B6}" destId="{5613CE25-7E19-4709-8119-D11F2DFE7C5D}" srcOrd="1" destOrd="0" presId="urn:microsoft.com/office/officeart/2005/8/layout/hList6"/>
    <dgm:cxn modelId="{BDA94CF7-CC40-49D4-AB42-CA3D8BE04DBC}" type="presParOf" srcId="{02D6F5BE-D662-4BE4-9FFA-27D978E111B6}" destId="{9231005D-12A7-4C3C-B54C-4155D763F0A4}" srcOrd="2" destOrd="0" presId="urn:microsoft.com/office/officeart/2005/8/layout/hList6"/>
    <dgm:cxn modelId="{17124C54-D938-4379-9189-26141A7FAC42}" type="presParOf" srcId="{02D6F5BE-D662-4BE4-9FFA-27D978E111B6}" destId="{36FB93C0-EB8F-4A3B-ADF4-4B1BAE5A5EBE}" srcOrd="3" destOrd="0" presId="urn:microsoft.com/office/officeart/2005/8/layout/hList6"/>
    <dgm:cxn modelId="{6CA7E8D9-C17E-466A-940F-025DE61D6D2E}" type="presParOf" srcId="{02D6F5BE-D662-4BE4-9FFA-27D978E111B6}" destId="{47060EC9-E257-490A-A3FB-2710DC17DA0E}" srcOrd="4" destOrd="0" presId="urn:microsoft.com/office/officeart/2005/8/layout/hList6"/>
    <dgm:cxn modelId="{817ABA39-4866-4429-BDDF-E09F35E8494F}" type="presParOf" srcId="{02D6F5BE-D662-4BE4-9FFA-27D978E111B6}" destId="{196CF36E-8678-4A29-859E-E420A13C28AC}" srcOrd="5" destOrd="0" presId="urn:microsoft.com/office/officeart/2005/8/layout/hList6"/>
    <dgm:cxn modelId="{1224DF48-9CFC-48F8-9EFE-C53AEFBB73B3}" type="presParOf" srcId="{02D6F5BE-D662-4BE4-9FFA-27D978E111B6}" destId="{20D0BF1A-7021-4873-8671-D97FDF3BE267}"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B38539-1BE0-476A-B052-8B7D3421FC17}" type="doc">
      <dgm:prSet loTypeId="urn:microsoft.com/office/officeart/2005/8/layout/hList7" loCatId="list" qsTypeId="urn:microsoft.com/office/officeart/2005/8/quickstyle/simple1" qsCatId="simple" csTypeId="urn:microsoft.com/office/officeart/2005/8/colors/accent0_1" csCatId="mainScheme" phldr="1"/>
      <dgm:spPr/>
      <dgm:t>
        <a:bodyPr/>
        <a:lstStyle/>
        <a:p>
          <a:endParaRPr lang="en-US"/>
        </a:p>
      </dgm:t>
    </dgm:pt>
    <dgm:pt modelId="{48F786B5-1DBE-4678-B3ED-C8B4E11EC054}">
      <dgm:prSet/>
      <dgm:spPr/>
      <dgm:t>
        <a:bodyPr/>
        <a:lstStyle/>
        <a:p>
          <a:r>
            <a:rPr lang="hi-IN"/>
            <a:t>पैसा</a:t>
          </a:r>
          <a:endParaRPr lang="en-US"/>
        </a:p>
      </dgm:t>
    </dgm:pt>
    <dgm:pt modelId="{69D118EA-1FD7-48D4-9D94-DDFE676CEEB2}" type="parTrans" cxnId="{2ABC3B80-2055-42FA-9A84-FA2F962112C6}">
      <dgm:prSet/>
      <dgm:spPr/>
      <dgm:t>
        <a:bodyPr/>
        <a:lstStyle/>
        <a:p>
          <a:endParaRPr lang="en-US"/>
        </a:p>
      </dgm:t>
    </dgm:pt>
    <dgm:pt modelId="{53EBF317-A2AD-46CD-BF0F-8119E070EC62}" type="sibTrans" cxnId="{2ABC3B80-2055-42FA-9A84-FA2F962112C6}">
      <dgm:prSet/>
      <dgm:spPr/>
      <dgm:t>
        <a:bodyPr/>
        <a:lstStyle/>
        <a:p>
          <a:endParaRPr lang="en-US"/>
        </a:p>
      </dgm:t>
    </dgm:pt>
    <dgm:pt modelId="{8F31F4F9-5EB6-4A9A-B989-7E7B62AB637A}">
      <dgm:prSet/>
      <dgm:spPr/>
      <dgm:t>
        <a:bodyPr/>
        <a:lstStyle/>
        <a:p>
          <a:r>
            <a:rPr lang="hi-IN" dirty="0"/>
            <a:t>मुफ्त की रेवड़ियाँ </a:t>
          </a:r>
          <a:endParaRPr lang="en-US" dirty="0"/>
        </a:p>
      </dgm:t>
    </dgm:pt>
    <dgm:pt modelId="{E8AFBE47-1D55-4F1C-9F22-8B21988496DC}" type="parTrans" cxnId="{7B85A28F-F057-486A-BB54-238E992E84E4}">
      <dgm:prSet/>
      <dgm:spPr/>
      <dgm:t>
        <a:bodyPr/>
        <a:lstStyle/>
        <a:p>
          <a:endParaRPr lang="en-US"/>
        </a:p>
      </dgm:t>
    </dgm:pt>
    <dgm:pt modelId="{ACC3EE1A-D8DA-4DC7-9601-8D591222EF17}" type="sibTrans" cxnId="{7B85A28F-F057-486A-BB54-238E992E84E4}">
      <dgm:prSet/>
      <dgm:spPr/>
      <dgm:t>
        <a:bodyPr/>
        <a:lstStyle/>
        <a:p>
          <a:endParaRPr lang="en-US"/>
        </a:p>
      </dgm:t>
    </dgm:pt>
    <dgm:pt modelId="{9469EDB5-9E39-4D2C-B220-044BFCC343F3}">
      <dgm:prSet/>
      <dgm:spPr/>
      <dgm:t>
        <a:bodyPr/>
        <a:lstStyle/>
        <a:p>
          <a:r>
            <a:rPr lang="hi-IN"/>
            <a:t>नशे का सामान (शराब, ड्रग्स)</a:t>
          </a:r>
          <a:endParaRPr lang="en-US"/>
        </a:p>
      </dgm:t>
    </dgm:pt>
    <dgm:pt modelId="{4EE8D79E-03D9-4375-9E3A-EE6378C0ED2D}" type="parTrans" cxnId="{365125F2-F6D7-4140-8634-F1AF3D53CEC4}">
      <dgm:prSet/>
      <dgm:spPr/>
      <dgm:t>
        <a:bodyPr/>
        <a:lstStyle/>
        <a:p>
          <a:endParaRPr lang="en-US"/>
        </a:p>
      </dgm:t>
    </dgm:pt>
    <dgm:pt modelId="{36122DC8-5730-45E8-8AE8-93DF89B3FC5A}" type="sibTrans" cxnId="{365125F2-F6D7-4140-8634-F1AF3D53CEC4}">
      <dgm:prSet/>
      <dgm:spPr/>
      <dgm:t>
        <a:bodyPr/>
        <a:lstStyle/>
        <a:p>
          <a:endParaRPr lang="en-US"/>
        </a:p>
      </dgm:t>
    </dgm:pt>
    <dgm:pt modelId="{21B3219B-5FD0-459A-93F4-66857ABD1CB7}">
      <dgm:prSet/>
      <dgm:spPr/>
      <dgm:t>
        <a:bodyPr/>
        <a:lstStyle/>
        <a:p>
          <a:r>
            <a:rPr lang="hi-IN"/>
            <a:t>कीमती सामान (सोने, चांदी के आभूषण)</a:t>
          </a:r>
          <a:endParaRPr lang="en-US"/>
        </a:p>
      </dgm:t>
    </dgm:pt>
    <dgm:pt modelId="{70E7E91A-5613-4A76-9D90-C1CFF827806A}" type="parTrans" cxnId="{2E9EEBA3-EE1A-4A54-85FF-348E47972AED}">
      <dgm:prSet/>
      <dgm:spPr/>
      <dgm:t>
        <a:bodyPr/>
        <a:lstStyle/>
        <a:p>
          <a:endParaRPr lang="en-US"/>
        </a:p>
      </dgm:t>
    </dgm:pt>
    <dgm:pt modelId="{87F0B087-7096-45F5-B9AF-E04A122A6062}" type="sibTrans" cxnId="{2E9EEBA3-EE1A-4A54-85FF-348E47972AED}">
      <dgm:prSet/>
      <dgm:spPr/>
      <dgm:t>
        <a:bodyPr/>
        <a:lstStyle/>
        <a:p>
          <a:endParaRPr lang="en-US"/>
        </a:p>
      </dgm:t>
    </dgm:pt>
    <dgm:pt modelId="{A813BFD9-C8FD-4E8E-AB31-9F0448701675}" type="pres">
      <dgm:prSet presAssocID="{D0B38539-1BE0-476A-B052-8B7D3421FC17}" presName="Name0" presStyleCnt="0">
        <dgm:presLayoutVars>
          <dgm:dir/>
          <dgm:resizeHandles val="exact"/>
        </dgm:presLayoutVars>
      </dgm:prSet>
      <dgm:spPr/>
    </dgm:pt>
    <dgm:pt modelId="{98BD77D5-DC80-43B2-9A34-D3B1BA397F3D}" type="pres">
      <dgm:prSet presAssocID="{D0B38539-1BE0-476A-B052-8B7D3421FC17}" presName="fgShape" presStyleLbl="fgShp" presStyleIdx="0" presStyleCnt="1"/>
      <dgm:spPr/>
    </dgm:pt>
    <dgm:pt modelId="{14FF5156-DE77-4CD5-84CC-285279DF68D1}" type="pres">
      <dgm:prSet presAssocID="{D0B38539-1BE0-476A-B052-8B7D3421FC17}" presName="linComp" presStyleCnt="0"/>
      <dgm:spPr/>
    </dgm:pt>
    <dgm:pt modelId="{57CC1401-8921-44E0-A087-7413CE50FB3D}" type="pres">
      <dgm:prSet presAssocID="{48F786B5-1DBE-4678-B3ED-C8B4E11EC054}" presName="compNode" presStyleCnt="0"/>
      <dgm:spPr/>
    </dgm:pt>
    <dgm:pt modelId="{E9ED7562-28D5-4F7A-96DA-149E449166DE}" type="pres">
      <dgm:prSet presAssocID="{48F786B5-1DBE-4678-B3ED-C8B4E11EC054}" presName="bkgdShape" presStyleLbl="node1" presStyleIdx="0" presStyleCnt="4"/>
      <dgm:spPr/>
    </dgm:pt>
    <dgm:pt modelId="{970F86AD-5ADF-48E0-A185-501779DE5FF5}" type="pres">
      <dgm:prSet presAssocID="{48F786B5-1DBE-4678-B3ED-C8B4E11EC054}" presName="nodeTx" presStyleLbl="node1" presStyleIdx="0" presStyleCnt="4">
        <dgm:presLayoutVars>
          <dgm:bulletEnabled val="1"/>
        </dgm:presLayoutVars>
      </dgm:prSet>
      <dgm:spPr/>
    </dgm:pt>
    <dgm:pt modelId="{34045EE2-CF1B-4975-991C-EA925CC3FBEC}" type="pres">
      <dgm:prSet presAssocID="{48F786B5-1DBE-4678-B3ED-C8B4E11EC054}" presName="invisiNode" presStyleLbl="node1" presStyleIdx="0" presStyleCnt="4"/>
      <dgm:spPr/>
    </dgm:pt>
    <dgm:pt modelId="{7FEE4079-A7F0-4FDA-A625-D85A5D0C8A9D}" type="pres">
      <dgm:prSet presAssocID="{48F786B5-1DBE-4678-B3ED-C8B4E11EC054}" presName="imagNode" presStyleLbl="fgImgPlace1" presStyleIdx="0" presStyleCnt="4"/>
      <dgm:spPr>
        <a:prstGeom prst="rect">
          <a:avLst/>
        </a:prstGeom>
        <a:blipFill rotWithShape="1">
          <a:blip xmlns:r="http://schemas.openxmlformats.org/officeDocument/2006/relationships" r:embed="rId1"/>
          <a:srcRect/>
          <a:stretch>
            <a:fillRect l="-39000" r="-39000"/>
          </a:stretch>
        </a:blipFill>
      </dgm:spPr>
    </dgm:pt>
    <dgm:pt modelId="{A004C4AD-86DD-4284-B883-4339425F1F0D}" type="pres">
      <dgm:prSet presAssocID="{53EBF317-A2AD-46CD-BF0F-8119E070EC62}" presName="sibTrans" presStyleLbl="sibTrans2D1" presStyleIdx="0" presStyleCnt="0"/>
      <dgm:spPr/>
    </dgm:pt>
    <dgm:pt modelId="{5994275D-0E79-44A1-8043-D31D0031F6D5}" type="pres">
      <dgm:prSet presAssocID="{8F31F4F9-5EB6-4A9A-B989-7E7B62AB637A}" presName="compNode" presStyleCnt="0"/>
      <dgm:spPr/>
    </dgm:pt>
    <dgm:pt modelId="{4BBD8BFF-05BC-4B74-808D-CD3A65CFB8C1}" type="pres">
      <dgm:prSet presAssocID="{8F31F4F9-5EB6-4A9A-B989-7E7B62AB637A}" presName="bkgdShape" presStyleLbl="node1" presStyleIdx="1" presStyleCnt="4"/>
      <dgm:spPr/>
    </dgm:pt>
    <dgm:pt modelId="{AAD49619-38A3-4166-9965-AD980B1B3DAA}" type="pres">
      <dgm:prSet presAssocID="{8F31F4F9-5EB6-4A9A-B989-7E7B62AB637A}" presName="nodeTx" presStyleLbl="node1" presStyleIdx="1" presStyleCnt="4">
        <dgm:presLayoutVars>
          <dgm:bulletEnabled val="1"/>
        </dgm:presLayoutVars>
      </dgm:prSet>
      <dgm:spPr/>
    </dgm:pt>
    <dgm:pt modelId="{5B9B7157-EFE4-4940-ABCC-F8F326A470A8}" type="pres">
      <dgm:prSet presAssocID="{8F31F4F9-5EB6-4A9A-B989-7E7B62AB637A}" presName="invisiNode" presStyleLbl="node1" presStyleIdx="1" presStyleCnt="4"/>
      <dgm:spPr/>
    </dgm:pt>
    <dgm:pt modelId="{45FF7DFA-B3B5-430E-8CB1-C23729937786}" type="pres">
      <dgm:prSet presAssocID="{8F31F4F9-5EB6-4A9A-B989-7E7B62AB637A}" presName="imagNode" presStyleLbl="fgImgPlace1" presStyleIdx="1" presStyleCnt="4" custLinFactNeighborX="704"/>
      <dgm:spPr>
        <a:prstGeom prst="rect">
          <a:avLst/>
        </a:prstGeom>
        <a:blipFill dpi="0" rotWithShape="1">
          <a:blip xmlns:r="http://schemas.openxmlformats.org/officeDocument/2006/relationships" r:embed="rId2"/>
          <a:srcRect/>
          <a:stretch>
            <a:fillRect l="-6427" t="-1053" r="-6427" b="-1053"/>
          </a:stretch>
        </a:blipFill>
      </dgm:spPr>
    </dgm:pt>
    <dgm:pt modelId="{18C1ADE3-4948-4996-9D7D-F76CBB0739A3}" type="pres">
      <dgm:prSet presAssocID="{ACC3EE1A-D8DA-4DC7-9601-8D591222EF17}" presName="sibTrans" presStyleLbl="sibTrans2D1" presStyleIdx="0" presStyleCnt="0"/>
      <dgm:spPr/>
    </dgm:pt>
    <dgm:pt modelId="{6E5047E1-C9CB-49BE-BDDD-9E5322B8F345}" type="pres">
      <dgm:prSet presAssocID="{9469EDB5-9E39-4D2C-B220-044BFCC343F3}" presName="compNode" presStyleCnt="0"/>
      <dgm:spPr/>
    </dgm:pt>
    <dgm:pt modelId="{D1CDF6D3-F40A-45FE-8499-E84DB609E334}" type="pres">
      <dgm:prSet presAssocID="{9469EDB5-9E39-4D2C-B220-044BFCC343F3}" presName="bkgdShape" presStyleLbl="node1" presStyleIdx="2" presStyleCnt="4"/>
      <dgm:spPr/>
    </dgm:pt>
    <dgm:pt modelId="{65B0DA6A-132F-42E8-BB50-B4350B8F0080}" type="pres">
      <dgm:prSet presAssocID="{9469EDB5-9E39-4D2C-B220-044BFCC343F3}" presName="nodeTx" presStyleLbl="node1" presStyleIdx="2" presStyleCnt="4">
        <dgm:presLayoutVars>
          <dgm:bulletEnabled val="1"/>
        </dgm:presLayoutVars>
      </dgm:prSet>
      <dgm:spPr/>
    </dgm:pt>
    <dgm:pt modelId="{11BD3073-681B-4280-B85C-4E3CB8991F9B}" type="pres">
      <dgm:prSet presAssocID="{9469EDB5-9E39-4D2C-B220-044BFCC343F3}" presName="invisiNode" presStyleLbl="node1" presStyleIdx="2" presStyleCnt="4"/>
      <dgm:spPr/>
    </dgm:pt>
    <dgm:pt modelId="{0A41A5FC-B026-4709-969D-F6CA6EB9B3C8}" type="pres">
      <dgm:prSet presAssocID="{9469EDB5-9E39-4D2C-B220-044BFCC343F3}" presName="imagNode" presStyleLbl="fgImgPlace1" presStyleIdx="2" presStyleCnt="4"/>
      <dgm:spPr>
        <a:prstGeom prst="rect">
          <a:avLst/>
        </a:prstGeom>
        <a:blipFill rotWithShape="1">
          <a:blip xmlns:r="http://schemas.openxmlformats.org/officeDocument/2006/relationships" r:embed="rId3"/>
          <a:srcRect/>
          <a:stretch>
            <a:fillRect l="-39000" r="-39000"/>
          </a:stretch>
        </a:blipFill>
      </dgm:spPr>
    </dgm:pt>
    <dgm:pt modelId="{0728FD4C-5FD6-4189-A775-5620D0D5A130}" type="pres">
      <dgm:prSet presAssocID="{36122DC8-5730-45E8-8AE8-93DF89B3FC5A}" presName="sibTrans" presStyleLbl="sibTrans2D1" presStyleIdx="0" presStyleCnt="0"/>
      <dgm:spPr/>
    </dgm:pt>
    <dgm:pt modelId="{ABFDAB79-56E3-41BE-9CC7-246752269C70}" type="pres">
      <dgm:prSet presAssocID="{21B3219B-5FD0-459A-93F4-66857ABD1CB7}" presName="compNode" presStyleCnt="0"/>
      <dgm:spPr/>
    </dgm:pt>
    <dgm:pt modelId="{5ADF1885-E454-4FFF-97C5-8C7B591CDBCC}" type="pres">
      <dgm:prSet presAssocID="{21B3219B-5FD0-459A-93F4-66857ABD1CB7}" presName="bkgdShape" presStyleLbl="node1" presStyleIdx="3" presStyleCnt="4"/>
      <dgm:spPr/>
    </dgm:pt>
    <dgm:pt modelId="{00BD8481-2F7D-4E9F-8AFC-3850EF88B1EC}" type="pres">
      <dgm:prSet presAssocID="{21B3219B-5FD0-459A-93F4-66857ABD1CB7}" presName="nodeTx" presStyleLbl="node1" presStyleIdx="3" presStyleCnt="4">
        <dgm:presLayoutVars>
          <dgm:bulletEnabled val="1"/>
        </dgm:presLayoutVars>
      </dgm:prSet>
      <dgm:spPr/>
    </dgm:pt>
    <dgm:pt modelId="{BB8E2E6A-B9A0-4ACD-89BE-38EC3796CA45}" type="pres">
      <dgm:prSet presAssocID="{21B3219B-5FD0-459A-93F4-66857ABD1CB7}" presName="invisiNode" presStyleLbl="node1" presStyleIdx="3" presStyleCnt="4"/>
      <dgm:spPr/>
    </dgm:pt>
    <dgm:pt modelId="{0FF7139A-2EE7-468E-9CFA-4C34BD1A142C}" type="pres">
      <dgm:prSet presAssocID="{21B3219B-5FD0-459A-93F4-66857ABD1CB7}" presName="imagNode" presStyleLbl="fgImgPlace1" presStyleIdx="3" presStyleCnt="4"/>
      <dgm:spPr>
        <a:prstGeom prst="rect">
          <a:avLst/>
        </a:prstGeom>
        <a:blipFill rotWithShape="1">
          <a:blip xmlns:r="http://schemas.openxmlformats.org/officeDocument/2006/relationships" r:embed="rId4"/>
          <a:srcRect/>
          <a:stretch>
            <a:fillRect l="-33000" r="-33000"/>
          </a:stretch>
        </a:blipFill>
      </dgm:spPr>
    </dgm:pt>
  </dgm:ptLst>
  <dgm:cxnLst>
    <dgm:cxn modelId="{C522F804-3B54-424E-A4DC-225D9C0341C0}" type="presOf" srcId="{ACC3EE1A-D8DA-4DC7-9601-8D591222EF17}" destId="{18C1ADE3-4948-4996-9D7D-F76CBB0739A3}" srcOrd="0" destOrd="0" presId="urn:microsoft.com/office/officeart/2005/8/layout/hList7"/>
    <dgm:cxn modelId="{98900305-58B5-46BE-A8F4-1EE84274FFAE}" type="presOf" srcId="{36122DC8-5730-45E8-8AE8-93DF89B3FC5A}" destId="{0728FD4C-5FD6-4189-A775-5620D0D5A130}" srcOrd="0" destOrd="0" presId="urn:microsoft.com/office/officeart/2005/8/layout/hList7"/>
    <dgm:cxn modelId="{241C1F17-EBF1-4E8D-AA87-E0AC940783E8}" type="presOf" srcId="{9469EDB5-9E39-4D2C-B220-044BFCC343F3}" destId="{D1CDF6D3-F40A-45FE-8499-E84DB609E334}" srcOrd="0" destOrd="0" presId="urn:microsoft.com/office/officeart/2005/8/layout/hList7"/>
    <dgm:cxn modelId="{B5DEC33A-EB80-493D-A816-AC3C61F6D1C3}" type="presOf" srcId="{8F31F4F9-5EB6-4A9A-B989-7E7B62AB637A}" destId="{4BBD8BFF-05BC-4B74-808D-CD3A65CFB8C1}" srcOrd="0" destOrd="0" presId="urn:microsoft.com/office/officeart/2005/8/layout/hList7"/>
    <dgm:cxn modelId="{7D721F5E-50F3-4F2A-A447-66F9D5AB69AA}" type="presOf" srcId="{8F31F4F9-5EB6-4A9A-B989-7E7B62AB637A}" destId="{AAD49619-38A3-4166-9965-AD980B1B3DAA}" srcOrd="1" destOrd="0" presId="urn:microsoft.com/office/officeart/2005/8/layout/hList7"/>
    <dgm:cxn modelId="{0FE1C26F-E2F7-4242-9015-93FF5149E7BA}" type="presOf" srcId="{48F786B5-1DBE-4678-B3ED-C8B4E11EC054}" destId="{970F86AD-5ADF-48E0-A185-501779DE5FF5}" srcOrd="1" destOrd="0" presId="urn:microsoft.com/office/officeart/2005/8/layout/hList7"/>
    <dgm:cxn modelId="{84ADFB54-D19C-4ECD-921B-0B03AD12243F}" type="presOf" srcId="{21B3219B-5FD0-459A-93F4-66857ABD1CB7}" destId="{5ADF1885-E454-4FFF-97C5-8C7B591CDBCC}" srcOrd="0" destOrd="0" presId="urn:microsoft.com/office/officeart/2005/8/layout/hList7"/>
    <dgm:cxn modelId="{414CF075-E4CA-4877-93C8-AE0F49F641D4}" type="presOf" srcId="{21B3219B-5FD0-459A-93F4-66857ABD1CB7}" destId="{00BD8481-2F7D-4E9F-8AFC-3850EF88B1EC}" srcOrd="1" destOrd="0" presId="urn:microsoft.com/office/officeart/2005/8/layout/hList7"/>
    <dgm:cxn modelId="{A725957D-1E70-417D-B321-177EAA0F2DBC}" type="presOf" srcId="{48F786B5-1DBE-4678-B3ED-C8B4E11EC054}" destId="{E9ED7562-28D5-4F7A-96DA-149E449166DE}" srcOrd="0" destOrd="0" presId="urn:microsoft.com/office/officeart/2005/8/layout/hList7"/>
    <dgm:cxn modelId="{2ABC3B80-2055-42FA-9A84-FA2F962112C6}" srcId="{D0B38539-1BE0-476A-B052-8B7D3421FC17}" destId="{48F786B5-1DBE-4678-B3ED-C8B4E11EC054}" srcOrd="0" destOrd="0" parTransId="{69D118EA-1FD7-48D4-9D94-DDFE676CEEB2}" sibTransId="{53EBF317-A2AD-46CD-BF0F-8119E070EC62}"/>
    <dgm:cxn modelId="{B9863B8A-1C11-4C83-8167-9A50E9B29F27}" type="presOf" srcId="{D0B38539-1BE0-476A-B052-8B7D3421FC17}" destId="{A813BFD9-C8FD-4E8E-AB31-9F0448701675}" srcOrd="0" destOrd="0" presId="urn:microsoft.com/office/officeart/2005/8/layout/hList7"/>
    <dgm:cxn modelId="{7B85A28F-F057-486A-BB54-238E992E84E4}" srcId="{D0B38539-1BE0-476A-B052-8B7D3421FC17}" destId="{8F31F4F9-5EB6-4A9A-B989-7E7B62AB637A}" srcOrd="1" destOrd="0" parTransId="{E8AFBE47-1D55-4F1C-9F22-8B21988496DC}" sibTransId="{ACC3EE1A-D8DA-4DC7-9601-8D591222EF17}"/>
    <dgm:cxn modelId="{B3807998-72F3-43CE-81DC-149076F85439}" type="presOf" srcId="{53EBF317-A2AD-46CD-BF0F-8119E070EC62}" destId="{A004C4AD-86DD-4284-B883-4339425F1F0D}" srcOrd="0" destOrd="0" presId="urn:microsoft.com/office/officeart/2005/8/layout/hList7"/>
    <dgm:cxn modelId="{2E9EEBA3-EE1A-4A54-85FF-348E47972AED}" srcId="{D0B38539-1BE0-476A-B052-8B7D3421FC17}" destId="{21B3219B-5FD0-459A-93F4-66857ABD1CB7}" srcOrd="3" destOrd="0" parTransId="{70E7E91A-5613-4A76-9D90-C1CFF827806A}" sibTransId="{87F0B087-7096-45F5-B9AF-E04A122A6062}"/>
    <dgm:cxn modelId="{559EA4C1-32E7-4FAD-98E3-3E4799E4FE5C}" type="presOf" srcId="{9469EDB5-9E39-4D2C-B220-044BFCC343F3}" destId="{65B0DA6A-132F-42E8-BB50-B4350B8F0080}" srcOrd="1" destOrd="0" presId="urn:microsoft.com/office/officeart/2005/8/layout/hList7"/>
    <dgm:cxn modelId="{365125F2-F6D7-4140-8634-F1AF3D53CEC4}" srcId="{D0B38539-1BE0-476A-B052-8B7D3421FC17}" destId="{9469EDB5-9E39-4D2C-B220-044BFCC343F3}" srcOrd="2" destOrd="0" parTransId="{4EE8D79E-03D9-4375-9E3A-EE6378C0ED2D}" sibTransId="{36122DC8-5730-45E8-8AE8-93DF89B3FC5A}"/>
    <dgm:cxn modelId="{D1F01222-2B72-402B-A2B2-BCA0D74C781E}" type="presParOf" srcId="{A813BFD9-C8FD-4E8E-AB31-9F0448701675}" destId="{98BD77D5-DC80-43B2-9A34-D3B1BA397F3D}" srcOrd="0" destOrd="0" presId="urn:microsoft.com/office/officeart/2005/8/layout/hList7"/>
    <dgm:cxn modelId="{53F798BE-1431-4C92-9912-E277A96DC50B}" type="presParOf" srcId="{A813BFD9-C8FD-4E8E-AB31-9F0448701675}" destId="{14FF5156-DE77-4CD5-84CC-285279DF68D1}" srcOrd="1" destOrd="0" presId="urn:microsoft.com/office/officeart/2005/8/layout/hList7"/>
    <dgm:cxn modelId="{DE95CEE3-47B2-46D0-911E-82FA7BBE1E39}" type="presParOf" srcId="{14FF5156-DE77-4CD5-84CC-285279DF68D1}" destId="{57CC1401-8921-44E0-A087-7413CE50FB3D}" srcOrd="0" destOrd="0" presId="urn:microsoft.com/office/officeart/2005/8/layout/hList7"/>
    <dgm:cxn modelId="{33F44E5D-EF6B-4078-860E-A4A5A5EC0AE2}" type="presParOf" srcId="{57CC1401-8921-44E0-A087-7413CE50FB3D}" destId="{E9ED7562-28D5-4F7A-96DA-149E449166DE}" srcOrd="0" destOrd="0" presId="urn:microsoft.com/office/officeart/2005/8/layout/hList7"/>
    <dgm:cxn modelId="{27BE9EF9-1203-4013-ACCC-3B2D7376E760}" type="presParOf" srcId="{57CC1401-8921-44E0-A087-7413CE50FB3D}" destId="{970F86AD-5ADF-48E0-A185-501779DE5FF5}" srcOrd="1" destOrd="0" presId="urn:microsoft.com/office/officeart/2005/8/layout/hList7"/>
    <dgm:cxn modelId="{09CA2C49-0AE3-4EB2-9611-49350E2A668D}" type="presParOf" srcId="{57CC1401-8921-44E0-A087-7413CE50FB3D}" destId="{34045EE2-CF1B-4975-991C-EA925CC3FBEC}" srcOrd="2" destOrd="0" presId="urn:microsoft.com/office/officeart/2005/8/layout/hList7"/>
    <dgm:cxn modelId="{4A14B575-D33B-4302-BA3F-1511FB3AA642}" type="presParOf" srcId="{57CC1401-8921-44E0-A087-7413CE50FB3D}" destId="{7FEE4079-A7F0-4FDA-A625-D85A5D0C8A9D}" srcOrd="3" destOrd="0" presId="urn:microsoft.com/office/officeart/2005/8/layout/hList7"/>
    <dgm:cxn modelId="{2CC5892E-EAD0-48BA-81CC-6508819D217A}" type="presParOf" srcId="{14FF5156-DE77-4CD5-84CC-285279DF68D1}" destId="{A004C4AD-86DD-4284-B883-4339425F1F0D}" srcOrd="1" destOrd="0" presId="urn:microsoft.com/office/officeart/2005/8/layout/hList7"/>
    <dgm:cxn modelId="{891DC0A4-D262-43E0-B5A5-98663B2C5ACD}" type="presParOf" srcId="{14FF5156-DE77-4CD5-84CC-285279DF68D1}" destId="{5994275D-0E79-44A1-8043-D31D0031F6D5}" srcOrd="2" destOrd="0" presId="urn:microsoft.com/office/officeart/2005/8/layout/hList7"/>
    <dgm:cxn modelId="{FC50C7F2-84F0-43CB-8B7A-1270362F1C82}" type="presParOf" srcId="{5994275D-0E79-44A1-8043-D31D0031F6D5}" destId="{4BBD8BFF-05BC-4B74-808D-CD3A65CFB8C1}" srcOrd="0" destOrd="0" presId="urn:microsoft.com/office/officeart/2005/8/layout/hList7"/>
    <dgm:cxn modelId="{9952A9CB-0C4B-4E04-BE40-A532052E0A58}" type="presParOf" srcId="{5994275D-0E79-44A1-8043-D31D0031F6D5}" destId="{AAD49619-38A3-4166-9965-AD980B1B3DAA}" srcOrd="1" destOrd="0" presId="urn:microsoft.com/office/officeart/2005/8/layout/hList7"/>
    <dgm:cxn modelId="{61618150-4ED3-4519-B250-30EE18DD46C7}" type="presParOf" srcId="{5994275D-0E79-44A1-8043-D31D0031F6D5}" destId="{5B9B7157-EFE4-4940-ABCC-F8F326A470A8}" srcOrd="2" destOrd="0" presId="urn:microsoft.com/office/officeart/2005/8/layout/hList7"/>
    <dgm:cxn modelId="{575F530C-6409-4481-B097-F938CEF1DDCD}" type="presParOf" srcId="{5994275D-0E79-44A1-8043-D31D0031F6D5}" destId="{45FF7DFA-B3B5-430E-8CB1-C23729937786}" srcOrd="3" destOrd="0" presId="urn:microsoft.com/office/officeart/2005/8/layout/hList7"/>
    <dgm:cxn modelId="{133245FF-084B-4ADC-99A0-6C46FB257EA8}" type="presParOf" srcId="{14FF5156-DE77-4CD5-84CC-285279DF68D1}" destId="{18C1ADE3-4948-4996-9D7D-F76CBB0739A3}" srcOrd="3" destOrd="0" presId="urn:microsoft.com/office/officeart/2005/8/layout/hList7"/>
    <dgm:cxn modelId="{032B89CB-3091-49E2-8B63-126E81E698E6}" type="presParOf" srcId="{14FF5156-DE77-4CD5-84CC-285279DF68D1}" destId="{6E5047E1-C9CB-49BE-BDDD-9E5322B8F345}" srcOrd="4" destOrd="0" presId="urn:microsoft.com/office/officeart/2005/8/layout/hList7"/>
    <dgm:cxn modelId="{BD78FFB0-1BB5-49F3-BE9A-82E599746587}" type="presParOf" srcId="{6E5047E1-C9CB-49BE-BDDD-9E5322B8F345}" destId="{D1CDF6D3-F40A-45FE-8499-E84DB609E334}" srcOrd="0" destOrd="0" presId="urn:microsoft.com/office/officeart/2005/8/layout/hList7"/>
    <dgm:cxn modelId="{344E26CB-F533-4F8D-8F8E-1A9759CEEB99}" type="presParOf" srcId="{6E5047E1-C9CB-49BE-BDDD-9E5322B8F345}" destId="{65B0DA6A-132F-42E8-BB50-B4350B8F0080}" srcOrd="1" destOrd="0" presId="urn:microsoft.com/office/officeart/2005/8/layout/hList7"/>
    <dgm:cxn modelId="{2C00EC73-11D0-4C7E-84FF-62B8D11AF938}" type="presParOf" srcId="{6E5047E1-C9CB-49BE-BDDD-9E5322B8F345}" destId="{11BD3073-681B-4280-B85C-4E3CB8991F9B}" srcOrd="2" destOrd="0" presId="urn:microsoft.com/office/officeart/2005/8/layout/hList7"/>
    <dgm:cxn modelId="{843CDAAA-4301-4FAE-AF27-3E621B45052E}" type="presParOf" srcId="{6E5047E1-C9CB-49BE-BDDD-9E5322B8F345}" destId="{0A41A5FC-B026-4709-969D-F6CA6EB9B3C8}" srcOrd="3" destOrd="0" presId="urn:microsoft.com/office/officeart/2005/8/layout/hList7"/>
    <dgm:cxn modelId="{49C17C71-A11A-4EDF-8E8D-60CEB3AB91F7}" type="presParOf" srcId="{14FF5156-DE77-4CD5-84CC-285279DF68D1}" destId="{0728FD4C-5FD6-4189-A775-5620D0D5A130}" srcOrd="5" destOrd="0" presId="urn:microsoft.com/office/officeart/2005/8/layout/hList7"/>
    <dgm:cxn modelId="{5310B50A-0F7D-4737-8D0B-3ACDBE6AD7C3}" type="presParOf" srcId="{14FF5156-DE77-4CD5-84CC-285279DF68D1}" destId="{ABFDAB79-56E3-41BE-9CC7-246752269C70}" srcOrd="6" destOrd="0" presId="urn:microsoft.com/office/officeart/2005/8/layout/hList7"/>
    <dgm:cxn modelId="{EE375907-0029-4A95-817A-405DC4E6A7AA}" type="presParOf" srcId="{ABFDAB79-56E3-41BE-9CC7-246752269C70}" destId="{5ADF1885-E454-4FFF-97C5-8C7B591CDBCC}" srcOrd="0" destOrd="0" presId="urn:microsoft.com/office/officeart/2005/8/layout/hList7"/>
    <dgm:cxn modelId="{E74B3EE8-E593-4473-9686-901F4A3F5E09}" type="presParOf" srcId="{ABFDAB79-56E3-41BE-9CC7-246752269C70}" destId="{00BD8481-2F7D-4E9F-8AFC-3850EF88B1EC}" srcOrd="1" destOrd="0" presId="urn:microsoft.com/office/officeart/2005/8/layout/hList7"/>
    <dgm:cxn modelId="{FAE74816-1958-4580-95B4-2B809F423256}" type="presParOf" srcId="{ABFDAB79-56E3-41BE-9CC7-246752269C70}" destId="{BB8E2E6A-B9A0-4ACD-89BE-38EC3796CA45}" srcOrd="2" destOrd="0" presId="urn:microsoft.com/office/officeart/2005/8/layout/hList7"/>
    <dgm:cxn modelId="{09370179-0C44-4A9B-934D-8EFF63867B27}" type="presParOf" srcId="{ABFDAB79-56E3-41BE-9CC7-246752269C70}" destId="{0FF7139A-2EE7-468E-9CFA-4C34BD1A142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FEA499-38FC-44BB-861B-673C297733BC}" type="doc">
      <dgm:prSet loTypeId="urn:microsoft.com/office/officeart/2005/8/layout/hierarchy2" loCatId="hierarchy" qsTypeId="urn:microsoft.com/office/officeart/2005/8/quickstyle/simple1" qsCatId="simple" csTypeId="urn:microsoft.com/office/officeart/2005/8/colors/colorful1" csCatId="colorful"/>
      <dgm:spPr/>
      <dgm:t>
        <a:bodyPr/>
        <a:lstStyle/>
        <a:p>
          <a:endParaRPr lang="en-US"/>
        </a:p>
      </dgm:t>
    </dgm:pt>
    <dgm:pt modelId="{9EA634E5-4406-470E-85B0-BA2DE0876343}">
      <dgm:prSet custT="1"/>
      <dgm:spPr/>
      <dgm:t>
        <a:bodyPr/>
        <a:lstStyle/>
        <a:p>
          <a:r>
            <a:rPr lang="hi-IN" sz="3200" b="1" dirty="0"/>
            <a:t>नकद </a:t>
          </a:r>
          <a:endParaRPr lang="en-US" sz="3200" b="1" dirty="0"/>
        </a:p>
      </dgm:t>
    </dgm:pt>
    <dgm:pt modelId="{EC7B8EDD-2E8E-460A-A5F7-B663C7995BFC}" type="parTrans" cxnId="{32274EC8-0DEB-4B03-8985-2194602EBEF7}">
      <dgm:prSet/>
      <dgm:spPr/>
      <dgm:t>
        <a:bodyPr/>
        <a:lstStyle/>
        <a:p>
          <a:endParaRPr lang="en-US" sz="1800"/>
        </a:p>
      </dgm:t>
    </dgm:pt>
    <dgm:pt modelId="{F3502870-4CEF-42F7-B477-D7550AB29428}" type="sibTrans" cxnId="{32274EC8-0DEB-4B03-8985-2194602EBEF7}">
      <dgm:prSet/>
      <dgm:spPr/>
      <dgm:t>
        <a:bodyPr/>
        <a:lstStyle/>
        <a:p>
          <a:endParaRPr lang="en-US" sz="1800"/>
        </a:p>
      </dgm:t>
    </dgm:pt>
    <dgm:pt modelId="{A03DCB15-36B5-4116-956B-BB38B2443F0F}">
      <dgm:prSet custT="1"/>
      <dgm:spPr/>
      <dgm:t>
        <a:bodyPr/>
        <a:lstStyle/>
        <a:p>
          <a:r>
            <a:rPr lang="hi-IN" sz="1800" dirty="0"/>
            <a:t>Rs. 50,000 से अधिक</a:t>
          </a:r>
          <a:endParaRPr lang="en-US" sz="1800" dirty="0"/>
        </a:p>
      </dgm:t>
    </dgm:pt>
    <dgm:pt modelId="{52F08EED-7BB5-4DD0-BA36-8D9A740EE37D}" type="parTrans" cxnId="{8E365299-72FA-4C35-B5A3-6D9A9B55D2DF}">
      <dgm:prSet/>
      <dgm:spPr/>
      <dgm:t>
        <a:bodyPr/>
        <a:lstStyle/>
        <a:p>
          <a:endParaRPr lang="en-US" sz="1800"/>
        </a:p>
      </dgm:t>
    </dgm:pt>
    <dgm:pt modelId="{C14BD506-B012-459C-92F9-2B931D3929B9}" type="sibTrans" cxnId="{8E365299-72FA-4C35-B5A3-6D9A9B55D2DF}">
      <dgm:prSet/>
      <dgm:spPr/>
      <dgm:t>
        <a:bodyPr/>
        <a:lstStyle/>
        <a:p>
          <a:endParaRPr lang="en-US" sz="1800"/>
        </a:p>
      </dgm:t>
    </dgm:pt>
    <dgm:pt modelId="{6A519B25-2D4C-48A6-94F9-7E5D706A574B}">
      <dgm:prSet custT="1"/>
      <dgm:spPr/>
      <dgm:t>
        <a:bodyPr/>
        <a:lstStyle/>
        <a:p>
          <a:r>
            <a:rPr lang="hi-IN" sz="1400" dirty="0"/>
            <a:t>अगर चुनाव से सम्बंधित नहीं है तो वापस किया जाना चाहिए </a:t>
          </a:r>
          <a:endParaRPr lang="en-US" sz="1400" dirty="0"/>
        </a:p>
      </dgm:t>
    </dgm:pt>
    <dgm:pt modelId="{460FB574-81A0-4A3C-8CCC-94C4D54EA5ED}" type="parTrans" cxnId="{4F428C1B-3DD5-4F0C-B986-970D1CCB0C16}">
      <dgm:prSet/>
      <dgm:spPr/>
      <dgm:t>
        <a:bodyPr/>
        <a:lstStyle/>
        <a:p>
          <a:endParaRPr lang="en-US" sz="1800"/>
        </a:p>
      </dgm:t>
    </dgm:pt>
    <dgm:pt modelId="{73906F22-579E-4F73-8BB8-FECE21148876}" type="sibTrans" cxnId="{4F428C1B-3DD5-4F0C-B986-970D1CCB0C16}">
      <dgm:prSet/>
      <dgm:spPr/>
      <dgm:t>
        <a:bodyPr/>
        <a:lstStyle/>
        <a:p>
          <a:endParaRPr lang="en-US" sz="1800"/>
        </a:p>
      </dgm:t>
    </dgm:pt>
    <dgm:pt modelId="{11F04808-4A79-4DFF-9BDB-EDA89B7EFDC8}">
      <dgm:prSet custT="1"/>
      <dgm:spPr/>
      <dgm:t>
        <a:bodyPr/>
        <a:lstStyle/>
        <a:p>
          <a:r>
            <a:rPr lang="hi-IN" sz="2000" dirty="0"/>
            <a:t>Rs.10 लाख से अधिक </a:t>
          </a:r>
          <a:endParaRPr lang="en-US" sz="2000" dirty="0"/>
        </a:p>
      </dgm:t>
    </dgm:pt>
    <dgm:pt modelId="{F2E7DEE2-2E31-4238-8D6E-642AA852E0E9}" type="parTrans" cxnId="{DB1C2AAD-FEFA-403E-B88C-D0E8633F1B75}">
      <dgm:prSet/>
      <dgm:spPr/>
      <dgm:t>
        <a:bodyPr/>
        <a:lstStyle/>
        <a:p>
          <a:endParaRPr lang="en-US" sz="1800"/>
        </a:p>
      </dgm:t>
    </dgm:pt>
    <dgm:pt modelId="{1BACD271-6AAA-40F3-8E13-23399C1B3AF3}" type="sibTrans" cxnId="{DB1C2AAD-FEFA-403E-B88C-D0E8633F1B75}">
      <dgm:prSet/>
      <dgm:spPr/>
      <dgm:t>
        <a:bodyPr/>
        <a:lstStyle/>
        <a:p>
          <a:endParaRPr lang="en-US" sz="1800"/>
        </a:p>
      </dgm:t>
    </dgm:pt>
    <dgm:pt modelId="{A64EDEF9-B820-4EFD-BCA9-9E066852D6FE}">
      <dgm:prSet custT="1"/>
      <dgm:spPr/>
      <dgm:t>
        <a:bodyPr/>
        <a:lstStyle/>
        <a:p>
          <a:r>
            <a:rPr lang="hi-IN" sz="1400" dirty="0"/>
            <a:t>आयकर विभाग को जांच के लिए भेजा जाएगा </a:t>
          </a:r>
          <a:endParaRPr lang="en-US" sz="1400" dirty="0"/>
        </a:p>
      </dgm:t>
    </dgm:pt>
    <dgm:pt modelId="{58FEFABC-8A05-440E-82E1-650F789FC3B5}" type="parTrans" cxnId="{CEEF993F-EC94-402A-8F7A-C4ACC013D4F7}">
      <dgm:prSet/>
      <dgm:spPr/>
      <dgm:t>
        <a:bodyPr/>
        <a:lstStyle/>
        <a:p>
          <a:endParaRPr lang="en-US" sz="1800"/>
        </a:p>
      </dgm:t>
    </dgm:pt>
    <dgm:pt modelId="{0EE097B7-805A-447E-8772-59BD73478C0C}" type="sibTrans" cxnId="{CEEF993F-EC94-402A-8F7A-C4ACC013D4F7}">
      <dgm:prSet/>
      <dgm:spPr/>
      <dgm:t>
        <a:bodyPr/>
        <a:lstStyle/>
        <a:p>
          <a:endParaRPr lang="en-US" sz="1800"/>
        </a:p>
      </dgm:t>
    </dgm:pt>
    <dgm:pt modelId="{67D5CD2F-2D39-4DAA-BE61-0EBFA8BE6CAE}" type="pres">
      <dgm:prSet presAssocID="{80FEA499-38FC-44BB-861B-673C297733BC}" presName="diagram" presStyleCnt="0">
        <dgm:presLayoutVars>
          <dgm:chPref val="1"/>
          <dgm:dir/>
          <dgm:animOne val="branch"/>
          <dgm:animLvl val="lvl"/>
          <dgm:resizeHandles val="exact"/>
        </dgm:presLayoutVars>
      </dgm:prSet>
      <dgm:spPr/>
    </dgm:pt>
    <dgm:pt modelId="{DACB2DDD-C64D-4F86-AA8E-0C50F385260D}" type="pres">
      <dgm:prSet presAssocID="{9EA634E5-4406-470E-85B0-BA2DE0876343}" presName="root1" presStyleCnt="0"/>
      <dgm:spPr/>
    </dgm:pt>
    <dgm:pt modelId="{61CE9A97-1E4D-444B-8CA4-7B2F2927F603}" type="pres">
      <dgm:prSet presAssocID="{9EA634E5-4406-470E-85B0-BA2DE0876343}" presName="LevelOneTextNode" presStyleLbl="node0" presStyleIdx="0" presStyleCnt="1">
        <dgm:presLayoutVars>
          <dgm:chPref val="3"/>
        </dgm:presLayoutVars>
      </dgm:prSet>
      <dgm:spPr/>
    </dgm:pt>
    <dgm:pt modelId="{609B34C8-114F-44B1-BA06-5C3DBF2BE384}" type="pres">
      <dgm:prSet presAssocID="{9EA634E5-4406-470E-85B0-BA2DE0876343}" presName="level2hierChild" presStyleCnt="0"/>
      <dgm:spPr/>
    </dgm:pt>
    <dgm:pt modelId="{B7F143AC-A889-40C7-BB28-A2AE149E6769}" type="pres">
      <dgm:prSet presAssocID="{52F08EED-7BB5-4DD0-BA36-8D9A740EE37D}" presName="conn2-1" presStyleLbl="parChTrans1D2" presStyleIdx="0" presStyleCnt="2"/>
      <dgm:spPr/>
    </dgm:pt>
    <dgm:pt modelId="{94D63949-0AFB-45E5-8B1B-B1B420F6715E}" type="pres">
      <dgm:prSet presAssocID="{52F08EED-7BB5-4DD0-BA36-8D9A740EE37D}" presName="connTx" presStyleLbl="parChTrans1D2" presStyleIdx="0" presStyleCnt="2"/>
      <dgm:spPr/>
    </dgm:pt>
    <dgm:pt modelId="{910A4A9A-117C-4E68-A1C9-6B862807C6DC}" type="pres">
      <dgm:prSet presAssocID="{A03DCB15-36B5-4116-956B-BB38B2443F0F}" presName="root2" presStyleCnt="0"/>
      <dgm:spPr/>
    </dgm:pt>
    <dgm:pt modelId="{1A8A2849-7E1B-48B7-B82D-233246168B69}" type="pres">
      <dgm:prSet presAssocID="{A03DCB15-36B5-4116-956B-BB38B2443F0F}" presName="LevelTwoTextNode" presStyleLbl="node2" presStyleIdx="0" presStyleCnt="2">
        <dgm:presLayoutVars>
          <dgm:chPref val="3"/>
        </dgm:presLayoutVars>
      </dgm:prSet>
      <dgm:spPr/>
    </dgm:pt>
    <dgm:pt modelId="{AA952C2D-BC22-43F6-A2E7-0E33AD5A881E}" type="pres">
      <dgm:prSet presAssocID="{A03DCB15-36B5-4116-956B-BB38B2443F0F}" presName="level3hierChild" presStyleCnt="0"/>
      <dgm:spPr/>
    </dgm:pt>
    <dgm:pt modelId="{2C67ED91-9DAC-4A3D-B1CE-6A0EACB7C8DE}" type="pres">
      <dgm:prSet presAssocID="{460FB574-81A0-4A3C-8CCC-94C4D54EA5ED}" presName="conn2-1" presStyleLbl="parChTrans1D3" presStyleIdx="0" presStyleCnt="2"/>
      <dgm:spPr/>
    </dgm:pt>
    <dgm:pt modelId="{46CE3186-601B-4C5A-855E-9E35913C38E9}" type="pres">
      <dgm:prSet presAssocID="{460FB574-81A0-4A3C-8CCC-94C4D54EA5ED}" presName="connTx" presStyleLbl="parChTrans1D3" presStyleIdx="0" presStyleCnt="2"/>
      <dgm:spPr/>
    </dgm:pt>
    <dgm:pt modelId="{7EF4F844-1751-4A8A-9CE4-4E4E8366DCBE}" type="pres">
      <dgm:prSet presAssocID="{6A519B25-2D4C-48A6-94F9-7E5D706A574B}" presName="root2" presStyleCnt="0"/>
      <dgm:spPr/>
    </dgm:pt>
    <dgm:pt modelId="{AC13F39E-3711-4BF3-A322-7A5E4993F19C}" type="pres">
      <dgm:prSet presAssocID="{6A519B25-2D4C-48A6-94F9-7E5D706A574B}" presName="LevelTwoTextNode" presStyleLbl="node3" presStyleIdx="0" presStyleCnt="2">
        <dgm:presLayoutVars>
          <dgm:chPref val="3"/>
        </dgm:presLayoutVars>
      </dgm:prSet>
      <dgm:spPr/>
    </dgm:pt>
    <dgm:pt modelId="{45F2B380-17F0-42BC-A393-02B188952756}" type="pres">
      <dgm:prSet presAssocID="{6A519B25-2D4C-48A6-94F9-7E5D706A574B}" presName="level3hierChild" presStyleCnt="0"/>
      <dgm:spPr/>
    </dgm:pt>
    <dgm:pt modelId="{1B67B257-5208-4A1D-9DF8-2C39982C38B9}" type="pres">
      <dgm:prSet presAssocID="{F2E7DEE2-2E31-4238-8D6E-642AA852E0E9}" presName="conn2-1" presStyleLbl="parChTrans1D2" presStyleIdx="1" presStyleCnt="2"/>
      <dgm:spPr/>
    </dgm:pt>
    <dgm:pt modelId="{8B555882-63EB-4AEE-99F1-60DC5E37ADDC}" type="pres">
      <dgm:prSet presAssocID="{F2E7DEE2-2E31-4238-8D6E-642AA852E0E9}" presName="connTx" presStyleLbl="parChTrans1D2" presStyleIdx="1" presStyleCnt="2"/>
      <dgm:spPr/>
    </dgm:pt>
    <dgm:pt modelId="{07AD4E17-4DAC-40FA-A1B2-7AEF71FFCA76}" type="pres">
      <dgm:prSet presAssocID="{11F04808-4A79-4DFF-9BDB-EDA89B7EFDC8}" presName="root2" presStyleCnt="0"/>
      <dgm:spPr/>
    </dgm:pt>
    <dgm:pt modelId="{CCDC851E-C0EF-43E0-B00D-27D72D3BD84F}" type="pres">
      <dgm:prSet presAssocID="{11F04808-4A79-4DFF-9BDB-EDA89B7EFDC8}" presName="LevelTwoTextNode" presStyleLbl="node2" presStyleIdx="1" presStyleCnt="2">
        <dgm:presLayoutVars>
          <dgm:chPref val="3"/>
        </dgm:presLayoutVars>
      </dgm:prSet>
      <dgm:spPr/>
    </dgm:pt>
    <dgm:pt modelId="{AA84B5D5-AB65-4BA0-84FF-89E380D888CE}" type="pres">
      <dgm:prSet presAssocID="{11F04808-4A79-4DFF-9BDB-EDA89B7EFDC8}" presName="level3hierChild" presStyleCnt="0"/>
      <dgm:spPr/>
    </dgm:pt>
    <dgm:pt modelId="{6C9DE2D4-2E80-4EE1-8467-38DEDF1A33F9}" type="pres">
      <dgm:prSet presAssocID="{58FEFABC-8A05-440E-82E1-650F789FC3B5}" presName="conn2-1" presStyleLbl="parChTrans1D3" presStyleIdx="1" presStyleCnt="2"/>
      <dgm:spPr/>
    </dgm:pt>
    <dgm:pt modelId="{89DE93DE-70EC-4A56-880F-0598769F6066}" type="pres">
      <dgm:prSet presAssocID="{58FEFABC-8A05-440E-82E1-650F789FC3B5}" presName="connTx" presStyleLbl="parChTrans1D3" presStyleIdx="1" presStyleCnt="2"/>
      <dgm:spPr/>
    </dgm:pt>
    <dgm:pt modelId="{9FBCD71E-56A9-48E3-BE68-685FC2E15BBF}" type="pres">
      <dgm:prSet presAssocID="{A64EDEF9-B820-4EFD-BCA9-9E066852D6FE}" presName="root2" presStyleCnt="0"/>
      <dgm:spPr/>
    </dgm:pt>
    <dgm:pt modelId="{71712EE5-709B-4E08-8081-549E779829D1}" type="pres">
      <dgm:prSet presAssocID="{A64EDEF9-B820-4EFD-BCA9-9E066852D6FE}" presName="LevelTwoTextNode" presStyleLbl="node3" presStyleIdx="1" presStyleCnt="2">
        <dgm:presLayoutVars>
          <dgm:chPref val="3"/>
        </dgm:presLayoutVars>
      </dgm:prSet>
      <dgm:spPr/>
    </dgm:pt>
    <dgm:pt modelId="{7E4759CD-219D-4BAE-8191-677D2D41754C}" type="pres">
      <dgm:prSet presAssocID="{A64EDEF9-B820-4EFD-BCA9-9E066852D6FE}" presName="level3hierChild" presStyleCnt="0"/>
      <dgm:spPr/>
    </dgm:pt>
  </dgm:ptLst>
  <dgm:cxnLst>
    <dgm:cxn modelId="{3FAC7F03-82BC-47D8-B34E-118DE59BDE14}" type="presOf" srcId="{6A519B25-2D4C-48A6-94F9-7E5D706A574B}" destId="{AC13F39E-3711-4BF3-A322-7A5E4993F19C}" srcOrd="0" destOrd="0" presId="urn:microsoft.com/office/officeart/2005/8/layout/hierarchy2"/>
    <dgm:cxn modelId="{4F428C1B-3DD5-4F0C-B986-970D1CCB0C16}" srcId="{A03DCB15-36B5-4116-956B-BB38B2443F0F}" destId="{6A519B25-2D4C-48A6-94F9-7E5D706A574B}" srcOrd="0" destOrd="0" parTransId="{460FB574-81A0-4A3C-8CCC-94C4D54EA5ED}" sibTransId="{73906F22-579E-4F73-8BB8-FECE21148876}"/>
    <dgm:cxn modelId="{D6E1EB23-5041-4684-9642-0780E3DA39DE}" type="presOf" srcId="{A64EDEF9-B820-4EFD-BCA9-9E066852D6FE}" destId="{71712EE5-709B-4E08-8081-549E779829D1}" srcOrd="0" destOrd="0" presId="urn:microsoft.com/office/officeart/2005/8/layout/hierarchy2"/>
    <dgm:cxn modelId="{7E243632-BF8C-4ED0-9A95-BBFBD0389A26}" type="presOf" srcId="{F2E7DEE2-2E31-4238-8D6E-642AA852E0E9}" destId="{8B555882-63EB-4AEE-99F1-60DC5E37ADDC}" srcOrd="1" destOrd="0" presId="urn:microsoft.com/office/officeart/2005/8/layout/hierarchy2"/>
    <dgm:cxn modelId="{CEEF993F-EC94-402A-8F7A-C4ACC013D4F7}" srcId="{11F04808-4A79-4DFF-9BDB-EDA89B7EFDC8}" destId="{A64EDEF9-B820-4EFD-BCA9-9E066852D6FE}" srcOrd="0" destOrd="0" parTransId="{58FEFABC-8A05-440E-82E1-650F789FC3B5}" sibTransId="{0EE097B7-805A-447E-8772-59BD73478C0C}"/>
    <dgm:cxn modelId="{56C70C48-8C6E-4DC9-B3BB-9E731CB41AD2}" type="presOf" srcId="{A03DCB15-36B5-4116-956B-BB38B2443F0F}" destId="{1A8A2849-7E1B-48B7-B82D-233246168B69}" srcOrd="0" destOrd="0" presId="urn:microsoft.com/office/officeart/2005/8/layout/hierarchy2"/>
    <dgm:cxn modelId="{5CA2AF48-C963-49A1-A0C6-AFBC31DC1B3B}" type="presOf" srcId="{52F08EED-7BB5-4DD0-BA36-8D9A740EE37D}" destId="{B7F143AC-A889-40C7-BB28-A2AE149E6769}" srcOrd="0" destOrd="0" presId="urn:microsoft.com/office/officeart/2005/8/layout/hierarchy2"/>
    <dgm:cxn modelId="{36D5C958-CBBD-497E-98E4-DA45C39CF923}" type="presOf" srcId="{460FB574-81A0-4A3C-8CCC-94C4D54EA5ED}" destId="{46CE3186-601B-4C5A-855E-9E35913C38E9}" srcOrd="1" destOrd="0" presId="urn:microsoft.com/office/officeart/2005/8/layout/hierarchy2"/>
    <dgm:cxn modelId="{ABD87485-767B-44EB-ACB4-16E7D7199028}" type="presOf" srcId="{80FEA499-38FC-44BB-861B-673C297733BC}" destId="{67D5CD2F-2D39-4DAA-BE61-0EBFA8BE6CAE}" srcOrd="0" destOrd="0" presId="urn:microsoft.com/office/officeart/2005/8/layout/hierarchy2"/>
    <dgm:cxn modelId="{C369F192-4F26-423C-97AB-F86E82991540}" type="presOf" srcId="{58FEFABC-8A05-440E-82E1-650F789FC3B5}" destId="{6C9DE2D4-2E80-4EE1-8467-38DEDF1A33F9}" srcOrd="0" destOrd="0" presId="urn:microsoft.com/office/officeart/2005/8/layout/hierarchy2"/>
    <dgm:cxn modelId="{8E365299-72FA-4C35-B5A3-6D9A9B55D2DF}" srcId="{9EA634E5-4406-470E-85B0-BA2DE0876343}" destId="{A03DCB15-36B5-4116-956B-BB38B2443F0F}" srcOrd="0" destOrd="0" parTransId="{52F08EED-7BB5-4DD0-BA36-8D9A740EE37D}" sibTransId="{C14BD506-B012-459C-92F9-2B931D3929B9}"/>
    <dgm:cxn modelId="{DB1C2AAD-FEFA-403E-B88C-D0E8633F1B75}" srcId="{9EA634E5-4406-470E-85B0-BA2DE0876343}" destId="{11F04808-4A79-4DFF-9BDB-EDA89B7EFDC8}" srcOrd="1" destOrd="0" parTransId="{F2E7DEE2-2E31-4238-8D6E-642AA852E0E9}" sibTransId="{1BACD271-6AAA-40F3-8E13-23399C1B3AF3}"/>
    <dgm:cxn modelId="{1305F9BF-E79F-4069-8DD6-081412ABEEA4}" type="presOf" srcId="{9EA634E5-4406-470E-85B0-BA2DE0876343}" destId="{61CE9A97-1E4D-444B-8CA4-7B2F2927F603}" srcOrd="0" destOrd="0" presId="urn:microsoft.com/office/officeart/2005/8/layout/hierarchy2"/>
    <dgm:cxn modelId="{32274EC8-0DEB-4B03-8985-2194602EBEF7}" srcId="{80FEA499-38FC-44BB-861B-673C297733BC}" destId="{9EA634E5-4406-470E-85B0-BA2DE0876343}" srcOrd="0" destOrd="0" parTransId="{EC7B8EDD-2E8E-460A-A5F7-B663C7995BFC}" sibTransId="{F3502870-4CEF-42F7-B477-D7550AB29428}"/>
    <dgm:cxn modelId="{5C2175C9-3066-4B3A-A2D3-28E2B821058B}" type="presOf" srcId="{52F08EED-7BB5-4DD0-BA36-8D9A740EE37D}" destId="{94D63949-0AFB-45E5-8B1B-B1B420F6715E}" srcOrd="1" destOrd="0" presId="urn:microsoft.com/office/officeart/2005/8/layout/hierarchy2"/>
    <dgm:cxn modelId="{E53312CD-8B82-4C01-9D3E-CEE4C2D2A269}" type="presOf" srcId="{460FB574-81A0-4A3C-8CCC-94C4D54EA5ED}" destId="{2C67ED91-9DAC-4A3D-B1CE-6A0EACB7C8DE}" srcOrd="0" destOrd="0" presId="urn:microsoft.com/office/officeart/2005/8/layout/hierarchy2"/>
    <dgm:cxn modelId="{FCB688E2-CB6C-4FBA-9223-053B64659ABC}" type="presOf" srcId="{58FEFABC-8A05-440E-82E1-650F789FC3B5}" destId="{89DE93DE-70EC-4A56-880F-0598769F6066}" srcOrd="1" destOrd="0" presId="urn:microsoft.com/office/officeart/2005/8/layout/hierarchy2"/>
    <dgm:cxn modelId="{EA15FEE3-4425-4233-8441-E34F9374FF39}" type="presOf" srcId="{11F04808-4A79-4DFF-9BDB-EDA89B7EFDC8}" destId="{CCDC851E-C0EF-43E0-B00D-27D72D3BD84F}" srcOrd="0" destOrd="0" presId="urn:microsoft.com/office/officeart/2005/8/layout/hierarchy2"/>
    <dgm:cxn modelId="{2895BAEB-3F08-40DC-9E28-1DAB4543C9DD}" type="presOf" srcId="{F2E7DEE2-2E31-4238-8D6E-642AA852E0E9}" destId="{1B67B257-5208-4A1D-9DF8-2C39982C38B9}" srcOrd="0" destOrd="0" presId="urn:microsoft.com/office/officeart/2005/8/layout/hierarchy2"/>
    <dgm:cxn modelId="{294244F1-123F-4858-AA33-41332F0A9116}" type="presParOf" srcId="{67D5CD2F-2D39-4DAA-BE61-0EBFA8BE6CAE}" destId="{DACB2DDD-C64D-4F86-AA8E-0C50F385260D}" srcOrd="0" destOrd="0" presId="urn:microsoft.com/office/officeart/2005/8/layout/hierarchy2"/>
    <dgm:cxn modelId="{FC3DE959-54F0-4000-96FB-381635080255}" type="presParOf" srcId="{DACB2DDD-C64D-4F86-AA8E-0C50F385260D}" destId="{61CE9A97-1E4D-444B-8CA4-7B2F2927F603}" srcOrd="0" destOrd="0" presId="urn:microsoft.com/office/officeart/2005/8/layout/hierarchy2"/>
    <dgm:cxn modelId="{3836517C-63F8-4DF7-8294-EE02337AB0FC}" type="presParOf" srcId="{DACB2DDD-C64D-4F86-AA8E-0C50F385260D}" destId="{609B34C8-114F-44B1-BA06-5C3DBF2BE384}" srcOrd="1" destOrd="0" presId="urn:microsoft.com/office/officeart/2005/8/layout/hierarchy2"/>
    <dgm:cxn modelId="{8CB38E85-3E5A-46AA-9564-C5C2C5B0D9B6}" type="presParOf" srcId="{609B34C8-114F-44B1-BA06-5C3DBF2BE384}" destId="{B7F143AC-A889-40C7-BB28-A2AE149E6769}" srcOrd="0" destOrd="0" presId="urn:microsoft.com/office/officeart/2005/8/layout/hierarchy2"/>
    <dgm:cxn modelId="{D09CA6DD-7EC6-4C78-A040-B40D50A0BFFC}" type="presParOf" srcId="{B7F143AC-A889-40C7-BB28-A2AE149E6769}" destId="{94D63949-0AFB-45E5-8B1B-B1B420F6715E}" srcOrd="0" destOrd="0" presId="urn:microsoft.com/office/officeart/2005/8/layout/hierarchy2"/>
    <dgm:cxn modelId="{75996481-5A18-4AEF-ACAC-C69590255E1E}" type="presParOf" srcId="{609B34C8-114F-44B1-BA06-5C3DBF2BE384}" destId="{910A4A9A-117C-4E68-A1C9-6B862807C6DC}" srcOrd="1" destOrd="0" presId="urn:microsoft.com/office/officeart/2005/8/layout/hierarchy2"/>
    <dgm:cxn modelId="{B372FACC-E91C-4BD4-AC06-FEB4ED33A15D}" type="presParOf" srcId="{910A4A9A-117C-4E68-A1C9-6B862807C6DC}" destId="{1A8A2849-7E1B-48B7-B82D-233246168B69}" srcOrd="0" destOrd="0" presId="urn:microsoft.com/office/officeart/2005/8/layout/hierarchy2"/>
    <dgm:cxn modelId="{0FE0D720-7E31-4BD5-97C4-029EAD119674}" type="presParOf" srcId="{910A4A9A-117C-4E68-A1C9-6B862807C6DC}" destId="{AA952C2D-BC22-43F6-A2E7-0E33AD5A881E}" srcOrd="1" destOrd="0" presId="urn:microsoft.com/office/officeart/2005/8/layout/hierarchy2"/>
    <dgm:cxn modelId="{F4E7F50A-3A10-4EEF-8193-78ED3EE34F14}" type="presParOf" srcId="{AA952C2D-BC22-43F6-A2E7-0E33AD5A881E}" destId="{2C67ED91-9DAC-4A3D-B1CE-6A0EACB7C8DE}" srcOrd="0" destOrd="0" presId="urn:microsoft.com/office/officeart/2005/8/layout/hierarchy2"/>
    <dgm:cxn modelId="{D3090A2C-727D-465B-8B49-D6ED1DDD37CF}" type="presParOf" srcId="{2C67ED91-9DAC-4A3D-B1CE-6A0EACB7C8DE}" destId="{46CE3186-601B-4C5A-855E-9E35913C38E9}" srcOrd="0" destOrd="0" presId="urn:microsoft.com/office/officeart/2005/8/layout/hierarchy2"/>
    <dgm:cxn modelId="{57440608-421D-4292-8515-BA01D6B03827}" type="presParOf" srcId="{AA952C2D-BC22-43F6-A2E7-0E33AD5A881E}" destId="{7EF4F844-1751-4A8A-9CE4-4E4E8366DCBE}" srcOrd="1" destOrd="0" presId="urn:microsoft.com/office/officeart/2005/8/layout/hierarchy2"/>
    <dgm:cxn modelId="{0DB7A136-3532-4472-9D33-9ADEB081FE89}" type="presParOf" srcId="{7EF4F844-1751-4A8A-9CE4-4E4E8366DCBE}" destId="{AC13F39E-3711-4BF3-A322-7A5E4993F19C}" srcOrd="0" destOrd="0" presId="urn:microsoft.com/office/officeart/2005/8/layout/hierarchy2"/>
    <dgm:cxn modelId="{DC48C215-2F59-42C9-A1F9-364929023218}" type="presParOf" srcId="{7EF4F844-1751-4A8A-9CE4-4E4E8366DCBE}" destId="{45F2B380-17F0-42BC-A393-02B188952756}" srcOrd="1" destOrd="0" presId="urn:microsoft.com/office/officeart/2005/8/layout/hierarchy2"/>
    <dgm:cxn modelId="{20B2A2E2-0533-4ED9-AEA8-A66EE37B8961}" type="presParOf" srcId="{609B34C8-114F-44B1-BA06-5C3DBF2BE384}" destId="{1B67B257-5208-4A1D-9DF8-2C39982C38B9}" srcOrd="2" destOrd="0" presId="urn:microsoft.com/office/officeart/2005/8/layout/hierarchy2"/>
    <dgm:cxn modelId="{0963D127-204F-45A0-B3F9-F511FE914240}" type="presParOf" srcId="{1B67B257-5208-4A1D-9DF8-2C39982C38B9}" destId="{8B555882-63EB-4AEE-99F1-60DC5E37ADDC}" srcOrd="0" destOrd="0" presId="urn:microsoft.com/office/officeart/2005/8/layout/hierarchy2"/>
    <dgm:cxn modelId="{6399BBE8-A79F-4C6D-8F01-71CB9D8C9EA8}" type="presParOf" srcId="{609B34C8-114F-44B1-BA06-5C3DBF2BE384}" destId="{07AD4E17-4DAC-40FA-A1B2-7AEF71FFCA76}" srcOrd="3" destOrd="0" presId="urn:microsoft.com/office/officeart/2005/8/layout/hierarchy2"/>
    <dgm:cxn modelId="{915DC7B0-685F-4DA7-89BE-25535F2704FB}" type="presParOf" srcId="{07AD4E17-4DAC-40FA-A1B2-7AEF71FFCA76}" destId="{CCDC851E-C0EF-43E0-B00D-27D72D3BD84F}" srcOrd="0" destOrd="0" presId="urn:microsoft.com/office/officeart/2005/8/layout/hierarchy2"/>
    <dgm:cxn modelId="{2EA977A2-D572-4CDB-867E-70F94204CE65}" type="presParOf" srcId="{07AD4E17-4DAC-40FA-A1B2-7AEF71FFCA76}" destId="{AA84B5D5-AB65-4BA0-84FF-89E380D888CE}" srcOrd="1" destOrd="0" presId="urn:microsoft.com/office/officeart/2005/8/layout/hierarchy2"/>
    <dgm:cxn modelId="{D43C9FAA-3458-4DEA-971B-A86338F41A2D}" type="presParOf" srcId="{AA84B5D5-AB65-4BA0-84FF-89E380D888CE}" destId="{6C9DE2D4-2E80-4EE1-8467-38DEDF1A33F9}" srcOrd="0" destOrd="0" presId="urn:microsoft.com/office/officeart/2005/8/layout/hierarchy2"/>
    <dgm:cxn modelId="{EF057917-6EE0-42A5-9DEA-468243FD76F8}" type="presParOf" srcId="{6C9DE2D4-2E80-4EE1-8467-38DEDF1A33F9}" destId="{89DE93DE-70EC-4A56-880F-0598769F6066}" srcOrd="0" destOrd="0" presId="urn:microsoft.com/office/officeart/2005/8/layout/hierarchy2"/>
    <dgm:cxn modelId="{F641F915-4F93-4372-A99E-129CF02AC634}" type="presParOf" srcId="{AA84B5D5-AB65-4BA0-84FF-89E380D888CE}" destId="{9FBCD71E-56A9-48E3-BE68-685FC2E15BBF}" srcOrd="1" destOrd="0" presId="urn:microsoft.com/office/officeart/2005/8/layout/hierarchy2"/>
    <dgm:cxn modelId="{751E6841-47D6-4375-9CFD-75603EA141B9}" type="presParOf" srcId="{9FBCD71E-56A9-48E3-BE68-685FC2E15BBF}" destId="{71712EE5-709B-4E08-8081-549E779829D1}" srcOrd="0" destOrd="0" presId="urn:microsoft.com/office/officeart/2005/8/layout/hierarchy2"/>
    <dgm:cxn modelId="{2EB69447-9CC5-4453-9A01-EF6C85A13EAE}" type="presParOf" srcId="{9FBCD71E-56A9-48E3-BE68-685FC2E15BBF}" destId="{7E4759CD-219D-4BAE-8191-677D2D41754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5D7CBC9-667C-455D-8DCB-F1DB9D05EC88}" type="doc">
      <dgm:prSet loTypeId="urn:microsoft.com/office/officeart/2005/8/layout/hierarchy6" loCatId="hierarchy" qsTypeId="urn:microsoft.com/office/officeart/2005/8/quickstyle/simple1" qsCatId="simple" csTypeId="urn:microsoft.com/office/officeart/2005/8/colors/accent0_1" csCatId="mainScheme" phldr="1"/>
      <dgm:spPr/>
      <dgm:t>
        <a:bodyPr/>
        <a:lstStyle/>
        <a:p>
          <a:endParaRPr lang="en-US"/>
        </a:p>
      </dgm:t>
    </dgm:pt>
    <dgm:pt modelId="{872A7FE6-D3DB-48ED-AF31-F064F33816F6}">
      <dgm:prSet custT="1"/>
      <dgm:spPr/>
      <dgm:t>
        <a:bodyPr/>
        <a:lstStyle/>
        <a:p>
          <a:r>
            <a:rPr lang="hi-IN" sz="1600" b="0" i="0" dirty="0"/>
            <a:t>पुलिस जो भी कैश जब्त करती है</a:t>
          </a:r>
          <a:endParaRPr lang="en-US" sz="1600" dirty="0"/>
        </a:p>
      </dgm:t>
    </dgm:pt>
    <dgm:pt modelId="{AA16BC24-F04C-416A-AF0D-8D434B21BF94}" type="parTrans" cxnId="{D9B210DA-38B2-4C64-AEC8-0EE81562EF20}">
      <dgm:prSet/>
      <dgm:spPr/>
      <dgm:t>
        <a:bodyPr/>
        <a:lstStyle/>
        <a:p>
          <a:endParaRPr lang="en-US"/>
        </a:p>
      </dgm:t>
    </dgm:pt>
    <dgm:pt modelId="{5CC99A5F-C4C7-481C-8B06-F5D1700198CD}" type="sibTrans" cxnId="{D9B210DA-38B2-4C64-AEC8-0EE81562EF20}">
      <dgm:prSet/>
      <dgm:spPr/>
      <dgm:t>
        <a:bodyPr/>
        <a:lstStyle/>
        <a:p>
          <a:endParaRPr lang="en-US"/>
        </a:p>
      </dgm:t>
    </dgm:pt>
    <dgm:pt modelId="{248014D8-96E5-48D5-A288-0DB4A63A7B33}">
      <dgm:prSet custT="1"/>
      <dgm:spPr/>
      <dgm:t>
        <a:bodyPr/>
        <a:lstStyle/>
        <a:p>
          <a:r>
            <a:rPr lang="hi-IN" sz="1400" b="0" i="0" dirty="0"/>
            <a:t>उसे आयकर विभाग को सौंप दिया जाता है</a:t>
          </a:r>
          <a:endParaRPr lang="en-US" sz="1400" dirty="0"/>
        </a:p>
      </dgm:t>
    </dgm:pt>
    <dgm:pt modelId="{F24EB83B-BE90-4947-B01A-9035D4EAF5CF}" type="parTrans" cxnId="{7CD42380-4AAE-4E6E-AC3E-604F9175DF05}">
      <dgm:prSet/>
      <dgm:spPr/>
      <dgm:t>
        <a:bodyPr/>
        <a:lstStyle/>
        <a:p>
          <a:endParaRPr lang="en-US" sz="1800"/>
        </a:p>
      </dgm:t>
    </dgm:pt>
    <dgm:pt modelId="{34918862-5BBF-4C72-BC99-8E8BFEC6C4EB}" type="sibTrans" cxnId="{7CD42380-4AAE-4E6E-AC3E-604F9175DF05}">
      <dgm:prSet/>
      <dgm:spPr/>
      <dgm:t>
        <a:bodyPr/>
        <a:lstStyle/>
        <a:p>
          <a:endParaRPr lang="en-US"/>
        </a:p>
      </dgm:t>
    </dgm:pt>
    <dgm:pt modelId="{3B3A3432-F94E-4AE7-8819-FB92EBA30513}">
      <dgm:prSet custT="1"/>
      <dgm:spPr/>
      <dgm:t>
        <a:bodyPr/>
        <a:lstStyle/>
        <a:p>
          <a:r>
            <a:rPr lang="hi-IN" sz="1600" b="0" i="0" dirty="0"/>
            <a:t>व्यक्ति नकद क्लेम करता है</a:t>
          </a:r>
          <a:endParaRPr lang="en-US" sz="1600" dirty="0"/>
        </a:p>
      </dgm:t>
    </dgm:pt>
    <dgm:pt modelId="{B80E6B20-0263-4B22-A205-E71429CD9FE4}" type="parTrans" cxnId="{69B925E1-5F30-4A26-867E-CD4C5D359CDE}">
      <dgm:prSet/>
      <dgm:spPr/>
      <dgm:t>
        <a:bodyPr/>
        <a:lstStyle/>
        <a:p>
          <a:endParaRPr lang="en-US" sz="1800"/>
        </a:p>
      </dgm:t>
    </dgm:pt>
    <dgm:pt modelId="{6091CBE2-A90F-4458-9906-8B10F60CB528}" type="sibTrans" cxnId="{69B925E1-5F30-4A26-867E-CD4C5D359CDE}">
      <dgm:prSet/>
      <dgm:spPr/>
      <dgm:t>
        <a:bodyPr/>
        <a:lstStyle/>
        <a:p>
          <a:endParaRPr lang="en-US"/>
        </a:p>
      </dgm:t>
    </dgm:pt>
    <dgm:pt modelId="{5547AD64-E2EA-41B2-B140-6D44965B5CC2}">
      <dgm:prSet custT="1"/>
      <dgm:spPr/>
      <dgm:t>
        <a:bodyPr/>
        <a:lstStyle/>
        <a:p>
          <a:r>
            <a:rPr lang="hi-IN" sz="2400" dirty="0"/>
            <a:t>हाँ </a:t>
          </a:r>
          <a:endParaRPr lang="en-US" sz="2400" dirty="0"/>
        </a:p>
      </dgm:t>
    </dgm:pt>
    <dgm:pt modelId="{ED19EB1F-C148-43A2-A413-4F6478219D7A}" type="parTrans" cxnId="{3DEC4FAC-DFD2-40BC-88EC-8A68EA09A09E}">
      <dgm:prSet/>
      <dgm:spPr/>
      <dgm:t>
        <a:bodyPr/>
        <a:lstStyle/>
        <a:p>
          <a:endParaRPr lang="en-US" sz="1800"/>
        </a:p>
      </dgm:t>
    </dgm:pt>
    <dgm:pt modelId="{6B46C78B-BFD8-491B-B64B-F78E9674975F}" type="sibTrans" cxnId="{3DEC4FAC-DFD2-40BC-88EC-8A68EA09A09E}">
      <dgm:prSet/>
      <dgm:spPr/>
      <dgm:t>
        <a:bodyPr/>
        <a:lstStyle/>
        <a:p>
          <a:endParaRPr lang="en-US"/>
        </a:p>
      </dgm:t>
    </dgm:pt>
    <dgm:pt modelId="{1272304F-8B6D-4837-9088-86EB1556BE46}">
      <dgm:prSet custT="1"/>
      <dgm:spPr/>
      <dgm:t>
        <a:bodyPr/>
        <a:lstStyle/>
        <a:p>
          <a:r>
            <a:rPr lang="hi-IN" sz="1400" b="0" i="0" dirty="0"/>
            <a:t>साबित करना होगा कि ये पैसा उसका है</a:t>
          </a:r>
          <a:endParaRPr lang="en-US" sz="1400" dirty="0"/>
        </a:p>
      </dgm:t>
    </dgm:pt>
    <dgm:pt modelId="{6159EE92-8CB3-4027-9B4E-871CDF533702}" type="parTrans" cxnId="{594EEBEA-4771-4F66-84D7-5E6A2D1EAA6F}">
      <dgm:prSet/>
      <dgm:spPr/>
      <dgm:t>
        <a:bodyPr/>
        <a:lstStyle/>
        <a:p>
          <a:endParaRPr lang="en-US" sz="1800"/>
        </a:p>
      </dgm:t>
    </dgm:pt>
    <dgm:pt modelId="{8BDCB240-13F8-4635-B1C6-311C84505602}" type="sibTrans" cxnId="{594EEBEA-4771-4F66-84D7-5E6A2D1EAA6F}">
      <dgm:prSet/>
      <dgm:spPr/>
      <dgm:t>
        <a:bodyPr/>
        <a:lstStyle/>
        <a:p>
          <a:endParaRPr lang="en-US"/>
        </a:p>
      </dgm:t>
    </dgm:pt>
    <dgm:pt modelId="{7A15CF57-6F6B-43CB-B685-F08267EFF133}">
      <dgm:prSet custT="1"/>
      <dgm:spPr/>
      <dgm:t>
        <a:bodyPr/>
        <a:lstStyle/>
        <a:p>
          <a:r>
            <a:rPr lang="hi-IN" sz="1600" dirty="0"/>
            <a:t>आयकर विभाग जांच करेगा</a:t>
          </a:r>
          <a:endParaRPr lang="en-US" sz="1600" dirty="0"/>
        </a:p>
      </dgm:t>
    </dgm:pt>
    <dgm:pt modelId="{BF952C8B-3EBE-4B5F-8021-F961A69C529C}" type="parTrans" cxnId="{47006B8E-8FC6-40EA-956A-88CC0BDC18E9}">
      <dgm:prSet/>
      <dgm:spPr/>
      <dgm:t>
        <a:bodyPr/>
        <a:lstStyle/>
        <a:p>
          <a:endParaRPr lang="en-US" sz="1800"/>
        </a:p>
      </dgm:t>
    </dgm:pt>
    <dgm:pt modelId="{682330C6-618D-4C2E-A4C3-DCD379A7B400}" type="sibTrans" cxnId="{47006B8E-8FC6-40EA-956A-88CC0BDC18E9}">
      <dgm:prSet/>
      <dgm:spPr/>
      <dgm:t>
        <a:bodyPr/>
        <a:lstStyle/>
        <a:p>
          <a:endParaRPr lang="en-US"/>
        </a:p>
      </dgm:t>
    </dgm:pt>
    <dgm:pt modelId="{28893D46-383E-4443-B158-F3A6BC3E116F}">
      <dgm:prSet custT="1"/>
      <dgm:spPr/>
      <dgm:t>
        <a:bodyPr/>
        <a:lstStyle/>
        <a:p>
          <a:r>
            <a:rPr lang="hi-IN" sz="2000" b="0" i="0" dirty="0"/>
            <a:t>नहीं </a:t>
          </a:r>
          <a:endParaRPr lang="en-US" sz="2000" dirty="0"/>
        </a:p>
      </dgm:t>
    </dgm:pt>
    <dgm:pt modelId="{33C19EC7-2A27-40A4-A853-1DEF512B18F7}" type="parTrans" cxnId="{C100C8A4-F212-4DB9-BD15-3C4F7A393CDC}">
      <dgm:prSet/>
      <dgm:spPr/>
      <dgm:t>
        <a:bodyPr/>
        <a:lstStyle/>
        <a:p>
          <a:endParaRPr lang="en-US" sz="1800"/>
        </a:p>
      </dgm:t>
    </dgm:pt>
    <dgm:pt modelId="{125B3ED7-A610-4AA6-A7DC-61655324344B}" type="sibTrans" cxnId="{C100C8A4-F212-4DB9-BD15-3C4F7A393CDC}">
      <dgm:prSet/>
      <dgm:spPr/>
      <dgm:t>
        <a:bodyPr/>
        <a:lstStyle/>
        <a:p>
          <a:endParaRPr lang="en-US"/>
        </a:p>
      </dgm:t>
    </dgm:pt>
    <dgm:pt modelId="{C6937DBA-4585-4474-AFD6-05666DEE22F2}">
      <dgm:prSet custT="1"/>
      <dgm:spPr/>
      <dgm:t>
        <a:bodyPr/>
        <a:lstStyle/>
        <a:p>
          <a:r>
            <a:rPr lang="hi-IN" sz="1600" b="0" i="0" dirty="0"/>
            <a:t>वो सरकारी खजाने में जमा करा दिया जाता है.</a:t>
          </a:r>
          <a:endParaRPr lang="en-US" sz="1600" dirty="0"/>
        </a:p>
      </dgm:t>
    </dgm:pt>
    <dgm:pt modelId="{326930E2-8462-4A9D-A345-8D85B420274C}" type="parTrans" cxnId="{E3CBC126-4C18-42F1-8A56-B9650B1DD87A}">
      <dgm:prSet/>
      <dgm:spPr/>
      <dgm:t>
        <a:bodyPr/>
        <a:lstStyle/>
        <a:p>
          <a:endParaRPr lang="en-US" sz="1800"/>
        </a:p>
      </dgm:t>
    </dgm:pt>
    <dgm:pt modelId="{EFFFE839-7A45-47F1-9DA1-AA0B3F556E16}" type="sibTrans" cxnId="{E3CBC126-4C18-42F1-8A56-B9650B1DD87A}">
      <dgm:prSet/>
      <dgm:spPr/>
      <dgm:t>
        <a:bodyPr/>
        <a:lstStyle/>
        <a:p>
          <a:endParaRPr lang="en-US"/>
        </a:p>
      </dgm:t>
    </dgm:pt>
    <dgm:pt modelId="{3F27760A-3854-4C85-98C1-21949A6FE1F7}" type="pres">
      <dgm:prSet presAssocID="{A5D7CBC9-667C-455D-8DCB-F1DB9D05EC88}" presName="mainComposite" presStyleCnt="0">
        <dgm:presLayoutVars>
          <dgm:chPref val="1"/>
          <dgm:dir/>
          <dgm:animOne val="branch"/>
          <dgm:animLvl val="lvl"/>
          <dgm:resizeHandles val="exact"/>
        </dgm:presLayoutVars>
      </dgm:prSet>
      <dgm:spPr/>
    </dgm:pt>
    <dgm:pt modelId="{C690CE86-0EC4-45CF-BA8F-EA6243E85347}" type="pres">
      <dgm:prSet presAssocID="{A5D7CBC9-667C-455D-8DCB-F1DB9D05EC88}" presName="hierFlow" presStyleCnt="0"/>
      <dgm:spPr/>
    </dgm:pt>
    <dgm:pt modelId="{AC801C30-1CEA-4A75-BF81-FB1DF3FC25E0}" type="pres">
      <dgm:prSet presAssocID="{A5D7CBC9-667C-455D-8DCB-F1DB9D05EC88}" presName="hierChild1" presStyleCnt="0">
        <dgm:presLayoutVars>
          <dgm:chPref val="1"/>
          <dgm:animOne val="branch"/>
          <dgm:animLvl val="lvl"/>
        </dgm:presLayoutVars>
      </dgm:prSet>
      <dgm:spPr/>
    </dgm:pt>
    <dgm:pt modelId="{B4F844EF-8FA2-4B85-A3EA-98EE880AD4EA}" type="pres">
      <dgm:prSet presAssocID="{872A7FE6-D3DB-48ED-AF31-F064F33816F6}" presName="Name14" presStyleCnt="0"/>
      <dgm:spPr/>
    </dgm:pt>
    <dgm:pt modelId="{0F925B01-D7E8-43CA-8389-F0C781CB2826}" type="pres">
      <dgm:prSet presAssocID="{872A7FE6-D3DB-48ED-AF31-F064F33816F6}" presName="level1Shape" presStyleLbl="node0" presStyleIdx="0" presStyleCnt="1" custScaleX="379749">
        <dgm:presLayoutVars>
          <dgm:chPref val="3"/>
        </dgm:presLayoutVars>
      </dgm:prSet>
      <dgm:spPr/>
    </dgm:pt>
    <dgm:pt modelId="{B5D84A9F-C3AA-4C01-BE40-FEE0BE73FAD5}" type="pres">
      <dgm:prSet presAssocID="{872A7FE6-D3DB-48ED-AF31-F064F33816F6}" presName="hierChild2" presStyleCnt="0"/>
      <dgm:spPr/>
    </dgm:pt>
    <dgm:pt modelId="{0C2EC29E-CC2C-4511-B710-6CFA1D5956BB}" type="pres">
      <dgm:prSet presAssocID="{F24EB83B-BE90-4947-B01A-9035D4EAF5CF}" presName="Name19" presStyleLbl="parChTrans1D2" presStyleIdx="0" presStyleCnt="1"/>
      <dgm:spPr/>
    </dgm:pt>
    <dgm:pt modelId="{367FE463-8320-4BCB-AF06-687A93FAF0DB}" type="pres">
      <dgm:prSet presAssocID="{248014D8-96E5-48D5-A288-0DB4A63A7B33}" presName="Name21" presStyleCnt="0"/>
      <dgm:spPr/>
    </dgm:pt>
    <dgm:pt modelId="{869525EC-4BBD-4A71-B2DF-B2E14F05C7D7}" type="pres">
      <dgm:prSet presAssocID="{248014D8-96E5-48D5-A288-0DB4A63A7B33}" presName="level2Shape" presStyleLbl="node2" presStyleIdx="0" presStyleCnt="1" custScaleX="379749"/>
      <dgm:spPr/>
    </dgm:pt>
    <dgm:pt modelId="{4607A7E1-5C18-4D54-B1CB-C8484B25A013}" type="pres">
      <dgm:prSet presAssocID="{248014D8-96E5-48D5-A288-0DB4A63A7B33}" presName="hierChild3" presStyleCnt="0"/>
      <dgm:spPr/>
    </dgm:pt>
    <dgm:pt modelId="{1AADF414-70DB-4F58-B44F-32F4C51AA375}" type="pres">
      <dgm:prSet presAssocID="{B80E6B20-0263-4B22-A205-E71429CD9FE4}" presName="Name19" presStyleLbl="parChTrans1D3" presStyleIdx="0" presStyleCnt="1"/>
      <dgm:spPr/>
    </dgm:pt>
    <dgm:pt modelId="{17AA6613-8F85-4340-B30E-3AB4C27E006B}" type="pres">
      <dgm:prSet presAssocID="{3B3A3432-F94E-4AE7-8819-FB92EBA30513}" presName="Name21" presStyleCnt="0"/>
      <dgm:spPr/>
    </dgm:pt>
    <dgm:pt modelId="{B478B0B2-BDB8-481B-A271-AC48B1BB8B64}" type="pres">
      <dgm:prSet presAssocID="{3B3A3432-F94E-4AE7-8819-FB92EBA30513}" presName="level2Shape" presStyleLbl="node3" presStyleIdx="0" presStyleCnt="1" custScaleX="387795"/>
      <dgm:spPr/>
    </dgm:pt>
    <dgm:pt modelId="{150F221C-69B5-4B95-9E28-4773D505D62F}" type="pres">
      <dgm:prSet presAssocID="{3B3A3432-F94E-4AE7-8819-FB92EBA30513}" presName="hierChild3" presStyleCnt="0"/>
      <dgm:spPr/>
    </dgm:pt>
    <dgm:pt modelId="{FBFE224D-0FC1-4B87-A060-8E105176AF27}" type="pres">
      <dgm:prSet presAssocID="{ED19EB1F-C148-43A2-A413-4F6478219D7A}" presName="Name19" presStyleLbl="parChTrans1D4" presStyleIdx="0" presStyleCnt="5"/>
      <dgm:spPr/>
    </dgm:pt>
    <dgm:pt modelId="{DEE61475-D96F-4787-815E-76A996BAF3BF}" type="pres">
      <dgm:prSet presAssocID="{5547AD64-E2EA-41B2-B140-6D44965B5CC2}" presName="Name21" presStyleCnt="0"/>
      <dgm:spPr/>
    </dgm:pt>
    <dgm:pt modelId="{596C4BBB-4FF4-4736-A934-51E00DD0C76A}" type="pres">
      <dgm:prSet presAssocID="{5547AD64-E2EA-41B2-B140-6D44965B5CC2}" presName="level2Shape" presStyleLbl="node4" presStyleIdx="0" presStyleCnt="5"/>
      <dgm:spPr/>
    </dgm:pt>
    <dgm:pt modelId="{53ACCDEE-A9CC-49FF-B389-5272BE3F750E}" type="pres">
      <dgm:prSet presAssocID="{5547AD64-E2EA-41B2-B140-6D44965B5CC2}" presName="hierChild3" presStyleCnt="0"/>
      <dgm:spPr/>
    </dgm:pt>
    <dgm:pt modelId="{D3903A9B-8768-40B7-96FC-BFBD6486F735}" type="pres">
      <dgm:prSet presAssocID="{6159EE92-8CB3-4027-9B4E-871CDF533702}" presName="Name19" presStyleLbl="parChTrans1D4" presStyleIdx="1" presStyleCnt="5"/>
      <dgm:spPr/>
    </dgm:pt>
    <dgm:pt modelId="{A4E052C7-1B52-4819-A0EF-E0A9791E361A}" type="pres">
      <dgm:prSet presAssocID="{1272304F-8B6D-4837-9088-86EB1556BE46}" presName="Name21" presStyleCnt="0"/>
      <dgm:spPr/>
    </dgm:pt>
    <dgm:pt modelId="{84B6F219-BFEE-4D60-B4E7-06FA951E07FC}" type="pres">
      <dgm:prSet presAssocID="{1272304F-8B6D-4837-9088-86EB1556BE46}" presName="level2Shape" presStyleLbl="node4" presStyleIdx="1" presStyleCnt="5" custScaleX="259374"/>
      <dgm:spPr/>
    </dgm:pt>
    <dgm:pt modelId="{FC96B7B1-F832-42E3-A57A-E64DBB1398E4}" type="pres">
      <dgm:prSet presAssocID="{1272304F-8B6D-4837-9088-86EB1556BE46}" presName="hierChild3" presStyleCnt="0"/>
      <dgm:spPr/>
    </dgm:pt>
    <dgm:pt modelId="{08532026-5574-41CB-84B9-B51514E4812A}" type="pres">
      <dgm:prSet presAssocID="{BF952C8B-3EBE-4B5F-8021-F961A69C529C}" presName="Name19" presStyleLbl="parChTrans1D4" presStyleIdx="2" presStyleCnt="5"/>
      <dgm:spPr/>
    </dgm:pt>
    <dgm:pt modelId="{3A1FD042-E792-4F38-912E-D7F5F683BF5C}" type="pres">
      <dgm:prSet presAssocID="{7A15CF57-6F6B-43CB-B685-F08267EFF133}" presName="Name21" presStyleCnt="0"/>
      <dgm:spPr/>
    </dgm:pt>
    <dgm:pt modelId="{8521ACFB-3428-4868-9751-19AFB46535DA}" type="pres">
      <dgm:prSet presAssocID="{7A15CF57-6F6B-43CB-B685-F08267EFF133}" presName="level2Shape" presStyleLbl="node4" presStyleIdx="2" presStyleCnt="5" custScaleX="235795" custScaleY="110001"/>
      <dgm:spPr/>
    </dgm:pt>
    <dgm:pt modelId="{15C578B1-A234-4FF8-B974-D83CF28594A9}" type="pres">
      <dgm:prSet presAssocID="{7A15CF57-6F6B-43CB-B685-F08267EFF133}" presName="hierChild3" presStyleCnt="0"/>
      <dgm:spPr/>
    </dgm:pt>
    <dgm:pt modelId="{652C5C25-60EB-49FB-B763-B4BFC46C4782}" type="pres">
      <dgm:prSet presAssocID="{33C19EC7-2A27-40A4-A853-1DEF512B18F7}" presName="Name19" presStyleLbl="parChTrans1D4" presStyleIdx="3" presStyleCnt="5"/>
      <dgm:spPr/>
    </dgm:pt>
    <dgm:pt modelId="{4EE38C8C-C769-4804-88EE-523DD492032C}" type="pres">
      <dgm:prSet presAssocID="{28893D46-383E-4443-B158-F3A6BC3E116F}" presName="Name21" presStyleCnt="0"/>
      <dgm:spPr/>
    </dgm:pt>
    <dgm:pt modelId="{0776D558-3FA7-4E68-B503-BABFACBB4F82}" type="pres">
      <dgm:prSet presAssocID="{28893D46-383E-4443-B158-F3A6BC3E116F}" presName="level2Shape" presStyleLbl="node4" presStyleIdx="3" presStyleCnt="5"/>
      <dgm:spPr/>
    </dgm:pt>
    <dgm:pt modelId="{2965E031-E5A6-4D83-ABA5-66FF22DB6B44}" type="pres">
      <dgm:prSet presAssocID="{28893D46-383E-4443-B158-F3A6BC3E116F}" presName="hierChild3" presStyleCnt="0"/>
      <dgm:spPr/>
    </dgm:pt>
    <dgm:pt modelId="{E6F45FAE-AA3D-4269-A035-8BBC8AAF4B3A}" type="pres">
      <dgm:prSet presAssocID="{326930E2-8462-4A9D-A345-8D85B420274C}" presName="Name19" presStyleLbl="parChTrans1D4" presStyleIdx="4" presStyleCnt="5"/>
      <dgm:spPr/>
    </dgm:pt>
    <dgm:pt modelId="{11024285-9EE9-407B-9A7C-24BF7257957F}" type="pres">
      <dgm:prSet presAssocID="{C6937DBA-4585-4474-AFD6-05666DEE22F2}" presName="Name21" presStyleCnt="0"/>
      <dgm:spPr/>
    </dgm:pt>
    <dgm:pt modelId="{BFC3E6C7-028C-49B0-9F4D-8B167649B492}" type="pres">
      <dgm:prSet presAssocID="{C6937DBA-4585-4474-AFD6-05666DEE22F2}" presName="level2Shape" presStyleLbl="node4" presStyleIdx="4" presStyleCnt="5" custScaleX="379749"/>
      <dgm:spPr/>
    </dgm:pt>
    <dgm:pt modelId="{AB487FD9-7F04-4307-A26B-1EAF4D46BFCA}" type="pres">
      <dgm:prSet presAssocID="{C6937DBA-4585-4474-AFD6-05666DEE22F2}" presName="hierChild3" presStyleCnt="0"/>
      <dgm:spPr/>
    </dgm:pt>
    <dgm:pt modelId="{EB746DB9-DFE3-47B7-A28E-478EFC933DD1}" type="pres">
      <dgm:prSet presAssocID="{A5D7CBC9-667C-455D-8DCB-F1DB9D05EC88}" presName="bgShapesFlow" presStyleCnt="0"/>
      <dgm:spPr/>
    </dgm:pt>
  </dgm:ptLst>
  <dgm:cxnLst>
    <dgm:cxn modelId="{E6749112-A2E3-4767-9C07-8623F56B0171}" type="presOf" srcId="{7A15CF57-6F6B-43CB-B685-F08267EFF133}" destId="{8521ACFB-3428-4868-9751-19AFB46535DA}" srcOrd="0" destOrd="0" presId="urn:microsoft.com/office/officeart/2005/8/layout/hierarchy6"/>
    <dgm:cxn modelId="{4CA07E1F-9926-4708-8426-E0AA2FB831ED}" type="presOf" srcId="{6159EE92-8CB3-4027-9B4E-871CDF533702}" destId="{D3903A9B-8768-40B7-96FC-BFBD6486F735}" srcOrd="0" destOrd="0" presId="urn:microsoft.com/office/officeart/2005/8/layout/hierarchy6"/>
    <dgm:cxn modelId="{9A3A9622-BB2C-42C4-A08F-644749D6F9BC}" type="presOf" srcId="{A5D7CBC9-667C-455D-8DCB-F1DB9D05EC88}" destId="{3F27760A-3854-4C85-98C1-21949A6FE1F7}" srcOrd="0" destOrd="0" presId="urn:microsoft.com/office/officeart/2005/8/layout/hierarchy6"/>
    <dgm:cxn modelId="{E3CBC126-4C18-42F1-8A56-B9650B1DD87A}" srcId="{28893D46-383E-4443-B158-F3A6BC3E116F}" destId="{C6937DBA-4585-4474-AFD6-05666DEE22F2}" srcOrd="0" destOrd="0" parTransId="{326930E2-8462-4A9D-A345-8D85B420274C}" sibTransId="{EFFFE839-7A45-47F1-9DA1-AA0B3F556E16}"/>
    <dgm:cxn modelId="{85711A31-2418-49EF-B1B7-1511806B964F}" type="presOf" srcId="{3B3A3432-F94E-4AE7-8819-FB92EBA30513}" destId="{B478B0B2-BDB8-481B-A271-AC48B1BB8B64}" srcOrd="0" destOrd="0" presId="urn:microsoft.com/office/officeart/2005/8/layout/hierarchy6"/>
    <dgm:cxn modelId="{05EF2F3C-0798-46A3-870F-A2009CD6C739}" type="presOf" srcId="{BF952C8B-3EBE-4B5F-8021-F961A69C529C}" destId="{08532026-5574-41CB-84B9-B51514E4812A}" srcOrd="0" destOrd="0" presId="urn:microsoft.com/office/officeart/2005/8/layout/hierarchy6"/>
    <dgm:cxn modelId="{D179AF7F-D684-4E19-BB8F-E351AA07545D}" type="presOf" srcId="{B80E6B20-0263-4B22-A205-E71429CD9FE4}" destId="{1AADF414-70DB-4F58-B44F-32F4C51AA375}" srcOrd="0" destOrd="0" presId="urn:microsoft.com/office/officeart/2005/8/layout/hierarchy6"/>
    <dgm:cxn modelId="{7CD42380-4AAE-4E6E-AC3E-604F9175DF05}" srcId="{872A7FE6-D3DB-48ED-AF31-F064F33816F6}" destId="{248014D8-96E5-48D5-A288-0DB4A63A7B33}" srcOrd="0" destOrd="0" parTransId="{F24EB83B-BE90-4947-B01A-9035D4EAF5CF}" sibTransId="{34918862-5BBF-4C72-BC99-8E8BFEC6C4EB}"/>
    <dgm:cxn modelId="{3AD91182-F897-4B6D-8381-B01F1275C3D1}" type="presOf" srcId="{1272304F-8B6D-4837-9088-86EB1556BE46}" destId="{84B6F219-BFEE-4D60-B4E7-06FA951E07FC}" srcOrd="0" destOrd="0" presId="urn:microsoft.com/office/officeart/2005/8/layout/hierarchy6"/>
    <dgm:cxn modelId="{47006B8E-8FC6-40EA-956A-88CC0BDC18E9}" srcId="{5547AD64-E2EA-41B2-B140-6D44965B5CC2}" destId="{7A15CF57-6F6B-43CB-B685-F08267EFF133}" srcOrd="1" destOrd="0" parTransId="{BF952C8B-3EBE-4B5F-8021-F961A69C529C}" sibTransId="{682330C6-618D-4C2E-A4C3-DCD379A7B400}"/>
    <dgm:cxn modelId="{6766D99D-B9A3-46CD-8DE8-5888957274BC}" type="presOf" srcId="{28893D46-383E-4443-B158-F3A6BC3E116F}" destId="{0776D558-3FA7-4E68-B503-BABFACBB4F82}" srcOrd="0" destOrd="0" presId="urn:microsoft.com/office/officeart/2005/8/layout/hierarchy6"/>
    <dgm:cxn modelId="{C100C8A4-F212-4DB9-BD15-3C4F7A393CDC}" srcId="{3B3A3432-F94E-4AE7-8819-FB92EBA30513}" destId="{28893D46-383E-4443-B158-F3A6BC3E116F}" srcOrd="1" destOrd="0" parTransId="{33C19EC7-2A27-40A4-A853-1DEF512B18F7}" sibTransId="{125B3ED7-A610-4AA6-A7DC-61655324344B}"/>
    <dgm:cxn modelId="{27C947AB-C960-4D01-AEE7-FEFBE083C120}" type="presOf" srcId="{F24EB83B-BE90-4947-B01A-9035D4EAF5CF}" destId="{0C2EC29E-CC2C-4511-B710-6CFA1D5956BB}" srcOrd="0" destOrd="0" presId="urn:microsoft.com/office/officeart/2005/8/layout/hierarchy6"/>
    <dgm:cxn modelId="{3DEC4FAC-DFD2-40BC-88EC-8A68EA09A09E}" srcId="{3B3A3432-F94E-4AE7-8819-FB92EBA30513}" destId="{5547AD64-E2EA-41B2-B140-6D44965B5CC2}" srcOrd="0" destOrd="0" parTransId="{ED19EB1F-C148-43A2-A413-4F6478219D7A}" sibTransId="{6B46C78B-BFD8-491B-B64B-F78E9674975F}"/>
    <dgm:cxn modelId="{A92F85B0-7228-400C-9EB3-CBA5270641FD}" type="presOf" srcId="{872A7FE6-D3DB-48ED-AF31-F064F33816F6}" destId="{0F925B01-D7E8-43CA-8389-F0C781CB2826}" srcOrd="0" destOrd="0" presId="urn:microsoft.com/office/officeart/2005/8/layout/hierarchy6"/>
    <dgm:cxn modelId="{345B6BC0-86C8-4846-934C-EE7E60DADB3D}" type="presOf" srcId="{ED19EB1F-C148-43A2-A413-4F6478219D7A}" destId="{FBFE224D-0FC1-4B87-A060-8E105176AF27}" srcOrd="0" destOrd="0" presId="urn:microsoft.com/office/officeart/2005/8/layout/hierarchy6"/>
    <dgm:cxn modelId="{2AE239C6-1157-4477-BEAB-44934D0866A3}" type="presOf" srcId="{326930E2-8462-4A9D-A345-8D85B420274C}" destId="{E6F45FAE-AA3D-4269-A035-8BBC8AAF4B3A}" srcOrd="0" destOrd="0" presId="urn:microsoft.com/office/officeart/2005/8/layout/hierarchy6"/>
    <dgm:cxn modelId="{30F5A5C8-B1E2-42DC-97DE-AAAB16EA6B08}" type="presOf" srcId="{C6937DBA-4585-4474-AFD6-05666DEE22F2}" destId="{BFC3E6C7-028C-49B0-9F4D-8B167649B492}" srcOrd="0" destOrd="0" presId="urn:microsoft.com/office/officeart/2005/8/layout/hierarchy6"/>
    <dgm:cxn modelId="{D9B210DA-38B2-4C64-AEC8-0EE81562EF20}" srcId="{A5D7CBC9-667C-455D-8DCB-F1DB9D05EC88}" destId="{872A7FE6-D3DB-48ED-AF31-F064F33816F6}" srcOrd="0" destOrd="0" parTransId="{AA16BC24-F04C-416A-AF0D-8D434B21BF94}" sibTransId="{5CC99A5F-C4C7-481C-8B06-F5D1700198CD}"/>
    <dgm:cxn modelId="{69B925E1-5F30-4A26-867E-CD4C5D359CDE}" srcId="{248014D8-96E5-48D5-A288-0DB4A63A7B33}" destId="{3B3A3432-F94E-4AE7-8819-FB92EBA30513}" srcOrd="0" destOrd="0" parTransId="{B80E6B20-0263-4B22-A205-E71429CD9FE4}" sibTransId="{6091CBE2-A90F-4458-9906-8B10F60CB528}"/>
    <dgm:cxn modelId="{FA8FF2E4-E14A-4EAA-AD93-C0538AAF7047}" type="presOf" srcId="{5547AD64-E2EA-41B2-B140-6D44965B5CC2}" destId="{596C4BBB-4FF4-4736-A934-51E00DD0C76A}" srcOrd="0" destOrd="0" presId="urn:microsoft.com/office/officeart/2005/8/layout/hierarchy6"/>
    <dgm:cxn modelId="{594EEBEA-4771-4F66-84D7-5E6A2D1EAA6F}" srcId="{5547AD64-E2EA-41B2-B140-6D44965B5CC2}" destId="{1272304F-8B6D-4837-9088-86EB1556BE46}" srcOrd="0" destOrd="0" parTransId="{6159EE92-8CB3-4027-9B4E-871CDF533702}" sibTransId="{8BDCB240-13F8-4635-B1C6-311C84505602}"/>
    <dgm:cxn modelId="{E552CBFC-CC89-4873-90C1-CD8320A5DE82}" type="presOf" srcId="{248014D8-96E5-48D5-A288-0DB4A63A7B33}" destId="{869525EC-4BBD-4A71-B2DF-B2E14F05C7D7}" srcOrd="0" destOrd="0" presId="urn:microsoft.com/office/officeart/2005/8/layout/hierarchy6"/>
    <dgm:cxn modelId="{A6B61FFD-5776-4AB4-9D4C-9D0A295FECB3}" type="presOf" srcId="{33C19EC7-2A27-40A4-A853-1DEF512B18F7}" destId="{652C5C25-60EB-49FB-B763-B4BFC46C4782}" srcOrd="0" destOrd="0" presId="urn:microsoft.com/office/officeart/2005/8/layout/hierarchy6"/>
    <dgm:cxn modelId="{739E8E9F-A4B8-49B7-A858-0A3BA7E11A4A}" type="presParOf" srcId="{3F27760A-3854-4C85-98C1-21949A6FE1F7}" destId="{C690CE86-0EC4-45CF-BA8F-EA6243E85347}" srcOrd="0" destOrd="0" presId="urn:microsoft.com/office/officeart/2005/8/layout/hierarchy6"/>
    <dgm:cxn modelId="{B27AA9B9-F7E2-441F-BF3D-403D6A899DA1}" type="presParOf" srcId="{C690CE86-0EC4-45CF-BA8F-EA6243E85347}" destId="{AC801C30-1CEA-4A75-BF81-FB1DF3FC25E0}" srcOrd="0" destOrd="0" presId="urn:microsoft.com/office/officeart/2005/8/layout/hierarchy6"/>
    <dgm:cxn modelId="{5AF60598-0A98-4A3F-9AD7-D57A6642D6A2}" type="presParOf" srcId="{AC801C30-1CEA-4A75-BF81-FB1DF3FC25E0}" destId="{B4F844EF-8FA2-4B85-A3EA-98EE880AD4EA}" srcOrd="0" destOrd="0" presId="urn:microsoft.com/office/officeart/2005/8/layout/hierarchy6"/>
    <dgm:cxn modelId="{39DC7D8B-8C8A-4AD4-9BAA-ED5C49704362}" type="presParOf" srcId="{B4F844EF-8FA2-4B85-A3EA-98EE880AD4EA}" destId="{0F925B01-D7E8-43CA-8389-F0C781CB2826}" srcOrd="0" destOrd="0" presId="urn:microsoft.com/office/officeart/2005/8/layout/hierarchy6"/>
    <dgm:cxn modelId="{20FA19C0-0CBC-46F7-83CF-5074A19313D2}" type="presParOf" srcId="{B4F844EF-8FA2-4B85-A3EA-98EE880AD4EA}" destId="{B5D84A9F-C3AA-4C01-BE40-FEE0BE73FAD5}" srcOrd="1" destOrd="0" presId="urn:microsoft.com/office/officeart/2005/8/layout/hierarchy6"/>
    <dgm:cxn modelId="{8B19013B-1543-41E1-AB1D-68ED83869643}" type="presParOf" srcId="{B5D84A9F-C3AA-4C01-BE40-FEE0BE73FAD5}" destId="{0C2EC29E-CC2C-4511-B710-6CFA1D5956BB}" srcOrd="0" destOrd="0" presId="urn:microsoft.com/office/officeart/2005/8/layout/hierarchy6"/>
    <dgm:cxn modelId="{DB9F1A88-17DD-4325-8694-BB8834D649A1}" type="presParOf" srcId="{B5D84A9F-C3AA-4C01-BE40-FEE0BE73FAD5}" destId="{367FE463-8320-4BCB-AF06-687A93FAF0DB}" srcOrd="1" destOrd="0" presId="urn:microsoft.com/office/officeart/2005/8/layout/hierarchy6"/>
    <dgm:cxn modelId="{8E792831-FC3B-400E-B0BD-0A3324F97A2C}" type="presParOf" srcId="{367FE463-8320-4BCB-AF06-687A93FAF0DB}" destId="{869525EC-4BBD-4A71-B2DF-B2E14F05C7D7}" srcOrd="0" destOrd="0" presId="urn:microsoft.com/office/officeart/2005/8/layout/hierarchy6"/>
    <dgm:cxn modelId="{B1BCE1F1-7C6C-4FF8-BD47-5E2A1AF38633}" type="presParOf" srcId="{367FE463-8320-4BCB-AF06-687A93FAF0DB}" destId="{4607A7E1-5C18-4D54-B1CB-C8484B25A013}" srcOrd="1" destOrd="0" presId="urn:microsoft.com/office/officeart/2005/8/layout/hierarchy6"/>
    <dgm:cxn modelId="{E72B83B2-F177-458D-BCA4-9601329D3086}" type="presParOf" srcId="{4607A7E1-5C18-4D54-B1CB-C8484B25A013}" destId="{1AADF414-70DB-4F58-B44F-32F4C51AA375}" srcOrd="0" destOrd="0" presId="urn:microsoft.com/office/officeart/2005/8/layout/hierarchy6"/>
    <dgm:cxn modelId="{6DF471EA-D497-435F-9355-D774AF2BABF2}" type="presParOf" srcId="{4607A7E1-5C18-4D54-B1CB-C8484B25A013}" destId="{17AA6613-8F85-4340-B30E-3AB4C27E006B}" srcOrd="1" destOrd="0" presId="urn:microsoft.com/office/officeart/2005/8/layout/hierarchy6"/>
    <dgm:cxn modelId="{65E08B7C-7697-4060-8D02-676A485C075D}" type="presParOf" srcId="{17AA6613-8F85-4340-B30E-3AB4C27E006B}" destId="{B478B0B2-BDB8-481B-A271-AC48B1BB8B64}" srcOrd="0" destOrd="0" presId="urn:microsoft.com/office/officeart/2005/8/layout/hierarchy6"/>
    <dgm:cxn modelId="{51D0C1BC-BC9C-435E-9D24-E444EF387A0B}" type="presParOf" srcId="{17AA6613-8F85-4340-B30E-3AB4C27E006B}" destId="{150F221C-69B5-4B95-9E28-4773D505D62F}" srcOrd="1" destOrd="0" presId="urn:microsoft.com/office/officeart/2005/8/layout/hierarchy6"/>
    <dgm:cxn modelId="{5CEC59C2-BB04-4951-846B-A92161A8ABCF}" type="presParOf" srcId="{150F221C-69B5-4B95-9E28-4773D505D62F}" destId="{FBFE224D-0FC1-4B87-A060-8E105176AF27}" srcOrd="0" destOrd="0" presId="urn:microsoft.com/office/officeart/2005/8/layout/hierarchy6"/>
    <dgm:cxn modelId="{CB14AA80-C220-4475-8816-72807FCAAE94}" type="presParOf" srcId="{150F221C-69B5-4B95-9E28-4773D505D62F}" destId="{DEE61475-D96F-4787-815E-76A996BAF3BF}" srcOrd="1" destOrd="0" presId="urn:microsoft.com/office/officeart/2005/8/layout/hierarchy6"/>
    <dgm:cxn modelId="{5570A7F5-86DC-4FB4-BCC3-E7927DE89ABC}" type="presParOf" srcId="{DEE61475-D96F-4787-815E-76A996BAF3BF}" destId="{596C4BBB-4FF4-4736-A934-51E00DD0C76A}" srcOrd="0" destOrd="0" presId="urn:microsoft.com/office/officeart/2005/8/layout/hierarchy6"/>
    <dgm:cxn modelId="{2651D9E7-A9C4-4C8A-8948-3A7173597DF0}" type="presParOf" srcId="{DEE61475-D96F-4787-815E-76A996BAF3BF}" destId="{53ACCDEE-A9CC-49FF-B389-5272BE3F750E}" srcOrd="1" destOrd="0" presId="urn:microsoft.com/office/officeart/2005/8/layout/hierarchy6"/>
    <dgm:cxn modelId="{0965BCAD-A3B8-4DBE-96A3-858897A0CA09}" type="presParOf" srcId="{53ACCDEE-A9CC-49FF-B389-5272BE3F750E}" destId="{D3903A9B-8768-40B7-96FC-BFBD6486F735}" srcOrd="0" destOrd="0" presId="urn:microsoft.com/office/officeart/2005/8/layout/hierarchy6"/>
    <dgm:cxn modelId="{5AF32388-983A-4C03-BDE9-DAD873B15B10}" type="presParOf" srcId="{53ACCDEE-A9CC-49FF-B389-5272BE3F750E}" destId="{A4E052C7-1B52-4819-A0EF-E0A9791E361A}" srcOrd="1" destOrd="0" presId="urn:microsoft.com/office/officeart/2005/8/layout/hierarchy6"/>
    <dgm:cxn modelId="{113BB709-EABD-478B-B4BE-80EDC904D501}" type="presParOf" srcId="{A4E052C7-1B52-4819-A0EF-E0A9791E361A}" destId="{84B6F219-BFEE-4D60-B4E7-06FA951E07FC}" srcOrd="0" destOrd="0" presId="urn:microsoft.com/office/officeart/2005/8/layout/hierarchy6"/>
    <dgm:cxn modelId="{926AE400-45C2-40C9-AA0E-339A800A911E}" type="presParOf" srcId="{A4E052C7-1B52-4819-A0EF-E0A9791E361A}" destId="{FC96B7B1-F832-42E3-A57A-E64DBB1398E4}" srcOrd="1" destOrd="0" presId="urn:microsoft.com/office/officeart/2005/8/layout/hierarchy6"/>
    <dgm:cxn modelId="{07B994CD-D038-4E3F-8E5A-50A49A957446}" type="presParOf" srcId="{53ACCDEE-A9CC-49FF-B389-5272BE3F750E}" destId="{08532026-5574-41CB-84B9-B51514E4812A}" srcOrd="2" destOrd="0" presId="urn:microsoft.com/office/officeart/2005/8/layout/hierarchy6"/>
    <dgm:cxn modelId="{628E98E4-317F-4C42-AFDD-C133F26A01ED}" type="presParOf" srcId="{53ACCDEE-A9CC-49FF-B389-5272BE3F750E}" destId="{3A1FD042-E792-4F38-912E-D7F5F683BF5C}" srcOrd="3" destOrd="0" presId="urn:microsoft.com/office/officeart/2005/8/layout/hierarchy6"/>
    <dgm:cxn modelId="{E45B9AA5-B7E3-4EBE-ABA4-3EB9F3381FDA}" type="presParOf" srcId="{3A1FD042-E792-4F38-912E-D7F5F683BF5C}" destId="{8521ACFB-3428-4868-9751-19AFB46535DA}" srcOrd="0" destOrd="0" presId="urn:microsoft.com/office/officeart/2005/8/layout/hierarchy6"/>
    <dgm:cxn modelId="{0A356F07-D8DC-494C-BABD-3D247812D157}" type="presParOf" srcId="{3A1FD042-E792-4F38-912E-D7F5F683BF5C}" destId="{15C578B1-A234-4FF8-B974-D83CF28594A9}" srcOrd="1" destOrd="0" presId="urn:microsoft.com/office/officeart/2005/8/layout/hierarchy6"/>
    <dgm:cxn modelId="{408E2D2D-3B2E-4516-AC79-5380DD3DC0A1}" type="presParOf" srcId="{150F221C-69B5-4B95-9E28-4773D505D62F}" destId="{652C5C25-60EB-49FB-B763-B4BFC46C4782}" srcOrd="2" destOrd="0" presId="urn:microsoft.com/office/officeart/2005/8/layout/hierarchy6"/>
    <dgm:cxn modelId="{65825862-1BEC-4C82-B17B-E88F39F70689}" type="presParOf" srcId="{150F221C-69B5-4B95-9E28-4773D505D62F}" destId="{4EE38C8C-C769-4804-88EE-523DD492032C}" srcOrd="3" destOrd="0" presId="urn:microsoft.com/office/officeart/2005/8/layout/hierarchy6"/>
    <dgm:cxn modelId="{DCDEA2B5-838A-45BF-90AE-F6E482F02D3D}" type="presParOf" srcId="{4EE38C8C-C769-4804-88EE-523DD492032C}" destId="{0776D558-3FA7-4E68-B503-BABFACBB4F82}" srcOrd="0" destOrd="0" presId="urn:microsoft.com/office/officeart/2005/8/layout/hierarchy6"/>
    <dgm:cxn modelId="{50AE35B9-E040-4B8A-A6A1-882C03B5B740}" type="presParOf" srcId="{4EE38C8C-C769-4804-88EE-523DD492032C}" destId="{2965E031-E5A6-4D83-ABA5-66FF22DB6B44}" srcOrd="1" destOrd="0" presId="urn:microsoft.com/office/officeart/2005/8/layout/hierarchy6"/>
    <dgm:cxn modelId="{2BFA53B7-FA86-45DB-89A0-4FBCBE341C53}" type="presParOf" srcId="{2965E031-E5A6-4D83-ABA5-66FF22DB6B44}" destId="{E6F45FAE-AA3D-4269-A035-8BBC8AAF4B3A}" srcOrd="0" destOrd="0" presId="urn:microsoft.com/office/officeart/2005/8/layout/hierarchy6"/>
    <dgm:cxn modelId="{7DF27335-3939-40C5-999C-8C7DC1F3635F}" type="presParOf" srcId="{2965E031-E5A6-4D83-ABA5-66FF22DB6B44}" destId="{11024285-9EE9-407B-9A7C-24BF7257957F}" srcOrd="1" destOrd="0" presId="urn:microsoft.com/office/officeart/2005/8/layout/hierarchy6"/>
    <dgm:cxn modelId="{24D42D1C-E03B-4DD5-BC20-0C81F1CB8585}" type="presParOf" srcId="{11024285-9EE9-407B-9A7C-24BF7257957F}" destId="{BFC3E6C7-028C-49B0-9F4D-8B167649B492}" srcOrd="0" destOrd="0" presId="urn:microsoft.com/office/officeart/2005/8/layout/hierarchy6"/>
    <dgm:cxn modelId="{184B84AE-4B35-4037-8003-0D59A047D299}" type="presParOf" srcId="{11024285-9EE9-407B-9A7C-24BF7257957F}" destId="{AB487FD9-7F04-4307-A26B-1EAF4D46BFCA}" srcOrd="1" destOrd="0" presId="urn:microsoft.com/office/officeart/2005/8/layout/hierarchy6"/>
    <dgm:cxn modelId="{46883636-FD86-405F-8150-4C118BB5FED6}" type="presParOf" srcId="{3F27760A-3854-4C85-98C1-21949A6FE1F7}" destId="{EB746DB9-DFE3-47B7-A28E-478EFC933DD1}"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C51BD6-96B8-407B-8698-E7C6F59F9333}"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E31A7113-3F1F-4EC1-A314-B484A3CBE063}">
      <dgm:prSet/>
      <dgm:spPr/>
      <dgm:t>
        <a:bodyPr/>
        <a:lstStyle/>
        <a:p>
          <a:r>
            <a:rPr lang="hi-IN"/>
            <a:t>बैंक से निकाली राशि है तो बैंक स्लिप, बैंक स्टेटमेंट </a:t>
          </a:r>
          <a:endParaRPr lang="en-US"/>
        </a:p>
      </dgm:t>
    </dgm:pt>
    <dgm:pt modelId="{20B414C0-DABB-4AC3-ACBE-51C4FA9B822C}" type="parTrans" cxnId="{91BD80AD-2854-4B79-BAA1-AF9D0C094CF8}">
      <dgm:prSet/>
      <dgm:spPr/>
      <dgm:t>
        <a:bodyPr/>
        <a:lstStyle/>
        <a:p>
          <a:endParaRPr lang="en-US"/>
        </a:p>
      </dgm:t>
    </dgm:pt>
    <dgm:pt modelId="{847FA85B-41AF-4A98-9FE6-E07E559D0972}" type="sibTrans" cxnId="{91BD80AD-2854-4B79-BAA1-AF9D0C094CF8}">
      <dgm:prSet/>
      <dgm:spPr/>
      <dgm:t>
        <a:bodyPr/>
        <a:lstStyle/>
        <a:p>
          <a:endParaRPr lang="en-US"/>
        </a:p>
      </dgm:t>
    </dgm:pt>
    <dgm:pt modelId="{8FAEB5DA-ADFB-47AE-8690-071FED24E7C1}">
      <dgm:prSet/>
      <dgm:spPr/>
      <dgm:t>
        <a:bodyPr/>
        <a:lstStyle/>
        <a:p>
          <a:r>
            <a:rPr lang="hi-IN" dirty="0"/>
            <a:t>व्यापारी के लैटर हेड पर सर्टिफिकेट जिसके साथ</a:t>
          </a:r>
          <a:endParaRPr lang="en-US" dirty="0"/>
        </a:p>
      </dgm:t>
    </dgm:pt>
    <dgm:pt modelId="{7A3F393A-6927-4090-80A7-485355ACA123}" type="parTrans" cxnId="{4640AD2D-676F-41E7-82B2-3FB8207F08AB}">
      <dgm:prSet/>
      <dgm:spPr/>
      <dgm:t>
        <a:bodyPr/>
        <a:lstStyle/>
        <a:p>
          <a:endParaRPr lang="en-US"/>
        </a:p>
      </dgm:t>
    </dgm:pt>
    <dgm:pt modelId="{BF3AE332-40F3-42B4-8A19-F9ACDB003249}" type="sibTrans" cxnId="{4640AD2D-676F-41E7-82B2-3FB8207F08AB}">
      <dgm:prSet/>
      <dgm:spPr/>
      <dgm:t>
        <a:bodyPr/>
        <a:lstStyle/>
        <a:p>
          <a:endParaRPr lang="en-US"/>
        </a:p>
      </dgm:t>
    </dgm:pt>
    <dgm:pt modelId="{ECBFF0A0-3FE7-4553-AC07-135B19B18325}">
      <dgm:prSet/>
      <dgm:spPr/>
      <dgm:t>
        <a:bodyPr/>
        <a:lstStyle/>
        <a:p>
          <a:r>
            <a:rPr lang="en-US"/>
            <a:t>C</a:t>
          </a:r>
          <a:r>
            <a:rPr lang="hi-IN"/>
            <a:t>ash बुक के आखरी पन्ने की कॉपी</a:t>
          </a:r>
          <a:endParaRPr lang="en-US"/>
        </a:p>
      </dgm:t>
    </dgm:pt>
    <dgm:pt modelId="{18DCBBA1-145C-4C92-B05F-D8B4DB775ABB}" type="parTrans" cxnId="{256FD27D-3389-4BBC-9859-7BD40A4EC214}">
      <dgm:prSet/>
      <dgm:spPr/>
      <dgm:t>
        <a:bodyPr/>
        <a:lstStyle/>
        <a:p>
          <a:endParaRPr lang="en-US"/>
        </a:p>
      </dgm:t>
    </dgm:pt>
    <dgm:pt modelId="{1CB0C462-56E2-4DE9-80FA-0D93F06DF5AE}" type="sibTrans" cxnId="{256FD27D-3389-4BBC-9859-7BD40A4EC214}">
      <dgm:prSet/>
      <dgm:spPr/>
      <dgm:t>
        <a:bodyPr/>
        <a:lstStyle/>
        <a:p>
          <a:endParaRPr lang="en-US"/>
        </a:p>
      </dgm:t>
    </dgm:pt>
    <dgm:pt modelId="{AD2DB555-2919-4E77-BD29-0D39AD510921}">
      <dgm:prSet/>
      <dgm:spPr/>
      <dgm:t>
        <a:bodyPr/>
        <a:lstStyle/>
        <a:p>
          <a:r>
            <a:rPr lang="en-US" dirty="0"/>
            <a:t>C</a:t>
          </a:r>
          <a:r>
            <a:rPr lang="hi-IN" dirty="0"/>
            <a:t>ash ले जाने का कारण उल्लेखित हो</a:t>
          </a:r>
          <a:endParaRPr lang="en-US" dirty="0"/>
        </a:p>
      </dgm:t>
    </dgm:pt>
    <dgm:pt modelId="{5AC8747A-0B49-4A6B-A579-1F397CB089F8}" type="parTrans" cxnId="{946C7C2F-808C-4529-B2BB-ADD0177FE4E5}">
      <dgm:prSet/>
      <dgm:spPr/>
      <dgm:t>
        <a:bodyPr/>
        <a:lstStyle/>
        <a:p>
          <a:endParaRPr lang="en-US"/>
        </a:p>
      </dgm:t>
    </dgm:pt>
    <dgm:pt modelId="{EAE4CB0D-8C23-473D-B63B-15572B2E8789}" type="sibTrans" cxnId="{946C7C2F-808C-4529-B2BB-ADD0177FE4E5}">
      <dgm:prSet/>
      <dgm:spPr/>
      <dgm:t>
        <a:bodyPr/>
        <a:lstStyle/>
        <a:p>
          <a:endParaRPr lang="en-US"/>
        </a:p>
      </dgm:t>
    </dgm:pt>
    <dgm:pt modelId="{0C638328-53B2-4D4F-8910-D918051B8813}">
      <dgm:prSet/>
      <dgm:spPr/>
      <dgm:t>
        <a:bodyPr/>
        <a:lstStyle/>
        <a:p>
          <a:r>
            <a:rPr lang="hi-IN" dirty="0"/>
            <a:t>अगर सैलरी बाटने ले जा रहे हैं तो</a:t>
          </a:r>
          <a:endParaRPr lang="en-US" dirty="0"/>
        </a:p>
      </dgm:t>
    </dgm:pt>
    <dgm:pt modelId="{ECC42C75-A0FA-4408-9B67-832CC64F4712}" type="parTrans" cxnId="{44D16094-83E9-4E52-BF8A-EDD1D15D8C56}">
      <dgm:prSet/>
      <dgm:spPr/>
      <dgm:t>
        <a:bodyPr/>
        <a:lstStyle/>
        <a:p>
          <a:endParaRPr lang="en-US"/>
        </a:p>
      </dgm:t>
    </dgm:pt>
    <dgm:pt modelId="{208AB045-958E-4A8C-87F0-CD681DF7DF4C}" type="sibTrans" cxnId="{44D16094-83E9-4E52-BF8A-EDD1D15D8C56}">
      <dgm:prSet/>
      <dgm:spPr/>
      <dgm:t>
        <a:bodyPr/>
        <a:lstStyle/>
        <a:p>
          <a:endParaRPr lang="en-US"/>
        </a:p>
      </dgm:t>
    </dgm:pt>
    <dgm:pt modelId="{01EDEF89-2783-446C-88C5-D0EEC3ED4E45}">
      <dgm:prSet/>
      <dgm:spPr/>
      <dgm:t>
        <a:bodyPr/>
        <a:lstStyle/>
        <a:p>
          <a:r>
            <a:rPr lang="hi-IN" dirty="0"/>
            <a:t>वेतन भोगियों की लिस्ट एवं सैलरी की डिटेल</a:t>
          </a:r>
          <a:endParaRPr lang="en-US" dirty="0"/>
        </a:p>
      </dgm:t>
    </dgm:pt>
    <dgm:pt modelId="{CD8A1126-01D7-4210-8D1F-9D40477EDBC0}" type="parTrans" cxnId="{08EDA58B-3479-4A2F-AFC6-DCFB45BCE74B}">
      <dgm:prSet/>
      <dgm:spPr/>
      <dgm:t>
        <a:bodyPr/>
        <a:lstStyle/>
        <a:p>
          <a:endParaRPr lang="en-US"/>
        </a:p>
      </dgm:t>
    </dgm:pt>
    <dgm:pt modelId="{A68900F7-104D-4350-8F75-A56B04505D7E}" type="sibTrans" cxnId="{08EDA58B-3479-4A2F-AFC6-DCFB45BCE74B}">
      <dgm:prSet/>
      <dgm:spPr/>
      <dgm:t>
        <a:bodyPr/>
        <a:lstStyle/>
        <a:p>
          <a:endParaRPr lang="en-US"/>
        </a:p>
      </dgm:t>
    </dgm:pt>
    <dgm:pt modelId="{84EE56B1-A1CC-44AE-AF68-46FF0A9BF84F}" type="pres">
      <dgm:prSet presAssocID="{4EC51BD6-96B8-407B-8698-E7C6F59F9333}" presName="linear" presStyleCnt="0">
        <dgm:presLayoutVars>
          <dgm:animLvl val="lvl"/>
          <dgm:resizeHandles val="exact"/>
        </dgm:presLayoutVars>
      </dgm:prSet>
      <dgm:spPr/>
    </dgm:pt>
    <dgm:pt modelId="{9F5CCEE4-D08A-4E65-B768-5C0AB933ED16}" type="pres">
      <dgm:prSet presAssocID="{E31A7113-3F1F-4EC1-A314-B484A3CBE063}" presName="parentText" presStyleLbl="node1" presStyleIdx="0" presStyleCnt="3">
        <dgm:presLayoutVars>
          <dgm:chMax val="0"/>
          <dgm:bulletEnabled val="1"/>
        </dgm:presLayoutVars>
      </dgm:prSet>
      <dgm:spPr/>
    </dgm:pt>
    <dgm:pt modelId="{51D3E903-54D4-491E-8A1F-35F4BCB573FB}" type="pres">
      <dgm:prSet presAssocID="{847FA85B-41AF-4A98-9FE6-E07E559D0972}" presName="spacer" presStyleCnt="0"/>
      <dgm:spPr/>
    </dgm:pt>
    <dgm:pt modelId="{6347DD7F-AFF7-4F1F-ADEC-212D65FFD245}" type="pres">
      <dgm:prSet presAssocID="{8FAEB5DA-ADFB-47AE-8690-071FED24E7C1}" presName="parentText" presStyleLbl="node1" presStyleIdx="1" presStyleCnt="3">
        <dgm:presLayoutVars>
          <dgm:chMax val="0"/>
          <dgm:bulletEnabled val="1"/>
        </dgm:presLayoutVars>
      </dgm:prSet>
      <dgm:spPr/>
    </dgm:pt>
    <dgm:pt modelId="{787B9970-7732-49C5-B72A-75C19A47F1AD}" type="pres">
      <dgm:prSet presAssocID="{8FAEB5DA-ADFB-47AE-8690-071FED24E7C1}" presName="childText" presStyleLbl="revTx" presStyleIdx="0" presStyleCnt="2">
        <dgm:presLayoutVars>
          <dgm:bulletEnabled val="1"/>
        </dgm:presLayoutVars>
      </dgm:prSet>
      <dgm:spPr/>
    </dgm:pt>
    <dgm:pt modelId="{A52A1EFA-C189-4053-A16D-09198C07AEF7}" type="pres">
      <dgm:prSet presAssocID="{0C638328-53B2-4D4F-8910-D918051B8813}" presName="parentText" presStyleLbl="node1" presStyleIdx="2" presStyleCnt="3">
        <dgm:presLayoutVars>
          <dgm:chMax val="0"/>
          <dgm:bulletEnabled val="1"/>
        </dgm:presLayoutVars>
      </dgm:prSet>
      <dgm:spPr/>
    </dgm:pt>
    <dgm:pt modelId="{BFE6E1A4-27ED-46DF-B9FA-5E59EF5D8E25}" type="pres">
      <dgm:prSet presAssocID="{0C638328-53B2-4D4F-8910-D918051B8813}" presName="childText" presStyleLbl="revTx" presStyleIdx="1" presStyleCnt="2">
        <dgm:presLayoutVars>
          <dgm:bulletEnabled val="1"/>
        </dgm:presLayoutVars>
      </dgm:prSet>
      <dgm:spPr/>
    </dgm:pt>
  </dgm:ptLst>
  <dgm:cxnLst>
    <dgm:cxn modelId="{66FBA911-D36D-4596-A582-D2CFF063DD82}" type="presOf" srcId="{8FAEB5DA-ADFB-47AE-8690-071FED24E7C1}" destId="{6347DD7F-AFF7-4F1F-ADEC-212D65FFD245}" srcOrd="0" destOrd="0" presId="urn:microsoft.com/office/officeart/2005/8/layout/vList2"/>
    <dgm:cxn modelId="{4640AD2D-676F-41E7-82B2-3FB8207F08AB}" srcId="{4EC51BD6-96B8-407B-8698-E7C6F59F9333}" destId="{8FAEB5DA-ADFB-47AE-8690-071FED24E7C1}" srcOrd="1" destOrd="0" parTransId="{7A3F393A-6927-4090-80A7-485355ACA123}" sibTransId="{BF3AE332-40F3-42B4-8A19-F9ACDB003249}"/>
    <dgm:cxn modelId="{946C7C2F-808C-4529-B2BB-ADD0177FE4E5}" srcId="{8FAEB5DA-ADFB-47AE-8690-071FED24E7C1}" destId="{AD2DB555-2919-4E77-BD29-0D39AD510921}" srcOrd="1" destOrd="0" parTransId="{5AC8747A-0B49-4A6B-A579-1F397CB089F8}" sibTransId="{EAE4CB0D-8C23-473D-B63B-15572B2E8789}"/>
    <dgm:cxn modelId="{8E0E2962-F12B-43B4-B612-DDEB192EE28A}" type="presOf" srcId="{0C638328-53B2-4D4F-8910-D918051B8813}" destId="{A52A1EFA-C189-4053-A16D-09198C07AEF7}" srcOrd="0" destOrd="0" presId="urn:microsoft.com/office/officeart/2005/8/layout/vList2"/>
    <dgm:cxn modelId="{B3345743-72E3-4046-92F7-F17A0C8FA785}" type="presOf" srcId="{01EDEF89-2783-446C-88C5-D0EEC3ED4E45}" destId="{BFE6E1A4-27ED-46DF-B9FA-5E59EF5D8E25}" srcOrd="0" destOrd="0" presId="urn:microsoft.com/office/officeart/2005/8/layout/vList2"/>
    <dgm:cxn modelId="{4FC27D69-8E17-40EB-8C1F-E4AA715F7B0B}" type="presOf" srcId="{4EC51BD6-96B8-407B-8698-E7C6F59F9333}" destId="{84EE56B1-A1CC-44AE-AF68-46FF0A9BF84F}" srcOrd="0" destOrd="0" presId="urn:microsoft.com/office/officeart/2005/8/layout/vList2"/>
    <dgm:cxn modelId="{08FBDE56-7B33-4DE6-B70F-135FD5E3A7C5}" type="presOf" srcId="{AD2DB555-2919-4E77-BD29-0D39AD510921}" destId="{787B9970-7732-49C5-B72A-75C19A47F1AD}" srcOrd="0" destOrd="1" presId="urn:microsoft.com/office/officeart/2005/8/layout/vList2"/>
    <dgm:cxn modelId="{256FD27D-3389-4BBC-9859-7BD40A4EC214}" srcId="{8FAEB5DA-ADFB-47AE-8690-071FED24E7C1}" destId="{ECBFF0A0-3FE7-4553-AC07-135B19B18325}" srcOrd="0" destOrd="0" parTransId="{18DCBBA1-145C-4C92-B05F-D8B4DB775ABB}" sibTransId="{1CB0C462-56E2-4DE9-80FA-0D93F06DF5AE}"/>
    <dgm:cxn modelId="{08EDA58B-3479-4A2F-AFC6-DCFB45BCE74B}" srcId="{0C638328-53B2-4D4F-8910-D918051B8813}" destId="{01EDEF89-2783-446C-88C5-D0EEC3ED4E45}" srcOrd="0" destOrd="0" parTransId="{CD8A1126-01D7-4210-8D1F-9D40477EDBC0}" sibTransId="{A68900F7-104D-4350-8F75-A56B04505D7E}"/>
    <dgm:cxn modelId="{44D16094-83E9-4E52-BF8A-EDD1D15D8C56}" srcId="{4EC51BD6-96B8-407B-8698-E7C6F59F9333}" destId="{0C638328-53B2-4D4F-8910-D918051B8813}" srcOrd="2" destOrd="0" parTransId="{ECC42C75-A0FA-4408-9B67-832CC64F4712}" sibTransId="{208AB045-958E-4A8C-87F0-CD681DF7DF4C}"/>
    <dgm:cxn modelId="{91BD80AD-2854-4B79-BAA1-AF9D0C094CF8}" srcId="{4EC51BD6-96B8-407B-8698-E7C6F59F9333}" destId="{E31A7113-3F1F-4EC1-A314-B484A3CBE063}" srcOrd="0" destOrd="0" parTransId="{20B414C0-DABB-4AC3-ACBE-51C4FA9B822C}" sibTransId="{847FA85B-41AF-4A98-9FE6-E07E559D0972}"/>
    <dgm:cxn modelId="{7CBA43B5-70D3-415D-8004-40C6C65598B0}" type="presOf" srcId="{E31A7113-3F1F-4EC1-A314-B484A3CBE063}" destId="{9F5CCEE4-D08A-4E65-B768-5C0AB933ED16}" srcOrd="0" destOrd="0" presId="urn:microsoft.com/office/officeart/2005/8/layout/vList2"/>
    <dgm:cxn modelId="{0F6802D2-97DA-408F-8427-C162E0D2EF53}" type="presOf" srcId="{ECBFF0A0-3FE7-4553-AC07-135B19B18325}" destId="{787B9970-7732-49C5-B72A-75C19A47F1AD}" srcOrd="0" destOrd="0" presId="urn:microsoft.com/office/officeart/2005/8/layout/vList2"/>
    <dgm:cxn modelId="{2C9DC860-5608-460B-8282-0B2E3468127F}" type="presParOf" srcId="{84EE56B1-A1CC-44AE-AF68-46FF0A9BF84F}" destId="{9F5CCEE4-D08A-4E65-B768-5C0AB933ED16}" srcOrd="0" destOrd="0" presId="urn:microsoft.com/office/officeart/2005/8/layout/vList2"/>
    <dgm:cxn modelId="{1067DBDF-1F98-4BF6-9856-CCD2505AB4E7}" type="presParOf" srcId="{84EE56B1-A1CC-44AE-AF68-46FF0A9BF84F}" destId="{51D3E903-54D4-491E-8A1F-35F4BCB573FB}" srcOrd="1" destOrd="0" presId="urn:microsoft.com/office/officeart/2005/8/layout/vList2"/>
    <dgm:cxn modelId="{4D8B97AD-5E39-4900-B9E7-7AF80E439C23}" type="presParOf" srcId="{84EE56B1-A1CC-44AE-AF68-46FF0A9BF84F}" destId="{6347DD7F-AFF7-4F1F-ADEC-212D65FFD245}" srcOrd="2" destOrd="0" presId="urn:microsoft.com/office/officeart/2005/8/layout/vList2"/>
    <dgm:cxn modelId="{38642BD6-F39C-4170-ABD7-CDC8CEA546B0}" type="presParOf" srcId="{84EE56B1-A1CC-44AE-AF68-46FF0A9BF84F}" destId="{787B9970-7732-49C5-B72A-75C19A47F1AD}" srcOrd="3" destOrd="0" presId="urn:microsoft.com/office/officeart/2005/8/layout/vList2"/>
    <dgm:cxn modelId="{C2CE267E-4454-48D2-BA04-C0321264CDD1}" type="presParOf" srcId="{84EE56B1-A1CC-44AE-AF68-46FF0A9BF84F}" destId="{A52A1EFA-C189-4053-A16D-09198C07AEF7}" srcOrd="4" destOrd="0" presId="urn:microsoft.com/office/officeart/2005/8/layout/vList2"/>
    <dgm:cxn modelId="{B39C4D86-C8C6-42F5-9D89-EEC32F0D3136}" type="presParOf" srcId="{84EE56B1-A1CC-44AE-AF68-46FF0A9BF84F}" destId="{BFE6E1A4-27ED-46DF-B9FA-5E59EF5D8E2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558600-1C86-44B1-99B6-E123ED1BB5B7}"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9616A101-0C00-4754-8F15-9031F95B907D}">
      <dgm:prSet/>
      <dgm:spPr/>
      <dgm:t>
        <a:bodyPr/>
        <a:lstStyle/>
        <a:p>
          <a:r>
            <a:rPr lang="hi-IN" b="0" i="0"/>
            <a:t>चुनाव के दौरान मिली सभी शराब को पहले तो एक जगह जमा किया जाता है. </a:t>
          </a:r>
          <a:endParaRPr lang="en-US"/>
        </a:p>
      </dgm:t>
    </dgm:pt>
    <dgm:pt modelId="{30C48D54-EDC4-41F9-8BBF-2DB10EC34A2D}" type="parTrans" cxnId="{CECDE332-008B-4484-8AD4-D4945D806930}">
      <dgm:prSet/>
      <dgm:spPr/>
      <dgm:t>
        <a:bodyPr/>
        <a:lstStyle/>
        <a:p>
          <a:endParaRPr lang="en-US"/>
        </a:p>
      </dgm:t>
    </dgm:pt>
    <dgm:pt modelId="{998169F1-173F-41C3-97BB-6B8A99531B9A}" type="sibTrans" cxnId="{CECDE332-008B-4484-8AD4-D4945D806930}">
      <dgm:prSet/>
      <dgm:spPr/>
      <dgm:t>
        <a:bodyPr/>
        <a:lstStyle/>
        <a:p>
          <a:endParaRPr lang="en-US"/>
        </a:p>
      </dgm:t>
    </dgm:pt>
    <dgm:pt modelId="{FAF18761-5879-4B2D-A300-EF7BE9CD4450}">
      <dgm:prSet/>
      <dgm:spPr/>
      <dgm:t>
        <a:bodyPr/>
        <a:lstStyle/>
        <a:p>
          <a:r>
            <a:rPr lang="hi-IN" b="0" i="0"/>
            <a:t>जिसके बाद उसे एक साथ नष्ट कर दिया जाता है. </a:t>
          </a:r>
          <a:endParaRPr lang="en-US"/>
        </a:p>
      </dgm:t>
    </dgm:pt>
    <dgm:pt modelId="{525FF711-E07B-4858-89A9-C1AE4E799541}" type="parTrans" cxnId="{906D7827-43F3-4EAC-86D8-26BF67805EC7}">
      <dgm:prSet/>
      <dgm:spPr/>
      <dgm:t>
        <a:bodyPr/>
        <a:lstStyle/>
        <a:p>
          <a:endParaRPr lang="en-US"/>
        </a:p>
      </dgm:t>
    </dgm:pt>
    <dgm:pt modelId="{D50BED0C-B190-45BD-B628-756E983F3553}" type="sibTrans" cxnId="{906D7827-43F3-4EAC-86D8-26BF67805EC7}">
      <dgm:prSet/>
      <dgm:spPr/>
      <dgm:t>
        <a:bodyPr/>
        <a:lstStyle/>
        <a:p>
          <a:endParaRPr lang="en-US"/>
        </a:p>
      </dgm:t>
    </dgm:pt>
    <dgm:pt modelId="{078BDA96-1369-4960-8C0D-3F6CA327132B}" type="pres">
      <dgm:prSet presAssocID="{B1558600-1C86-44B1-99B6-E123ED1BB5B7}" presName="linear" presStyleCnt="0">
        <dgm:presLayoutVars>
          <dgm:animLvl val="lvl"/>
          <dgm:resizeHandles val="exact"/>
        </dgm:presLayoutVars>
      </dgm:prSet>
      <dgm:spPr/>
    </dgm:pt>
    <dgm:pt modelId="{CBDF8701-13EC-4C0D-A00E-2034BDFC0A3C}" type="pres">
      <dgm:prSet presAssocID="{9616A101-0C00-4754-8F15-9031F95B907D}" presName="parentText" presStyleLbl="node1" presStyleIdx="0" presStyleCnt="2">
        <dgm:presLayoutVars>
          <dgm:chMax val="0"/>
          <dgm:bulletEnabled val="1"/>
        </dgm:presLayoutVars>
      </dgm:prSet>
      <dgm:spPr/>
    </dgm:pt>
    <dgm:pt modelId="{53C83758-4584-4515-AA73-176BCE87B524}" type="pres">
      <dgm:prSet presAssocID="{998169F1-173F-41C3-97BB-6B8A99531B9A}" presName="spacer" presStyleCnt="0"/>
      <dgm:spPr/>
    </dgm:pt>
    <dgm:pt modelId="{C9176FD9-5B53-4717-84D5-0F12A243C82D}" type="pres">
      <dgm:prSet presAssocID="{FAF18761-5879-4B2D-A300-EF7BE9CD4450}" presName="parentText" presStyleLbl="node1" presStyleIdx="1" presStyleCnt="2">
        <dgm:presLayoutVars>
          <dgm:chMax val="0"/>
          <dgm:bulletEnabled val="1"/>
        </dgm:presLayoutVars>
      </dgm:prSet>
      <dgm:spPr/>
    </dgm:pt>
  </dgm:ptLst>
  <dgm:cxnLst>
    <dgm:cxn modelId="{BE92B71C-A4D8-465D-B3D4-6D4803346EB3}" type="presOf" srcId="{9616A101-0C00-4754-8F15-9031F95B907D}" destId="{CBDF8701-13EC-4C0D-A00E-2034BDFC0A3C}" srcOrd="0" destOrd="0" presId="urn:microsoft.com/office/officeart/2005/8/layout/vList2"/>
    <dgm:cxn modelId="{906D7827-43F3-4EAC-86D8-26BF67805EC7}" srcId="{B1558600-1C86-44B1-99B6-E123ED1BB5B7}" destId="{FAF18761-5879-4B2D-A300-EF7BE9CD4450}" srcOrd="1" destOrd="0" parTransId="{525FF711-E07B-4858-89A9-C1AE4E799541}" sibTransId="{D50BED0C-B190-45BD-B628-756E983F3553}"/>
    <dgm:cxn modelId="{CECDE332-008B-4484-8AD4-D4945D806930}" srcId="{B1558600-1C86-44B1-99B6-E123ED1BB5B7}" destId="{9616A101-0C00-4754-8F15-9031F95B907D}" srcOrd="0" destOrd="0" parTransId="{30C48D54-EDC4-41F9-8BBF-2DB10EC34A2D}" sibTransId="{998169F1-173F-41C3-97BB-6B8A99531B9A}"/>
    <dgm:cxn modelId="{12CB3D56-4526-4F96-93B7-F78B4627AA8F}" type="presOf" srcId="{B1558600-1C86-44B1-99B6-E123ED1BB5B7}" destId="{078BDA96-1369-4960-8C0D-3F6CA327132B}" srcOrd="0" destOrd="0" presId="urn:microsoft.com/office/officeart/2005/8/layout/vList2"/>
    <dgm:cxn modelId="{BF5BCF7B-CB3B-43A7-852D-D15BEAA4FFBF}" type="presOf" srcId="{FAF18761-5879-4B2D-A300-EF7BE9CD4450}" destId="{C9176FD9-5B53-4717-84D5-0F12A243C82D}" srcOrd="0" destOrd="0" presId="urn:microsoft.com/office/officeart/2005/8/layout/vList2"/>
    <dgm:cxn modelId="{F57FAD9A-B963-47F8-A5D8-6B1E643BEA98}" type="presParOf" srcId="{078BDA96-1369-4960-8C0D-3F6CA327132B}" destId="{CBDF8701-13EC-4C0D-A00E-2034BDFC0A3C}" srcOrd="0" destOrd="0" presId="urn:microsoft.com/office/officeart/2005/8/layout/vList2"/>
    <dgm:cxn modelId="{7D38F35E-C407-4C91-81AC-D7013D67DD41}" type="presParOf" srcId="{078BDA96-1369-4960-8C0D-3F6CA327132B}" destId="{53C83758-4584-4515-AA73-176BCE87B524}" srcOrd="1" destOrd="0" presId="urn:microsoft.com/office/officeart/2005/8/layout/vList2"/>
    <dgm:cxn modelId="{316F82B1-8385-4211-8AC5-87136ADEC105}" type="presParOf" srcId="{078BDA96-1369-4960-8C0D-3F6CA327132B}" destId="{C9176FD9-5B53-4717-84D5-0F12A243C82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462BF-9405-4872-BEEF-79F446574814}">
      <dsp:nvSpPr>
        <dsp:cNvPr id="0" name=""/>
        <dsp:cNvSpPr/>
      </dsp:nvSpPr>
      <dsp:spPr>
        <a:xfrm>
          <a:off x="0" y="34199"/>
          <a:ext cx="7543801" cy="17690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hi-IN" sz="2400" kern="1200"/>
            <a:t>चुवाव आयोग की आदर्श चुनाव आचार संहिता राजनीतिक दलों एवं प्रत्याशियों के लिये बनायी गयी एक नियमावली है जिसका मुख्य उद्देश्य है</a:t>
          </a:r>
          <a:endParaRPr lang="en-US" sz="2400" kern="1200"/>
        </a:p>
      </dsp:txBody>
      <dsp:txXfrm>
        <a:off x="86357" y="120556"/>
        <a:ext cx="7371087" cy="1596326"/>
      </dsp:txXfrm>
    </dsp:sp>
    <dsp:sp modelId="{46CE7E0F-0EC9-4233-9555-63771883AF9A}">
      <dsp:nvSpPr>
        <dsp:cNvPr id="0" name=""/>
        <dsp:cNvSpPr/>
      </dsp:nvSpPr>
      <dsp:spPr>
        <a:xfrm>
          <a:off x="0" y="1803240"/>
          <a:ext cx="7543801" cy="218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hi-IN" sz="1900" kern="1200" dirty="0"/>
            <a:t>सरकार के द्वारा लोक लुभावन घोषणाएँ नहीं करना।</a:t>
          </a:r>
          <a:endParaRPr lang="en-US" sz="1900" kern="1200" dirty="0"/>
        </a:p>
        <a:p>
          <a:pPr marL="171450" lvl="1" indent="-171450" algn="l" defTabSz="844550">
            <a:lnSpc>
              <a:spcPct val="90000"/>
            </a:lnSpc>
            <a:spcBef>
              <a:spcPct val="0"/>
            </a:spcBef>
            <a:spcAft>
              <a:spcPct val="20000"/>
            </a:spcAft>
            <a:buChar char="•"/>
          </a:pPr>
          <a:r>
            <a:rPr lang="hi-IN" sz="1900" kern="1200" dirty="0"/>
            <a:t>चुनाव के दौरान सरकारी मशीनरी का दुरुपयोग न करना।</a:t>
          </a:r>
          <a:endParaRPr lang="en-US" sz="1900" kern="1200" dirty="0"/>
        </a:p>
        <a:p>
          <a:pPr marL="171450" lvl="1" indent="-171450" algn="l" defTabSz="844550">
            <a:lnSpc>
              <a:spcPct val="90000"/>
            </a:lnSpc>
            <a:spcBef>
              <a:spcPct val="0"/>
            </a:spcBef>
            <a:spcAft>
              <a:spcPct val="20000"/>
            </a:spcAft>
            <a:buChar char="•"/>
          </a:pPr>
          <a:r>
            <a:rPr lang="hi-IN" sz="1900" b="1" u="sng" kern="1200" dirty="0"/>
            <a:t>चुनाव के दौरान धन-बल और बाहु-बल का प्रयोग न करना।</a:t>
          </a:r>
          <a:endParaRPr lang="en-US" sz="1900" b="1" u="sng" kern="1200" dirty="0"/>
        </a:p>
        <a:p>
          <a:pPr marL="171450" lvl="1" indent="-171450" algn="l" defTabSz="844550">
            <a:lnSpc>
              <a:spcPct val="90000"/>
            </a:lnSpc>
            <a:spcBef>
              <a:spcPct val="0"/>
            </a:spcBef>
            <a:spcAft>
              <a:spcPct val="20000"/>
            </a:spcAft>
            <a:buChar char="•"/>
          </a:pPr>
          <a:r>
            <a:rPr lang="hi-IN" sz="1900" kern="1200" dirty="0"/>
            <a:t>आदर्श आचार संहिता लागू होने के बाद </a:t>
          </a:r>
          <a:r>
            <a:rPr lang="hi-IN" sz="1900" b="1" u="sng" kern="1200" dirty="0"/>
            <a:t>किसी भी व्यक्ति को धन का लोभ न देना।</a:t>
          </a:r>
          <a:endParaRPr lang="en-US" sz="1900" b="1" u="sng" kern="1200" dirty="0"/>
        </a:p>
      </dsp:txBody>
      <dsp:txXfrm>
        <a:off x="0" y="1803240"/>
        <a:ext cx="7543801" cy="21859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15596-D5C8-4096-BF7F-E17209336BBF}">
      <dsp:nvSpPr>
        <dsp:cNvPr id="0" name=""/>
        <dsp:cNvSpPr/>
      </dsp:nvSpPr>
      <dsp:spPr>
        <a:xfrm>
          <a:off x="0" y="78615"/>
          <a:ext cx="7543801" cy="226395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hi-IN" sz="4300" kern="1200"/>
            <a:t>अगर किसी विवाह में शामिल होने के लिए गहने ले जा रहे है</a:t>
          </a:r>
          <a:endParaRPr lang="en-US" sz="4300" kern="1200"/>
        </a:p>
      </dsp:txBody>
      <dsp:txXfrm>
        <a:off x="110517" y="189132"/>
        <a:ext cx="7322767" cy="2042916"/>
      </dsp:txXfrm>
    </dsp:sp>
    <dsp:sp modelId="{BEBA0566-B60D-4603-AD1C-B17D4089C4CA}">
      <dsp:nvSpPr>
        <dsp:cNvPr id="0" name=""/>
        <dsp:cNvSpPr/>
      </dsp:nvSpPr>
      <dsp:spPr>
        <a:xfrm>
          <a:off x="0" y="2342564"/>
          <a:ext cx="7543801" cy="1602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54610" rIns="305816" bIns="54610" numCol="1" spcCol="1270" anchor="t" anchorCtr="0">
          <a:noAutofit/>
        </a:bodyPr>
        <a:lstStyle/>
        <a:p>
          <a:pPr marL="285750" lvl="1" indent="-285750" algn="l" defTabSz="1511300">
            <a:lnSpc>
              <a:spcPct val="90000"/>
            </a:lnSpc>
            <a:spcBef>
              <a:spcPct val="0"/>
            </a:spcBef>
            <a:spcAft>
              <a:spcPct val="20000"/>
            </a:spcAft>
            <a:buChar char="•"/>
          </a:pPr>
          <a:r>
            <a:rPr lang="hi-IN" sz="3400" kern="1200"/>
            <a:t>शादी का निमंत्रण कार्ड साथ रखे</a:t>
          </a:r>
          <a:endParaRPr lang="en-US" sz="3400" kern="1200"/>
        </a:p>
        <a:p>
          <a:pPr marL="285750" lvl="1" indent="-285750" algn="l" defTabSz="1511300">
            <a:lnSpc>
              <a:spcPct val="90000"/>
            </a:lnSpc>
            <a:spcBef>
              <a:spcPct val="0"/>
            </a:spcBef>
            <a:spcAft>
              <a:spcPct val="20000"/>
            </a:spcAft>
            <a:buChar char="•"/>
          </a:pPr>
          <a:r>
            <a:rPr lang="hi-IN" sz="3400" kern="1200"/>
            <a:t>बिल्स उपलब्ध हों तो साथ रखे</a:t>
          </a:r>
          <a:endParaRPr lang="en-US" sz="3400" kern="1200"/>
        </a:p>
      </dsp:txBody>
      <dsp:txXfrm>
        <a:off x="0" y="2342564"/>
        <a:ext cx="7543801" cy="16021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991C80-6F77-4A0F-B85C-46FFFF09CA01}">
      <dsp:nvSpPr>
        <dsp:cNvPr id="0" name=""/>
        <dsp:cNvSpPr/>
      </dsp:nvSpPr>
      <dsp:spPr>
        <a:xfrm>
          <a:off x="920" y="934257"/>
          <a:ext cx="3591409" cy="2154845"/>
        </a:xfrm>
        <a:prstGeom prst="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i-IN" sz="2300" kern="1200"/>
            <a:t>आयकर विभाग के सर्कुलर के अनुसार स्टॉक को जब्त नहीं किया जा सकता है चाहे वह अघोषित क्यूँ न हो</a:t>
          </a:r>
          <a:endParaRPr lang="en-US" sz="2300" kern="1200"/>
        </a:p>
      </dsp:txBody>
      <dsp:txXfrm>
        <a:off x="920" y="934257"/>
        <a:ext cx="3591409" cy="2154845"/>
      </dsp:txXfrm>
    </dsp:sp>
    <dsp:sp modelId="{8C360C2C-6D8A-4E4A-8BF4-22B4D4FDD337}">
      <dsp:nvSpPr>
        <dsp:cNvPr id="0" name=""/>
        <dsp:cNvSpPr/>
      </dsp:nvSpPr>
      <dsp:spPr>
        <a:xfrm>
          <a:off x="3951470" y="934257"/>
          <a:ext cx="3591409" cy="2154845"/>
        </a:xfrm>
        <a:prstGeom prst="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hi-IN" sz="2300" kern="1200"/>
            <a:t>प्रेक्टिकली स्टॉक व्यापार का है इसका साक्ष्य होना चाहिए </a:t>
          </a:r>
          <a:endParaRPr lang="en-US" sz="2300" kern="1200"/>
        </a:p>
      </dsp:txBody>
      <dsp:txXfrm>
        <a:off x="3951470" y="934257"/>
        <a:ext cx="3591409" cy="21548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C67E0F-A902-436F-B07D-AD6BB1AF4943}">
      <dsp:nvSpPr>
        <dsp:cNvPr id="0" name=""/>
        <dsp:cNvSpPr/>
      </dsp:nvSpPr>
      <dsp:spPr>
        <a:xfrm>
          <a:off x="0" y="85779"/>
          <a:ext cx="7962822" cy="4867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kern="1200"/>
            <a:t>बैंक गारंटी देकर कमिश्नर की अनुमति से तत्काल रिलीज़ किया जा सकता है</a:t>
          </a:r>
          <a:endParaRPr lang="en-US" sz="1600" kern="1200"/>
        </a:p>
      </dsp:txBody>
      <dsp:txXfrm>
        <a:off x="23760" y="109539"/>
        <a:ext cx="7915302" cy="439200"/>
      </dsp:txXfrm>
    </dsp:sp>
    <dsp:sp modelId="{F2000956-08C5-4BBD-B255-FC899D9932E0}">
      <dsp:nvSpPr>
        <dsp:cNvPr id="0" name=""/>
        <dsp:cNvSpPr/>
      </dsp:nvSpPr>
      <dsp:spPr>
        <a:xfrm>
          <a:off x="0" y="618579"/>
          <a:ext cx="7962822" cy="4867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kern="1200"/>
            <a:t>जब्त होने के बाद आयकर विभाग केस को केन्द्रीय विंग में भेजता है</a:t>
          </a:r>
          <a:endParaRPr lang="en-US" sz="1600" kern="1200"/>
        </a:p>
      </dsp:txBody>
      <dsp:txXfrm>
        <a:off x="23760" y="642339"/>
        <a:ext cx="7915302" cy="439200"/>
      </dsp:txXfrm>
    </dsp:sp>
    <dsp:sp modelId="{B50B0128-E48C-4D9C-8E28-8DB146B98FF0}">
      <dsp:nvSpPr>
        <dsp:cNvPr id="0" name=""/>
        <dsp:cNvSpPr/>
      </dsp:nvSpPr>
      <dsp:spPr>
        <a:xfrm>
          <a:off x="0" y="1151379"/>
          <a:ext cx="7962822" cy="4867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kern="1200"/>
            <a:t>स्क्रूटिनी के लिए नोटिस जारी होता है </a:t>
          </a:r>
          <a:endParaRPr lang="en-US" sz="1600" kern="1200"/>
        </a:p>
      </dsp:txBody>
      <dsp:txXfrm>
        <a:off x="23760" y="1175139"/>
        <a:ext cx="7915302" cy="439200"/>
      </dsp:txXfrm>
    </dsp:sp>
    <dsp:sp modelId="{C7C89DB2-3C93-4F2C-9C3E-F1C0A1F2A4D1}">
      <dsp:nvSpPr>
        <dsp:cNvPr id="0" name=""/>
        <dsp:cNvSpPr/>
      </dsp:nvSpPr>
      <dsp:spPr>
        <a:xfrm>
          <a:off x="0" y="1684179"/>
          <a:ext cx="7962822" cy="4867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kern="1200"/>
            <a:t>स्क्रूटिनी में अगर स्त्रोत सिद्ध नहीं हो तो विशेष धारा लगती है</a:t>
          </a:r>
          <a:endParaRPr lang="en-US" sz="1600" kern="1200"/>
        </a:p>
      </dsp:txBody>
      <dsp:txXfrm>
        <a:off x="23760" y="1707939"/>
        <a:ext cx="7915302" cy="439200"/>
      </dsp:txXfrm>
    </dsp:sp>
    <dsp:sp modelId="{1961ACDD-9F04-438F-B164-258397F5C6F5}">
      <dsp:nvSpPr>
        <dsp:cNvPr id="0" name=""/>
        <dsp:cNvSpPr/>
      </dsp:nvSpPr>
      <dsp:spPr>
        <a:xfrm>
          <a:off x="0" y="2170899"/>
          <a:ext cx="7962822" cy="168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282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hi-IN" sz="1200" kern="1200"/>
            <a:t>68-69डी </a:t>
          </a:r>
          <a:endParaRPr lang="en-US" sz="1200" kern="1200"/>
        </a:p>
        <a:p>
          <a:pPr marL="114300" lvl="1" indent="-114300" algn="l" defTabSz="533400">
            <a:lnSpc>
              <a:spcPct val="90000"/>
            </a:lnSpc>
            <a:spcBef>
              <a:spcPct val="0"/>
            </a:spcBef>
            <a:spcAft>
              <a:spcPct val="20000"/>
            </a:spcAft>
            <a:buChar char="•"/>
          </a:pPr>
          <a:r>
            <a:rPr lang="hi-IN" sz="1200" kern="1200"/>
            <a:t>115BBE – 77 प्रतिशत टैक्स</a:t>
          </a:r>
          <a:endParaRPr lang="en-US" sz="1200" kern="1200"/>
        </a:p>
        <a:p>
          <a:pPr marL="114300" lvl="1" indent="-114300" algn="l" defTabSz="533400">
            <a:lnSpc>
              <a:spcPct val="90000"/>
            </a:lnSpc>
            <a:spcBef>
              <a:spcPct val="0"/>
            </a:spcBef>
            <a:spcAft>
              <a:spcPct val="20000"/>
            </a:spcAft>
            <a:buChar char="•"/>
          </a:pPr>
          <a:r>
            <a:rPr lang="hi-IN" sz="1200" kern="1200"/>
            <a:t>271AAC – 10 प्रतिशत पेनल्टी   </a:t>
          </a:r>
          <a:endParaRPr lang="en-US" sz="1200" kern="1200"/>
        </a:p>
        <a:p>
          <a:pPr marL="114300" lvl="1" indent="-114300" algn="l" defTabSz="533400">
            <a:lnSpc>
              <a:spcPct val="90000"/>
            </a:lnSpc>
            <a:spcBef>
              <a:spcPct val="0"/>
            </a:spcBef>
            <a:spcAft>
              <a:spcPct val="20000"/>
            </a:spcAft>
            <a:buChar char="•"/>
          </a:pPr>
          <a:r>
            <a:rPr lang="hi-IN" sz="1200" kern="1200"/>
            <a:t>234 – प्रति माह 1 प्रतिशत ब्याज</a:t>
          </a:r>
          <a:endParaRPr lang="en-US" sz="1200" kern="1200"/>
        </a:p>
        <a:p>
          <a:pPr marL="114300" lvl="1" indent="-114300" algn="l" defTabSz="533400">
            <a:lnSpc>
              <a:spcPct val="90000"/>
            </a:lnSpc>
            <a:spcBef>
              <a:spcPct val="0"/>
            </a:spcBef>
            <a:spcAft>
              <a:spcPct val="20000"/>
            </a:spcAft>
            <a:buChar char="•"/>
          </a:pPr>
          <a:r>
            <a:rPr lang="hi-IN" sz="1200" kern="1200"/>
            <a:t>271AAD – जब्त राशी/सामान की कीमत के बराबर पेनल्टी</a:t>
          </a:r>
          <a:endParaRPr lang="en-US" sz="1200" kern="1200"/>
        </a:p>
        <a:p>
          <a:pPr marL="114300" lvl="1" indent="-114300" algn="l" defTabSz="533400">
            <a:lnSpc>
              <a:spcPct val="90000"/>
            </a:lnSpc>
            <a:spcBef>
              <a:spcPct val="0"/>
            </a:spcBef>
            <a:spcAft>
              <a:spcPct val="20000"/>
            </a:spcAft>
            <a:buChar char="•"/>
          </a:pPr>
          <a:r>
            <a:rPr lang="hi-IN" sz="1200" kern="1200" dirty="0"/>
            <a:t>276 – प्रॉसिक्यूशन की कार्यवाही  </a:t>
          </a:r>
          <a:endParaRPr lang="en-US" sz="1200" kern="1200" dirty="0"/>
        </a:p>
      </dsp:txBody>
      <dsp:txXfrm>
        <a:off x="0" y="2170899"/>
        <a:ext cx="7962822" cy="1689120"/>
      </dsp:txXfrm>
    </dsp:sp>
    <dsp:sp modelId="{59E4DD6B-9C3E-4DC0-BA10-160DDA4AC7BC}">
      <dsp:nvSpPr>
        <dsp:cNvPr id="0" name=""/>
        <dsp:cNvSpPr/>
      </dsp:nvSpPr>
      <dsp:spPr>
        <a:xfrm>
          <a:off x="0" y="3860019"/>
          <a:ext cx="7962822" cy="48672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hi-IN" sz="1600" kern="1200" dirty="0"/>
            <a:t>इन डिमांड और पेनल्टी के विरुद्ध अपील की जा सकती है </a:t>
          </a:r>
          <a:endParaRPr lang="en-US" sz="1600" kern="1200" dirty="0"/>
        </a:p>
      </dsp:txBody>
      <dsp:txXfrm>
        <a:off x="23760" y="3883779"/>
        <a:ext cx="7915302" cy="4392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5BF5A-9D0E-4ECB-9E67-53859A03D5EB}">
      <dsp:nvSpPr>
        <dsp:cNvPr id="0" name=""/>
        <dsp:cNvSpPr/>
      </dsp:nvSpPr>
      <dsp:spPr>
        <a:xfrm>
          <a:off x="0" y="46113"/>
          <a:ext cx="7543801" cy="8213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hi-IN" sz="2700" kern="1200"/>
            <a:t>जब्ती से असेसमेंट </a:t>
          </a:r>
          <a:endParaRPr lang="en-US" sz="2700" kern="1200"/>
        </a:p>
      </dsp:txBody>
      <dsp:txXfrm>
        <a:off x="40095" y="86208"/>
        <a:ext cx="7463611" cy="741150"/>
      </dsp:txXfrm>
    </dsp:sp>
    <dsp:sp modelId="{0821F854-F88A-434A-9E9C-38BFE637B677}">
      <dsp:nvSpPr>
        <dsp:cNvPr id="0" name=""/>
        <dsp:cNvSpPr/>
      </dsp:nvSpPr>
      <dsp:spPr>
        <a:xfrm>
          <a:off x="0" y="867453"/>
          <a:ext cx="7543801" cy="489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i-IN" sz="2100" kern="1200"/>
            <a:t>२ वर्ष</a:t>
          </a:r>
          <a:endParaRPr lang="en-US" sz="2100" kern="1200"/>
        </a:p>
      </dsp:txBody>
      <dsp:txXfrm>
        <a:off x="0" y="867453"/>
        <a:ext cx="7543801" cy="489037"/>
      </dsp:txXfrm>
    </dsp:sp>
    <dsp:sp modelId="{8026931F-AC34-46EE-918E-E895AF9CF966}">
      <dsp:nvSpPr>
        <dsp:cNvPr id="0" name=""/>
        <dsp:cNvSpPr/>
      </dsp:nvSpPr>
      <dsp:spPr>
        <a:xfrm>
          <a:off x="0" y="1356491"/>
          <a:ext cx="7543801" cy="8213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hi-IN" sz="2700" kern="1200"/>
            <a:t>अपील निराकरण	</a:t>
          </a:r>
          <a:endParaRPr lang="en-US" sz="2700" kern="1200"/>
        </a:p>
      </dsp:txBody>
      <dsp:txXfrm>
        <a:off x="40095" y="1396586"/>
        <a:ext cx="7463611" cy="741150"/>
      </dsp:txXfrm>
    </dsp:sp>
    <dsp:sp modelId="{160BD850-D0B0-4248-9324-8D7C69C458E1}">
      <dsp:nvSpPr>
        <dsp:cNvPr id="0" name=""/>
        <dsp:cNvSpPr/>
      </dsp:nvSpPr>
      <dsp:spPr>
        <a:xfrm>
          <a:off x="0" y="2177831"/>
          <a:ext cx="7543801" cy="489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i-IN" sz="2100" kern="1200"/>
            <a:t>२ वर्ष </a:t>
          </a:r>
          <a:endParaRPr lang="en-US" sz="2100" kern="1200"/>
        </a:p>
      </dsp:txBody>
      <dsp:txXfrm>
        <a:off x="0" y="2177831"/>
        <a:ext cx="7543801" cy="489037"/>
      </dsp:txXfrm>
    </dsp:sp>
    <dsp:sp modelId="{CEFD0D62-02D5-4677-A467-50A2A55A4404}">
      <dsp:nvSpPr>
        <dsp:cNvPr id="0" name=""/>
        <dsp:cNvSpPr/>
      </dsp:nvSpPr>
      <dsp:spPr>
        <a:xfrm>
          <a:off x="0" y="2666868"/>
          <a:ext cx="7543801" cy="82134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hi-IN" sz="2700" kern="1200"/>
            <a:t>विभागीय कार्यवाही </a:t>
          </a:r>
          <a:endParaRPr lang="en-US" sz="2700" kern="1200"/>
        </a:p>
      </dsp:txBody>
      <dsp:txXfrm>
        <a:off x="40095" y="2706963"/>
        <a:ext cx="7463611" cy="741150"/>
      </dsp:txXfrm>
    </dsp:sp>
    <dsp:sp modelId="{F0E075A9-C5AB-4084-AAE2-D88A1CA1B9CC}">
      <dsp:nvSpPr>
        <dsp:cNvPr id="0" name=""/>
        <dsp:cNvSpPr/>
      </dsp:nvSpPr>
      <dsp:spPr>
        <a:xfrm>
          <a:off x="0" y="3488208"/>
          <a:ext cx="7543801" cy="489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hi-IN" sz="2100" kern="1200"/>
            <a:t>१ वर्ष</a:t>
          </a:r>
          <a:endParaRPr lang="en-US" sz="2100" kern="1200"/>
        </a:p>
      </dsp:txBody>
      <dsp:txXfrm>
        <a:off x="0" y="3488208"/>
        <a:ext cx="7543801" cy="48903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527B9-2108-45AB-A475-B0707B370626}">
      <dsp:nvSpPr>
        <dsp:cNvPr id="0" name=""/>
        <dsp:cNvSpPr/>
      </dsp:nvSpPr>
      <dsp:spPr>
        <a:xfrm>
          <a:off x="0" y="35279"/>
          <a:ext cx="7543801" cy="7300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hi-IN" sz="2400" kern="1200"/>
            <a:t>जेवेलेरी का वैल्यूएशन</a:t>
          </a:r>
          <a:endParaRPr lang="en-US" sz="2400" kern="1200"/>
        </a:p>
      </dsp:txBody>
      <dsp:txXfrm>
        <a:off x="35640" y="70919"/>
        <a:ext cx="7472521" cy="658800"/>
      </dsp:txXfrm>
    </dsp:sp>
    <dsp:sp modelId="{61A6AFA9-F7EE-42DC-8593-8ADAF46EC60F}">
      <dsp:nvSpPr>
        <dsp:cNvPr id="0" name=""/>
        <dsp:cNvSpPr/>
      </dsp:nvSpPr>
      <dsp:spPr>
        <a:xfrm>
          <a:off x="0" y="765359"/>
          <a:ext cx="7543801" cy="894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hi-IN" sz="1900" kern="1200" dirty="0"/>
            <a:t>जल्दबाजी ना करें</a:t>
          </a:r>
          <a:endParaRPr lang="en-US" sz="1900" kern="1200" dirty="0"/>
        </a:p>
        <a:p>
          <a:pPr marL="171450" lvl="1" indent="-171450" algn="l" defTabSz="844550">
            <a:lnSpc>
              <a:spcPct val="90000"/>
            </a:lnSpc>
            <a:spcBef>
              <a:spcPct val="0"/>
            </a:spcBef>
            <a:spcAft>
              <a:spcPct val="20000"/>
            </a:spcAft>
            <a:buChar char="•"/>
          </a:pPr>
          <a:r>
            <a:rPr lang="hi-IN" sz="1900" kern="1200"/>
            <a:t>विभाग के वैल्यूएशन को बिना देखे स्वीकार ना करें </a:t>
          </a:r>
          <a:endParaRPr lang="en-US" sz="1900" kern="1200"/>
        </a:p>
      </dsp:txBody>
      <dsp:txXfrm>
        <a:off x="0" y="765359"/>
        <a:ext cx="7543801" cy="894240"/>
      </dsp:txXfrm>
    </dsp:sp>
    <dsp:sp modelId="{4A672BC5-3670-4E63-8203-C3C9F50CF7C0}">
      <dsp:nvSpPr>
        <dsp:cNvPr id="0" name=""/>
        <dsp:cNvSpPr/>
      </dsp:nvSpPr>
      <dsp:spPr>
        <a:xfrm>
          <a:off x="0" y="1659600"/>
          <a:ext cx="7543801" cy="7300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hi-IN" sz="2400" kern="1200" dirty="0"/>
            <a:t>प्राइवेट लाकर में रखे सामान पर असर </a:t>
          </a:r>
          <a:endParaRPr lang="en-US" sz="2400" kern="1200" dirty="0"/>
        </a:p>
      </dsp:txBody>
      <dsp:txXfrm>
        <a:off x="35640" y="1695240"/>
        <a:ext cx="7472521" cy="658800"/>
      </dsp:txXfrm>
    </dsp:sp>
    <dsp:sp modelId="{BF9B22A6-E8C2-4962-81A8-9C853255F0FD}">
      <dsp:nvSpPr>
        <dsp:cNvPr id="0" name=""/>
        <dsp:cNvSpPr/>
      </dsp:nvSpPr>
      <dsp:spPr>
        <a:xfrm>
          <a:off x="0" y="2458800"/>
          <a:ext cx="7543801" cy="7300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hi-IN" sz="2400" kern="1200" dirty="0"/>
            <a:t>बेनामी और ED के प्रारंभिक नोटिस एवं जांच </a:t>
          </a:r>
          <a:endParaRPr lang="en-US" sz="2400" kern="1200" dirty="0"/>
        </a:p>
      </dsp:txBody>
      <dsp:txXfrm>
        <a:off x="35640" y="2494440"/>
        <a:ext cx="7472521" cy="658800"/>
      </dsp:txXfrm>
    </dsp:sp>
    <dsp:sp modelId="{7FEC2BC5-729F-4A2E-88EC-2D739E77CAE2}">
      <dsp:nvSpPr>
        <dsp:cNvPr id="0" name=""/>
        <dsp:cNvSpPr/>
      </dsp:nvSpPr>
      <dsp:spPr>
        <a:xfrm>
          <a:off x="0" y="3258000"/>
          <a:ext cx="7543801" cy="7300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hi-IN" sz="2400" kern="1200"/>
            <a:t>अगर केस अच्छा हो तो क्या हाई कोर्ट जाएं? </a:t>
          </a:r>
          <a:endParaRPr lang="en-US" sz="2400" kern="1200"/>
        </a:p>
      </dsp:txBody>
      <dsp:txXfrm>
        <a:off x="35640" y="3293640"/>
        <a:ext cx="7472521" cy="6588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461BF-F1EA-4F10-8A53-9708EA0DEA5A}">
      <dsp:nvSpPr>
        <dsp:cNvPr id="0" name=""/>
        <dsp:cNvSpPr/>
      </dsp:nvSpPr>
      <dsp:spPr>
        <a:xfrm>
          <a:off x="0" y="22770"/>
          <a:ext cx="7543801" cy="12472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hi-IN" sz="4100" kern="1200"/>
            <a:t>जब्त नकद </a:t>
          </a:r>
          <a:endParaRPr lang="en-US" sz="4100" kern="1200"/>
        </a:p>
      </dsp:txBody>
      <dsp:txXfrm>
        <a:off x="60884" y="83654"/>
        <a:ext cx="7422033" cy="1125452"/>
      </dsp:txXfrm>
    </dsp:sp>
    <dsp:sp modelId="{3BC976BB-94D2-44E5-9C00-04035D748452}">
      <dsp:nvSpPr>
        <dsp:cNvPr id="0" name=""/>
        <dsp:cNvSpPr/>
      </dsp:nvSpPr>
      <dsp:spPr>
        <a:xfrm>
          <a:off x="0" y="1388070"/>
          <a:ext cx="7543801" cy="12472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hi-IN" sz="4100" kern="1200"/>
            <a:t>एडवांस टैक्स</a:t>
          </a:r>
          <a:endParaRPr lang="en-US" sz="4100" kern="1200"/>
        </a:p>
      </dsp:txBody>
      <dsp:txXfrm>
        <a:off x="60884" y="1448954"/>
        <a:ext cx="7422033" cy="1125452"/>
      </dsp:txXfrm>
    </dsp:sp>
    <dsp:sp modelId="{8F6C76C4-E009-4569-882E-E1AB2535B748}">
      <dsp:nvSpPr>
        <dsp:cNvPr id="0" name=""/>
        <dsp:cNvSpPr/>
      </dsp:nvSpPr>
      <dsp:spPr>
        <a:xfrm>
          <a:off x="0" y="2753370"/>
          <a:ext cx="7543801" cy="12472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hi-IN" sz="4100" kern="1200"/>
            <a:t>पब्लिक डिपाजिट अकाउंट</a:t>
          </a:r>
          <a:endParaRPr lang="en-US" sz="4100" kern="1200"/>
        </a:p>
      </dsp:txBody>
      <dsp:txXfrm>
        <a:off x="60884" y="2814254"/>
        <a:ext cx="7422033" cy="112545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93418B-3127-4AE1-8556-FF9DDF008383}">
      <dsp:nvSpPr>
        <dsp:cNvPr id="0" name=""/>
        <dsp:cNvSpPr/>
      </dsp:nvSpPr>
      <dsp:spPr>
        <a:xfrm>
          <a:off x="0" y="275861"/>
          <a:ext cx="7543801" cy="111881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Where cash belonging to assessee society was seized when Tamil Nadu State Assembly Election was in force, </a:t>
          </a:r>
        </a:p>
      </dsp:txBody>
      <dsp:txXfrm>
        <a:off x="54616" y="330477"/>
        <a:ext cx="7434569" cy="1009580"/>
      </dsp:txXfrm>
    </dsp:sp>
    <dsp:sp modelId="{61947518-1265-45A5-BB09-C2B6DC2DE3F5}">
      <dsp:nvSpPr>
        <dsp:cNvPr id="0" name=""/>
        <dsp:cNvSpPr/>
      </dsp:nvSpPr>
      <dsp:spPr>
        <a:xfrm>
          <a:off x="0" y="1452273"/>
          <a:ext cx="7543801" cy="111881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hi-IN" sz="2000" kern="1200"/>
            <a:t>S</a:t>
          </a:r>
          <a:r>
            <a:rPr lang="en-US" sz="2000" kern="1200"/>
            <a:t>ince it was practice of assessee as president of Trust running college to credit salary into staffs personal savings account and thereafter withdraw same by collecting self drawn cheques duly signed by them, </a:t>
          </a:r>
        </a:p>
      </dsp:txBody>
      <dsp:txXfrm>
        <a:off x="54616" y="1506889"/>
        <a:ext cx="7434569" cy="1009580"/>
      </dsp:txXfrm>
    </dsp:sp>
    <dsp:sp modelId="{3A5670AD-6CAE-4324-B967-EFEB3CFB96CC}">
      <dsp:nvSpPr>
        <dsp:cNvPr id="0" name=""/>
        <dsp:cNvSpPr/>
      </dsp:nvSpPr>
      <dsp:spPr>
        <a:xfrm>
          <a:off x="0" y="2628686"/>
          <a:ext cx="7543801" cy="111881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exception under rule 112F would not apply and assessee would not be excluded from issuance of notice under section 153A or section 153C</a:t>
          </a:r>
        </a:p>
      </dsp:txBody>
      <dsp:txXfrm>
        <a:off x="54616" y="2683302"/>
        <a:ext cx="7434569" cy="100958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8C074-E1CF-4BE6-9610-C24998987FDC}">
      <dsp:nvSpPr>
        <dsp:cNvPr id="0" name=""/>
        <dsp:cNvSpPr/>
      </dsp:nvSpPr>
      <dsp:spPr>
        <a:xfrm>
          <a:off x="0" y="48284"/>
          <a:ext cx="7543801" cy="126477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Where department filed an application under section 132A for handing over of silver bullion seized by police from assessee, </a:t>
          </a:r>
        </a:p>
      </dsp:txBody>
      <dsp:txXfrm>
        <a:off x="61741" y="110025"/>
        <a:ext cx="7420319" cy="1141288"/>
      </dsp:txXfrm>
    </dsp:sp>
    <dsp:sp modelId="{A5647878-A2F7-417A-B08C-FD8CCFAF8BB5}">
      <dsp:nvSpPr>
        <dsp:cNvPr id="0" name=""/>
        <dsp:cNvSpPr/>
      </dsp:nvSpPr>
      <dsp:spPr>
        <a:xfrm>
          <a:off x="0" y="1379295"/>
          <a:ext cx="7543801" cy="126477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 view of fact that neither police nor department had gathered any information regarding ownership of silver bullion, </a:t>
          </a:r>
        </a:p>
      </dsp:txBody>
      <dsp:txXfrm>
        <a:off x="61741" y="1441036"/>
        <a:ext cx="7420319" cy="1141288"/>
      </dsp:txXfrm>
    </dsp:sp>
    <dsp:sp modelId="{E3C52F88-7D4C-46AB-B5BB-38A3180481AD}">
      <dsp:nvSpPr>
        <dsp:cNvPr id="0" name=""/>
        <dsp:cNvSpPr/>
      </dsp:nvSpPr>
      <dsp:spPr>
        <a:xfrm>
          <a:off x="0" y="2710305"/>
          <a:ext cx="7543801" cy="126477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Trial Court was justified in passing order of handing over of goods to department subject to payment of cash security</a:t>
          </a:r>
        </a:p>
      </dsp:txBody>
      <dsp:txXfrm>
        <a:off x="61741" y="2772046"/>
        <a:ext cx="7420319" cy="11412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8A050-7056-4357-BC30-DB7137CA055F}">
      <dsp:nvSpPr>
        <dsp:cNvPr id="0" name=""/>
        <dsp:cNvSpPr/>
      </dsp:nvSpPr>
      <dsp:spPr>
        <a:xfrm>
          <a:off x="0" y="310680"/>
          <a:ext cx="7543801" cy="110564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hi-IN" sz="2100" kern="1200" dirty="0"/>
            <a:t>भारत में स्वतंत्र एवं निष्पक्ष रूप से विभिन्न से भारत के प्रातिनिधिक संस्थानों में प्रतिनिधि चुनने के लिए चुनाव आयोग है. </a:t>
          </a:r>
          <a:endParaRPr lang="en-US" sz="2100" kern="1200" dirty="0"/>
        </a:p>
      </dsp:txBody>
      <dsp:txXfrm>
        <a:off x="53973" y="364653"/>
        <a:ext cx="7435855" cy="997703"/>
      </dsp:txXfrm>
    </dsp:sp>
    <dsp:sp modelId="{DB986BBE-D9C2-4696-93EC-96A8F5675F3F}">
      <dsp:nvSpPr>
        <dsp:cNvPr id="0" name=""/>
        <dsp:cNvSpPr/>
      </dsp:nvSpPr>
      <dsp:spPr>
        <a:xfrm>
          <a:off x="0" y="1476810"/>
          <a:ext cx="7543801" cy="110564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hi-IN" sz="2100" kern="1200" dirty="0"/>
            <a:t>इसका भूमिका है कि </a:t>
          </a:r>
          <a:r>
            <a:rPr lang="hi-IN" sz="2100" b="1" kern="1200" dirty="0"/>
            <a:t>प्रत्याशी द्वारा चुनाव में </a:t>
          </a:r>
          <a:endParaRPr lang="en-US" sz="2100" kern="1200" dirty="0"/>
        </a:p>
      </dsp:txBody>
      <dsp:txXfrm>
        <a:off x="53973" y="1530783"/>
        <a:ext cx="7435855" cy="997703"/>
      </dsp:txXfrm>
    </dsp:sp>
    <dsp:sp modelId="{1021DA15-481C-4206-8300-7349D7FA0010}">
      <dsp:nvSpPr>
        <dsp:cNvPr id="0" name=""/>
        <dsp:cNvSpPr/>
      </dsp:nvSpPr>
      <dsp:spPr>
        <a:xfrm>
          <a:off x="0" y="2582459"/>
          <a:ext cx="7543801" cy="1130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hi-IN" sz="1600" kern="1200" dirty="0"/>
            <a:t>- किए जाने वाले अधिकतम खर्च की सीमा तय करना</a:t>
          </a:r>
          <a:endParaRPr lang="en-US" sz="1600" kern="1200" dirty="0"/>
        </a:p>
        <a:p>
          <a:pPr marL="171450" lvl="1" indent="-171450" algn="l" defTabSz="711200">
            <a:lnSpc>
              <a:spcPct val="90000"/>
            </a:lnSpc>
            <a:spcBef>
              <a:spcPct val="0"/>
            </a:spcBef>
            <a:spcAft>
              <a:spcPct val="20000"/>
            </a:spcAft>
            <a:buChar char="•"/>
          </a:pPr>
          <a:r>
            <a:rPr lang="hi-IN" sz="1600" b="1" kern="1200" dirty="0"/>
            <a:t>- वास्तविक खर्च की निगरानी करना</a:t>
          </a:r>
          <a:endParaRPr lang="en-US" sz="1600" kern="1200" dirty="0"/>
        </a:p>
        <a:p>
          <a:pPr marL="171450" lvl="1" indent="-171450" algn="l" defTabSz="711200">
            <a:lnSpc>
              <a:spcPct val="90000"/>
            </a:lnSpc>
            <a:spcBef>
              <a:spcPct val="0"/>
            </a:spcBef>
            <a:spcAft>
              <a:spcPct val="20000"/>
            </a:spcAft>
            <a:buChar char="•"/>
          </a:pPr>
          <a:r>
            <a:rPr lang="hi-IN" sz="1600" kern="1200" dirty="0"/>
            <a:t>- वास्तविक खर्च तय सीमा के अन्दर रहे यह सुनिश्चित करना </a:t>
          </a:r>
          <a:endParaRPr lang="en-US" sz="1600" kern="1200" dirty="0"/>
        </a:p>
      </dsp:txBody>
      <dsp:txXfrm>
        <a:off x="0" y="2582459"/>
        <a:ext cx="7543801" cy="11302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FBB393-896D-4DB2-92DF-96E01D840CB4}">
      <dsp:nvSpPr>
        <dsp:cNvPr id="0" name=""/>
        <dsp:cNvSpPr/>
      </dsp:nvSpPr>
      <dsp:spPr>
        <a:xfrm>
          <a:off x="4227925" y="81055"/>
          <a:ext cx="1303957" cy="1303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hi-IN" sz="3000" kern="1200"/>
            <a:t>प्रशासन </a:t>
          </a:r>
          <a:endParaRPr lang="en-US" sz="3000" kern="1200"/>
        </a:p>
      </dsp:txBody>
      <dsp:txXfrm>
        <a:off x="4227925" y="81055"/>
        <a:ext cx="1303957" cy="1303957"/>
      </dsp:txXfrm>
    </dsp:sp>
    <dsp:sp modelId="{73998886-CDDD-4872-9B42-4AA3C016E256}">
      <dsp:nvSpPr>
        <dsp:cNvPr id="0" name=""/>
        <dsp:cNvSpPr/>
      </dsp:nvSpPr>
      <dsp:spPr>
        <a:xfrm>
          <a:off x="1929485" y="-1377"/>
          <a:ext cx="3684829" cy="3684829"/>
        </a:xfrm>
        <a:prstGeom prst="circularArrow">
          <a:avLst>
            <a:gd name="adj1" fmla="val 6901"/>
            <a:gd name="adj2" fmla="val 465228"/>
            <a:gd name="adj3" fmla="val 549936"/>
            <a:gd name="adj4" fmla="val 20584836"/>
            <a:gd name="adj5" fmla="val 8051"/>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02A534-05BC-4662-BFFA-AB1641022FB7}">
      <dsp:nvSpPr>
        <dsp:cNvPr id="0" name=""/>
        <dsp:cNvSpPr/>
      </dsp:nvSpPr>
      <dsp:spPr>
        <a:xfrm>
          <a:off x="4227925" y="2297062"/>
          <a:ext cx="1303957" cy="1303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hi-IN" sz="3000" kern="1200"/>
            <a:t>पोलिस </a:t>
          </a:r>
          <a:endParaRPr lang="en-US" sz="3000" kern="1200"/>
        </a:p>
      </dsp:txBody>
      <dsp:txXfrm>
        <a:off x="4227925" y="2297062"/>
        <a:ext cx="1303957" cy="1303957"/>
      </dsp:txXfrm>
    </dsp:sp>
    <dsp:sp modelId="{1BE04131-3FB9-4A25-962D-31FC1377E958}">
      <dsp:nvSpPr>
        <dsp:cNvPr id="0" name=""/>
        <dsp:cNvSpPr/>
      </dsp:nvSpPr>
      <dsp:spPr>
        <a:xfrm>
          <a:off x="1929485" y="-1377"/>
          <a:ext cx="3684829" cy="3684829"/>
        </a:xfrm>
        <a:prstGeom prst="circularArrow">
          <a:avLst>
            <a:gd name="adj1" fmla="val 6901"/>
            <a:gd name="adj2" fmla="val 465228"/>
            <a:gd name="adj3" fmla="val 5949936"/>
            <a:gd name="adj4" fmla="val 4384836"/>
            <a:gd name="adj5" fmla="val 8051"/>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DBE262-4AB5-4E95-988A-A7194B3524F4}">
      <dsp:nvSpPr>
        <dsp:cNvPr id="0" name=""/>
        <dsp:cNvSpPr/>
      </dsp:nvSpPr>
      <dsp:spPr>
        <a:xfrm>
          <a:off x="2011918" y="2297062"/>
          <a:ext cx="1303957" cy="1303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hi-IN" sz="3000" b="1" kern="1200" dirty="0"/>
            <a:t>आयकर विभाग</a:t>
          </a:r>
          <a:endParaRPr lang="en-US" sz="3000" b="1" kern="1200" dirty="0"/>
        </a:p>
      </dsp:txBody>
      <dsp:txXfrm>
        <a:off x="2011918" y="2297062"/>
        <a:ext cx="1303957" cy="1303957"/>
      </dsp:txXfrm>
    </dsp:sp>
    <dsp:sp modelId="{9C48BE3D-388E-4293-A7F4-E69F7F152035}">
      <dsp:nvSpPr>
        <dsp:cNvPr id="0" name=""/>
        <dsp:cNvSpPr/>
      </dsp:nvSpPr>
      <dsp:spPr>
        <a:xfrm>
          <a:off x="1929485" y="-1377"/>
          <a:ext cx="3684829" cy="3684829"/>
        </a:xfrm>
        <a:prstGeom prst="circularArrow">
          <a:avLst>
            <a:gd name="adj1" fmla="val 6901"/>
            <a:gd name="adj2" fmla="val 465228"/>
            <a:gd name="adj3" fmla="val 11349936"/>
            <a:gd name="adj4" fmla="val 9784836"/>
            <a:gd name="adj5" fmla="val 8051"/>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35C089-21B6-42DB-8489-73518B05B244}">
      <dsp:nvSpPr>
        <dsp:cNvPr id="0" name=""/>
        <dsp:cNvSpPr/>
      </dsp:nvSpPr>
      <dsp:spPr>
        <a:xfrm>
          <a:off x="2011918" y="81055"/>
          <a:ext cx="1303957" cy="13039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hi-IN" sz="3000" kern="1200"/>
            <a:t>जीएसटी विभाग</a:t>
          </a:r>
          <a:endParaRPr lang="en-US" sz="3000" kern="1200"/>
        </a:p>
      </dsp:txBody>
      <dsp:txXfrm>
        <a:off x="2011918" y="81055"/>
        <a:ext cx="1303957" cy="1303957"/>
      </dsp:txXfrm>
    </dsp:sp>
    <dsp:sp modelId="{E245D0AD-B69A-4E3E-8ACA-A8532611C48E}">
      <dsp:nvSpPr>
        <dsp:cNvPr id="0" name=""/>
        <dsp:cNvSpPr/>
      </dsp:nvSpPr>
      <dsp:spPr>
        <a:xfrm>
          <a:off x="1929485" y="-1377"/>
          <a:ext cx="3684829" cy="3684829"/>
        </a:xfrm>
        <a:prstGeom prst="circularArrow">
          <a:avLst>
            <a:gd name="adj1" fmla="val 6901"/>
            <a:gd name="adj2" fmla="val 465228"/>
            <a:gd name="adj3" fmla="val 16749936"/>
            <a:gd name="adj4" fmla="val 15184836"/>
            <a:gd name="adj5" fmla="val 8051"/>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08441-3EEB-44DF-996D-9F69935137F4}">
      <dsp:nvSpPr>
        <dsp:cNvPr id="0" name=""/>
        <dsp:cNvSpPr/>
      </dsp:nvSpPr>
      <dsp:spPr>
        <a:xfrm rot="16200000">
          <a:off x="-1117534" y="1119352"/>
          <a:ext cx="4023360" cy="1784654"/>
        </a:xfrm>
        <a:prstGeom prst="flowChartManualOperati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hi-IN" sz="3100" kern="1200"/>
            <a:t>एयरपोर्ट </a:t>
          </a:r>
          <a:endParaRPr lang="en-US" sz="3100" kern="1200"/>
        </a:p>
      </dsp:txBody>
      <dsp:txXfrm rot="5400000">
        <a:off x="1819" y="804671"/>
        <a:ext cx="1784654" cy="2414016"/>
      </dsp:txXfrm>
    </dsp:sp>
    <dsp:sp modelId="{9231005D-12A7-4C3C-B54C-4155D763F0A4}">
      <dsp:nvSpPr>
        <dsp:cNvPr id="0" name=""/>
        <dsp:cNvSpPr/>
      </dsp:nvSpPr>
      <dsp:spPr>
        <a:xfrm rot="16200000">
          <a:off x="800968" y="1119352"/>
          <a:ext cx="4023360" cy="1784654"/>
        </a:xfrm>
        <a:prstGeom prst="flowChartManualOperati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hi-IN" sz="3100" kern="1200"/>
            <a:t>रेलवे स्टेशन</a:t>
          </a:r>
          <a:endParaRPr lang="en-US" sz="3100" kern="1200"/>
        </a:p>
      </dsp:txBody>
      <dsp:txXfrm rot="5400000">
        <a:off x="1920321" y="804671"/>
        <a:ext cx="1784654" cy="2414016"/>
      </dsp:txXfrm>
    </dsp:sp>
    <dsp:sp modelId="{47060EC9-E257-490A-A3FB-2710DC17DA0E}">
      <dsp:nvSpPr>
        <dsp:cNvPr id="0" name=""/>
        <dsp:cNvSpPr/>
      </dsp:nvSpPr>
      <dsp:spPr>
        <a:xfrm rot="16200000">
          <a:off x="2719472" y="1119352"/>
          <a:ext cx="4023360" cy="1784654"/>
        </a:xfrm>
        <a:prstGeom prst="flowChartManualOperati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hi-IN" sz="3100" kern="1200" dirty="0"/>
            <a:t>डिस्ट्रिक्ट लेवल</a:t>
          </a:r>
          <a:endParaRPr lang="en-US" sz="3100" kern="1200" dirty="0"/>
        </a:p>
      </dsp:txBody>
      <dsp:txXfrm rot="5400000">
        <a:off x="3838825" y="804671"/>
        <a:ext cx="1784654" cy="2414016"/>
      </dsp:txXfrm>
    </dsp:sp>
    <dsp:sp modelId="{20D0BF1A-7021-4873-8671-D97FDF3BE267}">
      <dsp:nvSpPr>
        <dsp:cNvPr id="0" name=""/>
        <dsp:cNvSpPr/>
      </dsp:nvSpPr>
      <dsp:spPr>
        <a:xfrm rot="16200000">
          <a:off x="4637975" y="1119352"/>
          <a:ext cx="4023360" cy="1784654"/>
        </a:xfrm>
        <a:prstGeom prst="flowChartManualOperati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182" bIns="0" numCol="1" spcCol="1270" anchor="ctr" anchorCtr="0">
          <a:noAutofit/>
        </a:bodyPr>
        <a:lstStyle/>
        <a:p>
          <a:pPr marL="0" lvl="0" indent="0" algn="ctr" defTabSz="1377950">
            <a:lnSpc>
              <a:spcPct val="90000"/>
            </a:lnSpc>
            <a:spcBef>
              <a:spcPct val="0"/>
            </a:spcBef>
            <a:spcAft>
              <a:spcPct val="35000"/>
            </a:spcAft>
            <a:buNone/>
          </a:pPr>
          <a:r>
            <a:rPr lang="hi-IN" sz="3100" kern="1200" dirty="0"/>
            <a:t>आयकर विभाग </a:t>
          </a:r>
          <a:endParaRPr lang="en-US" sz="3100" kern="1200" dirty="0"/>
        </a:p>
      </dsp:txBody>
      <dsp:txXfrm rot="5400000">
        <a:off x="5757328" y="804671"/>
        <a:ext cx="1784654" cy="24140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ED7562-28D5-4F7A-96DA-149E449166DE}">
      <dsp:nvSpPr>
        <dsp:cNvPr id="0" name=""/>
        <dsp:cNvSpPr/>
      </dsp:nvSpPr>
      <dsp:spPr>
        <a:xfrm>
          <a:off x="1758" y="0"/>
          <a:ext cx="1843590" cy="402336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i-IN" sz="2000" kern="1200"/>
            <a:t>पैसा</a:t>
          </a:r>
          <a:endParaRPr lang="en-US" sz="2000" kern="1200"/>
        </a:p>
      </dsp:txBody>
      <dsp:txXfrm>
        <a:off x="1758" y="1609344"/>
        <a:ext cx="1843590" cy="1609344"/>
      </dsp:txXfrm>
    </dsp:sp>
    <dsp:sp modelId="{7FEE4079-A7F0-4FDA-A625-D85A5D0C8A9D}">
      <dsp:nvSpPr>
        <dsp:cNvPr id="0" name=""/>
        <dsp:cNvSpPr/>
      </dsp:nvSpPr>
      <dsp:spPr>
        <a:xfrm>
          <a:off x="253664" y="241401"/>
          <a:ext cx="1339778" cy="1339778"/>
        </a:xfrm>
        <a:prstGeom prst="rect">
          <a:avLst/>
        </a:prstGeom>
        <a:blipFill rotWithShape="1">
          <a:blip xmlns:r="http://schemas.openxmlformats.org/officeDocument/2006/relationships" r:embed="rId1"/>
          <a:srcRect/>
          <a:stretch>
            <a:fillRect l="-39000" r="-39000"/>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BD8BFF-05BC-4B74-808D-CD3A65CFB8C1}">
      <dsp:nvSpPr>
        <dsp:cNvPr id="0" name=""/>
        <dsp:cNvSpPr/>
      </dsp:nvSpPr>
      <dsp:spPr>
        <a:xfrm>
          <a:off x="1900656" y="0"/>
          <a:ext cx="1843590" cy="402336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i-IN" sz="2000" kern="1200" dirty="0"/>
            <a:t>मुफ्त की रेवड़ियाँ </a:t>
          </a:r>
          <a:endParaRPr lang="en-US" sz="2000" kern="1200" dirty="0"/>
        </a:p>
      </dsp:txBody>
      <dsp:txXfrm>
        <a:off x="1900656" y="1609344"/>
        <a:ext cx="1843590" cy="1609344"/>
      </dsp:txXfrm>
    </dsp:sp>
    <dsp:sp modelId="{45FF7DFA-B3B5-430E-8CB1-C23729937786}">
      <dsp:nvSpPr>
        <dsp:cNvPr id="0" name=""/>
        <dsp:cNvSpPr/>
      </dsp:nvSpPr>
      <dsp:spPr>
        <a:xfrm>
          <a:off x="2161994" y="241401"/>
          <a:ext cx="1339778" cy="1339778"/>
        </a:xfrm>
        <a:prstGeom prst="rect">
          <a:avLst/>
        </a:prstGeom>
        <a:blipFill dpi="0" rotWithShape="1">
          <a:blip xmlns:r="http://schemas.openxmlformats.org/officeDocument/2006/relationships" r:embed="rId2"/>
          <a:srcRect/>
          <a:stretch>
            <a:fillRect l="-6427" t="-1053" r="-6427" b="-1053"/>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CDF6D3-F40A-45FE-8499-E84DB609E334}">
      <dsp:nvSpPr>
        <dsp:cNvPr id="0" name=""/>
        <dsp:cNvSpPr/>
      </dsp:nvSpPr>
      <dsp:spPr>
        <a:xfrm>
          <a:off x="3799554" y="0"/>
          <a:ext cx="1843590" cy="402336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i-IN" sz="2000" kern="1200"/>
            <a:t>नशे का सामान (शराब, ड्रग्स)</a:t>
          </a:r>
          <a:endParaRPr lang="en-US" sz="2000" kern="1200"/>
        </a:p>
      </dsp:txBody>
      <dsp:txXfrm>
        <a:off x="3799554" y="1609344"/>
        <a:ext cx="1843590" cy="1609344"/>
      </dsp:txXfrm>
    </dsp:sp>
    <dsp:sp modelId="{0A41A5FC-B026-4709-969D-F6CA6EB9B3C8}">
      <dsp:nvSpPr>
        <dsp:cNvPr id="0" name=""/>
        <dsp:cNvSpPr/>
      </dsp:nvSpPr>
      <dsp:spPr>
        <a:xfrm>
          <a:off x="4051459" y="241401"/>
          <a:ext cx="1339778" cy="1339778"/>
        </a:xfrm>
        <a:prstGeom prst="rect">
          <a:avLst/>
        </a:prstGeom>
        <a:blipFill rotWithShape="1">
          <a:blip xmlns:r="http://schemas.openxmlformats.org/officeDocument/2006/relationships" r:embed="rId3"/>
          <a:srcRect/>
          <a:stretch>
            <a:fillRect l="-39000" r="-39000"/>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DF1885-E454-4FFF-97C5-8C7B591CDBCC}">
      <dsp:nvSpPr>
        <dsp:cNvPr id="0" name=""/>
        <dsp:cNvSpPr/>
      </dsp:nvSpPr>
      <dsp:spPr>
        <a:xfrm>
          <a:off x="5698452" y="0"/>
          <a:ext cx="1843590" cy="402336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hi-IN" sz="2000" kern="1200"/>
            <a:t>कीमती सामान (सोने, चांदी के आभूषण)</a:t>
          </a:r>
          <a:endParaRPr lang="en-US" sz="2000" kern="1200"/>
        </a:p>
      </dsp:txBody>
      <dsp:txXfrm>
        <a:off x="5698452" y="1609344"/>
        <a:ext cx="1843590" cy="1609344"/>
      </dsp:txXfrm>
    </dsp:sp>
    <dsp:sp modelId="{0FF7139A-2EE7-468E-9CFA-4C34BD1A142C}">
      <dsp:nvSpPr>
        <dsp:cNvPr id="0" name=""/>
        <dsp:cNvSpPr/>
      </dsp:nvSpPr>
      <dsp:spPr>
        <a:xfrm>
          <a:off x="5950357" y="241401"/>
          <a:ext cx="1339778" cy="1339778"/>
        </a:xfrm>
        <a:prstGeom prst="rect">
          <a:avLst/>
        </a:prstGeom>
        <a:blipFill rotWithShape="1">
          <a:blip xmlns:r="http://schemas.openxmlformats.org/officeDocument/2006/relationships" r:embed="rId4"/>
          <a:srcRect/>
          <a:stretch>
            <a:fillRect l="-33000" r="-33000"/>
          </a:stretch>
        </a:blip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BD77D5-DC80-43B2-9A34-D3B1BA397F3D}">
      <dsp:nvSpPr>
        <dsp:cNvPr id="0" name=""/>
        <dsp:cNvSpPr/>
      </dsp:nvSpPr>
      <dsp:spPr>
        <a:xfrm>
          <a:off x="301752" y="3218688"/>
          <a:ext cx="6940296" cy="603504"/>
        </a:xfrm>
        <a:prstGeom prst="leftRightArrow">
          <a:avLst/>
        </a:prstGeom>
        <a:solidFill>
          <a:schemeClr val="dk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E9A97-1E4D-444B-8CA4-7B2F2927F603}">
      <dsp:nvSpPr>
        <dsp:cNvPr id="0" name=""/>
        <dsp:cNvSpPr/>
      </dsp:nvSpPr>
      <dsp:spPr>
        <a:xfrm>
          <a:off x="1965" y="1515635"/>
          <a:ext cx="1984176" cy="992088"/>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hi-IN" sz="3200" b="1" kern="1200" dirty="0"/>
            <a:t>नकद </a:t>
          </a:r>
          <a:endParaRPr lang="en-US" sz="3200" b="1" kern="1200" dirty="0"/>
        </a:p>
      </dsp:txBody>
      <dsp:txXfrm>
        <a:off x="31022" y="1544692"/>
        <a:ext cx="1926062" cy="933974"/>
      </dsp:txXfrm>
    </dsp:sp>
    <dsp:sp modelId="{B7F143AC-A889-40C7-BB28-A2AE149E6769}">
      <dsp:nvSpPr>
        <dsp:cNvPr id="0" name=""/>
        <dsp:cNvSpPr/>
      </dsp:nvSpPr>
      <dsp:spPr>
        <a:xfrm rot="19457599">
          <a:off x="1894272" y="1704262"/>
          <a:ext cx="977408" cy="44384"/>
        </a:xfrm>
        <a:custGeom>
          <a:avLst/>
          <a:gdLst/>
          <a:ahLst/>
          <a:cxnLst/>
          <a:rect l="0" t="0" r="0" b="0"/>
          <a:pathLst>
            <a:path>
              <a:moveTo>
                <a:pt x="0" y="22192"/>
              </a:moveTo>
              <a:lnTo>
                <a:pt x="977408" y="22192"/>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58541" y="1702019"/>
        <a:ext cx="48870" cy="48870"/>
      </dsp:txXfrm>
    </dsp:sp>
    <dsp:sp modelId="{1A8A2849-7E1B-48B7-B82D-233246168B69}">
      <dsp:nvSpPr>
        <dsp:cNvPr id="0" name=""/>
        <dsp:cNvSpPr/>
      </dsp:nvSpPr>
      <dsp:spPr>
        <a:xfrm>
          <a:off x="2779812" y="945185"/>
          <a:ext cx="1984176" cy="99208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hi-IN" sz="1800" kern="1200" dirty="0"/>
            <a:t>Rs. 50,000 से अधिक</a:t>
          </a:r>
          <a:endParaRPr lang="en-US" sz="1800" kern="1200" dirty="0"/>
        </a:p>
      </dsp:txBody>
      <dsp:txXfrm>
        <a:off x="2808869" y="974242"/>
        <a:ext cx="1926062" cy="933974"/>
      </dsp:txXfrm>
    </dsp:sp>
    <dsp:sp modelId="{2C67ED91-9DAC-4A3D-B1CE-6A0EACB7C8DE}">
      <dsp:nvSpPr>
        <dsp:cNvPr id="0" name=""/>
        <dsp:cNvSpPr/>
      </dsp:nvSpPr>
      <dsp:spPr>
        <a:xfrm>
          <a:off x="4763988" y="1419036"/>
          <a:ext cx="793670" cy="44384"/>
        </a:xfrm>
        <a:custGeom>
          <a:avLst/>
          <a:gdLst/>
          <a:ahLst/>
          <a:cxnLst/>
          <a:rect l="0" t="0" r="0" b="0"/>
          <a:pathLst>
            <a:path>
              <a:moveTo>
                <a:pt x="0" y="22192"/>
              </a:moveTo>
              <a:lnTo>
                <a:pt x="793670" y="22192"/>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40982" y="1421387"/>
        <a:ext cx="39683" cy="39683"/>
      </dsp:txXfrm>
    </dsp:sp>
    <dsp:sp modelId="{AC13F39E-3711-4BF3-A322-7A5E4993F19C}">
      <dsp:nvSpPr>
        <dsp:cNvPr id="0" name=""/>
        <dsp:cNvSpPr/>
      </dsp:nvSpPr>
      <dsp:spPr>
        <a:xfrm>
          <a:off x="5557659" y="945185"/>
          <a:ext cx="1984176" cy="99208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hi-IN" sz="1400" kern="1200" dirty="0"/>
            <a:t>अगर चुनाव से सम्बंधित नहीं है तो वापस किया जाना चाहिए </a:t>
          </a:r>
          <a:endParaRPr lang="en-US" sz="1400" kern="1200" dirty="0"/>
        </a:p>
      </dsp:txBody>
      <dsp:txXfrm>
        <a:off x="5586716" y="974242"/>
        <a:ext cx="1926062" cy="933974"/>
      </dsp:txXfrm>
    </dsp:sp>
    <dsp:sp modelId="{1B67B257-5208-4A1D-9DF8-2C39982C38B9}">
      <dsp:nvSpPr>
        <dsp:cNvPr id="0" name=""/>
        <dsp:cNvSpPr/>
      </dsp:nvSpPr>
      <dsp:spPr>
        <a:xfrm rot="2142401">
          <a:off x="1894272" y="2274712"/>
          <a:ext cx="977408" cy="44384"/>
        </a:xfrm>
        <a:custGeom>
          <a:avLst/>
          <a:gdLst/>
          <a:ahLst/>
          <a:cxnLst/>
          <a:rect l="0" t="0" r="0" b="0"/>
          <a:pathLst>
            <a:path>
              <a:moveTo>
                <a:pt x="0" y="22192"/>
              </a:moveTo>
              <a:lnTo>
                <a:pt x="977408" y="22192"/>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58541" y="2272470"/>
        <a:ext cx="48870" cy="48870"/>
      </dsp:txXfrm>
    </dsp:sp>
    <dsp:sp modelId="{CCDC851E-C0EF-43E0-B00D-27D72D3BD84F}">
      <dsp:nvSpPr>
        <dsp:cNvPr id="0" name=""/>
        <dsp:cNvSpPr/>
      </dsp:nvSpPr>
      <dsp:spPr>
        <a:xfrm>
          <a:off x="2779812" y="2086086"/>
          <a:ext cx="1984176" cy="99208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i-IN" sz="2000" kern="1200" dirty="0"/>
            <a:t>Rs.10 लाख से अधिक </a:t>
          </a:r>
          <a:endParaRPr lang="en-US" sz="2000" kern="1200" dirty="0"/>
        </a:p>
      </dsp:txBody>
      <dsp:txXfrm>
        <a:off x="2808869" y="2115143"/>
        <a:ext cx="1926062" cy="933974"/>
      </dsp:txXfrm>
    </dsp:sp>
    <dsp:sp modelId="{6C9DE2D4-2E80-4EE1-8467-38DEDF1A33F9}">
      <dsp:nvSpPr>
        <dsp:cNvPr id="0" name=""/>
        <dsp:cNvSpPr/>
      </dsp:nvSpPr>
      <dsp:spPr>
        <a:xfrm>
          <a:off x="4763988" y="2559938"/>
          <a:ext cx="793670" cy="44384"/>
        </a:xfrm>
        <a:custGeom>
          <a:avLst/>
          <a:gdLst/>
          <a:ahLst/>
          <a:cxnLst/>
          <a:rect l="0" t="0" r="0" b="0"/>
          <a:pathLst>
            <a:path>
              <a:moveTo>
                <a:pt x="0" y="22192"/>
              </a:moveTo>
              <a:lnTo>
                <a:pt x="793670" y="22192"/>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40982" y="2562288"/>
        <a:ext cx="39683" cy="39683"/>
      </dsp:txXfrm>
    </dsp:sp>
    <dsp:sp modelId="{71712EE5-709B-4E08-8081-549E779829D1}">
      <dsp:nvSpPr>
        <dsp:cNvPr id="0" name=""/>
        <dsp:cNvSpPr/>
      </dsp:nvSpPr>
      <dsp:spPr>
        <a:xfrm>
          <a:off x="5557659" y="2086086"/>
          <a:ext cx="1984176" cy="99208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hi-IN" sz="1400" kern="1200" dirty="0"/>
            <a:t>आयकर विभाग को जांच के लिए भेजा जाएगा </a:t>
          </a:r>
          <a:endParaRPr lang="en-US" sz="1400" kern="1200" dirty="0"/>
        </a:p>
      </dsp:txBody>
      <dsp:txXfrm>
        <a:off x="5586716" y="2115143"/>
        <a:ext cx="1926062" cy="9339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25B01-D7E8-43CA-8389-F0C781CB2826}">
      <dsp:nvSpPr>
        <dsp:cNvPr id="0" name=""/>
        <dsp:cNvSpPr/>
      </dsp:nvSpPr>
      <dsp:spPr>
        <a:xfrm>
          <a:off x="2533480" y="210079"/>
          <a:ext cx="3063381"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0" i="0" kern="1200" dirty="0"/>
            <a:t>पुलिस जो भी कैश जब्त करती है</a:t>
          </a:r>
          <a:endParaRPr lang="en-US" sz="1600" kern="1200" dirty="0"/>
        </a:p>
      </dsp:txBody>
      <dsp:txXfrm>
        <a:off x="2549231" y="225830"/>
        <a:ext cx="3031879" cy="506288"/>
      </dsp:txXfrm>
    </dsp:sp>
    <dsp:sp modelId="{0C2EC29E-CC2C-4511-B710-6CFA1D5956BB}">
      <dsp:nvSpPr>
        <dsp:cNvPr id="0" name=""/>
        <dsp:cNvSpPr/>
      </dsp:nvSpPr>
      <dsp:spPr>
        <a:xfrm>
          <a:off x="4019451" y="747869"/>
          <a:ext cx="91440" cy="215116"/>
        </a:xfrm>
        <a:custGeom>
          <a:avLst/>
          <a:gdLst/>
          <a:ahLst/>
          <a:cxnLst/>
          <a:rect l="0" t="0" r="0" b="0"/>
          <a:pathLst>
            <a:path>
              <a:moveTo>
                <a:pt x="45720" y="0"/>
              </a:moveTo>
              <a:lnTo>
                <a:pt x="45720" y="215116"/>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9525EC-4BBD-4A71-B2DF-B2E14F05C7D7}">
      <dsp:nvSpPr>
        <dsp:cNvPr id="0" name=""/>
        <dsp:cNvSpPr/>
      </dsp:nvSpPr>
      <dsp:spPr>
        <a:xfrm>
          <a:off x="2533480" y="962985"/>
          <a:ext cx="3063381"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i-IN" sz="1400" b="0" i="0" kern="1200" dirty="0"/>
            <a:t>उसे आयकर विभाग को सौंप दिया जाता है</a:t>
          </a:r>
          <a:endParaRPr lang="en-US" sz="1400" kern="1200" dirty="0"/>
        </a:p>
      </dsp:txBody>
      <dsp:txXfrm>
        <a:off x="2549231" y="978736"/>
        <a:ext cx="3031879" cy="506288"/>
      </dsp:txXfrm>
    </dsp:sp>
    <dsp:sp modelId="{1AADF414-70DB-4F58-B44F-32F4C51AA375}">
      <dsp:nvSpPr>
        <dsp:cNvPr id="0" name=""/>
        <dsp:cNvSpPr/>
      </dsp:nvSpPr>
      <dsp:spPr>
        <a:xfrm>
          <a:off x="4019451" y="1500776"/>
          <a:ext cx="91440" cy="215116"/>
        </a:xfrm>
        <a:custGeom>
          <a:avLst/>
          <a:gdLst/>
          <a:ahLst/>
          <a:cxnLst/>
          <a:rect l="0" t="0" r="0" b="0"/>
          <a:pathLst>
            <a:path>
              <a:moveTo>
                <a:pt x="45720" y="0"/>
              </a:moveTo>
              <a:lnTo>
                <a:pt x="45720"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78B0B2-BDB8-481B-A271-AC48B1BB8B64}">
      <dsp:nvSpPr>
        <dsp:cNvPr id="0" name=""/>
        <dsp:cNvSpPr/>
      </dsp:nvSpPr>
      <dsp:spPr>
        <a:xfrm>
          <a:off x="2501027" y="1715892"/>
          <a:ext cx="3128287"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0" i="0" kern="1200" dirty="0"/>
            <a:t>व्यक्ति नकद क्लेम करता है</a:t>
          </a:r>
          <a:endParaRPr lang="en-US" sz="1600" kern="1200" dirty="0"/>
        </a:p>
      </dsp:txBody>
      <dsp:txXfrm>
        <a:off x="2516778" y="1731643"/>
        <a:ext cx="3096785" cy="506288"/>
      </dsp:txXfrm>
    </dsp:sp>
    <dsp:sp modelId="{FBFE224D-0FC1-4B87-A060-8E105176AF27}">
      <dsp:nvSpPr>
        <dsp:cNvPr id="0" name=""/>
        <dsp:cNvSpPr/>
      </dsp:nvSpPr>
      <dsp:spPr>
        <a:xfrm>
          <a:off x="2119207" y="2253683"/>
          <a:ext cx="1945964" cy="215116"/>
        </a:xfrm>
        <a:custGeom>
          <a:avLst/>
          <a:gdLst/>
          <a:ahLst/>
          <a:cxnLst/>
          <a:rect l="0" t="0" r="0" b="0"/>
          <a:pathLst>
            <a:path>
              <a:moveTo>
                <a:pt x="1945964" y="0"/>
              </a:moveTo>
              <a:lnTo>
                <a:pt x="1945964" y="107558"/>
              </a:lnTo>
              <a:lnTo>
                <a:pt x="0" y="107558"/>
              </a:lnTo>
              <a:lnTo>
                <a:pt x="0"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6C4BBB-4FF4-4736-A934-51E00DD0C76A}">
      <dsp:nvSpPr>
        <dsp:cNvPr id="0" name=""/>
        <dsp:cNvSpPr/>
      </dsp:nvSpPr>
      <dsp:spPr>
        <a:xfrm>
          <a:off x="1715864" y="2468799"/>
          <a:ext cx="806685"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i-IN" sz="2400" kern="1200" dirty="0"/>
            <a:t>हाँ </a:t>
          </a:r>
          <a:endParaRPr lang="en-US" sz="2400" kern="1200" dirty="0"/>
        </a:p>
      </dsp:txBody>
      <dsp:txXfrm>
        <a:off x="1731615" y="2484550"/>
        <a:ext cx="775183" cy="506288"/>
      </dsp:txXfrm>
    </dsp:sp>
    <dsp:sp modelId="{D3903A9B-8768-40B7-96FC-BFBD6486F735}">
      <dsp:nvSpPr>
        <dsp:cNvPr id="0" name=""/>
        <dsp:cNvSpPr/>
      </dsp:nvSpPr>
      <dsp:spPr>
        <a:xfrm>
          <a:off x="1047141" y="3006589"/>
          <a:ext cx="1072065" cy="215116"/>
        </a:xfrm>
        <a:custGeom>
          <a:avLst/>
          <a:gdLst/>
          <a:ahLst/>
          <a:cxnLst/>
          <a:rect l="0" t="0" r="0" b="0"/>
          <a:pathLst>
            <a:path>
              <a:moveTo>
                <a:pt x="1072065" y="0"/>
              </a:moveTo>
              <a:lnTo>
                <a:pt x="1072065" y="107558"/>
              </a:lnTo>
              <a:lnTo>
                <a:pt x="0" y="107558"/>
              </a:lnTo>
              <a:lnTo>
                <a:pt x="0"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B6F219-BFEE-4D60-B4E7-06FA951E07FC}">
      <dsp:nvSpPr>
        <dsp:cNvPr id="0" name=""/>
        <dsp:cNvSpPr/>
      </dsp:nvSpPr>
      <dsp:spPr>
        <a:xfrm>
          <a:off x="975" y="3221705"/>
          <a:ext cx="2092333"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i-IN" sz="1400" b="0" i="0" kern="1200" dirty="0"/>
            <a:t>साबित करना होगा कि ये पैसा उसका है</a:t>
          </a:r>
          <a:endParaRPr lang="en-US" sz="1400" kern="1200" dirty="0"/>
        </a:p>
      </dsp:txBody>
      <dsp:txXfrm>
        <a:off x="16726" y="3237456"/>
        <a:ext cx="2060831" cy="506288"/>
      </dsp:txXfrm>
    </dsp:sp>
    <dsp:sp modelId="{08532026-5574-41CB-84B9-B51514E4812A}">
      <dsp:nvSpPr>
        <dsp:cNvPr id="0" name=""/>
        <dsp:cNvSpPr/>
      </dsp:nvSpPr>
      <dsp:spPr>
        <a:xfrm>
          <a:off x="2119207" y="3006589"/>
          <a:ext cx="1167169" cy="215116"/>
        </a:xfrm>
        <a:custGeom>
          <a:avLst/>
          <a:gdLst/>
          <a:ahLst/>
          <a:cxnLst/>
          <a:rect l="0" t="0" r="0" b="0"/>
          <a:pathLst>
            <a:path>
              <a:moveTo>
                <a:pt x="0" y="0"/>
              </a:moveTo>
              <a:lnTo>
                <a:pt x="0" y="107558"/>
              </a:lnTo>
              <a:lnTo>
                <a:pt x="1167169" y="107558"/>
              </a:lnTo>
              <a:lnTo>
                <a:pt x="1167169"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21ACFB-3428-4868-9751-19AFB46535DA}">
      <dsp:nvSpPr>
        <dsp:cNvPr id="0" name=""/>
        <dsp:cNvSpPr/>
      </dsp:nvSpPr>
      <dsp:spPr>
        <a:xfrm>
          <a:off x="2335314" y="3221705"/>
          <a:ext cx="1902124" cy="591574"/>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kern="1200" dirty="0"/>
            <a:t>आयकर विभाग जांच करेगा</a:t>
          </a:r>
          <a:endParaRPr lang="en-US" sz="1600" kern="1200" dirty="0"/>
        </a:p>
      </dsp:txBody>
      <dsp:txXfrm>
        <a:off x="2352641" y="3239032"/>
        <a:ext cx="1867470" cy="556920"/>
      </dsp:txXfrm>
    </dsp:sp>
    <dsp:sp modelId="{652C5C25-60EB-49FB-B763-B4BFC46C4782}">
      <dsp:nvSpPr>
        <dsp:cNvPr id="0" name=""/>
        <dsp:cNvSpPr/>
      </dsp:nvSpPr>
      <dsp:spPr>
        <a:xfrm>
          <a:off x="4065171" y="2253683"/>
          <a:ext cx="1945964" cy="215116"/>
        </a:xfrm>
        <a:custGeom>
          <a:avLst/>
          <a:gdLst/>
          <a:ahLst/>
          <a:cxnLst/>
          <a:rect l="0" t="0" r="0" b="0"/>
          <a:pathLst>
            <a:path>
              <a:moveTo>
                <a:pt x="0" y="0"/>
              </a:moveTo>
              <a:lnTo>
                <a:pt x="0" y="107558"/>
              </a:lnTo>
              <a:lnTo>
                <a:pt x="1945964" y="107558"/>
              </a:lnTo>
              <a:lnTo>
                <a:pt x="1945964"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76D558-3FA7-4E68-B503-BABFACBB4F82}">
      <dsp:nvSpPr>
        <dsp:cNvPr id="0" name=""/>
        <dsp:cNvSpPr/>
      </dsp:nvSpPr>
      <dsp:spPr>
        <a:xfrm>
          <a:off x="5607792" y="2468799"/>
          <a:ext cx="806685"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0" i="0" kern="1200" dirty="0"/>
            <a:t>नहीं </a:t>
          </a:r>
          <a:endParaRPr lang="en-US" sz="2000" kern="1200" dirty="0"/>
        </a:p>
      </dsp:txBody>
      <dsp:txXfrm>
        <a:off x="5623543" y="2484550"/>
        <a:ext cx="775183" cy="506288"/>
      </dsp:txXfrm>
    </dsp:sp>
    <dsp:sp modelId="{E6F45FAE-AA3D-4269-A035-8BBC8AAF4B3A}">
      <dsp:nvSpPr>
        <dsp:cNvPr id="0" name=""/>
        <dsp:cNvSpPr/>
      </dsp:nvSpPr>
      <dsp:spPr>
        <a:xfrm>
          <a:off x="5965415" y="3006589"/>
          <a:ext cx="91440" cy="215116"/>
        </a:xfrm>
        <a:custGeom>
          <a:avLst/>
          <a:gdLst/>
          <a:ahLst/>
          <a:cxnLst/>
          <a:rect l="0" t="0" r="0" b="0"/>
          <a:pathLst>
            <a:path>
              <a:moveTo>
                <a:pt x="45720" y="0"/>
              </a:moveTo>
              <a:lnTo>
                <a:pt x="45720" y="215116"/>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C3E6C7-028C-49B0-9F4D-8B167649B492}">
      <dsp:nvSpPr>
        <dsp:cNvPr id="0" name=""/>
        <dsp:cNvSpPr/>
      </dsp:nvSpPr>
      <dsp:spPr>
        <a:xfrm>
          <a:off x="4479444" y="3221705"/>
          <a:ext cx="3063381" cy="537790"/>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i-IN" sz="1600" b="0" i="0" kern="1200" dirty="0"/>
            <a:t>वो सरकारी खजाने में जमा करा दिया जाता है.</a:t>
          </a:r>
          <a:endParaRPr lang="en-US" sz="1600" kern="1200" dirty="0"/>
        </a:p>
      </dsp:txBody>
      <dsp:txXfrm>
        <a:off x="4495195" y="3237456"/>
        <a:ext cx="3031879" cy="5062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CCEE4-D08A-4E65-B768-5C0AB933ED16}">
      <dsp:nvSpPr>
        <dsp:cNvPr id="0" name=""/>
        <dsp:cNvSpPr/>
      </dsp:nvSpPr>
      <dsp:spPr>
        <a:xfrm>
          <a:off x="0" y="81472"/>
          <a:ext cx="7543801" cy="790920"/>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hi-IN" sz="2600" kern="1200"/>
            <a:t>बैंक से निकाली राशि है तो बैंक स्लिप, बैंक स्टेटमेंट </a:t>
          </a:r>
          <a:endParaRPr lang="en-US" sz="2600" kern="1200"/>
        </a:p>
      </dsp:txBody>
      <dsp:txXfrm>
        <a:off x="38610" y="120082"/>
        <a:ext cx="7466581" cy="713700"/>
      </dsp:txXfrm>
    </dsp:sp>
    <dsp:sp modelId="{6347DD7F-AFF7-4F1F-ADEC-212D65FFD245}">
      <dsp:nvSpPr>
        <dsp:cNvPr id="0" name=""/>
        <dsp:cNvSpPr/>
      </dsp:nvSpPr>
      <dsp:spPr>
        <a:xfrm>
          <a:off x="0" y="947272"/>
          <a:ext cx="7543801" cy="790920"/>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hi-IN" sz="2600" kern="1200" dirty="0"/>
            <a:t>व्यापारी के लैटर हेड पर सर्टिफिकेट जिसके साथ</a:t>
          </a:r>
          <a:endParaRPr lang="en-US" sz="2600" kern="1200" dirty="0"/>
        </a:p>
      </dsp:txBody>
      <dsp:txXfrm>
        <a:off x="38610" y="985882"/>
        <a:ext cx="7466581" cy="713700"/>
      </dsp:txXfrm>
    </dsp:sp>
    <dsp:sp modelId="{787B9970-7732-49C5-B72A-75C19A47F1AD}">
      <dsp:nvSpPr>
        <dsp:cNvPr id="0" name=""/>
        <dsp:cNvSpPr/>
      </dsp:nvSpPr>
      <dsp:spPr>
        <a:xfrm>
          <a:off x="0" y="1738192"/>
          <a:ext cx="7543801" cy="94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a:t>C</a:t>
          </a:r>
          <a:r>
            <a:rPr lang="hi-IN" sz="2000" kern="1200"/>
            <a:t>ash बुक के आखरी पन्ने की कॉपी</a:t>
          </a:r>
          <a:endParaRPr lang="en-US" sz="2000" kern="1200"/>
        </a:p>
        <a:p>
          <a:pPr marL="228600" lvl="1" indent="-228600" algn="l" defTabSz="889000">
            <a:lnSpc>
              <a:spcPct val="90000"/>
            </a:lnSpc>
            <a:spcBef>
              <a:spcPct val="0"/>
            </a:spcBef>
            <a:spcAft>
              <a:spcPct val="20000"/>
            </a:spcAft>
            <a:buChar char="•"/>
          </a:pPr>
          <a:r>
            <a:rPr lang="en-US" sz="2000" kern="1200" dirty="0"/>
            <a:t>C</a:t>
          </a:r>
          <a:r>
            <a:rPr lang="hi-IN" sz="2000" kern="1200" dirty="0"/>
            <a:t>ash ले जाने का कारण उल्लेखित हो</a:t>
          </a:r>
          <a:endParaRPr lang="en-US" sz="2000" kern="1200" dirty="0"/>
        </a:p>
      </dsp:txBody>
      <dsp:txXfrm>
        <a:off x="0" y="1738192"/>
        <a:ext cx="7543801" cy="941850"/>
      </dsp:txXfrm>
    </dsp:sp>
    <dsp:sp modelId="{A52A1EFA-C189-4053-A16D-09198C07AEF7}">
      <dsp:nvSpPr>
        <dsp:cNvPr id="0" name=""/>
        <dsp:cNvSpPr/>
      </dsp:nvSpPr>
      <dsp:spPr>
        <a:xfrm>
          <a:off x="0" y="2680042"/>
          <a:ext cx="7543801" cy="790920"/>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hi-IN" sz="2600" kern="1200" dirty="0"/>
            <a:t>अगर सैलरी बाटने ले जा रहे हैं तो</a:t>
          </a:r>
          <a:endParaRPr lang="en-US" sz="2600" kern="1200" dirty="0"/>
        </a:p>
      </dsp:txBody>
      <dsp:txXfrm>
        <a:off x="38610" y="2718652"/>
        <a:ext cx="7466581" cy="713700"/>
      </dsp:txXfrm>
    </dsp:sp>
    <dsp:sp modelId="{BFE6E1A4-27ED-46DF-B9FA-5E59EF5D8E25}">
      <dsp:nvSpPr>
        <dsp:cNvPr id="0" name=""/>
        <dsp:cNvSpPr/>
      </dsp:nvSpPr>
      <dsp:spPr>
        <a:xfrm>
          <a:off x="0" y="3470962"/>
          <a:ext cx="7543801" cy="470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951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hi-IN" sz="2000" kern="1200" dirty="0"/>
            <a:t>वेतन भोगियों की लिस्ट एवं सैलरी की डिटेल</a:t>
          </a:r>
          <a:endParaRPr lang="en-US" sz="2000" kern="1200" dirty="0"/>
        </a:p>
      </dsp:txBody>
      <dsp:txXfrm>
        <a:off x="0" y="3470962"/>
        <a:ext cx="7543801" cy="4709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F8701-13EC-4C0D-A00E-2034BDFC0A3C}">
      <dsp:nvSpPr>
        <dsp:cNvPr id="0" name=""/>
        <dsp:cNvSpPr/>
      </dsp:nvSpPr>
      <dsp:spPr>
        <a:xfrm>
          <a:off x="0" y="172619"/>
          <a:ext cx="7543801" cy="179010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hi-IN" sz="3400" b="0" i="0" kern="1200"/>
            <a:t>चुनाव के दौरान मिली सभी शराब को पहले तो एक जगह जमा किया जाता है. </a:t>
          </a:r>
          <a:endParaRPr lang="en-US" sz="3400" kern="1200"/>
        </a:p>
      </dsp:txBody>
      <dsp:txXfrm>
        <a:off x="87385" y="260004"/>
        <a:ext cx="7369031" cy="1615330"/>
      </dsp:txXfrm>
    </dsp:sp>
    <dsp:sp modelId="{C9176FD9-5B53-4717-84D5-0F12A243C82D}">
      <dsp:nvSpPr>
        <dsp:cNvPr id="0" name=""/>
        <dsp:cNvSpPr/>
      </dsp:nvSpPr>
      <dsp:spPr>
        <a:xfrm>
          <a:off x="0" y="2060640"/>
          <a:ext cx="7543801" cy="179010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hi-IN" sz="3400" b="0" i="0" kern="1200"/>
            <a:t>जिसके बाद उसे एक साथ नष्ट कर दिया जाता है. </a:t>
          </a:r>
          <a:endParaRPr lang="en-US" sz="3400" kern="1200"/>
        </a:p>
      </dsp:txBody>
      <dsp:txXfrm>
        <a:off x="87385" y="2148025"/>
        <a:ext cx="7369031" cy="161533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E269E3-958E-46C4-A719-C282F795E13D}"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D5648-D208-46EA-A201-091F2CB3FDE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163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69E3-958E-46C4-A719-C282F795E13D}"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3023702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69E3-958E-46C4-A719-C282F795E13D}"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213801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E269E3-958E-46C4-A719-C282F795E13D}"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1219269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E269E3-958E-46C4-A719-C282F795E13D}"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D5648-D208-46EA-A201-091F2CB3FDE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004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E269E3-958E-46C4-A719-C282F795E13D}"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3445508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E269E3-958E-46C4-A719-C282F795E13D}"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2740057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E269E3-958E-46C4-A719-C282F795E13D}" type="datetimeFigureOut">
              <a:rPr lang="en-US" smtClean="0"/>
              <a:t>4/24/2024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4012582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0E269E3-958E-46C4-A719-C282F795E13D}" type="datetimeFigureOut">
              <a:rPr lang="en-US" smtClean="0"/>
              <a:t>4/24/2024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233393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0E269E3-958E-46C4-A719-C282F795E13D}" type="datetimeFigureOut">
              <a:rPr lang="en-US" smtClean="0"/>
              <a:t>4/24/2024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B7D5648-D208-46EA-A201-091F2CB3FDEF}" type="slidenum">
              <a:rPr lang="en-US" smtClean="0"/>
              <a:t>‹#›</a:t>
            </a:fld>
            <a:endParaRPr lang="en-US"/>
          </a:p>
        </p:txBody>
      </p:sp>
    </p:spTree>
    <p:extLst>
      <p:ext uri="{BB962C8B-B14F-4D97-AF65-F5344CB8AC3E}">
        <p14:creationId xmlns:p14="http://schemas.microsoft.com/office/powerpoint/2010/main" val="4028795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E269E3-958E-46C4-A719-C282F795E13D}"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D5648-D208-46EA-A201-091F2CB3FDEF}" type="slidenum">
              <a:rPr lang="en-US" smtClean="0"/>
              <a:t>‹#›</a:t>
            </a:fld>
            <a:endParaRPr lang="en-US"/>
          </a:p>
        </p:txBody>
      </p:sp>
    </p:spTree>
    <p:extLst>
      <p:ext uri="{BB962C8B-B14F-4D97-AF65-F5344CB8AC3E}">
        <p14:creationId xmlns:p14="http://schemas.microsoft.com/office/powerpoint/2010/main" val="190588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0E269E3-958E-46C4-A719-C282F795E13D}" type="datetimeFigureOut">
              <a:rPr lang="en-US" smtClean="0"/>
              <a:t>4/24/2024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2B7D5648-D208-46EA-A201-091F2CB3FDEF}"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6918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E03AB-C160-569F-13B4-D6A74989E4F7}"/>
              </a:ext>
            </a:extLst>
          </p:cNvPr>
          <p:cNvSpPr>
            <a:spLocks noGrp="1"/>
          </p:cNvSpPr>
          <p:nvPr>
            <p:ph type="ctrTitle"/>
          </p:nvPr>
        </p:nvSpPr>
        <p:spPr>
          <a:xfrm>
            <a:off x="822960" y="758952"/>
            <a:ext cx="7543800" cy="3172025"/>
          </a:xfrm>
        </p:spPr>
        <p:txBody>
          <a:bodyPr>
            <a:normAutofit/>
          </a:bodyPr>
          <a:lstStyle/>
          <a:p>
            <a:pPr algn="ctr"/>
            <a:r>
              <a:rPr lang="hi-IN" sz="6600" b="1" dirty="0">
                <a:latin typeface="Kokila" panose="020B0604020202020204" pitchFamily="34" charset="0"/>
                <a:cs typeface="Kokila" panose="020B0604020202020204" pitchFamily="34" charset="0"/>
              </a:rPr>
              <a:t>आचार संहिता –</a:t>
            </a:r>
            <a:br>
              <a:rPr lang="en-US" sz="6600" b="1" dirty="0">
                <a:latin typeface="Kokila" panose="020B0604020202020204" pitchFamily="34" charset="0"/>
                <a:cs typeface="Kokila" panose="020B0604020202020204" pitchFamily="34" charset="0"/>
              </a:rPr>
            </a:br>
            <a:r>
              <a:rPr lang="hi-IN" sz="6600" b="1" dirty="0">
                <a:latin typeface="Kokila" panose="020B0604020202020204" pitchFamily="34" charset="0"/>
                <a:cs typeface="Kokila" panose="020B0604020202020204" pitchFamily="34" charset="0"/>
              </a:rPr>
              <a:t> व्यापारी क्या सावधानी रखे </a:t>
            </a:r>
            <a:endParaRPr lang="en-US" sz="6600" b="1" dirty="0">
              <a:latin typeface="Kokila" panose="020B0604020202020204" pitchFamily="34" charset="0"/>
              <a:cs typeface="Kokila" panose="020B0604020202020204" pitchFamily="34" charset="0"/>
            </a:endParaRPr>
          </a:p>
        </p:txBody>
      </p:sp>
      <p:sp>
        <p:nvSpPr>
          <p:cNvPr id="3" name="Subtitle 2">
            <a:extLst>
              <a:ext uri="{FF2B5EF4-FFF2-40B4-BE49-F238E27FC236}">
                <a16:creationId xmlns:a16="http://schemas.microsoft.com/office/drawing/2014/main" id="{6DF1F9A8-EC70-4439-89D5-DE991FF5EC2B}"/>
              </a:ext>
            </a:extLst>
          </p:cNvPr>
          <p:cNvSpPr>
            <a:spLocks noGrp="1"/>
          </p:cNvSpPr>
          <p:nvPr>
            <p:ph type="subTitle" idx="1"/>
          </p:nvPr>
        </p:nvSpPr>
        <p:spPr/>
        <p:txBody>
          <a:bodyPr/>
          <a:lstStyle/>
          <a:p>
            <a:pPr algn="ctr">
              <a:spcBef>
                <a:spcPts val="0"/>
              </a:spcBef>
              <a:spcAft>
                <a:spcPts val="0"/>
              </a:spcAft>
            </a:pPr>
            <a:r>
              <a:rPr lang="hi-IN" sz="3200" b="1" dirty="0">
                <a:solidFill>
                  <a:schemeClr val="tx1"/>
                </a:solidFill>
                <a:latin typeface="Kokila" panose="020B0604020202020204" pitchFamily="34" charset="0"/>
                <a:cs typeface="Kokila" panose="020B0604020202020204" pitchFamily="34" charset="0"/>
              </a:rPr>
              <a:t>महेश अग्रवाल</a:t>
            </a:r>
          </a:p>
          <a:p>
            <a:pPr algn="ctr">
              <a:spcBef>
                <a:spcPts val="0"/>
              </a:spcBef>
              <a:spcAft>
                <a:spcPts val="0"/>
              </a:spcAft>
            </a:pPr>
            <a:r>
              <a:rPr lang="hi-IN" dirty="0">
                <a:solidFill>
                  <a:schemeClr val="tx1"/>
                </a:solidFill>
                <a:latin typeface="Kokila" panose="020B0604020202020204" pitchFamily="34" charset="0"/>
                <a:cs typeface="Kokila" panose="020B0604020202020204" pitchFamily="34" charset="0"/>
              </a:rPr>
              <a:t>अधिवक्ता</a:t>
            </a:r>
            <a:endParaRPr lang="en-US" dirty="0">
              <a:solidFill>
                <a:schemeClr val="tx1"/>
              </a:solidFill>
              <a:latin typeface="Kokila" panose="020B0604020202020204" pitchFamily="34" charset="0"/>
              <a:cs typeface="Kokila" panose="020B0604020202020204" pitchFamily="34" charset="0"/>
            </a:endParaRPr>
          </a:p>
        </p:txBody>
      </p:sp>
    </p:spTree>
    <p:extLst>
      <p:ext uri="{BB962C8B-B14F-4D97-AF65-F5344CB8AC3E}">
        <p14:creationId xmlns:p14="http://schemas.microsoft.com/office/powerpoint/2010/main" val="3280557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E8733-91CB-37F3-E48C-07F924A43A8B}"/>
              </a:ext>
            </a:extLst>
          </p:cNvPr>
          <p:cNvSpPr>
            <a:spLocks noGrp="1"/>
          </p:cNvSpPr>
          <p:nvPr>
            <p:ph type="title"/>
          </p:nvPr>
        </p:nvSpPr>
        <p:spPr/>
        <p:txBody>
          <a:bodyPr/>
          <a:lstStyle/>
          <a:p>
            <a:r>
              <a:rPr lang="hi-IN" dirty="0"/>
              <a:t>नशे का सामान</a:t>
            </a:r>
            <a:endParaRPr lang="en-US" dirty="0"/>
          </a:p>
        </p:txBody>
      </p:sp>
      <p:graphicFrame>
        <p:nvGraphicFramePr>
          <p:cNvPr id="4" name="Content Placeholder 3">
            <a:extLst>
              <a:ext uri="{FF2B5EF4-FFF2-40B4-BE49-F238E27FC236}">
                <a16:creationId xmlns:a16="http://schemas.microsoft.com/office/drawing/2014/main" id="{A03E90AC-EFDD-D394-C462-3B1AABF9E45A}"/>
              </a:ext>
            </a:extLst>
          </p:cNvPr>
          <p:cNvGraphicFramePr>
            <a:graphicFrameLocks noGrp="1"/>
          </p:cNvGraphicFramePr>
          <p:nvPr>
            <p:ph idx="1"/>
            <p:extLst>
              <p:ext uri="{D42A27DB-BD31-4B8C-83A1-F6EECF244321}">
                <p14:modId xmlns:p14="http://schemas.microsoft.com/office/powerpoint/2010/main" val="1206343063"/>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74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21FA-618A-7911-5131-758F657F67BF}"/>
              </a:ext>
            </a:extLst>
          </p:cNvPr>
          <p:cNvSpPr>
            <a:spLocks noGrp="1"/>
          </p:cNvSpPr>
          <p:nvPr>
            <p:ph type="title"/>
          </p:nvPr>
        </p:nvSpPr>
        <p:spPr/>
        <p:txBody>
          <a:bodyPr/>
          <a:lstStyle/>
          <a:p>
            <a:r>
              <a:rPr lang="hi-IN" dirty="0"/>
              <a:t>सोने चांदी के आभूषण </a:t>
            </a:r>
            <a:endParaRPr lang="en-US" dirty="0"/>
          </a:p>
        </p:txBody>
      </p:sp>
      <p:graphicFrame>
        <p:nvGraphicFramePr>
          <p:cNvPr id="4" name="Content Placeholder 3">
            <a:extLst>
              <a:ext uri="{FF2B5EF4-FFF2-40B4-BE49-F238E27FC236}">
                <a16:creationId xmlns:a16="http://schemas.microsoft.com/office/drawing/2014/main" id="{A195BFE1-C31E-C8E9-75CF-8FD2C5875B2F}"/>
              </a:ext>
            </a:extLst>
          </p:cNvPr>
          <p:cNvGraphicFramePr>
            <a:graphicFrameLocks noGrp="1"/>
          </p:cNvGraphicFramePr>
          <p:nvPr>
            <p:ph idx="1"/>
            <p:extLst>
              <p:ext uri="{D42A27DB-BD31-4B8C-83A1-F6EECF244321}">
                <p14:modId xmlns:p14="http://schemas.microsoft.com/office/powerpoint/2010/main" val="2773192767"/>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8219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7130-D827-F1A3-DA60-E863D8FF9762}"/>
              </a:ext>
            </a:extLst>
          </p:cNvPr>
          <p:cNvSpPr>
            <a:spLocks noGrp="1"/>
          </p:cNvSpPr>
          <p:nvPr>
            <p:ph type="title"/>
          </p:nvPr>
        </p:nvSpPr>
        <p:spPr/>
        <p:txBody>
          <a:bodyPr>
            <a:normAutofit/>
          </a:bodyPr>
          <a:lstStyle/>
          <a:p>
            <a:r>
              <a:rPr lang="hi-IN" sz="4000" dirty="0"/>
              <a:t>व्यापार का स्टॉक </a:t>
            </a:r>
            <a:br>
              <a:rPr lang="hi-IN" sz="4000" dirty="0"/>
            </a:br>
            <a:r>
              <a:rPr lang="hi-IN" sz="4000" dirty="0"/>
              <a:t>(गोल्ड, सिल्वर, आदि) </a:t>
            </a:r>
            <a:endParaRPr lang="en-US" sz="4000" dirty="0"/>
          </a:p>
        </p:txBody>
      </p:sp>
      <p:graphicFrame>
        <p:nvGraphicFramePr>
          <p:cNvPr id="4" name="Content Placeholder 3">
            <a:extLst>
              <a:ext uri="{FF2B5EF4-FFF2-40B4-BE49-F238E27FC236}">
                <a16:creationId xmlns:a16="http://schemas.microsoft.com/office/drawing/2014/main" id="{8E165DAD-9044-D4EE-C65F-CCCC0FE0E05F}"/>
              </a:ext>
            </a:extLst>
          </p:cNvPr>
          <p:cNvGraphicFramePr>
            <a:graphicFrameLocks noGrp="1"/>
          </p:cNvGraphicFramePr>
          <p:nvPr>
            <p:ph idx="1"/>
            <p:extLst>
              <p:ext uri="{D42A27DB-BD31-4B8C-83A1-F6EECF244321}">
                <p14:modId xmlns:p14="http://schemas.microsoft.com/office/powerpoint/2010/main" val="3631541240"/>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8773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5888F-48E5-8246-5565-16EC6233030B}"/>
              </a:ext>
            </a:extLst>
          </p:cNvPr>
          <p:cNvSpPr>
            <a:spLocks noGrp="1"/>
          </p:cNvSpPr>
          <p:nvPr>
            <p:ph type="title"/>
          </p:nvPr>
        </p:nvSpPr>
        <p:spPr/>
        <p:txBody>
          <a:bodyPr>
            <a:normAutofit/>
          </a:bodyPr>
          <a:lstStyle/>
          <a:p>
            <a:r>
              <a:rPr lang="hi-IN" sz="3600" dirty="0"/>
              <a:t>स्टॉक/cash  जब्त होने पर क्या होगा</a:t>
            </a:r>
            <a:endParaRPr lang="en-US" sz="3600" dirty="0"/>
          </a:p>
        </p:txBody>
      </p:sp>
      <p:graphicFrame>
        <p:nvGraphicFramePr>
          <p:cNvPr id="4" name="Content Placeholder 3">
            <a:extLst>
              <a:ext uri="{FF2B5EF4-FFF2-40B4-BE49-F238E27FC236}">
                <a16:creationId xmlns:a16="http://schemas.microsoft.com/office/drawing/2014/main" id="{FE8B8BCF-3431-8ECC-4A08-18FD9C8E1810}"/>
              </a:ext>
            </a:extLst>
          </p:cNvPr>
          <p:cNvGraphicFramePr>
            <a:graphicFrameLocks noGrp="1"/>
          </p:cNvGraphicFramePr>
          <p:nvPr>
            <p:ph idx="1"/>
            <p:extLst>
              <p:ext uri="{D42A27DB-BD31-4B8C-83A1-F6EECF244321}">
                <p14:modId xmlns:p14="http://schemas.microsoft.com/office/powerpoint/2010/main" val="1358341943"/>
              </p:ext>
            </p:extLst>
          </p:nvPr>
        </p:nvGraphicFramePr>
        <p:xfrm>
          <a:off x="822959" y="1845734"/>
          <a:ext cx="7962822" cy="4432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4365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B4E4A-EB47-69A3-FA62-7D38BB73313D}"/>
              </a:ext>
            </a:extLst>
          </p:cNvPr>
          <p:cNvSpPr>
            <a:spLocks noGrp="1"/>
          </p:cNvSpPr>
          <p:nvPr>
            <p:ph type="title"/>
          </p:nvPr>
        </p:nvSpPr>
        <p:spPr/>
        <p:txBody>
          <a:bodyPr/>
          <a:lstStyle/>
          <a:p>
            <a:r>
              <a:rPr lang="hi-IN" dirty="0"/>
              <a:t>अंदाजन समय</a:t>
            </a:r>
            <a:endParaRPr lang="en-US" dirty="0"/>
          </a:p>
        </p:txBody>
      </p:sp>
      <p:graphicFrame>
        <p:nvGraphicFramePr>
          <p:cNvPr id="4" name="Content Placeholder 3">
            <a:extLst>
              <a:ext uri="{FF2B5EF4-FFF2-40B4-BE49-F238E27FC236}">
                <a16:creationId xmlns:a16="http://schemas.microsoft.com/office/drawing/2014/main" id="{4889DF64-A71E-4362-DBF5-6316826A701B}"/>
              </a:ext>
            </a:extLst>
          </p:cNvPr>
          <p:cNvGraphicFramePr>
            <a:graphicFrameLocks noGrp="1"/>
          </p:cNvGraphicFramePr>
          <p:nvPr>
            <p:ph idx="1"/>
            <p:extLst>
              <p:ext uri="{D42A27DB-BD31-4B8C-83A1-F6EECF244321}">
                <p14:modId xmlns:p14="http://schemas.microsoft.com/office/powerpoint/2010/main" val="2696830861"/>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2816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DCCD9-15FC-4483-F2CE-16778382ACF5}"/>
              </a:ext>
            </a:extLst>
          </p:cNvPr>
          <p:cNvSpPr>
            <a:spLocks noGrp="1"/>
          </p:cNvSpPr>
          <p:nvPr>
            <p:ph type="title"/>
          </p:nvPr>
        </p:nvSpPr>
        <p:spPr/>
        <p:txBody>
          <a:bodyPr/>
          <a:lstStyle/>
          <a:p>
            <a:r>
              <a:rPr lang="en-US" dirty="0"/>
              <a:t>Precaution</a:t>
            </a:r>
          </a:p>
        </p:txBody>
      </p:sp>
      <p:sp>
        <p:nvSpPr>
          <p:cNvPr id="3" name="Content Placeholder 2">
            <a:extLst>
              <a:ext uri="{FF2B5EF4-FFF2-40B4-BE49-F238E27FC236}">
                <a16:creationId xmlns:a16="http://schemas.microsoft.com/office/drawing/2014/main" id="{343A4F1C-A7F7-8304-C25F-7A56A658520B}"/>
              </a:ext>
            </a:extLst>
          </p:cNvPr>
          <p:cNvSpPr>
            <a:spLocks noGrp="1"/>
          </p:cNvSpPr>
          <p:nvPr>
            <p:ph idx="1"/>
          </p:nvPr>
        </p:nvSpPr>
        <p:spPr/>
        <p:txBody>
          <a:bodyPr>
            <a:normAutofit fontScale="92500" lnSpcReduction="10000"/>
          </a:bodyPr>
          <a:lstStyle/>
          <a:p>
            <a:r>
              <a:rPr lang="en-US" dirty="0"/>
              <a:t>Documentation important</a:t>
            </a:r>
          </a:p>
          <a:p>
            <a:r>
              <a:rPr lang="en-US" dirty="0"/>
              <a:t>Voucher</a:t>
            </a:r>
          </a:p>
          <a:p>
            <a:r>
              <a:rPr lang="en-US" dirty="0"/>
              <a:t>GST E-invoice</a:t>
            </a:r>
          </a:p>
          <a:p>
            <a:r>
              <a:rPr lang="en-US" dirty="0"/>
              <a:t>Seizure with cash/</a:t>
            </a:r>
            <a:r>
              <a:rPr lang="en-US" dirty="0" err="1"/>
              <a:t>jewellery</a:t>
            </a:r>
            <a:endParaRPr lang="en-US" dirty="0"/>
          </a:p>
          <a:p>
            <a:r>
              <a:rPr lang="en-US" dirty="0"/>
              <a:t>Register</a:t>
            </a:r>
          </a:p>
          <a:p>
            <a:r>
              <a:rPr lang="en-US" dirty="0"/>
              <a:t>Letterhead Certificate</a:t>
            </a:r>
          </a:p>
          <a:p>
            <a:r>
              <a:rPr lang="en-US" b="1" dirty="0"/>
              <a:t>Books of accounts updated and complete</a:t>
            </a:r>
          </a:p>
          <a:p>
            <a:r>
              <a:rPr lang="en-US" dirty="0"/>
              <a:t>Audit report copy</a:t>
            </a:r>
          </a:p>
          <a:p>
            <a:r>
              <a:rPr lang="en-US" dirty="0"/>
              <a:t>Bank statement as proof of cash withdrawal</a:t>
            </a:r>
          </a:p>
          <a:p>
            <a:r>
              <a:rPr lang="en-US" dirty="0"/>
              <a:t>Deposit slip with Certificate of owner</a:t>
            </a:r>
          </a:p>
        </p:txBody>
      </p:sp>
    </p:spTree>
    <p:extLst>
      <p:ext uri="{BB962C8B-B14F-4D97-AF65-F5344CB8AC3E}">
        <p14:creationId xmlns:p14="http://schemas.microsoft.com/office/powerpoint/2010/main" val="746734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D4D60-CCA9-D4D3-0A27-44EEB4790771}"/>
              </a:ext>
            </a:extLst>
          </p:cNvPr>
          <p:cNvSpPr>
            <a:spLocks noGrp="1"/>
          </p:cNvSpPr>
          <p:nvPr>
            <p:ph type="title"/>
          </p:nvPr>
        </p:nvSpPr>
        <p:spPr/>
        <p:txBody>
          <a:bodyPr/>
          <a:lstStyle/>
          <a:p>
            <a:r>
              <a:rPr lang="en-US" dirty="0"/>
              <a:t>procedure</a:t>
            </a:r>
          </a:p>
        </p:txBody>
      </p:sp>
      <p:sp>
        <p:nvSpPr>
          <p:cNvPr id="3" name="Content Placeholder 2">
            <a:extLst>
              <a:ext uri="{FF2B5EF4-FFF2-40B4-BE49-F238E27FC236}">
                <a16:creationId xmlns:a16="http://schemas.microsoft.com/office/drawing/2014/main" id="{1707ED6C-620E-B0F9-A79C-7AFD732A3BD0}"/>
              </a:ext>
            </a:extLst>
          </p:cNvPr>
          <p:cNvSpPr>
            <a:spLocks noGrp="1"/>
          </p:cNvSpPr>
          <p:nvPr>
            <p:ph idx="1"/>
          </p:nvPr>
        </p:nvSpPr>
        <p:spPr/>
        <p:txBody>
          <a:bodyPr/>
          <a:lstStyle/>
          <a:p>
            <a:r>
              <a:rPr lang="en-US" dirty="0"/>
              <a:t>Video recording</a:t>
            </a:r>
          </a:p>
          <a:p>
            <a:r>
              <a:rPr lang="en-US" dirty="0"/>
              <a:t>Prima facie not satisfied</a:t>
            </a:r>
          </a:p>
          <a:p>
            <a:r>
              <a:rPr lang="en-US" dirty="0"/>
              <a:t>Administration informs income tax</a:t>
            </a:r>
          </a:p>
          <a:p>
            <a:pPr lvl="1"/>
            <a:r>
              <a:rPr lang="en-US" dirty="0"/>
              <a:t>Satisfied – NOC Approved by PDIT Inv through channel</a:t>
            </a:r>
          </a:p>
          <a:p>
            <a:pPr lvl="1"/>
            <a:r>
              <a:rPr lang="en-US" dirty="0"/>
              <a:t>Unsatisfied</a:t>
            </a:r>
          </a:p>
          <a:p>
            <a:pPr lvl="2"/>
            <a:r>
              <a:rPr lang="en-US" dirty="0"/>
              <a:t>Seizure in S.132A</a:t>
            </a:r>
          </a:p>
          <a:p>
            <a:pPr lvl="2"/>
            <a:r>
              <a:rPr lang="en-US" dirty="0"/>
              <a:t>Claim by owner</a:t>
            </a:r>
          </a:p>
          <a:p>
            <a:pPr lvl="2"/>
            <a:r>
              <a:rPr lang="en-US" dirty="0"/>
              <a:t>Notice to S.132A person</a:t>
            </a:r>
          </a:p>
          <a:p>
            <a:pPr lvl="2"/>
            <a:r>
              <a:rPr lang="en-US" dirty="0"/>
              <a:t>No claimant cases - ??</a:t>
            </a:r>
          </a:p>
          <a:p>
            <a:pPr lvl="2"/>
            <a:r>
              <a:rPr lang="en-US" dirty="0"/>
              <a:t>Appraisal report – PDIT (4 months normally)</a:t>
            </a:r>
          </a:p>
          <a:p>
            <a:pPr lvl="2"/>
            <a:r>
              <a:rPr lang="en-US" dirty="0"/>
              <a:t>Notices Central Circle</a:t>
            </a:r>
          </a:p>
          <a:p>
            <a:pPr lvl="1"/>
            <a:r>
              <a:rPr lang="en-US" dirty="0"/>
              <a:t>Initiate survey/search with prior approval</a:t>
            </a:r>
          </a:p>
        </p:txBody>
      </p:sp>
    </p:spTree>
    <p:extLst>
      <p:ext uri="{BB962C8B-B14F-4D97-AF65-F5344CB8AC3E}">
        <p14:creationId xmlns:p14="http://schemas.microsoft.com/office/powerpoint/2010/main" val="412504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3F9A9-7ECA-D858-51BB-AEF4A3F5BA75}"/>
              </a:ext>
            </a:extLst>
          </p:cNvPr>
          <p:cNvSpPr>
            <a:spLocks noGrp="1"/>
          </p:cNvSpPr>
          <p:nvPr>
            <p:ph type="title"/>
          </p:nvPr>
        </p:nvSpPr>
        <p:spPr/>
        <p:txBody>
          <a:bodyPr/>
          <a:lstStyle/>
          <a:p>
            <a:r>
              <a:rPr lang="hi-IN" dirty="0"/>
              <a:t>छोटी मगर बड़ी बातें </a:t>
            </a:r>
            <a:endParaRPr lang="en-US" dirty="0"/>
          </a:p>
        </p:txBody>
      </p:sp>
      <p:graphicFrame>
        <p:nvGraphicFramePr>
          <p:cNvPr id="4" name="Content Placeholder 3">
            <a:extLst>
              <a:ext uri="{FF2B5EF4-FFF2-40B4-BE49-F238E27FC236}">
                <a16:creationId xmlns:a16="http://schemas.microsoft.com/office/drawing/2014/main" id="{001B6DFA-AC86-3147-00AA-9BF6B001D393}"/>
              </a:ext>
            </a:extLst>
          </p:cNvPr>
          <p:cNvGraphicFramePr>
            <a:graphicFrameLocks noGrp="1"/>
          </p:cNvGraphicFramePr>
          <p:nvPr>
            <p:ph idx="1"/>
            <p:extLst>
              <p:ext uri="{D42A27DB-BD31-4B8C-83A1-F6EECF244321}">
                <p14:modId xmlns:p14="http://schemas.microsoft.com/office/powerpoint/2010/main" val="515810968"/>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1644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4D33-1C8F-E93B-29B0-25AA9AA49AA5}"/>
              </a:ext>
            </a:extLst>
          </p:cNvPr>
          <p:cNvSpPr>
            <a:spLocks noGrp="1"/>
          </p:cNvSpPr>
          <p:nvPr>
            <p:ph type="title"/>
          </p:nvPr>
        </p:nvSpPr>
        <p:spPr/>
        <p:txBody>
          <a:bodyPr>
            <a:normAutofit/>
          </a:bodyPr>
          <a:lstStyle/>
          <a:p>
            <a:r>
              <a:rPr lang="hi-IN" sz="4400" dirty="0"/>
              <a:t>जब्त नकद से टैक्स भुगतान </a:t>
            </a:r>
            <a:endParaRPr lang="en-US" sz="4400" dirty="0"/>
          </a:p>
        </p:txBody>
      </p:sp>
      <p:graphicFrame>
        <p:nvGraphicFramePr>
          <p:cNvPr id="4" name="Content Placeholder 3">
            <a:extLst>
              <a:ext uri="{FF2B5EF4-FFF2-40B4-BE49-F238E27FC236}">
                <a16:creationId xmlns:a16="http://schemas.microsoft.com/office/drawing/2014/main" id="{8C544851-C095-E9EA-FCC7-D63FA594CD2E}"/>
              </a:ext>
            </a:extLst>
          </p:cNvPr>
          <p:cNvGraphicFramePr>
            <a:graphicFrameLocks noGrp="1"/>
          </p:cNvGraphicFramePr>
          <p:nvPr>
            <p:ph idx="1"/>
            <p:extLst>
              <p:ext uri="{D42A27DB-BD31-4B8C-83A1-F6EECF244321}">
                <p14:modId xmlns:p14="http://schemas.microsoft.com/office/powerpoint/2010/main" val="4125749000"/>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4938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DA50A1-07F9-E470-6540-AB8DD4215C00}"/>
              </a:ext>
            </a:extLst>
          </p:cNvPr>
          <p:cNvSpPr>
            <a:spLocks noGrp="1"/>
          </p:cNvSpPr>
          <p:nvPr>
            <p:ph type="title"/>
          </p:nvPr>
        </p:nvSpPr>
        <p:spPr/>
        <p:txBody>
          <a:bodyPr/>
          <a:lstStyle/>
          <a:p>
            <a:r>
              <a:rPr lang="hi-IN" dirty="0"/>
              <a:t>Jurisprudence</a:t>
            </a:r>
            <a:endParaRPr lang="en-US" dirty="0"/>
          </a:p>
        </p:txBody>
      </p:sp>
      <p:sp>
        <p:nvSpPr>
          <p:cNvPr id="5" name="Text Placeholder 4">
            <a:extLst>
              <a:ext uri="{FF2B5EF4-FFF2-40B4-BE49-F238E27FC236}">
                <a16:creationId xmlns:a16="http://schemas.microsoft.com/office/drawing/2014/main" id="{24B6391B-9F49-891C-FF1C-4F917FF5DF8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0560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DEF31-1496-4CF9-8315-D3452203CAFE}"/>
              </a:ext>
            </a:extLst>
          </p:cNvPr>
          <p:cNvSpPr>
            <a:spLocks noGrp="1"/>
          </p:cNvSpPr>
          <p:nvPr>
            <p:ph type="title"/>
          </p:nvPr>
        </p:nvSpPr>
        <p:spPr/>
        <p:txBody>
          <a:bodyPr>
            <a:normAutofit/>
          </a:bodyPr>
          <a:lstStyle/>
          <a:p>
            <a:r>
              <a:rPr lang="hi-IN" sz="4400" dirty="0"/>
              <a:t>आचार संहिता – क्या और क्यों?</a:t>
            </a:r>
            <a:endParaRPr lang="en-US" sz="4400" dirty="0"/>
          </a:p>
        </p:txBody>
      </p:sp>
      <p:graphicFrame>
        <p:nvGraphicFramePr>
          <p:cNvPr id="4" name="Content Placeholder 3">
            <a:extLst>
              <a:ext uri="{FF2B5EF4-FFF2-40B4-BE49-F238E27FC236}">
                <a16:creationId xmlns:a16="http://schemas.microsoft.com/office/drawing/2014/main" id="{DE06FD7E-42FD-C807-5705-E6482F280F50}"/>
              </a:ext>
            </a:extLst>
          </p:cNvPr>
          <p:cNvGraphicFramePr>
            <a:graphicFrameLocks noGrp="1"/>
          </p:cNvGraphicFramePr>
          <p:nvPr>
            <p:ph idx="1"/>
            <p:extLst>
              <p:ext uri="{D42A27DB-BD31-4B8C-83A1-F6EECF244321}">
                <p14:modId xmlns:p14="http://schemas.microsoft.com/office/powerpoint/2010/main" val="1403571455"/>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1936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FBECAC-2029-2010-BCA0-8A1FD4E3644E}"/>
              </a:ext>
            </a:extLst>
          </p:cNvPr>
          <p:cNvSpPr>
            <a:spLocks noGrp="1"/>
          </p:cNvSpPr>
          <p:nvPr>
            <p:ph type="title"/>
          </p:nvPr>
        </p:nvSpPr>
        <p:spPr/>
        <p:txBody>
          <a:bodyPr>
            <a:noAutofit/>
          </a:bodyPr>
          <a:lstStyle/>
          <a:p>
            <a:r>
              <a:rPr lang="en-US" sz="3200" dirty="0"/>
              <a:t>St. Antony Educational and Social Society vs. CBDT </a:t>
            </a:r>
            <a:r>
              <a:rPr lang="pt-BR" sz="3200" dirty="0"/>
              <a:t>[2023] 156 taxmann.com 283 (Madras)[31-10-2023]</a:t>
            </a:r>
            <a:endParaRPr lang="en-US" sz="3200" dirty="0"/>
          </a:p>
        </p:txBody>
      </p:sp>
      <p:graphicFrame>
        <p:nvGraphicFramePr>
          <p:cNvPr id="2" name="Content Placeholder 1">
            <a:extLst>
              <a:ext uri="{FF2B5EF4-FFF2-40B4-BE49-F238E27FC236}">
                <a16:creationId xmlns:a16="http://schemas.microsoft.com/office/drawing/2014/main" id="{F5331D7B-FC8A-75D5-2D2E-77D32C85E90C}"/>
              </a:ext>
            </a:extLst>
          </p:cNvPr>
          <p:cNvGraphicFramePr>
            <a:graphicFrameLocks noGrp="1"/>
          </p:cNvGraphicFramePr>
          <p:nvPr>
            <p:ph idx="1"/>
            <p:extLst>
              <p:ext uri="{D42A27DB-BD31-4B8C-83A1-F6EECF244321}">
                <p14:modId xmlns:p14="http://schemas.microsoft.com/office/powerpoint/2010/main" val="311956699"/>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2929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01EE2-29EB-690F-CB3B-03108348D539}"/>
              </a:ext>
            </a:extLst>
          </p:cNvPr>
          <p:cNvSpPr>
            <a:spLocks noGrp="1"/>
          </p:cNvSpPr>
          <p:nvPr>
            <p:ph type="title"/>
          </p:nvPr>
        </p:nvSpPr>
        <p:spPr/>
        <p:txBody>
          <a:bodyPr>
            <a:noAutofit/>
          </a:bodyPr>
          <a:lstStyle/>
          <a:p>
            <a:r>
              <a:rPr lang="en-US" sz="3600" dirty="0"/>
              <a:t>DDIT vs. Nayan Kothari [2015] 64 taxmann.com 414 (Madhya Pradesh)</a:t>
            </a:r>
          </a:p>
        </p:txBody>
      </p:sp>
      <p:graphicFrame>
        <p:nvGraphicFramePr>
          <p:cNvPr id="4" name="Content Placeholder 3">
            <a:extLst>
              <a:ext uri="{FF2B5EF4-FFF2-40B4-BE49-F238E27FC236}">
                <a16:creationId xmlns:a16="http://schemas.microsoft.com/office/drawing/2014/main" id="{7A24CBC5-F966-DE64-CA2B-9C40C4CB1CC1}"/>
              </a:ext>
            </a:extLst>
          </p:cNvPr>
          <p:cNvGraphicFramePr>
            <a:graphicFrameLocks noGrp="1"/>
          </p:cNvGraphicFramePr>
          <p:nvPr>
            <p:ph idx="1"/>
            <p:extLst>
              <p:ext uri="{D42A27DB-BD31-4B8C-83A1-F6EECF244321}">
                <p14:modId xmlns:p14="http://schemas.microsoft.com/office/powerpoint/2010/main" val="3401671038"/>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3837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3F7E9-0626-906E-6707-2BCB508B62C8}"/>
              </a:ext>
            </a:extLst>
          </p:cNvPr>
          <p:cNvSpPr>
            <a:spLocks noGrp="1"/>
          </p:cNvSpPr>
          <p:nvPr>
            <p:ph type="title"/>
          </p:nvPr>
        </p:nvSpPr>
        <p:spPr/>
        <p:txBody>
          <a:bodyPr/>
          <a:lstStyle/>
          <a:p>
            <a:pPr algn="ctr"/>
            <a:r>
              <a:rPr lang="hi-IN" dirty="0"/>
              <a:t>आपके सवाल, हमारे जवाब  </a:t>
            </a:r>
            <a:endParaRPr lang="en-US" dirty="0"/>
          </a:p>
        </p:txBody>
      </p:sp>
      <p:sp>
        <p:nvSpPr>
          <p:cNvPr id="3" name="Content Placeholder 2">
            <a:extLst>
              <a:ext uri="{FF2B5EF4-FFF2-40B4-BE49-F238E27FC236}">
                <a16:creationId xmlns:a16="http://schemas.microsoft.com/office/drawing/2014/main" id="{C8F89511-2C69-1E8A-FE72-87776A2C1123}"/>
              </a:ext>
            </a:extLst>
          </p:cNvPr>
          <p:cNvSpPr>
            <a:spLocks noGrp="1"/>
          </p:cNvSpPr>
          <p:nvPr>
            <p:ph idx="1"/>
          </p:nvPr>
        </p:nvSpPr>
        <p:spPr>
          <a:xfrm>
            <a:off x="822959" y="2477331"/>
            <a:ext cx="7543801" cy="4023360"/>
          </a:xfrm>
        </p:spPr>
        <p:txBody>
          <a:bodyPr>
            <a:normAutofit/>
          </a:bodyPr>
          <a:lstStyle/>
          <a:p>
            <a:pPr marL="0" indent="0" algn="ctr">
              <a:buNone/>
            </a:pPr>
            <a:r>
              <a:rPr lang="hi-IN" sz="22600" dirty="0"/>
              <a:t>?</a:t>
            </a:r>
            <a:endParaRPr lang="en-US" sz="22600" dirty="0"/>
          </a:p>
        </p:txBody>
      </p:sp>
    </p:spTree>
    <p:extLst>
      <p:ext uri="{BB962C8B-B14F-4D97-AF65-F5344CB8AC3E}">
        <p14:creationId xmlns:p14="http://schemas.microsoft.com/office/powerpoint/2010/main" val="1056281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9954C-7A04-B261-EBAB-96A4F1CF670A}"/>
              </a:ext>
            </a:extLst>
          </p:cNvPr>
          <p:cNvSpPr>
            <a:spLocks noGrp="1"/>
          </p:cNvSpPr>
          <p:nvPr>
            <p:ph type="title" idx="4294967295"/>
          </p:nvPr>
        </p:nvSpPr>
        <p:spPr>
          <a:xfrm>
            <a:off x="800100" y="1978025"/>
            <a:ext cx="7543800" cy="1450975"/>
          </a:xfrm>
        </p:spPr>
        <p:txBody>
          <a:bodyPr>
            <a:normAutofit/>
          </a:bodyPr>
          <a:lstStyle/>
          <a:p>
            <a:pPr algn="ctr"/>
            <a:r>
              <a:rPr lang="hi-IN" sz="8800" dirty="0">
                <a:solidFill>
                  <a:srgbClr val="FF0000"/>
                </a:solidFill>
                <a:latin typeface="Kokila" panose="020B0604020202020204" pitchFamily="34" charset="0"/>
                <a:cs typeface="Kokila" panose="020B0604020202020204" pitchFamily="34" charset="0"/>
              </a:rPr>
              <a:t>धन्यवाद</a:t>
            </a:r>
            <a:endParaRPr lang="en-US" sz="8800" dirty="0">
              <a:solidFill>
                <a:srgbClr val="FF0000"/>
              </a:solidFill>
              <a:latin typeface="Kokila" panose="020B0604020202020204" pitchFamily="34" charset="0"/>
              <a:cs typeface="Kokila" panose="020B0604020202020204" pitchFamily="34" charset="0"/>
            </a:endParaRPr>
          </a:p>
        </p:txBody>
      </p:sp>
      <p:sp>
        <p:nvSpPr>
          <p:cNvPr id="3" name="Content Placeholder 2">
            <a:extLst>
              <a:ext uri="{FF2B5EF4-FFF2-40B4-BE49-F238E27FC236}">
                <a16:creationId xmlns:a16="http://schemas.microsoft.com/office/drawing/2014/main" id="{A49C27C6-D6A7-6CF8-B11E-4C25998F1D13}"/>
              </a:ext>
            </a:extLst>
          </p:cNvPr>
          <p:cNvSpPr>
            <a:spLocks noGrp="1"/>
          </p:cNvSpPr>
          <p:nvPr>
            <p:ph idx="4294967295"/>
          </p:nvPr>
        </p:nvSpPr>
        <p:spPr>
          <a:xfrm>
            <a:off x="800100" y="3874481"/>
            <a:ext cx="7543800" cy="1900238"/>
          </a:xfrm>
        </p:spPr>
        <p:txBody>
          <a:bodyPr>
            <a:normAutofit/>
          </a:bodyPr>
          <a:lstStyle/>
          <a:p>
            <a:pPr algn="ctr">
              <a:lnSpc>
                <a:spcPct val="100000"/>
              </a:lnSpc>
            </a:pPr>
            <a:r>
              <a:rPr lang="hi-IN" sz="3200" b="1" dirty="0">
                <a:latin typeface="Kokila" panose="020B0604020202020204" pitchFamily="34" charset="0"/>
                <a:cs typeface="Kokila" panose="020B0604020202020204" pitchFamily="34" charset="0"/>
              </a:rPr>
              <a:t>महेश अग्रवाल</a:t>
            </a:r>
          </a:p>
          <a:p>
            <a:pPr algn="ctr">
              <a:lnSpc>
                <a:spcPct val="100000"/>
              </a:lnSpc>
            </a:pPr>
            <a:r>
              <a:rPr lang="hi-IN" sz="3200" dirty="0">
                <a:latin typeface="Kokila" panose="020B0604020202020204" pitchFamily="34" charset="0"/>
                <a:cs typeface="Kokila" panose="020B0604020202020204" pitchFamily="34" charset="0"/>
              </a:rPr>
              <a:t>अधिवक्ता</a:t>
            </a:r>
          </a:p>
          <a:p>
            <a:pPr algn="ctr">
              <a:lnSpc>
                <a:spcPct val="100000"/>
              </a:lnSpc>
            </a:pPr>
            <a:r>
              <a:rPr lang="en-US" sz="2800" dirty="0">
                <a:latin typeface="Kokila" panose="020B0604020202020204" pitchFamily="34" charset="0"/>
                <a:cs typeface="Kokila" panose="020B0604020202020204" pitchFamily="34" charset="0"/>
              </a:rPr>
              <a:t>+91 77719 77729</a:t>
            </a:r>
            <a:endParaRPr lang="hi-IN" sz="2800" dirty="0">
              <a:latin typeface="Kokila" panose="020B0604020202020204" pitchFamily="34" charset="0"/>
              <a:cs typeface="Kokila" panose="020B0604020202020204" pitchFamily="34" charset="0"/>
            </a:endParaRPr>
          </a:p>
          <a:p>
            <a:pPr marL="0" indent="0">
              <a:lnSpc>
                <a:spcPct val="100000"/>
              </a:lnSpc>
              <a:buNone/>
            </a:pPr>
            <a:endParaRPr lang="en-US" dirty="0">
              <a:latin typeface="Kokila" panose="020B0604020202020204" pitchFamily="34" charset="0"/>
              <a:cs typeface="Kokila" panose="020B0604020202020204" pitchFamily="34" charset="0"/>
            </a:endParaRPr>
          </a:p>
        </p:txBody>
      </p:sp>
    </p:spTree>
    <p:extLst>
      <p:ext uri="{BB962C8B-B14F-4D97-AF65-F5344CB8AC3E}">
        <p14:creationId xmlns:p14="http://schemas.microsoft.com/office/powerpoint/2010/main" val="374556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EA8B1-CA9C-ACD3-EC6B-94F491153E11}"/>
              </a:ext>
            </a:extLst>
          </p:cNvPr>
          <p:cNvSpPr>
            <a:spLocks noGrp="1"/>
          </p:cNvSpPr>
          <p:nvPr>
            <p:ph type="title"/>
          </p:nvPr>
        </p:nvSpPr>
        <p:spPr/>
        <p:txBody>
          <a:bodyPr/>
          <a:lstStyle/>
          <a:p>
            <a:r>
              <a:rPr lang="hi-IN" dirty="0">
                <a:latin typeface="Utsaah" panose="020B0604020202020204" pitchFamily="34" charset="0"/>
                <a:cs typeface="Utsaah" panose="020B0604020202020204" pitchFamily="34" charset="0"/>
              </a:rPr>
              <a:t>चुनाव आयोग की भूमिका </a:t>
            </a:r>
            <a:endParaRPr lang="en-US" dirty="0">
              <a:latin typeface="Utsaah" panose="020B0604020202020204" pitchFamily="34" charset="0"/>
              <a:cs typeface="Utsaah" panose="020B0604020202020204" pitchFamily="34" charset="0"/>
            </a:endParaRPr>
          </a:p>
        </p:txBody>
      </p:sp>
      <p:graphicFrame>
        <p:nvGraphicFramePr>
          <p:cNvPr id="4" name="Content Placeholder 3">
            <a:extLst>
              <a:ext uri="{FF2B5EF4-FFF2-40B4-BE49-F238E27FC236}">
                <a16:creationId xmlns:a16="http://schemas.microsoft.com/office/drawing/2014/main" id="{62F5299F-44E1-D6B7-3086-62E3D9DA4B4C}"/>
              </a:ext>
            </a:extLst>
          </p:cNvPr>
          <p:cNvGraphicFramePr>
            <a:graphicFrameLocks noGrp="1"/>
          </p:cNvGraphicFramePr>
          <p:nvPr>
            <p:ph idx="1"/>
            <p:extLst>
              <p:ext uri="{D42A27DB-BD31-4B8C-83A1-F6EECF244321}">
                <p14:modId xmlns:p14="http://schemas.microsoft.com/office/powerpoint/2010/main" val="3387602916"/>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7544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A0338-9545-516C-AB23-C075A7B3C4EC}"/>
              </a:ext>
            </a:extLst>
          </p:cNvPr>
          <p:cNvSpPr>
            <a:spLocks noGrp="1"/>
          </p:cNvSpPr>
          <p:nvPr>
            <p:ph type="title"/>
          </p:nvPr>
        </p:nvSpPr>
        <p:spPr/>
        <p:txBody>
          <a:bodyPr/>
          <a:lstStyle/>
          <a:p>
            <a:r>
              <a:rPr lang="hi-IN" dirty="0"/>
              <a:t>नोडल एजेंसीज </a:t>
            </a:r>
            <a:endParaRPr lang="en-US" dirty="0"/>
          </a:p>
        </p:txBody>
      </p:sp>
      <p:graphicFrame>
        <p:nvGraphicFramePr>
          <p:cNvPr id="4" name="Content Placeholder 3">
            <a:extLst>
              <a:ext uri="{FF2B5EF4-FFF2-40B4-BE49-F238E27FC236}">
                <a16:creationId xmlns:a16="http://schemas.microsoft.com/office/drawing/2014/main" id="{F4DFB07B-616A-BEB3-6C56-870365AF67CC}"/>
              </a:ext>
            </a:extLst>
          </p:cNvPr>
          <p:cNvGraphicFramePr>
            <a:graphicFrameLocks noGrp="1"/>
          </p:cNvGraphicFramePr>
          <p:nvPr>
            <p:ph idx="1"/>
            <p:extLst>
              <p:ext uri="{D42A27DB-BD31-4B8C-83A1-F6EECF244321}">
                <p14:modId xmlns:p14="http://schemas.microsoft.com/office/powerpoint/2010/main" val="1246413927"/>
              </p:ext>
            </p:extLst>
          </p:nvPr>
        </p:nvGraphicFramePr>
        <p:xfrm>
          <a:off x="822959" y="2187018"/>
          <a:ext cx="7543801" cy="3682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5013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4F5B3-4FE6-AE1A-33DA-9997D65983A7}"/>
              </a:ext>
            </a:extLst>
          </p:cNvPr>
          <p:cNvSpPr>
            <a:spLocks noGrp="1"/>
          </p:cNvSpPr>
          <p:nvPr>
            <p:ph type="title"/>
          </p:nvPr>
        </p:nvSpPr>
        <p:spPr/>
        <p:txBody>
          <a:bodyPr/>
          <a:lstStyle/>
          <a:p>
            <a:r>
              <a:rPr lang="hi-IN" dirty="0"/>
              <a:t>कंट्रोल रूम </a:t>
            </a:r>
            <a:endParaRPr lang="en-US" dirty="0"/>
          </a:p>
        </p:txBody>
      </p:sp>
      <p:graphicFrame>
        <p:nvGraphicFramePr>
          <p:cNvPr id="4" name="Content Placeholder 3">
            <a:extLst>
              <a:ext uri="{FF2B5EF4-FFF2-40B4-BE49-F238E27FC236}">
                <a16:creationId xmlns:a16="http://schemas.microsoft.com/office/drawing/2014/main" id="{16F2778E-9FE9-D70C-5061-86499EEF97BF}"/>
              </a:ext>
            </a:extLst>
          </p:cNvPr>
          <p:cNvGraphicFramePr>
            <a:graphicFrameLocks noGrp="1"/>
          </p:cNvGraphicFramePr>
          <p:nvPr>
            <p:ph idx="1"/>
            <p:extLst>
              <p:ext uri="{D42A27DB-BD31-4B8C-83A1-F6EECF244321}">
                <p14:modId xmlns:p14="http://schemas.microsoft.com/office/powerpoint/2010/main" val="1859844445"/>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2191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207BC-4B73-2F00-3F46-9E7AD8B3EAA3}"/>
              </a:ext>
            </a:extLst>
          </p:cNvPr>
          <p:cNvSpPr>
            <a:spLocks noGrp="1"/>
          </p:cNvSpPr>
          <p:nvPr>
            <p:ph type="title"/>
          </p:nvPr>
        </p:nvSpPr>
        <p:spPr/>
        <p:txBody>
          <a:bodyPr>
            <a:normAutofit/>
          </a:bodyPr>
          <a:lstStyle/>
          <a:p>
            <a:r>
              <a:rPr lang="hi-IN" sz="4400" dirty="0"/>
              <a:t>मुफ्त रेवड़ियों पर नियंत्रण </a:t>
            </a:r>
            <a:endParaRPr lang="en-US" sz="4400" dirty="0"/>
          </a:p>
        </p:txBody>
      </p:sp>
      <p:graphicFrame>
        <p:nvGraphicFramePr>
          <p:cNvPr id="4" name="Content Placeholder 3">
            <a:extLst>
              <a:ext uri="{FF2B5EF4-FFF2-40B4-BE49-F238E27FC236}">
                <a16:creationId xmlns:a16="http://schemas.microsoft.com/office/drawing/2014/main" id="{B4983FA5-048D-324F-A946-BBEC082E63B0}"/>
              </a:ext>
            </a:extLst>
          </p:cNvPr>
          <p:cNvGraphicFramePr>
            <a:graphicFrameLocks noGrp="1"/>
          </p:cNvGraphicFramePr>
          <p:nvPr>
            <p:ph idx="1"/>
            <p:extLst>
              <p:ext uri="{D42A27DB-BD31-4B8C-83A1-F6EECF244321}">
                <p14:modId xmlns:p14="http://schemas.microsoft.com/office/powerpoint/2010/main" val="2606959123"/>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4269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CA8B1-DBF9-6C7C-69C6-080A723AC952}"/>
              </a:ext>
            </a:extLst>
          </p:cNvPr>
          <p:cNvSpPr>
            <a:spLocks noGrp="1"/>
          </p:cNvSpPr>
          <p:nvPr>
            <p:ph type="title"/>
          </p:nvPr>
        </p:nvSpPr>
        <p:spPr/>
        <p:txBody>
          <a:bodyPr/>
          <a:lstStyle/>
          <a:p>
            <a:r>
              <a:rPr lang="hi-IN" dirty="0"/>
              <a:t>नकद / cash  </a:t>
            </a:r>
            <a:endParaRPr lang="en-US" dirty="0"/>
          </a:p>
        </p:txBody>
      </p:sp>
      <p:graphicFrame>
        <p:nvGraphicFramePr>
          <p:cNvPr id="4" name="Content Placeholder 3">
            <a:extLst>
              <a:ext uri="{FF2B5EF4-FFF2-40B4-BE49-F238E27FC236}">
                <a16:creationId xmlns:a16="http://schemas.microsoft.com/office/drawing/2014/main" id="{1D90F7C9-27D9-2BF0-D5EC-2C571DB72488}"/>
              </a:ext>
            </a:extLst>
          </p:cNvPr>
          <p:cNvGraphicFramePr>
            <a:graphicFrameLocks noGrp="1"/>
          </p:cNvGraphicFramePr>
          <p:nvPr>
            <p:ph idx="1"/>
            <p:extLst>
              <p:ext uri="{D42A27DB-BD31-4B8C-83A1-F6EECF244321}">
                <p14:modId xmlns:p14="http://schemas.microsoft.com/office/powerpoint/2010/main" val="295035355"/>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302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C16E4-C83C-721C-64A5-E3C1E2E62190}"/>
              </a:ext>
            </a:extLst>
          </p:cNvPr>
          <p:cNvSpPr>
            <a:spLocks noGrp="1"/>
          </p:cNvSpPr>
          <p:nvPr>
            <p:ph type="title"/>
          </p:nvPr>
        </p:nvSpPr>
        <p:spPr/>
        <p:txBody>
          <a:bodyPr/>
          <a:lstStyle/>
          <a:p>
            <a:r>
              <a:rPr lang="hi-IN" dirty="0"/>
              <a:t>जप्त पैसे का क्या होगा? </a:t>
            </a:r>
            <a:endParaRPr lang="en-US" dirty="0"/>
          </a:p>
        </p:txBody>
      </p:sp>
      <p:graphicFrame>
        <p:nvGraphicFramePr>
          <p:cNvPr id="4" name="Content Placeholder 3">
            <a:extLst>
              <a:ext uri="{FF2B5EF4-FFF2-40B4-BE49-F238E27FC236}">
                <a16:creationId xmlns:a16="http://schemas.microsoft.com/office/drawing/2014/main" id="{F37D351C-AF0B-5056-F275-6E4CF4FC7954}"/>
              </a:ext>
            </a:extLst>
          </p:cNvPr>
          <p:cNvGraphicFramePr>
            <a:graphicFrameLocks noGrp="1"/>
          </p:cNvGraphicFramePr>
          <p:nvPr>
            <p:ph idx="1"/>
            <p:extLst>
              <p:ext uri="{D42A27DB-BD31-4B8C-83A1-F6EECF244321}">
                <p14:modId xmlns:p14="http://schemas.microsoft.com/office/powerpoint/2010/main" val="1763063556"/>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3501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A0861-F9FB-4969-6E86-1130F67A0DAF}"/>
              </a:ext>
            </a:extLst>
          </p:cNvPr>
          <p:cNvSpPr>
            <a:spLocks noGrp="1"/>
          </p:cNvSpPr>
          <p:nvPr>
            <p:ph type="title"/>
          </p:nvPr>
        </p:nvSpPr>
        <p:spPr/>
        <p:txBody>
          <a:bodyPr>
            <a:normAutofit/>
          </a:bodyPr>
          <a:lstStyle/>
          <a:p>
            <a:r>
              <a:rPr lang="hi-IN" sz="4400" dirty="0"/>
              <a:t>नकद ले जाते समय सावधानी </a:t>
            </a:r>
            <a:endParaRPr lang="en-US" sz="4400" dirty="0"/>
          </a:p>
        </p:txBody>
      </p:sp>
      <p:graphicFrame>
        <p:nvGraphicFramePr>
          <p:cNvPr id="4" name="Content Placeholder 3">
            <a:extLst>
              <a:ext uri="{FF2B5EF4-FFF2-40B4-BE49-F238E27FC236}">
                <a16:creationId xmlns:a16="http://schemas.microsoft.com/office/drawing/2014/main" id="{1FC73BA2-C2A1-40D4-11BD-57A6044E730C}"/>
              </a:ext>
            </a:extLst>
          </p:cNvPr>
          <p:cNvGraphicFramePr>
            <a:graphicFrameLocks noGrp="1"/>
          </p:cNvGraphicFramePr>
          <p:nvPr>
            <p:ph idx="1"/>
            <p:extLst>
              <p:ext uri="{D42A27DB-BD31-4B8C-83A1-F6EECF244321}">
                <p14:modId xmlns:p14="http://schemas.microsoft.com/office/powerpoint/2010/main" val="2090977135"/>
              </p:ext>
            </p:extLst>
          </p:nvPr>
        </p:nvGraphicFramePr>
        <p:xfrm>
          <a:off x="822959" y="1845734"/>
          <a:ext cx="7543801"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931216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ustom 1">
      <a:majorFont>
        <a:latin typeface="Nirmala UI"/>
        <a:ea typeface=""/>
        <a:cs typeface=""/>
      </a:majorFont>
      <a:minorFont>
        <a:latin typeface="Calibri"/>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737</TotalTime>
  <Words>885</Words>
  <Application>Microsoft Office PowerPoint</Application>
  <PresentationFormat>On-screen Show (4:3)</PresentationFormat>
  <Paragraphs>131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Kokila</vt:lpstr>
      <vt:lpstr>Nirmala UI</vt:lpstr>
      <vt:lpstr>Utsaah</vt:lpstr>
      <vt:lpstr>Retrospect</vt:lpstr>
      <vt:lpstr>आचार संहिता –  व्यापारी क्या सावधानी रखे </vt:lpstr>
      <vt:lpstr>आचार संहिता – क्या और क्यों?</vt:lpstr>
      <vt:lpstr>चुनाव आयोग की भूमिका </vt:lpstr>
      <vt:lpstr>नोडल एजेंसीज </vt:lpstr>
      <vt:lpstr>कंट्रोल रूम </vt:lpstr>
      <vt:lpstr>मुफ्त रेवड़ियों पर नियंत्रण </vt:lpstr>
      <vt:lpstr>नकद / cash  </vt:lpstr>
      <vt:lpstr>जप्त पैसे का क्या होगा? </vt:lpstr>
      <vt:lpstr>नकद ले जाते समय सावधानी </vt:lpstr>
      <vt:lpstr>नशे का सामान</vt:lpstr>
      <vt:lpstr>सोने चांदी के आभूषण </vt:lpstr>
      <vt:lpstr>व्यापार का स्टॉक  (गोल्ड, सिल्वर, आदि) </vt:lpstr>
      <vt:lpstr>स्टॉक/cash  जब्त होने पर क्या होगा</vt:lpstr>
      <vt:lpstr>अंदाजन समय</vt:lpstr>
      <vt:lpstr>Precaution</vt:lpstr>
      <vt:lpstr>procedure</vt:lpstr>
      <vt:lpstr>छोटी मगर बड़ी बातें </vt:lpstr>
      <vt:lpstr>जब्त नकद से टैक्स भुगतान </vt:lpstr>
      <vt:lpstr>Jurisprudence</vt:lpstr>
      <vt:lpstr>St. Antony Educational and Social Society vs. CBDT [2023] 156 taxmann.com 283 (Madras)[31-10-2023]</vt:lpstr>
      <vt:lpstr>DDIT vs. Nayan Kothari [2015] 64 taxmann.com 414 (Madhya Pradesh)</vt:lpstr>
      <vt:lpstr>आपके सवाल, हमारे जवाब  </vt:lpstr>
      <vt:lpstr>धन्यवाद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Pankaj Shah</dc:creator>
  <cp:lastModifiedBy>Pankaj Shah</cp:lastModifiedBy>
  <cp:revision>16</cp:revision>
  <dcterms:created xsi:type="dcterms:W3CDTF">2024-04-19T17:34:11Z</dcterms:created>
  <dcterms:modified xsi:type="dcterms:W3CDTF">2024-04-24T13:05:10Z</dcterms:modified>
</cp:coreProperties>
</file>