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notesSlides/notesSlide7.xml" ContentType="application/vnd.openxmlformats-officedocument.presentationml.notesSlide+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notesSlides/notesSlide8.xml" ContentType="application/vnd.openxmlformats-officedocument.presentationml.notesSlide+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8"/>
  </p:notesMasterIdLst>
  <p:handoutMasterIdLst>
    <p:handoutMasterId r:id="rId169"/>
  </p:handoutMasterIdLst>
  <p:sldIdLst>
    <p:sldId id="548" r:id="rId3"/>
    <p:sldId id="549" r:id="rId4"/>
    <p:sldId id="554" r:id="rId5"/>
    <p:sldId id="551" r:id="rId6"/>
    <p:sldId id="550" r:id="rId7"/>
    <p:sldId id="552" r:id="rId8"/>
    <p:sldId id="257" r:id="rId9"/>
    <p:sldId id="258" r:id="rId10"/>
    <p:sldId id="260" r:id="rId11"/>
    <p:sldId id="274" r:id="rId12"/>
    <p:sldId id="264" r:id="rId13"/>
    <p:sldId id="541" r:id="rId14"/>
    <p:sldId id="267" r:id="rId15"/>
    <p:sldId id="268" r:id="rId16"/>
    <p:sldId id="269" r:id="rId17"/>
    <p:sldId id="271" r:id="rId18"/>
    <p:sldId id="272" r:id="rId19"/>
    <p:sldId id="553" r:id="rId20"/>
    <p:sldId id="542" r:id="rId21"/>
    <p:sldId id="543" r:id="rId22"/>
    <p:sldId id="540" r:id="rId23"/>
    <p:sldId id="281" r:id="rId24"/>
    <p:sldId id="538" r:id="rId25"/>
    <p:sldId id="537" r:id="rId26"/>
    <p:sldId id="539" r:id="rId27"/>
    <p:sldId id="485" r:id="rId28"/>
    <p:sldId id="532" r:id="rId29"/>
    <p:sldId id="533" r:id="rId30"/>
    <p:sldId id="555" r:id="rId31"/>
    <p:sldId id="279" r:id="rId32"/>
    <p:sldId id="280" r:id="rId33"/>
    <p:sldId id="282" r:id="rId34"/>
    <p:sldId id="328" r:id="rId35"/>
    <p:sldId id="283" r:id="rId36"/>
    <p:sldId id="285" r:id="rId37"/>
    <p:sldId id="287" r:id="rId38"/>
    <p:sldId id="288" r:id="rId39"/>
    <p:sldId id="289" r:id="rId40"/>
    <p:sldId id="284" r:id="rId41"/>
    <p:sldId id="529" r:id="rId42"/>
    <p:sldId id="530" r:id="rId43"/>
    <p:sldId id="531" r:id="rId44"/>
    <p:sldId id="290" r:id="rId45"/>
    <p:sldId id="291" r:id="rId46"/>
    <p:sldId id="492" r:id="rId47"/>
    <p:sldId id="499" r:id="rId48"/>
    <p:sldId id="500" r:id="rId49"/>
    <p:sldId id="498" r:id="rId50"/>
    <p:sldId id="491" r:id="rId51"/>
    <p:sldId id="493" r:id="rId52"/>
    <p:sldId id="494" r:id="rId53"/>
    <p:sldId id="495" r:id="rId54"/>
    <p:sldId id="501" r:id="rId55"/>
    <p:sldId id="300" r:id="rId56"/>
    <p:sldId id="318" r:id="rId57"/>
    <p:sldId id="302" r:id="rId58"/>
    <p:sldId id="304" r:id="rId59"/>
    <p:sldId id="303" r:id="rId60"/>
    <p:sldId id="306" r:id="rId61"/>
    <p:sldId id="308" r:id="rId62"/>
    <p:sldId id="449" r:id="rId63"/>
    <p:sldId id="307" r:id="rId64"/>
    <p:sldId id="354" r:id="rId65"/>
    <p:sldId id="309" r:id="rId66"/>
    <p:sldId id="310" r:id="rId67"/>
    <p:sldId id="316" r:id="rId68"/>
    <p:sldId id="314" r:id="rId69"/>
    <p:sldId id="324" r:id="rId70"/>
    <p:sldId id="305" r:id="rId71"/>
    <p:sldId id="355" r:id="rId72"/>
    <p:sldId id="319" r:id="rId73"/>
    <p:sldId id="320" r:id="rId74"/>
    <p:sldId id="415" r:id="rId75"/>
    <p:sldId id="321" r:id="rId76"/>
    <p:sldId id="322" r:id="rId77"/>
    <p:sldId id="323" r:id="rId78"/>
    <p:sldId id="325" r:id="rId79"/>
    <p:sldId id="326" r:id="rId80"/>
    <p:sldId id="450" r:id="rId81"/>
    <p:sldId id="311" r:id="rId82"/>
    <p:sldId id="312" r:id="rId83"/>
    <p:sldId id="519" r:id="rId84"/>
    <p:sldId id="520" r:id="rId85"/>
    <p:sldId id="521" r:id="rId86"/>
    <p:sldId id="556" r:id="rId87"/>
    <p:sldId id="522" r:id="rId88"/>
    <p:sldId id="523" r:id="rId89"/>
    <p:sldId id="524" r:id="rId90"/>
    <p:sldId id="528" r:id="rId91"/>
    <p:sldId id="525" r:id="rId92"/>
    <p:sldId id="419" r:id="rId93"/>
    <p:sldId id="432" r:id="rId94"/>
    <p:sldId id="433" r:id="rId95"/>
    <p:sldId id="435" r:id="rId96"/>
    <p:sldId id="434" r:id="rId97"/>
    <p:sldId id="420" r:id="rId98"/>
    <p:sldId id="421" r:id="rId99"/>
    <p:sldId id="437" r:id="rId100"/>
    <p:sldId id="436" r:id="rId101"/>
    <p:sldId id="422" r:id="rId102"/>
    <p:sldId id="438" r:id="rId103"/>
    <p:sldId id="425" r:id="rId104"/>
    <p:sldId id="429" r:id="rId105"/>
    <p:sldId id="430" r:id="rId106"/>
    <p:sldId id="431" r:id="rId107"/>
    <p:sldId id="416"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5" r:id="rId127"/>
    <p:sldId id="376" r:id="rId128"/>
    <p:sldId id="377" r:id="rId129"/>
    <p:sldId id="378" r:id="rId130"/>
    <p:sldId id="379" r:id="rId131"/>
    <p:sldId id="380" r:id="rId132"/>
    <p:sldId id="381" r:id="rId133"/>
    <p:sldId id="386" r:id="rId134"/>
    <p:sldId id="387" r:id="rId135"/>
    <p:sldId id="388" r:id="rId136"/>
    <p:sldId id="389" r:id="rId137"/>
    <p:sldId id="390" r:id="rId138"/>
    <p:sldId id="391" r:id="rId139"/>
    <p:sldId id="392" r:id="rId140"/>
    <p:sldId id="393" r:id="rId141"/>
    <p:sldId id="394" r:id="rId142"/>
    <p:sldId id="395" r:id="rId143"/>
    <p:sldId id="417" r:id="rId144"/>
    <p:sldId id="396" r:id="rId145"/>
    <p:sldId id="397" r:id="rId146"/>
    <p:sldId id="398" r:id="rId147"/>
    <p:sldId id="400" r:id="rId148"/>
    <p:sldId id="401" r:id="rId149"/>
    <p:sldId id="402" r:id="rId150"/>
    <p:sldId id="403" r:id="rId151"/>
    <p:sldId id="404" r:id="rId152"/>
    <p:sldId id="405" r:id="rId153"/>
    <p:sldId id="406" r:id="rId154"/>
    <p:sldId id="407" r:id="rId155"/>
    <p:sldId id="557" r:id="rId156"/>
    <p:sldId id="558" r:id="rId157"/>
    <p:sldId id="559" r:id="rId158"/>
    <p:sldId id="408" r:id="rId159"/>
    <p:sldId id="409" r:id="rId160"/>
    <p:sldId id="560" r:id="rId161"/>
    <p:sldId id="561" r:id="rId162"/>
    <p:sldId id="562" r:id="rId163"/>
    <p:sldId id="563" r:id="rId164"/>
    <p:sldId id="410" r:id="rId165"/>
    <p:sldId id="411" r:id="rId166"/>
    <p:sldId id="564" r:id="rId1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7368" autoAdjust="0"/>
  </p:normalViewPr>
  <p:slideViewPr>
    <p:cSldViewPr>
      <p:cViewPr>
        <p:scale>
          <a:sx n="100" d="100"/>
          <a:sy n="100" d="100"/>
        </p:scale>
        <p:origin x="-1836" y="-30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53" d="100"/>
          <a:sy n="53"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0"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viewProps" Target="view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theme" Target="theme/theme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kaj Shah" userId="ea78bf8684cc2e0e" providerId="LiveId" clId="{0FF1E4EB-D8E5-460E-AE87-4B22E20754E2}"/>
    <pc:docChg chg="undo custSel addSld delSld modSld sldOrd">
      <pc:chgData name="Pankaj Shah" userId="ea78bf8684cc2e0e" providerId="LiveId" clId="{0FF1E4EB-D8E5-460E-AE87-4B22E20754E2}" dt="2025-04-04T06:17:20.483" v="3476" actId="1036"/>
      <pc:docMkLst>
        <pc:docMk/>
      </pc:docMkLst>
      <pc:sldChg chg="modSp mod">
        <pc:chgData name="Pankaj Shah" userId="ea78bf8684cc2e0e" providerId="LiveId" clId="{0FF1E4EB-D8E5-460E-AE87-4B22E20754E2}" dt="2025-04-04T01:57:10.330" v="345" actId="113"/>
        <pc:sldMkLst>
          <pc:docMk/>
          <pc:sldMk cId="1741906404" sldId="257"/>
        </pc:sldMkLst>
        <pc:spChg chg="mod">
          <ac:chgData name="Pankaj Shah" userId="ea78bf8684cc2e0e" providerId="LiveId" clId="{0FF1E4EB-D8E5-460E-AE87-4B22E20754E2}" dt="2025-04-04T01:57:03.448" v="344" actId="2711"/>
          <ac:spMkLst>
            <pc:docMk/>
            <pc:sldMk cId="1741906404" sldId="257"/>
            <ac:spMk id="2" creationId="{00000000-0000-0000-0000-000000000000}"/>
          </ac:spMkLst>
        </pc:spChg>
        <pc:graphicFrameChg chg="mod">
          <ac:chgData name="Pankaj Shah" userId="ea78bf8684cc2e0e" providerId="LiveId" clId="{0FF1E4EB-D8E5-460E-AE87-4B22E20754E2}" dt="2025-04-04T01:57:10.330" v="345" actId="113"/>
          <ac:graphicFrameMkLst>
            <pc:docMk/>
            <pc:sldMk cId="1741906404" sldId="257"/>
            <ac:graphicFrameMk id="4" creationId="{00000000-0000-0000-0000-000000000000}"/>
          </ac:graphicFrameMkLst>
        </pc:graphicFrameChg>
      </pc:sldChg>
      <pc:sldChg chg="modSp mod">
        <pc:chgData name="Pankaj Shah" userId="ea78bf8684cc2e0e" providerId="LiveId" clId="{0FF1E4EB-D8E5-460E-AE87-4B22E20754E2}" dt="2025-04-04T01:58:23.815" v="348" actId="12269"/>
        <pc:sldMkLst>
          <pc:docMk/>
          <pc:sldMk cId="4269697191" sldId="258"/>
        </pc:sldMkLst>
        <pc:spChg chg="mod">
          <ac:chgData name="Pankaj Shah" userId="ea78bf8684cc2e0e" providerId="LiveId" clId="{0FF1E4EB-D8E5-460E-AE87-4B22E20754E2}" dt="2025-04-04T01:58:02.908" v="347" actId="2711"/>
          <ac:spMkLst>
            <pc:docMk/>
            <pc:sldMk cId="4269697191" sldId="258"/>
            <ac:spMk id="2" creationId="{00000000-0000-0000-0000-000000000000}"/>
          </ac:spMkLst>
        </pc:spChg>
        <pc:graphicFrameChg chg="mod">
          <ac:chgData name="Pankaj Shah" userId="ea78bf8684cc2e0e" providerId="LiveId" clId="{0FF1E4EB-D8E5-460E-AE87-4B22E20754E2}" dt="2025-04-04T01:58:23.815" v="348" actId="12269"/>
          <ac:graphicFrameMkLst>
            <pc:docMk/>
            <pc:sldMk cId="4269697191" sldId="258"/>
            <ac:graphicFrameMk id="4" creationId="{00000000-0000-0000-0000-000000000000}"/>
          </ac:graphicFrameMkLst>
        </pc:graphicFrameChg>
      </pc:sldChg>
      <pc:sldChg chg="modSp mod">
        <pc:chgData name="Pankaj Shah" userId="ea78bf8684cc2e0e" providerId="LiveId" clId="{0FF1E4EB-D8E5-460E-AE87-4B22E20754E2}" dt="2025-04-04T03:50:23.769" v="1779" actId="12100"/>
        <pc:sldMkLst>
          <pc:docMk/>
          <pc:sldMk cId="348449631" sldId="260"/>
        </pc:sldMkLst>
        <pc:spChg chg="mod">
          <ac:chgData name="Pankaj Shah" userId="ea78bf8684cc2e0e" providerId="LiveId" clId="{0FF1E4EB-D8E5-460E-AE87-4B22E20754E2}" dt="2025-04-04T03:45:52.712" v="1770" actId="207"/>
          <ac:spMkLst>
            <pc:docMk/>
            <pc:sldMk cId="348449631" sldId="260"/>
            <ac:spMk id="2" creationId="{00000000-0000-0000-0000-000000000000}"/>
          </ac:spMkLst>
        </pc:spChg>
        <pc:graphicFrameChg chg="mod">
          <ac:chgData name="Pankaj Shah" userId="ea78bf8684cc2e0e" providerId="LiveId" clId="{0FF1E4EB-D8E5-460E-AE87-4B22E20754E2}" dt="2025-04-04T03:50:23.769" v="1779" actId="12100"/>
          <ac:graphicFrameMkLst>
            <pc:docMk/>
            <pc:sldMk cId="348449631" sldId="260"/>
            <ac:graphicFrameMk id="4" creationId="{00000000-0000-0000-0000-000000000000}"/>
          </ac:graphicFrameMkLst>
        </pc:graphicFrameChg>
      </pc:sldChg>
      <pc:sldChg chg="addSp modSp mod">
        <pc:chgData name="Pankaj Shah" userId="ea78bf8684cc2e0e" providerId="LiveId" clId="{0FF1E4EB-D8E5-460E-AE87-4B22E20754E2}" dt="2025-04-04T05:06:49.537" v="2179" actId="14100"/>
        <pc:sldMkLst>
          <pc:docMk/>
          <pc:sldMk cId="3330759494" sldId="274"/>
        </pc:sldMkLst>
        <pc:spChg chg="add mod">
          <ac:chgData name="Pankaj Shah" userId="ea78bf8684cc2e0e" providerId="LiveId" clId="{0FF1E4EB-D8E5-460E-AE87-4B22E20754E2}" dt="2025-04-04T05:03:30.436" v="2125" actId="14100"/>
          <ac:spMkLst>
            <pc:docMk/>
            <pc:sldMk cId="3330759494" sldId="274"/>
            <ac:spMk id="2" creationId="{37B16B16-D881-F51A-AFE4-31D579AA32B6}"/>
          </ac:spMkLst>
        </pc:spChg>
        <pc:graphicFrameChg chg="mod modGraphic">
          <ac:chgData name="Pankaj Shah" userId="ea78bf8684cc2e0e" providerId="LiveId" clId="{0FF1E4EB-D8E5-460E-AE87-4B22E20754E2}" dt="2025-04-04T05:05:39.806" v="2173"/>
          <ac:graphicFrameMkLst>
            <pc:docMk/>
            <pc:sldMk cId="3330759494" sldId="274"/>
            <ac:graphicFrameMk id="4" creationId="{00000000-0000-0000-0000-000000000000}"/>
          </ac:graphicFrameMkLst>
        </pc:graphicFrameChg>
        <pc:picChg chg="mod">
          <ac:chgData name="Pankaj Shah" userId="ea78bf8684cc2e0e" providerId="LiveId" clId="{0FF1E4EB-D8E5-460E-AE87-4B22E20754E2}" dt="2025-04-04T05:06:04.158" v="2177" actId="1076"/>
          <ac:picMkLst>
            <pc:docMk/>
            <pc:sldMk cId="3330759494" sldId="274"/>
            <ac:picMk id="5" creationId="{00000000-0000-0000-0000-000000000000}"/>
          </ac:picMkLst>
        </pc:picChg>
        <pc:picChg chg="mod">
          <ac:chgData name="Pankaj Shah" userId="ea78bf8684cc2e0e" providerId="LiveId" clId="{0FF1E4EB-D8E5-460E-AE87-4B22E20754E2}" dt="2025-04-04T05:03:58.574" v="2131" actId="1035"/>
          <ac:picMkLst>
            <pc:docMk/>
            <pc:sldMk cId="3330759494" sldId="274"/>
            <ac:picMk id="6" creationId="{00000000-0000-0000-0000-000000000000}"/>
          </ac:picMkLst>
        </pc:picChg>
        <pc:picChg chg="mod">
          <ac:chgData name="Pankaj Shah" userId="ea78bf8684cc2e0e" providerId="LiveId" clId="{0FF1E4EB-D8E5-460E-AE87-4B22E20754E2}" dt="2025-04-04T05:04:17.212" v="2145" actId="14100"/>
          <ac:picMkLst>
            <pc:docMk/>
            <pc:sldMk cId="3330759494" sldId="274"/>
            <ac:picMk id="8" creationId="{00000000-0000-0000-0000-000000000000}"/>
          </ac:picMkLst>
        </pc:picChg>
        <pc:cxnChg chg="mod">
          <ac:chgData name="Pankaj Shah" userId="ea78bf8684cc2e0e" providerId="LiveId" clId="{0FF1E4EB-D8E5-460E-AE87-4B22E20754E2}" dt="2025-04-04T05:03:58.574" v="2131" actId="1035"/>
          <ac:cxnSpMkLst>
            <pc:docMk/>
            <pc:sldMk cId="3330759494" sldId="274"/>
            <ac:cxnSpMk id="11" creationId="{00000000-0000-0000-0000-000000000000}"/>
          </ac:cxnSpMkLst>
        </pc:cxnChg>
        <pc:cxnChg chg="mod">
          <ac:chgData name="Pankaj Shah" userId="ea78bf8684cc2e0e" providerId="LiveId" clId="{0FF1E4EB-D8E5-460E-AE87-4B22E20754E2}" dt="2025-04-04T05:06:49.537" v="2179" actId="14100"/>
          <ac:cxnSpMkLst>
            <pc:docMk/>
            <pc:sldMk cId="3330759494" sldId="274"/>
            <ac:cxnSpMk id="15" creationId="{00000000-0000-0000-0000-000000000000}"/>
          </ac:cxnSpMkLst>
        </pc:cxnChg>
      </pc:sldChg>
      <pc:sldChg chg="addSp delSp modSp mod chgLayout">
        <pc:chgData name="Pankaj Shah" userId="ea78bf8684cc2e0e" providerId="LiveId" clId="{0FF1E4EB-D8E5-460E-AE87-4B22E20754E2}" dt="2025-04-04T04:07:24.363" v="2005" actId="1076"/>
        <pc:sldMkLst>
          <pc:docMk/>
          <pc:sldMk cId="2038393997" sldId="279"/>
        </pc:sldMkLst>
        <pc:spChg chg="mod ord">
          <ac:chgData name="Pankaj Shah" userId="ea78bf8684cc2e0e" providerId="LiveId" clId="{0FF1E4EB-D8E5-460E-AE87-4B22E20754E2}" dt="2025-04-04T04:02:31.726" v="1992" actId="1036"/>
          <ac:spMkLst>
            <pc:docMk/>
            <pc:sldMk cId="2038393997" sldId="279"/>
            <ac:spMk id="4" creationId="{00000000-0000-0000-0000-000000000000}"/>
          </ac:spMkLst>
        </pc:spChg>
        <pc:spChg chg="del">
          <ac:chgData name="Pankaj Shah" userId="ea78bf8684cc2e0e" providerId="LiveId" clId="{0FF1E4EB-D8E5-460E-AE87-4B22E20754E2}" dt="2025-04-04T04:02:12.394" v="1978" actId="700"/>
          <ac:spMkLst>
            <pc:docMk/>
            <pc:sldMk cId="2038393997" sldId="279"/>
            <ac:spMk id="5" creationId="{00000000-0000-0000-0000-000000000000}"/>
          </ac:spMkLst>
        </pc:spChg>
        <pc:picChg chg="add mod">
          <ac:chgData name="Pankaj Shah" userId="ea78bf8684cc2e0e" providerId="LiveId" clId="{0FF1E4EB-D8E5-460E-AE87-4B22E20754E2}" dt="2025-04-04T04:07:24.363" v="2005" actId="1076"/>
          <ac:picMkLst>
            <pc:docMk/>
            <pc:sldMk cId="2038393997" sldId="279"/>
            <ac:picMk id="8194" creationId="{94975895-CF24-AB53-41A5-DD68C93B72BC}"/>
          </ac:picMkLst>
        </pc:picChg>
      </pc:sldChg>
      <pc:sldChg chg="addSp delSp modSp mod modClrScheme chgLayout">
        <pc:chgData name="Pankaj Shah" userId="ea78bf8684cc2e0e" providerId="LiveId" clId="{0FF1E4EB-D8E5-460E-AE87-4B22E20754E2}" dt="2025-04-04T05:37:02.034" v="2667"/>
        <pc:sldMkLst>
          <pc:docMk/>
          <pc:sldMk cId="1622383406" sldId="280"/>
        </pc:sldMkLst>
        <pc:spChg chg="mod ord">
          <ac:chgData name="Pankaj Shah" userId="ea78bf8684cc2e0e" providerId="LiveId" clId="{0FF1E4EB-D8E5-460E-AE87-4B22E20754E2}" dt="2025-04-04T04:09:04.462" v="2058" actId="27636"/>
          <ac:spMkLst>
            <pc:docMk/>
            <pc:sldMk cId="1622383406" sldId="280"/>
            <ac:spMk id="4" creationId="{00000000-0000-0000-0000-000000000000}"/>
          </ac:spMkLst>
        </pc:spChg>
        <pc:graphicFrameChg chg="mod ord modGraphic">
          <ac:chgData name="Pankaj Shah" userId="ea78bf8684cc2e0e" providerId="LiveId" clId="{0FF1E4EB-D8E5-460E-AE87-4B22E20754E2}" dt="2025-04-04T05:37:02.034" v="2667"/>
          <ac:graphicFrameMkLst>
            <pc:docMk/>
            <pc:sldMk cId="1622383406" sldId="280"/>
            <ac:graphicFrameMk id="6" creationId="{00000000-0000-0000-0000-000000000000}"/>
          </ac:graphicFrameMkLst>
        </pc:graphicFrameChg>
        <pc:picChg chg="add del mod">
          <ac:chgData name="Pankaj Shah" userId="ea78bf8684cc2e0e" providerId="LiveId" clId="{0FF1E4EB-D8E5-460E-AE87-4B22E20754E2}" dt="2025-04-04T04:07:22.546" v="2003" actId="22"/>
          <ac:picMkLst>
            <pc:docMk/>
            <pc:sldMk cId="1622383406" sldId="280"/>
            <ac:picMk id="3" creationId="{81CFAF0A-1EDD-6543-4A39-9F162FD053CE}"/>
          </ac:picMkLst>
        </pc:picChg>
        <pc:picChg chg="add mod">
          <ac:chgData name="Pankaj Shah" userId="ea78bf8684cc2e0e" providerId="LiveId" clId="{0FF1E4EB-D8E5-460E-AE87-4B22E20754E2}" dt="2025-04-04T04:07:36.028" v="2008" actId="1076"/>
          <ac:picMkLst>
            <pc:docMk/>
            <pc:sldMk cId="1622383406" sldId="280"/>
            <ac:picMk id="7" creationId="{471EE2BB-0BDA-4EA6-8036-4EDB33D6A23A}"/>
          </ac:picMkLst>
        </pc:picChg>
      </pc:sldChg>
      <pc:sldChg chg="modSp add mod modClrScheme chgLayout">
        <pc:chgData name="Pankaj Shah" userId="ea78bf8684cc2e0e" providerId="LiveId" clId="{0FF1E4EB-D8E5-460E-AE87-4B22E20754E2}" dt="2025-04-04T05:18:06.802" v="2273" actId="1038"/>
        <pc:sldMkLst>
          <pc:docMk/>
          <pc:sldMk cId="3864053514" sldId="281"/>
        </pc:sldMkLst>
        <pc:graphicFrameChg chg="mod ord">
          <ac:chgData name="Pankaj Shah" userId="ea78bf8684cc2e0e" providerId="LiveId" clId="{0FF1E4EB-D8E5-460E-AE87-4B22E20754E2}" dt="2025-04-04T05:18:06.802" v="2273" actId="1038"/>
          <ac:graphicFrameMkLst>
            <pc:docMk/>
            <pc:sldMk cId="3864053514" sldId="281"/>
            <ac:graphicFrameMk id="4" creationId="{00000000-0000-0000-0000-000000000000}"/>
          </ac:graphicFrameMkLst>
        </pc:graphicFrameChg>
      </pc:sldChg>
      <pc:sldChg chg="del">
        <pc:chgData name="Pankaj Shah" userId="ea78bf8684cc2e0e" providerId="LiveId" clId="{0FF1E4EB-D8E5-460E-AE87-4B22E20754E2}" dt="2025-04-04T02:18:18.151" v="770" actId="2696"/>
        <pc:sldMkLst>
          <pc:docMk/>
          <pc:sldMk cId="3998029885" sldId="281"/>
        </pc:sldMkLst>
      </pc:sldChg>
      <pc:sldChg chg="modSp">
        <pc:chgData name="Pankaj Shah" userId="ea78bf8684cc2e0e" providerId="LiveId" clId="{0FF1E4EB-D8E5-460E-AE87-4B22E20754E2}" dt="2025-04-04T05:37:26.516" v="2668" actId="12100"/>
        <pc:sldMkLst>
          <pc:docMk/>
          <pc:sldMk cId="1125391097" sldId="282"/>
        </pc:sldMkLst>
        <pc:graphicFrameChg chg="mod">
          <ac:chgData name="Pankaj Shah" userId="ea78bf8684cc2e0e" providerId="LiveId" clId="{0FF1E4EB-D8E5-460E-AE87-4B22E20754E2}" dt="2025-04-04T05:37:26.516" v="2668" actId="12100"/>
          <ac:graphicFrameMkLst>
            <pc:docMk/>
            <pc:sldMk cId="1125391097" sldId="282"/>
            <ac:graphicFrameMk id="4" creationId="{00000000-0000-0000-0000-000000000000}"/>
          </ac:graphicFrameMkLst>
        </pc:graphicFrameChg>
      </pc:sldChg>
      <pc:sldChg chg="modSp">
        <pc:chgData name="Pankaj Shah" userId="ea78bf8684cc2e0e" providerId="LiveId" clId="{0FF1E4EB-D8E5-460E-AE87-4B22E20754E2}" dt="2025-04-04T02:23:55.120" v="783" actId="12100"/>
        <pc:sldMkLst>
          <pc:docMk/>
          <pc:sldMk cId="4235482845" sldId="283"/>
        </pc:sldMkLst>
        <pc:graphicFrameChg chg="mod">
          <ac:chgData name="Pankaj Shah" userId="ea78bf8684cc2e0e" providerId="LiveId" clId="{0FF1E4EB-D8E5-460E-AE87-4B22E20754E2}" dt="2025-04-04T02:23:55.120" v="783" actId="12100"/>
          <ac:graphicFrameMkLst>
            <pc:docMk/>
            <pc:sldMk cId="4235482845" sldId="283"/>
            <ac:graphicFrameMk id="4" creationId="{00000000-0000-0000-0000-000000000000}"/>
          </ac:graphicFrameMkLst>
        </pc:graphicFrameChg>
      </pc:sldChg>
      <pc:sldChg chg="modSp mod">
        <pc:chgData name="Pankaj Shah" userId="ea78bf8684cc2e0e" providerId="LiveId" clId="{0FF1E4EB-D8E5-460E-AE87-4B22E20754E2}" dt="2025-04-04T02:33:47.342" v="998" actId="12100"/>
        <pc:sldMkLst>
          <pc:docMk/>
          <pc:sldMk cId="2614675034" sldId="284"/>
        </pc:sldMkLst>
        <pc:spChg chg="mod">
          <ac:chgData name="Pankaj Shah" userId="ea78bf8684cc2e0e" providerId="LiveId" clId="{0FF1E4EB-D8E5-460E-AE87-4B22E20754E2}" dt="2025-04-04T02:33:36.554" v="997" actId="207"/>
          <ac:spMkLst>
            <pc:docMk/>
            <pc:sldMk cId="2614675034" sldId="284"/>
            <ac:spMk id="4" creationId="{00000000-0000-0000-0000-000000000000}"/>
          </ac:spMkLst>
        </pc:spChg>
        <pc:graphicFrameChg chg="mod">
          <ac:chgData name="Pankaj Shah" userId="ea78bf8684cc2e0e" providerId="LiveId" clId="{0FF1E4EB-D8E5-460E-AE87-4B22E20754E2}" dt="2025-04-04T02:33:47.342" v="998" actId="12100"/>
          <ac:graphicFrameMkLst>
            <pc:docMk/>
            <pc:sldMk cId="2614675034" sldId="284"/>
            <ac:graphicFrameMk id="6" creationId="{00000000-0000-0000-0000-000000000000}"/>
          </ac:graphicFrameMkLst>
        </pc:graphicFrameChg>
      </pc:sldChg>
      <pc:sldChg chg="addSp delSp modSp mod">
        <pc:chgData name="Pankaj Shah" userId="ea78bf8684cc2e0e" providerId="LiveId" clId="{0FF1E4EB-D8E5-460E-AE87-4B22E20754E2}" dt="2025-04-04T02:27:39.842" v="928"/>
        <pc:sldMkLst>
          <pc:docMk/>
          <pc:sldMk cId="2333756466" sldId="289"/>
        </pc:sldMkLst>
        <pc:spChg chg="add del mod">
          <ac:chgData name="Pankaj Shah" userId="ea78bf8684cc2e0e" providerId="LiveId" clId="{0FF1E4EB-D8E5-460E-AE87-4B22E20754E2}" dt="2025-04-04T02:27:21.661" v="924" actId="21"/>
          <ac:spMkLst>
            <pc:docMk/>
            <pc:sldMk cId="2333756466" sldId="289"/>
            <ac:spMk id="2" creationId="{1C2F546E-05F8-30CD-73DC-DB09CF27E0B6}"/>
          </ac:spMkLst>
        </pc:spChg>
        <pc:spChg chg="mod">
          <ac:chgData name="Pankaj Shah" userId="ea78bf8684cc2e0e" providerId="LiveId" clId="{0FF1E4EB-D8E5-460E-AE87-4B22E20754E2}" dt="2025-04-04T02:26:09.014" v="868" actId="20577"/>
          <ac:spMkLst>
            <pc:docMk/>
            <pc:sldMk cId="2333756466" sldId="289"/>
            <ac:spMk id="4" creationId="{00000000-0000-0000-0000-000000000000}"/>
          </ac:spMkLst>
        </pc:spChg>
        <pc:graphicFrameChg chg="mod">
          <ac:chgData name="Pankaj Shah" userId="ea78bf8684cc2e0e" providerId="LiveId" clId="{0FF1E4EB-D8E5-460E-AE87-4B22E20754E2}" dt="2025-04-04T02:27:39.842" v="928"/>
          <ac:graphicFrameMkLst>
            <pc:docMk/>
            <pc:sldMk cId="2333756466" sldId="289"/>
            <ac:graphicFrameMk id="6" creationId="{00000000-0000-0000-0000-000000000000}"/>
          </ac:graphicFrameMkLst>
        </pc:graphicFrameChg>
      </pc:sldChg>
      <pc:sldChg chg="add">
        <pc:chgData name="Pankaj Shah" userId="ea78bf8684cc2e0e" providerId="LiveId" clId="{0FF1E4EB-D8E5-460E-AE87-4B22E20754E2}" dt="2025-04-04T02:31:48.562" v="980"/>
        <pc:sldMkLst>
          <pc:docMk/>
          <pc:sldMk cId="167493195" sldId="290"/>
        </pc:sldMkLst>
      </pc:sldChg>
      <pc:sldChg chg="del">
        <pc:chgData name="Pankaj Shah" userId="ea78bf8684cc2e0e" providerId="LiveId" clId="{0FF1E4EB-D8E5-460E-AE87-4B22E20754E2}" dt="2025-04-04T02:31:43.301" v="979" actId="2696"/>
        <pc:sldMkLst>
          <pc:docMk/>
          <pc:sldMk cId="3633787017" sldId="290"/>
        </pc:sldMkLst>
      </pc:sldChg>
      <pc:sldChg chg="add">
        <pc:chgData name="Pankaj Shah" userId="ea78bf8684cc2e0e" providerId="LiveId" clId="{0FF1E4EB-D8E5-460E-AE87-4B22E20754E2}" dt="2025-04-04T02:31:48.562" v="980"/>
        <pc:sldMkLst>
          <pc:docMk/>
          <pc:sldMk cId="1365546109" sldId="291"/>
        </pc:sldMkLst>
      </pc:sldChg>
      <pc:sldChg chg="del">
        <pc:chgData name="Pankaj Shah" userId="ea78bf8684cc2e0e" providerId="LiveId" clId="{0FF1E4EB-D8E5-460E-AE87-4B22E20754E2}" dt="2025-04-04T02:31:43.301" v="979" actId="2696"/>
        <pc:sldMkLst>
          <pc:docMk/>
          <pc:sldMk cId="4270193779" sldId="291"/>
        </pc:sldMkLst>
      </pc:sldChg>
      <pc:sldChg chg="del">
        <pc:chgData name="Pankaj Shah" userId="ea78bf8684cc2e0e" providerId="LiveId" clId="{0FF1E4EB-D8E5-460E-AE87-4B22E20754E2}" dt="2025-04-04T02:34:47.491" v="999" actId="47"/>
        <pc:sldMkLst>
          <pc:docMk/>
          <pc:sldMk cId="908148664" sldId="292"/>
        </pc:sldMkLst>
      </pc:sldChg>
      <pc:sldChg chg="del">
        <pc:chgData name="Pankaj Shah" userId="ea78bf8684cc2e0e" providerId="LiveId" clId="{0FF1E4EB-D8E5-460E-AE87-4B22E20754E2}" dt="2025-04-04T02:34:47.491" v="999" actId="47"/>
        <pc:sldMkLst>
          <pc:docMk/>
          <pc:sldMk cId="2941831762" sldId="293"/>
        </pc:sldMkLst>
      </pc:sldChg>
      <pc:sldChg chg="addSp delSp modSp mod modClrScheme chgLayout">
        <pc:chgData name="Pankaj Shah" userId="ea78bf8684cc2e0e" providerId="LiveId" clId="{0FF1E4EB-D8E5-460E-AE87-4B22E20754E2}" dt="2025-04-04T05:38:57.565" v="2670" actId="2711"/>
        <pc:sldMkLst>
          <pc:docMk/>
          <pc:sldMk cId="1328952946" sldId="302"/>
        </pc:sldMkLst>
        <pc:spChg chg="add mod ord">
          <ac:chgData name="Pankaj Shah" userId="ea78bf8684cc2e0e" providerId="LiveId" clId="{0FF1E4EB-D8E5-460E-AE87-4B22E20754E2}" dt="2025-04-04T05:38:57.565" v="2670" actId="2711"/>
          <ac:spMkLst>
            <pc:docMk/>
            <pc:sldMk cId="1328952946" sldId="302"/>
            <ac:spMk id="2" creationId="{9C632176-875E-EBFA-FECA-AF2639D7D1FD}"/>
          </ac:spMkLst>
        </pc:spChg>
        <pc:spChg chg="add mod">
          <ac:chgData name="Pankaj Shah" userId="ea78bf8684cc2e0e" providerId="LiveId" clId="{0FF1E4EB-D8E5-460E-AE87-4B22E20754E2}" dt="2025-04-04T03:43:05.905" v="1679" actId="122"/>
          <ac:spMkLst>
            <pc:docMk/>
            <pc:sldMk cId="1328952946" sldId="302"/>
            <ac:spMk id="3" creationId="{6866BA26-EFD6-F69E-6C3A-A8A527CB0EF4}"/>
          </ac:spMkLst>
        </pc:spChg>
        <pc:spChg chg="del mod ord">
          <ac:chgData name="Pankaj Shah" userId="ea78bf8684cc2e0e" providerId="LiveId" clId="{0FF1E4EB-D8E5-460E-AE87-4B22E20754E2}" dt="2025-04-04T03:39:30.615" v="1629" actId="478"/>
          <ac:spMkLst>
            <pc:docMk/>
            <pc:sldMk cId="1328952946" sldId="302"/>
            <ac:spMk id="4" creationId="{00000000-0000-0000-0000-000000000000}"/>
          </ac:spMkLst>
        </pc:spChg>
        <pc:graphicFrameChg chg="del mod">
          <ac:chgData name="Pankaj Shah" userId="ea78bf8684cc2e0e" providerId="LiveId" clId="{0FF1E4EB-D8E5-460E-AE87-4B22E20754E2}" dt="2025-04-04T03:39:09.183" v="1621" actId="11529"/>
          <ac:graphicFrameMkLst>
            <pc:docMk/>
            <pc:sldMk cId="1328952946" sldId="302"/>
            <ac:graphicFrameMk id="6" creationId="{00000000-0000-0000-0000-000000000000}"/>
          </ac:graphicFrameMkLst>
        </pc:graphicFrameChg>
        <pc:picChg chg="add mod">
          <ac:chgData name="Pankaj Shah" userId="ea78bf8684cc2e0e" providerId="LiveId" clId="{0FF1E4EB-D8E5-460E-AE87-4B22E20754E2}" dt="2025-04-04T03:41:37.414" v="1637" actId="1076"/>
          <ac:picMkLst>
            <pc:docMk/>
            <pc:sldMk cId="1328952946" sldId="302"/>
            <ac:picMk id="6146" creationId="{D7C690C7-2B03-DC29-FA28-21558A022694}"/>
          </ac:picMkLst>
        </pc:picChg>
      </pc:sldChg>
      <pc:sldChg chg="addSp delSp modSp mod modClrScheme chgLayout">
        <pc:chgData name="Pankaj Shah" userId="ea78bf8684cc2e0e" providerId="LiveId" clId="{0FF1E4EB-D8E5-460E-AE87-4B22E20754E2}" dt="2025-04-04T03:31:32.112" v="1571" actId="403"/>
        <pc:sldMkLst>
          <pc:docMk/>
          <pc:sldMk cId="353641007" sldId="303"/>
        </pc:sldMkLst>
        <pc:spChg chg="mod ord">
          <ac:chgData name="Pankaj Shah" userId="ea78bf8684cc2e0e" providerId="LiveId" clId="{0FF1E4EB-D8E5-460E-AE87-4B22E20754E2}" dt="2025-04-04T03:30:33.379" v="1516" actId="1035"/>
          <ac:spMkLst>
            <pc:docMk/>
            <pc:sldMk cId="353641007" sldId="303"/>
            <ac:spMk id="2" creationId="{00000000-0000-0000-0000-000000000000}"/>
          </ac:spMkLst>
        </pc:spChg>
        <pc:spChg chg="add mod ord">
          <ac:chgData name="Pankaj Shah" userId="ea78bf8684cc2e0e" providerId="LiveId" clId="{0FF1E4EB-D8E5-460E-AE87-4B22E20754E2}" dt="2025-04-04T03:31:32.112" v="1571" actId="403"/>
          <ac:spMkLst>
            <pc:docMk/>
            <pc:sldMk cId="353641007" sldId="303"/>
            <ac:spMk id="3" creationId="{C4EDFB4E-EF01-D7B9-72DD-CE0460499A82}"/>
          </ac:spMkLst>
        </pc:spChg>
        <pc:graphicFrameChg chg="del mod">
          <ac:chgData name="Pankaj Shah" userId="ea78bf8684cc2e0e" providerId="LiveId" clId="{0FF1E4EB-D8E5-460E-AE87-4B22E20754E2}" dt="2025-04-04T03:12:21.270" v="1441" actId="11529"/>
          <ac:graphicFrameMkLst>
            <pc:docMk/>
            <pc:sldMk cId="353641007" sldId="303"/>
            <ac:graphicFrameMk id="4" creationId="{00000000-0000-0000-0000-000000000000}"/>
          </ac:graphicFrameMkLst>
        </pc:graphicFrameChg>
        <pc:picChg chg="add mod">
          <ac:chgData name="Pankaj Shah" userId="ea78bf8684cc2e0e" providerId="LiveId" clId="{0FF1E4EB-D8E5-460E-AE87-4B22E20754E2}" dt="2025-04-04T03:29:32.446" v="1473" actId="732"/>
          <ac:picMkLst>
            <pc:docMk/>
            <pc:sldMk cId="353641007" sldId="303"/>
            <ac:picMk id="4098" creationId="{49680715-4C77-A86F-7EE4-DFA426622461}"/>
          </ac:picMkLst>
        </pc:picChg>
      </pc:sldChg>
      <pc:sldChg chg="addSp delSp modSp mod modClrScheme chgLayout">
        <pc:chgData name="Pankaj Shah" userId="ea78bf8684cc2e0e" providerId="LiveId" clId="{0FF1E4EB-D8E5-460E-AE87-4B22E20754E2}" dt="2025-04-04T05:39:29.150" v="2675" actId="5793"/>
        <pc:sldMkLst>
          <pc:docMk/>
          <pc:sldMk cId="2842775884" sldId="304"/>
        </pc:sldMkLst>
        <pc:spChg chg="mod ord">
          <ac:chgData name="Pankaj Shah" userId="ea78bf8684cc2e0e" providerId="LiveId" clId="{0FF1E4EB-D8E5-460E-AE87-4B22E20754E2}" dt="2025-04-04T03:38:36.937" v="1618" actId="1037"/>
          <ac:spMkLst>
            <pc:docMk/>
            <pc:sldMk cId="2842775884" sldId="304"/>
            <ac:spMk id="2" creationId="{00000000-0000-0000-0000-000000000000}"/>
          </ac:spMkLst>
        </pc:spChg>
        <pc:spChg chg="add mod ord">
          <ac:chgData name="Pankaj Shah" userId="ea78bf8684cc2e0e" providerId="LiveId" clId="{0FF1E4EB-D8E5-460E-AE87-4B22E20754E2}" dt="2025-04-04T05:39:29.150" v="2675" actId="5793"/>
          <ac:spMkLst>
            <pc:docMk/>
            <pc:sldMk cId="2842775884" sldId="304"/>
            <ac:spMk id="3" creationId="{4F8D00EF-EB93-2164-2FFE-AC19D4B7749C}"/>
          </ac:spMkLst>
        </pc:spChg>
        <pc:graphicFrameChg chg="del mod">
          <ac:chgData name="Pankaj Shah" userId="ea78bf8684cc2e0e" providerId="LiveId" clId="{0FF1E4EB-D8E5-460E-AE87-4B22E20754E2}" dt="2025-04-04T03:37:30.959" v="1579" actId="11529"/>
          <ac:graphicFrameMkLst>
            <pc:docMk/>
            <pc:sldMk cId="2842775884" sldId="304"/>
            <ac:graphicFrameMk id="4" creationId="{00000000-0000-0000-0000-000000000000}"/>
          </ac:graphicFrameMkLst>
        </pc:graphicFrameChg>
        <pc:picChg chg="add mod">
          <ac:chgData name="Pankaj Shah" userId="ea78bf8684cc2e0e" providerId="LiveId" clId="{0FF1E4EB-D8E5-460E-AE87-4B22E20754E2}" dt="2025-04-04T03:38:09.247" v="1601" actId="1440"/>
          <ac:picMkLst>
            <pc:docMk/>
            <pc:sldMk cId="2842775884" sldId="304"/>
            <ac:picMk id="5122" creationId="{E571C41A-24A2-631A-0B16-A76B9960DE15}"/>
          </ac:picMkLst>
        </pc:picChg>
      </pc:sldChg>
      <pc:sldChg chg="modSp">
        <pc:chgData name="Pankaj Shah" userId="ea78bf8684cc2e0e" providerId="LiveId" clId="{0FF1E4EB-D8E5-460E-AE87-4B22E20754E2}" dt="2025-04-04T05:39:50.802" v="2679"/>
        <pc:sldMkLst>
          <pc:docMk/>
          <pc:sldMk cId="1350844347" sldId="306"/>
        </pc:sldMkLst>
        <pc:graphicFrameChg chg="mod">
          <ac:chgData name="Pankaj Shah" userId="ea78bf8684cc2e0e" providerId="LiveId" clId="{0FF1E4EB-D8E5-460E-AE87-4B22E20754E2}" dt="2025-04-04T05:39:50.802" v="2679"/>
          <ac:graphicFrameMkLst>
            <pc:docMk/>
            <pc:sldMk cId="1350844347" sldId="306"/>
            <ac:graphicFrameMk id="4" creationId="{00000000-0000-0000-0000-000000000000}"/>
          </ac:graphicFrameMkLst>
        </pc:graphicFrameChg>
      </pc:sldChg>
      <pc:sldChg chg="addSp delSp modSp mod">
        <pc:chgData name="Pankaj Shah" userId="ea78bf8684cc2e0e" providerId="LiveId" clId="{0FF1E4EB-D8E5-460E-AE87-4B22E20754E2}" dt="2025-04-04T05:41:50.775" v="2702" actId="1440"/>
        <pc:sldMkLst>
          <pc:docMk/>
          <pc:sldMk cId="1801326941" sldId="308"/>
        </pc:sldMkLst>
        <pc:spChg chg="mod">
          <ac:chgData name="Pankaj Shah" userId="ea78bf8684cc2e0e" providerId="LiveId" clId="{0FF1E4EB-D8E5-460E-AE87-4B22E20754E2}" dt="2025-04-04T03:07:31.456" v="1413" actId="207"/>
          <ac:spMkLst>
            <pc:docMk/>
            <pc:sldMk cId="1801326941" sldId="308"/>
            <ac:spMk id="2" creationId="{00000000-0000-0000-0000-000000000000}"/>
          </ac:spMkLst>
        </pc:spChg>
        <pc:graphicFrameChg chg="mod">
          <ac:chgData name="Pankaj Shah" userId="ea78bf8684cc2e0e" providerId="LiveId" clId="{0FF1E4EB-D8E5-460E-AE87-4B22E20754E2}" dt="2025-04-04T03:11:42.943" v="1439" actId="12100"/>
          <ac:graphicFrameMkLst>
            <pc:docMk/>
            <pc:sldMk cId="1801326941" sldId="308"/>
            <ac:graphicFrameMk id="4" creationId="{00000000-0000-0000-0000-000000000000}"/>
          </ac:graphicFrameMkLst>
        </pc:graphicFrameChg>
        <pc:picChg chg="add mod modCrop">
          <ac:chgData name="Pankaj Shah" userId="ea78bf8684cc2e0e" providerId="LiveId" clId="{0FF1E4EB-D8E5-460E-AE87-4B22E20754E2}" dt="2025-04-04T05:41:50.775" v="2702" actId="1440"/>
          <ac:picMkLst>
            <pc:docMk/>
            <pc:sldMk cId="1801326941" sldId="308"/>
            <ac:picMk id="5" creationId="{D797149C-B9D9-D02A-09D1-88F27C1EEACD}"/>
          </ac:picMkLst>
        </pc:picChg>
        <pc:picChg chg="add">
          <ac:chgData name="Pankaj Shah" userId="ea78bf8684cc2e0e" providerId="LiveId" clId="{0FF1E4EB-D8E5-460E-AE87-4B22E20754E2}" dt="2025-04-04T03:09:16.297" v="1414"/>
          <ac:picMkLst>
            <pc:docMk/>
            <pc:sldMk cId="1801326941" sldId="308"/>
            <ac:picMk id="3074" creationId="{93852003-9FA6-210A-D7AF-F9EE0047FE35}"/>
          </ac:picMkLst>
        </pc:picChg>
        <pc:picChg chg="add">
          <ac:chgData name="Pankaj Shah" userId="ea78bf8684cc2e0e" providerId="LiveId" clId="{0FF1E4EB-D8E5-460E-AE87-4B22E20754E2}" dt="2025-04-04T03:09:23.629" v="1415"/>
          <ac:picMkLst>
            <pc:docMk/>
            <pc:sldMk cId="1801326941" sldId="308"/>
            <ac:picMk id="3076" creationId="{DEC7C041-FD87-D1AF-5498-85375718D2AF}"/>
          </ac:picMkLst>
        </pc:picChg>
        <pc:picChg chg="add del">
          <ac:chgData name="Pankaj Shah" userId="ea78bf8684cc2e0e" providerId="LiveId" clId="{0FF1E4EB-D8E5-460E-AE87-4B22E20754E2}" dt="2025-04-04T03:09:28.846" v="1417" actId="21"/>
          <ac:picMkLst>
            <pc:docMk/>
            <pc:sldMk cId="1801326941" sldId="308"/>
            <ac:picMk id="3078" creationId="{BFF38B02-C362-FF66-C64E-41A612A13E3B}"/>
          </ac:picMkLst>
        </pc:picChg>
      </pc:sldChg>
      <pc:sldChg chg="addSp delSp modSp mod modClrScheme chgLayout">
        <pc:chgData name="Pankaj Shah" userId="ea78bf8684cc2e0e" providerId="LiveId" clId="{0FF1E4EB-D8E5-460E-AE87-4B22E20754E2}" dt="2025-04-04T05:43:23.353" v="2718" actId="1076"/>
        <pc:sldMkLst>
          <pc:docMk/>
          <pc:sldMk cId="4059749513" sldId="309"/>
        </pc:sldMkLst>
        <pc:spChg chg="mod ord">
          <ac:chgData name="Pankaj Shah" userId="ea78bf8684cc2e0e" providerId="LiveId" clId="{0FF1E4EB-D8E5-460E-AE87-4B22E20754E2}" dt="2025-04-04T05:42:56.951" v="2716" actId="1076"/>
          <ac:spMkLst>
            <pc:docMk/>
            <pc:sldMk cId="4059749513" sldId="309"/>
            <ac:spMk id="2" creationId="{00000000-0000-0000-0000-000000000000}"/>
          </ac:spMkLst>
        </pc:spChg>
        <pc:spChg chg="add del mod">
          <ac:chgData name="Pankaj Shah" userId="ea78bf8684cc2e0e" providerId="LiveId" clId="{0FF1E4EB-D8E5-460E-AE87-4B22E20754E2}" dt="2025-04-04T02:58:46.265" v="1350" actId="12084"/>
          <ac:spMkLst>
            <pc:docMk/>
            <pc:sldMk cId="4059749513" sldId="309"/>
            <ac:spMk id="6" creationId="{59E37AB6-1EE3-3CAB-4E1E-08C6F18BFA48}"/>
          </ac:spMkLst>
        </pc:spChg>
        <pc:graphicFrameChg chg="del mod ord">
          <ac:chgData name="Pankaj Shah" userId="ea78bf8684cc2e0e" providerId="LiveId" clId="{0FF1E4EB-D8E5-460E-AE87-4B22E20754E2}" dt="2025-04-04T02:56:29.877" v="1288" actId="11529"/>
          <ac:graphicFrameMkLst>
            <pc:docMk/>
            <pc:sldMk cId="4059749513" sldId="309"/>
            <ac:graphicFrameMk id="4" creationId="{00000000-0000-0000-0000-000000000000}"/>
          </ac:graphicFrameMkLst>
        </pc:graphicFrameChg>
        <pc:graphicFrameChg chg="add mod modGraphic">
          <ac:chgData name="Pankaj Shah" userId="ea78bf8684cc2e0e" providerId="LiveId" clId="{0FF1E4EB-D8E5-460E-AE87-4B22E20754E2}" dt="2025-04-04T05:43:23.353" v="2718" actId="1076"/>
          <ac:graphicFrameMkLst>
            <pc:docMk/>
            <pc:sldMk cId="4059749513" sldId="309"/>
            <ac:graphicFrameMk id="7" creationId="{6DFDC81C-CA41-3730-A903-28F23D55BC87}"/>
          </ac:graphicFrameMkLst>
        </pc:graphicFrameChg>
        <pc:picChg chg="add mod">
          <ac:chgData name="Pankaj Shah" userId="ea78bf8684cc2e0e" providerId="LiveId" clId="{0FF1E4EB-D8E5-460E-AE87-4B22E20754E2}" dt="2025-04-04T05:42:41.833" v="2711" actId="14100"/>
          <ac:picMkLst>
            <pc:docMk/>
            <pc:sldMk cId="4059749513" sldId="309"/>
            <ac:picMk id="5" creationId="{99BA5F41-FF90-8FE7-D4BE-D077BF3274E3}"/>
          </ac:picMkLst>
        </pc:picChg>
      </pc:sldChg>
      <pc:sldChg chg="addSp delSp modSp mod modClrScheme chgLayout">
        <pc:chgData name="Pankaj Shah" userId="ea78bf8684cc2e0e" providerId="LiveId" clId="{0FF1E4EB-D8E5-460E-AE87-4B22E20754E2}" dt="2025-04-04T02:54:04.015" v="1282" actId="1076"/>
        <pc:sldMkLst>
          <pc:docMk/>
          <pc:sldMk cId="487838523" sldId="310"/>
        </pc:sldMkLst>
        <pc:spChg chg="mod ord">
          <ac:chgData name="Pankaj Shah" userId="ea78bf8684cc2e0e" providerId="LiveId" clId="{0FF1E4EB-D8E5-460E-AE87-4B22E20754E2}" dt="2025-04-04T02:54:04.015" v="1282" actId="1076"/>
          <ac:spMkLst>
            <pc:docMk/>
            <pc:sldMk cId="487838523" sldId="310"/>
            <ac:spMk id="2" creationId="{00000000-0000-0000-0000-000000000000}"/>
          </ac:spMkLst>
        </pc:spChg>
        <pc:spChg chg="add mod ord">
          <ac:chgData name="Pankaj Shah" userId="ea78bf8684cc2e0e" providerId="LiveId" clId="{0FF1E4EB-D8E5-460E-AE87-4B22E20754E2}" dt="2025-04-04T02:53:55.319" v="1280" actId="1076"/>
          <ac:spMkLst>
            <pc:docMk/>
            <pc:sldMk cId="487838523" sldId="310"/>
            <ac:spMk id="3" creationId="{0F774115-1F03-9A87-D10A-330DF029B5D0}"/>
          </ac:spMkLst>
        </pc:spChg>
        <pc:graphicFrameChg chg="del mod">
          <ac:chgData name="Pankaj Shah" userId="ea78bf8684cc2e0e" providerId="LiveId" clId="{0FF1E4EB-D8E5-460E-AE87-4B22E20754E2}" dt="2025-04-04T02:48:16.844" v="1131" actId="11529"/>
          <ac:graphicFrameMkLst>
            <pc:docMk/>
            <pc:sldMk cId="487838523" sldId="310"/>
            <ac:graphicFrameMk id="4" creationId="{00000000-0000-0000-0000-000000000000}"/>
          </ac:graphicFrameMkLst>
        </pc:graphicFrameChg>
        <pc:picChg chg="add mod">
          <ac:chgData name="Pankaj Shah" userId="ea78bf8684cc2e0e" providerId="LiveId" clId="{0FF1E4EB-D8E5-460E-AE87-4B22E20754E2}" dt="2025-04-04T02:53:45.144" v="1279" actId="1076"/>
          <ac:picMkLst>
            <pc:docMk/>
            <pc:sldMk cId="487838523" sldId="310"/>
            <ac:picMk id="6" creationId="{51516113-C69B-D082-6C10-3E819515F4ED}"/>
          </ac:picMkLst>
        </pc:picChg>
      </pc:sldChg>
      <pc:sldChg chg="modSp mod">
        <pc:chgData name="Pankaj Shah" userId="ea78bf8684cc2e0e" providerId="LiveId" clId="{0FF1E4EB-D8E5-460E-AE87-4B22E20754E2}" dt="2025-04-04T05:45:11.260" v="2722" actId="1076"/>
        <pc:sldMkLst>
          <pc:docMk/>
          <pc:sldMk cId="1361145714" sldId="314"/>
        </pc:sldMkLst>
        <pc:graphicFrameChg chg="mod">
          <ac:chgData name="Pankaj Shah" userId="ea78bf8684cc2e0e" providerId="LiveId" clId="{0FF1E4EB-D8E5-460E-AE87-4B22E20754E2}" dt="2025-04-04T05:45:11.260" v="2722" actId="1076"/>
          <ac:graphicFrameMkLst>
            <pc:docMk/>
            <pc:sldMk cId="1361145714" sldId="314"/>
            <ac:graphicFrameMk id="4" creationId="{00000000-0000-0000-0000-000000000000}"/>
          </ac:graphicFrameMkLst>
        </pc:graphicFrameChg>
      </pc:sldChg>
      <pc:sldChg chg="addSp delSp modSp mod modClrScheme chgLayout">
        <pc:chgData name="Pankaj Shah" userId="ea78bf8684cc2e0e" providerId="LiveId" clId="{0FF1E4EB-D8E5-460E-AE87-4B22E20754E2}" dt="2025-04-04T02:48:00.715" v="1130" actId="1035"/>
        <pc:sldMkLst>
          <pc:docMk/>
          <pc:sldMk cId="40030263" sldId="316"/>
        </pc:sldMkLst>
        <pc:spChg chg="mod ord">
          <ac:chgData name="Pankaj Shah" userId="ea78bf8684cc2e0e" providerId="LiveId" clId="{0FF1E4EB-D8E5-460E-AE87-4B22E20754E2}" dt="2025-04-04T02:47:19.430" v="1109" actId="27636"/>
          <ac:spMkLst>
            <pc:docMk/>
            <pc:sldMk cId="40030263" sldId="316"/>
            <ac:spMk id="2" creationId="{00000000-0000-0000-0000-000000000000}"/>
          </ac:spMkLst>
        </pc:spChg>
        <pc:spChg chg="add mod ord">
          <ac:chgData name="Pankaj Shah" userId="ea78bf8684cc2e0e" providerId="LiveId" clId="{0FF1E4EB-D8E5-460E-AE87-4B22E20754E2}" dt="2025-04-04T02:48:00.715" v="1130" actId="1035"/>
          <ac:spMkLst>
            <pc:docMk/>
            <pc:sldMk cId="40030263" sldId="316"/>
            <ac:spMk id="3" creationId="{5BECA37A-B558-F353-A6BA-2A4D391F02F3}"/>
          </ac:spMkLst>
        </pc:spChg>
        <pc:graphicFrameChg chg="del mod">
          <ac:chgData name="Pankaj Shah" userId="ea78bf8684cc2e0e" providerId="LiveId" clId="{0FF1E4EB-D8E5-460E-AE87-4B22E20754E2}" dt="2025-04-04T02:45:50.163" v="1081" actId="11529"/>
          <ac:graphicFrameMkLst>
            <pc:docMk/>
            <pc:sldMk cId="40030263" sldId="316"/>
            <ac:graphicFrameMk id="6" creationId="{00000000-0000-0000-0000-000000000000}"/>
          </ac:graphicFrameMkLst>
        </pc:graphicFrameChg>
        <pc:picChg chg="add del mod">
          <ac:chgData name="Pankaj Shah" userId="ea78bf8684cc2e0e" providerId="LiveId" clId="{0FF1E4EB-D8E5-460E-AE87-4B22E20754E2}" dt="2025-04-04T02:44:09.888" v="1063" actId="478"/>
          <ac:picMkLst>
            <pc:docMk/>
            <pc:sldMk cId="40030263" sldId="316"/>
            <ac:picMk id="1026" creationId="{6FBC9D91-06F8-485E-8210-D11B1CB5DF29}"/>
          </ac:picMkLst>
        </pc:picChg>
        <pc:picChg chg="add mod">
          <ac:chgData name="Pankaj Shah" userId="ea78bf8684cc2e0e" providerId="LiveId" clId="{0FF1E4EB-D8E5-460E-AE87-4B22E20754E2}" dt="2025-04-04T02:47:11.648" v="1106" actId="14100"/>
          <ac:picMkLst>
            <pc:docMk/>
            <pc:sldMk cId="40030263" sldId="316"/>
            <ac:picMk id="1028" creationId="{DBB5FE72-0643-0FE9-75C2-C60A7342D291}"/>
          </ac:picMkLst>
        </pc:picChg>
      </pc:sldChg>
      <pc:sldChg chg="modSp">
        <pc:chgData name="Pankaj Shah" userId="ea78bf8684cc2e0e" providerId="LiveId" clId="{0FF1E4EB-D8E5-460E-AE87-4B22E20754E2}" dt="2025-04-04T05:38:45.036" v="2669" actId="12100"/>
        <pc:sldMkLst>
          <pc:docMk/>
          <pc:sldMk cId="1601824415" sldId="318"/>
        </pc:sldMkLst>
        <pc:graphicFrameChg chg="mod">
          <ac:chgData name="Pankaj Shah" userId="ea78bf8684cc2e0e" providerId="LiveId" clId="{0FF1E4EB-D8E5-460E-AE87-4B22E20754E2}" dt="2025-04-04T05:38:45.036" v="2669" actId="12100"/>
          <ac:graphicFrameMkLst>
            <pc:docMk/>
            <pc:sldMk cId="1601824415" sldId="318"/>
            <ac:graphicFrameMk id="4" creationId="{00000000-0000-0000-0000-000000000000}"/>
          </ac:graphicFrameMkLst>
        </pc:graphicFrameChg>
      </pc:sldChg>
      <pc:sldChg chg="modSp mod modClrScheme chgLayout">
        <pc:chgData name="Pankaj Shah" userId="ea78bf8684cc2e0e" providerId="LiveId" clId="{0FF1E4EB-D8E5-460E-AE87-4B22E20754E2}" dt="2025-04-04T05:53:15.856" v="2917" actId="14100"/>
        <pc:sldMkLst>
          <pc:docMk/>
          <pc:sldMk cId="4275598310" sldId="319"/>
        </pc:sldMkLst>
        <pc:spChg chg="mod ord">
          <ac:chgData name="Pankaj Shah" userId="ea78bf8684cc2e0e" providerId="LiveId" clId="{0FF1E4EB-D8E5-460E-AE87-4B22E20754E2}" dt="2025-04-04T05:52:30.422" v="2905" actId="700"/>
          <ac:spMkLst>
            <pc:docMk/>
            <pc:sldMk cId="4275598310" sldId="319"/>
            <ac:spMk id="2" creationId="{00000000-0000-0000-0000-000000000000}"/>
          </ac:spMkLst>
        </pc:spChg>
        <pc:graphicFrameChg chg="mod ord">
          <ac:chgData name="Pankaj Shah" userId="ea78bf8684cc2e0e" providerId="LiveId" clId="{0FF1E4EB-D8E5-460E-AE87-4B22E20754E2}" dt="2025-04-04T05:53:15.856" v="2917" actId="14100"/>
          <ac:graphicFrameMkLst>
            <pc:docMk/>
            <pc:sldMk cId="4275598310" sldId="319"/>
            <ac:graphicFrameMk id="4" creationId="{00000000-0000-0000-0000-000000000000}"/>
          </ac:graphicFrameMkLst>
        </pc:graphicFrameChg>
      </pc:sldChg>
      <pc:sldChg chg="modSp">
        <pc:chgData name="Pankaj Shah" userId="ea78bf8684cc2e0e" providerId="LiveId" clId="{0FF1E4EB-D8E5-460E-AE87-4B22E20754E2}" dt="2025-04-04T05:53:32.040" v="2918" actId="12100"/>
        <pc:sldMkLst>
          <pc:docMk/>
          <pc:sldMk cId="1704770995" sldId="320"/>
        </pc:sldMkLst>
        <pc:graphicFrameChg chg="mod">
          <ac:chgData name="Pankaj Shah" userId="ea78bf8684cc2e0e" providerId="LiveId" clId="{0FF1E4EB-D8E5-460E-AE87-4B22E20754E2}" dt="2025-04-04T05:53:32.040" v="2918" actId="12100"/>
          <ac:graphicFrameMkLst>
            <pc:docMk/>
            <pc:sldMk cId="1704770995" sldId="320"/>
            <ac:graphicFrameMk id="4" creationId="{00000000-0000-0000-0000-000000000000}"/>
          </ac:graphicFrameMkLst>
        </pc:graphicFrameChg>
      </pc:sldChg>
      <pc:sldChg chg="modSp">
        <pc:chgData name="Pankaj Shah" userId="ea78bf8684cc2e0e" providerId="LiveId" clId="{0FF1E4EB-D8E5-460E-AE87-4B22E20754E2}" dt="2025-04-04T05:45:39.121" v="2723" actId="12100"/>
        <pc:sldMkLst>
          <pc:docMk/>
          <pc:sldMk cId="1316067467" sldId="324"/>
        </pc:sldMkLst>
        <pc:graphicFrameChg chg="mod">
          <ac:chgData name="Pankaj Shah" userId="ea78bf8684cc2e0e" providerId="LiveId" clId="{0FF1E4EB-D8E5-460E-AE87-4B22E20754E2}" dt="2025-04-04T05:45:39.121" v="2723" actId="12100"/>
          <ac:graphicFrameMkLst>
            <pc:docMk/>
            <pc:sldMk cId="1316067467" sldId="324"/>
            <ac:graphicFrameMk id="4" creationId="{00000000-0000-0000-0000-000000000000}"/>
          </ac:graphicFrameMkLst>
        </pc:graphicFrameChg>
      </pc:sldChg>
      <pc:sldChg chg="addSp delSp modSp mod modClrScheme chgLayout">
        <pc:chgData name="Pankaj Shah" userId="ea78bf8684cc2e0e" providerId="LiveId" clId="{0FF1E4EB-D8E5-460E-AE87-4B22E20754E2}" dt="2025-04-04T03:02:51.888" v="1408" actId="1076"/>
        <pc:sldMkLst>
          <pc:docMk/>
          <pc:sldMk cId="2906219682" sldId="354"/>
        </pc:sldMkLst>
        <pc:spChg chg="mod ord">
          <ac:chgData name="Pankaj Shah" userId="ea78bf8684cc2e0e" providerId="LiveId" clId="{0FF1E4EB-D8E5-460E-AE87-4B22E20754E2}" dt="2025-04-04T02:59:35.953" v="1371" actId="14100"/>
          <ac:spMkLst>
            <pc:docMk/>
            <pc:sldMk cId="2906219682" sldId="354"/>
            <ac:spMk id="2" creationId="{00000000-0000-0000-0000-000000000000}"/>
          </ac:spMkLst>
        </pc:spChg>
        <pc:spChg chg="add mod">
          <ac:chgData name="Pankaj Shah" userId="ea78bf8684cc2e0e" providerId="LiveId" clId="{0FF1E4EB-D8E5-460E-AE87-4B22E20754E2}" dt="2025-04-04T03:02:38.993" v="1406" actId="14100"/>
          <ac:spMkLst>
            <pc:docMk/>
            <pc:sldMk cId="2906219682" sldId="354"/>
            <ac:spMk id="3" creationId="{C11C18A1-8AA5-1C64-F2FB-3855695D60BD}"/>
          </ac:spMkLst>
        </pc:spChg>
        <pc:graphicFrameChg chg="del mod ord">
          <ac:chgData name="Pankaj Shah" userId="ea78bf8684cc2e0e" providerId="LiveId" clId="{0FF1E4EB-D8E5-460E-AE87-4B22E20754E2}" dt="2025-04-04T02:59:43.851" v="1372" actId="11529"/>
          <ac:graphicFrameMkLst>
            <pc:docMk/>
            <pc:sldMk cId="2906219682" sldId="354"/>
            <ac:graphicFrameMk id="4" creationId="{00000000-0000-0000-0000-000000000000}"/>
          </ac:graphicFrameMkLst>
        </pc:graphicFrameChg>
        <pc:picChg chg="add del">
          <ac:chgData name="Pankaj Shah" userId="ea78bf8684cc2e0e" providerId="LiveId" clId="{0FF1E4EB-D8E5-460E-AE87-4B22E20754E2}" dt="2025-04-04T03:01:05.955" v="1388" actId="22"/>
          <ac:picMkLst>
            <pc:docMk/>
            <pc:sldMk cId="2906219682" sldId="354"/>
            <ac:picMk id="6" creationId="{51A082D1-4243-F56E-7C99-410207D331A1}"/>
          </ac:picMkLst>
        </pc:picChg>
        <pc:picChg chg="add mod">
          <ac:chgData name="Pankaj Shah" userId="ea78bf8684cc2e0e" providerId="LiveId" clId="{0FF1E4EB-D8E5-460E-AE87-4B22E20754E2}" dt="2025-04-04T03:02:51.888" v="1408" actId="1076"/>
          <ac:picMkLst>
            <pc:docMk/>
            <pc:sldMk cId="2906219682" sldId="354"/>
            <ac:picMk id="2050" creationId="{11052C12-6333-8F9F-C08C-79342F567557}"/>
          </ac:picMkLst>
        </pc:picChg>
      </pc:sldChg>
      <pc:sldChg chg="modSp mod">
        <pc:chgData name="Pankaj Shah" userId="ea78bf8684cc2e0e" providerId="LiveId" clId="{0FF1E4EB-D8E5-460E-AE87-4B22E20754E2}" dt="2025-04-04T05:42:19.148" v="2710" actId="122"/>
        <pc:sldMkLst>
          <pc:docMk/>
          <pc:sldMk cId="0" sldId="449"/>
        </pc:sldMkLst>
        <pc:graphicFrameChg chg="modGraphic">
          <ac:chgData name="Pankaj Shah" userId="ea78bf8684cc2e0e" providerId="LiveId" clId="{0FF1E4EB-D8E5-460E-AE87-4B22E20754E2}" dt="2025-04-04T05:42:19.148" v="2710" actId="122"/>
          <ac:graphicFrameMkLst>
            <pc:docMk/>
            <pc:sldMk cId="0" sldId="449"/>
            <ac:graphicFrameMk id="4" creationId="{00000000-0000-0000-0000-000000000000}"/>
          </ac:graphicFrameMkLst>
        </pc:graphicFrameChg>
      </pc:sldChg>
      <pc:sldChg chg="addSp delSp modSp mod">
        <pc:chgData name="Pankaj Shah" userId="ea78bf8684cc2e0e" providerId="LiveId" clId="{0FF1E4EB-D8E5-460E-AE87-4B22E20754E2}" dt="2025-04-04T04:11:09.287" v="2066" actId="14100"/>
        <pc:sldMkLst>
          <pc:docMk/>
          <pc:sldMk cId="2561524727" sldId="529"/>
        </pc:sldMkLst>
        <pc:spChg chg="mod">
          <ac:chgData name="Pankaj Shah" userId="ea78bf8684cc2e0e" providerId="LiveId" clId="{0FF1E4EB-D8E5-460E-AE87-4B22E20754E2}" dt="2025-04-04T02:33:30.804" v="996" actId="207"/>
          <ac:spMkLst>
            <pc:docMk/>
            <pc:sldMk cId="2561524727" sldId="529"/>
            <ac:spMk id="2" creationId="{FE39B6E3-BF40-B3AF-5F84-2EA13A882DAF}"/>
          </ac:spMkLst>
        </pc:spChg>
        <pc:spChg chg="add mod">
          <ac:chgData name="Pankaj Shah" userId="ea78bf8684cc2e0e" providerId="LiveId" clId="{0FF1E4EB-D8E5-460E-AE87-4B22E20754E2}" dt="2025-04-04T04:11:09.287" v="2066" actId="14100"/>
          <ac:spMkLst>
            <pc:docMk/>
            <pc:sldMk cId="2561524727" sldId="529"/>
            <ac:spMk id="3" creationId="{1CE7927A-B3A6-02CF-73CC-5FC7F5C7F96E}"/>
          </ac:spMkLst>
        </pc:spChg>
        <pc:graphicFrameChg chg="del mod">
          <ac:chgData name="Pankaj Shah" userId="ea78bf8684cc2e0e" providerId="LiveId" clId="{0FF1E4EB-D8E5-460E-AE87-4B22E20754E2}" dt="2025-04-04T02:29:21.550" v="933" actId="11529"/>
          <ac:graphicFrameMkLst>
            <pc:docMk/>
            <pc:sldMk cId="2561524727" sldId="529"/>
            <ac:graphicFrameMk id="4" creationId="{F7F783D0-F72F-6DA3-62CE-847E2B10B08D}"/>
          </ac:graphicFrameMkLst>
        </pc:graphicFrameChg>
      </pc:sldChg>
      <pc:sldChg chg="addSp delSp modSp mod">
        <pc:chgData name="Pankaj Shah" userId="ea78bf8684cc2e0e" providerId="LiveId" clId="{0FF1E4EB-D8E5-460E-AE87-4B22E20754E2}" dt="2025-04-04T02:33:19.891" v="995" actId="207"/>
        <pc:sldMkLst>
          <pc:docMk/>
          <pc:sldMk cId="124678415" sldId="530"/>
        </pc:sldMkLst>
        <pc:spChg chg="mod">
          <ac:chgData name="Pankaj Shah" userId="ea78bf8684cc2e0e" providerId="LiveId" clId="{0FF1E4EB-D8E5-460E-AE87-4B22E20754E2}" dt="2025-04-04T02:33:19.891" v="995" actId="207"/>
          <ac:spMkLst>
            <pc:docMk/>
            <pc:sldMk cId="124678415" sldId="530"/>
            <ac:spMk id="2" creationId="{E74505E7-4145-F42C-1C19-3F56C82E6F6E}"/>
          </ac:spMkLst>
        </pc:spChg>
        <pc:spChg chg="add mod">
          <ac:chgData name="Pankaj Shah" userId="ea78bf8684cc2e0e" providerId="LiveId" clId="{0FF1E4EB-D8E5-460E-AE87-4B22E20754E2}" dt="2025-04-04T02:31:25.186" v="978" actId="20577"/>
          <ac:spMkLst>
            <pc:docMk/>
            <pc:sldMk cId="124678415" sldId="530"/>
            <ac:spMk id="3" creationId="{70B828C0-EF35-EB2E-F84C-562682B66F3F}"/>
          </ac:spMkLst>
        </pc:spChg>
        <pc:graphicFrameChg chg="del">
          <ac:chgData name="Pankaj Shah" userId="ea78bf8684cc2e0e" providerId="LiveId" clId="{0FF1E4EB-D8E5-460E-AE87-4B22E20754E2}" dt="2025-04-04T02:30:40.689" v="946" actId="11529"/>
          <ac:graphicFrameMkLst>
            <pc:docMk/>
            <pc:sldMk cId="124678415" sldId="530"/>
            <ac:graphicFrameMk id="4" creationId="{9A71EDA5-97B1-866C-3A98-AB2035591D39}"/>
          </ac:graphicFrameMkLst>
        </pc:graphicFrameChg>
      </pc:sldChg>
      <pc:sldChg chg="addSp delSp modSp mod">
        <pc:chgData name="Pankaj Shah" userId="ea78bf8684cc2e0e" providerId="LiveId" clId="{0FF1E4EB-D8E5-460E-AE87-4B22E20754E2}" dt="2025-04-04T02:33:12.859" v="994" actId="207"/>
        <pc:sldMkLst>
          <pc:docMk/>
          <pc:sldMk cId="953473083" sldId="531"/>
        </pc:sldMkLst>
        <pc:spChg chg="mod">
          <ac:chgData name="Pankaj Shah" userId="ea78bf8684cc2e0e" providerId="LiveId" clId="{0FF1E4EB-D8E5-460E-AE87-4B22E20754E2}" dt="2025-04-04T02:33:12.859" v="994" actId="207"/>
          <ac:spMkLst>
            <pc:docMk/>
            <pc:sldMk cId="953473083" sldId="531"/>
            <ac:spMk id="2" creationId="{0B6F65D3-9A63-2DAA-F72A-3646D367F9E1}"/>
          </ac:spMkLst>
        </pc:spChg>
        <pc:spChg chg="add mod">
          <ac:chgData name="Pankaj Shah" userId="ea78bf8684cc2e0e" providerId="LiveId" clId="{0FF1E4EB-D8E5-460E-AE87-4B22E20754E2}" dt="2025-04-04T02:32:39.559" v="993" actId="2711"/>
          <ac:spMkLst>
            <pc:docMk/>
            <pc:sldMk cId="953473083" sldId="531"/>
            <ac:spMk id="3" creationId="{2A0F7F9D-5786-6477-193C-97EB7845C4B1}"/>
          </ac:spMkLst>
        </pc:spChg>
        <pc:graphicFrameChg chg="del mod">
          <ac:chgData name="Pankaj Shah" userId="ea78bf8684cc2e0e" providerId="LiveId" clId="{0FF1E4EB-D8E5-460E-AE87-4B22E20754E2}" dt="2025-04-04T02:31:59.984" v="981" actId="11529"/>
          <ac:graphicFrameMkLst>
            <pc:docMk/>
            <pc:sldMk cId="953473083" sldId="531"/>
            <ac:graphicFrameMk id="4" creationId="{DFD0B890-D067-FA70-7215-043622CDF3AB}"/>
          </ac:graphicFrameMkLst>
        </pc:graphicFrameChg>
      </pc:sldChg>
      <pc:sldChg chg="addSp delSp modSp mod modClrScheme chgLayout">
        <pc:chgData name="Pankaj Shah" userId="ea78bf8684cc2e0e" providerId="LiveId" clId="{0FF1E4EB-D8E5-460E-AE87-4B22E20754E2}" dt="2025-04-04T04:01:25.557" v="1977" actId="1440"/>
        <pc:sldMkLst>
          <pc:docMk/>
          <pc:sldMk cId="2468885956" sldId="532"/>
        </pc:sldMkLst>
        <pc:spChg chg="mod ord">
          <ac:chgData name="Pankaj Shah" userId="ea78bf8684cc2e0e" providerId="LiveId" clId="{0FF1E4EB-D8E5-460E-AE87-4B22E20754E2}" dt="2025-04-04T04:01:19.472" v="1976" actId="1035"/>
          <ac:spMkLst>
            <pc:docMk/>
            <pc:sldMk cId="2468885956" sldId="532"/>
            <ac:spMk id="2" creationId="{00000000-0000-0000-0000-000000000000}"/>
          </ac:spMkLst>
        </pc:spChg>
        <pc:spChg chg="add mod">
          <ac:chgData name="Pankaj Shah" userId="ea78bf8684cc2e0e" providerId="LiveId" clId="{0FF1E4EB-D8E5-460E-AE87-4B22E20754E2}" dt="2025-04-04T04:01:00.286" v="1970" actId="1076"/>
          <ac:spMkLst>
            <pc:docMk/>
            <pc:sldMk cId="2468885956" sldId="532"/>
            <ac:spMk id="3" creationId="{6E2510EF-F21B-422C-F31B-B1DDC3D093C7}"/>
          </ac:spMkLst>
        </pc:spChg>
        <pc:graphicFrameChg chg="del mod ord">
          <ac:chgData name="Pankaj Shah" userId="ea78bf8684cc2e0e" providerId="LiveId" clId="{0FF1E4EB-D8E5-460E-AE87-4B22E20754E2}" dt="2025-04-04T03:52:02.132" v="1782" actId="11529"/>
          <ac:graphicFrameMkLst>
            <pc:docMk/>
            <pc:sldMk cId="2468885956" sldId="532"/>
            <ac:graphicFrameMk id="4" creationId="{00000000-0000-0000-0000-000000000000}"/>
          </ac:graphicFrameMkLst>
        </pc:graphicFrameChg>
        <pc:picChg chg="add mod">
          <ac:chgData name="Pankaj Shah" userId="ea78bf8684cc2e0e" providerId="LiveId" clId="{0FF1E4EB-D8E5-460E-AE87-4B22E20754E2}" dt="2025-04-04T04:01:25.557" v="1977" actId="1440"/>
          <ac:picMkLst>
            <pc:docMk/>
            <pc:sldMk cId="2468885956" sldId="532"/>
            <ac:picMk id="6" creationId="{7E1F59E4-80DD-69B7-4AE5-97F60BD0099F}"/>
          </ac:picMkLst>
        </pc:picChg>
        <pc:picChg chg="add mod">
          <ac:chgData name="Pankaj Shah" userId="ea78bf8684cc2e0e" providerId="LiveId" clId="{0FF1E4EB-D8E5-460E-AE87-4B22E20754E2}" dt="2025-04-04T04:01:14.480" v="1972" actId="14100"/>
          <ac:picMkLst>
            <pc:docMk/>
            <pc:sldMk cId="2468885956" sldId="532"/>
            <ac:picMk id="7170" creationId="{41877281-F5EB-F841-4DD4-F792BB49E207}"/>
          </ac:picMkLst>
        </pc:picChg>
      </pc:sldChg>
      <pc:sldChg chg="del">
        <pc:chgData name="Pankaj Shah" userId="ea78bf8684cc2e0e" providerId="LiveId" clId="{0FF1E4EB-D8E5-460E-AE87-4B22E20754E2}" dt="2025-04-04T02:22:22.954" v="782" actId="47"/>
        <pc:sldMkLst>
          <pc:docMk/>
          <pc:sldMk cId="2969086197" sldId="534"/>
        </pc:sldMkLst>
      </pc:sldChg>
      <pc:sldChg chg="del">
        <pc:chgData name="Pankaj Shah" userId="ea78bf8684cc2e0e" providerId="LiveId" clId="{0FF1E4EB-D8E5-460E-AE87-4B22E20754E2}" dt="2025-04-04T02:17:49.607" v="769" actId="47"/>
        <pc:sldMkLst>
          <pc:docMk/>
          <pc:sldMk cId="1675791719" sldId="535"/>
        </pc:sldMkLst>
      </pc:sldChg>
      <pc:sldChg chg="modSp mod">
        <pc:chgData name="Pankaj Shah" userId="ea78bf8684cc2e0e" providerId="LiveId" clId="{0FF1E4EB-D8E5-460E-AE87-4B22E20754E2}" dt="2025-04-04T02:20:41.502" v="778" actId="207"/>
        <pc:sldMkLst>
          <pc:docMk/>
          <pc:sldMk cId="1740414943" sldId="537"/>
        </pc:sldMkLst>
        <pc:spChg chg="mod">
          <ac:chgData name="Pankaj Shah" userId="ea78bf8684cc2e0e" providerId="LiveId" clId="{0FF1E4EB-D8E5-460E-AE87-4B22E20754E2}" dt="2025-04-04T02:20:41.502" v="778" actId="207"/>
          <ac:spMkLst>
            <pc:docMk/>
            <pc:sldMk cId="1740414943" sldId="537"/>
            <ac:spMk id="5" creationId="{00000000-0000-0000-0000-000000000000}"/>
          </ac:spMkLst>
        </pc:spChg>
      </pc:sldChg>
      <pc:sldChg chg="modSp add mod">
        <pc:chgData name="Pankaj Shah" userId="ea78bf8684cc2e0e" providerId="LiveId" clId="{0FF1E4EB-D8E5-460E-AE87-4B22E20754E2}" dt="2025-04-04T05:20:47.133" v="2365" actId="20577"/>
        <pc:sldMkLst>
          <pc:docMk/>
          <pc:sldMk cId="371380764" sldId="538"/>
        </pc:sldMkLst>
        <pc:spChg chg="mod">
          <ac:chgData name="Pankaj Shah" userId="ea78bf8684cc2e0e" providerId="LiveId" clId="{0FF1E4EB-D8E5-460E-AE87-4B22E20754E2}" dt="2025-04-04T05:20:47.133" v="2365" actId="20577"/>
          <ac:spMkLst>
            <pc:docMk/>
            <pc:sldMk cId="371380764" sldId="538"/>
            <ac:spMk id="3" creationId="{00000000-0000-0000-0000-000000000000}"/>
          </ac:spMkLst>
        </pc:spChg>
      </pc:sldChg>
      <pc:sldChg chg="del">
        <pc:chgData name="Pankaj Shah" userId="ea78bf8684cc2e0e" providerId="LiveId" clId="{0FF1E4EB-D8E5-460E-AE87-4B22E20754E2}" dt="2025-04-04T02:19:02.499" v="773" actId="2696"/>
        <pc:sldMkLst>
          <pc:docMk/>
          <pc:sldMk cId="472283952" sldId="538"/>
        </pc:sldMkLst>
      </pc:sldChg>
      <pc:sldChg chg="addSp delSp modSp del mod">
        <pc:chgData name="Pankaj Shah" userId="ea78bf8684cc2e0e" providerId="LiveId" clId="{0FF1E4EB-D8E5-460E-AE87-4B22E20754E2}" dt="2025-04-04T02:11:11.884" v="679" actId="2696"/>
        <pc:sldMkLst>
          <pc:docMk/>
          <pc:sldMk cId="1396890543" sldId="541"/>
        </pc:sldMkLst>
        <pc:spChg chg="add del mod">
          <ac:chgData name="Pankaj Shah" userId="ea78bf8684cc2e0e" providerId="LiveId" clId="{0FF1E4EB-D8E5-460E-AE87-4B22E20754E2}" dt="2025-04-04T02:05:35.708" v="372" actId="3680"/>
          <ac:spMkLst>
            <pc:docMk/>
            <pc:sldMk cId="1396890543" sldId="541"/>
            <ac:spMk id="3" creationId="{B4E6CAA0-66AA-74FA-5D54-979892497162}"/>
          </ac:spMkLst>
        </pc:spChg>
        <pc:spChg chg="mod">
          <ac:chgData name="Pankaj Shah" userId="ea78bf8684cc2e0e" providerId="LiveId" clId="{0FF1E4EB-D8E5-460E-AE87-4B22E20754E2}" dt="2025-04-04T02:10:08.504" v="678" actId="207"/>
          <ac:spMkLst>
            <pc:docMk/>
            <pc:sldMk cId="1396890543" sldId="541"/>
            <ac:spMk id="4" creationId="{00000000-0000-0000-0000-000000000000}"/>
          </ac:spMkLst>
        </pc:spChg>
        <pc:spChg chg="del mod">
          <ac:chgData name="Pankaj Shah" userId="ea78bf8684cc2e0e" providerId="LiveId" clId="{0FF1E4EB-D8E5-460E-AE87-4B22E20754E2}" dt="2025-04-04T02:05:23.299" v="371" actId="478"/>
          <ac:spMkLst>
            <pc:docMk/>
            <pc:sldMk cId="1396890543" sldId="541"/>
            <ac:spMk id="5" creationId="{00000000-0000-0000-0000-000000000000}"/>
          </ac:spMkLst>
        </pc:spChg>
        <pc:spChg chg="add mod">
          <ac:chgData name="Pankaj Shah" userId="ea78bf8684cc2e0e" providerId="LiveId" clId="{0FF1E4EB-D8E5-460E-AE87-4B22E20754E2}" dt="2025-04-04T02:09:56.869" v="677" actId="113"/>
          <ac:spMkLst>
            <pc:docMk/>
            <pc:sldMk cId="1396890543" sldId="541"/>
            <ac:spMk id="7" creationId="{34F8DCA8-D361-030D-9B62-9C444486D4FE}"/>
          </ac:spMkLst>
        </pc:spChg>
        <pc:graphicFrameChg chg="add mod ord modGraphic">
          <ac:chgData name="Pankaj Shah" userId="ea78bf8684cc2e0e" providerId="LiveId" clId="{0FF1E4EB-D8E5-460E-AE87-4B22E20754E2}" dt="2025-04-04T02:09:53.369" v="674" actId="1035"/>
          <ac:graphicFrameMkLst>
            <pc:docMk/>
            <pc:sldMk cId="1396890543" sldId="541"/>
            <ac:graphicFrameMk id="6" creationId="{3FBF9973-5E29-6F38-9505-1F0E3EEEF24C}"/>
          </ac:graphicFrameMkLst>
        </pc:graphicFrameChg>
      </pc:sldChg>
      <pc:sldChg chg="modSp add mod">
        <pc:chgData name="Pankaj Shah" userId="ea78bf8684cc2e0e" providerId="LiveId" clId="{0FF1E4EB-D8E5-460E-AE87-4B22E20754E2}" dt="2025-04-04T05:08:35.288" v="2210" actId="404"/>
        <pc:sldMkLst>
          <pc:docMk/>
          <pc:sldMk cId="4101967647" sldId="541"/>
        </pc:sldMkLst>
        <pc:graphicFrameChg chg="modGraphic">
          <ac:chgData name="Pankaj Shah" userId="ea78bf8684cc2e0e" providerId="LiveId" clId="{0FF1E4EB-D8E5-460E-AE87-4B22E20754E2}" dt="2025-04-04T05:08:35.288" v="2210" actId="404"/>
          <ac:graphicFrameMkLst>
            <pc:docMk/>
            <pc:sldMk cId="4101967647" sldId="541"/>
            <ac:graphicFrameMk id="6" creationId="{3FBF9973-5E29-6F38-9505-1F0E3EEEF24C}"/>
          </ac:graphicFrameMkLst>
        </pc:graphicFrameChg>
      </pc:sldChg>
      <pc:sldChg chg="modSp mod">
        <pc:chgData name="Pankaj Shah" userId="ea78bf8684cc2e0e" providerId="LiveId" clId="{0FF1E4EB-D8E5-460E-AE87-4B22E20754E2}" dt="2025-04-04T02:12:18.670" v="690" actId="1036"/>
        <pc:sldMkLst>
          <pc:docMk/>
          <pc:sldMk cId="3616248187" sldId="542"/>
        </pc:sldMkLst>
        <pc:spChg chg="mod">
          <ac:chgData name="Pankaj Shah" userId="ea78bf8684cc2e0e" providerId="LiveId" clId="{0FF1E4EB-D8E5-460E-AE87-4B22E20754E2}" dt="2025-04-04T02:12:12.165" v="687" actId="207"/>
          <ac:spMkLst>
            <pc:docMk/>
            <pc:sldMk cId="3616248187" sldId="542"/>
            <ac:spMk id="2" creationId="{00000000-0000-0000-0000-000000000000}"/>
          </ac:spMkLst>
        </pc:spChg>
        <pc:spChg chg="mod">
          <ac:chgData name="Pankaj Shah" userId="ea78bf8684cc2e0e" providerId="LiveId" clId="{0FF1E4EB-D8E5-460E-AE87-4B22E20754E2}" dt="2025-04-04T02:12:18.670" v="690" actId="1036"/>
          <ac:spMkLst>
            <pc:docMk/>
            <pc:sldMk cId="3616248187" sldId="542"/>
            <ac:spMk id="3" creationId="{00000000-0000-0000-0000-000000000000}"/>
          </ac:spMkLst>
        </pc:spChg>
      </pc:sldChg>
      <pc:sldChg chg="modSp mod ord">
        <pc:chgData name="Pankaj Shah" userId="ea78bf8684cc2e0e" providerId="LiveId" clId="{0FF1E4EB-D8E5-460E-AE87-4B22E20754E2}" dt="2025-04-04T05:10:40.477" v="2262" actId="1076"/>
        <pc:sldMkLst>
          <pc:docMk/>
          <pc:sldMk cId="2531859561" sldId="543"/>
        </pc:sldMkLst>
        <pc:graphicFrameChg chg="mod modGraphic">
          <ac:chgData name="Pankaj Shah" userId="ea78bf8684cc2e0e" providerId="LiveId" clId="{0FF1E4EB-D8E5-460E-AE87-4B22E20754E2}" dt="2025-04-04T05:10:40.477" v="2262" actId="1076"/>
          <ac:graphicFrameMkLst>
            <pc:docMk/>
            <pc:sldMk cId="2531859561" sldId="543"/>
            <ac:graphicFrameMk id="4" creationId="{00000000-0000-0000-0000-000000000000}"/>
          </ac:graphicFrameMkLst>
        </pc:graphicFrameChg>
      </pc:sldChg>
      <pc:sldChg chg="modSp mod">
        <pc:chgData name="Pankaj Shah" userId="ea78bf8684cc2e0e" providerId="LiveId" clId="{0FF1E4EB-D8E5-460E-AE87-4B22E20754E2}" dt="2025-04-04T02:15:39.522" v="768" actId="20577"/>
        <pc:sldMkLst>
          <pc:docMk/>
          <pc:sldMk cId="2321760761" sldId="544"/>
        </pc:sldMkLst>
        <pc:spChg chg="mod">
          <ac:chgData name="Pankaj Shah" userId="ea78bf8684cc2e0e" providerId="LiveId" clId="{0FF1E4EB-D8E5-460E-AE87-4B22E20754E2}" dt="2025-04-04T02:15:39.522" v="768" actId="20577"/>
          <ac:spMkLst>
            <pc:docMk/>
            <pc:sldMk cId="2321760761" sldId="544"/>
            <ac:spMk id="3" creationId="{00000000-0000-0000-0000-000000000000}"/>
          </ac:spMkLst>
        </pc:spChg>
      </pc:sldChg>
      <pc:sldChg chg="modSp mod">
        <pc:chgData name="Pankaj Shah" userId="ea78bf8684cc2e0e" providerId="LiveId" clId="{0FF1E4EB-D8E5-460E-AE87-4B22E20754E2}" dt="2025-04-04T05:12:26.960" v="2265" actId="121"/>
        <pc:sldMkLst>
          <pc:docMk/>
          <pc:sldMk cId="3614367609" sldId="545"/>
        </pc:sldMkLst>
        <pc:spChg chg="mod">
          <ac:chgData name="Pankaj Shah" userId="ea78bf8684cc2e0e" providerId="LiveId" clId="{0FF1E4EB-D8E5-460E-AE87-4B22E20754E2}" dt="2025-04-04T05:12:26.960" v="2265" actId="121"/>
          <ac:spMkLst>
            <pc:docMk/>
            <pc:sldMk cId="3614367609" sldId="545"/>
            <ac:spMk id="3" creationId="{00000000-0000-0000-0000-000000000000}"/>
          </ac:spMkLst>
        </pc:spChg>
        <pc:graphicFrameChg chg="mod">
          <ac:chgData name="Pankaj Shah" userId="ea78bf8684cc2e0e" providerId="LiveId" clId="{0FF1E4EB-D8E5-460E-AE87-4B22E20754E2}" dt="2025-04-04T05:12:17.735" v="2264" actId="20577"/>
          <ac:graphicFrameMkLst>
            <pc:docMk/>
            <pc:sldMk cId="3614367609" sldId="545"/>
            <ac:graphicFrameMk id="7" creationId="{00000000-0000-0000-0000-000000000000}"/>
          </ac:graphicFrameMkLst>
        </pc:graphicFrameChg>
      </pc:sldChg>
      <pc:sldChg chg="modSp mod">
        <pc:chgData name="Pankaj Shah" userId="ea78bf8684cc2e0e" providerId="LiveId" clId="{0FF1E4EB-D8E5-460E-AE87-4B22E20754E2}" dt="2025-04-04T03:48:25.594" v="1778" actId="404"/>
        <pc:sldMkLst>
          <pc:docMk/>
          <pc:sldMk cId="2656370390" sldId="546"/>
        </pc:sldMkLst>
        <pc:graphicFrameChg chg="mod modGraphic">
          <ac:chgData name="Pankaj Shah" userId="ea78bf8684cc2e0e" providerId="LiveId" clId="{0FF1E4EB-D8E5-460E-AE87-4B22E20754E2}" dt="2025-04-04T03:48:25.594" v="1778" actId="404"/>
          <ac:graphicFrameMkLst>
            <pc:docMk/>
            <pc:sldMk cId="2656370390" sldId="546"/>
            <ac:graphicFrameMk id="4" creationId="{00000000-0000-0000-0000-000000000000}"/>
          </ac:graphicFrameMkLst>
        </pc:graphicFrameChg>
      </pc:sldChg>
      <pc:sldChg chg="modSp">
        <pc:chgData name="Pankaj Shah" userId="ea78bf8684cc2e0e" providerId="LiveId" clId="{0FF1E4EB-D8E5-460E-AE87-4B22E20754E2}" dt="2025-04-04T03:48:00.414" v="1775" actId="20577"/>
        <pc:sldMkLst>
          <pc:docMk/>
          <pc:sldMk cId="4228481764" sldId="547"/>
        </pc:sldMkLst>
        <pc:graphicFrameChg chg="mod">
          <ac:chgData name="Pankaj Shah" userId="ea78bf8684cc2e0e" providerId="LiveId" clId="{0FF1E4EB-D8E5-460E-AE87-4B22E20754E2}" dt="2025-04-04T03:48:00.414" v="1775" actId="20577"/>
          <ac:graphicFrameMkLst>
            <pc:docMk/>
            <pc:sldMk cId="4228481764" sldId="547"/>
            <ac:graphicFrameMk id="4" creationId="{00000000-0000-0000-0000-000000000000}"/>
          </ac:graphicFrameMkLst>
        </pc:graphicFrameChg>
      </pc:sldChg>
      <pc:sldChg chg="modSp mod">
        <pc:chgData name="Pankaj Shah" userId="ea78bf8684cc2e0e" providerId="LiveId" clId="{0FF1E4EB-D8E5-460E-AE87-4B22E20754E2}" dt="2025-04-04T03:44:55.451" v="1769" actId="207"/>
        <pc:sldMkLst>
          <pc:docMk/>
          <pc:sldMk cId="2377493871" sldId="548"/>
        </pc:sldMkLst>
        <pc:spChg chg="mod">
          <ac:chgData name="Pankaj Shah" userId="ea78bf8684cc2e0e" providerId="LiveId" clId="{0FF1E4EB-D8E5-460E-AE87-4B22E20754E2}" dt="2025-04-04T01:13:49.046" v="3" actId="1037"/>
          <ac:spMkLst>
            <pc:docMk/>
            <pc:sldMk cId="2377493871" sldId="548"/>
            <ac:spMk id="3" creationId="{00000000-0000-0000-0000-000000000000}"/>
          </ac:spMkLst>
        </pc:spChg>
        <pc:spChg chg="mod">
          <ac:chgData name="Pankaj Shah" userId="ea78bf8684cc2e0e" providerId="LiveId" clId="{0FF1E4EB-D8E5-460E-AE87-4B22E20754E2}" dt="2025-04-04T03:44:55.451" v="1769" actId="207"/>
          <ac:spMkLst>
            <pc:docMk/>
            <pc:sldMk cId="2377493871" sldId="548"/>
            <ac:spMk id="7" creationId="{00000000-0000-0000-0000-000000000000}"/>
          </ac:spMkLst>
        </pc:spChg>
      </pc:sldChg>
      <pc:sldChg chg="addSp delSp modSp mod">
        <pc:chgData name="Pankaj Shah" userId="ea78bf8684cc2e0e" providerId="LiveId" clId="{0FF1E4EB-D8E5-460E-AE87-4B22E20754E2}" dt="2025-04-04T03:44:46.206" v="1765" actId="478"/>
        <pc:sldMkLst>
          <pc:docMk/>
          <pc:sldMk cId="235107072" sldId="549"/>
        </pc:sldMkLst>
        <pc:spChg chg="mod">
          <ac:chgData name="Pankaj Shah" userId="ea78bf8684cc2e0e" providerId="LiveId" clId="{0FF1E4EB-D8E5-460E-AE87-4B22E20754E2}" dt="2025-04-04T01:53:28.762" v="332" actId="20577"/>
          <ac:spMkLst>
            <pc:docMk/>
            <pc:sldMk cId="235107072" sldId="549"/>
            <ac:spMk id="4" creationId="{00000000-0000-0000-0000-000000000000}"/>
          </ac:spMkLst>
        </pc:spChg>
        <pc:spChg chg="add del mod">
          <ac:chgData name="Pankaj Shah" userId="ea78bf8684cc2e0e" providerId="LiveId" clId="{0FF1E4EB-D8E5-460E-AE87-4B22E20754E2}" dt="2025-04-04T03:44:46.206" v="1765" actId="478"/>
          <ac:spMkLst>
            <pc:docMk/>
            <pc:sldMk cId="235107072" sldId="549"/>
            <ac:spMk id="5" creationId="{56933A0E-90D9-5869-4E9F-CCF560FC08CB}"/>
          </ac:spMkLst>
        </pc:spChg>
      </pc:sldChg>
      <pc:sldChg chg="new del">
        <pc:chgData name="Pankaj Shah" userId="ea78bf8684cc2e0e" providerId="LiveId" clId="{0FF1E4EB-D8E5-460E-AE87-4B22E20754E2}" dt="2025-04-04T01:39:46.272" v="5" actId="47"/>
        <pc:sldMkLst>
          <pc:docMk/>
          <pc:sldMk cId="240562328" sldId="554"/>
        </pc:sldMkLst>
      </pc:sldChg>
      <pc:sldChg chg="addSp modSp add mod">
        <pc:chgData name="Pankaj Shah" userId="ea78bf8684cc2e0e" providerId="LiveId" clId="{0FF1E4EB-D8E5-460E-AE87-4B22E20754E2}" dt="2025-04-04T01:54:14.964" v="336" actId="1076"/>
        <pc:sldMkLst>
          <pc:docMk/>
          <pc:sldMk cId="2238689234" sldId="554"/>
        </pc:sldMkLst>
        <pc:spChg chg="mod">
          <ac:chgData name="Pankaj Shah" userId="ea78bf8684cc2e0e" providerId="LiveId" clId="{0FF1E4EB-D8E5-460E-AE87-4B22E20754E2}" dt="2025-04-04T01:46:06.765" v="142" actId="20577"/>
          <ac:spMkLst>
            <pc:docMk/>
            <pc:sldMk cId="2238689234" sldId="554"/>
            <ac:spMk id="3" creationId="{F7C871E6-E326-B1C6-D060-D895EC9E2429}"/>
          </ac:spMkLst>
        </pc:spChg>
        <pc:spChg chg="mod">
          <ac:chgData name="Pankaj Shah" userId="ea78bf8684cc2e0e" providerId="LiveId" clId="{0FF1E4EB-D8E5-460E-AE87-4B22E20754E2}" dt="2025-04-04T01:54:04.714" v="335" actId="2710"/>
          <ac:spMkLst>
            <pc:docMk/>
            <pc:sldMk cId="2238689234" sldId="554"/>
            <ac:spMk id="4" creationId="{84854B56-40F6-536A-E4E9-537B95D58A3F}"/>
          </ac:spMkLst>
        </pc:spChg>
        <pc:graphicFrameChg chg="add mod modGraphic">
          <ac:chgData name="Pankaj Shah" userId="ea78bf8684cc2e0e" providerId="LiveId" clId="{0FF1E4EB-D8E5-460E-AE87-4B22E20754E2}" dt="2025-04-04T01:54:14.964" v="336" actId="1076"/>
          <ac:graphicFrameMkLst>
            <pc:docMk/>
            <pc:sldMk cId="2238689234" sldId="554"/>
            <ac:graphicFrameMk id="5" creationId="{FC234EF8-7813-3730-2FFE-C97189244E9F}"/>
          </ac:graphicFrameMkLst>
        </pc:graphicFrameChg>
      </pc:sldChg>
      <pc:sldChg chg="new del">
        <pc:chgData name="Pankaj Shah" userId="ea78bf8684cc2e0e" providerId="LiveId" clId="{0FF1E4EB-D8E5-460E-AE87-4B22E20754E2}" dt="2025-04-04T02:25:00.691" v="785" actId="47"/>
        <pc:sldMkLst>
          <pc:docMk/>
          <pc:sldMk cId="2887524880" sldId="555"/>
        </pc:sldMkLst>
      </pc:sldChg>
      <pc:sldChg chg="modSp new mod modClrScheme chgLayout">
        <pc:chgData name="Pankaj Shah" userId="ea78bf8684cc2e0e" providerId="LiveId" clId="{0FF1E4EB-D8E5-460E-AE87-4B22E20754E2}" dt="2025-04-04T05:35:05.222" v="2659" actId="20577"/>
        <pc:sldMkLst>
          <pc:docMk/>
          <pc:sldMk cId="3718632036" sldId="555"/>
        </pc:sldMkLst>
        <pc:spChg chg="mod ord">
          <ac:chgData name="Pankaj Shah" userId="ea78bf8684cc2e0e" providerId="LiveId" clId="{0FF1E4EB-D8E5-460E-AE87-4B22E20754E2}" dt="2025-04-04T05:31:48.799" v="2636" actId="1038"/>
          <ac:spMkLst>
            <pc:docMk/>
            <pc:sldMk cId="3718632036" sldId="555"/>
            <ac:spMk id="2" creationId="{62E2F033-56AF-9C90-4E60-B9B66299FAAA}"/>
          </ac:spMkLst>
        </pc:spChg>
        <pc:spChg chg="mod ord">
          <ac:chgData name="Pankaj Shah" userId="ea78bf8684cc2e0e" providerId="LiveId" clId="{0FF1E4EB-D8E5-460E-AE87-4B22E20754E2}" dt="2025-04-04T05:35:05.222" v="2659" actId="20577"/>
          <ac:spMkLst>
            <pc:docMk/>
            <pc:sldMk cId="3718632036" sldId="555"/>
            <ac:spMk id="3" creationId="{1E71182F-7B39-694A-CE63-BB444D6FDA99}"/>
          </ac:spMkLst>
        </pc:spChg>
      </pc:sldChg>
      <pc:sldChg chg="modSp new mod modClrScheme chgLayout">
        <pc:chgData name="Pankaj Shah" userId="ea78bf8684cc2e0e" providerId="LiveId" clId="{0FF1E4EB-D8E5-460E-AE87-4B22E20754E2}" dt="2025-04-04T06:17:20.483" v="3476" actId="1036"/>
        <pc:sldMkLst>
          <pc:docMk/>
          <pc:sldMk cId="1451267646" sldId="556"/>
        </pc:sldMkLst>
        <pc:spChg chg="mod ord">
          <ac:chgData name="Pankaj Shah" userId="ea78bf8684cc2e0e" providerId="LiveId" clId="{0FF1E4EB-D8E5-460E-AE87-4B22E20754E2}" dt="2025-04-04T06:17:20.483" v="3476" actId="1036"/>
          <ac:spMkLst>
            <pc:docMk/>
            <pc:sldMk cId="1451267646" sldId="556"/>
            <ac:spMk id="2" creationId="{965E9A95-8930-4ED2-4E6A-5894A0DCF5B7}"/>
          </ac:spMkLst>
        </pc:spChg>
        <pc:spChg chg="mod ord">
          <ac:chgData name="Pankaj Shah" userId="ea78bf8684cc2e0e" providerId="LiveId" clId="{0FF1E4EB-D8E5-460E-AE87-4B22E20754E2}" dt="2025-04-04T06:17:09.488" v="3468" actId="1038"/>
          <ac:spMkLst>
            <pc:docMk/>
            <pc:sldMk cId="1451267646" sldId="556"/>
            <ac:spMk id="3" creationId="{321A431B-0BA6-682D-3956-9816C2A774D2}"/>
          </ac:spMkLst>
        </pc:spChg>
      </pc:sldChg>
    </pc:docChg>
  </pc:docChgLst>
  <pc:docChgLst>
    <pc:chgData name="Pankaj Shah" userId="ea78bf8684cc2e0e" providerId="LiveId" clId="{40A8F6C2-8F8C-41AA-B960-9FC208012C2F}"/>
    <pc:docChg chg="custSel addSld modSld">
      <pc:chgData name="Pankaj Shah" userId="ea78bf8684cc2e0e" providerId="LiveId" clId="{40A8F6C2-8F8C-41AA-B960-9FC208012C2F}" dt="2023-10-20T12:33:32.087" v="703" actId="12084"/>
      <pc:docMkLst>
        <pc:docMk/>
      </pc:docMkLst>
      <pc:sldChg chg="addSp delSp modSp new mod">
        <pc:chgData name="Pankaj Shah" userId="ea78bf8684cc2e0e" providerId="LiveId" clId="{40A8F6C2-8F8C-41AA-B960-9FC208012C2F}" dt="2023-10-20T12:29:57.606" v="300" actId="123"/>
        <pc:sldMkLst>
          <pc:docMk/>
          <pc:sldMk cId="2561524727" sldId="529"/>
        </pc:sldMkLst>
      </pc:sldChg>
      <pc:sldChg chg="addSp delSp modSp new mod">
        <pc:chgData name="Pankaj Shah" userId="ea78bf8684cc2e0e" providerId="LiveId" clId="{40A8F6C2-8F8C-41AA-B960-9FC208012C2F}" dt="2023-10-20T12:32:08.385" v="531" actId="12084"/>
        <pc:sldMkLst>
          <pc:docMk/>
          <pc:sldMk cId="124678415" sldId="530"/>
        </pc:sldMkLst>
      </pc:sldChg>
      <pc:sldChg chg="addSp delSp modSp new mod">
        <pc:chgData name="Pankaj Shah" userId="ea78bf8684cc2e0e" providerId="LiveId" clId="{40A8F6C2-8F8C-41AA-B960-9FC208012C2F}" dt="2023-10-20T12:33:32.087" v="703" actId="12084"/>
        <pc:sldMkLst>
          <pc:docMk/>
          <pc:sldMk cId="953473083" sldId="531"/>
        </pc:sldMkLst>
      </pc:sldChg>
    </pc:docChg>
  </pc:docChgLst>
  <pc:docChgLst>
    <pc:chgData name="Pankaj Shah" userId="ea78bf8684cc2e0e" providerId="LiveId" clId="{5B1909B7-CBDF-4F01-913A-FB9FD9980BEC}"/>
    <pc:docChg chg="modSld">
      <pc:chgData name="Pankaj Shah" userId="ea78bf8684cc2e0e" providerId="LiveId" clId="{5B1909B7-CBDF-4F01-913A-FB9FD9980BEC}" dt="2024-04-23T06:27:09.065" v="46" actId="20577"/>
      <pc:docMkLst>
        <pc:docMk/>
      </pc:docMkLst>
      <pc:sldChg chg="modSp">
        <pc:chgData name="Pankaj Shah" userId="ea78bf8684cc2e0e" providerId="LiveId" clId="{5B1909B7-CBDF-4F01-913A-FB9FD9980BEC}" dt="2024-04-23T06:26:27.874" v="7" actId="20577"/>
        <pc:sldMkLst>
          <pc:docMk/>
          <pc:sldMk cId="2561524727" sldId="529"/>
        </pc:sldMkLst>
      </pc:sldChg>
      <pc:sldChg chg="modSp mod">
        <pc:chgData name="Pankaj Shah" userId="ea78bf8684cc2e0e" providerId="LiveId" clId="{5B1909B7-CBDF-4F01-913A-FB9FD9980BEC}" dt="2024-04-23T06:26:59.003" v="41" actId="20577"/>
        <pc:sldMkLst>
          <pc:docMk/>
          <pc:sldMk cId="124678415" sldId="530"/>
        </pc:sldMkLst>
      </pc:sldChg>
      <pc:sldChg chg="modSp">
        <pc:chgData name="Pankaj Shah" userId="ea78bf8684cc2e0e" providerId="LiveId" clId="{5B1909B7-CBDF-4F01-913A-FB9FD9980BEC}" dt="2024-04-23T06:27:09.065" v="46" actId="20577"/>
        <pc:sldMkLst>
          <pc:docMk/>
          <pc:sldMk cId="953473083" sldId="531"/>
        </pc:sldMkLst>
      </pc:sldChg>
    </pc:docChg>
  </pc:docChgLst>
</pc:chgInfo>
</file>

<file path=ppt/diagrams/_rels/data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0.png"/></Relationships>
</file>

<file path=ppt/diagrams/_rels/data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eg"/><Relationship Id="rId1" Type="http://schemas.openxmlformats.org/officeDocument/2006/relationships/image" Target="../media/image10.png"/><Relationship Id="rId4" Type="http://schemas.openxmlformats.org/officeDocument/2006/relationships/image" Target="../media/image29.jpeg"/></Relationships>
</file>

<file path=ppt/diagrams/_rels/data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image" Target="../media/image10.png"/></Relationships>
</file>

<file path=ppt/diagrams/_rels/data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image" Target="../media/image10.png"/></Relationships>
</file>

<file path=ppt/diagrams/_rels/data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5.png"/><Relationship Id="rId1" Type="http://schemas.openxmlformats.org/officeDocument/2006/relationships/image" Target="../media/image18.png"/></Relationships>
</file>

<file path=ppt/diagrams/_rels/data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image" Target="../media/image8.jpeg"/><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_rels/data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image" Target="../media/image21.png"/><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9.png"/></Relationships>
</file>

<file path=ppt/diagrams/_rels/data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18.png"/></Relationships>
</file>

<file path=ppt/diagrams/_rels/data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image" Target="../media/image10.png"/><Relationship Id="rId4" Type="http://schemas.openxmlformats.org/officeDocument/2006/relationships/image" Target="../media/image9.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0.png"/></Relationships>
</file>

<file path=ppt/diagrams/_rels/drawing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eg"/><Relationship Id="rId1" Type="http://schemas.openxmlformats.org/officeDocument/2006/relationships/image" Target="../media/image10.png"/><Relationship Id="rId4" Type="http://schemas.openxmlformats.org/officeDocument/2006/relationships/image" Target="../media/image29.jpeg"/></Relationships>
</file>

<file path=ppt/diagrams/_rels/drawing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image" Target="../media/image10.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image" Target="../media/image10.png"/></Relationships>
</file>

<file path=ppt/diagrams/_rels/drawing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5.png"/><Relationship Id="rId1" Type="http://schemas.openxmlformats.org/officeDocument/2006/relationships/image" Target="../media/image18.png"/></Relationships>
</file>

<file path=ppt/diagrams/_rels/drawing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image" Target="../media/image8.jpeg"/><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image" Target="../media/image21.png"/><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9.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18.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image" Target="../media/image10.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3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3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3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1#3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1#3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1#3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1#4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1#4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colorful1#4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colorful1#4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colorful1#4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colorful1#4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colorful1#4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colorful1#4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1#4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colorful1#4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colorful1#5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colorful1#5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colorful1#5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colorful1#5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colorful1#5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colorful1#5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colorful1#5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colorful1#5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colorful1#5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colorful1#6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B11E34-5E95-4232-9F95-BF9BBA157BBD}" type="doc">
      <dgm:prSet loTypeId="urn:microsoft.com/office/officeart/2005/8/layout/cycle8" loCatId="cycle" qsTypeId="urn:microsoft.com/office/officeart/2005/8/quickstyle/3d2" qsCatId="3D" csTypeId="urn:microsoft.com/office/officeart/2005/8/colors/accent1_2" csCatId="accent1" phldr="1"/>
      <dgm:spPr/>
    </dgm:pt>
    <dgm:pt modelId="{B6681FD5-E117-4BB7-8D54-3A66C059D299}">
      <dgm:prSet phldrT="[Text]"/>
      <dgm:spPr/>
      <dgm:t>
        <a:bodyPr/>
        <a:lstStyle/>
        <a:p>
          <a:r>
            <a:rPr lang="en-US" dirty="0"/>
            <a:t>34%</a:t>
          </a:r>
        </a:p>
      </dgm:t>
    </dgm:pt>
    <dgm:pt modelId="{4C885786-B854-4A3F-9C1A-06FACF6849A7}" type="parTrans" cxnId="{8DE547CF-E6D0-493E-AB73-A691DA462DCE}">
      <dgm:prSet/>
      <dgm:spPr/>
      <dgm:t>
        <a:bodyPr/>
        <a:lstStyle/>
        <a:p>
          <a:endParaRPr lang="en-US"/>
        </a:p>
      </dgm:t>
    </dgm:pt>
    <dgm:pt modelId="{8FDB26CC-FF3D-4617-8C3C-C4A004C17CA1}" type="sibTrans" cxnId="{8DE547CF-E6D0-493E-AB73-A691DA462DCE}">
      <dgm:prSet/>
      <dgm:spPr/>
      <dgm:t>
        <a:bodyPr/>
        <a:lstStyle/>
        <a:p>
          <a:endParaRPr lang="en-US"/>
        </a:p>
      </dgm:t>
    </dgm:pt>
    <dgm:pt modelId="{358E1764-44FE-4ADB-BE93-FDF6D0BFAF7A}">
      <dgm:prSet phldrT="[Text]"/>
      <dgm:spPr/>
      <dgm:t>
        <a:bodyPr/>
        <a:lstStyle/>
        <a:p>
          <a:r>
            <a:rPr lang="en-US" dirty="0"/>
            <a:t>property-related</a:t>
          </a:r>
        </a:p>
      </dgm:t>
    </dgm:pt>
    <dgm:pt modelId="{F5ACEF7D-5CCB-4C03-85DE-9C9CFF489D18}" type="parTrans" cxnId="{149F3AD5-F440-44C9-9949-937CD4B41F34}">
      <dgm:prSet/>
      <dgm:spPr/>
      <dgm:t>
        <a:bodyPr/>
        <a:lstStyle/>
        <a:p>
          <a:endParaRPr lang="en-US"/>
        </a:p>
      </dgm:t>
    </dgm:pt>
    <dgm:pt modelId="{E3533F29-C475-4D61-B908-4878016D50DA}" type="sibTrans" cxnId="{149F3AD5-F440-44C9-9949-937CD4B41F34}">
      <dgm:prSet/>
      <dgm:spPr/>
      <dgm:t>
        <a:bodyPr/>
        <a:lstStyle/>
        <a:p>
          <a:endParaRPr lang="en-US"/>
        </a:p>
      </dgm:t>
    </dgm:pt>
    <dgm:pt modelId="{7BE2BF0A-9403-47F9-8617-019F2B10409C}">
      <dgm:prSet phldrT="[Text]"/>
      <dgm:spPr/>
      <dgm:t>
        <a:bodyPr/>
        <a:lstStyle/>
        <a:p>
          <a:r>
            <a:rPr lang="en-US" dirty="0"/>
            <a:t>10%</a:t>
          </a:r>
        </a:p>
      </dgm:t>
    </dgm:pt>
    <dgm:pt modelId="{FAC316BD-3C15-4594-900C-F637CA369B95}" type="parTrans" cxnId="{3FAA2E90-DF47-46C5-A177-81C1EC0F75C8}">
      <dgm:prSet/>
      <dgm:spPr/>
      <dgm:t>
        <a:bodyPr/>
        <a:lstStyle/>
        <a:p>
          <a:endParaRPr lang="en-US"/>
        </a:p>
      </dgm:t>
    </dgm:pt>
    <dgm:pt modelId="{DD6FADDC-0DCA-407F-9E2C-235D5B8F40C7}" type="sibTrans" cxnId="{3FAA2E90-DF47-46C5-A177-81C1EC0F75C8}">
      <dgm:prSet/>
      <dgm:spPr/>
      <dgm:t>
        <a:bodyPr/>
        <a:lstStyle/>
        <a:p>
          <a:endParaRPr lang="en-US"/>
        </a:p>
      </dgm:t>
    </dgm:pt>
    <dgm:pt modelId="{36ED472D-437F-4EA8-BBE6-0988C077A0F2}">
      <dgm:prSet phldrT="[Text]"/>
      <dgm:spPr/>
      <dgm:t>
        <a:bodyPr/>
        <a:lstStyle/>
        <a:p>
          <a:r>
            <a:rPr lang="en-US" dirty="0"/>
            <a:t>family matters</a:t>
          </a:r>
        </a:p>
      </dgm:t>
    </dgm:pt>
    <dgm:pt modelId="{8C331035-9CD9-4C56-A431-1A0148EDA22E}" type="parTrans" cxnId="{E683370F-B845-41A8-BFF9-265DD142A7D9}">
      <dgm:prSet/>
      <dgm:spPr/>
      <dgm:t>
        <a:bodyPr/>
        <a:lstStyle/>
        <a:p>
          <a:endParaRPr lang="en-US"/>
        </a:p>
      </dgm:t>
    </dgm:pt>
    <dgm:pt modelId="{F065CFDC-4645-4DBA-8FC7-37BF471BB8DA}" type="sibTrans" cxnId="{E683370F-B845-41A8-BFF9-265DD142A7D9}">
      <dgm:prSet/>
      <dgm:spPr/>
      <dgm:t>
        <a:bodyPr/>
        <a:lstStyle/>
        <a:p>
          <a:endParaRPr lang="en-US"/>
        </a:p>
      </dgm:t>
    </dgm:pt>
    <dgm:pt modelId="{7604B285-CEDC-4FB1-8989-10DC3E614175}">
      <dgm:prSet phldrT="[Text]"/>
      <dgm:spPr/>
      <dgm:t>
        <a:bodyPr/>
        <a:lstStyle/>
        <a:p>
          <a:r>
            <a:rPr lang="en-US" dirty="0"/>
            <a:t>Others</a:t>
          </a:r>
        </a:p>
      </dgm:t>
    </dgm:pt>
    <dgm:pt modelId="{71A0295E-53B8-418B-BF87-87D950ECB586}" type="parTrans" cxnId="{A86948B8-75EA-4C1D-838F-D11A889917E8}">
      <dgm:prSet/>
      <dgm:spPr/>
      <dgm:t>
        <a:bodyPr/>
        <a:lstStyle/>
        <a:p>
          <a:endParaRPr lang="en-US"/>
        </a:p>
      </dgm:t>
    </dgm:pt>
    <dgm:pt modelId="{6D90531C-9B8F-4327-9349-BAA0DF6880C6}" type="sibTrans" cxnId="{A86948B8-75EA-4C1D-838F-D11A889917E8}">
      <dgm:prSet/>
      <dgm:spPr/>
      <dgm:t>
        <a:bodyPr/>
        <a:lstStyle/>
        <a:p>
          <a:endParaRPr lang="en-US"/>
        </a:p>
      </dgm:t>
    </dgm:pt>
    <dgm:pt modelId="{7F00EC01-D077-40CA-B1C3-205872B6C6AA}">
      <dgm:prSet phldrT="[Text]"/>
      <dgm:spPr/>
      <dgm:t>
        <a:bodyPr/>
        <a:lstStyle/>
        <a:p>
          <a:r>
            <a:rPr lang="en-US"/>
            <a:t>66</a:t>
          </a:r>
          <a:r>
            <a:rPr lang="en-US" dirty="0"/>
            <a:t>%</a:t>
          </a:r>
        </a:p>
      </dgm:t>
    </dgm:pt>
    <dgm:pt modelId="{FCDBCFAF-4FFB-41D6-808F-3D5CD859EA4C}" type="parTrans" cxnId="{D01257BC-37E4-4AB2-A9C8-021951FFEA2E}">
      <dgm:prSet/>
      <dgm:spPr/>
      <dgm:t>
        <a:bodyPr/>
        <a:lstStyle/>
        <a:p>
          <a:endParaRPr lang="en-US"/>
        </a:p>
      </dgm:t>
    </dgm:pt>
    <dgm:pt modelId="{189CA6AF-2C6B-4580-9856-4D18E484DAEB}" type="sibTrans" cxnId="{D01257BC-37E4-4AB2-A9C8-021951FFEA2E}">
      <dgm:prSet/>
      <dgm:spPr/>
      <dgm:t>
        <a:bodyPr/>
        <a:lstStyle/>
        <a:p>
          <a:endParaRPr lang="en-US"/>
        </a:p>
      </dgm:t>
    </dgm:pt>
    <dgm:pt modelId="{829CA5EB-6990-4EF2-BA43-9D11C989E388}" type="pres">
      <dgm:prSet presAssocID="{0CB11E34-5E95-4232-9F95-BF9BBA157BBD}" presName="compositeShape" presStyleCnt="0">
        <dgm:presLayoutVars>
          <dgm:chMax val="7"/>
          <dgm:dir/>
          <dgm:resizeHandles val="exact"/>
        </dgm:presLayoutVars>
      </dgm:prSet>
      <dgm:spPr/>
    </dgm:pt>
    <dgm:pt modelId="{60B2A66F-97E3-44CC-AD63-299FF846CCD7}" type="pres">
      <dgm:prSet presAssocID="{0CB11E34-5E95-4232-9F95-BF9BBA157BBD}" presName="wedge1" presStyleLbl="node1" presStyleIdx="0" presStyleCnt="3"/>
      <dgm:spPr/>
      <dgm:t>
        <a:bodyPr/>
        <a:lstStyle/>
        <a:p>
          <a:endParaRPr lang="en-GB"/>
        </a:p>
      </dgm:t>
    </dgm:pt>
    <dgm:pt modelId="{505B5986-4730-4207-8446-7DEDFB253865}" type="pres">
      <dgm:prSet presAssocID="{0CB11E34-5E95-4232-9F95-BF9BBA157BBD}" presName="dummy1a" presStyleCnt="0"/>
      <dgm:spPr/>
    </dgm:pt>
    <dgm:pt modelId="{B793189E-7537-461D-9B63-B20FAC2FE2DB}" type="pres">
      <dgm:prSet presAssocID="{0CB11E34-5E95-4232-9F95-BF9BBA157BBD}" presName="dummy1b" presStyleCnt="0"/>
      <dgm:spPr/>
    </dgm:pt>
    <dgm:pt modelId="{16CC81F1-4A6B-4E6B-A331-893DCF862052}" type="pres">
      <dgm:prSet presAssocID="{0CB11E34-5E95-4232-9F95-BF9BBA157BBD}" presName="wedge1Tx" presStyleLbl="node1" presStyleIdx="0" presStyleCnt="3">
        <dgm:presLayoutVars>
          <dgm:chMax val="0"/>
          <dgm:chPref val="0"/>
          <dgm:bulletEnabled val="1"/>
        </dgm:presLayoutVars>
      </dgm:prSet>
      <dgm:spPr/>
      <dgm:t>
        <a:bodyPr/>
        <a:lstStyle/>
        <a:p>
          <a:endParaRPr lang="en-GB"/>
        </a:p>
      </dgm:t>
    </dgm:pt>
    <dgm:pt modelId="{3589F353-15EA-4BB8-9E46-01914BA57866}" type="pres">
      <dgm:prSet presAssocID="{0CB11E34-5E95-4232-9F95-BF9BBA157BBD}" presName="wedge2" presStyleLbl="node1" presStyleIdx="1" presStyleCnt="3"/>
      <dgm:spPr/>
      <dgm:t>
        <a:bodyPr/>
        <a:lstStyle/>
        <a:p>
          <a:endParaRPr lang="en-GB"/>
        </a:p>
      </dgm:t>
    </dgm:pt>
    <dgm:pt modelId="{70DAB3D6-92AD-4AD7-B47F-0780E5375C18}" type="pres">
      <dgm:prSet presAssocID="{0CB11E34-5E95-4232-9F95-BF9BBA157BBD}" presName="dummy2a" presStyleCnt="0"/>
      <dgm:spPr/>
    </dgm:pt>
    <dgm:pt modelId="{18E0DFCB-7346-4E84-AD7F-7547468EA35A}" type="pres">
      <dgm:prSet presAssocID="{0CB11E34-5E95-4232-9F95-BF9BBA157BBD}" presName="dummy2b" presStyleCnt="0"/>
      <dgm:spPr/>
    </dgm:pt>
    <dgm:pt modelId="{D2FFB558-E5A2-4E51-9B44-82E0B7A3ED35}" type="pres">
      <dgm:prSet presAssocID="{0CB11E34-5E95-4232-9F95-BF9BBA157BBD}" presName="wedge2Tx" presStyleLbl="node1" presStyleIdx="1" presStyleCnt="3">
        <dgm:presLayoutVars>
          <dgm:chMax val="0"/>
          <dgm:chPref val="0"/>
          <dgm:bulletEnabled val="1"/>
        </dgm:presLayoutVars>
      </dgm:prSet>
      <dgm:spPr/>
      <dgm:t>
        <a:bodyPr/>
        <a:lstStyle/>
        <a:p>
          <a:endParaRPr lang="en-GB"/>
        </a:p>
      </dgm:t>
    </dgm:pt>
    <dgm:pt modelId="{FC679E0F-B094-472B-A59D-3A347552E859}" type="pres">
      <dgm:prSet presAssocID="{0CB11E34-5E95-4232-9F95-BF9BBA157BBD}" presName="wedge3" presStyleLbl="node1" presStyleIdx="2" presStyleCnt="3"/>
      <dgm:spPr/>
      <dgm:t>
        <a:bodyPr/>
        <a:lstStyle/>
        <a:p>
          <a:endParaRPr lang="en-GB"/>
        </a:p>
      </dgm:t>
    </dgm:pt>
    <dgm:pt modelId="{98850776-94F9-4FEF-8962-E2EA2F0C77DE}" type="pres">
      <dgm:prSet presAssocID="{0CB11E34-5E95-4232-9F95-BF9BBA157BBD}" presName="dummy3a" presStyleCnt="0"/>
      <dgm:spPr/>
    </dgm:pt>
    <dgm:pt modelId="{D8769EA8-5EC6-4962-A8C6-077FA83D5FBD}" type="pres">
      <dgm:prSet presAssocID="{0CB11E34-5E95-4232-9F95-BF9BBA157BBD}" presName="dummy3b" presStyleCnt="0"/>
      <dgm:spPr/>
    </dgm:pt>
    <dgm:pt modelId="{5EEF2563-36CB-4295-BEA3-276E60663875}" type="pres">
      <dgm:prSet presAssocID="{0CB11E34-5E95-4232-9F95-BF9BBA157BBD}" presName="wedge3Tx" presStyleLbl="node1" presStyleIdx="2" presStyleCnt="3">
        <dgm:presLayoutVars>
          <dgm:chMax val="0"/>
          <dgm:chPref val="0"/>
          <dgm:bulletEnabled val="1"/>
        </dgm:presLayoutVars>
      </dgm:prSet>
      <dgm:spPr/>
      <dgm:t>
        <a:bodyPr/>
        <a:lstStyle/>
        <a:p>
          <a:endParaRPr lang="en-GB"/>
        </a:p>
      </dgm:t>
    </dgm:pt>
    <dgm:pt modelId="{E4357DAD-AB8B-45A7-81A0-9148A2270DDB}" type="pres">
      <dgm:prSet presAssocID="{8FDB26CC-FF3D-4617-8C3C-C4A004C17CA1}" presName="arrowWedge1" presStyleLbl="fgSibTrans2D1" presStyleIdx="0" presStyleCnt="3"/>
      <dgm:spPr/>
    </dgm:pt>
    <dgm:pt modelId="{80CE5B52-8808-4A4C-91E0-43EFB19221A3}" type="pres">
      <dgm:prSet presAssocID="{189CA6AF-2C6B-4580-9856-4D18E484DAEB}" presName="arrowWedge2" presStyleLbl="fgSibTrans2D1" presStyleIdx="1" presStyleCnt="3"/>
      <dgm:spPr/>
    </dgm:pt>
    <dgm:pt modelId="{6A94550C-821F-417B-9B7C-DA18237C8E89}" type="pres">
      <dgm:prSet presAssocID="{DD6FADDC-0DCA-407F-9E2C-235D5B8F40C7}" presName="arrowWedge3" presStyleLbl="fgSibTrans2D1" presStyleIdx="2" presStyleCnt="3"/>
      <dgm:spPr/>
    </dgm:pt>
  </dgm:ptLst>
  <dgm:cxnLst>
    <dgm:cxn modelId="{149F3AD5-F440-44C9-9949-937CD4B41F34}" srcId="{7F00EC01-D077-40CA-B1C3-205872B6C6AA}" destId="{358E1764-44FE-4ADB-BE93-FDF6D0BFAF7A}" srcOrd="0" destOrd="0" parTransId="{F5ACEF7D-5CCB-4C03-85DE-9C9CFF489D18}" sibTransId="{E3533F29-C475-4D61-B908-4878016D50DA}"/>
    <dgm:cxn modelId="{3FAA2E90-DF47-46C5-A177-81C1EC0F75C8}" srcId="{0CB11E34-5E95-4232-9F95-BF9BBA157BBD}" destId="{7BE2BF0A-9403-47F9-8617-019F2B10409C}" srcOrd="2" destOrd="0" parTransId="{FAC316BD-3C15-4594-900C-F637CA369B95}" sibTransId="{DD6FADDC-0DCA-407F-9E2C-235D5B8F40C7}"/>
    <dgm:cxn modelId="{626A4F23-06FB-4E44-8606-9254074ACAEB}" type="presOf" srcId="{7BE2BF0A-9403-47F9-8617-019F2B10409C}" destId="{5EEF2563-36CB-4295-BEA3-276E60663875}" srcOrd="1" destOrd="0" presId="urn:microsoft.com/office/officeart/2005/8/layout/cycle8"/>
    <dgm:cxn modelId="{401B3C85-9022-44E9-B3A1-A35AA15E1462}" type="presOf" srcId="{B6681FD5-E117-4BB7-8D54-3A66C059D299}" destId="{60B2A66F-97E3-44CC-AD63-299FF846CCD7}" srcOrd="0" destOrd="0" presId="urn:microsoft.com/office/officeart/2005/8/layout/cycle8"/>
    <dgm:cxn modelId="{D01257BC-37E4-4AB2-A9C8-021951FFEA2E}" srcId="{0CB11E34-5E95-4232-9F95-BF9BBA157BBD}" destId="{7F00EC01-D077-40CA-B1C3-205872B6C6AA}" srcOrd="1" destOrd="0" parTransId="{FCDBCFAF-4FFB-41D6-808F-3D5CD859EA4C}" sibTransId="{189CA6AF-2C6B-4580-9856-4D18E484DAEB}"/>
    <dgm:cxn modelId="{933AC3C6-CBDD-45B4-B594-3A6D4FDB6C10}" type="presOf" srcId="{7604B285-CEDC-4FB1-8989-10DC3E614175}" destId="{16CC81F1-4A6B-4E6B-A331-893DCF862052}" srcOrd="1" destOrd="1" presId="urn:microsoft.com/office/officeart/2005/8/layout/cycle8"/>
    <dgm:cxn modelId="{01203CB3-CB9C-4391-B054-20CCD52BC82A}" type="presOf" srcId="{36ED472D-437F-4EA8-BBE6-0988C077A0F2}" destId="{5EEF2563-36CB-4295-BEA3-276E60663875}" srcOrd="1" destOrd="1" presId="urn:microsoft.com/office/officeart/2005/8/layout/cycle8"/>
    <dgm:cxn modelId="{10F113E9-416F-44E4-9344-88B4943BC557}" type="presOf" srcId="{7BE2BF0A-9403-47F9-8617-019F2B10409C}" destId="{FC679E0F-B094-472B-A59D-3A347552E859}" srcOrd="0" destOrd="0" presId="urn:microsoft.com/office/officeart/2005/8/layout/cycle8"/>
    <dgm:cxn modelId="{8DE547CF-E6D0-493E-AB73-A691DA462DCE}" srcId="{0CB11E34-5E95-4232-9F95-BF9BBA157BBD}" destId="{B6681FD5-E117-4BB7-8D54-3A66C059D299}" srcOrd="0" destOrd="0" parTransId="{4C885786-B854-4A3F-9C1A-06FACF6849A7}" sibTransId="{8FDB26CC-FF3D-4617-8C3C-C4A004C17CA1}"/>
    <dgm:cxn modelId="{537A6210-0148-4997-AD36-CE72E1706E9F}" type="presOf" srcId="{0CB11E34-5E95-4232-9F95-BF9BBA157BBD}" destId="{829CA5EB-6990-4EF2-BA43-9D11C989E388}" srcOrd="0" destOrd="0" presId="urn:microsoft.com/office/officeart/2005/8/layout/cycle8"/>
    <dgm:cxn modelId="{216426A3-6304-40CD-AEFB-473EE7CC62D6}" type="presOf" srcId="{B6681FD5-E117-4BB7-8D54-3A66C059D299}" destId="{16CC81F1-4A6B-4E6B-A331-893DCF862052}" srcOrd="1" destOrd="0" presId="urn:microsoft.com/office/officeart/2005/8/layout/cycle8"/>
    <dgm:cxn modelId="{55529737-8F0D-4163-98CB-AE556B4DD898}" type="presOf" srcId="{7F00EC01-D077-40CA-B1C3-205872B6C6AA}" destId="{D2FFB558-E5A2-4E51-9B44-82E0B7A3ED35}" srcOrd="1" destOrd="0" presId="urn:microsoft.com/office/officeart/2005/8/layout/cycle8"/>
    <dgm:cxn modelId="{F30EE656-5A7C-47CF-A512-00AE2DE2AF55}" type="presOf" srcId="{358E1764-44FE-4ADB-BE93-FDF6D0BFAF7A}" destId="{3589F353-15EA-4BB8-9E46-01914BA57866}" srcOrd="0" destOrd="1" presId="urn:microsoft.com/office/officeart/2005/8/layout/cycle8"/>
    <dgm:cxn modelId="{E683370F-B845-41A8-BFF9-265DD142A7D9}" srcId="{7BE2BF0A-9403-47F9-8617-019F2B10409C}" destId="{36ED472D-437F-4EA8-BBE6-0988C077A0F2}" srcOrd="0" destOrd="0" parTransId="{8C331035-9CD9-4C56-A431-1A0148EDA22E}" sibTransId="{F065CFDC-4645-4DBA-8FC7-37BF471BB8DA}"/>
    <dgm:cxn modelId="{E4F8843A-FA80-42B2-8267-18525612CC8F}" type="presOf" srcId="{7604B285-CEDC-4FB1-8989-10DC3E614175}" destId="{60B2A66F-97E3-44CC-AD63-299FF846CCD7}" srcOrd="0" destOrd="1" presId="urn:microsoft.com/office/officeart/2005/8/layout/cycle8"/>
    <dgm:cxn modelId="{7D855610-7FDD-4C54-AFC7-5CB4EA84A8A7}" type="presOf" srcId="{36ED472D-437F-4EA8-BBE6-0988C077A0F2}" destId="{FC679E0F-B094-472B-A59D-3A347552E859}" srcOrd="0" destOrd="1" presId="urn:microsoft.com/office/officeart/2005/8/layout/cycle8"/>
    <dgm:cxn modelId="{B6490408-9E6A-4DF1-8DFE-1DF161E02CEE}" type="presOf" srcId="{358E1764-44FE-4ADB-BE93-FDF6D0BFAF7A}" destId="{D2FFB558-E5A2-4E51-9B44-82E0B7A3ED35}" srcOrd="1" destOrd="1" presId="urn:microsoft.com/office/officeart/2005/8/layout/cycle8"/>
    <dgm:cxn modelId="{12BCDDF0-4AD4-4E60-86F8-0BC36DEA8878}" type="presOf" srcId="{7F00EC01-D077-40CA-B1C3-205872B6C6AA}" destId="{3589F353-15EA-4BB8-9E46-01914BA57866}" srcOrd="0" destOrd="0" presId="urn:microsoft.com/office/officeart/2005/8/layout/cycle8"/>
    <dgm:cxn modelId="{A86948B8-75EA-4C1D-838F-D11A889917E8}" srcId="{B6681FD5-E117-4BB7-8D54-3A66C059D299}" destId="{7604B285-CEDC-4FB1-8989-10DC3E614175}" srcOrd="0" destOrd="0" parTransId="{71A0295E-53B8-418B-BF87-87D950ECB586}" sibTransId="{6D90531C-9B8F-4327-9349-BAA0DF6880C6}"/>
    <dgm:cxn modelId="{36BAA895-9FA5-40C2-9690-69D77B5A106B}" type="presParOf" srcId="{829CA5EB-6990-4EF2-BA43-9D11C989E388}" destId="{60B2A66F-97E3-44CC-AD63-299FF846CCD7}" srcOrd="0" destOrd="0" presId="urn:microsoft.com/office/officeart/2005/8/layout/cycle8"/>
    <dgm:cxn modelId="{23039084-6A4C-4E5D-A76C-2651A4BC8CA3}" type="presParOf" srcId="{829CA5EB-6990-4EF2-BA43-9D11C989E388}" destId="{505B5986-4730-4207-8446-7DEDFB253865}" srcOrd="1" destOrd="0" presId="urn:microsoft.com/office/officeart/2005/8/layout/cycle8"/>
    <dgm:cxn modelId="{40CB6417-CE46-4BA5-AF4B-6CB8D749401B}" type="presParOf" srcId="{829CA5EB-6990-4EF2-BA43-9D11C989E388}" destId="{B793189E-7537-461D-9B63-B20FAC2FE2DB}" srcOrd="2" destOrd="0" presId="urn:microsoft.com/office/officeart/2005/8/layout/cycle8"/>
    <dgm:cxn modelId="{719E8835-A3D8-4CBE-8221-96D6739C7B9F}" type="presParOf" srcId="{829CA5EB-6990-4EF2-BA43-9D11C989E388}" destId="{16CC81F1-4A6B-4E6B-A331-893DCF862052}" srcOrd="3" destOrd="0" presId="urn:microsoft.com/office/officeart/2005/8/layout/cycle8"/>
    <dgm:cxn modelId="{92795EF0-17B9-4392-AC0D-7442E6E59D88}" type="presParOf" srcId="{829CA5EB-6990-4EF2-BA43-9D11C989E388}" destId="{3589F353-15EA-4BB8-9E46-01914BA57866}" srcOrd="4" destOrd="0" presId="urn:microsoft.com/office/officeart/2005/8/layout/cycle8"/>
    <dgm:cxn modelId="{50331841-74B5-4152-8521-25A749E38BC4}" type="presParOf" srcId="{829CA5EB-6990-4EF2-BA43-9D11C989E388}" destId="{70DAB3D6-92AD-4AD7-B47F-0780E5375C18}" srcOrd="5" destOrd="0" presId="urn:microsoft.com/office/officeart/2005/8/layout/cycle8"/>
    <dgm:cxn modelId="{E4A3A7D5-8B0C-4679-8970-037E8B91EEA4}" type="presParOf" srcId="{829CA5EB-6990-4EF2-BA43-9D11C989E388}" destId="{18E0DFCB-7346-4E84-AD7F-7547468EA35A}" srcOrd="6" destOrd="0" presId="urn:microsoft.com/office/officeart/2005/8/layout/cycle8"/>
    <dgm:cxn modelId="{E03780A8-774C-4408-B626-3BEE33236122}" type="presParOf" srcId="{829CA5EB-6990-4EF2-BA43-9D11C989E388}" destId="{D2FFB558-E5A2-4E51-9B44-82E0B7A3ED35}" srcOrd="7" destOrd="0" presId="urn:microsoft.com/office/officeart/2005/8/layout/cycle8"/>
    <dgm:cxn modelId="{68DD2EB1-E65F-4E9B-A876-C4D426513099}" type="presParOf" srcId="{829CA5EB-6990-4EF2-BA43-9D11C989E388}" destId="{FC679E0F-B094-472B-A59D-3A347552E859}" srcOrd="8" destOrd="0" presId="urn:microsoft.com/office/officeart/2005/8/layout/cycle8"/>
    <dgm:cxn modelId="{ED06C1DA-CC0B-4842-A3A9-886923D518DA}" type="presParOf" srcId="{829CA5EB-6990-4EF2-BA43-9D11C989E388}" destId="{98850776-94F9-4FEF-8962-E2EA2F0C77DE}" srcOrd="9" destOrd="0" presId="urn:microsoft.com/office/officeart/2005/8/layout/cycle8"/>
    <dgm:cxn modelId="{7C582575-CD57-4A3B-A77D-B13B99F9D07E}" type="presParOf" srcId="{829CA5EB-6990-4EF2-BA43-9D11C989E388}" destId="{D8769EA8-5EC6-4962-A8C6-077FA83D5FBD}" srcOrd="10" destOrd="0" presId="urn:microsoft.com/office/officeart/2005/8/layout/cycle8"/>
    <dgm:cxn modelId="{1399F13B-8223-4F80-9066-4B6AE948A837}" type="presParOf" srcId="{829CA5EB-6990-4EF2-BA43-9D11C989E388}" destId="{5EEF2563-36CB-4295-BEA3-276E60663875}" srcOrd="11" destOrd="0" presId="urn:microsoft.com/office/officeart/2005/8/layout/cycle8"/>
    <dgm:cxn modelId="{659BF771-FED9-4668-A650-E2AEC0D8D4C5}" type="presParOf" srcId="{829CA5EB-6990-4EF2-BA43-9D11C989E388}" destId="{E4357DAD-AB8B-45A7-81A0-9148A2270DDB}" srcOrd="12" destOrd="0" presId="urn:microsoft.com/office/officeart/2005/8/layout/cycle8"/>
    <dgm:cxn modelId="{2D89842E-7F74-4AD7-B502-7D552E7052D7}" type="presParOf" srcId="{829CA5EB-6990-4EF2-BA43-9D11C989E388}" destId="{80CE5B52-8808-4A4C-91E0-43EFB19221A3}" srcOrd="13" destOrd="0" presId="urn:microsoft.com/office/officeart/2005/8/layout/cycle8"/>
    <dgm:cxn modelId="{501ED525-72C3-4FE7-850F-667DE3E78C2F}" type="presParOf" srcId="{829CA5EB-6990-4EF2-BA43-9D11C989E388}" destId="{6A94550C-821F-417B-9B7C-DA18237C8E89}"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2827260-7B05-4766-9103-F31400C21E8E}" type="doc">
      <dgm:prSet loTypeId="urn:microsoft.com/office/officeart/2005/8/layout/hList7#4"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hi-IN" dirty="0"/>
            <a:t>चाचा की बेटी </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मामा का बेटा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2"/>
      <dgm:spPr/>
      <dgm:t>
        <a:bodyPr/>
        <a:lstStyle/>
        <a:p>
          <a:endParaRPr lang="en-GB"/>
        </a:p>
      </dgm:t>
    </dgm:pt>
    <dgm:pt modelId="{598E56E6-6210-4F15-B47A-C89846C5C4E2}" type="pres">
      <dgm:prSet presAssocID="{670A6FC1-06A0-4A55-B9BB-F77366294A02}" presName="nodeTx" presStyleLbl="node1" presStyleIdx="0" presStyleCnt="2">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0" presStyleCnt="2"/>
      <dgm:spPr/>
    </dgm:pt>
    <dgm:pt modelId="{B1913C0A-ECCC-4F91-942C-5F894CBF5762}" type="pres">
      <dgm:prSet presAssocID="{670A6FC1-06A0-4A55-B9BB-F77366294A02}"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2"/>
      <dgm:spPr/>
      <dgm:t>
        <a:bodyPr/>
        <a:lstStyle/>
        <a:p>
          <a:endParaRPr lang="en-GB"/>
        </a:p>
      </dgm:t>
    </dgm:pt>
    <dgm:pt modelId="{805F2579-DCDA-40E5-AD32-B88DC67CDC1D}" type="pres">
      <dgm:prSet presAssocID="{20F6FC36-34B2-4EAF-9449-4AAF155B2922}" presName="nodeTx" presStyleLbl="node1" presStyleIdx="1" presStyleCnt="2">
        <dgm:presLayoutVars>
          <dgm:bulletEnabled val="1"/>
        </dgm:presLayoutVars>
      </dgm:prSet>
      <dgm:spPr/>
      <dgm:t>
        <a:bodyPr/>
        <a:lstStyle/>
        <a:p>
          <a:endParaRPr lang="en-GB"/>
        </a:p>
      </dgm:t>
    </dgm:pt>
    <dgm:pt modelId="{BC509031-77D0-4AFF-A5E1-C9AFF2E4E700}" type="pres">
      <dgm:prSet presAssocID="{20F6FC36-34B2-4EAF-9449-4AAF155B2922}" presName="invisiNode" presStyleLbl="node1" presStyleIdx="1" presStyleCnt="2"/>
      <dgm:spPr/>
    </dgm:pt>
    <dgm:pt modelId="{387DE592-E0B1-4BF7-B5C0-1CF827B7ECCA}" type="pres">
      <dgm:prSet presAssocID="{20F6FC36-34B2-4EAF-9449-4AAF155B2922}"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pt>
  </dgm:ptLst>
  <dgm:cxnLst>
    <dgm:cxn modelId="{60741273-05D2-499D-BA82-AC8C99DABD9D}" type="presOf" srcId="{20F6FC36-34B2-4EAF-9449-4AAF155B2922}" destId="{805F2579-DCDA-40E5-AD32-B88DC67CDC1D}" srcOrd="1" destOrd="0" presId="urn:microsoft.com/office/officeart/2005/8/layout/hList7#4"/>
    <dgm:cxn modelId="{E3AE1952-EAE5-4020-8BDA-B3060843DFE4}" type="presOf" srcId="{670A6FC1-06A0-4A55-B9BB-F77366294A02}" destId="{1AB6AFDB-BC04-4507-82B5-6E6F5831BEA9}" srcOrd="0" destOrd="0" presId="urn:microsoft.com/office/officeart/2005/8/layout/hList7#4"/>
    <dgm:cxn modelId="{0B54D84B-99AB-4E28-9A3B-BBF8F38060D5}" type="presOf" srcId="{A2827260-7B05-4766-9103-F31400C21E8E}" destId="{E39B4A44-AA36-40FD-ADC1-9BA5EF26A1BA}" srcOrd="0" destOrd="0" presId="urn:microsoft.com/office/officeart/2005/8/layout/hList7#4"/>
    <dgm:cxn modelId="{1501F359-27E6-4000-A8A6-793C89BECEED}" srcId="{A2827260-7B05-4766-9103-F31400C21E8E}" destId="{670A6FC1-06A0-4A55-B9BB-F77366294A02}" srcOrd="0" destOrd="0" parTransId="{7AC4384A-AAA6-4A50-A4D1-EB0BB216D3F1}" sibTransId="{491F1CE0-980E-4612-BC81-1D5C89A4B4EC}"/>
    <dgm:cxn modelId="{344E644E-0D8C-42E9-805A-2B8FBCFF5858}" srcId="{A2827260-7B05-4766-9103-F31400C21E8E}" destId="{20F6FC36-34B2-4EAF-9449-4AAF155B2922}" srcOrd="1" destOrd="0" parTransId="{AD06FB1A-9AB9-425A-862D-A630BD1CC242}" sibTransId="{15F91589-44C1-4637-8A7D-EDA4E574CEB6}"/>
    <dgm:cxn modelId="{F299758F-D118-4082-BB68-80B20815DDD1}" type="presOf" srcId="{670A6FC1-06A0-4A55-B9BB-F77366294A02}" destId="{598E56E6-6210-4F15-B47A-C89846C5C4E2}" srcOrd="1" destOrd="0" presId="urn:microsoft.com/office/officeart/2005/8/layout/hList7#4"/>
    <dgm:cxn modelId="{E9BF3979-549D-4D08-AABF-5E4C9D5D8925}" type="presOf" srcId="{20F6FC36-34B2-4EAF-9449-4AAF155B2922}" destId="{FC86E718-A7D8-4566-88DA-AE03937208E4}" srcOrd="0" destOrd="0" presId="urn:microsoft.com/office/officeart/2005/8/layout/hList7#4"/>
    <dgm:cxn modelId="{B6F9440A-31DD-4C42-9478-DB5F356AF862}" type="presOf" srcId="{491F1CE0-980E-4612-BC81-1D5C89A4B4EC}" destId="{7DE767C4-948E-411A-9195-1E0087AA6663}" srcOrd="0" destOrd="0" presId="urn:microsoft.com/office/officeart/2005/8/layout/hList7#4"/>
    <dgm:cxn modelId="{A122C8EE-298A-4DAC-AE6B-EFC9ABAD8443}" type="presParOf" srcId="{E39B4A44-AA36-40FD-ADC1-9BA5EF26A1BA}" destId="{C44338C5-4682-4265-8250-B9F9020E04D6}" srcOrd="0" destOrd="0" presId="urn:microsoft.com/office/officeart/2005/8/layout/hList7#4"/>
    <dgm:cxn modelId="{4B6EC062-3C9B-4730-BD49-A4ECE9CFC4FC}" type="presParOf" srcId="{E39B4A44-AA36-40FD-ADC1-9BA5EF26A1BA}" destId="{8C2BBD51-AADE-4F34-84B8-7CCC71179565}" srcOrd="1" destOrd="0" presId="urn:microsoft.com/office/officeart/2005/8/layout/hList7#4"/>
    <dgm:cxn modelId="{2DBED0C5-A647-413E-AE8D-B3CADA123C9C}" type="presParOf" srcId="{8C2BBD51-AADE-4F34-84B8-7CCC71179565}" destId="{2F2DAC37-078D-4860-9ADB-CD4C065B55D3}" srcOrd="0" destOrd="0" presId="urn:microsoft.com/office/officeart/2005/8/layout/hList7#4"/>
    <dgm:cxn modelId="{43CD66BC-E834-467D-BF57-77346F3FA5CD}" type="presParOf" srcId="{2F2DAC37-078D-4860-9ADB-CD4C065B55D3}" destId="{1AB6AFDB-BC04-4507-82B5-6E6F5831BEA9}" srcOrd="0" destOrd="0" presId="urn:microsoft.com/office/officeart/2005/8/layout/hList7#4"/>
    <dgm:cxn modelId="{161CC316-7F38-49A0-9ECD-1179F9731BA4}" type="presParOf" srcId="{2F2DAC37-078D-4860-9ADB-CD4C065B55D3}" destId="{598E56E6-6210-4F15-B47A-C89846C5C4E2}" srcOrd="1" destOrd="0" presId="urn:microsoft.com/office/officeart/2005/8/layout/hList7#4"/>
    <dgm:cxn modelId="{5013B9B3-C6BC-4F30-B660-9C22A8312FED}" type="presParOf" srcId="{2F2DAC37-078D-4860-9ADB-CD4C065B55D3}" destId="{14797CA2-E44B-415B-8D0E-7EC87DB31A78}" srcOrd="2" destOrd="0" presId="urn:microsoft.com/office/officeart/2005/8/layout/hList7#4"/>
    <dgm:cxn modelId="{C390B72A-D05C-432B-AB50-D0C97F97482A}" type="presParOf" srcId="{2F2DAC37-078D-4860-9ADB-CD4C065B55D3}" destId="{B1913C0A-ECCC-4F91-942C-5F894CBF5762}" srcOrd="3" destOrd="0" presId="urn:microsoft.com/office/officeart/2005/8/layout/hList7#4"/>
    <dgm:cxn modelId="{7990F58B-908A-4B9F-BEB9-FDE21BA2179F}" type="presParOf" srcId="{8C2BBD51-AADE-4F34-84B8-7CCC71179565}" destId="{7DE767C4-948E-411A-9195-1E0087AA6663}" srcOrd="1" destOrd="0" presId="urn:microsoft.com/office/officeart/2005/8/layout/hList7#4"/>
    <dgm:cxn modelId="{3AFE046D-1D1C-4010-9556-40AABF5A1C25}" type="presParOf" srcId="{8C2BBD51-AADE-4F34-84B8-7CCC71179565}" destId="{7489BF0A-77D9-4B62-B0CB-006430854AA2}" srcOrd="2" destOrd="0" presId="urn:microsoft.com/office/officeart/2005/8/layout/hList7#4"/>
    <dgm:cxn modelId="{BA26FF77-5E97-434F-B986-7FCF65C984BA}" type="presParOf" srcId="{7489BF0A-77D9-4B62-B0CB-006430854AA2}" destId="{FC86E718-A7D8-4566-88DA-AE03937208E4}" srcOrd="0" destOrd="0" presId="urn:microsoft.com/office/officeart/2005/8/layout/hList7#4"/>
    <dgm:cxn modelId="{415EF447-6104-4B9C-A35D-0FC9B153FF99}" type="presParOf" srcId="{7489BF0A-77D9-4B62-B0CB-006430854AA2}" destId="{805F2579-DCDA-40E5-AD32-B88DC67CDC1D}" srcOrd="1" destOrd="0" presId="urn:microsoft.com/office/officeart/2005/8/layout/hList7#4"/>
    <dgm:cxn modelId="{3245030E-C006-447B-BB6D-474E7121C550}" type="presParOf" srcId="{7489BF0A-77D9-4B62-B0CB-006430854AA2}" destId="{BC509031-77D0-4AFF-A5E1-C9AFF2E4E700}" srcOrd="2" destOrd="0" presId="urn:microsoft.com/office/officeart/2005/8/layout/hList7#4"/>
    <dgm:cxn modelId="{CFD8CFA1-0D8C-431C-A8C2-139B745AD0D4}" type="presParOf" srcId="{7489BF0A-77D9-4B62-B0CB-006430854AA2}" destId="{387DE592-E0B1-4BF7-B5C0-1CF827B7ECCA}" srcOrd="3" destOrd="0" presId="urn:microsoft.com/office/officeart/2005/8/layout/hList7#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FB9F5E1-69A8-47EC-A344-06C206FE9FF7}" type="doc">
      <dgm:prSet loTypeId="urn:microsoft.com/office/officeart/2009/3/layout/SubStepProcess" loCatId="process" qsTypeId="urn:microsoft.com/office/officeart/2005/8/quickstyle/simple1" qsCatId="simple" csTypeId="urn:microsoft.com/office/officeart/2005/8/colors/accent0_3" csCatId="mainScheme"/>
      <dgm:spPr/>
      <dgm:t>
        <a:bodyPr/>
        <a:lstStyle/>
        <a:p>
          <a:endParaRPr lang="en-US"/>
        </a:p>
      </dgm:t>
    </dgm:pt>
    <dgm:pt modelId="{8A2282C7-58D4-423E-8109-04CF994D705C}">
      <dgm:prSet/>
      <dgm:spPr/>
      <dgm:t>
        <a:bodyPr/>
        <a:lstStyle/>
        <a:p>
          <a:pPr rtl="0"/>
          <a:r>
            <a:rPr lang="en-US" dirty="0"/>
            <a:t>Is a step son Class I heir?</a:t>
          </a:r>
        </a:p>
      </dgm:t>
    </dgm:pt>
    <dgm:pt modelId="{FC77EF96-8752-4C64-B6F0-4C4C4C91E94D}" type="parTrans" cxnId="{1BFA9FD5-EABA-4246-8109-3CA49CCE35BF}">
      <dgm:prSet/>
      <dgm:spPr/>
      <dgm:t>
        <a:bodyPr/>
        <a:lstStyle/>
        <a:p>
          <a:endParaRPr lang="en-US"/>
        </a:p>
      </dgm:t>
    </dgm:pt>
    <dgm:pt modelId="{1A081006-E435-43F6-9FD3-B04ADC65442C}" type="sibTrans" cxnId="{1BFA9FD5-EABA-4246-8109-3CA49CCE35BF}">
      <dgm:prSet/>
      <dgm:spPr/>
      <dgm:t>
        <a:bodyPr/>
        <a:lstStyle/>
        <a:p>
          <a:endParaRPr lang="en-US"/>
        </a:p>
      </dgm:t>
    </dgm:pt>
    <dgm:pt modelId="{C4D9516A-7B3D-4289-8519-5038EE25E7D1}">
      <dgm:prSet/>
      <dgm:spPr/>
      <dgm:t>
        <a:bodyPr/>
        <a:lstStyle/>
        <a:p>
          <a:pPr rtl="0"/>
          <a:r>
            <a:rPr lang="en-US"/>
            <a:t>Income tax Act</a:t>
          </a:r>
        </a:p>
      </dgm:t>
    </dgm:pt>
    <dgm:pt modelId="{032C6706-E6BA-4982-9C50-7D78C696A193}" type="parTrans" cxnId="{43C78D1B-100D-4CCD-8076-F1E7E977B0EB}">
      <dgm:prSet/>
      <dgm:spPr/>
      <dgm:t>
        <a:bodyPr/>
        <a:lstStyle/>
        <a:p>
          <a:endParaRPr lang="en-US"/>
        </a:p>
      </dgm:t>
    </dgm:pt>
    <dgm:pt modelId="{03AF245C-5980-4A64-B06D-8BF796193CD6}" type="sibTrans" cxnId="{43C78D1B-100D-4CCD-8076-F1E7E977B0EB}">
      <dgm:prSet/>
      <dgm:spPr/>
      <dgm:t>
        <a:bodyPr/>
        <a:lstStyle/>
        <a:p>
          <a:endParaRPr lang="en-US"/>
        </a:p>
      </dgm:t>
    </dgm:pt>
    <dgm:pt modelId="{258CD9EC-3197-4106-8384-4484557646C8}">
      <dgm:prSet/>
      <dgm:spPr/>
      <dgm:t>
        <a:bodyPr/>
        <a:lstStyle/>
        <a:p>
          <a:pPr rtl="0"/>
          <a:r>
            <a:rPr lang="en-US"/>
            <a:t>Child includes Step and adopted</a:t>
          </a:r>
        </a:p>
      </dgm:t>
    </dgm:pt>
    <dgm:pt modelId="{7FE76FF2-31CB-4B86-B629-57891AE89D2F}" type="parTrans" cxnId="{FADDE3E2-8D12-454D-AB20-7D3D70566259}">
      <dgm:prSet/>
      <dgm:spPr/>
      <dgm:t>
        <a:bodyPr/>
        <a:lstStyle/>
        <a:p>
          <a:endParaRPr lang="en-US"/>
        </a:p>
      </dgm:t>
    </dgm:pt>
    <dgm:pt modelId="{1620EC5A-AE53-43D3-B7FB-A2E2FFFCD072}" type="sibTrans" cxnId="{FADDE3E2-8D12-454D-AB20-7D3D70566259}">
      <dgm:prSet/>
      <dgm:spPr/>
      <dgm:t>
        <a:bodyPr/>
        <a:lstStyle/>
        <a:p>
          <a:endParaRPr lang="en-US"/>
        </a:p>
      </dgm:t>
    </dgm:pt>
    <dgm:pt modelId="{153B7F35-86D1-4676-B547-169B23D534DA}">
      <dgm:prSet/>
      <dgm:spPr/>
      <dgm:t>
        <a:bodyPr/>
        <a:lstStyle/>
        <a:p>
          <a:pPr rtl="0"/>
          <a:r>
            <a:rPr lang="en-US"/>
            <a:t>Hindu Succession Act</a:t>
          </a:r>
        </a:p>
      </dgm:t>
    </dgm:pt>
    <dgm:pt modelId="{D58BFB6F-787C-4250-B1D3-84ACA95A784E}" type="parTrans" cxnId="{BF72A006-CAE2-41A1-BA98-78CEF16454BE}">
      <dgm:prSet/>
      <dgm:spPr/>
      <dgm:t>
        <a:bodyPr/>
        <a:lstStyle/>
        <a:p>
          <a:endParaRPr lang="en-US"/>
        </a:p>
      </dgm:t>
    </dgm:pt>
    <dgm:pt modelId="{AD3DD527-94B3-4819-B144-C1EF7C0419CD}" type="sibTrans" cxnId="{BF72A006-CAE2-41A1-BA98-78CEF16454BE}">
      <dgm:prSet/>
      <dgm:spPr/>
      <dgm:t>
        <a:bodyPr/>
        <a:lstStyle/>
        <a:p>
          <a:endParaRPr lang="en-US"/>
        </a:p>
      </dgm:t>
    </dgm:pt>
    <dgm:pt modelId="{12EBF88F-5DD9-403A-B17D-CBD5D3A3476E}">
      <dgm:prSet/>
      <dgm:spPr/>
      <dgm:t>
        <a:bodyPr/>
        <a:lstStyle/>
        <a:p>
          <a:pPr rtl="0"/>
          <a:r>
            <a:rPr lang="en-US" dirty="0"/>
            <a:t>Natural born son</a:t>
          </a:r>
        </a:p>
      </dgm:t>
    </dgm:pt>
    <dgm:pt modelId="{780BBBFF-B77C-4D32-9FC0-808C931338FE}" type="parTrans" cxnId="{0A43920B-A207-4CC2-9B05-879F3FE4FCF8}">
      <dgm:prSet/>
      <dgm:spPr/>
      <dgm:t>
        <a:bodyPr/>
        <a:lstStyle/>
        <a:p>
          <a:endParaRPr lang="en-US"/>
        </a:p>
      </dgm:t>
    </dgm:pt>
    <dgm:pt modelId="{EA09BA39-038F-4E4D-84B7-03B9AA83BF1D}" type="sibTrans" cxnId="{0A43920B-A207-4CC2-9B05-879F3FE4FCF8}">
      <dgm:prSet/>
      <dgm:spPr/>
      <dgm:t>
        <a:bodyPr/>
        <a:lstStyle/>
        <a:p>
          <a:endParaRPr lang="en-US"/>
        </a:p>
      </dgm:t>
    </dgm:pt>
    <dgm:pt modelId="{C6353B87-1A5A-4430-9295-346112096052}">
      <dgm:prSet/>
      <dgm:spPr/>
      <dgm:t>
        <a:bodyPr/>
        <a:lstStyle/>
        <a:p>
          <a:pPr rtl="0"/>
          <a:r>
            <a:rPr lang="en-US" dirty="0"/>
            <a:t>Adopted son</a:t>
          </a:r>
        </a:p>
      </dgm:t>
    </dgm:pt>
    <dgm:pt modelId="{F5C38F9E-5035-475E-9091-8F5679EEA5F3}" type="parTrans" cxnId="{487B75BA-EB66-4BD9-AE0F-ABBEDFDCABAC}">
      <dgm:prSet/>
      <dgm:spPr/>
      <dgm:t>
        <a:bodyPr/>
        <a:lstStyle/>
        <a:p>
          <a:endParaRPr lang="en-US"/>
        </a:p>
      </dgm:t>
    </dgm:pt>
    <dgm:pt modelId="{A030A780-4E4C-4684-AB24-45ECDFFE2839}" type="sibTrans" cxnId="{487B75BA-EB66-4BD9-AE0F-ABBEDFDCABAC}">
      <dgm:prSet/>
      <dgm:spPr/>
      <dgm:t>
        <a:bodyPr/>
        <a:lstStyle/>
        <a:p>
          <a:endParaRPr lang="en-US"/>
        </a:p>
      </dgm:t>
    </dgm:pt>
    <dgm:pt modelId="{3E1BC981-BFCE-4B73-9B93-193DC1C3323F}">
      <dgm:prSet/>
      <dgm:spPr/>
      <dgm:t>
        <a:bodyPr/>
        <a:lstStyle/>
        <a:p>
          <a:pPr rtl="0"/>
          <a:r>
            <a:rPr lang="en-US"/>
            <a:t>Step son through first marriage of wife cannot suceed as legal heir to estate of male</a:t>
          </a:r>
        </a:p>
      </dgm:t>
    </dgm:pt>
    <dgm:pt modelId="{1DDFFDC3-AC08-4578-BF94-FB344AD6E65F}" type="parTrans" cxnId="{59EB9DFB-3CE6-439A-B6C8-6F0E0930EA71}">
      <dgm:prSet/>
      <dgm:spPr/>
      <dgm:t>
        <a:bodyPr/>
        <a:lstStyle/>
        <a:p>
          <a:endParaRPr lang="en-US"/>
        </a:p>
      </dgm:t>
    </dgm:pt>
    <dgm:pt modelId="{F49984F4-AAA2-4479-8D5E-9D8D6E83D965}" type="sibTrans" cxnId="{59EB9DFB-3CE6-439A-B6C8-6F0E0930EA71}">
      <dgm:prSet/>
      <dgm:spPr/>
      <dgm:t>
        <a:bodyPr/>
        <a:lstStyle/>
        <a:p>
          <a:endParaRPr lang="en-US"/>
        </a:p>
      </dgm:t>
    </dgm:pt>
    <dgm:pt modelId="{B84C0D8B-34DE-46EB-9E21-BCC2A6C42C14}" type="pres">
      <dgm:prSet presAssocID="{7FB9F5E1-69A8-47EC-A344-06C206FE9FF7}" presName="Name0" presStyleCnt="0">
        <dgm:presLayoutVars>
          <dgm:chMax val="7"/>
          <dgm:dir/>
          <dgm:animOne val="branch"/>
        </dgm:presLayoutVars>
      </dgm:prSet>
      <dgm:spPr/>
      <dgm:t>
        <a:bodyPr/>
        <a:lstStyle/>
        <a:p>
          <a:endParaRPr lang="en-GB"/>
        </a:p>
      </dgm:t>
    </dgm:pt>
    <dgm:pt modelId="{C1D66CEE-C5D2-4539-A5BA-8C3351BBEEF4}" type="pres">
      <dgm:prSet presAssocID="{8A2282C7-58D4-423E-8109-04CF994D705C}" presName="parTx1" presStyleLbl="node1" presStyleIdx="0" presStyleCnt="1"/>
      <dgm:spPr/>
      <dgm:t>
        <a:bodyPr/>
        <a:lstStyle/>
        <a:p>
          <a:endParaRPr lang="en-GB"/>
        </a:p>
      </dgm:t>
    </dgm:pt>
    <dgm:pt modelId="{29A27B40-EE5A-4A16-85EC-4FC2B8A546B7}" type="pres">
      <dgm:prSet presAssocID="{8A2282C7-58D4-423E-8109-04CF994D705C}" presName="spPre1" presStyleCnt="0"/>
      <dgm:spPr/>
    </dgm:pt>
    <dgm:pt modelId="{0764B691-2336-4AD7-ABF4-0A84D1654E8A}" type="pres">
      <dgm:prSet presAssocID="{8A2282C7-58D4-423E-8109-04CF994D705C}" presName="chLin1" presStyleCnt="0"/>
      <dgm:spPr/>
    </dgm:pt>
    <dgm:pt modelId="{BEF64333-1621-47F4-984B-A9866B8E2C58}" type="pres">
      <dgm:prSet presAssocID="{032C6706-E6BA-4982-9C50-7D78C696A193}" presName="Name11" presStyleLbl="parChTrans1D1" presStyleIdx="0" presStyleCnt="6"/>
      <dgm:spPr/>
    </dgm:pt>
    <dgm:pt modelId="{E1E6D6FD-57DA-407A-8023-1149DC8DE148}" type="pres">
      <dgm:prSet presAssocID="{C4D9516A-7B3D-4289-8519-5038EE25E7D1}" presName="txAndLines1" presStyleCnt="0"/>
      <dgm:spPr/>
    </dgm:pt>
    <dgm:pt modelId="{0C10931B-5D40-4D41-9380-59C4BB779EB0}" type="pres">
      <dgm:prSet presAssocID="{C4D9516A-7B3D-4289-8519-5038EE25E7D1}" presName="anchor1" presStyleCnt="0"/>
      <dgm:spPr/>
    </dgm:pt>
    <dgm:pt modelId="{927B414B-F9B5-4AB0-931D-EBCCCC720D9A}" type="pres">
      <dgm:prSet presAssocID="{C4D9516A-7B3D-4289-8519-5038EE25E7D1}" presName="backup1" presStyleCnt="0"/>
      <dgm:spPr/>
    </dgm:pt>
    <dgm:pt modelId="{8251FD5A-DF37-4840-8BE3-96E409E9EBB0}" type="pres">
      <dgm:prSet presAssocID="{C4D9516A-7B3D-4289-8519-5038EE25E7D1}" presName="preLine1" presStyleLbl="parChTrans1D1" presStyleIdx="1" presStyleCnt="6"/>
      <dgm:spPr/>
    </dgm:pt>
    <dgm:pt modelId="{48BC53BE-5834-41B8-9BE3-4DBB699EADD7}" type="pres">
      <dgm:prSet presAssocID="{C4D9516A-7B3D-4289-8519-5038EE25E7D1}" presName="desTx1" presStyleLbl="revTx" presStyleIdx="0" presStyleCnt="0">
        <dgm:presLayoutVars>
          <dgm:bulletEnabled val="1"/>
        </dgm:presLayoutVars>
      </dgm:prSet>
      <dgm:spPr/>
      <dgm:t>
        <a:bodyPr/>
        <a:lstStyle/>
        <a:p>
          <a:endParaRPr lang="en-GB"/>
        </a:p>
      </dgm:t>
    </dgm:pt>
    <dgm:pt modelId="{DA99582F-2820-45DD-BFF8-CB4F66BB89D7}" type="pres">
      <dgm:prSet presAssocID="{D58BFB6F-787C-4250-B1D3-84ACA95A784E}" presName="Name11" presStyleLbl="parChTrans1D1" presStyleIdx="2" presStyleCnt="6"/>
      <dgm:spPr/>
    </dgm:pt>
    <dgm:pt modelId="{96CFC6FD-34D4-4A8E-A685-B296847B4EED}" type="pres">
      <dgm:prSet presAssocID="{153B7F35-86D1-4676-B547-169B23D534DA}" presName="txAndLines1" presStyleCnt="0"/>
      <dgm:spPr/>
    </dgm:pt>
    <dgm:pt modelId="{DCB9F9C6-DA08-40F8-8536-E20D4D98F393}" type="pres">
      <dgm:prSet presAssocID="{153B7F35-86D1-4676-B547-169B23D534DA}" presName="anchor1" presStyleCnt="0"/>
      <dgm:spPr/>
    </dgm:pt>
    <dgm:pt modelId="{FA82DAD2-940C-49FC-892B-D5BA67A98019}" type="pres">
      <dgm:prSet presAssocID="{153B7F35-86D1-4676-B547-169B23D534DA}" presName="backup1" presStyleCnt="0"/>
      <dgm:spPr/>
    </dgm:pt>
    <dgm:pt modelId="{441ABAC9-BCDC-4E68-AED2-37FEF104A1FF}" type="pres">
      <dgm:prSet presAssocID="{153B7F35-86D1-4676-B547-169B23D534DA}" presName="preLine1" presStyleLbl="parChTrans1D1" presStyleIdx="3" presStyleCnt="6"/>
      <dgm:spPr/>
    </dgm:pt>
    <dgm:pt modelId="{047266CA-65AB-4CFF-B093-73866204FE46}" type="pres">
      <dgm:prSet presAssocID="{153B7F35-86D1-4676-B547-169B23D534DA}" presName="desTx1" presStyleLbl="revTx" presStyleIdx="0" presStyleCnt="0">
        <dgm:presLayoutVars>
          <dgm:bulletEnabled val="1"/>
        </dgm:presLayoutVars>
      </dgm:prSet>
      <dgm:spPr/>
      <dgm:t>
        <a:bodyPr/>
        <a:lstStyle/>
        <a:p>
          <a:endParaRPr lang="en-GB"/>
        </a:p>
      </dgm:t>
    </dgm:pt>
    <dgm:pt modelId="{EF56B5E9-4DAB-4D80-A461-9CFE2D5E0620}" type="pres">
      <dgm:prSet presAssocID="{1DDFFDC3-AC08-4578-BF94-FB344AD6E65F}" presName="Name11" presStyleLbl="parChTrans1D1" presStyleIdx="4" presStyleCnt="6"/>
      <dgm:spPr/>
    </dgm:pt>
    <dgm:pt modelId="{C8580D06-961F-49BB-BB0B-9F98BE158CE3}" type="pres">
      <dgm:prSet presAssocID="{3E1BC981-BFCE-4B73-9B93-193DC1C3323F}" presName="txAndLines1" presStyleCnt="0"/>
      <dgm:spPr/>
    </dgm:pt>
    <dgm:pt modelId="{2D46B7DA-0324-4DF2-9C13-4C07BF2900B0}" type="pres">
      <dgm:prSet presAssocID="{3E1BC981-BFCE-4B73-9B93-193DC1C3323F}" presName="anchor1" presStyleCnt="0"/>
      <dgm:spPr/>
    </dgm:pt>
    <dgm:pt modelId="{303C5A97-7D51-4665-AD31-0B173C246A79}" type="pres">
      <dgm:prSet presAssocID="{3E1BC981-BFCE-4B73-9B93-193DC1C3323F}" presName="backup1" presStyleCnt="0"/>
      <dgm:spPr/>
    </dgm:pt>
    <dgm:pt modelId="{F2104EA2-E3E3-4CE6-A490-6D3ED3F9D0B8}" type="pres">
      <dgm:prSet presAssocID="{3E1BC981-BFCE-4B73-9B93-193DC1C3323F}" presName="preLine1" presStyleLbl="parChTrans1D1" presStyleIdx="5" presStyleCnt="6"/>
      <dgm:spPr/>
    </dgm:pt>
    <dgm:pt modelId="{9EE9EBCE-DA4F-49F7-9D1F-77F0C8AA8152}" type="pres">
      <dgm:prSet presAssocID="{3E1BC981-BFCE-4B73-9B93-193DC1C3323F}" presName="desTx1" presStyleLbl="revTx" presStyleIdx="0" presStyleCnt="0">
        <dgm:presLayoutVars>
          <dgm:bulletEnabled val="1"/>
        </dgm:presLayoutVars>
      </dgm:prSet>
      <dgm:spPr/>
      <dgm:t>
        <a:bodyPr/>
        <a:lstStyle/>
        <a:p>
          <a:endParaRPr lang="en-GB"/>
        </a:p>
      </dgm:t>
    </dgm:pt>
  </dgm:ptLst>
  <dgm:cxnLst>
    <dgm:cxn modelId="{C97114A6-7F1D-4A8F-9F32-3E5E230CDEC9}" type="presOf" srcId="{12EBF88F-5DD9-403A-B17D-CBD5D3A3476E}" destId="{047266CA-65AB-4CFF-B093-73866204FE46}" srcOrd="0" destOrd="1" presId="urn:microsoft.com/office/officeart/2009/3/layout/SubStepProcess"/>
    <dgm:cxn modelId="{43C78D1B-100D-4CCD-8076-F1E7E977B0EB}" srcId="{8A2282C7-58D4-423E-8109-04CF994D705C}" destId="{C4D9516A-7B3D-4289-8519-5038EE25E7D1}" srcOrd="0" destOrd="0" parTransId="{032C6706-E6BA-4982-9C50-7D78C696A193}" sibTransId="{03AF245C-5980-4A64-B06D-8BF796193CD6}"/>
    <dgm:cxn modelId="{D96441E5-BFEA-46E2-A656-0941AAF7F270}" type="presOf" srcId="{8A2282C7-58D4-423E-8109-04CF994D705C}" destId="{C1D66CEE-C5D2-4539-A5BA-8C3351BBEEF4}" srcOrd="0" destOrd="0" presId="urn:microsoft.com/office/officeart/2009/3/layout/SubStepProcess"/>
    <dgm:cxn modelId="{DB63906C-51EE-4C94-B474-7E8DCEF9C43D}" type="presOf" srcId="{3E1BC981-BFCE-4B73-9B93-193DC1C3323F}" destId="{9EE9EBCE-DA4F-49F7-9D1F-77F0C8AA8152}" srcOrd="0" destOrd="0" presId="urn:microsoft.com/office/officeart/2009/3/layout/SubStepProcess"/>
    <dgm:cxn modelId="{5EDD7BA9-8A7E-4183-B0CB-309C933CCDC8}" type="presOf" srcId="{153B7F35-86D1-4676-B547-169B23D534DA}" destId="{047266CA-65AB-4CFF-B093-73866204FE46}" srcOrd="0" destOrd="0" presId="urn:microsoft.com/office/officeart/2009/3/layout/SubStepProcess"/>
    <dgm:cxn modelId="{19B564CD-CDBE-4111-BAB3-BFA60562E5F9}" type="presOf" srcId="{258CD9EC-3197-4106-8384-4484557646C8}" destId="{48BC53BE-5834-41B8-9BE3-4DBB699EADD7}" srcOrd="0" destOrd="1" presId="urn:microsoft.com/office/officeart/2009/3/layout/SubStepProcess"/>
    <dgm:cxn modelId="{00C41334-A9B2-4474-889A-DBBB244C2E5F}" type="presOf" srcId="{7FB9F5E1-69A8-47EC-A344-06C206FE9FF7}" destId="{B84C0D8B-34DE-46EB-9E21-BCC2A6C42C14}" srcOrd="0" destOrd="0" presId="urn:microsoft.com/office/officeart/2009/3/layout/SubStepProcess"/>
    <dgm:cxn modelId="{A099420C-9A65-4FD7-8F67-B454F30A9151}" type="presOf" srcId="{C4D9516A-7B3D-4289-8519-5038EE25E7D1}" destId="{48BC53BE-5834-41B8-9BE3-4DBB699EADD7}" srcOrd="0" destOrd="0" presId="urn:microsoft.com/office/officeart/2009/3/layout/SubStepProcess"/>
    <dgm:cxn modelId="{12C97F8C-9924-490C-8FD8-33B1DAFDA882}" type="presOf" srcId="{C6353B87-1A5A-4430-9295-346112096052}" destId="{047266CA-65AB-4CFF-B093-73866204FE46}" srcOrd="0" destOrd="2" presId="urn:microsoft.com/office/officeart/2009/3/layout/SubStepProcess"/>
    <dgm:cxn modelId="{FADDE3E2-8D12-454D-AB20-7D3D70566259}" srcId="{C4D9516A-7B3D-4289-8519-5038EE25E7D1}" destId="{258CD9EC-3197-4106-8384-4484557646C8}" srcOrd="0" destOrd="0" parTransId="{7FE76FF2-31CB-4B86-B629-57891AE89D2F}" sibTransId="{1620EC5A-AE53-43D3-B7FB-A2E2FFFCD072}"/>
    <dgm:cxn modelId="{BF72A006-CAE2-41A1-BA98-78CEF16454BE}" srcId="{8A2282C7-58D4-423E-8109-04CF994D705C}" destId="{153B7F35-86D1-4676-B547-169B23D534DA}" srcOrd="1" destOrd="0" parTransId="{D58BFB6F-787C-4250-B1D3-84ACA95A784E}" sibTransId="{AD3DD527-94B3-4819-B144-C1EF7C0419CD}"/>
    <dgm:cxn modelId="{1BFA9FD5-EABA-4246-8109-3CA49CCE35BF}" srcId="{7FB9F5E1-69A8-47EC-A344-06C206FE9FF7}" destId="{8A2282C7-58D4-423E-8109-04CF994D705C}" srcOrd="0" destOrd="0" parTransId="{FC77EF96-8752-4C64-B6F0-4C4C4C91E94D}" sibTransId="{1A081006-E435-43F6-9FD3-B04ADC65442C}"/>
    <dgm:cxn modelId="{59EB9DFB-3CE6-439A-B6C8-6F0E0930EA71}" srcId="{8A2282C7-58D4-423E-8109-04CF994D705C}" destId="{3E1BC981-BFCE-4B73-9B93-193DC1C3323F}" srcOrd="2" destOrd="0" parTransId="{1DDFFDC3-AC08-4578-BF94-FB344AD6E65F}" sibTransId="{F49984F4-AAA2-4479-8D5E-9D8D6E83D965}"/>
    <dgm:cxn modelId="{0A43920B-A207-4CC2-9B05-879F3FE4FCF8}" srcId="{153B7F35-86D1-4676-B547-169B23D534DA}" destId="{12EBF88F-5DD9-403A-B17D-CBD5D3A3476E}" srcOrd="0" destOrd="0" parTransId="{780BBBFF-B77C-4D32-9FC0-808C931338FE}" sibTransId="{EA09BA39-038F-4E4D-84B7-03B9AA83BF1D}"/>
    <dgm:cxn modelId="{487B75BA-EB66-4BD9-AE0F-ABBEDFDCABAC}" srcId="{153B7F35-86D1-4676-B547-169B23D534DA}" destId="{C6353B87-1A5A-4430-9295-346112096052}" srcOrd="1" destOrd="0" parTransId="{F5C38F9E-5035-475E-9091-8F5679EEA5F3}" sibTransId="{A030A780-4E4C-4684-AB24-45ECDFFE2839}"/>
    <dgm:cxn modelId="{E6BBAFBA-5AD2-4962-837D-A3322F43E416}" type="presParOf" srcId="{B84C0D8B-34DE-46EB-9E21-BCC2A6C42C14}" destId="{C1D66CEE-C5D2-4539-A5BA-8C3351BBEEF4}" srcOrd="0" destOrd="0" presId="urn:microsoft.com/office/officeart/2009/3/layout/SubStepProcess"/>
    <dgm:cxn modelId="{C70F95B5-0ECA-470B-99BA-3F281A396A45}" type="presParOf" srcId="{B84C0D8B-34DE-46EB-9E21-BCC2A6C42C14}" destId="{29A27B40-EE5A-4A16-85EC-4FC2B8A546B7}" srcOrd="1" destOrd="0" presId="urn:microsoft.com/office/officeart/2009/3/layout/SubStepProcess"/>
    <dgm:cxn modelId="{67892C43-5C72-4529-B914-41EBA2E6377D}" type="presParOf" srcId="{B84C0D8B-34DE-46EB-9E21-BCC2A6C42C14}" destId="{0764B691-2336-4AD7-ABF4-0A84D1654E8A}" srcOrd="2" destOrd="0" presId="urn:microsoft.com/office/officeart/2009/3/layout/SubStepProcess"/>
    <dgm:cxn modelId="{24A569D1-DF58-45B1-948F-A80CF7D587E9}" type="presParOf" srcId="{0764B691-2336-4AD7-ABF4-0A84D1654E8A}" destId="{BEF64333-1621-47F4-984B-A9866B8E2C58}" srcOrd="0" destOrd="0" presId="urn:microsoft.com/office/officeart/2009/3/layout/SubStepProcess"/>
    <dgm:cxn modelId="{2C747558-F852-454C-B50A-A9A819D0942E}" type="presParOf" srcId="{0764B691-2336-4AD7-ABF4-0A84D1654E8A}" destId="{E1E6D6FD-57DA-407A-8023-1149DC8DE148}" srcOrd="1" destOrd="0" presId="urn:microsoft.com/office/officeart/2009/3/layout/SubStepProcess"/>
    <dgm:cxn modelId="{D1F65E09-E5E5-4102-A849-EFE1F17D13D1}" type="presParOf" srcId="{E1E6D6FD-57DA-407A-8023-1149DC8DE148}" destId="{0C10931B-5D40-4D41-9380-59C4BB779EB0}" srcOrd="0" destOrd="0" presId="urn:microsoft.com/office/officeart/2009/3/layout/SubStepProcess"/>
    <dgm:cxn modelId="{901249B6-1F63-4A80-B8BA-E047F2A00AD4}" type="presParOf" srcId="{E1E6D6FD-57DA-407A-8023-1149DC8DE148}" destId="{927B414B-F9B5-4AB0-931D-EBCCCC720D9A}" srcOrd="1" destOrd="0" presId="urn:microsoft.com/office/officeart/2009/3/layout/SubStepProcess"/>
    <dgm:cxn modelId="{B37E65A3-056D-4EA0-9C02-A8370BCBB6B6}" type="presParOf" srcId="{E1E6D6FD-57DA-407A-8023-1149DC8DE148}" destId="{8251FD5A-DF37-4840-8BE3-96E409E9EBB0}" srcOrd="2" destOrd="0" presId="urn:microsoft.com/office/officeart/2009/3/layout/SubStepProcess"/>
    <dgm:cxn modelId="{C6D724DB-CD97-4D22-9FC1-AA6692866BE2}" type="presParOf" srcId="{E1E6D6FD-57DA-407A-8023-1149DC8DE148}" destId="{48BC53BE-5834-41B8-9BE3-4DBB699EADD7}" srcOrd="3" destOrd="0" presId="urn:microsoft.com/office/officeart/2009/3/layout/SubStepProcess"/>
    <dgm:cxn modelId="{DA87B6FE-28DB-46CA-97F4-77820EAABCCD}" type="presParOf" srcId="{0764B691-2336-4AD7-ABF4-0A84D1654E8A}" destId="{DA99582F-2820-45DD-BFF8-CB4F66BB89D7}" srcOrd="2" destOrd="0" presId="urn:microsoft.com/office/officeart/2009/3/layout/SubStepProcess"/>
    <dgm:cxn modelId="{B893806C-8531-4C0B-A6B3-E34A40243EDC}" type="presParOf" srcId="{0764B691-2336-4AD7-ABF4-0A84D1654E8A}" destId="{96CFC6FD-34D4-4A8E-A685-B296847B4EED}" srcOrd="3" destOrd="0" presId="urn:microsoft.com/office/officeart/2009/3/layout/SubStepProcess"/>
    <dgm:cxn modelId="{84FEAA53-0B7E-4622-8F13-8AF792F8C6B3}" type="presParOf" srcId="{96CFC6FD-34D4-4A8E-A685-B296847B4EED}" destId="{DCB9F9C6-DA08-40F8-8536-E20D4D98F393}" srcOrd="0" destOrd="0" presId="urn:microsoft.com/office/officeart/2009/3/layout/SubStepProcess"/>
    <dgm:cxn modelId="{8914055B-95DE-4983-885C-BD92AB73C2BD}" type="presParOf" srcId="{96CFC6FD-34D4-4A8E-A685-B296847B4EED}" destId="{FA82DAD2-940C-49FC-892B-D5BA67A98019}" srcOrd="1" destOrd="0" presId="urn:microsoft.com/office/officeart/2009/3/layout/SubStepProcess"/>
    <dgm:cxn modelId="{66B583C8-06DA-474B-AFA5-39CA631DD548}" type="presParOf" srcId="{96CFC6FD-34D4-4A8E-A685-B296847B4EED}" destId="{441ABAC9-BCDC-4E68-AED2-37FEF104A1FF}" srcOrd="2" destOrd="0" presId="urn:microsoft.com/office/officeart/2009/3/layout/SubStepProcess"/>
    <dgm:cxn modelId="{87687A77-10FE-4705-9437-846CA208BD90}" type="presParOf" srcId="{96CFC6FD-34D4-4A8E-A685-B296847B4EED}" destId="{047266CA-65AB-4CFF-B093-73866204FE46}" srcOrd="3" destOrd="0" presId="urn:microsoft.com/office/officeart/2009/3/layout/SubStepProcess"/>
    <dgm:cxn modelId="{B3B5DAD3-E076-41F0-A2A5-2C7A5EECC336}" type="presParOf" srcId="{0764B691-2336-4AD7-ABF4-0A84D1654E8A}" destId="{EF56B5E9-4DAB-4D80-A461-9CFE2D5E0620}" srcOrd="4" destOrd="0" presId="urn:microsoft.com/office/officeart/2009/3/layout/SubStepProcess"/>
    <dgm:cxn modelId="{E0C5852A-A164-4AE1-ACF3-C88EE861F6E0}" type="presParOf" srcId="{0764B691-2336-4AD7-ABF4-0A84D1654E8A}" destId="{C8580D06-961F-49BB-BB0B-9F98BE158CE3}" srcOrd="5" destOrd="0" presId="urn:microsoft.com/office/officeart/2009/3/layout/SubStepProcess"/>
    <dgm:cxn modelId="{6C71CD78-E4DF-4457-9963-6A55092C865F}" type="presParOf" srcId="{C8580D06-961F-49BB-BB0B-9F98BE158CE3}" destId="{2D46B7DA-0324-4DF2-9C13-4C07BF2900B0}" srcOrd="0" destOrd="0" presId="urn:microsoft.com/office/officeart/2009/3/layout/SubStepProcess"/>
    <dgm:cxn modelId="{4DC1DA46-0828-485C-9D3A-F62B9B58959D}" type="presParOf" srcId="{C8580D06-961F-49BB-BB0B-9F98BE158CE3}" destId="{303C5A97-7D51-4665-AD31-0B173C246A79}" srcOrd="1" destOrd="0" presId="urn:microsoft.com/office/officeart/2009/3/layout/SubStepProcess"/>
    <dgm:cxn modelId="{A6F7D3B6-0F79-493B-9BC3-15FAC181604E}" type="presParOf" srcId="{C8580D06-961F-49BB-BB0B-9F98BE158CE3}" destId="{F2104EA2-E3E3-4CE6-A490-6D3ED3F9D0B8}" srcOrd="2" destOrd="0" presId="urn:microsoft.com/office/officeart/2009/3/layout/SubStepProcess"/>
    <dgm:cxn modelId="{93DFFC96-C6ED-4A2D-89AA-C35A60113192}" type="presParOf" srcId="{C8580D06-961F-49BB-BB0B-9F98BE158CE3}" destId="{9EE9EBCE-DA4F-49F7-9D1F-77F0C8AA8152}"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595DCE-7980-4D32-8830-EB33E54EB1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0C32B32-0AF8-435F-81D1-BD396C7FF6E7}">
      <dgm:prSet/>
      <dgm:spPr/>
      <dgm:t>
        <a:bodyPr/>
        <a:lstStyle/>
        <a:p>
          <a:pPr algn="just"/>
          <a:r>
            <a:rPr lang="en-US"/>
            <a:t>Live in</a:t>
          </a:r>
        </a:p>
      </dgm:t>
    </dgm:pt>
    <dgm:pt modelId="{2FC3A864-03BB-4651-945F-C1F1184DF198}" type="parTrans" cxnId="{32F5CCA2-45B6-4B5A-A9BC-D5978EB38E40}">
      <dgm:prSet/>
      <dgm:spPr/>
      <dgm:t>
        <a:bodyPr/>
        <a:lstStyle/>
        <a:p>
          <a:endParaRPr lang="en-US"/>
        </a:p>
      </dgm:t>
    </dgm:pt>
    <dgm:pt modelId="{150EADCE-58F5-458A-91CA-C4B611E2F5D1}" type="sibTrans" cxnId="{32F5CCA2-45B6-4B5A-A9BC-D5978EB38E40}">
      <dgm:prSet/>
      <dgm:spPr/>
      <dgm:t>
        <a:bodyPr/>
        <a:lstStyle/>
        <a:p>
          <a:endParaRPr lang="en-US"/>
        </a:p>
      </dgm:t>
    </dgm:pt>
    <dgm:pt modelId="{E58A17B1-8EB7-402A-83AA-5546AE3B5F59}">
      <dgm:prSet/>
      <dgm:spPr/>
      <dgm:t>
        <a:bodyPr/>
        <a:lstStyle/>
        <a:p>
          <a:pPr algn="just"/>
          <a:r>
            <a:rPr lang="en-US"/>
            <a:t>"an arrangement of living under which the couples which are unmarried live together to conduct a long-going relationship similarly as in marriage“</a:t>
          </a:r>
        </a:p>
      </dgm:t>
    </dgm:pt>
    <dgm:pt modelId="{B0AB9EBB-126D-4923-AB95-6C8798D53CBE}" type="parTrans" cxnId="{401473E8-DE61-4E33-AE3E-3857AFDFBBF1}">
      <dgm:prSet/>
      <dgm:spPr/>
      <dgm:t>
        <a:bodyPr/>
        <a:lstStyle/>
        <a:p>
          <a:endParaRPr lang="en-US"/>
        </a:p>
      </dgm:t>
    </dgm:pt>
    <dgm:pt modelId="{BEDF3309-D9E1-4E3F-B3A9-2F33D3719BDB}" type="sibTrans" cxnId="{401473E8-DE61-4E33-AE3E-3857AFDFBBF1}">
      <dgm:prSet/>
      <dgm:spPr/>
      <dgm:t>
        <a:bodyPr/>
        <a:lstStyle/>
        <a:p>
          <a:endParaRPr lang="en-US"/>
        </a:p>
      </dgm:t>
    </dgm:pt>
    <dgm:pt modelId="{D1ED90FC-F640-4B46-A377-B2826713FFD9}">
      <dgm:prSet/>
      <dgm:spPr/>
      <dgm:t>
        <a:bodyPr/>
        <a:lstStyle/>
        <a:p>
          <a:pPr algn="just"/>
          <a:r>
            <a:rPr lang="en-US"/>
            <a:t>Radhika v. State of M.P. (SC)</a:t>
          </a:r>
        </a:p>
      </dgm:t>
    </dgm:pt>
    <dgm:pt modelId="{55DE5E0D-8526-4277-80D5-ACF025E9F73B}" type="parTrans" cxnId="{DD717A8A-E1E9-4C66-841C-CDC76CC23B70}">
      <dgm:prSet/>
      <dgm:spPr/>
      <dgm:t>
        <a:bodyPr/>
        <a:lstStyle/>
        <a:p>
          <a:endParaRPr lang="en-US"/>
        </a:p>
      </dgm:t>
    </dgm:pt>
    <dgm:pt modelId="{C894D427-B64D-40A6-9623-D742D044C553}" type="sibTrans" cxnId="{DD717A8A-E1E9-4C66-841C-CDC76CC23B70}">
      <dgm:prSet/>
      <dgm:spPr/>
      <dgm:t>
        <a:bodyPr/>
        <a:lstStyle/>
        <a:p>
          <a:endParaRPr lang="en-US"/>
        </a:p>
      </dgm:t>
    </dgm:pt>
    <dgm:pt modelId="{BD729D94-7116-4701-8C20-37B871552683}">
      <dgm:prSet/>
      <dgm:spPr/>
      <dgm:t>
        <a:bodyPr/>
        <a:lstStyle/>
        <a:p>
          <a:pPr algn="just"/>
          <a:r>
            <a:rPr lang="en-US" dirty="0"/>
            <a:t>a man and woman are involved in live in relationship for a long period, they will treat as a married couple and their child would be called legitimate.</a:t>
          </a:r>
        </a:p>
      </dgm:t>
    </dgm:pt>
    <dgm:pt modelId="{25C941AA-8F35-4B38-936A-A1F171CEB368}" type="parTrans" cxnId="{2724CD86-1268-4A71-9329-2582779A34EC}">
      <dgm:prSet/>
      <dgm:spPr/>
      <dgm:t>
        <a:bodyPr/>
        <a:lstStyle/>
        <a:p>
          <a:endParaRPr lang="en-US"/>
        </a:p>
      </dgm:t>
    </dgm:pt>
    <dgm:pt modelId="{B84450C7-9347-40CA-9890-00EC782ED5F4}" type="sibTrans" cxnId="{2724CD86-1268-4A71-9329-2582779A34EC}">
      <dgm:prSet/>
      <dgm:spPr/>
      <dgm:t>
        <a:bodyPr/>
        <a:lstStyle/>
        <a:p>
          <a:endParaRPr lang="en-US"/>
        </a:p>
      </dgm:t>
    </dgm:pt>
    <dgm:pt modelId="{A38CA0AB-B18F-4A80-A1F5-98A04E11CF76}">
      <dgm:prSet/>
      <dgm:spPr/>
      <dgm:t>
        <a:bodyPr/>
        <a:lstStyle/>
        <a:p>
          <a:pPr algn="just"/>
          <a:r>
            <a:rPr lang="en-US" b="0" i="0" dirty="0"/>
            <a:t>125 Criminal Procedure Code</a:t>
          </a:r>
          <a:endParaRPr lang="en-US" dirty="0"/>
        </a:p>
      </dgm:t>
    </dgm:pt>
    <dgm:pt modelId="{F113DD76-87EB-4480-8C16-875E6DFAEB35}" type="parTrans" cxnId="{6B0B6D06-FCD5-418E-AB6A-94DBEC0DEDFB}">
      <dgm:prSet/>
      <dgm:spPr/>
      <dgm:t>
        <a:bodyPr/>
        <a:lstStyle/>
        <a:p>
          <a:endParaRPr lang="en-US"/>
        </a:p>
      </dgm:t>
    </dgm:pt>
    <dgm:pt modelId="{8516E703-8E6D-4536-B483-96BBB4B4687F}" type="sibTrans" cxnId="{6B0B6D06-FCD5-418E-AB6A-94DBEC0DEDFB}">
      <dgm:prSet/>
      <dgm:spPr/>
      <dgm:t>
        <a:bodyPr/>
        <a:lstStyle/>
        <a:p>
          <a:endParaRPr lang="en-US"/>
        </a:p>
      </dgm:t>
    </dgm:pt>
    <dgm:pt modelId="{1E468D94-E284-4B78-8D3A-63688B586090}">
      <dgm:prSet/>
      <dgm:spPr/>
      <dgm:t>
        <a:bodyPr/>
        <a:lstStyle/>
        <a:p>
          <a:pPr algn="just"/>
          <a:r>
            <a:rPr lang="en-US" b="0" i="0" dirty="0"/>
            <a:t>A woman living in relationship may also claim maintenance</a:t>
          </a:r>
          <a:endParaRPr lang="en-US" dirty="0"/>
        </a:p>
      </dgm:t>
    </dgm:pt>
    <dgm:pt modelId="{055BEE31-5C22-4D4B-A2D5-A0C77895C597}" type="parTrans" cxnId="{ED69AA1E-ED0F-492E-8D70-EFD15E36E72C}">
      <dgm:prSet/>
      <dgm:spPr/>
      <dgm:t>
        <a:bodyPr/>
        <a:lstStyle/>
        <a:p>
          <a:endParaRPr lang="en-US"/>
        </a:p>
      </dgm:t>
    </dgm:pt>
    <dgm:pt modelId="{BD8C141F-5EDA-4D1E-8E49-FD7F565A879D}" type="sibTrans" cxnId="{ED69AA1E-ED0F-492E-8D70-EFD15E36E72C}">
      <dgm:prSet/>
      <dgm:spPr/>
      <dgm:t>
        <a:bodyPr/>
        <a:lstStyle/>
        <a:p>
          <a:endParaRPr lang="en-US"/>
        </a:p>
      </dgm:t>
    </dgm:pt>
    <dgm:pt modelId="{14DD4251-507C-43CB-B499-69818758C7AC}" type="pres">
      <dgm:prSet presAssocID="{73595DCE-7980-4D32-8830-EB33E54EB133}" presName="linear" presStyleCnt="0">
        <dgm:presLayoutVars>
          <dgm:animLvl val="lvl"/>
          <dgm:resizeHandles val="exact"/>
        </dgm:presLayoutVars>
      </dgm:prSet>
      <dgm:spPr/>
      <dgm:t>
        <a:bodyPr/>
        <a:lstStyle/>
        <a:p>
          <a:endParaRPr lang="en-GB"/>
        </a:p>
      </dgm:t>
    </dgm:pt>
    <dgm:pt modelId="{CA92AE60-2032-4E48-9550-91C5D59CC03F}" type="pres">
      <dgm:prSet presAssocID="{F0C32B32-0AF8-435F-81D1-BD396C7FF6E7}" presName="parentText" presStyleLbl="node1" presStyleIdx="0" presStyleCnt="3">
        <dgm:presLayoutVars>
          <dgm:chMax val="0"/>
          <dgm:bulletEnabled val="1"/>
        </dgm:presLayoutVars>
      </dgm:prSet>
      <dgm:spPr/>
      <dgm:t>
        <a:bodyPr/>
        <a:lstStyle/>
        <a:p>
          <a:endParaRPr lang="en-GB"/>
        </a:p>
      </dgm:t>
    </dgm:pt>
    <dgm:pt modelId="{1E2B4472-5CB0-4359-A490-2242EF642613}" type="pres">
      <dgm:prSet presAssocID="{F0C32B32-0AF8-435F-81D1-BD396C7FF6E7}" presName="childText" presStyleLbl="revTx" presStyleIdx="0" presStyleCnt="3">
        <dgm:presLayoutVars>
          <dgm:bulletEnabled val="1"/>
        </dgm:presLayoutVars>
      </dgm:prSet>
      <dgm:spPr/>
      <dgm:t>
        <a:bodyPr/>
        <a:lstStyle/>
        <a:p>
          <a:endParaRPr lang="en-GB"/>
        </a:p>
      </dgm:t>
    </dgm:pt>
    <dgm:pt modelId="{9E1E8D02-3DC9-45C3-81DD-385E5309D8AE}" type="pres">
      <dgm:prSet presAssocID="{D1ED90FC-F640-4B46-A377-B2826713FFD9}" presName="parentText" presStyleLbl="node1" presStyleIdx="1" presStyleCnt="3">
        <dgm:presLayoutVars>
          <dgm:chMax val="0"/>
          <dgm:bulletEnabled val="1"/>
        </dgm:presLayoutVars>
      </dgm:prSet>
      <dgm:spPr/>
      <dgm:t>
        <a:bodyPr/>
        <a:lstStyle/>
        <a:p>
          <a:endParaRPr lang="en-GB"/>
        </a:p>
      </dgm:t>
    </dgm:pt>
    <dgm:pt modelId="{6C746F8E-E993-4139-A220-B852E8712496}" type="pres">
      <dgm:prSet presAssocID="{D1ED90FC-F640-4B46-A377-B2826713FFD9}" presName="childText" presStyleLbl="revTx" presStyleIdx="1" presStyleCnt="3">
        <dgm:presLayoutVars>
          <dgm:bulletEnabled val="1"/>
        </dgm:presLayoutVars>
      </dgm:prSet>
      <dgm:spPr/>
      <dgm:t>
        <a:bodyPr/>
        <a:lstStyle/>
        <a:p>
          <a:endParaRPr lang="en-GB"/>
        </a:p>
      </dgm:t>
    </dgm:pt>
    <dgm:pt modelId="{64BCDCA8-8A97-44B1-A8ED-95D309F501FA}" type="pres">
      <dgm:prSet presAssocID="{A38CA0AB-B18F-4A80-A1F5-98A04E11CF76}" presName="parentText" presStyleLbl="node1" presStyleIdx="2" presStyleCnt="3">
        <dgm:presLayoutVars>
          <dgm:chMax val="0"/>
          <dgm:bulletEnabled val="1"/>
        </dgm:presLayoutVars>
      </dgm:prSet>
      <dgm:spPr/>
      <dgm:t>
        <a:bodyPr/>
        <a:lstStyle/>
        <a:p>
          <a:endParaRPr lang="en-GB"/>
        </a:p>
      </dgm:t>
    </dgm:pt>
    <dgm:pt modelId="{32D819F7-7EAF-4932-8606-7ED5C51E4B0A}" type="pres">
      <dgm:prSet presAssocID="{A38CA0AB-B18F-4A80-A1F5-98A04E11CF76}" presName="childText" presStyleLbl="revTx" presStyleIdx="2" presStyleCnt="3">
        <dgm:presLayoutVars>
          <dgm:bulletEnabled val="1"/>
        </dgm:presLayoutVars>
      </dgm:prSet>
      <dgm:spPr/>
      <dgm:t>
        <a:bodyPr/>
        <a:lstStyle/>
        <a:p>
          <a:endParaRPr lang="en-GB"/>
        </a:p>
      </dgm:t>
    </dgm:pt>
  </dgm:ptLst>
  <dgm:cxnLst>
    <dgm:cxn modelId="{3A876629-3C8F-450D-BBE8-EC72ABFB85F4}" type="presOf" srcId="{73595DCE-7980-4D32-8830-EB33E54EB133}" destId="{14DD4251-507C-43CB-B499-69818758C7AC}" srcOrd="0" destOrd="0" presId="urn:microsoft.com/office/officeart/2005/8/layout/vList2"/>
    <dgm:cxn modelId="{7D7069A4-4944-49CB-9524-DAC9125E8292}" type="presOf" srcId="{E58A17B1-8EB7-402A-83AA-5546AE3B5F59}" destId="{1E2B4472-5CB0-4359-A490-2242EF642613}" srcOrd="0" destOrd="0" presId="urn:microsoft.com/office/officeart/2005/8/layout/vList2"/>
    <dgm:cxn modelId="{32F5CCA2-45B6-4B5A-A9BC-D5978EB38E40}" srcId="{73595DCE-7980-4D32-8830-EB33E54EB133}" destId="{F0C32B32-0AF8-435F-81D1-BD396C7FF6E7}" srcOrd="0" destOrd="0" parTransId="{2FC3A864-03BB-4651-945F-C1F1184DF198}" sibTransId="{150EADCE-58F5-458A-91CA-C4B611E2F5D1}"/>
    <dgm:cxn modelId="{401473E8-DE61-4E33-AE3E-3857AFDFBBF1}" srcId="{F0C32B32-0AF8-435F-81D1-BD396C7FF6E7}" destId="{E58A17B1-8EB7-402A-83AA-5546AE3B5F59}" srcOrd="0" destOrd="0" parTransId="{B0AB9EBB-126D-4923-AB95-6C8798D53CBE}" sibTransId="{BEDF3309-D9E1-4E3F-B3A9-2F33D3719BDB}"/>
    <dgm:cxn modelId="{97904421-4E1E-4556-8C3D-952B3E0C7D2E}" type="presOf" srcId="{A38CA0AB-B18F-4A80-A1F5-98A04E11CF76}" destId="{64BCDCA8-8A97-44B1-A8ED-95D309F501FA}" srcOrd="0" destOrd="0" presId="urn:microsoft.com/office/officeart/2005/8/layout/vList2"/>
    <dgm:cxn modelId="{2724CD86-1268-4A71-9329-2582779A34EC}" srcId="{D1ED90FC-F640-4B46-A377-B2826713FFD9}" destId="{BD729D94-7116-4701-8C20-37B871552683}" srcOrd="0" destOrd="0" parTransId="{25C941AA-8F35-4B38-936A-A1F171CEB368}" sibTransId="{B84450C7-9347-40CA-9890-00EC782ED5F4}"/>
    <dgm:cxn modelId="{ED69AA1E-ED0F-492E-8D70-EFD15E36E72C}" srcId="{A38CA0AB-B18F-4A80-A1F5-98A04E11CF76}" destId="{1E468D94-E284-4B78-8D3A-63688B586090}" srcOrd="0" destOrd="0" parTransId="{055BEE31-5C22-4D4B-A2D5-A0C77895C597}" sibTransId="{BD8C141F-5EDA-4D1E-8E49-FD7F565A879D}"/>
    <dgm:cxn modelId="{565B3572-43B9-411A-8286-4567B2E975A1}" type="presOf" srcId="{1E468D94-E284-4B78-8D3A-63688B586090}" destId="{32D819F7-7EAF-4932-8606-7ED5C51E4B0A}" srcOrd="0" destOrd="0" presId="urn:microsoft.com/office/officeart/2005/8/layout/vList2"/>
    <dgm:cxn modelId="{28CBC354-6098-4C91-9927-391F7F26C664}" type="presOf" srcId="{BD729D94-7116-4701-8C20-37B871552683}" destId="{6C746F8E-E993-4139-A220-B852E8712496}" srcOrd="0" destOrd="0" presId="urn:microsoft.com/office/officeart/2005/8/layout/vList2"/>
    <dgm:cxn modelId="{4893D08B-0FD8-4839-B081-F91350D58A8F}" type="presOf" srcId="{D1ED90FC-F640-4B46-A377-B2826713FFD9}" destId="{9E1E8D02-3DC9-45C3-81DD-385E5309D8AE}" srcOrd="0" destOrd="0" presId="urn:microsoft.com/office/officeart/2005/8/layout/vList2"/>
    <dgm:cxn modelId="{6B0B6D06-FCD5-418E-AB6A-94DBEC0DEDFB}" srcId="{73595DCE-7980-4D32-8830-EB33E54EB133}" destId="{A38CA0AB-B18F-4A80-A1F5-98A04E11CF76}" srcOrd="2" destOrd="0" parTransId="{F113DD76-87EB-4480-8C16-875E6DFAEB35}" sibTransId="{8516E703-8E6D-4536-B483-96BBB4B4687F}"/>
    <dgm:cxn modelId="{DD717A8A-E1E9-4C66-841C-CDC76CC23B70}" srcId="{73595DCE-7980-4D32-8830-EB33E54EB133}" destId="{D1ED90FC-F640-4B46-A377-B2826713FFD9}" srcOrd="1" destOrd="0" parTransId="{55DE5E0D-8526-4277-80D5-ACF025E9F73B}" sibTransId="{C894D427-B64D-40A6-9623-D742D044C553}"/>
    <dgm:cxn modelId="{A3688310-47B0-4126-84E2-AE4A4DE87133}" type="presOf" srcId="{F0C32B32-0AF8-435F-81D1-BD396C7FF6E7}" destId="{CA92AE60-2032-4E48-9550-91C5D59CC03F}" srcOrd="0" destOrd="0" presId="urn:microsoft.com/office/officeart/2005/8/layout/vList2"/>
    <dgm:cxn modelId="{6BE7F236-8BAC-409F-A1AC-67FAE153B815}" type="presParOf" srcId="{14DD4251-507C-43CB-B499-69818758C7AC}" destId="{CA92AE60-2032-4E48-9550-91C5D59CC03F}" srcOrd="0" destOrd="0" presId="urn:microsoft.com/office/officeart/2005/8/layout/vList2"/>
    <dgm:cxn modelId="{721D28F4-36B4-45E6-B204-218C2E1BEC46}" type="presParOf" srcId="{14DD4251-507C-43CB-B499-69818758C7AC}" destId="{1E2B4472-5CB0-4359-A490-2242EF642613}" srcOrd="1" destOrd="0" presId="urn:microsoft.com/office/officeart/2005/8/layout/vList2"/>
    <dgm:cxn modelId="{BA2E6B29-665C-42EE-ACA5-D5F83C389A29}" type="presParOf" srcId="{14DD4251-507C-43CB-B499-69818758C7AC}" destId="{9E1E8D02-3DC9-45C3-81DD-385E5309D8AE}" srcOrd="2" destOrd="0" presId="urn:microsoft.com/office/officeart/2005/8/layout/vList2"/>
    <dgm:cxn modelId="{30A77DE9-19D9-4031-9DA2-862BE380414B}" type="presParOf" srcId="{14DD4251-507C-43CB-B499-69818758C7AC}" destId="{6C746F8E-E993-4139-A220-B852E8712496}" srcOrd="3" destOrd="0" presId="urn:microsoft.com/office/officeart/2005/8/layout/vList2"/>
    <dgm:cxn modelId="{229D27E6-F577-4F36-9175-25C4B3C2FCD5}" type="presParOf" srcId="{14DD4251-507C-43CB-B499-69818758C7AC}" destId="{64BCDCA8-8A97-44B1-A8ED-95D309F501FA}" srcOrd="4" destOrd="0" presId="urn:microsoft.com/office/officeart/2005/8/layout/vList2"/>
    <dgm:cxn modelId="{80899967-34F4-4A46-BC1D-C9D047F78FD1}" type="presParOf" srcId="{14DD4251-507C-43CB-B499-69818758C7AC}" destId="{32D819F7-7EAF-4932-8606-7ED5C51E4B0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DD08F13-F508-4E71-A027-8B6BEE4ABD6D}" type="doc">
      <dgm:prSet loTypeId="urn:microsoft.com/office/officeart/2005/8/layout/process2" loCatId="process" qsTypeId="urn:microsoft.com/office/officeart/2005/8/quickstyle/3d2" qsCatId="3D" csTypeId="urn:microsoft.com/office/officeart/2005/8/colors/colorful1" csCatId="colorful" phldr="1"/>
      <dgm:spPr/>
      <dgm:t>
        <a:bodyPr/>
        <a:lstStyle/>
        <a:p>
          <a:endParaRPr lang="en-US"/>
        </a:p>
      </dgm:t>
    </dgm:pt>
    <dgm:pt modelId="{44059071-BF72-47F6-9423-E2BD1CACB8DE}">
      <dgm:prSet custT="1"/>
      <dgm:spPr>
        <a:solidFill>
          <a:srgbClr val="7030A0"/>
        </a:solidFill>
      </dgm:spPr>
      <dgm:t>
        <a:bodyPr/>
        <a:lstStyle/>
        <a:p>
          <a:pPr rtl="0"/>
          <a:r>
            <a:rPr lang="en-US" sz="1800" b="1" dirty="0">
              <a:solidFill>
                <a:schemeClr val="bg1"/>
              </a:solidFill>
            </a:rPr>
            <a:t>Son, daughter, husband</a:t>
          </a:r>
        </a:p>
      </dgm:t>
    </dgm:pt>
    <dgm:pt modelId="{5DF275A9-F5FA-4FA5-BEB5-71678449B1D4}" type="parTrans" cxnId="{38050A86-99F4-43FC-9CE0-7BE24574135D}">
      <dgm:prSet/>
      <dgm:spPr/>
      <dgm:t>
        <a:bodyPr/>
        <a:lstStyle/>
        <a:p>
          <a:endParaRPr lang="en-US" b="1">
            <a:solidFill>
              <a:schemeClr val="bg1"/>
            </a:solidFill>
          </a:endParaRPr>
        </a:p>
      </dgm:t>
    </dgm:pt>
    <dgm:pt modelId="{516174B8-1306-4595-B87A-40C79A0076EE}" type="sibTrans" cxnId="{38050A86-99F4-43FC-9CE0-7BE24574135D}">
      <dgm:prSet/>
      <dgm:spPr/>
      <dgm:t>
        <a:bodyPr/>
        <a:lstStyle/>
        <a:p>
          <a:endParaRPr lang="en-US" b="1">
            <a:solidFill>
              <a:schemeClr val="bg1"/>
            </a:solidFill>
          </a:endParaRPr>
        </a:p>
      </dgm:t>
    </dgm:pt>
    <dgm:pt modelId="{7945DF2D-E81D-4E7B-9BDB-39339E605294}">
      <dgm:prSet/>
      <dgm:spPr>
        <a:solidFill>
          <a:schemeClr val="accent5">
            <a:lumMod val="50000"/>
          </a:schemeClr>
        </a:solidFill>
      </dgm:spPr>
      <dgm:t>
        <a:bodyPr/>
        <a:lstStyle/>
        <a:p>
          <a:pPr rtl="0"/>
          <a:r>
            <a:rPr lang="en-US" b="1" dirty="0">
              <a:solidFill>
                <a:schemeClr val="bg1"/>
              </a:solidFill>
            </a:rPr>
            <a:t>Heirs of husband</a:t>
          </a:r>
        </a:p>
      </dgm:t>
    </dgm:pt>
    <dgm:pt modelId="{C1019F34-12A2-4FD7-BB1F-3C676D6A26FB}" type="parTrans" cxnId="{A22D9092-B3D9-4D58-B624-F461BFE5C753}">
      <dgm:prSet/>
      <dgm:spPr/>
      <dgm:t>
        <a:bodyPr/>
        <a:lstStyle/>
        <a:p>
          <a:endParaRPr lang="en-US" b="1">
            <a:solidFill>
              <a:schemeClr val="bg1"/>
            </a:solidFill>
          </a:endParaRPr>
        </a:p>
      </dgm:t>
    </dgm:pt>
    <dgm:pt modelId="{7E2FA93F-F8CA-4033-A0E0-C04CF804CF01}" type="sibTrans" cxnId="{A22D9092-B3D9-4D58-B624-F461BFE5C753}">
      <dgm:prSet/>
      <dgm:spPr/>
      <dgm:t>
        <a:bodyPr/>
        <a:lstStyle/>
        <a:p>
          <a:endParaRPr lang="en-US" b="1">
            <a:solidFill>
              <a:schemeClr val="bg1"/>
            </a:solidFill>
          </a:endParaRPr>
        </a:p>
      </dgm:t>
    </dgm:pt>
    <dgm:pt modelId="{C968BB6D-0C26-431A-956F-D29413EDBDF9}">
      <dgm:prSet/>
      <dgm:spPr>
        <a:solidFill>
          <a:schemeClr val="tx2">
            <a:lumMod val="75000"/>
          </a:schemeClr>
        </a:solidFill>
      </dgm:spPr>
      <dgm:t>
        <a:bodyPr/>
        <a:lstStyle/>
        <a:p>
          <a:pPr rtl="0"/>
          <a:r>
            <a:rPr lang="en-US" b="1">
              <a:solidFill>
                <a:schemeClr val="bg1"/>
              </a:solidFill>
            </a:rPr>
            <a:t>Her Parents</a:t>
          </a:r>
        </a:p>
      </dgm:t>
    </dgm:pt>
    <dgm:pt modelId="{76A7EE96-F01A-44E5-B5BF-EFC1963F7FAA}" type="parTrans" cxnId="{1D81DE48-B051-431E-AE4F-970D8DD33F98}">
      <dgm:prSet/>
      <dgm:spPr/>
      <dgm:t>
        <a:bodyPr/>
        <a:lstStyle/>
        <a:p>
          <a:endParaRPr lang="en-US" b="1">
            <a:solidFill>
              <a:schemeClr val="bg1"/>
            </a:solidFill>
          </a:endParaRPr>
        </a:p>
      </dgm:t>
    </dgm:pt>
    <dgm:pt modelId="{AB0851F9-10C6-49EA-8FEA-97AD91604BBC}" type="sibTrans" cxnId="{1D81DE48-B051-431E-AE4F-970D8DD33F98}">
      <dgm:prSet/>
      <dgm:spPr/>
      <dgm:t>
        <a:bodyPr/>
        <a:lstStyle/>
        <a:p>
          <a:endParaRPr lang="en-US" b="1">
            <a:solidFill>
              <a:schemeClr val="bg1"/>
            </a:solidFill>
          </a:endParaRPr>
        </a:p>
      </dgm:t>
    </dgm:pt>
    <dgm:pt modelId="{1C3C64AE-5BDF-43FA-8AD3-1B0231915F6A}">
      <dgm:prSet/>
      <dgm:spPr/>
      <dgm:t>
        <a:bodyPr/>
        <a:lstStyle/>
        <a:p>
          <a:pPr rtl="0"/>
          <a:r>
            <a:rPr lang="en-US" b="1">
              <a:solidFill>
                <a:schemeClr val="bg1"/>
              </a:solidFill>
            </a:rPr>
            <a:t>Heirs of father</a:t>
          </a:r>
        </a:p>
      </dgm:t>
    </dgm:pt>
    <dgm:pt modelId="{285F8AB4-A969-4314-B47F-EFAD451A35C2}" type="parTrans" cxnId="{FAB713F8-5AA5-4F87-9A55-21B54A4B91E1}">
      <dgm:prSet/>
      <dgm:spPr/>
      <dgm:t>
        <a:bodyPr/>
        <a:lstStyle/>
        <a:p>
          <a:endParaRPr lang="en-US" b="1">
            <a:solidFill>
              <a:schemeClr val="bg1"/>
            </a:solidFill>
          </a:endParaRPr>
        </a:p>
      </dgm:t>
    </dgm:pt>
    <dgm:pt modelId="{8A1ED88A-877C-4103-B87A-E2837660F138}" type="sibTrans" cxnId="{FAB713F8-5AA5-4F87-9A55-21B54A4B91E1}">
      <dgm:prSet/>
      <dgm:spPr/>
      <dgm:t>
        <a:bodyPr/>
        <a:lstStyle/>
        <a:p>
          <a:endParaRPr lang="en-US" b="1">
            <a:solidFill>
              <a:schemeClr val="bg1"/>
            </a:solidFill>
          </a:endParaRPr>
        </a:p>
      </dgm:t>
    </dgm:pt>
    <dgm:pt modelId="{2643F3F9-FC66-4261-9BD0-E31A7E7D0726}">
      <dgm:prSet/>
      <dgm:spPr/>
      <dgm:t>
        <a:bodyPr/>
        <a:lstStyle/>
        <a:p>
          <a:pPr rtl="0"/>
          <a:r>
            <a:rPr lang="en-US" b="1">
              <a:solidFill>
                <a:schemeClr val="bg1"/>
              </a:solidFill>
            </a:rPr>
            <a:t>Heirs of mother</a:t>
          </a:r>
        </a:p>
      </dgm:t>
    </dgm:pt>
    <dgm:pt modelId="{B69077DA-289C-4653-A87D-1D68BBAA62A0}" type="parTrans" cxnId="{6E0B62FB-B51B-4C94-BEE9-037A4776EDFD}">
      <dgm:prSet/>
      <dgm:spPr/>
      <dgm:t>
        <a:bodyPr/>
        <a:lstStyle/>
        <a:p>
          <a:endParaRPr lang="en-US" b="1">
            <a:solidFill>
              <a:schemeClr val="bg1"/>
            </a:solidFill>
          </a:endParaRPr>
        </a:p>
      </dgm:t>
    </dgm:pt>
    <dgm:pt modelId="{54E395E2-F5B0-4E54-BEA0-425142345821}" type="sibTrans" cxnId="{6E0B62FB-B51B-4C94-BEE9-037A4776EDFD}">
      <dgm:prSet/>
      <dgm:spPr/>
      <dgm:t>
        <a:bodyPr/>
        <a:lstStyle/>
        <a:p>
          <a:endParaRPr lang="en-US" b="1">
            <a:solidFill>
              <a:schemeClr val="bg1"/>
            </a:solidFill>
          </a:endParaRPr>
        </a:p>
      </dgm:t>
    </dgm:pt>
    <dgm:pt modelId="{066612C5-CC24-467D-B972-0E3469251E99}" type="pres">
      <dgm:prSet presAssocID="{0DD08F13-F508-4E71-A027-8B6BEE4ABD6D}" presName="linearFlow" presStyleCnt="0">
        <dgm:presLayoutVars>
          <dgm:resizeHandles val="exact"/>
        </dgm:presLayoutVars>
      </dgm:prSet>
      <dgm:spPr/>
      <dgm:t>
        <a:bodyPr/>
        <a:lstStyle/>
        <a:p>
          <a:endParaRPr lang="en-GB"/>
        </a:p>
      </dgm:t>
    </dgm:pt>
    <dgm:pt modelId="{51183349-EDCD-4F79-805D-783AB1DA8F4F}" type="pres">
      <dgm:prSet presAssocID="{44059071-BF72-47F6-9423-E2BD1CACB8DE}" presName="node" presStyleLbl="node1" presStyleIdx="0" presStyleCnt="5" custScaleX="294502" custScaleY="110001">
        <dgm:presLayoutVars>
          <dgm:bulletEnabled val="1"/>
        </dgm:presLayoutVars>
      </dgm:prSet>
      <dgm:spPr/>
      <dgm:t>
        <a:bodyPr/>
        <a:lstStyle/>
        <a:p>
          <a:endParaRPr lang="en-GB"/>
        </a:p>
      </dgm:t>
    </dgm:pt>
    <dgm:pt modelId="{C5FD3C25-B1C4-4D85-ACCB-8600BD1FB717}" type="pres">
      <dgm:prSet presAssocID="{516174B8-1306-4595-B87A-40C79A0076EE}" presName="sibTrans" presStyleLbl="sibTrans2D1" presStyleIdx="0" presStyleCnt="4"/>
      <dgm:spPr/>
      <dgm:t>
        <a:bodyPr/>
        <a:lstStyle/>
        <a:p>
          <a:endParaRPr lang="en-GB"/>
        </a:p>
      </dgm:t>
    </dgm:pt>
    <dgm:pt modelId="{E9E6A4A6-F9AB-4AA8-AD2F-06535A0075F3}" type="pres">
      <dgm:prSet presAssocID="{516174B8-1306-4595-B87A-40C79A0076EE}" presName="connectorText" presStyleLbl="sibTrans2D1" presStyleIdx="0" presStyleCnt="4"/>
      <dgm:spPr/>
      <dgm:t>
        <a:bodyPr/>
        <a:lstStyle/>
        <a:p>
          <a:endParaRPr lang="en-GB"/>
        </a:p>
      </dgm:t>
    </dgm:pt>
    <dgm:pt modelId="{7AE922D3-756F-4ABC-B906-DAD8D9761942}" type="pres">
      <dgm:prSet presAssocID="{7945DF2D-E81D-4E7B-9BDB-39339E605294}" presName="node" presStyleLbl="node1" presStyleIdx="1" presStyleCnt="5" custScaleX="294502" custScaleY="110001">
        <dgm:presLayoutVars>
          <dgm:bulletEnabled val="1"/>
        </dgm:presLayoutVars>
      </dgm:prSet>
      <dgm:spPr/>
      <dgm:t>
        <a:bodyPr/>
        <a:lstStyle/>
        <a:p>
          <a:endParaRPr lang="en-GB"/>
        </a:p>
      </dgm:t>
    </dgm:pt>
    <dgm:pt modelId="{CC048C46-6F7E-4572-9F77-A760CEA78EA4}" type="pres">
      <dgm:prSet presAssocID="{7E2FA93F-F8CA-4033-A0E0-C04CF804CF01}" presName="sibTrans" presStyleLbl="sibTrans2D1" presStyleIdx="1" presStyleCnt="4"/>
      <dgm:spPr/>
      <dgm:t>
        <a:bodyPr/>
        <a:lstStyle/>
        <a:p>
          <a:endParaRPr lang="en-GB"/>
        </a:p>
      </dgm:t>
    </dgm:pt>
    <dgm:pt modelId="{1BB4324B-B07A-4EE9-B48E-20933D3B7B31}" type="pres">
      <dgm:prSet presAssocID="{7E2FA93F-F8CA-4033-A0E0-C04CF804CF01}" presName="connectorText" presStyleLbl="sibTrans2D1" presStyleIdx="1" presStyleCnt="4"/>
      <dgm:spPr/>
      <dgm:t>
        <a:bodyPr/>
        <a:lstStyle/>
        <a:p>
          <a:endParaRPr lang="en-GB"/>
        </a:p>
      </dgm:t>
    </dgm:pt>
    <dgm:pt modelId="{CDD3049A-B303-48A8-B7D1-DFDE26CE635B}" type="pres">
      <dgm:prSet presAssocID="{C968BB6D-0C26-431A-956F-D29413EDBDF9}" presName="node" presStyleLbl="node1" presStyleIdx="2" presStyleCnt="5" custScaleX="294502" custScaleY="110001">
        <dgm:presLayoutVars>
          <dgm:bulletEnabled val="1"/>
        </dgm:presLayoutVars>
      </dgm:prSet>
      <dgm:spPr/>
      <dgm:t>
        <a:bodyPr/>
        <a:lstStyle/>
        <a:p>
          <a:endParaRPr lang="en-GB"/>
        </a:p>
      </dgm:t>
    </dgm:pt>
    <dgm:pt modelId="{F90A0E30-B821-4519-AA9E-247127F4CF93}" type="pres">
      <dgm:prSet presAssocID="{AB0851F9-10C6-49EA-8FEA-97AD91604BBC}" presName="sibTrans" presStyleLbl="sibTrans2D1" presStyleIdx="2" presStyleCnt="4"/>
      <dgm:spPr/>
      <dgm:t>
        <a:bodyPr/>
        <a:lstStyle/>
        <a:p>
          <a:endParaRPr lang="en-GB"/>
        </a:p>
      </dgm:t>
    </dgm:pt>
    <dgm:pt modelId="{8268715B-5595-4E89-A98A-E17BEA86E4FF}" type="pres">
      <dgm:prSet presAssocID="{AB0851F9-10C6-49EA-8FEA-97AD91604BBC}" presName="connectorText" presStyleLbl="sibTrans2D1" presStyleIdx="2" presStyleCnt="4"/>
      <dgm:spPr/>
      <dgm:t>
        <a:bodyPr/>
        <a:lstStyle/>
        <a:p>
          <a:endParaRPr lang="en-GB"/>
        </a:p>
      </dgm:t>
    </dgm:pt>
    <dgm:pt modelId="{67A74A8A-99B9-4CE0-A179-095C15FEF0C0}" type="pres">
      <dgm:prSet presAssocID="{1C3C64AE-5BDF-43FA-8AD3-1B0231915F6A}" presName="node" presStyleLbl="node1" presStyleIdx="3" presStyleCnt="5" custScaleX="294502" custScaleY="110001">
        <dgm:presLayoutVars>
          <dgm:bulletEnabled val="1"/>
        </dgm:presLayoutVars>
      </dgm:prSet>
      <dgm:spPr/>
      <dgm:t>
        <a:bodyPr/>
        <a:lstStyle/>
        <a:p>
          <a:endParaRPr lang="en-GB"/>
        </a:p>
      </dgm:t>
    </dgm:pt>
    <dgm:pt modelId="{7F6F6B10-FE11-4296-AC27-D7103EEB5CD6}" type="pres">
      <dgm:prSet presAssocID="{8A1ED88A-877C-4103-B87A-E2837660F138}" presName="sibTrans" presStyleLbl="sibTrans2D1" presStyleIdx="3" presStyleCnt="4"/>
      <dgm:spPr/>
      <dgm:t>
        <a:bodyPr/>
        <a:lstStyle/>
        <a:p>
          <a:endParaRPr lang="en-GB"/>
        </a:p>
      </dgm:t>
    </dgm:pt>
    <dgm:pt modelId="{935B1550-34C6-4C58-8624-0C3BDCFC05F6}" type="pres">
      <dgm:prSet presAssocID="{8A1ED88A-877C-4103-B87A-E2837660F138}" presName="connectorText" presStyleLbl="sibTrans2D1" presStyleIdx="3" presStyleCnt="4"/>
      <dgm:spPr/>
      <dgm:t>
        <a:bodyPr/>
        <a:lstStyle/>
        <a:p>
          <a:endParaRPr lang="en-GB"/>
        </a:p>
      </dgm:t>
    </dgm:pt>
    <dgm:pt modelId="{C6D8DBFA-DAAB-4C02-B24B-561FE75D0A35}" type="pres">
      <dgm:prSet presAssocID="{2643F3F9-FC66-4261-9BD0-E31A7E7D0726}" presName="node" presStyleLbl="node1" presStyleIdx="4" presStyleCnt="5" custScaleX="294502" custScaleY="110001">
        <dgm:presLayoutVars>
          <dgm:bulletEnabled val="1"/>
        </dgm:presLayoutVars>
      </dgm:prSet>
      <dgm:spPr/>
      <dgm:t>
        <a:bodyPr/>
        <a:lstStyle/>
        <a:p>
          <a:endParaRPr lang="en-GB"/>
        </a:p>
      </dgm:t>
    </dgm:pt>
  </dgm:ptLst>
  <dgm:cxnLst>
    <dgm:cxn modelId="{CAF1C3BC-6601-4A7E-AFCA-F44D010122D8}" type="presOf" srcId="{0DD08F13-F508-4E71-A027-8B6BEE4ABD6D}" destId="{066612C5-CC24-467D-B972-0E3469251E99}" srcOrd="0" destOrd="0" presId="urn:microsoft.com/office/officeart/2005/8/layout/process2"/>
    <dgm:cxn modelId="{7F714FD5-B788-4038-B428-A06222D7FD56}" type="presOf" srcId="{7E2FA93F-F8CA-4033-A0E0-C04CF804CF01}" destId="{1BB4324B-B07A-4EE9-B48E-20933D3B7B31}" srcOrd="1" destOrd="0" presId="urn:microsoft.com/office/officeart/2005/8/layout/process2"/>
    <dgm:cxn modelId="{BA7D8FD1-0D11-412B-9F19-8DFA53ACE2A1}" type="presOf" srcId="{44059071-BF72-47F6-9423-E2BD1CACB8DE}" destId="{51183349-EDCD-4F79-805D-783AB1DA8F4F}" srcOrd="0" destOrd="0" presId="urn:microsoft.com/office/officeart/2005/8/layout/process2"/>
    <dgm:cxn modelId="{07CB4DBB-8F55-4F20-B1D8-6F1DE4EA1CB6}" type="presOf" srcId="{AB0851F9-10C6-49EA-8FEA-97AD91604BBC}" destId="{8268715B-5595-4E89-A98A-E17BEA86E4FF}" srcOrd="1" destOrd="0" presId="urn:microsoft.com/office/officeart/2005/8/layout/process2"/>
    <dgm:cxn modelId="{FAB713F8-5AA5-4F87-9A55-21B54A4B91E1}" srcId="{0DD08F13-F508-4E71-A027-8B6BEE4ABD6D}" destId="{1C3C64AE-5BDF-43FA-8AD3-1B0231915F6A}" srcOrd="3" destOrd="0" parTransId="{285F8AB4-A969-4314-B47F-EFAD451A35C2}" sibTransId="{8A1ED88A-877C-4103-B87A-E2837660F138}"/>
    <dgm:cxn modelId="{24A1112D-94F7-4335-AF7C-5910B70A8FF4}" type="presOf" srcId="{7945DF2D-E81D-4E7B-9BDB-39339E605294}" destId="{7AE922D3-756F-4ABC-B906-DAD8D9761942}" srcOrd="0" destOrd="0" presId="urn:microsoft.com/office/officeart/2005/8/layout/process2"/>
    <dgm:cxn modelId="{8F9A24EE-3F35-4955-A5EB-2F2C339683AC}" type="presOf" srcId="{516174B8-1306-4595-B87A-40C79A0076EE}" destId="{E9E6A4A6-F9AB-4AA8-AD2F-06535A0075F3}" srcOrd="1" destOrd="0" presId="urn:microsoft.com/office/officeart/2005/8/layout/process2"/>
    <dgm:cxn modelId="{6E94334A-DB1F-4FB3-9EBC-5E27E76B2BC8}" type="presOf" srcId="{2643F3F9-FC66-4261-9BD0-E31A7E7D0726}" destId="{C6D8DBFA-DAAB-4C02-B24B-561FE75D0A35}" srcOrd="0" destOrd="0" presId="urn:microsoft.com/office/officeart/2005/8/layout/process2"/>
    <dgm:cxn modelId="{D94DBB1A-69A8-4AA9-A0A3-A86DD6253D5B}" type="presOf" srcId="{516174B8-1306-4595-B87A-40C79A0076EE}" destId="{C5FD3C25-B1C4-4D85-ACCB-8600BD1FB717}" srcOrd="0" destOrd="0" presId="urn:microsoft.com/office/officeart/2005/8/layout/process2"/>
    <dgm:cxn modelId="{38050A86-99F4-43FC-9CE0-7BE24574135D}" srcId="{0DD08F13-F508-4E71-A027-8B6BEE4ABD6D}" destId="{44059071-BF72-47F6-9423-E2BD1CACB8DE}" srcOrd="0" destOrd="0" parTransId="{5DF275A9-F5FA-4FA5-BEB5-71678449B1D4}" sibTransId="{516174B8-1306-4595-B87A-40C79A0076EE}"/>
    <dgm:cxn modelId="{A22D9092-B3D9-4D58-B624-F461BFE5C753}" srcId="{0DD08F13-F508-4E71-A027-8B6BEE4ABD6D}" destId="{7945DF2D-E81D-4E7B-9BDB-39339E605294}" srcOrd="1" destOrd="0" parTransId="{C1019F34-12A2-4FD7-BB1F-3C676D6A26FB}" sibTransId="{7E2FA93F-F8CA-4033-A0E0-C04CF804CF01}"/>
    <dgm:cxn modelId="{70E7825D-E569-46F1-9FF5-50689C64ACB6}" type="presOf" srcId="{7E2FA93F-F8CA-4033-A0E0-C04CF804CF01}" destId="{CC048C46-6F7E-4572-9F77-A760CEA78EA4}" srcOrd="0" destOrd="0" presId="urn:microsoft.com/office/officeart/2005/8/layout/process2"/>
    <dgm:cxn modelId="{65A4F6F8-4BA0-4A24-B83C-45B7FCFB0141}" type="presOf" srcId="{1C3C64AE-5BDF-43FA-8AD3-1B0231915F6A}" destId="{67A74A8A-99B9-4CE0-A179-095C15FEF0C0}" srcOrd="0" destOrd="0" presId="urn:microsoft.com/office/officeart/2005/8/layout/process2"/>
    <dgm:cxn modelId="{6E0B62FB-B51B-4C94-BEE9-037A4776EDFD}" srcId="{0DD08F13-F508-4E71-A027-8B6BEE4ABD6D}" destId="{2643F3F9-FC66-4261-9BD0-E31A7E7D0726}" srcOrd="4" destOrd="0" parTransId="{B69077DA-289C-4653-A87D-1D68BBAA62A0}" sibTransId="{54E395E2-F5B0-4E54-BEA0-425142345821}"/>
    <dgm:cxn modelId="{B3CE4E45-6B12-483F-8115-85608551D641}" type="presOf" srcId="{AB0851F9-10C6-49EA-8FEA-97AD91604BBC}" destId="{F90A0E30-B821-4519-AA9E-247127F4CF93}" srcOrd="0" destOrd="0" presId="urn:microsoft.com/office/officeart/2005/8/layout/process2"/>
    <dgm:cxn modelId="{944C9AC0-1707-4BDE-BF5A-74A21950359B}" type="presOf" srcId="{8A1ED88A-877C-4103-B87A-E2837660F138}" destId="{935B1550-34C6-4C58-8624-0C3BDCFC05F6}" srcOrd="1" destOrd="0" presId="urn:microsoft.com/office/officeart/2005/8/layout/process2"/>
    <dgm:cxn modelId="{B06CDA1E-1DB7-4E65-87F3-66571D4B9450}" type="presOf" srcId="{C968BB6D-0C26-431A-956F-D29413EDBDF9}" destId="{CDD3049A-B303-48A8-B7D1-DFDE26CE635B}" srcOrd="0" destOrd="0" presId="urn:microsoft.com/office/officeart/2005/8/layout/process2"/>
    <dgm:cxn modelId="{DE5EC877-9402-489C-AE21-7257497730CB}" type="presOf" srcId="{8A1ED88A-877C-4103-B87A-E2837660F138}" destId="{7F6F6B10-FE11-4296-AC27-D7103EEB5CD6}" srcOrd="0" destOrd="0" presId="urn:microsoft.com/office/officeart/2005/8/layout/process2"/>
    <dgm:cxn modelId="{1D81DE48-B051-431E-AE4F-970D8DD33F98}" srcId="{0DD08F13-F508-4E71-A027-8B6BEE4ABD6D}" destId="{C968BB6D-0C26-431A-956F-D29413EDBDF9}" srcOrd="2" destOrd="0" parTransId="{76A7EE96-F01A-44E5-B5BF-EFC1963F7FAA}" sibTransId="{AB0851F9-10C6-49EA-8FEA-97AD91604BBC}"/>
    <dgm:cxn modelId="{3E5C8DDD-D6B1-476F-BCEE-BE67839F03D2}" type="presParOf" srcId="{066612C5-CC24-467D-B972-0E3469251E99}" destId="{51183349-EDCD-4F79-805D-783AB1DA8F4F}" srcOrd="0" destOrd="0" presId="urn:microsoft.com/office/officeart/2005/8/layout/process2"/>
    <dgm:cxn modelId="{2E34C195-A832-47DA-8422-F701A6F417F7}" type="presParOf" srcId="{066612C5-CC24-467D-B972-0E3469251E99}" destId="{C5FD3C25-B1C4-4D85-ACCB-8600BD1FB717}" srcOrd="1" destOrd="0" presId="urn:microsoft.com/office/officeart/2005/8/layout/process2"/>
    <dgm:cxn modelId="{D4D9E008-0DC1-4323-A062-B6007C671FED}" type="presParOf" srcId="{C5FD3C25-B1C4-4D85-ACCB-8600BD1FB717}" destId="{E9E6A4A6-F9AB-4AA8-AD2F-06535A0075F3}" srcOrd="0" destOrd="0" presId="urn:microsoft.com/office/officeart/2005/8/layout/process2"/>
    <dgm:cxn modelId="{983FE75B-7B53-4C28-A36C-D53A9B4A9344}" type="presParOf" srcId="{066612C5-CC24-467D-B972-0E3469251E99}" destId="{7AE922D3-756F-4ABC-B906-DAD8D9761942}" srcOrd="2" destOrd="0" presId="urn:microsoft.com/office/officeart/2005/8/layout/process2"/>
    <dgm:cxn modelId="{707DBE46-28E0-40FD-B0AB-BBB2B45C3A02}" type="presParOf" srcId="{066612C5-CC24-467D-B972-0E3469251E99}" destId="{CC048C46-6F7E-4572-9F77-A760CEA78EA4}" srcOrd="3" destOrd="0" presId="urn:microsoft.com/office/officeart/2005/8/layout/process2"/>
    <dgm:cxn modelId="{4C4643EC-7A87-4001-B3C6-393BE2585546}" type="presParOf" srcId="{CC048C46-6F7E-4572-9F77-A760CEA78EA4}" destId="{1BB4324B-B07A-4EE9-B48E-20933D3B7B31}" srcOrd="0" destOrd="0" presId="urn:microsoft.com/office/officeart/2005/8/layout/process2"/>
    <dgm:cxn modelId="{92565851-AA6B-4A9D-BA2F-2587A662A0E7}" type="presParOf" srcId="{066612C5-CC24-467D-B972-0E3469251E99}" destId="{CDD3049A-B303-48A8-B7D1-DFDE26CE635B}" srcOrd="4" destOrd="0" presId="urn:microsoft.com/office/officeart/2005/8/layout/process2"/>
    <dgm:cxn modelId="{892708CD-4A4D-4850-BA04-21DD0119F657}" type="presParOf" srcId="{066612C5-CC24-467D-B972-0E3469251E99}" destId="{F90A0E30-B821-4519-AA9E-247127F4CF93}" srcOrd="5" destOrd="0" presId="urn:microsoft.com/office/officeart/2005/8/layout/process2"/>
    <dgm:cxn modelId="{7F44BDD9-205C-470E-916D-B67C07C6785A}" type="presParOf" srcId="{F90A0E30-B821-4519-AA9E-247127F4CF93}" destId="{8268715B-5595-4E89-A98A-E17BEA86E4FF}" srcOrd="0" destOrd="0" presId="urn:microsoft.com/office/officeart/2005/8/layout/process2"/>
    <dgm:cxn modelId="{1BFC5B01-4B75-4AA5-A229-D865335EB177}" type="presParOf" srcId="{066612C5-CC24-467D-B972-0E3469251E99}" destId="{67A74A8A-99B9-4CE0-A179-095C15FEF0C0}" srcOrd="6" destOrd="0" presId="urn:microsoft.com/office/officeart/2005/8/layout/process2"/>
    <dgm:cxn modelId="{C4800F5E-2B29-469B-A20D-3B3046D72924}" type="presParOf" srcId="{066612C5-CC24-467D-B972-0E3469251E99}" destId="{7F6F6B10-FE11-4296-AC27-D7103EEB5CD6}" srcOrd="7" destOrd="0" presId="urn:microsoft.com/office/officeart/2005/8/layout/process2"/>
    <dgm:cxn modelId="{90E0855C-EA29-4FF7-AB13-2CA96F5250C6}" type="presParOf" srcId="{7F6F6B10-FE11-4296-AC27-D7103EEB5CD6}" destId="{935B1550-34C6-4C58-8624-0C3BDCFC05F6}" srcOrd="0" destOrd="0" presId="urn:microsoft.com/office/officeart/2005/8/layout/process2"/>
    <dgm:cxn modelId="{4F039542-BAF1-45FC-B3E5-975E29A3C50C}" type="presParOf" srcId="{066612C5-CC24-467D-B972-0E3469251E99}" destId="{C6D8DBFA-DAAB-4C02-B24B-561FE75D0A35}"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07D88722-F878-426C-B29C-59A1BBF6D35F}" type="doc">
      <dgm:prSet loTypeId="urn:microsoft.com/office/officeart/2005/8/layout/hList6" loCatId="list" qsTypeId="urn:microsoft.com/office/officeart/2005/8/quickstyle/simple1" qsCatId="simple" csTypeId="urn:microsoft.com/office/officeart/2005/8/colors/accent0_3" csCatId="mainScheme"/>
      <dgm:spPr/>
      <dgm:t>
        <a:bodyPr/>
        <a:lstStyle/>
        <a:p>
          <a:endParaRPr lang="en-US"/>
        </a:p>
      </dgm:t>
    </dgm:pt>
    <dgm:pt modelId="{44FBBE4D-9E2E-450C-8E74-4B7478D4CA4D}">
      <dgm:prSet/>
      <dgm:spPr/>
      <dgm:t>
        <a:bodyPr/>
        <a:lstStyle/>
        <a:p>
          <a:pPr rtl="0"/>
          <a:r>
            <a:rPr lang="en-US"/>
            <a:t>Absolute property</a:t>
          </a:r>
        </a:p>
      </dgm:t>
    </dgm:pt>
    <dgm:pt modelId="{9EB556B1-B455-4699-A3AD-FFBE4E1E645F}" type="parTrans" cxnId="{12360992-9215-4AC4-9F9E-DD7FF1FD2F99}">
      <dgm:prSet/>
      <dgm:spPr/>
      <dgm:t>
        <a:bodyPr/>
        <a:lstStyle/>
        <a:p>
          <a:endParaRPr lang="en-US"/>
        </a:p>
      </dgm:t>
    </dgm:pt>
    <dgm:pt modelId="{414744E2-EE75-477C-BCB7-15EAA2009E8A}" type="sibTrans" cxnId="{12360992-9215-4AC4-9F9E-DD7FF1FD2F99}">
      <dgm:prSet/>
      <dgm:spPr/>
      <dgm:t>
        <a:bodyPr/>
        <a:lstStyle/>
        <a:p>
          <a:endParaRPr lang="en-US"/>
        </a:p>
      </dgm:t>
    </dgm:pt>
    <dgm:pt modelId="{095163F0-99BE-41A6-BAFC-7B646C7F856F}">
      <dgm:prSet/>
      <dgm:spPr/>
      <dgm:t>
        <a:bodyPr/>
        <a:lstStyle/>
        <a:p>
          <a:pPr rtl="0"/>
          <a:r>
            <a:rPr lang="en-US" dirty="0"/>
            <a:t>Inheritance</a:t>
          </a:r>
        </a:p>
      </dgm:t>
    </dgm:pt>
    <dgm:pt modelId="{0DD31A86-CE15-43DC-9C82-B0A0FEA6E282}" type="parTrans" cxnId="{0932AEDF-E1C2-41C8-A009-E91B6556A1C0}">
      <dgm:prSet/>
      <dgm:spPr/>
      <dgm:t>
        <a:bodyPr/>
        <a:lstStyle/>
        <a:p>
          <a:endParaRPr lang="en-US"/>
        </a:p>
      </dgm:t>
    </dgm:pt>
    <dgm:pt modelId="{DAA20F2A-D62F-463D-A236-961395D83E90}" type="sibTrans" cxnId="{0932AEDF-E1C2-41C8-A009-E91B6556A1C0}">
      <dgm:prSet/>
      <dgm:spPr/>
      <dgm:t>
        <a:bodyPr/>
        <a:lstStyle/>
        <a:p>
          <a:endParaRPr lang="en-US"/>
        </a:p>
      </dgm:t>
    </dgm:pt>
    <dgm:pt modelId="{655D6E02-1702-4F9F-B19E-727A8853E331}">
      <dgm:prSet/>
      <dgm:spPr/>
      <dgm:t>
        <a:bodyPr/>
        <a:lstStyle/>
        <a:p>
          <a:pPr rtl="0"/>
          <a:r>
            <a:rPr lang="en-US"/>
            <a:t>Partition</a:t>
          </a:r>
        </a:p>
      </dgm:t>
    </dgm:pt>
    <dgm:pt modelId="{1F503FF9-C454-43E7-A260-19E2EF2CED8E}" type="parTrans" cxnId="{631483B9-DC36-4CB5-B6D2-7FEFD3FDB3AC}">
      <dgm:prSet/>
      <dgm:spPr/>
      <dgm:t>
        <a:bodyPr/>
        <a:lstStyle/>
        <a:p>
          <a:endParaRPr lang="en-US"/>
        </a:p>
      </dgm:t>
    </dgm:pt>
    <dgm:pt modelId="{5349F281-6EDA-49CA-9E49-CFAF85DD22ED}" type="sibTrans" cxnId="{631483B9-DC36-4CB5-B6D2-7FEFD3FDB3AC}">
      <dgm:prSet/>
      <dgm:spPr/>
      <dgm:t>
        <a:bodyPr/>
        <a:lstStyle/>
        <a:p>
          <a:endParaRPr lang="en-US"/>
        </a:p>
      </dgm:t>
    </dgm:pt>
    <dgm:pt modelId="{E49806F6-9093-4D4D-8B98-34354087929F}">
      <dgm:prSet/>
      <dgm:spPr/>
      <dgm:t>
        <a:bodyPr/>
        <a:lstStyle/>
        <a:p>
          <a:pPr rtl="0"/>
          <a:r>
            <a:rPr lang="en-US"/>
            <a:t>In lieu of maintenance</a:t>
          </a:r>
        </a:p>
      </dgm:t>
    </dgm:pt>
    <dgm:pt modelId="{B4A53C2E-77D6-4C5C-A61F-1DD9D77EA9B3}" type="parTrans" cxnId="{802DEA6C-83BC-49E8-A590-64B6B3B12496}">
      <dgm:prSet/>
      <dgm:spPr/>
      <dgm:t>
        <a:bodyPr/>
        <a:lstStyle/>
        <a:p>
          <a:endParaRPr lang="en-US"/>
        </a:p>
      </dgm:t>
    </dgm:pt>
    <dgm:pt modelId="{AFC44649-E5CE-445E-85F1-FE4F2E4A9410}" type="sibTrans" cxnId="{802DEA6C-83BC-49E8-A590-64B6B3B12496}">
      <dgm:prSet/>
      <dgm:spPr/>
      <dgm:t>
        <a:bodyPr/>
        <a:lstStyle/>
        <a:p>
          <a:endParaRPr lang="en-US"/>
        </a:p>
      </dgm:t>
    </dgm:pt>
    <dgm:pt modelId="{B61E527F-A5F7-4EF0-9CA6-E902B35D1732}">
      <dgm:prSet/>
      <dgm:spPr/>
      <dgm:t>
        <a:bodyPr/>
        <a:lstStyle/>
        <a:p>
          <a:pPr rtl="0"/>
          <a:r>
            <a:rPr lang="en-US" dirty="0"/>
            <a:t>By gift</a:t>
          </a:r>
        </a:p>
      </dgm:t>
    </dgm:pt>
    <dgm:pt modelId="{C00DEEC9-3172-4AB2-A194-3C34E4184BCD}" type="parTrans" cxnId="{278C4256-8C0D-40E6-91BD-3BC715AA443B}">
      <dgm:prSet/>
      <dgm:spPr/>
      <dgm:t>
        <a:bodyPr/>
        <a:lstStyle/>
        <a:p>
          <a:endParaRPr lang="en-US"/>
        </a:p>
      </dgm:t>
    </dgm:pt>
    <dgm:pt modelId="{4F8F8521-F913-4D8A-A13D-637559171601}" type="sibTrans" cxnId="{278C4256-8C0D-40E6-91BD-3BC715AA443B}">
      <dgm:prSet/>
      <dgm:spPr/>
      <dgm:t>
        <a:bodyPr/>
        <a:lstStyle/>
        <a:p>
          <a:endParaRPr lang="en-US"/>
        </a:p>
      </dgm:t>
    </dgm:pt>
    <dgm:pt modelId="{1FE1EC05-4E31-41CC-B00A-E2FB84BEDC80}">
      <dgm:prSet/>
      <dgm:spPr/>
      <dgm:t>
        <a:bodyPr/>
        <a:lstStyle/>
        <a:p>
          <a:pPr rtl="0"/>
          <a:r>
            <a:rPr lang="en-US"/>
            <a:t>Own skill</a:t>
          </a:r>
        </a:p>
      </dgm:t>
    </dgm:pt>
    <dgm:pt modelId="{20673F13-8AFF-4404-A338-0667644418EF}" type="parTrans" cxnId="{77A94A07-73A6-4281-815E-503E2B84CF0C}">
      <dgm:prSet/>
      <dgm:spPr/>
      <dgm:t>
        <a:bodyPr/>
        <a:lstStyle/>
        <a:p>
          <a:endParaRPr lang="en-US"/>
        </a:p>
      </dgm:t>
    </dgm:pt>
    <dgm:pt modelId="{2BA18331-6B0E-4CC5-8CC2-17CF30FB20FC}" type="sibTrans" cxnId="{77A94A07-73A6-4281-815E-503E2B84CF0C}">
      <dgm:prSet/>
      <dgm:spPr/>
      <dgm:t>
        <a:bodyPr/>
        <a:lstStyle/>
        <a:p>
          <a:endParaRPr lang="en-US"/>
        </a:p>
      </dgm:t>
    </dgm:pt>
    <dgm:pt modelId="{E8CF84DB-6700-4CCC-B629-8C2EB0CC4817}">
      <dgm:prSet/>
      <dgm:spPr/>
      <dgm:t>
        <a:bodyPr/>
        <a:lstStyle/>
        <a:p>
          <a:pPr rtl="0"/>
          <a:r>
            <a:rPr lang="en-US"/>
            <a:t>Purchase</a:t>
          </a:r>
        </a:p>
      </dgm:t>
    </dgm:pt>
    <dgm:pt modelId="{FBA71806-E8C9-40FF-976C-3426377DF24B}" type="parTrans" cxnId="{96674CB9-FE2F-4F9F-86D7-0325C7776061}">
      <dgm:prSet/>
      <dgm:spPr/>
      <dgm:t>
        <a:bodyPr/>
        <a:lstStyle/>
        <a:p>
          <a:endParaRPr lang="en-US"/>
        </a:p>
      </dgm:t>
    </dgm:pt>
    <dgm:pt modelId="{620E3978-B7C1-4545-8D07-7CC19653AC3F}" type="sibTrans" cxnId="{96674CB9-FE2F-4F9F-86D7-0325C7776061}">
      <dgm:prSet/>
      <dgm:spPr/>
      <dgm:t>
        <a:bodyPr/>
        <a:lstStyle/>
        <a:p>
          <a:endParaRPr lang="en-US"/>
        </a:p>
      </dgm:t>
    </dgm:pt>
    <dgm:pt modelId="{90E75B0C-687E-4016-8233-E55FF8562B56}">
      <dgm:prSet/>
      <dgm:spPr/>
      <dgm:t>
        <a:bodyPr/>
        <a:lstStyle/>
        <a:p>
          <a:pPr rtl="0"/>
          <a:r>
            <a:rPr lang="en-US"/>
            <a:t>Free to dispose such property</a:t>
          </a:r>
        </a:p>
      </dgm:t>
    </dgm:pt>
    <dgm:pt modelId="{59EA923E-695B-4E30-AB03-D783B865B386}" type="parTrans" cxnId="{0D07AF67-CAD6-45FA-BBA6-0E04C57BB514}">
      <dgm:prSet/>
      <dgm:spPr/>
      <dgm:t>
        <a:bodyPr/>
        <a:lstStyle/>
        <a:p>
          <a:endParaRPr lang="en-US"/>
        </a:p>
      </dgm:t>
    </dgm:pt>
    <dgm:pt modelId="{332564A3-1DA0-4F66-8772-0BFE842F168A}" type="sibTrans" cxnId="{0D07AF67-CAD6-45FA-BBA6-0E04C57BB514}">
      <dgm:prSet/>
      <dgm:spPr/>
      <dgm:t>
        <a:bodyPr/>
        <a:lstStyle/>
        <a:p>
          <a:endParaRPr lang="en-US"/>
        </a:p>
      </dgm:t>
    </dgm:pt>
    <dgm:pt modelId="{7C1E6348-928C-43EE-BDA8-60C0CA27764D}">
      <dgm:prSet/>
      <dgm:spPr/>
      <dgm:t>
        <a:bodyPr/>
        <a:lstStyle/>
        <a:p>
          <a:pPr rtl="0"/>
          <a:r>
            <a:rPr lang="en-US"/>
            <a:t>Can will away to whoever she likes</a:t>
          </a:r>
        </a:p>
      </dgm:t>
    </dgm:pt>
    <dgm:pt modelId="{D08B0E34-1577-4A34-BD78-B0E16C591E32}" type="parTrans" cxnId="{7580D8E9-9A81-4BF7-BF0D-1BE858798A5E}">
      <dgm:prSet/>
      <dgm:spPr/>
      <dgm:t>
        <a:bodyPr/>
        <a:lstStyle/>
        <a:p>
          <a:endParaRPr lang="en-US"/>
        </a:p>
      </dgm:t>
    </dgm:pt>
    <dgm:pt modelId="{75F076B9-AC2F-4968-9DCA-56E30A7E27A0}" type="sibTrans" cxnId="{7580D8E9-9A81-4BF7-BF0D-1BE858798A5E}">
      <dgm:prSet/>
      <dgm:spPr/>
      <dgm:t>
        <a:bodyPr/>
        <a:lstStyle/>
        <a:p>
          <a:endParaRPr lang="en-US"/>
        </a:p>
      </dgm:t>
    </dgm:pt>
    <dgm:pt modelId="{D6D70EF1-2EC6-4E4B-B375-13429FD3DE48}" type="pres">
      <dgm:prSet presAssocID="{07D88722-F878-426C-B29C-59A1BBF6D35F}" presName="Name0" presStyleCnt="0">
        <dgm:presLayoutVars>
          <dgm:dir/>
          <dgm:resizeHandles val="exact"/>
        </dgm:presLayoutVars>
      </dgm:prSet>
      <dgm:spPr/>
      <dgm:t>
        <a:bodyPr/>
        <a:lstStyle/>
        <a:p>
          <a:endParaRPr lang="en-GB"/>
        </a:p>
      </dgm:t>
    </dgm:pt>
    <dgm:pt modelId="{54D16F97-8284-4855-9E39-4B99C08FBE75}" type="pres">
      <dgm:prSet presAssocID="{44FBBE4D-9E2E-450C-8E74-4B7478D4CA4D}" presName="node" presStyleLbl="node1" presStyleIdx="0" presStyleCnt="2">
        <dgm:presLayoutVars>
          <dgm:bulletEnabled val="1"/>
        </dgm:presLayoutVars>
      </dgm:prSet>
      <dgm:spPr/>
      <dgm:t>
        <a:bodyPr/>
        <a:lstStyle/>
        <a:p>
          <a:endParaRPr lang="en-GB"/>
        </a:p>
      </dgm:t>
    </dgm:pt>
    <dgm:pt modelId="{C7614C9D-F68E-41B6-B4DF-674A336A12B8}" type="pres">
      <dgm:prSet presAssocID="{414744E2-EE75-477C-BCB7-15EAA2009E8A}" presName="sibTrans" presStyleCnt="0"/>
      <dgm:spPr/>
    </dgm:pt>
    <dgm:pt modelId="{FCEA91A5-3748-4491-A72B-641DC7B677B8}" type="pres">
      <dgm:prSet presAssocID="{90E75B0C-687E-4016-8233-E55FF8562B56}" presName="node" presStyleLbl="node1" presStyleIdx="1" presStyleCnt="2">
        <dgm:presLayoutVars>
          <dgm:bulletEnabled val="1"/>
        </dgm:presLayoutVars>
      </dgm:prSet>
      <dgm:spPr/>
      <dgm:t>
        <a:bodyPr/>
        <a:lstStyle/>
        <a:p>
          <a:endParaRPr lang="en-GB"/>
        </a:p>
      </dgm:t>
    </dgm:pt>
  </dgm:ptLst>
  <dgm:cxnLst>
    <dgm:cxn modelId="{802DEA6C-83BC-49E8-A590-64B6B3B12496}" srcId="{44FBBE4D-9E2E-450C-8E74-4B7478D4CA4D}" destId="{E49806F6-9093-4D4D-8B98-34354087929F}" srcOrd="2" destOrd="0" parTransId="{B4A53C2E-77D6-4C5C-A61F-1DD9D77EA9B3}" sibTransId="{AFC44649-E5CE-445E-85F1-FE4F2E4A9410}"/>
    <dgm:cxn modelId="{5C719EAC-7B3B-48BB-8DBD-5E810D080471}" type="presOf" srcId="{1FE1EC05-4E31-41CC-B00A-E2FB84BEDC80}" destId="{54D16F97-8284-4855-9E39-4B99C08FBE75}" srcOrd="0" destOrd="5" presId="urn:microsoft.com/office/officeart/2005/8/layout/hList6"/>
    <dgm:cxn modelId="{0932AEDF-E1C2-41C8-A009-E91B6556A1C0}" srcId="{44FBBE4D-9E2E-450C-8E74-4B7478D4CA4D}" destId="{095163F0-99BE-41A6-BAFC-7B646C7F856F}" srcOrd="0" destOrd="0" parTransId="{0DD31A86-CE15-43DC-9C82-B0A0FEA6E282}" sibTransId="{DAA20F2A-D62F-463D-A236-961395D83E90}"/>
    <dgm:cxn modelId="{5D14CF06-D58C-4ACA-A3B7-2F381196CB50}" type="presOf" srcId="{B61E527F-A5F7-4EF0-9CA6-E902B35D1732}" destId="{54D16F97-8284-4855-9E39-4B99C08FBE75}" srcOrd="0" destOrd="4" presId="urn:microsoft.com/office/officeart/2005/8/layout/hList6"/>
    <dgm:cxn modelId="{79289A30-B571-4553-9BBB-57E0C88AD52E}" type="presOf" srcId="{095163F0-99BE-41A6-BAFC-7B646C7F856F}" destId="{54D16F97-8284-4855-9E39-4B99C08FBE75}" srcOrd="0" destOrd="1" presId="urn:microsoft.com/office/officeart/2005/8/layout/hList6"/>
    <dgm:cxn modelId="{7389B183-5059-438F-A608-20108689C0B2}" type="presOf" srcId="{E8CF84DB-6700-4CCC-B629-8C2EB0CC4817}" destId="{54D16F97-8284-4855-9E39-4B99C08FBE75}" srcOrd="0" destOrd="6" presId="urn:microsoft.com/office/officeart/2005/8/layout/hList6"/>
    <dgm:cxn modelId="{0F80784A-8A2E-498B-90C9-4C533B5B6C29}" type="presOf" srcId="{7C1E6348-928C-43EE-BDA8-60C0CA27764D}" destId="{FCEA91A5-3748-4491-A72B-641DC7B677B8}" srcOrd="0" destOrd="1" presId="urn:microsoft.com/office/officeart/2005/8/layout/hList6"/>
    <dgm:cxn modelId="{77A94A07-73A6-4281-815E-503E2B84CF0C}" srcId="{44FBBE4D-9E2E-450C-8E74-4B7478D4CA4D}" destId="{1FE1EC05-4E31-41CC-B00A-E2FB84BEDC80}" srcOrd="4" destOrd="0" parTransId="{20673F13-8AFF-4404-A338-0667644418EF}" sibTransId="{2BA18331-6B0E-4CC5-8CC2-17CF30FB20FC}"/>
    <dgm:cxn modelId="{3E75391C-5163-428A-983F-B5621875C434}" type="presOf" srcId="{07D88722-F878-426C-B29C-59A1BBF6D35F}" destId="{D6D70EF1-2EC6-4E4B-B375-13429FD3DE48}" srcOrd="0" destOrd="0" presId="urn:microsoft.com/office/officeart/2005/8/layout/hList6"/>
    <dgm:cxn modelId="{0CA7DEEA-6594-4591-9900-56341A3B41ED}" type="presOf" srcId="{E49806F6-9093-4D4D-8B98-34354087929F}" destId="{54D16F97-8284-4855-9E39-4B99C08FBE75}" srcOrd="0" destOrd="3" presId="urn:microsoft.com/office/officeart/2005/8/layout/hList6"/>
    <dgm:cxn modelId="{96674CB9-FE2F-4F9F-86D7-0325C7776061}" srcId="{44FBBE4D-9E2E-450C-8E74-4B7478D4CA4D}" destId="{E8CF84DB-6700-4CCC-B629-8C2EB0CC4817}" srcOrd="5" destOrd="0" parTransId="{FBA71806-E8C9-40FF-976C-3426377DF24B}" sibTransId="{620E3978-B7C1-4545-8D07-7CC19653AC3F}"/>
    <dgm:cxn modelId="{0D07AF67-CAD6-45FA-BBA6-0E04C57BB514}" srcId="{07D88722-F878-426C-B29C-59A1BBF6D35F}" destId="{90E75B0C-687E-4016-8233-E55FF8562B56}" srcOrd="1" destOrd="0" parTransId="{59EA923E-695B-4E30-AB03-D783B865B386}" sibTransId="{332564A3-1DA0-4F66-8772-0BFE842F168A}"/>
    <dgm:cxn modelId="{7580D8E9-9A81-4BF7-BF0D-1BE858798A5E}" srcId="{90E75B0C-687E-4016-8233-E55FF8562B56}" destId="{7C1E6348-928C-43EE-BDA8-60C0CA27764D}" srcOrd="0" destOrd="0" parTransId="{D08B0E34-1577-4A34-BD78-B0E16C591E32}" sibTransId="{75F076B9-AC2F-4968-9DCA-56E30A7E27A0}"/>
    <dgm:cxn modelId="{EDD40632-FC3F-417F-BAB6-C36438AD94A8}" type="presOf" srcId="{90E75B0C-687E-4016-8233-E55FF8562B56}" destId="{FCEA91A5-3748-4491-A72B-641DC7B677B8}" srcOrd="0" destOrd="0" presId="urn:microsoft.com/office/officeart/2005/8/layout/hList6"/>
    <dgm:cxn modelId="{631483B9-DC36-4CB5-B6D2-7FEFD3FDB3AC}" srcId="{44FBBE4D-9E2E-450C-8E74-4B7478D4CA4D}" destId="{655D6E02-1702-4F9F-B19E-727A8853E331}" srcOrd="1" destOrd="0" parTransId="{1F503FF9-C454-43E7-A260-19E2EF2CED8E}" sibTransId="{5349F281-6EDA-49CA-9E49-CFAF85DD22ED}"/>
    <dgm:cxn modelId="{12360992-9215-4AC4-9F9E-DD7FF1FD2F99}" srcId="{07D88722-F878-426C-B29C-59A1BBF6D35F}" destId="{44FBBE4D-9E2E-450C-8E74-4B7478D4CA4D}" srcOrd="0" destOrd="0" parTransId="{9EB556B1-B455-4699-A3AD-FFBE4E1E645F}" sibTransId="{414744E2-EE75-477C-BCB7-15EAA2009E8A}"/>
    <dgm:cxn modelId="{278C4256-8C0D-40E6-91BD-3BC715AA443B}" srcId="{44FBBE4D-9E2E-450C-8E74-4B7478D4CA4D}" destId="{B61E527F-A5F7-4EF0-9CA6-E902B35D1732}" srcOrd="3" destOrd="0" parTransId="{C00DEEC9-3172-4AB2-A194-3C34E4184BCD}" sibTransId="{4F8F8521-F913-4D8A-A13D-637559171601}"/>
    <dgm:cxn modelId="{2BC4BBE3-4EFB-4DAB-A269-F269464003D7}" type="presOf" srcId="{44FBBE4D-9E2E-450C-8E74-4B7478D4CA4D}" destId="{54D16F97-8284-4855-9E39-4B99C08FBE75}" srcOrd="0" destOrd="0" presId="urn:microsoft.com/office/officeart/2005/8/layout/hList6"/>
    <dgm:cxn modelId="{C06A8C8F-0258-40F8-8789-99C5FE1FB5AD}" type="presOf" srcId="{655D6E02-1702-4F9F-B19E-727A8853E331}" destId="{54D16F97-8284-4855-9E39-4B99C08FBE75}" srcOrd="0" destOrd="2" presId="urn:microsoft.com/office/officeart/2005/8/layout/hList6"/>
    <dgm:cxn modelId="{7CCB99BE-4E92-4E6F-A159-77A0E358BEC2}" type="presParOf" srcId="{D6D70EF1-2EC6-4E4B-B375-13429FD3DE48}" destId="{54D16F97-8284-4855-9E39-4B99C08FBE75}" srcOrd="0" destOrd="0" presId="urn:microsoft.com/office/officeart/2005/8/layout/hList6"/>
    <dgm:cxn modelId="{8B810EA3-E5A7-47D9-A501-01401854D0DE}" type="presParOf" srcId="{D6D70EF1-2EC6-4E4B-B375-13429FD3DE48}" destId="{C7614C9D-F68E-41B6-B4DF-674A336A12B8}" srcOrd="1" destOrd="0" presId="urn:microsoft.com/office/officeart/2005/8/layout/hList6"/>
    <dgm:cxn modelId="{8EF345BE-30C3-46A5-B054-2F2EFDFAB8B9}" type="presParOf" srcId="{D6D70EF1-2EC6-4E4B-B375-13429FD3DE48}" destId="{FCEA91A5-3748-4491-A72B-641DC7B677B8}"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94C2357-15C6-40DC-8702-A96D5E6E5981}"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2C20976F-AB44-4122-BED6-8ABC57E338CF}">
      <dgm:prSet/>
      <dgm:spPr/>
      <dgm:t>
        <a:bodyPr/>
        <a:lstStyle/>
        <a:p>
          <a:pPr rtl="0"/>
          <a:r>
            <a:rPr lang="en-US" dirty="0"/>
            <a:t>Husband gave life interest right to wife in a house property</a:t>
          </a:r>
        </a:p>
      </dgm:t>
    </dgm:pt>
    <dgm:pt modelId="{3EEA0F22-FA56-43BE-B9A1-1D2CF6F197BC}" type="parTrans" cxnId="{45851CC5-2B26-4DC1-99F3-97E73D33EAFF}">
      <dgm:prSet/>
      <dgm:spPr/>
      <dgm:t>
        <a:bodyPr/>
        <a:lstStyle/>
        <a:p>
          <a:endParaRPr lang="en-US"/>
        </a:p>
      </dgm:t>
    </dgm:pt>
    <dgm:pt modelId="{54C2153B-154B-4775-9BC7-892DAF2F8BAA}" type="sibTrans" cxnId="{45851CC5-2B26-4DC1-99F3-97E73D33EAFF}">
      <dgm:prSet/>
      <dgm:spPr/>
      <dgm:t>
        <a:bodyPr/>
        <a:lstStyle/>
        <a:p>
          <a:endParaRPr lang="en-US"/>
        </a:p>
      </dgm:t>
    </dgm:pt>
    <dgm:pt modelId="{1210F519-E575-4656-AAF7-5CBEE2B02DF0}">
      <dgm:prSet/>
      <dgm:spPr/>
      <dgm:t>
        <a:bodyPr/>
        <a:lstStyle/>
        <a:p>
          <a:pPr algn="just" rtl="0"/>
          <a:r>
            <a:rPr lang="en-US" dirty="0"/>
            <a:t>After wife it was stated to devolve to his nephews</a:t>
          </a:r>
        </a:p>
      </dgm:t>
    </dgm:pt>
    <dgm:pt modelId="{61ED15BC-98FD-48AD-9D57-3206ADDC32D3}" type="parTrans" cxnId="{F2DE7A73-2D2B-42D4-8282-4441F2E9A0AD}">
      <dgm:prSet/>
      <dgm:spPr/>
      <dgm:t>
        <a:bodyPr/>
        <a:lstStyle/>
        <a:p>
          <a:endParaRPr lang="en-US"/>
        </a:p>
      </dgm:t>
    </dgm:pt>
    <dgm:pt modelId="{D3BB2AFA-F9AD-47AA-AF73-06F1C82362E6}" type="sibTrans" cxnId="{F2DE7A73-2D2B-42D4-8282-4441F2E9A0AD}">
      <dgm:prSet/>
      <dgm:spPr/>
      <dgm:t>
        <a:bodyPr/>
        <a:lstStyle/>
        <a:p>
          <a:endParaRPr lang="en-US"/>
        </a:p>
      </dgm:t>
    </dgm:pt>
    <dgm:pt modelId="{E81D3E19-A0D4-4951-BBED-CA685D4CE87C}">
      <dgm:prSet/>
      <dgm:spPr/>
      <dgm:t>
        <a:bodyPr/>
        <a:lstStyle/>
        <a:p>
          <a:pPr algn="just" rtl="0"/>
          <a:r>
            <a:rPr lang="en-US" dirty="0"/>
            <a:t>It was not absolute property of wife and she was not allowed to donate it to </a:t>
          </a:r>
          <a:r>
            <a:rPr lang="en-US" dirty="0" err="1"/>
            <a:t>Gurudwara</a:t>
          </a:r>
          <a:endParaRPr lang="en-US" dirty="0"/>
        </a:p>
      </dgm:t>
    </dgm:pt>
    <dgm:pt modelId="{1EE9B026-626B-4C85-A5BF-CC42D177936A}" type="parTrans" cxnId="{921D1DF7-4DDE-431F-AA53-350F036987A0}">
      <dgm:prSet/>
      <dgm:spPr/>
      <dgm:t>
        <a:bodyPr/>
        <a:lstStyle/>
        <a:p>
          <a:endParaRPr lang="en-US"/>
        </a:p>
      </dgm:t>
    </dgm:pt>
    <dgm:pt modelId="{224D5AF6-90A7-448D-818C-F41E62C4389D}" type="sibTrans" cxnId="{921D1DF7-4DDE-431F-AA53-350F036987A0}">
      <dgm:prSet/>
      <dgm:spPr/>
      <dgm:t>
        <a:bodyPr/>
        <a:lstStyle/>
        <a:p>
          <a:endParaRPr lang="en-US"/>
        </a:p>
      </dgm:t>
    </dgm:pt>
    <dgm:pt modelId="{5D2DECC1-4902-4178-A87C-FC4BE5D67EBC}">
      <dgm:prSet/>
      <dgm:spPr/>
      <dgm:t>
        <a:bodyPr/>
        <a:lstStyle/>
        <a:p>
          <a:pPr algn="just" rtl="0"/>
          <a:r>
            <a:rPr lang="en-US" dirty="0"/>
            <a:t>Restricted right of enjoyment so she could not gift it as the property was not absolute property</a:t>
          </a:r>
        </a:p>
      </dgm:t>
    </dgm:pt>
    <dgm:pt modelId="{BF87CBB2-A791-4753-A88E-8676E895AC59}" type="parTrans" cxnId="{A8C712F9-22CB-4371-9A27-FFEE0AFE6693}">
      <dgm:prSet/>
      <dgm:spPr/>
      <dgm:t>
        <a:bodyPr/>
        <a:lstStyle/>
        <a:p>
          <a:endParaRPr lang="en-US"/>
        </a:p>
      </dgm:t>
    </dgm:pt>
    <dgm:pt modelId="{53089CD6-35C8-4744-A536-9AA2691EEB1C}" type="sibTrans" cxnId="{A8C712F9-22CB-4371-9A27-FFEE0AFE6693}">
      <dgm:prSet/>
      <dgm:spPr/>
      <dgm:t>
        <a:bodyPr/>
        <a:lstStyle/>
        <a:p>
          <a:endParaRPr lang="en-US"/>
        </a:p>
      </dgm:t>
    </dgm:pt>
    <dgm:pt modelId="{2A7EA26E-3CCE-46A7-9470-0793993F2A4D}" type="pres">
      <dgm:prSet presAssocID="{E94C2357-15C6-40DC-8702-A96D5E6E5981}" presName="Name0" presStyleCnt="0">
        <dgm:presLayoutVars>
          <dgm:dir/>
          <dgm:resizeHandles val="exact"/>
        </dgm:presLayoutVars>
      </dgm:prSet>
      <dgm:spPr/>
      <dgm:t>
        <a:bodyPr/>
        <a:lstStyle/>
        <a:p>
          <a:endParaRPr lang="en-GB"/>
        </a:p>
      </dgm:t>
    </dgm:pt>
    <dgm:pt modelId="{4E302616-55D0-46C4-9357-084A5A3C7269}" type="pres">
      <dgm:prSet presAssocID="{E94C2357-15C6-40DC-8702-A96D5E6E5981}" presName="cycle" presStyleCnt="0"/>
      <dgm:spPr/>
    </dgm:pt>
    <dgm:pt modelId="{35ABCC40-CF70-44EF-B21C-B2354A2E2D69}" type="pres">
      <dgm:prSet presAssocID="{2C20976F-AB44-4122-BED6-8ABC57E338CF}" presName="nodeFirstNode" presStyleLbl="node1" presStyleIdx="0" presStyleCnt="4">
        <dgm:presLayoutVars>
          <dgm:bulletEnabled val="1"/>
        </dgm:presLayoutVars>
      </dgm:prSet>
      <dgm:spPr/>
      <dgm:t>
        <a:bodyPr/>
        <a:lstStyle/>
        <a:p>
          <a:endParaRPr lang="en-GB"/>
        </a:p>
      </dgm:t>
    </dgm:pt>
    <dgm:pt modelId="{A23B8326-8CE5-4732-93B9-4B3C1527F1D0}" type="pres">
      <dgm:prSet presAssocID="{54C2153B-154B-4775-9BC7-892DAF2F8BAA}" presName="sibTransFirstNode" presStyleLbl="bgShp" presStyleIdx="0" presStyleCnt="1"/>
      <dgm:spPr/>
      <dgm:t>
        <a:bodyPr/>
        <a:lstStyle/>
        <a:p>
          <a:endParaRPr lang="en-GB"/>
        </a:p>
      </dgm:t>
    </dgm:pt>
    <dgm:pt modelId="{1C10B431-746D-474B-9621-CAEBBC51B4DB}" type="pres">
      <dgm:prSet presAssocID="{1210F519-E575-4656-AAF7-5CBEE2B02DF0}" presName="nodeFollowingNodes" presStyleLbl="node1" presStyleIdx="1" presStyleCnt="4">
        <dgm:presLayoutVars>
          <dgm:bulletEnabled val="1"/>
        </dgm:presLayoutVars>
      </dgm:prSet>
      <dgm:spPr/>
      <dgm:t>
        <a:bodyPr/>
        <a:lstStyle/>
        <a:p>
          <a:endParaRPr lang="en-GB"/>
        </a:p>
      </dgm:t>
    </dgm:pt>
    <dgm:pt modelId="{E3AFCFF1-08A2-4C4D-A207-9D6C936F89EA}" type="pres">
      <dgm:prSet presAssocID="{E81D3E19-A0D4-4951-BBED-CA685D4CE87C}" presName="nodeFollowingNodes" presStyleLbl="node1" presStyleIdx="2" presStyleCnt="4">
        <dgm:presLayoutVars>
          <dgm:bulletEnabled val="1"/>
        </dgm:presLayoutVars>
      </dgm:prSet>
      <dgm:spPr/>
      <dgm:t>
        <a:bodyPr/>
        <a:lstStyle/>
        <a:p>
          <a:endParaRPr lang="en-GB"/>
        </a:p>
      </dgm:t>
    </dgm:pt>
    <dgm:pt modelId="{89EF0E42-4E9F-4082-BAEF-BC86E48B4484}" type="pres">
      <dgm:prSet presAssocID="{5D2DECC1-4902-4178-A87C-FC4BE5D67EBC}" presName="nodeFollowingNodes" presStyleLbl="node1" presStyleIdx="3" presStyleCnt="4">
        <dgm:presLayoutVars>
          <dgm:bulletEnabled val="1"/>
        </dgm:presLayoutVars>
      </dgm:prSet>
      <dgm:spPr/>
      <dgm:t>
        <a:bodyPr/>
        <a:lstStyle/>
        <a:p>
          <a:endParaRPr lang="en-GB"/>
        </a:p>
      </dgm:t>
    </dgm:pt>
  </dgm:ptLst>
  <dgm:cxnLst>
    <dgm:cxn modelId="{18BC4CDD-9BB1-4A8B-8801-E499347AB2CF}" type="presOf" srcId="{1210F519-E575-4656-AAF7-5CBEE2B02DF0}" destId="{1C10B431-746D-474B-9621-CAEBBC51B4DB}" srcOrd="0" destOrd="0" presId="urn:microsoft.com/office/officeart/2005/8/layout/cycle3"/>
    <dgm:cxn modelId="{45851CC5-2B26-4DC1-99F3-97E73D33EAFF}" srcId="{E94C2357-15C6-40DC-8702-A96D5E6E5981}" destId="{2C20976F-AB44-4122-BED6-8ABC57E338CF}" srcOrd="0" destOrd="0" parTransId="{3EEA0F22-FA56-43BE-B9A1-1D2CF6F197BC}" sibTransId="{54C2153B-154B-4775-9BC7-892DAF2F8BAA}"/>
    <dgm:cxn modelId="{6444E65F-8AF2-4B56-8B84-7DC5A5FD01DD}" type="presOf" srcId="{E81D3E19-A0D4-4951-BBED-CA685D4CE87C}" destId="{E3AFCFF1-08A2-4C4D-A207-9D6C936F89EA}" srcOrd="0" destOrd="0" presId="urn:microsoft.com/office/officeart/2005/8/layout/cycle3"/>
    <dgm:cxn modelId="{F2DE7A73-2D2B-42D4-8282-4441F2E9A0AD}" srcId="{E94C2357-15C6-40DC-8702-A96D5E6E5981}" destId="{1210F519-E575-4656-AAF7-5CBEE2B02DF0}" srcOrd="1" destOrd="0" parTransId="{61ED15BC-98FD-48AD-9D57-3206ADDC32D3}" sibTransId="{D3BB2AFA-F9AD-47AA-AF73-06F1C82362E6}"/>
    <dgm:cxn modelId="{921D1DF7-4DDE-431F-AA53-350F036987A0}" srcId="{E94C2357-15C6-40DC-8702-A96D5E6E5981}" destId="{E81D3E19-A0D4-4951-BBED-CA685D4CE87C}" srcOrd="2" destOrd="0" parTransId="{1EE9B026-626B-4C85-A5BF-CC42D177936A}" sibTransId="{224D5AF6-90A7-448D-818C-F41E62C4389D}"/>
    <dgm:cxn modelId="{B0D8FF39-062C-4780-BB11-48C02818DE6F}" type="presOf" srcId="{2C20976F-AB44-4122-BED6-8ABC57E338CF}" destId="{35ABCC40-CF70-44EF-B21C-B2354A2E2D69}" srcOrd="0" destOrd="0" presId="urn:microsoft.com/office/officeart/2005/8/layout/cycle3"/>
    <dgm:cxn modelId="{11888481-BE07-4F08-B23A-296A1D37054B}" type="presOf" srcId="{E94C2357-15C6-40DC-8702-A96D5E6E5981}" destId="{2A7EA26E-3CCE-46A7-9470-0793993F2A4D}" srcOrd="0" destOrd="0" presId="urn:microsoft.com/office/officeart/2005/8/layout/cycle3"/>
    <dgm:cxn modelId="{26A584E8-43BD-45D6-8584-701F1024489B}" type="presOf" srcId="{5D2DECC1-4902-4178-A87C-FC4BE5D67EBC}" destId="{89EF0E42-4E9F-4082-BAEF-BC86E48B4484}" srcOrd="0" destOrd="0" presId="urn:microsoft.com/office/officeart/2005/8/layout/cycle3"/>
    <dgm:cxn modelId="{B33E19B6-0D07-4EFF-BF87-A6087EA17132}" type="presOf" srcId="{54C2153B-154B-4775-9BC7-892DAF2F8BAA}" destId="{A23B8326-8CE5-4732-93B9-4B3C1527F1D0}" srcOrd="0" destOrd="0" presId="urn:microsoft.com/office/officeart/2005/8/layout/cycle3"/>
    <dgm:cxn modelId="{A8C712F9-22CB-4371-9A27-FFEE0AFE6693}" srcId="{E94C2357-15C6-40DC-8702-A96D5E6E5981}" destId="{5D2DECC1-4902-4178-A87C-FC4BE5D67EBC}" srcOrd="3" destOrd="0" parTransId="{BF87CBB2-A791-4753-A88E-8676E895AC59}" sibTransId="{53089CD6-35C8-4744-A536-9AA2691EEB1C}"/>
    <dgm:cxn modelId="{1E19FED4-9D0D-4ABF-B692-D0649CB432B9}" type="presParOf" srcId="{2A7EA26E-3CCE-46A7-9470-0793993F2A4D}" destId="{4E302616-55D0-46C4-9357-084A5A3C7269}" srcOrd="0" destOrd="0" presId="urn:microsoft.com/office/officeart/2005/8/layout/cycle3"/>
    <dgm:cxn modelId="{CE15D9D6-D8DE-473F-B2FF-F272F8A2D404}" type="presParOf" srcId="{4E302616-55D0-46C4-9357-084A5A3C7269}" destId="{35ABCC40-CF70-44EF-B21C-B2354A2E2D69}" srcOrd="0" destOrd="0" presId="urn:microsoft.com/office/officeart/2005/8/layout/cycle3"/>
    <dgm:cxn modelId="{C3348218-2812-4804-ADBC-6BC7CF6C7518}" type="presParOf" srcId="{4E302616-55D0-46C4-9357-084A5A3C7269}" destId="{A23B8326-8CE5-4732-93B9-4B3C1527F1D0}" srcOrd="1" destOrd="0" presId="urn:microsoft.com/office/officeart/2005/8/layout/cycle3"/>
    <dgm:cxn modelId="{9A3D0956-E206-4425-B1AD-12ACE2675F5B}" type="presParOf" srcId="{4E302616-55D0-46C4-9357-084A5A3C7269}" destId="{1C10B431-746D-474B-9621-CAEBBC51B4DB}" srcOrd="2" destOrd="0" presId="urn:microsoft.com/office/officeart/2005/8/layout/cycle3"/>
    <dgm:cxn modelId="{2C58A2DC-107C-4D9C-9AAD-2CD5B575847E}" type="presParOf" srcId="{4E302616-55D0-46C4-9357-084A5A3C7269}" destId="{E3AFCFF1-08A2-4C4D-A207-9D6C936F89EA}" srcOrd="3" destOrd="0" presId="urn:microsoft.com/office/officeart/2005/8/layout/cycle3"/>
    <dgm:cxn modelId="{24B53606-9E9C-4A51-AFCD-C5FEED1D0674}" type="presParOf" srcId="{4E302616-55D0-46C4-9357-084A5A3C7269}" destId="{89EF0E42-4E9F-4082-BAEF-BC86E48B4484}"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4A8CA10-8BCB-465F-9F70-F26209CBDC83}" type="doc">
      <dgm:prSet loTypeId="urn:microsoft.com/office/officeart/2005/8/layout/hierarchy3" loCatId="hierarchy" qsTypeId="urn:microsoft.com/office/officeart/2005/8/quickstyle/simple1" qsCatId="simple" csTypeId="urn:microsoft.com/office/officeart/2005/8/colors/accent0_3" csCatId="mainScheme" phldr="1"/>
      <dgm:spPr/>
      <dgm:t>
        <a:bodyPr/>
        <a:lstStyle/>
        <a:p>
          <a:endParaRPr lang="en-US"/>
        </a:p>
      </dgm:t>
    </dgm:pt>
    <dgm:pt modelId="{D13D0F57-3946-4E8D-B170-03F5A68C0D71}">
      <dgm:prSet/>
      <dgm:spPr/>
      <dgm:t>
        <a:bodyPr/>
        <a:lstStyle/>
        <a:p>
          <a:pPr rtl="0"/>
          <a:r>
            <a:rPr lang="en-US" dirty="0"/>
            <a:t>Property inherited from parents</a:t>
          </a:r>
        </a:p>
      </dgm:t>
    </dgm:pt>
    <dgm:pt modelId="{34FB430B-62B2-4C7B-A75E-7BB8036923D4}" type="parTrans" cxnId="{F2C41C5E-5E65-4BEE-A18B-2A930BB8A922}">
      <dgm:prSet/>
      <dgm:spPr/>
      <dgm:t>
        <a:bodyPr/>
        <a:lstStyle/>
        <a:p>
          <a:endParaRPr lang="en-US"/>
        </a:p>
      </dgm:t>
    </dgm:pt>
    <dgm:pt modelId="{7489F573-FFC7-479D-9E29-D79EAD06CAE2}" type="sibTrans" cxnId="{F2C41C5E-5E65-4BEE-A18B-2A930BB8A922}">
      <dgm:prSet/>
      <dgm:spPr/>
      <dgm:t>
        <a:bodyPr/>
        <a:lstStyle/>
        <a:p>
          <a:endParaRPr lang="en-US"/>
        </a:p>
      </dgm:t>
    </dgm:pt>
    <dgm:pt modelId="{8E1B8AB3-C643-44CB-AC11-C95B85408945}">
      <dgm:prSet/>
      <dgm:spPr/>
      <dgm:t>
        <a:bodyPr/>
        <a:lstStyle/>
        <a:p>
          <a:pPr rtl="0"/>
          <a:r>
            <a:rPr lang="en-US"/>
            <a:t>Dies without children</a:t>
          </a:r>
        </a:p>
      </dgm:t>
    </dgm:pt>
    <dgm:pt modelId="{63B9521A-05DA-49CB-A1AB-47C3EF549F0C}" type="parTrans" cxnId="{D1CDC308-27FF-4861-AB74-2D0630839755}">
      <dgm:prSet/>
      <dgm:spPr/>
      <dgm:t>
        <a:bodyPr/>
        <a:lstStyle/>
        <a:p>
          <a:endParaRPr lang="en-US"/>
        </a:p>
      </dgm:t>
    </dgm:pt>
    <dgm:pt modelId="{6D05CB6C-A372-4D8A-867C-416649A9492F}" type="sibTrans" cxnId="{D1CDC308-27FF-4861-AB74-2D0630839755}">
      <dgm:prSet/>
      <dgm:spPr/>
      <dgm:t>
        <a:bodyPr/>
        <a:lstStyle/>
        <a:p>
          <a:endParaRPr lang="en-US"/>
        </a:p>
      </dgm:t>
    </dgm:pt>
    <dgm:pt modelId="{96C5BA9B-7B57-4306-ABC6-3E4ADEE6AFAE}">
      <dgm:prSet/>
      <dgm:spPr/>
      <dgm:t>
        <a:bodyPr/>
        <a:lstStyle/>
        <a:p>
          <a:pPr rtl="0"/>
          <a:r>
            <a:rPr lang="en-US"/>
            <a:t>Property will revert to father’s heirs</a:t>
          </a:r>
        </a:p>
      </dgm:t>
    </dgm:pt>
    <dgm:pt modelId="{88A0BD9C-B79C-4331-B4A3-68C724D7F32D}" type="parTrans" cxnId="{CEF3A4C7-2861-4DC2-9C68-7761C35E9464}">
      <dgm:prSet/>
      <dgm:spPr/>
      <dgm:t>
        <a:bodyPr/>
        <a:lstStyle/>
        <a:p>
          <a:endParaRPr lang="en-US"/>
        </a:p>
      </dgm:t>
    </dgm:pt>
    <dgm:pt modelId="{50BDAE23-5C19-4A94-BBAE-BB20038193B9}" type="sibTrans" cxnId="{CEF3A4C7-2861-4DC2-9C68-7761C35E9464}">
      <dgm:prSet/>
      <dgm:spPr/>
      <dgm:t>
        <a:bodyPr/>
        <a:lstStyle/>
        <a:p>
          <a:endParaRPr lang="en-US"/>
        </a:p>
      </dgm:t>
    </dgm:pt>
    <dgm:pt modelId="{BBF89592-5982-4D17-9ADB-74B75560F7C1}">
      <dgm:prSet/>
      <dgm:spPr/>
      <dgm:t>
        <a:bodyPr/>
        <a:lstStyle/>
        <a:p>
          <a:pPr rtl="0"/>
          <a:r>
            <a:rPr lang="en-US" dirty="0"/>
            <a:t>Property inherited from husband side</a:t>
          </a:r>
        </a:p>
      </dgm:t>
    </dgm:pt>
    <dgm:pt modelId="{E95C802E-BAB6-4890-A3AC-44A74C440CA4}" type="parTrans" cxnId="{9535C624-F7A9-453F-90D8-F51DE0F4087A}">
      <dgm:prSet/>
      <dgm:spPr/>
      <dgm:t>
        <a:bodyPr/>
        <a:lstStyle/>
        <a:p>
          <a:endParaRPr lang="en-US"/>
        </a:p>
      </dgm:t>
    </dgm:pt>
    <dgm:pt modelId="{5505B378-FDEB-461B-B8E2-1B9B5F886DA5}" type="sibTrans" cxnId="{9535C624-F7A9-453F-90D8-F51DE0F4087A}">
      <dgm:prSet/>
      <dgm:spPr/>
      <dgm:t>
        <a:bodyPr/>
        <a:lstStyle/>
        <a:p>
          <a:endParaRPr lang="en-US"/>
        </a:p>
      </dgm:t>
    </dgm:pt>
    <dgm:pt modelId="{752B7F45-B877-494D-A1AC-5BF4E2D5F4A7}">
      <dgm:prSet/>
      <dgm:spPr/>
      <dgm:t>
        <a:bodyPr/>
        <a:lstStyle/>
        <a:p>
          <a:pPr rtl="0"/>
          <a:r>
            <a:rPr lang="en-US"/>
            <a:t>Dies without children</a:t>
          </a:r>
        </a:p>
      </dgm:t>
    </dgm:pt>
    <dgm:pt modelId="{75086EDB-8341-4990-8910-70AE89071F1D}" type="parTrans" cxnId="{B7DEC119-980C-449F-BD29-8E1F9B74F02A}">
      <dgm:prSet/>
      <dgm:spPr/>
      <dgm:t>
        <a:bodyPr/>
        <a:lstStyle/>
        <a:p>
          <a:endParaRPr lang="en-US"/>
        </a:p>
      </dgm:t>
    </dgm:pt>
    <dgm:pt modelId="{5683066E-28EB-4CE5-A489-62D8AFC31471}" type="sibTrans" cxnId="{B7DEC119-980C-449F-BD29-8E1F9B74F02A}">
      <dgm:prSet/>
      <dgm:spPr/>
      <dgm:t>
        <a:bodyPr/>
        <a:lstStyle/>
        <a:p>
          <a:endParaRPr lang="en-US"/>
        </a:p>
      </dgm:t>
    </dgm:pt>
    <dgm:pt modelId="{045F92A4-88E4-4332-ADC0-D3ECCA576146}">
      <dgm:prSet/>
      <dgm:spPr/>
      <dgm:t>
        <a:bodyPr/>
        <a:lstStyle/>
        <a:p>
          <a:pPr rtl="0"/>
          <a:r>
            <a:rPr lang="en-US"/>
            <a:t>Property reverts to husband’s heirs</a:t>
          </a:r>
        </a:p>
      </dgm:t>
    </dgm:pt>
    <dgm:pt modelId="{E572EF80-2B9D-4F17-A1D1-F0F1268DF705}" type="parTrans" cxnId="{D9B1B1C8-E376-4001-9DAB-B049B9853A49}">
      <dgm:prSet/>
      <dgm:spPr/>
      <dgm:t>
        <a:bodyPr/>
        <a:lstStyle/>
        <a:p>
          <a:endParaRPr lang="en-US"/>
        </a:p>
      </dgm:t>
    </dgm:pt>
    <dgm:pt modelId="{C288077C-7118-477F-B4D0-45CE0FA65942}" type="sibTrans" cxnId="{D9B1B1C8-E376-4001-9DAB-B049B9853A49}">
      <dgm:prSet/>
      <dgm:spPr/>
      <dgm:t>
        <a:bodyPr/>
        <a:lstStyle/>
        <a:p>
          <a:endParaRPr lang="en-US"/>
        </a:p>
      </dgm:t>
    </dgm:pt>
    <dgm:pt modelId="{3B755ED6-7934-46BE-97A2-6BCDF5C9A45D}" type="pres">
      <dgm:prSet presAssocID="{D4A8CA10-8BCB-465F-9F70-F26209CBDC83}" presName="diagram" presStyleCnt="0">
        <dgm:presLayoutVars>
          <dgm:chPref val="1"/>
          <dgm:dir/>
          <dgm:animOne val="branch"/>
          <dgm:animLvl val="lvl"/>
          <dgm:resizeHandles/>
        </dgm:presLayoutVars>
      </dgm:prSet>
      <dgm:spPr/>
      <dgm:t>
        <a:bodyPr/>
        <a:lstStyle/>
        <a:p>
          <a:endParaRPr lang="en-GB"/>
        </a:p>
      </dgm:t>
    </dgm:pt>
    <dgm:pt modelId="{ECB57335-3F22-4C37-9FF8-6238BD881D68}" type="pres">
      <dgm:prSet presAssocID="{D13D0F57-3946-4E8D-B170-03F5A68C0D71}" presName="root" presStyleCnt="0"/>
      <dgm:spPr/>
    </dgm:pt>
    <dgm:pt modelId="{A7D94A8D-4365-4F73-8BDC-7F7A6CD75D41}" type="pres">
      <dgm:prSet presAssocID="{D13D0F57-3946-4E8D-B170-03F5A68C0D71}" presName="rootComposite" presStyleCnt="0"/>
      <dgm:spPr/>
    </dgm:pt>
    <dgm:pt modelId="{28A233D1-E3DD-4BB7-89E9-65E75D5199EC}" type="pres">
      <dgm:prSet presAssocID="{D13D0F57-3946-4E8D-B170-03F5A68C0D71}" presName="rootText" presStyleLbl="node1" presStyleIdx="0" presStyleCnt="2"/>
      <dgm:spPr/>
      <dgm:t>
        <a:bodyPr/>
        <a:lstStyle/>
        <a:p>
          <a:endParaRPr lang="en-GB"/>
        </a:p>
      </dgm:t>
    </dgm:pt>
    <dgm:pt modelId="{17EF70A6-FCD9-4619-888E-CA914A62404D}" type="pres">
      <dgm:prSet presAssocID="{D13D0F57-3946-4E8D-B170-03F5A68C0D71}" presName="rootConnector" presStyleLbl="node1" presStyleIdx="0" presStyleCnt="2"/>
      <dgm:spPr/>
      <dgm:t>
        <a:bodyPr/>
        <a:lstStyle/>
        <a:p>
          <a:endParaRPr lang="en-GB"/>
        </a:p>
      </dgm:t>
    </dgm:pt>
    <dgm:pt modelId="{C4600E88-1284-49C2-A24F-E3CF75FEEBD0}" type="pres">
      <dgm:prSet presAssocID="{D13D0F57-3946-4E8D-B170-03F5A68C0D71}" presName="childShape" presStyleCnt="0"/>
      <dgm:spPr/>
    </dgm:pt>
    <dgm:pt modelId="{38528A8F-B5D2-431C-B436-BE344A9C3D1C}" type="pres">
      <dgm:prSet presAssocID="{63B9521A-05DA-49CB-A1AB-47C3EF549F0C}" presName="Name13" presStyleLbl="parChTrans1D2" presStyleIdx="0" presStyleCnt="2"/>
      <dgm:spPr/>
      <dgm:t>
        <a:bodyPr/>
        <a:lstStyle/>
        <a:p>
          <a:endParaRPr lang="en-GB"/>
        </a:p>
      </dgm:t>
    </dgm:pt>
    <dgm:pt modelId="{6F0C9EA6-A3D8-48DC-A268-06AB51C52BD6}" type="pres">
      <dgm:prSet presAssocID="{8E1B8AB3-C643-44CB-AC11-C95B85408945}" presName="childText" presStyleLbl="bgAcc1" presStyleIdx="0" presStyleCnt="2">
        <dgm:presLayoutVars>
          <dgm:bulletEnabled val="1"/>
        </dgm:presLayoutVars>
      </dgm:prSet>
      <dgm:spPr/>
      <dgm:t>
        <a:bodyPr/>
        <a:lstStyle/>
        <a:p>
          <a:endParaRPr lang="en-GB"/>
        </a:p>
      </dgm:t>
    </dgm:pt>
    <dgm:pt modelId="{1A594ECB-E196-4D93-B124-4D410BC15E86}" type="pres">
      <dgm:prSet presAssocID="{BBF89592-5982-4D17-9ADB-74B75560F7C1}" presName="root" presStyleCnt="0"/>
      <dgm:spPr/>
    </dgm:pt>
    <dgm:pt modelId="{88684615-B8EB-4B36-BA7A-2561950C7CCF}" type="pres">
      <dgm:prSet presAssocID="{BBF89592-5982-4D17-9ADB-74B75560F7C1}" presName="rootComposite" presStyleCnt="0"/>
      <dgm:spPr/>
    </dgm:pt>
    <dgm:pt modelId="{8B1E3EFE-F0C2-40E0-8700-48509A0A8C2E}" type="pres">
      <dgm:prSet presAssocID="{BBF89592-5982-4D17-9ADB-74B75560F7C1}" presName="rootText" presStyleLbl="node1" presStyleIdx="1" presStyleCnt="2"/>
      <dgm:spPr/>
      <dgm:t>
        <a:bodyPr/>
        <a:lstStyle/>
        <a:p>
          <a:endParaRPr lang="en-GB"/>
        </a:p>
      </dgm:t>
    </dgm:pt>
    <dgm:pt modelId="{DFCCE9DA-3E7D-4BF6-9702-530BDAFBE5AD}" type="pres">
      <dgm:prSet presAssocID="{BBF89592-5982-4D17-9ADB-74B75560F7C1}" presName="rootConnector" presStyleLbl="node1" presStyleIdx="1" presStyleCnt="2"/>
      <dgm:spPr/>
      <dgm:t>
        <a:bodyPr/>
        <a:lstStyle/>
        <a:p>
          <a:endParaRPr lang="en-GB"/>
        </a:p>
      </dgm:t>
    </dgm:pt>
    <dgm:pt modelId="{252FBFA5-D064-49C4-B1C0-A56A7835DC03}" type="pres">
      <dgm:prSet presAssocID="{BBF89592-5982-4D17-9ADB-74B75560F7C1}" presName="childShape" presStyleCnt="0"/>
      <dgm:spPr/>
    </dgm:pt>
    <dgm:pt modelId="{BCEA0954-AFE2-4C45-820A-93B7BC57342D}" type="pres">
      <dgm:prSet presAssocID="{75086EDB-8341-4990-8910-70AE89071F1D}" presName="Name13" presStyleLbl="parChTrans1D2" presStyleIdx="1" presStyleCnt="2"/>
      <dgm:spPr/>
      <dgm:t>
        <a:bodyPr/>
        <a:lstStyle/>
        <a:p>
          <a:endParaRPr lang="en-GB"/>
        </a:p>
      </dgm:t>
    </dgm:pt>
    <dgm:pt modelId="{D7C2D5A5-D7D0-44D0-A4C0-FB1E0784369C}" type="pres">
      <dgm:prSet presAssocID="{752B7F45-B877-494D-A1AC-5BF4E2D5F4A7}" presName="childText" presStyleLbl="bgAcc1" presStyleIdx="1" presStyleCnt="2">
        <dgm:presLayoutVars>
          <dgm:bulletEnabled val="1"/>
        </dgm:presLayoutVars>
      </dgm:prSet>
      <dgm:spPr/>
      <dgm:t>
        <a:bodyPr/>
        <a:lstStyle/>
        <a:p>
          <a:endParaRPr lang="en-GB"/>
        </a:p>
      </dgm:t>
    </dgm:pt>
  </dgm:ptLst>
  <dgm:cxnLst>
    <dgm:cxn modelId="{F2C41C5E-5E65-4BEE-A18B-2A930BB8A922}" srcId="{D4A8CA10-8BCB-465F-9F70-F26209CBDC83}" destId="{D13D0F57-3946-4E8D-B170-03F5A68C0D71}" srcOrd="0" destOrd="0" parTransId="{34FB430B-62B2-4C7B-A75E-7BB8036923D4}" sibTransId="{7489F573-FFC7-479D-9E29-D79EAD06CAE2}"/>
    <dgm:cxn modelId="{B7DEC119-980C-449F-BD29-8E1F9B74F02A}" srcId="{BBF89592-5982-4D17-9ADB-74B75560F7C1}" destId="{752B7F45-B877-494D-A1AC-5BF4E2D5F4A7}" srcOrd="0" destOrd="0" parTransId="{75086EDB-8341-4990-8910-70AE89071F1D}" sibTransId="{5683066E-28EB-4CE5-A489-62D8AFC31471}"/>
    <dgm:cxn modelId="{D0AB048A-2D10-4BDE-944C-31A0333DC8DE}" type="presOf" srcId="{96C5BA9B-7B57-4306-ABC6-3E4ADEE6AFAE}" destId="{6F0C9EA6-A3D8-48DC-A268-06AB51C52BD6}" srcOrd="0" destOrd="1" presId="urn:microsoft.com/office/officeart/2005/8/layout/hierarchy3"/>
    <dgm:cxn modelId="{65EF9F8B-BA24-4BF4-92A3-5BC745E25C1E}" type="presOf" srcId="{BBF89592-5982-4D17-9ADB-74B75560F7C1}" destId="{8B1E3EFE-F0C2-40E0-8700-48509A0A8C2E}" srcOrd="0" destOrd="0" presId="urn:microsoft.com/office/officeart/2005/8/layout/hierarchy3"/>
    <dgm:cxn modelId="{CEF3A4C7-2861-4DC2-9C68-7761C35E9464}" srcId="{8E1B8AB3-C643-44CB-AC11-C95B85408945}" destId="{96C5BA9B-7B57-4306-ABC6-3E4ADEE6AFAE}" srcOrd="0" destOrd="0" parTransId="{88A0BD9C-B79C-4331-B4A3-68C724D7F32D}" sibTransId="{50BDAE23-5C19-4A94-BBAE-BB20038193B9}"/>
    <dgm:cxn modelId="{8FFFC7EA-B5F5-410D-9508-93F676E41CBE}" type="presOf" srcId="{045F92A4-88E4-4332-ADC0-D3ECCA576146}" destId="{D7C2D5A5-D7D0-44D0-A4C0-FB1E0784369C}" srcOrd="0" destOrd="1" presId="urn:microsoft.com/office/officeart/2005/8/layout/hierarchy3"/>
    <dgm:cxn modelId="{D1CDC308-27FF-4861-AB74-2D0630839755}" srcId="{D13D0F57-3946-4E8D-B170-03F5A68C0D71}" destId="{8E1B8AB3-C643-44CB-AC11-C95B85408945}" srcOrd="0" destOrd="0" parTransId="{63B9521A-05DA-49CB-A1AB-47C3EF549F0C}" sibTransId="{6D05CB6C-A372-4D8A-867C-416649A9492F}"/>
    <dgm:cxn modelId="{CF75842E-45C9-4859-B04C-D123E8610B2B}" type="presOf" srcId="{63B9521A-05DA-49CB-A1AB-47C3EF549F0C}" destId="{38528A8F-B5D2-431C-B436-BE344A9C3D1C}" srcOrd="0" destOrd="0" presId="urn:microsoft.com/office/officeart/2005/8/layout/hierarchy3"/>
    <dgm:cxn modelId="{8B17F69A-6E1E-4D1F-95FE-7D63C68335D7}" type="presOf" srcId="{D4A8CA10-8BCB-465F-9F70-F26209CBDC83}" destId="{3B755ED6-7934-46BE-97A2-6BCDF5C9A45D}" srcOrd="0" destOrd="0" presId="urn:microsoft.com/office/officeart/2005/8/layout/hierarchy3"/>
    <dgm:cxn modelId="{004A887E-5766-4621-82B7-68950872F40F}" type="presOf" srcId="{D13D0F57-3946-4E8D-B170-03F5A68C0D71}" destId="{28A233D1-E3DD-4BB7-89E9-65E75D5199EC}" srcOrd="0" destOrd="0" presId="urn:microsoft.com/office/officeart/2005/8/layout/hierarchy3"/>
    <dgm:cxn modelId="{D9B1B1C8-E376-4001-9DAB-B049B9853A49}" srcId="{752B7F45-B877-494D-A1AC-5BF4E2D5F4A7}" destId="{045F92A4-88E4-4332-ADC0-D3ECCA576146}" srcOrd="0" destOrd="0" parTransId="{E572EF80-2B9D-4F17-A1D1-F0F1268DF705}" sibTransId="{C288077C-7118-477F-B4D0-45CE0FA65942}"/>
    <dgm:cxn modelId="{CA708454-2CC6-4DAB-825E-D00E3C330EAC}" type="presOf" srcId="{8E1B8AB3-C643-44CB-AC11-C95B85408945}" destId="{6F0C9EA6-A3D8-48DC-A268-06AB51C52BD6}" srcOrd="0" destOrd="0" presId="urn:microsoft.com/office/officeart/2005/8/layout/hierarchy3"/>
    <dgm:cxn modelId="{3C3A2258-B9AC-4DE5-B61E-0E6BB92A03DA}" type="presOf" srcId="{75086EDB-8341-4990-8910-70AE89071F1D}" destId="{BCEA0954-AFE2-4C45-820A-93B7BC57342D}" srcOrd="0" destOrd="0" presId="urn:microsoft.com/office/officeart/2005/8/layout/hierarchy3"/>
    <dgm:cxn modelId="{90F55674-A848-47EE-B982-A2153D96A90A}" type="presOf" srcId="{752B7F45-B877-494D-A1AC-5BF4E2D5F4A7}" destId="{D7C2D5A5-D7D0-44D0-A4C0-FB1E0784369C}" srcOrd="0" destOrd="0" presId="urn:microsoft.com/office/officeart/2005/8/layout/hierarchy3"/>
    <dgm:cxn modelId="{2AF2E61F-FFE7-46EF-A91D-6A3640C0D3E7}" type="presOf" srcId="{D13D0F57-3946-4E8D-B170-03F5A68C0D71}" destId="{17EF70A6-FCD9-4619-888E-CA914A62404D}" srcOrd="1" destOrd="0" presId="urn:microsoft.com/office/officeart/2005/8/layout/hierarchy3"/>
    <dgm:cxn modelId="{5DC62DCC-20AC-46F2-A800-47E8E1FE90BE}" type="presOf" srcId="{BBF89592-5982-4D17-9ADB-74B75560F7C1}" destId="{DFCCE9DA-3E7D-4BF6-9702-530BDAFBE5AD}" srcOrd="1" destOrd="0" presId="urn:microsoft.com/office/officeart/2005/8/layout/hierarchy3"/>
    <dgm:cxn modelId="{9535C624-F7A9-453F-90D8-F51DE0F4087A}" srcId="{D4A8CA10-8BCB-465F-9F70-F26209CBDC83}" destId="{BBF89592-5982-4D17-9ADB-74B75560F7C1}" srcOrd="1" destOrd="0" parTransId="{E95C802E-BAB6-4890-A3AC-44A74C440CA4}" sibTransId="{5505B378-FDEB-461B-B8E2-1B9B5F886DA5}"/>
    <dgm:cxn modelId="{1F4B06DD-8148-4496-94F1-B464CA7AC5B4}" type="presParOf" srcId="{3B755ED6-7934-46BE-97A2-6BCDF5C9A45D}" destId="{ECB57335-3F22-4C37-9FF8-6238BD881D68}" srcOrd="0" destOrd="0" presId="urn:microsoft.com/office/officeart/2005/8/layout/hierarchy3"/>
    <dgm:cxn modelId="{196F395E-A64C-46C2-87E6-8FB32D7638C8}" type="presParOf" srcId="{ECB57335-3F22-4C37-9FF8-6238BD881D68}" destId="{A7D94A8D-4365-4F73-8BDC-7F7A6CD75D41}" srcOrd="0" destOrd="0" presId="urn:microsoft.com/office/officeart/2005/8/layout/hierarchy3"/>
    <dgm:cxn modelId="{8B1B4D37-E49E-4525-A7A4-1E9A6129C815}" type="presParOf" srcId="{A7D94A8D-4365-4F73-8BDC-7F7A6CD75D41}" destId="{28A233D1-E3DD-4BB7-89E9-65E75D5199EC}" srcOrd="0" destOrd="0" presId="urn:microsoft.com/office/officeart/2005/8/layout/hierarchy3"/>
    <dgm:cxn modelId="{2835920E-40DB-40D3-B7FE-1DD14724CA3C}" type="presParOf" srcId="{A7D94A8D-4365-4F73-8BDC-7F7A6CD75D41}" destId="{17EF70A6-FCD9-4619-888E-CA914A62404D}" srcOrd="1" destOrd="0" presId="urn:microsoft.com/office/officeart/2005/8/layout/hierarchy3"/>
    <dgm:cxn modelId="{B506F223-C2F9-48C9-8FF9-EC6D1B05A271}" type="presParOf" srcId="{ECB57335-3F22-4C37-9FF8-6238BD881D68}" destId="{C4600E88-1284-49C2-A24F-E3CF75FEEBD0}" srcOrd="1" destOrd="0" presId="urn:microsoft.com/office/officeart/2005/8/layout/hierarchy3"/>
    <dgm:cxn modelId="{307DD09F-DCC4-4D26-BCA6-94C5E19B2D32}" type="presParOf" srcId="{C4600E88-1284-49C2-A24F-E3CF75FEEBD0}" destId="{38528A8F-B5D2-431C-B436-BE344A9C3D1C}" srcOrd="0" destOrd="0" presId="urn:microsoft.com/office/officeart/2005/8/layout/hierarchy3"/>
    <dgm:cxn modelId="{F1D81018-BF38-47C3-966D-4720DCA5E291}" type="presParOf" srcId="{C4600E88-1284-49C2-A24F-E3CF75FEEBD0}" destId="{6F0C9EA6-A3D8-48DC-A268-06AB51C52BD6}" srcOrd="1" destOrd="0" presId="urn:microsoft.com/office/officeart/2005/8/layout/hierarchy3"/>
    <dgm:cxn modelId="{CE27F6EC-E6A5-40FC-8CE9-DCBE5F0AB114}" type="presParOf" srcId="{3B755ED6-7934-46BE-97A2-6BCDF5C9A45D}" destId="{1A594ECB-E196-4D93-B124-4D410BC15E86}" srcOrd="1" destOrd="0" presId="urn:microsoft.com/office/officeart/2005/8/layout/hierarchy3"/>
    <dgm:cxn modelId="{EB14CE0E-23A8-43B6-A313-2D464AE1EA53}" type="presParOf" srcId="{1A594ECB-E196-4D93-B124-4D410BC15E86}" destId="{88684615-B8EB-4B36-BA7A-2561950C7CCF}" srcOrd="0" destOrd="0" presId="urn:microsoft.com/office/officeart/2005/8/layout/hierarchy3"/>
    <dgm:cxn modelId="{64A38535-1295-4EAE-9F43-08F597F06C0C}" type="presParOf" srcId="{88684615-B8EB-4B36-BA7A-2561950C7CCF}" destId="{8B1E3EFE-F0C2-40E0-8700-48509A0A8C2E}" srcOrd="0" destOrd="0" presId="urn:microsoft.com/office/officeart/2005/8/layout/hierarchy3"/>
    <dgm:cxn modelId="{C84913C4-94DD-4A87-8B78-72A817C4DD2C}" type="presParOf" srcId="{88684615-B8EB-4B36-BA7A-2561950C7CCF}" destId="{DFCCE9DA-3E7D-4BF6-9702-530BDAFBE5AD}" srcOrd="1" destOrd="0" presId="urn:microsoft.com/office/officeart/2005/8/layout/hierarchy3"/>
    <dgm:cxn modelId="{98C396BD-7BC4-479E-BB8F-BCB8D9B7C43F}" type="presParOf" srcId="{1A594ECB-E196-4D93-B124-4D410BC15E86}" destId="{252FBFA5-D064-49C4-B1C0-A56A7835DC03}" srcOrd="1" destOrd="0" presId="urn:microsoft.com/office/officeart/2005/8/layout/hierarchy3"/>
    <dgm:cxn modelId="{D6C3C568-CF67-456D-A975-EF02E5FC7255}" type="presParOf" srcId="{252FBFA5-D064-49C4-B1C0-A56A7835DC03}" destId="{BCEA0954-AFE2-4C45-820A-93B7BC57342D}" srcOrd="0" destOrd="0" presId="urn:microsoft.com/office/officeart/2005/8/layout/hierarchy3"/>
    <dgm:cxn modelId="{517FB04B-C49F-419D-9FB8-21B7BD27577B}" type="presParOf" srcId="{252FBFA5-D064-49C4-B1C0-A56A7835DC03}" destId="{D7C2D5A5-D7D0-44D0-A4C0-FB1E0784369C}"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2827260-7B05-4766-9103-F31400C21E8E}" type="doc">
      <dgm:prSet loTypeId="urn:microsoft.com/office/officeart/2005/8/layout/hList7#5"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en-US" dirty="0"/>
            <a:t>Son</a:t>
          </a:r>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en-US" dirty="0"/>
            <a:t>Husband</a:t>
          </a:r>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6B45D20F-FD23-425C-A2DA-2ED68A918867}">
      <dgm:prSet/>
      <dgm:spPr/>
      <dgm:t>
        <a:bodyPr/>
        <a:lstStyle/>
        <a:p>
          <a:pPr rtl="0"/>
          <a:r>
            <a:rPr lang="en-US" dirty="0"/>
            <a:t>Mother and Father</a:t>
          </a:r>
        </a:p>
      </dgm:t>
    </dgm:pt>
    <dgm:pt modelId="{D4FFF688-6AB9-4E79-B948-E4690680CCF6}" type="parTrans" cxnId="{3D577D47-055E-4873-B7B3-C6CCB944122E}">
      <dgm:prSet/>
      <dgm:spPr/>
      <dgm:t>
        <a:bodyPr/>
        <a:lstStyle/>
        <a:p>
          <a:endParaRPr lang="en-US"/>
        </a:p>
      </dgm:t>
    </dgm:pt>
    <dgm:pt modelId="{FBA457C4-20C2-43F5-A3C0-F8EF0401A6BC}" type="sibTrans" cxnId="{3D577D47-055E-4873-B7B3-C6CCB944122E}">
      <dgm:prSet/>
      <dgm:spPr/>
      <dgm:t>
        <a:bodyPr/>
        <a:lstStyle/>
        <a:p>
          <a:endParaRPr lang="en-US"/>
        </a:p>
      </dgm:t>
    </dgm:pt>
    <dgm:pt modelId="{DDC1E29C-1ADA-486B-B80F-FC456E031650}">
      <dgm:prSet/>
      <dgm:spPr/>
      <dgm:t>
        <a:bodyPr/>
        <a:lstStyle/>
        <a:p>
          <a:pPr rtl="0"/>
          <a:r>
            <a:rPr lang="en-US" dirty="0"/>
            <a:t>daughter</a:t>
          </a:r>
        </a:p>
      </dgm:t>
    </dgm:pt>
    <dgm:pt modelId="{499A4FCE-D2ED-4F7A-A2AC-F832E7933FAA}" type="parTrans" cxnId="{14B65500-922A-4249-BC66-B140CA589C26}">
      <dgm:prSet/>
      <dgm:spPr/>
      <dgm:t>
        <a:bodyPr/>
        <a:lstStyle/>
        <a:p>
          <a:endParaRPr lang="en-US"/>
        </a:p>
      </dgm:t>
    </dgm:pt>
    <dgm:pt modelId="{9514DD77-6BC2-4CFB-AE4A-49DCED48CB24}" type="sibTrans" cxnId="{14B65500-922A-4249-BC66-B140CA589C26}">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4"/>
      <dgm:spPr/>
      <dgm:t>
        <a:bodyPr/>
        <a:lstStyle/>
        <a:p>
          <a:endParaRPr lang="en-GB"/>
        </a:p>
      </dgm:t>
    </dgm:pt>
    <dgm:pt modelId="{598E56E6-6210-4F15-B47A-C89846C5C4E2}" type="pres">
      <dgm:prSet presAssocID="{670A6FC1-06A0-4A55-B9BB-F77366294A02}" presName="nodeTx" presStyleLbl="node1" presStyleIdx="0" presStyleCnt="4">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0" presStyleCnt="4"/>
      <dgm:spPr/>
    </dgm:pt>
    <dgm:pt modelId="{B1913C0A-ECCC-4F91-942C-5F894CBF5762}" type="pres">
      <dgm:prSet presAssocID="{670A6FC1-06A0-4A55-B9BB-F77366294A02}"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4"/>
      <dgm:spPr/>
      <dgm:t>
        <a:bodyPr/>
        <a:lstStyle/>
        <a:p>
          <a:endParaRPr lang="en-GB"/>
        </a:p>
      </dgm:t>
    </dgm:pt>
    <dgm:pt modelId="{805F2579-DCDA-40E5-AD32-B88DC67CDC1D}" type="pres">
      <dgm:prSet presAssocID="{20F6FC36-34B2-4EAF-9449-4AAF155B2922}" presName="nodeTx" presStyleLbl="node1" presStyleIdx="1" presStyleCnt="4">
        <dgm:presLayoutVars>
          <dgm:bulletEnabled val="1"/>
        </dgm:presLayoutVars>
      </dgm:prSet>
      <dgm:spPr/>
      <dgm:t>
        <a:bodyPr/>
        <a:lstStyle/>
        <a:p>
          <a:endParaRPr lang="en-GB"/>
        </a:p>
      </dgm:t>
    </dgm:pt>
    <dgm:pt modelId="{BC509031-77D0-4AFF-A5E1-C9AFF2E4E700}" type="pres">
      <dgm:prSet presAssocID="{20F6FC36-34B2-4EAF-9449-4AAF155B2922}" presName="invisiNode" presStyleLbl="node1" presStyleIdx="1" presStyleCnt="4"/>
      <dgm:spPr/>
    </dgm:pt>
    <dgm:pt modelId="{387DE592-E0B1-4BF7-B5C0-1CF827B7ECCA}" type="pres">
      <dgm:prSet presAssocID="{20F6FC36-34B2-4EAF-9449-4AAF155B2922}"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 modelId="{C2CE7EBD-9CF0-4AE9-AE54-485E672F96AC}" type="pres">
      <dgm:prSet presAssocID="{15F91589-44C1-4637-8A7D-EDA4E574CEB6}" presName="sibTrans" presStyleLbl="sibTrans2D1" presStyleIdx="0" presStyleCnt="0"/>
      <dgm:spPr/>
      <dgm:t>
        <a:bodyPr/>
        <a:lstStyle/>
        <a:p>
          <a:endParaRPr lang="en-GB"/>
        </a:p>
      </dgm:t>
    </dgm:pt>
    <dgm:pt modelId="{A1B4E8D5-324C-4672-8766-32C479903571}" type="pres">
      <dgm:prSet presAssocID="{DDC1E29C-1ADA-486B-B80F-FC456E031650}" presName="compNode" presStyleCnt="0"/>
      <dgm:spPr/>
    </dgm:pt>
    <dgm:pt modelId="{622FF064-AD49-4588-B9CB-17B024C75770}" type="pres">
      <dgm:prSet presAssocID="{DDC1E29C-1ADA-486B-B80F-FC456E031650}" presName="bkgdShape" presStyleLbl="node1" presStyleIdx="2" presStyleCnt="4"/>
      <dgm:spPr/>
      <dgm:t>
        <a:bodyPr/>
        <a:lstStyle/>
        <a:p>
          <a:endParaRPr lang="en-GB"/>
        </a:p>
      </dgm:t>
    </dgm:pt>
    <dgm:pt modelId="{5132EE8A-CFE7-4737-898A-E9C37F877FAF}" type="pres">
      <dgm:prSet presAssocID="{DDC1E29C-1ADA-486B-B80F-FC456E031650}" presName="nodeTx" presStyleLbl="node1" presStyleIdx="2" presStyleCnt="4">
        <dgm:presLayoutVars>
          <dgm:bulletEnabled val="1"/>
        </dgm:presLayoutVars>
      </dgm:prSet>
      <dgm:spPr/>
      <dgm:t>
        <a:bodyPr/>
        <a:lstStyle/>
        <a:p>
          <a:endParaRPr lang="en-GB"/>
        </a:p>
      </dgm:t>
    </dgm:pt>
    <dgm:pt modelId="{75C53AFB-0D12-47C2-ABB6-72329867FC03}" type="pres">
      <dgm:prSet presAssocID="{DDC1E29C-1ADA-486B-B80F-FC456E031650}" presName="invisiNode" presStyleLbl="node1" presStyleIdx="2" presStyleCnt="4"/>
      <dgm:spPr/>
    </dgm:pt>
    <dgm:pt modelId="{698A6786-A4BD-4DED-B8DC-D72D49D92704}" type="pres">
      <dgm:prSet presAssocID="{DDC1E29C-1ADA-486B-B80F-FC456E031650}"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dgm:spPr>
    </dgm:pt>
    <dgm:pt modelId="{B7DE0AE5-89C1-4A27-A309-B2ADD1A402E8}" type="pres">
      <dgm:prSet presAssocID="{9514DD77-6BC2-4CFB-AE4A-49DCED48CB24}" presName="sibTrans" presStyleLbl="sibTrans2D1" presStyleIdx="0" presStyleCnt="0"/>
      <dgm:spPr/>
      <dgm:t>
        <a:bodyPr/>
        <a:lstStyle/>
        <a:p>
          <a:endParaRPr lang="en-GB"/>
        </a:p>
      </dgm:t>
    </dgm:pt>
    <dgm:pt modelId="{CDA9482B-44BC-419B-96B1-D331F72F62DC}" type="pres">
      <dgm:prSet presAssocID="{6B45D20F-FD23-425C-A2DA-2ED68A918867}" presName="compNode" presStyleCnt="0"/>
      <dgm:spPr/>
    </dgm:pt>
    <dgm:pt modelId="{E2CCA322-876D-4151-AAA8-B591D606BF29}" type="pres">
      <dgm:prSet presAssocID="{6B45D20F-FD23-425C-A2DA-2ED68A918867}" presName="bkgdShape" presStyleLbl="node1" presStyleIdx="3" presStyleCnt="4"/>
      <dgm:spPr/>
      <dgm:t>
        <a:bodyPr/>
        <a:lstStyle/>
        <a:p>
          <a:endParaRPr lang="en-GB"/>
        </a:p>
      </dgm:t>
    </dgm:pt>
    <dgm:pt modelId="{92D2A38B-C8E2-4519-BD32-1FAF7EE39D58}" type="pres">
      <dgm:prSet presAssocID="{6B45D20F-FD23-425C-A2DA-2ED68A918867}" presName="nodeTx" presStyleLbl="node1" presStyleIdx="3" presStyleCnt="4">
        <dgm:presLayoutVars>
          <dgm:bulletEnabled val="1"/>
        </dgm:presLayoutVars>
      </dgm:prSet>
      <dgm:spPr/>
      <dgm:t>
        <a:bodyPr/>
        <a:lstStyle/>
        <a:p>
          <a:endParaRPr lang="en-GB"/>
        </a:p>
      </dgm:t>
    </dgm:pt>
    <dgm:pt modelId="{79235016-4BDD-41F6-B2C9-0290F2DE001E}" type="pres">
      <dgm:prSet presAssocID="{6B45D20F-FD23-425C-A2DA-2ED68A918867}" presName="invisiNode" presStyleLbl="node1" presStyleIdx="3" presStyleCnt="4"/>
      <dgm:spPr/>
    </dgm:pt>
    <dgm:pt modelId="{EA3E8467-5B3F-4D21-877A-A63ADBE69D65}" type="pres">
      <dgm:prSet presAssocID="{6B45D20F-FD23-425C-A2DA-2ED68A918867}"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dgm:spPr>
    </dgm:pt>
  </dgm:ptLst>
  <dgm:cxnLst>
    <dgm:cxn modelId="{D5BACD2A-2C87-43C1-9EBA-8FA18F114400}" type="presOf" srcId="{6B45D20F-FD23-425C-A2DA-2ED68A918867}" destId="{E2CCA322-876D-4151-AAA8-B591D606BF29}" srcOrd="0" destOrd="0" presId="urn:microsoft.com/office/officeart/2005/8/layout/hList7#5"/>
    <dgm:cxn modelId="{AE04AF7A-F7CF-4162-8926-2861D24D986E}" type="presOf" srcId="{A2827260-7B05-4766-9103-F31400C21E8E}" destId="{E39B4A44-AA36-40FD-ADC1-9BA5EF26A1BA}" srcOrd="0" destOrd="0" presId="urn:microsoft.com/office/officeart/2005/8/layout/hList7#5"/>
    <dgm:cxn modelId="{63CE090B-FBE4-4729-8881-8C53FCF6DD52}" type="presOf" srcId="{6B45D20F-FD23-425C-A2DA-2ED68A918867}" destId="{92D2A38B-C8E2-4519-BD32-1FAF7EE39D58}" srcOrd="1" destOrd="0" presId="urn:microsoft.com/office/officeart/2005/8/layout/hList7#5"/>
    <dgm:cxn modelId="{97833AB6-B54B-4975-9B7B-0C345E7F25C7}" type="presOf" srcId="{20F6FC36-34B2-4EAF-9449-4AAF155B2922}" destId="{805F2579-DCDA-40E5-AD32-B88DC67CDC1D}" srcOrd="1" destOrd="0" presId="urn:microsoft.com/office/officeart/2005/8/layout/hList7#5"/>
    <dgm:cxn modelId="{344E644E-0D8C-42E9-805A-2B8FBCFF5858}" srcId="{A2827260-7B05-4766-9103-F31400C21E8E}" destId="{20F6FC36-34B2-4EAF-9449-4AAF155B2922}" srcOrd="1" destOrd="0" parTransId="{AD06FB1A-9AB9-425A-862D-A630BD1CC242}" sibTransId="{15F91589-44C1-4637-8A7D-EDA4E574CEB6}"/>
    <dgm:cxn modelId="{3D538F76-1AE7-4F89-878E-714615D5D123}" type="presOf" srcId="{15F91589-44C1-4637-8A7D-EDA4E574CEB6}" destId="{C2CE7EBD-9CF0-4AE9-AE54-485E672F96AC}" srcOrd="0" destOrd="0" presId="urn:microsoft.com/office/officeart/2005/8/layout/hList7#5"/>
    <dgm:cxn modelId="{1501F359-27E6-4000-A8A6-793C89BECEED}" srcId="{A2827260-7B05-4766-9103-F31400C21E8E}" destId="{670A6FC1-06A0-4A55-B9BB-F77366294A02}" srcOrd="0" destOrd="0" parTransId="{7AC4384A-AAA6-4A50-A4D1-EB0BB216D3F1}" sibTransId="{491F1CE0-980E-4612-BC81-1D5C89A4B4EC}"/>
    <dgm:cxn modelId="{D3AF278E-7F1D-471B-BE54-19CB64CB5014}" type="presOf" srcId="{DDC1E29C-1ADA-486B-B80F-FC456E031650}" destId="{5132EE8A-CFE7-4737-898A-E9C37F877FAF}" srcOrd="1" destOrd="0" presId="urn:microsoft.com/office/officeart/2005/8/layout/hList7#5"/>
    <dgm:cxn modelId="{E84D70DC-A078-42C5-8203-046C45B5B0B6}" type="presOf" srcId="{491F1CE0-980E-4612-BC81-1D5C89A4B4EC}" destId="{7DE767C4-948E-411A-9195-1E0087AA6663}" srcOrd="0" destOrd="0" presId="urn:microsoft.com/office/officeart/2005/8/layout/hList7#5"/>
    <dgm:cxn modelId="{8E31B877-22DD-4827-8900-4B9E315FF74A}" type="presOf" srcId="{DDC1E29C-1ADA-486B-B80F-FC456E031650}" destId="{622FF064-AD49-4588-B9CB-17B024C75770}" srcOrd="0" destOrd="0" presId="urn:microsoft.com/office/officeart/2005/8/layout/hList7#5"/>
    <dgm:cxn modelId="{7A73DB9C-7339-4909-90D9-CB19979EA808}" type="presOf" srcId="{670A6FC1-06A0-4A55-B9BB-F77366294A02}" destId="{1AB6AFDB-BC04-4507-82B5-6E6F5831BEA9}" srcOrd="0" destOrd="0" presId="urn:microsoft.com/office/officeart/2005/8/layout/hList7#5"/>
    <dgm:cxn modelId="{14B65500-922A-4249-BC66-B140CA589C26}" srcId="{A2827260-7B05-4766-9103-F31400C21E8E}" destId="{DDC1E29C-1ADA-486B-B80F-FC456E031650}" srcOrd="2" destOrd="0" parTransId="{499A4FCE-D2ED-4F7A-A2AC-F832E7933FAA}" sibTransId="{9514DD77-6BC2-4CFB-AE4A-49DCED48CB24}"/>
    <dgm:cxn modelId="{D689F08C-43E3-4F67-B218-C02479A7C2FA}" type="presOf" srcId="{670A6FC1-06A0-4A55-B9BB-F77366294A02}" destId="{598E56E6-6210-4F15-B47A-C89846C5C4E2}" srcOrd="1" destOrd="0" presId="urn:microsoft.com/office/officeart/2005/8/layout/hList7#5"/>
    <dgm:cxn modelId="{F9C7B80D-8DD8-41BA-8591-AE338693C00B}" type="presOf" srcId="{9514DD77-6BC2-4CFB-AE4A-49DCED48CB24}" destId="{B7DE0AE5-89C1-4A27-A309-B2ADD1A402E8}" srcOrd="0" destOrd="0" presId="urn:microsoft.com/office/officeart/2005/8/layout/hList7#5"/>
    <dgm:cxn modelId="{3D577D47-055E-4873-B7B3-C6CCB944122E}" srcId="{A2827260-7B05-4766-9103-F31400C21E8E}" destId="{6B45D20F-FD23-425C-A2DA-2ED68A918867}" srcOrd="3" destOrd="0" parTransId="{D4FFF688-6AB9-4E79-B948-E4690680CCF6}" sibTransId="{FBA457C4-20C2-43F5-A3C0-F8EF0401A6BC}"/>
    <dgm:cxn modelId="{3335A36D-7B1D-4855-ACAD-AFCD0ACAD359}" type="presOf" srcId="{20F6FC36-34B2-4EAF-9449-4AAF155B2922}" destId="{FC86E718-A7D8-4566-88DA-AE03937208E4}" srcOrd="0" destOrd="0" presId="urn:microsoft.com/office/officeart/2005/8/layout/hList7#5"/>
    <dgm:cxn modelId="{FEDA48E7-DB22-42E6-9F1D-4D7E110C12D8}" type="presParOf" srcId="{E39B4A44-AA36-40FD-ADC1-9BA5EF26A1BA}" destId="{C44338C5-4682-4265-8250-B9F9020E04D6}" srcOrd="0" destOrd="0" presId="urn:microsoft.com/office/officeart/2005/8/layout/hList7#5"/>
    <dgm:cxn modelId="{8305E9C6-4A97-4F7C-8B50-E7D1E0750093}" type="presParOf" srcId="{E39B4A44-AA36-40FD-ADC1-9BA5EF26A1BA}" destId="{8C2BBD51-AADE-4F34-84B8-7CCC71179565}" srcOrd="1" destOrd="0" presId="urn:microsoft.com/office/officeart/2005/8/layout/hList7#5"/>
    <dgm:cxn modelId="{54B37A99-CA89-421F-8D16-764D8AEF32CA}" type="presParOf" srcId="{8C2BBD51-AADE-4F34-84B8-7CCC71179565}" destId="{2F2DAC37-078D-4860-9ADB-CD4C065B55D3}" srcOrd="0" destOrd="0" presId="urn:microsoft.com/office/officeart/2005/8/layout/hList7#5"/>
    <dgm:cxn modelId="{1993020E-DB05-4639-8846-B873187E56A0}" type="presParOf" srcId="{2F2DAC37-078D-4860-9ADB-CD4C065B55D3}" destId="{1AB6AFDB-BC04-4507-82B5-6E6F5831BEA9}" srcOrd="0" destOrd="0" presId="urn:microsoft.com/office/officeart/2005/8/layout/hList7#5"/>
    <dgm:cxn modelId="{ACF42F93-9C09-453E-BA70-437C237CD703}" type="presParOf" srcId="{2F2DAC37-078D-4860-9ADB-CD4C065B55D3}" destId="{598E56E6-6210-4F15-B47A-C89846C5C4E2}" srcOrd="1" destOrd="0" presId="urn:microsoft.com/office/officeart/2005/8/layout/hList7#5"/>
    <dgm:cxn modelId="{28DCE3B1-4607-4547-8D06-27FB7B40D8C1}" type="presParOf" srcId="{2F2DAC37-078D-4860-9ADB-CD4C065B55D3}" destId="{14797CA2-E44B-415B-8D0E-7EC87DB31A78}" srcOrd="2" destOrd="0" presId="urn:microsoft.com/office/officeart/2005/8/layout/hList7#5"/>
    <dgm:cxn modelId="{0B21A895-B44B-47AE-8FBB-DC219D5E05AA}" type="presParOf" srcId="{2F2DAC37-078D-4860-9ADB-CD4C065B55D3}" destId="{B1913C0A-ECCC-4F91-942C-5F894CBF5762}" srcOrd="3" destOrd="0" presId="urn:microsoft.com/office/officeart/2005/8/layout/hList7#5"/>
    <dgm:cxn modelId="{C30E83CC-CEAA-4ADB-ACB1-41342FAA9080}" type="presParOf" srcId="{8C2BBD51-AADE-4F34-84B8-7CCC71179565}" destId="{7DE767C4-948E-411A-9195-1E0087AA6663}" srcOrd="1" destOrd="0" presId="urn:microsoft.com/office/officeart/2005/8/layout/hList7#5"/>
    <dgm:cxn modelId="{747E3773-B07E-454B-BC9F-B1D19C701FD3}" type="presParOf" srcId="{8C2BBD51-AADE-4F34-84B8-7CCC71179565}" destId="{7489BF0A-77D9-4B62-B0CB-006430854AA2}" srcOrd="2" destOrd="0" presId="urn:microsoft.com/office/officeart/2005/8/layout/hList7#5"/>
    <dgm:cxn modelId="{F21106AC-373B-48A4-920D-7CFE66719CC7}" type="presParOf" srcId="{7489BF0A-77D9-4B62-B0CB-006430854AA2}" destId="{FC86E718-A7D8-4566-88DA-AE03937208E4}" srcOrd="0" destOrd="0" presId="urn:microsoft.com/office/officeart/2005/8/layout/hList7#5"/>
    <dgm:cxn modelId="{52887157-F9BC-4CAA-98AD-1D8418DE9FF4}" type="presParOf" srcId="{7489BF0A-77D9-4B62-B0CB-006430854AA2}" destId="{805F2579-DCDA-40E5-AD32-B88DC67CDC1D}" srcOrd="1" destOrd="0" presId="urn:microsoft.com/office/officeart/2005/8/layout/hList7#5"/>
    <dgm:cxn modelId="{1FF28205-BFB9-4656-81B7-638C4C0DE847}" type="presParOf" srcId="{7489BF0A-77D9-4B62-B0CB-006430854AA2}" destId="{BC509031-77D0-4AFF-A5E1-C9AFF2E4E700}" srcOrd="2" destOrd="0" presId="urn:microsoft.com/office/officeart/2005/8/layout/hList7#5"/>
    <dgm:cxn modelId="{5E147EDC-C435-45E9-8260-6859E5AED96B}" type="presParOf" srcId="{7489BF0A-77D9-4B62-B0CB-006430854AA2}" destId="{387DE592-E0B1-4BF7-B5C0-1CF827B7ECCA}" srcOrd="3" destOrd="0" presId="urn:microsoft.com/office/officeart/2005/8/layout/hList7#5"/>
    <dgm:cxn modelId="{8E81939B-8AA0-4549-866E-4704DD7860B4}" type="presParOf" srcId="{8C2BBD51-AADE-4F34-84B8-7CCC71179565}" destId="{C2CE7EBD-9CF0-4AE9-AE54-485E672F96AC}" srcOrd="3" destOrd="0" presId="urn:microsoft.com/office/officeart/2005/8/layout/hList7#5"/>
    <dgm:cxn modelId="{427E12CE-070A-401F-B210-744D1D587F78}" type="presParOf" srcId="{8C2BBD51-AADE-4F34-84B8-7CCC71179565}" destId="{A1B4E8D5-324C-4672-8766-32C479903571}" srcOrd="4" destOrd="0" presId="urn:microsoft.com/office/officeart/2005/8/layout/hList7#5"/>
    <dgm:cxn modelId="{79460EEC-62CC-40BD-B476-9CF15DF688C3}" type="presParOf" srcId="{A1B4E8D5-324C-4672-8766-32C479903571}" destId="{622FF064-AD49-4588-B9CB-17B024C75770}" srcOrd="0" destOrd="0" presId="urn:microsoft.com/office/officeart/2005/8/layout/hList7#5"/>
    <dgm:cxn modelId="{F086E532-708F-4B1E-B458-A33D66DA76DB}" type="presParOf" srcId="{A1B4E8D5-324C-4672-8766-32C479903571}" destId="{5132EE8A-CFE7-4737-898A-E9C37F877FAF}" srcOrd="1" destOrd="0" presId="urn:microsoft.com/office/officeart/2005/8/layout/hList7#5"/>
    <dgm:cxn modelId="{FCD9069F-4E1C-401E-83AD-12B711A3D0C6}" type="presParOf" srcId="{A1B4E8D5-324C-4672-8766-32C479903571}" destId="{75C53AFB-0D12-47C2-ABB6-72329867FC03}" srcOrd="2" destOrd="0" presId="urn:microsoft.com/office/officeart/2005/8/layout/hList7#5"/>
    <dgm:cxn modelId="{6C0397CA-2297-491F-AA62-2520CACAB41B}" type="presParOf" srcId="{A1B4E8D5-324C-4672-8766-32C479903571}" destId="{698A6786-A4BD-4DED-B8DC-D72D49D92704}" srcOrd="3" destOrd="0" presId="urn:microsoft.com/office/officeart/2005/8/layout/hList7#5"/>
    <dgm:cxn modelId="{E9065046-12C9-4995-83C3-2D8BA00C4F7D}" type="presParOf" srcId="{8C2BBD51-AADE-4F34-84B8-7CCC71179565}" destId="{B7DE0AE5-89C1-4A27-A309-B2ADD1A402E8}" srcOrd="5" destOrd="0" presId="urn:microsoft.com/office/officeart/2005/8/layout/hList7#5"/>
    <dgm:cxn modelId="{B6B47B7B-D2C2-468D-A92E-3D7C851CEBA8}" type="presParOf" srcId="{8C2BBD51-AADE-4F34-84B8-7CCC71179565}" destId="{CDA9482B-44BC-419B-96B1-D331F72F62DC}" srcOrd="6" destOrd="0" presId="urn:microsoft.com/office/officeart/2005/8/layout/hList7#5"/>
    <dgm:cxn modelId="{42C7E2C2-D738-48A4-A713-9A640581F407}" type="presParOf" srcId="{CDA9482B-44BC-419B-96B1-D331F72F62DC}" destId="{E2CCA322-876D-4151-AAA8-B591D606BF29}" srcOrd="0" destOrd="0" presId="urn:microsoft.com/office/officeart/2005/8/layout/hList7#5"/>
    <dgm:cxn modelId="{4B167E0F-6137-493C-AF91-A7F03C9D80A7}" type="presParOf" srcId="{CDA9482B-44BC-419B-96B1-D331F72F62DC}" destId="{92D2A38B-C8E2-4519-BD32-1FAF7EE39D58}" srcOrd="1" destOrd="0" presId="urn:microsoft.com/office/officeart/2005/8/layout/hList7#5"/>
    <dgm:cxn modelId="{1F42E78C-6634-43F0-8A61-DFE45405E709}" type="presParOf" srcId="{CDA9482B-44BC-419B-96B1-D331F72F62DC}" destId="{79235016-4BDD-41F6-B2C9-0290F2DE001E}" srcOrd="2" destOrd="0" presId="urn:microsoft.com/office/officeart/2005/8/layout/hList7#5"/>
    <dgm:cxn modelId="{7600C477-FA2E-4771-A1D1-D6A27E596AC3}" type="presParOf" srcId="{CDA9482B-44BC-419B-96B1-D331F72F62DC}" destId="{EA3E8467-5B3F-4D21-877A-A63ADBE69D65}" srcOrd="3" destOrd="0" presId="urn:microsoft.com/office/officeart/2005/8/layout/hList7#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2827260-7B05-4766-9103-F31400C21E8E}" type="doc">
      <dgm:prSet loTypeId="urn:microsoft.com/office/officeart/2005/8/layout/hList7#6" loCatId="list" qsTypeId="urn:microsoft.com/office/officeart/2005/8/quickstyle/simple1" qsCatId="simple" csTypeId="urn:microsoft.com/office/officeart/2005/8/colors/accent0_1" csCatId="mainScheme" phldr="1"/>
      <dgm:spPr/>
      <dgm:t>
        <a:bodyPr/>
        <a:lstStyle/>
        <a:p>
          <a:endParaRPr lang="en-US"/>
        </a:p>
      </dgm:t>
    </dgm:pt>
    <dgm:pt modelId="{670A6FC1-06A0-4A55-B9BB-F77366294A02}">
      <dgm:prSet/>
      <dgm:spPr/>
      <dgm:t>
        <a:bodyPr/>
        <a:lstStyle/>
        <a:p>
          <a:pPr rtl="0"/>
          <a:r>
            <a:rPr lang="en-US" dirty="0"/>
            <a:t>Ex Husband (</a:t>
          </a:r>
          <a:r>
            <a:rPr lang="en-US" dirty="0" err="1"/>
            <a:t>Divorsed</a:t>
          </a:r>
          <a:r>
            <a:rPr lang="en-US" dirty="0"/>
            <a:t>)</a:t>
          </a:r>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6B45D20F-FD23-425C-A2DA-2ED68A918867}">
      <dgm:prSet/>
      <dgm:spPr/>
      <dgm:t>
        <a:bodyPr/>
        <a:lstStyle/>
        <a:p>
          <a:pPr rtl="0"/>
          <a:r>
            <a:rPr lang="en-US" dirty="0"/>
            <a:t>Mother and Father</a:t>
          </a:r>
        </a:p>
      </dgm:t>
    </dgm:pt>
    <dgm:pt modelId="{D4FFF688-6AB9-4E79-B948-E4690680CCF6}" type="parTrans" cxnId="{3D577D47-055E-4873-B7B3-C6CCB944122E}">
      <dgm:prSet/>
      <dgm:spPr/>
      <dgm:t>
        <a:bodyPr/>
        <a:lstStyle/>
        <a:p>
          <a:endParaRPr lang="en-US"/>
        </a:p>
      </dgm:t>
    </dgm:pt>
    <dgm:pt modelId="{FBA457C4-20C2-43F5-A3C0-F8EF0401A6BC}" type="sibTrans" cxnId="{3D577D47-055E-4873-B7B3-C6CCB944122E}">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2"/>
      <dgm:spPr/>
      <dgm:t>
        <a:bodyPr/>
        <a:lstStyle/>
        <a:p>
          <a:endParaRPr lang="en-GB"/>
        </a:p>
      </dgm:t>
    </dgm:pt>
    <dgm:pt modelId="{598E56E6-6210-4F15-B47A-C89846C5C4E2}" type="pres">
      <dgm:prSet presAssocID="{670A6FC1-06A0-4A55-B9BB-F77366294A02}" presName="nodeTx" presStyleLbl="node1" presStyleIdx="0" presStyleCnt="2">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0" presStyleCnt="2"/>
      <dgm:spPr/>
    </dgm:pt>
    <dgm:pt modelId="{B1913C0A-ECCC-4F91-942C-5F894CBF5762}" type="pres">
      <dgm:prSet presAssocID="{670A6FC1-06A0-4A55-B9BB-F77366294A02}"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CDA9482B-44BC-419B-96B1-D331F72F62DC}" type="pres">
      <dgm:prSet presAssocID="{6B45D20F-FD23-425C-A2DA-2ED68A918867}" presName="compNode" presStyleCnt="0"/>
      <dgm:spPr/>
    </dgm:pt>
    <dgm:pt modelId="{E2CCA322-876D-4151-AAA8-B591D606BF29}" type="pres">
      <dgm:prSet presAssocID="{6B45D20F-FD23-425C-A2DA-2ED68A918867}" presName="bkgdShape" presStyleLbl="node1" presStyleIdx="1" presStyleCnt="2"/>
      <dgm:spPr/>
      <dgm:t>
        <a:bodyPr/>
        <a:lstStyle/>
        <a:p>
          <a:endParaRPr lang="en-GB"/>
        </a:p>
      </dgm:t>
    </dgm:pt>
    <dgm:pt modelId="{92D2A38B-C8E2-4519-BD32-1FAF7EE39D58}" type="pres">
      <dgm:prSet presAssocID="{6B45D20F-FD23-425C-A2DA-2ED68A918867}" presName="nodeTx" presStyleLbl="node1" presStyleIdx="1" presStyleCnt="2">
        <dgm:presLayoutVars>
          <dgm:bulletEnabled val="1"/>
        </dgm:presLayoutVars>
      </dgm:prSet>
      <dgm:spPr/>
      <dgm:t>
        <a:bodyPr/>
        <a:lstStyle/>
        <a:p>
          <a:endParaRPr lang="en-GB"/>
        </a:p>
      </dgm:t>
    </dgm:pt>
    <dgm:pt modelId="{79235016-4BDD-41F6-B2C9-0290F2DE001E}" type="pres">
      <dgm:prSet presAssocID="{6B45D20F-FD23-425C-A2DA-2ED68A918867}" presName="invisiNode" presStyleLbl="node1" presStyleIdx="1" presStyleCnt="2"/>
      <dgm:spPr/>
    </dgm:pt>
    <dgm:pt modelId="{EA3E8467-5B3F-4D21-877A-A63ADBE69D65}" type="pres">
      <dgm:prSet presAssocID="{6B45D20F-FD23-425C-A2DA-2ED68A918867}"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pt>
  </dgm:ptLst>
  <dgm:cxnLst>
    <dgm:cxn modelId="{F285D321-DF81-4C10-985B-F144D663A0A1}" type="presOf" srcId="{670A6FC1-06A0-4A55-B9BB-F77366294A02}" destId="{1AB6AFDB-BC04-4507-82B5-6E6F5831BEA9}" srcOrd="0" destOrd="0" presId="urn:microsoft.com/office/officeart/2005/8/layout/hList7#6"/>
    <dgm:cxn modelId="{1501F359-27E6-4000-A8A6-793C89BECEED}" srcId="{A2827260-7B05-4766-9103-F31400C21E8E}" destId="{670A6FC1-06A0-4A55-B9BB-F77366294A02}" srcOrd="0" destOrd="0" parTransId="{7AC4384A-AAA6-4A50-A4D1-EB0BB216D3F1}" sibTransId="{491F1CE0-980E-4612-BC81-1D5C89A4B4EC}"/>
    <dgm:cxn modelId="{A0888FDD-891C-4B5C-81F0-893D06E6282B}" type="presOf" srcId="{6B45D20F-FD23-425C-A2DA-2ED68A918867}" destId="{E2CCA322-876D-4151-AAA8-B591D606BF29}" srcOrd="0" destOrd="0" presId="urn:microsoft.com/office/officeart/2005/8/layout/hList7#6"/>
    <dgm:cxn modelId="{4E2F22EB-79A1-444E-8445-1A3188747A04}" type="presOf" srcId="{670A6FC1-06A0-4A55-B9BB-F77366294A02}" destId="{598E56E6-6210-4F15-B47A-C89846C5C4E2}" srcOrd="1" destOrd="0" presId="urn:microsoft.com/office/officeart/2005/8/layout/hList7#6"/>
    <dgm:cxn modelId="{B3DEB9DD-E24D-4591-B3F7-6BC03E655C53}" type="presOf" srcId="{6B45D20F-FD23-425C-A2DA-2ED68A918867}" destId="{92D2A38B-C8E2-4519-BD32-1FAF7EE39D58}" srcOrd="1" destOrd="0" presId="urn:microsoft.com/office/officeart/2005/8/layout/hList7#6"/>
    <dgm:cxn modelId="{813A526E-1848-4BDB-AF05-06B500AE5AEF}" type="presOf" srcId="{491F1CE0-980E-4612-BC81-1D5C89A4B4EC}" destId="{7DE767C4-948E-411A-9195-1E0087AA6663}" srcOrd="0" destOrd="0" presId="urn:microsoft.com/office/officeart/2005/8/layout/hList7#6"/>
    <dgm:cxn modelId="{42E81B58-2AD4-47C6-85B4-56783BC1FB6F}" type="presOf" srcId="{A2827260-7B05-4766-9103-F31400C21E8E}" destId="{E39B4A44-AA36-40FD-ADC1-9BA5EF26A1BA}" srcOrd="0" destOrd="0" presId="urn:microsoft.com/office/officeart/2005/8/layout/hList7#6"/>
    <dgm:cxn modelId="{3D577D47-055E-4873-B7B3-C6CCB944122E}" srcId="{A2827260-7B05-4766-9103-F31400C21E8E}" destId="{6B45D20F-FD23-425C-A2DA-2ED68A918867}" srcOrd="1" destOrd="0" parTransId="{D4FFF688-6AB9-4E79-B948-E4690680CCF6}" sibTransId="{FBA457C4-20C2-43F5-A3C0-F8EF0401A6BC}"/>
    <dgm:cxn modelId="{8C111A5C-0DD2-46F4-B840-0829D287186A}" type="presParOf" srcId="{E39B4A44-AA36-40FD-ADC1-9BA5EF26A1BA}" destId="{C44338C5-4682-4265-8250-B9F9020E04D6}" srcOrd="0" destOrd="0" presId="urn:microsoft.com/office/officeart/2005/8/layout/hList7#6"/>
    <dgm:cxn modelId="{FB43D8F1-5254-406F-9359-453E6B7474A7}" type="presParOf" srcId="{E39B4A44-AA36-40FD-ADC1-9BA5EF26A1BA}" destId="{8C2BBD51-AADE-4F34-84B8-7CCC71179565}" srcOrd="1" destOrd="0" presId="urn:microsoft.com/office/officeart/2005/8/layout/hList7#6"/>
    <dgm:cxn modelId="{59B2B114-0767-47F2-8FD2-1DD8B1266C5A}" type="presParOf" srcId="{8C2BBD51-AADE-4F34-84B8-7CCC71179565}" destId="{2F2DAC37-078D-4860-9ADB-CD4C065B55D3}" srcOrd="0" destOrd="0" presId="urn:microsoft.com/office/officeart/2005/8/layout/hList7#6"/>
    <dgm:cxn modelId="{835A0D50-C6E8-45D6-B610-936093ED471C}" type="presParOf" srcId="{2F2DAC37-078D-4860-9ADB-CD4C065B55D3}" destId="{1AB6AFDB-BC04-4507-82B5-6E6F5831BEA9}" srcOrd="0" destOrd="0" presId="urn:microsoft.com/office/officeart/2005/8/layout/hList7#6"/>
    <dgm:cxn modelId="{CE8CBC39-0509-4ABA-A7E3-6D145BA0B1B8}" type="presParOf" srcId="{2F2DAC37-078D-4860-9ADB-CD4C065B55D3}" destId="{598E56E6-6210-4F15-B47A-C89846C5C4E2}" srcOrd="1" destOrd="0" presId="urn:microsoft.com/office/officeart/2005/8/layout/hList7#6"/>
    <dgm:cxn modelId="{9C361B61-F73E-4E72-90C7-4829876EC0AC}" type="presParOf" srcId="{2F2DAC37-078D-4860-9ADB-CD4C065B55D3}" destId="{14797CA2-E44B-415B-8D0E-7EC87DB31A78}" srcOrd="2" destOrd="0" presId="urn:microsoft.com/office/officeart/2005/8/layout/hList7#6"/>
    <dgm:cxn modelId="{0A0E384D-0A7C-4944-A4BE-91127A300E78}" type="presParOf" srcId="{2F2DAC37-078D-4860-9ADB-CD4C065B55D3}" destId="{B1913C0A-ECCC-4F91-942C-5F894CBF5762}" srcOrd="3" destOrd="0" presId="urn:microsoft.com/office/officeart/2005/8/layout/hList7#6"/>
    <dgm:cxn modelId="{3EF03C89-0B37-49E9-8550-BC4089EDBF7D}" type="presParOf" srcId="{8C2BBD51-AADE-4F34-84B8-7CCC71179565}" destId="{7DE767C4-948E-411A-9195-1E0087AA6663}" srcOrd="1" destOrd="0" presId="urn:microsoft.com/office/officeart/2005/8/layout/hList7#6"/>
    <dgm:cxn modelId="{B99CA396-7273-46BC-9C79-4E61850C40CB}" type="presParOf" srcId="{8C2BBD51-AADE-4F34-84B8-7CCC71179565}" destId="{CDA9482B-44BC-419B-96B1-D331F72F62DC}" srcOrd="2" destOrd="0" presId="urn:microsoft.com/office/officeart/2005/8/layout/hList7#6"/>
    <dgm:cxn modelId="{04C41824-5DD3-4346-9F59-4E54E2B7D01B}" type="presParOf" srcId="{CDA9482B-44BC-419B-96B1-D331F72F62DC}" destId="{E2CCA322-876D-4151-AAA8-B591D606BF29}" srcOrd="0" destOrd="0" presId="urn:microsoft.com/office/officeart/2005/8/layout/hList7#6"/>
    <dgm:cxn modelId="{E8831836-5A48-4B1F-8F93-32A593D49111}" type="presParOf" srcId="{CDA9482B-44BC-419B-96B1-D331F72F62DC}" destId="{92D2A38B-C8E2-4519-BD32-1FAF7EE39D58}" srcOrd="1" destOrd="0" presId="urn:microsoft.com/office/officeart/2005/8/layout/hList7#6"/>
    <dgm:cxn modelId="{78418484-C858-47DE-BC1E-F2D91C44F851}" type="presParOf" srcId="{CDA9482B-44BC-419B-96B1-D331F72F62DC}" destId="{79235016-4BDD-41F6-B2C9-0290F2DE001E}" srcOrd="2" destOrd="0" presId="urn:microsoft.com/office/officeart/2005/8/layout/hList7#6"/>
    <dgm:cxn modelId="{0BB597D4-9EEF-45F5-A3FD-D622E61B0CFD}" type="presParOf" srcId="{CDA9482B-44BC-419B-96B1-D331F72F62DC}" destId="{EA3E8467-5B3F-4D21-877A-A63ADBE69D65}" srcOrd="3" destOrd="0" presId="urn:microsoft.com/office/officeart/2005/8/layout/hList7#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2827260-7B05-4766-9103-F31400C21E8E}" type="doc">
      <dgm:prSet loTypeId="urn:microsoft.com/office/officeart/2005/8/layout/hList7#7"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hi-IN" dirty="0"/>
            <a:t>ननद का बेटा (भतीजा)</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देवर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2"/>
      <dgm:spPr/>
      <dgm:t>
        <a:bodyPr/>
        <a:lstStyle/>
        <a:p>
          <a:endParaRPr lang="en-GB"/>
        </a:p>
      </dgm:t>
    </dgm:pt>
    <dgm:pt modelId="{598E56E6-6210-4F15-B47A-C89846C5C4E2}" type="pres">
      <dgm:prSet presAssocID="{670A6FC1-06A0-4A55-B9BB-F77366294A02}" presName="nodeTx" presStyleLbl="node1" presStyleIdx="0" presStyleCnt="2">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0" presStyleCnt="2"/>
      <dgm:spPr/>
    </dgm:pt>
    <dgm:pt modelId="{B1913C0A-ECCC-4F91-942C-5F894CBF5762}" type="pres">
      <dgm:prSet presAssocID="{670A6FC1-06A0-4A55-B9BB-F77366294A02}"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2"/>
      <dgm:spPr/>
      <dgm:t>
        <a:bodyPr/>
        <a:lstStyle/>
        <a:p>
          <a:endParaRPr lang="en-GB"/>
        </a:p>
      </dgm:t>
    </dgm:pt>
    <dgm:pt modelId="{805F2579-DCDA-40E5-AD32-B88DC67CDC1D}" type="pres">
      <dgm:prSet presAssocID="{20F6FC36-34B2-4EAF-9449-4AAF155B2922}" presName="nodeTx" presStyleLbl="node1" presStyleIdx="1" presStyleCnt="2">
        <dgm:presLayoutVars>
          <dgm:bulletEnabled val="1"/>
        </dgm:presLayoutVars>
      </dgm:prSet>
      <dgm:spPr/>
      <dgm:t>
        <a:bodyPr/>
        <a:lstStyle/>
        <a:p>
          <a:endParaRPr lang="en-GB"/>
        </a:p>
      </dgm:t>
    </dgm:pt>
    <dgm:pt modelId="{BC509031-77D0-4AFF-A5E1-C9AFF2E4E700}" type="pres">
      <dgm:prSet presAssocID="{20F6FC36-34B2-4EAF-9449-4AAF155B2922}" presName="invisiNode" presStyleLbl="node1" presStyleIdx="1" presStyleCnt="2"/>
      <dgm:spPr/>
    </dgm:pt>
    <dgm:pt modelId="{387DE592-E0B1-4BF7-B5C0-1CF827B7ECCA}" type="pres">
      <dgm:prSet presAssocID="{20F6FC36-34B2-4EAF-9449-4AAF155B2922}"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Lst>
  <dgm:cxnLst>
    <dgm:cxn modelId="{362800C0-A436-4DE1-BCE9-ADC20A5B298A}" type="presOf" srcId="{20F6FC36-34B2-4EAF-9449-4AAF155B2922}" destId="{FC86E718-A7D8-4566-88DA-AE03937208E4}" srcOrd="0" destOrd="0" presId="urn:microsoft.com/office/officeart/2005/8/layout/hList7#7"/>
    <dgm:cxn modelId="{1B0F60B8-0732-44B6-8859-0F11DC90D1EE}" type="presOf" srcId="{20F6FC36-34B2-4EAF-9449-4AAF155B2922}" destId="{805F2579-DCDA-40E5-AD32-B88DC67CDC1D}" srcOrd="1" destOrd="0" presId="urn:microsoft.com/office/officeart/2005/8/layout/hList7#7"/>
    <dgm:cxn modelId="{6B09B724-3CBB-49F4-8D43-78655DECBD4F}" type="presOf" srcId="{491F1CE0-980E-4612-BC81-1D5C89A4B4EC}" destId="{7DE767C4-948E-411A-9195-1E0087AA6663}" srcOrd="0" destOrd="0" presId="urn:microsoft.com/office/officeart/2005/8/layout/hList7#7"/>
    <dgm:cxn modelId="{0C053E57-608F-47A4-BD94-6C6A7086556B}" type="presOf" srcId="{A2827260-7B05-4766-9103-F31400C21E8E}" destId="{E39B4A44-AA36-40FD-ADC1-9BA5EF26A1BA}" srcOrd="0" destOrd="0" presId="urn:microsoft.com/office/officeart/2005/8/layout/hList7#7"/>
    <dgm:cxn modelId="{344E644E-0D8C-42E9-805A-2B8FBCFF5858}" srcId="{A2827260-7B05-4766-9103-F31400C21E8E}" destId="{20F6FC36-34B2-4EAF-9449-4AAF155B2922}" srcOrd="1" destOrd="0" parTransId="{AD06FB1A-9AB9-425A-862D-A630BD1CC242}" sibTransId="{15F91589-44C1-4637-8A7D-EDA4E574CEB6}"/>
    <dgm:cxn modelId="{07B6B823-EB68-449C-8AED-46AC78FC9B2C}" type="presOf" srcId="{670A6FC1-06A0-4A55-B9BB-F77366294A02}" destId="{1AB6AFDB-BC04-4507-82B5-6E6F5831BEA9}" srcOrd="0" destOrd="0" presId="urn:microsoft.com/office/officeart/2005/8/layout/hList7#7"/>
    <dgm:cxn modelId="{BCCA2A02-44EF-422F-9637-A5E595D69C1D}" type="presOf" srcId="{670A6FC1-06A0-4A55-B9BB-F77366294A02}" destId="{598E56E6-6210-4F15-B47A-C89846C5C4E2}" srcOrd="1" destOrd="0" presId="urn:microsoft.com/office/officeart/2005/8/layout/hList7#7"/>
    <dgm:cxn modelId="{1501F359-27E6-4000-A8A6-793C89BECEED}" srcId="{A2827260-7B05-4766-9103-F31400C21E8E}" destId="{670A6FC1-06A0-4A55-B9BB-F77366294A02}" srcOrd="0" destOrd="0" parTransId="{7AC4384A-AAA6-4A50-A4D1-EB0BB216D3F1}" sibTransId="{491F1CE0-980E-4612-BC81-1D5C89A4B4EC}"/>
    <dgm:cxn modelId="{9DBED897-6BCD-407D-9B75-A6F8CE61F928}" type="presParOf" srcId="{E39B4A44-AA36-40FD-ADC1-9BA5EF26A1BA}" destId="{C44338C5-4682-4265-8250-B9F9020E04D6}" srcOrd="0" destOrd="0" presId="urn:microsoft.com/office/officeart/2005/8/layout/hList7#7"/>
    <dgm:cxn modelId="{318D948C-349C-4C85-B73E-06689A8891D5}" type="presParOf" srcId="{E39B4A44-AA36-40FD-ADC1-9BA5EF26A1BA}" destId="{8C2BBD51-AADE-4F34-84B8-7CCC71179565}" srcOrd="1" destOrd="0" presId="urn:microsoft.com/office/officeart/2005/8/layout/hList7#7"/>
    <dgm:cxn modelId="{B07A8241-3E41-40B2-9EF1-E2B5EB9CD84E}" type="presParOf" srcId="{8C2BBD51-AADE-4F34-84B8-7CCC71179565}" destId="{2F2DAC37-078D-4860-9ADB-CD4C065B55D3}" srcOrd="0" destOrd="0" presId="urn:microsoft.com/office/officeart/2005/8/layout/hList7#7"/>
    <dgm:cxn modelId="{03AA7432-4B61-43A8-843C-BD17DA63CF31}" type="presParOf" srcId="{2F2DAC37-078D-4860-9ADB-CD4C065B55D3}" destId="{1AB6AFDB-BC04-4507-82B5-6E6F5831BEA9}" srcOrd="0" destOrd="0" presId="urn:microsoft.com/office/officeart/2005/8/layout/hList7#7"/>
    <dgm:cxn modelId="{34431253-CA2F-4557-BB97-98F5DE77C71F}" type="presParOf" srcId="{2F2DAC37-078D-4860-9ADB-CD4C065B55D3}" destId="{598E56E6-6210-4F15-B47A-C89846C5C4E2}" srcOrd="1" destOrd="0" presId="urn:microsoft.com/office/officeart/2005/8/layout/hList7#7"/>
    <dgm:cxn modelId="{18006E09-9850-4952-9D55-7AC168306CCE}" type="presParOf" srcId="{2F2DAC37-078D-4860-9ADB-CD4C065B55D3}" destId="{14797CA2-E44B-415B-8D0E-7EC87DB31A78}" srcOrd="2" destOrd="0" presId="urn:microsoft.com/office/officeart/2005/8/layout/hList7#7"/>
    <dgm:cxn modelId="{8C633D54-C7A6-478C-BC21-87E78BB343A0}" type="presParOf" srcId="{2F2DAC37-078D-4860-9ADB-CD4C065B55D3}" destId="{B1913C0A-ECCC-4F91-942C-5F894CBF5762}" srcOrd="3" destOrd="0" presId="urn:microsoft.com/office/officeart/2005/8/layout/hList7#7"/>
    <dgm:cxn modelId="{2A31FC34-722C-49C4-A72D-9E3D86A671A8}" type="presParOf" srcId="{8C2BBD51-AADE-4F34-84B8-7CCC71179565}" destId="{7DE767C4-948E-411A-9195-1E0087AA6663}" srcOrd="1" destOrd="0" presId="urn:microsoft.com/office/officeart/2005/8/layout/hList7#7"/>
    <dgm:cxn modelId="{C830600B-F835-4479-9F26-B1ED504F2D73}" type="presParOf" srcId="{8C2BBD51-AADE-4F34-84B8-7CCC71179565}" destId="{7489BF0A-77D9-4B62-B0CB-006430854AA2}" srcOrd="2" destOrd="0" presId="urn:microsoft.com/office/officeart/2005/8/layout/hList7#7"/>
    <dgm:cxn modelId="{A93974CC-B93E-41B4-8C54-966FFC195C31}" type="presParOf" srcId="{7489BF0A-77D9-4B62-B0CB-006430854AA2}" destId="{FC86E718-A7D8-4566-88DA-AE03937208E4}" srcOrd="0" destOrd="0" presId="urn:microsoft.com/office/officeart/2005/8/layout/hList7#7"/>
    <dgm:cxn modelId="{A0E79FC6-36D9-49BB-A3B7-D92393214B51}" type="presParOf" srcId="{7489BF0A-77D9-4B62-B0CB-006430854AA2}" destId="{805F2579-DCDA-40E5-AD32-B88DC67CDC1D}" srcOrd="1" destOrd="0" presId="urn:microsoft.com/office/officeart/2005/8/layout/hList7#7"/>
    <dgm:cxn modelId="{41CF1103-C177-4E48-A83D-06ED6A572E3F}" type="presParOf" srcId="{7489BF0A-77D9-4B62-B0CB-006430854AA2}" destId="{BC509031-77D0-4AFF-A5E1-C9AFF2E4E700}" srcOrd="2" destOrd="0" presId="urn:microsoft.com/office/officeart/2005/8/layout/hList7#7"/>
    <dgm:cxn modelId="{5F31B679-A03E-4956-8F31-355C0B185EB5}" type="presParOf" srcId="{7489BF0A-77D9-4B62-B0CB-006430854AA2}" destId="{387DE592-E0B1-4BF7-B5C0-1CF827B7ECCA}" srcOrd="3" destOrd="0" presId="urn:microsoft.com/office/officeart/2005/8/layout/hList7#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1D7D13-9916-4046-840C-9873F250788A}" type="doc">
      <dgm:prSet loTypeId="urn:microsoft.com/office/officeart/2005/8/layout/hierarchy6" loCatId="hierarchy" qsTypeId="urn:microsoft.com/office/officeart/2005/8/quickstyle/simple1" qsCatId="simple" csTypeId="urn:microsoft.com/office/officeart/2005/8/colors/accent0_1" csCatId="mainScheme" phldr="1"/>
      <dgm:spPr/>
      <dgm:t>
        <a:bodyPr/>
        <a:lstStyle/>
        <a:p>
          <a:endParaRPr lang="en-US"/>
        </a:p>
      </dgm:t>
    </dgm:pt>
    <dgm:pt modelId="{6BDD7843-700D-4BA6-B52F-0B6E9107A249}">
      <dgm:prSet/>
      <dgm:spPr/>
      <dgm:t>
        <a:bodyPr/>
        <a:lstStyle/>
        <a:p>
          <a:pPr rtl="0"/>
          <a:r>
            <a:rPr lang="en-US" b="1" dirty="0">
              <a:latin typeface="Roboto" panose="02000000000000000000" pitchFamily="2" charset="0"/>
              <a:ea typeface="Roboto" panose="02000000000000000000" pitchFamily="2" charset="0"/>
              <a:cs typeface="Roboto" panose="02000000000000000000" pitchFamily="2" charset="0"/>
            </a:rPr>
            <a:t>Person dies</a:t>
          </a:r>
        </a:p>
      </dgm:t>
    </dgm:pt>
    <dgm:pt modelId="{9F71146A-3E6B-4064-A92A-3FE674917624}" type="parTrans" cxnId="{59151084-B89B-42AA-BC7B-29D6F63E35F7}">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AB4F7E71-C724-472E-AFE2-D6CDAE48C178}" type="sibTrans" cxnId="{59151084-B89B-42AA-BC7B-29D6F63E35F7}">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1BFCD066-DD21-42EA-B77E-CA9B56C0AF52}">
      <dgm:prSet/>
      <dgm:spPr/>
      <dgm:t>
        <a:bodyPr/>
        <a:lstStyle/>
        <a:p>
          <a:pPr rtl="0"/>
          <a:r>
            <a:rPr lang="en-US" b="1" dirty="0">
              <a:latin typeface="Roboto" panose="02000000000000000000" pitchFamily="2" charset="0"/>
              <a:ea typeface="Roboto" panose="02000000000000000000" pitchFamily="2" charset="0"/>
              <a:cs typeface="Roboto" panose="02000000000000000000" pitchFamily="2" charset="0"/>
            </a:rPr>
            <a:t>No Will</a:t>
          </a:r>
        </a:p>
      </dgm:t>
    </dgm:pt>
    <dgm:pt modelId="{0790D463-145A-419D-9F11-6FD6A08398AD}" type="parTrans" cxnId="{1D5718BA-3461-4B2C-921B-4BBF5217F9AB}">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DBA2498B-6520-4E7C-8833-E47AF035FE09}" type="sibTrans" cxnId="{1D5718BA-3461-4B2C-921B-4BBF5217F9AB}">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BF5017E4-4AA2-460F-A92C-F201F5ECDD1B}">
      <dgm:prSet/>
      <dgm:spPr/>
      <dgm:t>
        <a:bodyPr/>
        <a:lstStyle/>
        <a:p>
          <a:pPr rtl="0"/>
          <a:r>
            <a:rPr lang="en-US" b="0" dirty="0">
              <a:latin typeface="Roboto" panose="02000000000000000000" pitchFamily="2" charset="0"/>
              <a:ea typeface="Roboto" panose="02000000000000000000" pitchFamily="2" charset="0"/>
              <a:cs typeface="Roboto" panose="02000000000000000000" pitchFamily="2" charset="0"/>
            </a:rPr>
            <a:t>Hindu, Jain Sikh</a:t>
          </a:r>
        </a:p>
      </dgm:t>
    </dgm:pt>
    <dgm:pt modelId="{B37DF3FC-5C47-4FF4-8190-1337C854249D}" type="parTrans" cxnId="{FC184BB1-E14A-445C-B8EE-FF32DBAEA3B5}">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C1F72741-65F4-4EA8-A77F-87020B369FCA}" type="sibTrans" cxnId="{FC184BB1-E14A-445C-B8EE-FF32DBAEA3B5}">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F50640C3-61E2-46FF-8E6E-2C3FA0CFEF4A}">
      <dgm:prSet/>
      <dgm:spPr/>
      <dgm:t>
        <a:bodyPr/>
        <a:lstStyle/>
        <a:p>
          <a:pPr rtl="0"/>
          <a:r>
            <a:rPr lang="en-US" b="0" dirty="0">
              <a:latin typeface="Roboto" panose="02000000000000000000" pitchFamily="2" charset="0"/>
              <a:ea typeface="Roboto" panose="02000000000000000000" pitchFamily="2" charset="0"/>
              <a:cs typeface="Roboto" panose="02000000000000000000" pitchFamily="2" charset="0"/>
            </a:rPr>
            <a:t>Hindu Succession Act</a:t>
          </a:r>
        </a:p>
      </dgm:t>
    </dgm:pt>
    <dgm:pt modelId="{BFAFCC28-0F10-409D-9132-AB911405B19E}" type="parTrans" cxnId="{86A47116-A984-41E9-A5EF-C9DF84430351}">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55FCF69C-DB9E-4AB4-85DD-2644D72BD12D}" type="sibTrans" cxnId="{86A47116-A984-41E9-A5EF-C9DF84430351}">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373A9A5E-C670-4400-8ED4-196BA33ADC1B}">
      <dgm:prSet/>
      <dgm:spPr/>
      <dgm:t>
        <a:bodyPr/>
        <a:lstStyle/>
        <a:p>
          <a:pPr rtl="0"/>
          <a:r>
            <a:rPr lang="en-US" b="0" dirty="0">
              <a:latin typeface="Roboto" panose="02000000000000000000" pitchFamily="2" charset="0"/>
              <a:ea typeface="Roboto" panose="02000000000000000000" pitchFamily="2" charset="0"/>
              <a:cs typeface="Roboto" panose="02000000000000000000" pitchFamily="2" charset="0"/>
            </a:rPr>
            <a:t>Muslim</a:t>
          </a:r>
        </a:p>
      </dgm:t>
    </dgm:pt>
    <dgm:pt modelId="{47AD3806-5AEF-49B8-B8D8-6EE03D24D575}" type="parTrans" cxnId="{C72B0189-EA2B-4728-B455-99EAA41F5F32}">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23632A82-9904-4765-94EF-47089DD77FA6}" type="sibTrans" cxnId="{C72B0189-EA2B-4728-B455-99EAA41F5F32}">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52940BF8-2EE9-4FF7-B604-4B4CD3A8FEF0}">
      <dgm:prSet/>
      <dgm:spPr/>
      <dgm:t>
        <a:bodyPr/>
        <a:lstStyle/>
        <a:p>
          <a:pPr rtl="0"/>
          <a:r>
            <a:rPr lang="en-US" b="0">
              <a:latin typeface="Roboto" panose="02000000000000000000" pitchFamily="2" charset="0"/>
              <a:ea typeface="Roboto" panose="02000000000000000000" pitchFamily="2" charset="0"/>
              <a:cs typeface="Roboto" panose="02000000000000000000" pitchFamily="2" charset="0"/>
            </a:rPr>
            <a:t>Shariat Law</a:t>
          </a:r>
        </a:p>
      </dgm:t>
    </dgm:pt>
    <dgm:pt modelId="{43EECC3E-94C9-4C40-9D4F-CD03C56FCAF9}" type="parTrans" cxnId="{D5EB7857-4290-4110-9207-786D0DEA1653}">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B3E5728A-70E8-48AF-BE60-F4485895E30C}" type="sibTrans" cxnId="{D5EB7857-4290-4110-9207-786D0DEA1653}">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3415DB88-4F05-4E48-AFFE-2D42D50DA47E}">
      <dgm:prSet/>
      <dgm:spPr/>
      <dgm:t>
        <a:bodyPr/>
        <a:lstStyle/>
        <a:p>
          <a:pPr rtl="0"/>
          <a:r>
            <a:rPr lang="en-US" b="0">
              <a:latin typeface="Roboto" panose="02000000000000000000" pitchFamily="2" charset="0"/>
              <a:ea typeface="Roboto" panose="02000000000000000000" pitchFamily="2" charset="0"/>
              <a:cs typeface="Roboto" panose="02000000000000000000" pitchFamily="2" charset="0"/>
            </a:rPr>
            <a:t>Christian, Parsi, Jew</a:t>
          </a:r>
        </a:p>
      </dgm:t>
    </dgm:pt>
    <dgm:pt modelId="{B6DFB7AB-3DC3-4F12-9414-7022AE291A72}" type="parTrans" cxnId="{C34DCBB0-D944-4601-BAF2-882FAD3AF672}">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BB9B1123-0DF1-4139-875B-74AF211E7DC7}" type="sibTrans" cxnId="{C34DCBB0-D944-4601-BAF2-882FAD3AF672}">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BFDEDA83-9C9B-4538-8B25-B6ACC1C304CD}">
      <dgm:prSet/>
      <dgm:spPr/>
      <dgm:t>
        <a:bodyPr/>
        <a:lstStyle/>
        <a:p>
          <a:pPr rtl="0"/>
          <a:r>
            <a:rPr lang="en-US" b="0">
              <a:latin typeface="Roboto" panose="02000000000000000000" pitchFamily="2" charset="0"/>
              <a:ea typeface="Roboto" panose="02000000000000000000" pitchFamily="2" charset="0"/>
              <a:cs typeface="Roboto" panose="02000000000000000000" pitchFamily="2" charset="0"/>
            </a:rPr>
            <a:t>Indian Sucession Act</a:t>
          </a:r>
        </a:p>
      </dgm:t>
    </dgm:pt>
    <dgm:pt modelId="{6A9567B2-2931-45C0-87D0-2025B22B5120}" type="parTrans" cxnId="{A44D99D0-BAE7-4174-8808-77ABC5837D8C}">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B39D3E81-9025-4F9F-8F16-F836988C7EB5}" type="sibTrans" cxnId="{A44D99D0-BAE7-4174-8808-77ABC5837D8C}">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73C768E6-8022-40B5-95FF-97FA612C3986}">
      <dgm:prSet/>
      <dgm:spPr/>
      <dgm:t>
        <a:bodyPr/>
        <a:lstStyle/>
        <a:p>
          <a:pPr rtl="0"/>
          <a:r>
            <a:rPr lang="en-US" b="1" dirty="0">
              <a:latin typeface="Roboto" panose="02000000000000000000" pitchFamily="2" charset="0"/>
              <a:ea typeface="Roboto" panose="02000000000000000000" pitchFamily="2" charset="0"/>
              <a:cs typeface="Roboto" panose="02000000000000000000" pitchFamily="2" charset="0"/>
            </a:rPr>
            <a:t>Testamentary Will</a:t>
          </a:r>
        </a:p>
      </dgm:t>
    </dgm:pt>
    <dgm:pt modelId="{334C2117-C4C9-401B-AD90-D249DB491ED4}" type="parTrans" cxnId="{632C34FD-79D3-4BC0-BFFB-ECB1302A14F8}">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69BFF6F5-5464-4EE4-BADA-D049D64E23FB}" type="sibTrans" cxnId="{632C34FD-79D3-4BC0-BFFB-ECB1302A14F8}">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12C230CA-EECE-41AB-91C6-4C0ACEDF8C21}">
      <dgm:prSet/>
      <dgm:spPr/>
      <dgm:t>
        <a:bodyPr/>
        <a:lstStyle/>
        <a:p>
          <a:pPr rtl="0"/>
          <a:r>
            <a:rPr lang="en-US" b="0" dirty="0">
              <a:latin typeface="Roboto" panose="02000000000000000000" pitchFamily="2" charset="0"/>
              <a:ea typeface="Roboto" panose="02000000000000000000" pitchFamily="2" charset="0"/>
              <a:cs typeface="Roboto" panose="02000000000000000000" pitchFamily="2" charset="0"/>
            </a:rPr>
            <a:t>Hindus, Christian, </a:t>
          </a:r>
          <a:r>
            <a:rPr lang="en-US" b="0" dirty="0" err="1">
              <a:latin typeface="Roboto" panose="02000000000000000000" pitchFamily="2" charset="0"/>
              <a:ea typeface="Roboto" panose="02000000000000000000" pitchFamily="2" charset="0"/>
              <a:cs typeface="Roboto" panose="02000000000000000000" pitchFamily="2" charset="0"/>
            </a:rPr>
            <a:t>Parsi</a:t>
          </a:r>
          <a:r>
            <a:rPr lang="en-US" b="0" dirty="0">
              <a:latin typeface="Roboto" panose="02000000000000000000" pitchFamily="2" charset="0"/>
              <a:ea typeface="Roboto" panose="02000000000000000000" pitchFamily="2" charset="0"/>
              <a:cs typeface="Roboto" panose="02000000000000000000" pitchFamily="2" charset="0"/>
            </a:rPr>
            <a:t>, Jew, Sikh, Jain</a:t>
          </a:r>
        </a:p>
      </dgm:t>
    </dgm:pt>
    <dgm:pt modelId="{941F4180-2FB2-47BD-B318-D724689AA71B}" type="parTrans" cxnId="{6062F2FC-5D46-4F9B-8205-4A18A7982483}">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370D87EE-AAD0-4BB7-A967-832CDEFBE6C8}" type="sibTrans" cxnId="{6062F2FC-5D46-4F9B-8205-4A18A7982483}">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8398BDF1-6EA8-4744-91A8-125F4E2D0B0C}">
      <dgm:prSet/>
      <dgm:spPr/>
      <dgm:t>
        <a:bodyPr/>
        <a:lstStyle/>
        <a:p>
          <a:pPr rtl="0"/>
          <a:r>
            <a:rPr lang="en-US" b="0">
              <a:latin typeface="Roboto" panose="02000000000000000000" pitchFamily="2" charset="0"/>
              <a:ea typeface="Roboto" panose="02000000000000000000" pitchFamily="2" charset="0"/>
              <a:cs typeface="Roboto" panose="02000000000000000000" pitchFamily="2" charset="0"/>
            </a:rPr>
            <a:t>Indian Succession Act</a:t>
          </a:r>
        </a:p>
      </dgm:t>
    </dgm:pt>
    <dgm:pt modelId="{9D3C608A-2ECA-4C0D-B2E9-2D199207A66F}" type="parTrans" cxnId="{443F41F7-CA35-48A1-BA24-74855250185E}">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9183FFB3-7784-4462-8333-B1C11A5AE6AE}" type="sibTrans" cxnId="{443F41F7-CA35-48A1-BA24-74855250185E}">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3ED62C9B-E621-4502-A7F2-17A9D696A674}">
      <dgm:prSet/>
      <dgm:spPr/>
      <dgm:t>
        <a:bodyPr/>
        <a:lstStyle/>
        <a:p>
          <a:pPr rtl="0"/>
          <a:r>
            <a:rPr lang="en-US" b="0">
              <a:latin typeface="Roboto" panose="02000000000000000000" pitchFamily="2" charset="0"/>
              <a:ea typeface="Roboto" panose="02000000000000000000" pitchFamily="2" charset="0"/>
              <a:cs typeface="Roboto" panose="02000000000000000000" pitchFamily="2" charset="0"/>
            </a:rPr>
            <a:t>Muslim</a:t>
          </a:r>
        </a:p>
      </dgm:t>
    </dgm:pt>
    <dgm:pt modelId="{D29F2D92-5613-48C9-9D10-EE452C99A125}" type="parTrans" cxnId="{535EA598-AC4B-4AD0-ADAA-99D506200F89}">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6B0618F9-7838-48AC-B969-DDB669CDE90C}" type="sibTrans" cxnId="{535EA598-AC4B-4AD0-ADAA-99D506200F89}">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29834842-DBFC-45B9-BFBA-8550EFC49BBC}">
      <dgm:prSet/>
      <dgm:spPr/>
      <dgm:t>
        <a:bodyPr/>
        <a:lstStyle/>
        <a:p>
          <a:pPr rtl="0"/>
          <a:r>
            <a:rPr lang="en-US" b="0">
              <a:latin typeface="Roboto" panose="02000000000000000000" pitchFamily="2" charset="0"/>
              <a:ea typeface="Roboto" panose="02000000000000000000" pitchFamily="2" charset="0"/>
              <a:cs typeface="Roboto" panose="02000000000000000000" pitchFamily="2" charset="0"/>
            </a:rPr>
            <a:t>Shariat Law</a:t>
          </a:r>
        </a:p>
      </dgm:t>
    </dgm:pt>
    <dgm:pt modelId="{FCBA15BF-2CBF-4E64-A6C0-BB198444CCAC}" type="parTrans" cxnId="{F9710650-7661-4BDA-A623-7E9F398D9F79}">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972E11EE-2E07-438A-AF7C-CE12E9ABA48F}" type="sibTrans" cxnId="{F9710650-7661-4BDA-A623-7E9F398D9F79}">
      <dgm:prSet/>
      <dgm:spPr/>
      <dgm:t>
        <a:bodyPr/>
        <a:lstStyle/>
        <a:p>
          <a:endParaRPr lang="en-US" b="0">
            <a:latin typeface="Roboto" panose="02000000000000000000" pitchFamily="2" charset="0"/>
            <a:ea typeface="Roboto" panose="02000000000000000000" pitchFamily="2" charset="0"/>
            <a:cs typeface="Roboto" panose="02000000000000000000" pitchFamily="2" charset="0"/>
          </a:endParaRPr>
        </a:p>
      </dgm:t>
    </dgm:pt>
    <dgm:pt modelId="{933E7BCE-72B0-4DC3-B286-E2BBAA3823BF}" type="pres">
      <dgm:prSet presAssocID="{C31D7D13-9916-4046-840C-9873F250788A}" presName="mainComposite" presStyleCnt="0">
        <dgm:presLayoutVars>
          <dgm:chPref val="1"/>
          <dgm:dir/>
          <dgm:animOne val="branch"/>
          <dgm:animLvl val="lvl"/>
          <dgm:resizeHandles val="exact"/>
        </dgm:presLayoutVars>
      </dgm:prSet>
      <dgm:spPr/>
      <dgm:t>
        <a:bodyPr/>
        <a:lstStyle/>
        <a:p>
          <a:endParaRPr lang="en-GB"/>
        </a:p>
      </dgm:t>
    </dgm:pt>
    <dgm:pt modelId="{FE10747C-0B65-4F69-B975-51C89FF9DE8C}" type="pres">
      <dgm:prSet presAssocID="{C31D7D13-9916-4046-840C-9873F250788A}" presName="hierFlow" presStyleCnt="0"/>
      <dgm:spPr/>
    </dgm:pt>
    <dgm:pt modelId="{A4D46675-FE1B-4B41-B782-76115A7BD16B}" type="pres">
      <dgm:prSet presAssocID="{C31D7D13-9916-4046-840C-9873F250788A}" presName="hierChild1" presStyleCnt="0">
        <dgm:presLayoutVars>
          <dgm:chPref val="1"/>
          <dgm:animOne val="branch"/>
          <dgm:animLvl val="lvl"/>
        </dgm:presLayoutVars>
      </dgm:prSet>
      <dgm:spPr/>
    </dgm:pt>
    <dgm:pt modelId="{E60D1ECA-9364-4354-AF1C-462D9E41C67A}" type="pres">
      <dgm:prSet presAssocID="{6BDD7843-700D-4BA6-B52F-0B6E9107A249}" presName="Name14" presStyleCnt="0"/>
      <dgm:spPr/>
    </dgm:pt>
    <dgm:pt modelId="{FC9C120F-4BD2-4015-9DF0-9814DF92CB44}" type="pres">
      <dgm:prSet presAssocID="{6BDD7843-700D-4BA6-B52F-0B6E9107A249}" presName="level1Shape" presStyleLbl="node0" presStyleIdx="0" presStyleCnt="1">
        <dgm:presLayoutVars>
          <dgm:chPref val="3"/>
        </dgm:presLayoutVars>
      </dgm:prSet>
      <dgm:spPr/>
      <dgm:t>
        <a:bodyPr/>
        <a:lstStyle/>
        <a:p>
          <a:endParaRPr lang="en-GB"/>
        </a:p>
      </dgm:t>
    </dgm:pt>
    <dgm:pt modelId="{E5987AB8-C942-4A67-88FA-853D29567E7C}" type="pres">
      <dgm:prSet presAssocID="{6BDD7843-700D-4BA6-B52F-0B6E9107A249}" presName="hierChild2" presStyleCnt="0"/>
      <dgm:spPr/>
    </dgm:pt>
    <dgm:pt modelId="{6E0967E8-AA66-4D91-906F-84C79F675144}" type="pres">
      <dgm:prSet presAssocID="{0790D463-145A-419D-9F11-6FD6A08398AD}" presName="Name19" presStyleLbl="parChTrans1D2" presStyleIdx="0" presStyleCnt="2"/>
      <dgm:spPr/>
      <dgm:t>
        <a:bodyPr/>
        <a:lstStyle/>
        <a:p>
          <a:endParaRPr lang="en-GB"/>
        </a:p>
      </dgm:t>
    </dgm:pt>
    <dgm:pt modelId="{013AA3CF-1DBA-4EF2-9D9F-260A5511D0D5}" type="pres">
      <dgm:prSet presAssocID="{1BFCD066-DD21-42EA-B77E-CA9B56C0AF52}" presName="Name21" presStyleCnt="0"/>
      <dgm:spPr/>
    </dgm:pt>
    <dgm:pt modelId="{137B41D5-C092-4CA8-B42F-1BE347A01F70}" type="pres">
      <dgm:prSet presAssocID="{1BFCD066-DD21-42EA-B77E-CA9B56C0AF52}" presName="level2Shape" presStyleLbl="node2" presStyleIdx="0" presStyleCnt="2"/>
      <dgm:spPr/>
      <dgm:t>
        <a:bodyPr/>
        <a:lstStyle/>
        <a:p>
          <a:endParaRPr lang="en-GB"/>
        </a:p>
      </dgm:t>
    </dgm:pt>
    <dgm:pt modelId="{911110BA-EABF-4DC9-9DA2-440F836C7C3B}" type="pres">
      <dgm:prSet presAssocID="{1BFCD066-DD21-42EA-B77E-CA9B56C0AF52}" presName="hierChild3" presStyleCnt="0"/>
      <dgm:spPr/>
    </dgm:pt>
    <dgm:pt modelId="{184707FA-93AC-49F8-A0F2-524E7FE96B2A}" type="pres">
      <dgm:prSet presAssocID="{B37DF3FC-5C47-4FF4-8190-1337C854249D}" presName="Name19" presStyleLbl="parChTrans1D3" presStyleIdx="0" presStyleCnt="5"/>
      <dgm:spPr/>
      <dgm:t>
        <a:bodyPr/>
        <a:lstStyle/>
        <a:p>
          <a:endParaRPr lang="en-GB"/>
        </a:p>
      </dgm:t>
    </dgm:pt>
    <dgm:pt modelId="{CC8893FA-93C2-4C3A-B350-3A7B82112C6E}" type="pres">
      <dgm:prSet presAssocID="{BF5017E4-4AA2-460F-A92C-F201F5ECDD1B}" presName="Name21" presStyleCnt="0"/>
      <dgm:spPr/>
    </dgm:pt>
    <dgm:pt modelId="{A0D37E0F-9869-463F-A143-AB05086E6674}" type="pres">
      <dgm:prSet presAssocID="{BF5017E4-4AA2-460F-A92C-F201F5ECDD1B}" presName="level2Shape" presStyleLbl="node3" presStyleIdx="0" presStyleCnt="5"/>
      <dgm:spPr/>
      <dgm:t>
        <a:bodyPr/>
        <a:lstStyle/>
        <a:p>
          <a:endParaRPr lang="en-GB"/>
        </a:p>
      </dgm:t>
    </dgm:pt>
    <dgm:pt modelId="{AA880DD1-20B1-48E6-96C4-6469F87DDF00}" type="pres">
      <dgm:prSet presAssocID="{BF5017E4-4AA2-460F-A92C-F201F5ECDD1B}" presName="hierChild3" presStyleCnt="0"/>
      <dgm:spPr/>
    </dgm:pt>
    <dgm:pt modelId="{EFDF0095-80FF-4DC2-AB4C-B4E48A7CC95F}" type="pres">
      <dgm:prSet presAssocID="{BFAFCC28-0F10-409D-9132-AB911405B19E}" presName="Name19" presStyleLbl="parChTrans1D4" presStyleIdx="0" presStyleCnt="5"/>
      <dgm:spPr/>
      <dgm:t>
        <a:bodyPr/>
        <a:lstStyle/>
        <a:p>
          <a:endParaRPr lang="en-GB"/>
        </a:p>
      </dgm:t>
    </dgm:pt>
    <dgm:pt modelId="{58A5C83F-47A6-4565-AD54-1BF87E077EDA}" type="pres">
      <dgm:prSet presAssocID="{F50640C3-61E2-46FF-8E6E-2C3FA0CFEF4A}" presName="Name21" presStyleCnt="0"/>
      <dgm:spPr/>
    </dgm:pt>
    <dgm:pt modelId="{5367A011-0C35-46C8-BFC1-F515938CC6E4}" type="pres">
      <dgm:prSet presAssocID="{F50640C3-61E2-46FF-8E6E-2C3FA0CFEF4A}" presName="level2Shape" presStyleLbl="node4" presStyleIdx="0" presStyleCnt="5"/>
      <dgm:spPr/>
      <dgm:t>
        <a:bodyPr/>
        <a:lstStyle/>
        <a:p>
          <a:endParaRPr lang="en-GB"/>
        </a:p>
      </dgm:t>
    </dgm:pt>
    <dgm:pt modelId="{85714381-7E22-43C9-89FE-D0A70BA6840C}" type="pres">
      <dgm:prSet presAssocID="{F50640C3-61E2-46FF-8E6E-2C3FA0CFEF4A}" presName="hierChild3" presStyleCnt="0"/>
      <dgm:spPr/>
    </dgm:pt>
    <dgm:pt modelId="{6736684A-C2DE-4365-8518-3F11C0335F23}" type="pres">
      <dgm:prSet presAssocID="{47AD3806-5AEF-49B8-B8D8-6EE03D24D575}" presName="Name19" presStyleLbl="parChTrans1D3" presStyleIdx="1" presStyleCnt="5"/>
      <dgm:spPr/>
      <dgm:t>
        <a:bodyPr/>
        <a:lstStyle/>
        <a:p>
          <a:endParaRPr lang="en-GB"/>
        </a:p>
      </dgm:t>
    </dgm:pt>
    <dgm:pt modelId="{2F153311-C29A-4439-97BB-DFF56306F449}" type="pres">
      <dgm:prSet presAssocID="{373A9A5E-C670-4400-8ED4-196BA33ADC1B}" presName="Name21" presStyleCnt="0"/>
      <dgm:spPr/>
    </dgm:pt>
    <dgm:pt modelId="{2B33A016-FB1F-44D3-B634-DCE397AFBAB9}" type="pres">
      <dgm:prSet presAssocID="{373A9A5E-C670-4400-8ED4-196BA33ADC1B}" presName="level2Shape" presStyleLbl="node3" presStyleIdx="1" presStyleCnt="5"/>
      <dgm:spPr/>
      <dgm:t>
        <a:bodyPr/>
        <a:lstStyle/>
        <a:p>
          <a:endParaRPr lang="en-GB"/>
        </a:p>
      </dgm:t>
    </dgm:pt>
    <dgm:pt modelId="{B06173DA-3B3D-4308-9CE9-A3EE2EBA8448}" type="pres">
      <dgm:prSet presAssocID="{373A9A5E-C670-4400-8ED4-196BA33ADC1B}" presName="hierChild3" presStyleCnt="0"/>
      <dgm:spPr/>
    </dgm:pt>
    <dgm:pt modelId="{916430C2-E5B7-4598-9A65-65297FC668A8}" type="pres">
      <dgm:prSet presAssocID="{43EECC3E-94C9-4C40-9D4F-CD03C56FCAF9}" presName="Name19" presStyleLbl="parChTrans1D4" presStyleIdx="1" presStyleCnt="5"/>
      <dgm:spPr/>
      <dgm:t>
        <a:bodyPr/>
        <a:lstStyle/>
        <a:p>
          <a:endParaRPr lang="en-GB"/>
        </a:p>
      </dgm:t>
    </dgm:pt>
    <dgm:pt modelId="{6174B4BA-011B-44FC-AD98-EDC3CE2DC6A5}" type="pres">
      <dgm:prSet presAssocID="{52940BF8-2EE9-4FF7-B604-4B4CD3A8FEF0}" presName="Name21" presStyleCnt="0"/>
      <dgm:spPr/>
    </dgm:pt>
    <dgm:pt modelId="{C23528A7-59E1-4D6C-B286-386CE6A5254D}" type="pres">
      <dgm:prSet presAssocID="{52940BF8-2EE9-4FF7-B604-4B4CD3A8FEF0}" presName="level2Shape" presStyleLbl="node4" presStyleIdx="1" presStyleCnt="5"/>
      <dgm:spPr/>
      <dgm:t>
        <a:bodyPr/>
        <a:lstStyle/>
        <a:p>
          <a:endParaRPr lang="en-GB"/>
        </a:p>
      </dgm:t>
    </dgm:pt>
    <dgm:pt modelId="{5144323D-E9DE-477D-87EF-AB31E43B758C}" type="pres">
      <dgm:prSet presAssocID="{52940BF8-2EE9-4FF7-B604-4B4CD3A8FEF0}" presName="hierChild3" presStyleCnt="0"/>
      <dgm:spPr/>
    </dgm:pt>
    <dgm:pt modelId="{A25CDC20-3AD2-43CF-8735-C4E969FFB8E5}" type="pres">
      <dgm:prSet presAssocID="{B6DFB7AB-3DC3-4F12-9414-7022AE291A72}" presName="Name19" presStyleLbl="parChTrans1D3" presStyleIdx="2" presStyleCnt="5"/>
      <dgm:spPr/>
      <dgm:t>
        <a:bodyPr/>
        <a:lstStyle/>
        <a:p>
          <a:endParaRPr lang="en-GB"/>
        </a:p>
      </dgm:t>
    </dgm:pt>
    <dgm:pt modelId="{AD81B7BC-2A82-4A0E-9030-69D815BE7FAE}" type="pres">
      <dgm:prSet presAssocID="{3415DB88-4F05-4E48-AFFE-2D42D50DA47E}" presName="Name21" presStyleCnt="0"/>
      <dgm:spPr/>
    </dgm:pt>
    <dgm:pt modelId="{5767967B-71C9-4E9E-AD5C-78E1687CD9B5}" type="pres">
      <dgm:prSet presAssocID="{3415DB88-4F05-4E48-AFFE-2D42D50DA47E}" presName="level2Shape" presStyleLbl="node3" presStyleIdx="2" presStyleCnt="5"/>
      <dgm:spPr/>
      <dgm:t>
        <a:bodyPr/>
        <a:lstStyle/>
        <a:p>
          <a:endParaRPr lang="en-GB"/>
        </a:p>
      </dgm:t>
    </dgm:pt>
    <dgm:pt modelId="{2774A26F-B869-4612-8B47-4D0C0C023075}" type="pres">
      <dgm:prSet presAssocID="{3415DB88-4F05-4E48-AFFE-2D42D50DA47E}" presName="hierChild3" presStyleCnt="0"/>
      <dgm:spPr/>
    </dgm:pt>
    <dgm:pt modelId="{2356608E-EB92-4E64-8E93-293B44319281}" type="pres">
      <dgm:prSet presAssocID="{6A9567B2-2931-45C0-87D0-2025B22B5120}" presName="Name19" presStyleLbl="parChTrans1D4" presStyleIdx="2" presStyleCnt="5"/>
      <dgm:spPr/>
      <dgm:t>
        <a:bodyPr/>
        <a:lstStyle/>
        <a:p>
          <a:endParaRPr lang="en-GB"/>
        </a:p>
      </dgm:t>
    </dgm:pt>
    <dgm:pt modelId="{407EB245-AB52-4788-9FD2-CE803A0E462D}" type="pres">
      <dgm:prSet presAssocID="{BFDEDA83-9C9B-4538-8B25-B6ACC1C304CD}" presName="Name21" presStyleCnt="0"/>
      <dgm:spPr/>
    </dgm:pt>
    <dgm:pt modelId="{09A522F7-7E9C-477F-ACFA-3EBA2F2C015C}" type="pres">
      <dgm:prSet presAssocID="{BFDEDA83-9C9B-4538-8B25-B6ACC1C304CD}" presName="level2Shape" presStyleLbl="node4" presStyleIdx="2" presStyleCnt="5"/>
      <dgm:spPr/>
      <dgm:t>
        <a:bodyPr/>
        <a:lstStyle/>
        <a:p>
          <a:endParaRPr lang="en-GB"/>
        </a:p>
      </dgm:t>
    </dgm:pt>
    <dgm:pt modelId="{0EAD9CEE-7CBA-4B45-B9F1-4FCBD9895DDF}" type="pres">
      <dgm:prSet presAssocID="{BFDEDA83-9C9B-4538-8B25-B6ACC1C304CD}" presName="hierChild3" presStyleCnt="0"/>
      <dgm:spPr/>
    </dgm:pt>
    <dgm:pt modelId="{8ABF3E01-4330-4A16-8501-4E450914D61D}" type="pres">
      <dgm:prSet presAssocID="{334C2117-C4C9-401B-AD90-D249DB491ED4}" presName="Name19" presStyleLbl="parChTrans1D2" presStyleIdx="1" presStyleCnt="2"/>
      <dgm:spPr/>
      <dgm:t>
        <a:bodyPr/>
        <a:lstStyle/>
        <a:p>
          <a:endParaRPr lang="en-GB"/>
        </a:p>
      </dgm:t>
    </dgm:pt>
    <dgm:pt modelId="{F129B06F-1EAA-4BA8-813A-8F65FCC88F93}" type="pres">
      <dgm:prSet presAssocID="{73C768E6-8022-40B5-95FF-97FA612C3986}" presName="Name21" presStyleCnt="0"/>
      <dgm:spPr/>
    </dgm:pt>
    <dgm:pt modelId="{5C6AD7DF-0068-4F6C-AD78-7C75B65E8451}" type="pres">
      <dgm:prSet presAssocID="{73C768E6-8022-40B5-95FF-97FA612C3986}" presName="level2Shape" presStyleLbl="node2" presStyleIdx="1" presStyleCnt="2"/>
      <dgm:spPr/>
      <dgm:t>
        <a:bodyPr/>
        <a:lstStyle/>
        <a:p>
          <a:endParaRPr lang="en-GB"/>
        </a:p>
      </dgm:t>
    </dgm:pt>
    <dgm:pt modelId="{0553A78C-49CA-4286-8DFF-31D2DC5FA45F}" type="pres">
      <dgm:prSet presAssocID="{73C768E6-8022-40B5-95FF-97FA612C3986}" presName="hierChild3" presStyleCnt="0"/>
      <dgm:spPr/>
    </dgm:pt>
    <dgm:pt modelId="{D1C64937-8828-4236-8129-639C868C65BE}" type="pres">
      <dgm:prSet presAssocID="{941F4180-2FB2-47BD-B318-D724689AA71B}" presName="Name19" presStyleLbl="parChTrans1D3" presStyleIdx="3" presStyleCnt="5"/>
      <dgm:spPr/>
      <dgm:t>
        <a:bodyPr/>
        <a:lstStyle/>
        <a:p>
          <a:endParaRPr lang="en-GB"/>
        </a:p>
      </dgm:t>
    </dgm:pt>
    <dgm:pt modelId="{429752ED-175B-4AA9-BA74-8BC4BE99C544}" type="pres">
      <dgm:prSet presAssocID="{12C230CA-EECE-41AB-91C6-4C0ACEDF8C21}" presName="Name21" presStyleCnt="0"/>
      <dgm:spPr/>
    </dgm:pt>
    <dgm:pt modelId="{B3A16316-3239-4B1E-A590-BAFF0A858017}" type="pres">
      <dgm:prSet presAssocID="{12C230CA-EECE-41AB-91C6-4C0ACEDF8C21}" presName="level2Shape" presStyleLbl="node3" presStyleIdx="3" presStyleCnt="5"/>
      <dgm:spPr/>
      <dgm:t>
        <a:bodyPr/>
        <a:lstStyle/>
        <a:p>
          <a:endParaRPr lang="en-GB"/>
        </a:p>
      </dgm:t>
    </dgm:pt>
    <dgm:pt modelId="{B01CFE63-DBC1-40E9-AF17-C93AFA430718}" type="pres">
      <dgm:prSet presAssocID="{12C230CA-EECE-41AB-91C6-4C0ACEDF8C21}" presName="hierChild3" presStyleCnt="0"/>
      <dgm:spPr/>
    </dgm:pt>
    <dgm:pt modelId="{4D216407-F7A7-474D-A68B-66577C36C53D}" type="pres">
      <dgm:prSet presAssocID="{9D3C608A-2ECA-4C0D-B2E9-2D199207A66F}" presName="Name19" presStyleLbl="parChTrans1D4" presStyleIdx="3" presStyleCnt="5"/>
      <dgm:spPr/>
      <dgm:t>
        <a:bodyPr/>
        <a:lstStyle/>
        <a:p>
          <a:endParaRPr lang="en-GB"/>
        </a:p>
      </dgm:t>
    </dgm:pt>
    <dgm:pt modelId="{1BF06A3E-7AC4-4EE7-A7C0-4A00A4E5E529}" type="pres">
      <dgm:prSet presAssocID="{8398BDF1-6EA8-4744-91A8-125F4E2D0B0C}" presName="Name21" presStyleCnt="0"/>
      <dgm:spPr/>
    </dgm:pt>
    <dgm:pt modelId="{A8B47F9E-0291-48D2-A564-88EE43C561AB}" type="pres">
      <dgm:prSet presAssocID="{8398BDF1-6EA8-4744-91A8-125F4E2D0B0C}" presName="level2Shape" presStyleLbl="node4" presStyleIdx="3" presStyleCnt="5"/>
      <dgm:spPr/>
      <dgm:t>
        <a:bodyPr/>
        <a:lstStyle/>
        <a:p>
          <a:endParaRPr lang="en-GB"/>
        </a:p>
      </dgm:t>
    </dgm:pt>
    <dgm:pt modelId="{8225350E-E5DB-44C3-B2DD-6480B77AB2D8}" type="pres">
      <dgm:prSet presAssocID="{8398BDF1-6EA8-4744-91A8-125F4E2D0B0C}" presName="hierChild3" presStyleCnt="0"/>
      <dgm:spPr/>
    </dgm:pt>
    <dgm:pt modelId="{BF3C2B3E-93E6-4012-A58C-5DCA74EA112A}" type="pres">
      <dgm:prSet presAssocID="{D29F2D92-5613-48C9-9D10-EE452C99A125}" presName="Name19" presStyleLbl="parChTrans1D3" presStyleIdx="4" presStyleCnt="5"/>
      <dgm:spPr/>
      <dgm:t>
        <a:bodyPr/>
        <a:lstStyle/>
        <a:p>
          <a:endParaRPr lang="en-GB"/>
        </a:p>
      </dgm:t>
    </dgm:pt>
    <dgm:pt modelId="{F8E21B3C-2E42-44FE-A261-7256F316E878}" type="pres">
      <dgm:prSet presAssocID="{3ED62C9B-E621-4502-A7F2-17A9D696A674}" presName="Name21" presStyleCnt="0"/>
      <dgm:spPr/>
    </dgm:pt>
    <dgm:pt modelId="{992699FE-1DD5-4337-86B1-26FA7540100C}" type="pres">
      <dgm:prSet presAssocID="{3ED62C9B-E621-4502-A7F2-17A9D696A674}" presName="level2Shape" presStyleLbl="node3" presStyleIdx="4" presStyleCnt="5"/>
      <dgm:spPr/>
      <dgm:t>
        <a:bodyPr/>
        <a:lstStyle/>
        <a:p>
          <a:endParaRPr lang="en-GB"/>
        </a:p>
      </dgm:t>
    </dgm:pt>
    <dgm:pt modelId="{1AF22655-8AE4-4BB3-8022-BD3CE4F2F81A}" type="pres">
      <dgm:prSet presAssocID="{3ED62C9B-E621-4502-A7F2-17A9D696A674}" presName="hierChild3" presStyleCnt="0"/>
      <dgm:spPr/>
    </dgm:pt>
    <dgm:pt modelId="{E22AE509-BCE5-4198-B6C3-FAB20B9DE44B}" type="pres">
      <dgm:prSet presAssocID="{FCBA15BF-2CBF-4E64-A6C0-BB198444CCAC}" presName="Name19" presStyleLbl="parChTrans1D4" presStyleIdx="4" presStyleCnt="5"/>
      <dgm:spPr/>
      <dgm:t>
        <a:bodyPr/>
        <a:lstStyle/>
        <a:p>
          <a:endParaRPr lang="en-GB"/>
        </a:p>
      </dgm:t>
    </dgm:pt>
    <dgm:pt modelId="{D081CC09-3D00-453A-95B9-41DE038BEB9E}" type="pres">
      <dgm:prSet presAssocID="{29834842-DBFC-45B9-BFBA-8550EFC49BBC}" presName="Name21" presStyleCnt="0"/>
      <dgm:spPr/>
    </dgm:pt>
    <dgm:pt modelId="{56A88B3A-C694-4E44-80E1-E8D9C389A6DC}" type="pres">
      <dgm:prSet presAssocID="{29834842-DBFC-45B9-BFBA-8550EFC49BBC}" presName="level2Shape" presStyleLbl="node4" presStyleIdx="4" presStyleCnt="5"/>
      <dgm:spPr/>
      <dgm:t>
        <a:bodyPr/>
        <a:lstStyle/>
        <a:p>
          <a:endParaRPr lang="en-GB"/>
        </a:p>
      </dgm:t>
    </dgm:pt>
    <dgm:pt modelId="{B89F94BB-0585-43CB-A9BB-63AC5BD753EF}" type="pres">
      <dgm:prSet presAssocID="{29834842-DBFC-45B9-BFBA-8550EFC49BBC}" presName="hierChild3" presStyleCnt="0"/>
      <dgm:spPr/>
    </dgm:pt>
    <dgm:pt modelId="{5BDE4F0C-FD14-4448-B965-82FCFE72322D}" type="pres">
      <dgm:prSet presAssocID="{C31D7D13-9916-4046-840C-9873F250788A}" presName="bgShapesFlow" presStyleCnt="0"/>
      <dgm:spPr/>
    </dgm:pt>
  </dgm:ptLst>
  <dgm:cxnLst>
    <dgm:cxn modelId="{535EA598-AC4B-4AD0-ADAA-99D506200F89}" srcId="{73C768E6-8022-40B5-95FF-97FA612C3986}" destId="{3ED62C9B-E621-4502-A7F2-17A9D696A674}" srcOrd="1" destOrd="0" parTransId="{D29F2D92-5613-48C9-9D10-EE452C99A125}" sibTransId="{6B0618F9-7838-48AC-B969-DDB669CDE90C}"/>
    <dgm:cxn modelId="{8DAF917C-87A9-4FAC-91CF-59057C7E6788}" type="presOf" srcId="{334C2117-C4C9-401B-AD90-D249DB491ED4}" destId="{8ABF3E01-4330-4A16-8501-4E450914D61D}" srcOrd="0" destOrd="0" presId="urn:microsoft.com/office/officeart/2005/8/layout/hierarchy6"/>
    <dgm:cxn modelId="{C47E7742-650F-4459-A8CF-D9104736CE5E}" type="presOf" srcId="{29834842-DBFC-45B9-BFBA-8550EFC49BBC}" destId="{56A88B3A-C694-4E44-80E1-E8D9C389A6DC}" srcOrd="0" destOrd="0" presId="urn:microsoft.com/office/officeart/2005/8/layout/hierarchy6"/>
    <dgm:cxn modelId="{8F12B4D3-4243-4367-9C37-04D0FF80F1BF}" type="presOf" srcId="{BFDEDA83-9C9B-4538-8B25-B6ACC1C304CD}" destId="{09A522F7-7E9C-477F-ACFA-3EBA2F2C015C}" srcOrd="0" destOrd="0" presId="urn:microsoft.com/office/officeart/2005/8/layout/hierarchy6"/>
    <dgm:cxn modelId="{7AD5DD52-9E03-4979-B360-058A2448B9B6}" type="presOf" srcId="{47AD3806-5AEF-49B8-B8D8-6EE03D24D575}" destId="{6736684A-C2DE-4365-8518-3F11C0335F23}" srcOrd="0" destOrd="0" presId="urn:microsoft.com/office/officeart/2005/8/layout/hierarchy6"/>
    <dgm:cxn modelId="{AD077C6A-AFDA-4380-A1DD-E95228887BC3}" type="presOf" srcId="{BFAFCC28-0F10-409D-9132-AB911405B19E}" destId="{EFDF0095-80FF-4DC2-AB4C-B4E48A7CC95F}" srcOrd="0" destOrd="0" presId="urn:microsoft.com/office/officeart/2005/8/layout/hierarchy6"/>
    <dgm:cxn modelId="{306BE470-FEC5-4606-9D2F-9BAD60372D0D}" type="presOf" srcId="{D29F2D92-5613-48C9-9D10-EE452C99A125}" destId="{BF3C2B3E-93E6-4012-A58C-5DCA74EA112A}" srcOrd="0" destOrd="0" presId="urn:microsoft.com/office/officeart/2005/8/layout/hierarchy6"/>
    <dgm:cxn modelId="{F1AAADB4-564A-474D-9D7A-AFABB52053DF}" type="presOf" srcId="{B37DF3FC-5C47-4FF4-8190-1337C854249D}" destId="{184707FA-93AC-49F8-A0F2-524E7FE96B2A}" srcOrd="0" destOrd="0" presId="urn:microsoft.com/office/officeart/2005/8/layout/hierarchy6"/>
    <dgm:cxn modelId="{59151084-B89B-42AA-BC7B-29D6F63E35F7}" srcId="{C31D7D13-9916-4046-840C-9873F250788A}" destId="{6BDD7843-700D-4BA6-B52F-0B6E9107A249}" srcOrd="0" destOrd="0" parTransId="{9F71146A-3E6B-4064-A92A-3FE674917624}" sibTransId="{AB4F7E71-C724-472E-AFE2-D6CDAE48C178}"/>
    <dgm:cxn modelId="{8CEB27EF-A798-4BF8-9C90-6693273B7CAF}" type="presOf" srcId="{373A9A5E-C670-4400-8ED4-196BA33ADC1B}" destId="{2B33A016-FB1F-44D3-B634-DCE397AFBAB9}" srcOrd="0" destOrd="0" presId="urn:microsoft.com/office/officeart/2005/8/layout/hierarchy6"/>
    <dgm:cxn modelId="{528BFCE8-C6FE-4E1F-9226-F547A0E25DD1}" type="presOf" srcId="{3415DB88-4F05-4E48-AFFE-2D42D50DA47E}" destId="{5767967B-71C9-4E9E-AD5C-78E1687CD9B5}" srcOrd="0" destOrd="0" presId="urn:microsoft.com/office/officeart/2005/8/layout/hierarchy6"/>
    <dgm:cxn modelId="{86A47116-A984-41E9-A5EF-C9DF84430351}" srcId="{BF5017E4-4AA2-460F-A92C-F201F5ECDD1B}" destId="{F50640C3-61E2-46FF-8E6E-2C3FA0CFEF4A}" srcOrd="0" destOrd="0" parTransId="{BFAFCC28-0F10-409D-9132-AB911405B19E}" sibTransId="{55FCF69C-DB9E-4AB4-85DD-2644D72BD12D}"/>
    <dgm:cxn modelId="{1D5718BA-3461-4B2C-921B-4BBF5217F9AB}" srcId="{6BDD7843-700D-4BA6-B52F-0B6E9107A249}" destId="{1BFCD066-DD21-42EA-B77E-CA9B56C0AF52}" srcOrd="0" destOrd="0" parTransId="{0790D463-145A-419D-9F11-6FD6A08398AD}" sibTransId="{DBA2498B-6520-4E7C-8833-E47AF035FE09}"/>
    <dgm:cxn modelId="{FC184BB1-E14A-445C-B8EE-FF32DBAEA3B5}" srcId="{1BFCD066-DD21-42EA-B77E-CA9B56C0AF52}" destId="{BF5017E4-4AA2-460F-A92C-F201F5ECDD1B}" srcOrd="0" destOrd="0" parTransId="{B37DF3FC-5C47-4FF4-8190-1337C854249D}" sibTransId="{C1F72741-65F4-4EA8-A77F-87020B369FCA}"/>
    <dgm:cxn modelId="{B161724C-6EA3-4B16-8022-6201FC407877}" type="presOf" srcId="{F50640C3-61E2-46FF-8E6E-2C3FA0CFEF4A}" destId="{5367A011-0C35-46C8-BFC1-F515938CC6E4}" srcOrd="0" destOrd="0" presId="urn:microsoft.com/office/officeart/2005/8/layout/hierarchy6"/>
    <dgm:cxn modelId="{443F41F7-CA35-48A1-BA24-74855250185E}" srcId="{12C230CA-EECE-41AB-91C6-4C0ACEDF8C21}" destId="{8398BDF1-6EA8-4744-91A8-125F4E2D0B0C}" srcOrd="0" destOrd="0" parTransId="{9D3C608A-2ECA-4C0D-B2E9-2D199207A66F}" sibTransId="{9183FFB3-7784-4462-8333-B1C11A5AE6AE}"/>
    <dgm:cxn modelId="{C72B0189-EA2B-4728-B455-99EAA41F5F32}" srcId="{1BFCD066-DD21-42EA-B77E-CA9B56C0AF52}" destId="{373A9A5E-C670-4400-8ED4-196BA33ADC1B}" srcOrd="1" destOrd="0" parTransId="{47AD3806-5AEF-49B8-B8D8-6EE03D24D575}" sibTransId="{23632A82-9904-4765-94EF-47089DD77FA6}"/>
    <dgm:cxn modelId="{7D02F4F2-612A-49A0-95FF-1DE0A4FF9968}" type="presOf" srcId="{9D3C608A-2ECA-4C0D-B2E9-2D199207A66F}" destId="{4D216407-F7A7-474D-A68B-66577C36C53D}" srcOrd="0" destOrd="0" presId="urn:microsoft.com/office/officeart/2005/8/layout/hierarchy6"/>
    <dgm:cxn modelId="{F9710650-7661-4BDA-A623-7E9F398D9F79}" srcId="{3ED62C9B-E621-4502-A7F2-17A9D696A674}" destId="{29834842-DBFC-45B9-BFBA-8550EFC49BBC}" srcOrd="0" destOrd="0" parTransId="{FCBA15BF-2CBF-4E64-A6C0-BB198444CCAC}" sibTransId="{972E11EE-2E07-438A-AF7C-CE12E9ABA48F}"/>
    <dgm:cxn modelId="{6062F2FC-5D46-4F9B-8205-4A18A7982483}" srcId="{73C768E6-8022-40B5-95FF-97FA612C3986}" destId="{12C230CA-EECE-41AB-91C6-4C0ACEDF8C21}" srcOrd="0" destOrd="0" parTransId="{941F4180-2FB2-47BD-B318-D724689AA71B}" sibTransId="{370D87EE-AAD0-4BB7-A967-832CDEFBE6C8}"/>
    <dgm:cxn modelId="{7DE2849E-3F29-4118-9DDD-D098FB9178CF}" type="presOf" srcId="{6BDD7843-700D-4BA6-B52F-0B6E9107A249}" destId="{FC9C120F-4BD2-4015-9DF0-9814DF92CB44}" srcOrd="0" destOrd="0" presId="urn:microsoft.com/office/officeart/2005/8/layout/hierarchy6"/>
    <dgm:cxn modelId="{1431D19D-231F-4EFB-BEAA-D50FB194E17F}" type="presOf" srcId="{73C768E6-8022-40B5-95FF-97FA612C3986}" destId="{5C6AD7DF-0068-4F6C-AD78-7C75B65E8451}" srcOrd="0" destOrd="0" presId="urn:microsoft.com/office/officeart/2005/8/layout/hierarchy6"/>
    <dgm:cxn modelId="{BDC419BE-FB76-4FA5-A3A9-D1D983B34AB1}" type="presOf" srcId="{12C230CA-EECE-41AB-91C6-4C0ACEDF8C21}" destId="{B3A16316-3239-4B1E-A590-BAFF0A858017}" srcOrd="0" destOrd="0" presId="urn:microsoft.com/office/officeart/2005/8/layout/hierarchy6"/>
    <dgm:cxn modelId="{87746789-A217-4486-B45D-66DD52FAC080}" type="presOf" srcId="{C31D7D13-9916-4046-840C-9873F250788A}" destId="{933E7BCE-72B0-4DC3-B286-E2BBAA3823BF}" srcOrd="0" destOrd="0" presId="urn:microsoft.com/office/officeart/2005/8/layout/hierarchy6"/>
    <dgm:cxn modelId="{E05C74F1-9D1A-47E7-997A-5F4659FE564A}" type="presOf" srcId="{6A9567B2-2931-45C0-87D0-2025B22B5120}" destId="{2356608E-EB92-4E64-8E93-293B44319281}" srcOrd="0" destOrd="0" presId="urn:microsoft.com/office/officeart/2005/8/layout/hierarchy6"/>
    <dgm:cxn modelId="{56A70F17-2EA4-43F2-A0D8-1504FE62117A}" type="presOf" srcId="{43EECC3E-94C9-4C40-9D4F-CD03C56FCAF9}" destId="{916430C2-E5B7-4598-9A65-65297FC668A8}" srcOrd="0" destOrd="0" presId="urn:microsoft.com/office/officeart/2005/8/layout/hierarchy6"/>
    <dgm:cxn modelId="{D5EB7857-4290-4110-9207-786D0DEA1653}" srcId="{373A9A5E-C670-4400-8ED4-196BA33ADC1B}" destId="{52940BF8-2EE9-4FF7-B604-4B4CD3A8FEF0}" srcOrd="0" destOrd="0" parTransId="{43EECC3E-94C9-4C40-9D4F-CD03C56FCAF9}" sibTransId="{B3E5728A-70E8-48AF-BE60-F4485895E30C}"/>
    <dgm:cxn modelId="{E3DDFC06-9960-4E35-93B6-65BB558DBEC2}" type="presOf" srcId="{1BFCD066-DD21-42EA-B77E-CA9B56C0AF52}" destId="{137B41D5-C092-4CA8-B42F-1BE347A01F70}" srcOrd="0" destOrd="0" presId="urn:microsoft.com/office/officeart/2005/8/layout/hierarchy6"/>
    <dgm:cxn modelId="{A014E0FC-974D-4A3E-A841-C18D4B5FF0A8}" type="presOf" srcId="{52940BF8-2EE9-4FF7-B604-4B4CD3A8FEF0}" destId="{C23528A7-59E1-4D6C-B286-386CE6A5254D}" srcOrd="0" destOrd="0" presId="urn:microsoft.com/office/officeart/2005/8/layout/hierarchy6"/>
    <dgm:cxn modelId="{5CA83BE7-26DB-4592-A423-B7800223872F}" type="presOf" srcId="{BF5017E4-4AA2-460F-A92C-F201F5ECDD1B}" destId="{A0D37E0F-9869-463F-A143-AB05086E6674}" srcOrd="0" destOrd="0" presId="urn:microsoft.com/office/officeart/2005/8/layout/hierarchy6"/>
    <dgm:cxn modelId="{7473C3B2-F06C-41B0-B610-0AFB4EFBEDBA}" type="presOf" srcId="{B6DFB7AB-3DC3-4F12-9414-7022AE291A72}" destId="{A25CDC20-3AD2-43CF-8735-C4E969FFB8E5}" srcOrd="0" destOrd="0" presId="urn:microsoft.com/office/officeart/2005/8/layout/hierarchy6"/>
    <dgm:cxn modelId="{1D22AEDD-81EC-466E-A79A-93780A820FE6}" type="presOf" srcId="{0790D463-145A-419D-9F11-6FD6A08398AD}" destId="{6E0967E8-AA66-4D91-906F-84C79F675144}" srcOrd="0" destOrd="0" presId="urn:microsoft.com/office/officeart/2005/8/layout/hierarchy6"/>
    <dgm:cxn modelId="{15A72A3B-7FC5-4769-B168-A5D9E00AB01F}" type="presOf" srcId="{FCBA15BF-2CBF-4E64-A6C0-BB198444CCAC}" destId="{E22AE509-BCE5-4198-B6C3-FAB20B9DE44B}" srcOrd="0" destOrd="0" presId="urn:microsoft.com/office/officeart/2005/8/layout/hierarchy6"/>
    <dgm:cxn modelId="{DD9F0B92-7F90-4C7A-9BB2-4BA669F16FF4}" type="presOf" srcId="{3ED62C9B-E621-4502-A7F2-17A9D696A674}" destId="{992699FE-1DD5-4337-86B1-26FA7540100C}" srcOrd="0" destOrd="0" presId="urn:microsoft.com/office/officeart/2005/8/layout/hierarchy6"/>
    <dgm:cxn modelId="{311FD6B0-3526-46C8-BAE5-32B8019A6585}" type="presOf" srcId="{941F4180-2FB2-47BD-B318-D724689AA71B}" destId="{D1C64937-8828-4236-8129-639C868C65BE}" srcOrd="0" destOrd="0" presId="urn:microsoft.com/office/officeart/2005/8/layout/hierarchy6"/>
    <dgm:cxn modelId="{A44D99D0-BAE7-4174-8808-77ABC5837D8C}" srcId="{3415DB88-4F05-4E48-AFFE-2D42D50DA47E}" destId="{BFDEDA83-9C9B-4538-8B25-B6ACC1C304CD}" srcOrd="0" destOrd="0" parTransId="{6A9567B2-2931-45C0-87D0-2025B22B5120}" sibTransId="{B39D3E81-9025-4F9F-8F16-F836988C7EB5}"/>
    <dgm:cxn modelId="{632C34FD-79D3-4BC0-BFFB-ECB1302A14F8}" srcId="{6BDD7843-700D-4BA6-B52F-0B6E9107A249}" destId="{73C768E6-8022-40B5-95FF-97FA612C3986}" srcOrd="1" destOrd="0" parTransId="{334C2117-C4C9-401B-AD90-D249DB491ED4}" sibTransId="{69BFF6F5-5464-4EE4-BADA-D049D64E23FB}"/>
    <dgm:cxn modelId="{A4B4D454-E080-4818-A2F5-823782A2FE3E}" type="presOf" srcId="{8398BDF1-6EA8-4744-91A8-125F4E2D0B0C}" destId="{A8B47F9E-0291-48D2-A564-88EE43C561AB}" srcOrd="0" destOrd="0" presId="urn:microsoft.com/office/officeart/2005/8/layout/hierarchy6"/>
    <dgm:cxn modelId="{C34DCBB0-D944-4601-BAF2-882FAD3AF672}" srcId="{1BFCD066-DD21-42EA-B77E-CA9B56C0AF52}" destId="{3415DB88-4F05-4E48-AFFE-2D42D50DA47E}" srcOrd="2" destOrd="0" parTransId="{B6DFB7AB-3DC3-4F12-9414-7022AE291A72}" sibTransId="{BB9B1123-0DF1-4139-875B-74AF211E7DC7}"/>
    <dgm:cxn modelId="{0DF2DD0A-4179-4320-95CE-3B8D45B36697}" type="presParOf" srcId="{933E7BCE-72B0-4DC3-B286-E2BBAA3823BF}" destId="{FE10747C-0B65-4F69-B975-51C89FF9DE8C}" srcOrd="0" destOrd="0" presId="urn:microsoft.com/office/officeart/2005/8/layout/hierarchy6"/>
    <dgm:cxn modelId="{854C92BB-64F8-4AC1-9B71-B64786FA888D}" type="presParOf" srcId="{FE10747C-0B65-4F69-B975-51C89FF9DE8C}" destId="{A4D46675-FE1B-4B41-B782-76115A7BD16B}" srcOrd="0" destOrd="0" presId="urn:microsoft.com/office/officeart/2005/8/layout/hierarchy6"/>
    <dgm:cxn modelId="{7C3C9BE6-217A-46BF-A6C6-91A070532B5D}" type="presParOf" srcId="{A4D46675-FE1B-4B41-B782-76115A7BD16B}" destId="{E60D1ECA-9364-4354-AF1C-462D9E41C67A}" srcOrd="0" destOrd="0" presId="urn:microsoft.com/office/officeart/2005/8/layout/hierarchy6"/>
    <dgm:cxn modelId="{E88EE61B-0B6F-4338-BBE7-8AA325787525}" type="presParOf" srcId="{E60D1ECA-9364-4354-AF1C-462D9E41C67A}" destId="{FC9C120F-4BD2-4015-9DF0-9814DF92CB44}" srcOrd="0" destOrd="0" presId="urn:microsoft.com/office/officeart/2005/8/layout/hierarchy6"/>
    <dgm:cxn modelId="{A22133A2-C8F6-4C91-9B80-4855948F65B4}" type="presParOf" srcId="{E60D1ECA-9364-4354-AF1C-462D9E41C67A}" destId="{E5987AB8-C942-4A67-88FA-853D29567E7C}" srcOrd="1" destOrd="0" presId="urn:microsoft.com/office/officeart/2005/8/layout/hierarchy6"/>
    <dgm:cxn modelId="{5187F7E5-9E8F-4600-9512-B7EC73EC1671}" type="presParOf" srcId="{E5987AB8-C942-4A67-88FA-853D29567E7C}" destId="{6E0967E8-AA66-4D91-906F-84C79F675144}" srcOrd="0" destOrd="0" presId="urn:microsoft.com/office/officeart/2005/8/layout/hierarchy6"/>
    <dgm:cxn modelId="{0997BDDD-CDBB-4C5B-8678-61825A538C66}" type="presParOf" srcId="{E5987AB8-C942-4A67-88FA-853D29567E7C}" destId="{013AA3CF-1DBA-4EF2-9D9F-260A5511D0D5}" srcOrd="1" destOrd="0" presId="urn:microsoft.com/office/officeart/2005/8/layout/hierarchy6"/>
    <dgm:cxn modelId="{B310A0FF-6317-4D71-B4EA-AD7FDA9C5B7A}" type="presParOf" srcId="{013AA3CF-1DBA-4EF2-9D9F-260A5511D0D5}" destId="{137B41D5-C092-4CA8-B42F-1BE347A01F70}" srcOrd="0" destOrd="0" presId="urn:microsoft.com/office/officeart/2005/8/layout/hierarchy6"/>
    <dgm:cxn modelId="{672DF5CB-2ED1-4378-B2CD-80F884FFF88E}" type="presParOf" srcId="{013AA3CF-1DBA-4EF2-9D9F-260A5511D0D5}" destId="{911110BA-EABF-4DC9-9DA2-440F836C7C3B}" srcOrd="1" destOrd="0" presId="urn:microsoft.com/office/officeart/2005/8/layout/hierarchy6"/>
    <dgm:cxn modelId="{D5518915-1649-4737-9AD2-AD3CB54740FF}" type="presParOf" srcId="{911110BA-EABF-4DC9-9DA2-440F836C7C3B}" destId="{184707FA-93AC-49F8-A0F2-524E7FE96B2A}" srcOrd="0" destOrd="0" presId="urn:microsoft.com/office/officeart/2005/8/layout/hierarchy6"/>
    <dgm:cxn modelId="{876BE958-787F-43A3-BAAB-5A65777BA00D}" type="presParOf" srcId="{911110BA-EABF-4DC9-9DA2-440F836C7C3B}" destId="{CC8893FA-93C2-4C3A-B350-3A7B82112C6E}" srcOrd="1" destOrd="0" presId="urn:microsoft.com/office/officeart/2005/8/layout/hierarchy6"/>
    <dgm:cxn modelId="{8A4DB5AC-DC17-445E-BF7F-E577B01A4F3A}" type="presParOf" srcId="{CC8893FA-93C2-4C3A-B350-3A7B82112C6E}" destId="{A0D37E0F-9869-463F-A143-AB05086E6674}" srcOrd="0" destOrd="0" presId="urn:microsoft.com/office/officeart/2005/8/layout/hierarchy6"/>
    <dgm:cxn modelId="{5D440D68-63D3-4810-9955-CBDA8D468E3C}" type="presParOf" srcId="{CC8893FA-93C2-4C3A-B350-3A7B82112C6E}" destId="{AA880DD1-20B1-48E6-96C4-6469F87DDF00}" srcOrd="1" destOrd="0" presId="urn:microsoft.com/office/officeart/2005/8/layout/hierarchy6"/>
    <dgm:cxn modelId="{9BF7495D-913F-4EBB-96B9-6C5D6076CC9E}" type="presParOf" srcId="{AA880DD1-20B1-48E6-96C4-6469F87DDF00}" destId="{EFDF0095-80FF-4DC2-AB4C-B4E48A7CC95F}" srcOrd="0" destOrd="0" presId="urn:microsoft.com/office/officeart/2005/8/layout/hierarchy6"/>
    <dgm:cxn modelId="{94A38EC8-8103-40AF-8F46-18A20867BC32}" type="presParOf" srcId="{AA880DD1-20B1-48E6-96C4-6469F87DDF00}" destId="{58A5C83F-47A6-4565-AD54-1BF87E077EDA}" srcOrd="1" destOrd="0" presId="urn:microsoft.com/office/officeart/2005/8/layout/hierarchy6"/>
    <dgm:cxn modelId="{72893302-FDD1-4A3E-B092-86056488DD29}" type="presParOf" srcId="{58A5C83F-47A6-4565-AD54-1BF87E077EDA}" destId="{5367A011-0C35-46C8-BFC1-F515938CC6E4}" srcOrd="0" destOrd="0" presId="urn:microsoft.com/office/officeart/2005/8/layout/hierarchy6"/>
    <dgm:cxn modelId="{BAB2DF33-0B59-47E3-8F71-21FC717E7BBC}" type="presParOf" srcId="{58A5C83F-47A6-4565-AD54-1BF87E077EDA}" destId="{85714381-7E22-43C9-89FE-D0A70BA6840C}" srcOrd="1" destOrd="0" presId="urn:microsoft.com/office/officeart/2005/8/layout/hierarchy6"/>
    <dgm:cxn modelId="{D4119246-75D9-4A57-8CA9-8B8EF0F443ED}" type="presParOf" srcId="{911110BA-EABF-4DC9-9DA2-440F836C7C3B}" destId="{6736684A-C2DE-4365-8518-3F11C0335F23}" srcOrd="2" destOrd="0" presId="urn:microsoft.com/office/officeart/2005/8/layout/hierarchy6"/>
    <dgm:cxn modelId="{ADCD11E7-D600-4D55-8771-58A9DAE5574F}" type="presParOf" srcId="{911110BA-EABF-4DC9-9DA2-440F836C7C3B}" destId="{2F153311-C29A-4439-97BB-DFF56306F449}" srcOrd="3" destOrd="0" presId="urn:microsoft.com/office/officeart/2005/8/layout/hierarchy6"/>
    <dgm:cxn modelId="{CCD909E4-C5A9-402B-B361-22E655C2FA50}" type="presParOf" srcId="{2F153311-C29A-4439-97BB-DFF56306F449}" destId="{2B33A016-FB1F-44D3-B634-DCE397AFBAB9}" srcOrd="0" destOrd="0" presId="urn:microsoft.com/office/officeart/2005/8/layout/hierarchy6"/>
    <dgm:cxn modelId="{B379CCE9-CAC6-418D-8E29-75BE2EE4D6EE}" type="presParOf" srcId="{2F153311-C29A-4439-97BB-DFF56306F449}" destId="{B06173DA-3B3D-4308-9CE9-A3EE2EBA8448}" srcOrd="1" destOrd="0" presId="urn:microsoft.com/office/officeart/2005/8/layout/hierarchy6"/>
    <dgm:cxn modelId="{B2244E47-3A9E-4931-A981-13021169B86E}" type="presParOf" srcId="{B06173DA-3B3D-4308-9CE9-A3EE2EBA8448}" destId="{916430C2-E5B7-4598-9A65-65297FC668A8}" srcOrd="0" destOrd="0" presId="urn:microsoft.com/office/officeart/2005/8/layout/hierarchy6"/>
    <dgm:cxn modelId="{1BA2FB88-2802-40CC-9DC2-35298B896867}" type="presParOf" srcId="{B06173DA-3B3D-4308-9CE9-A3EE2EBA8448}" destId="{6174B4BA-011B-44FC-AD98-EDC3CE2DC6A5}" srcOrd="1" destOrd="0" presId="urn:microsoft.com/office/officeart/2005/8/layout/hierarchy6"/>
    <dgm:cxn modelId="{E314AFD8-B0E2-4415-9360-1E7A421B7A7F}" type="presParOf" srcId="{6174B4BA-011B-44FC-AD98-EDC3CE2DC6A5}" destId="{C23528A7-59E1-4D6C-B286-386CE6A5254D}" srcOrd="0" destOrd="0" presId="urn:microsoft.com/office/officeart/2005/8/layout/hierarchy6"/>
    <dgm:cxn modelId="{5E2BD36D-01BB-454F-AA47-06F19AE38E5A}" type="presParOf" srcId="{6174B4BA-011B-44FC-AD98-EDC3CE2DC6A5}" destId="{5144323D-E9DE-477D-87EF-AB31E43B758C}" srcOrd="1" destOrd="0" presId="urn:microsoft.com/office/officeart/2005/8/layout/hierarchy6"/>
    <dgm:cxn modelId="{72480A75-4748-463D-84B2-0CCE84F0F453}" type="presParOf" srcId="{911110BA-EABF-4DC9-9DA2-440F836C7C3B}" destId="{A25CDC20-3AD2-43CF-8735-C4E969FFB8E5}" srcOrd="4" destOrd="0" presId="urn:microsoft.com/office/officeart/2005/8/layout/hierarchy6"/>
    <dgm:cxn modelId="{0E370BD3-5750-4D5A-9D1B-E35B925A3A05}" type="presParOf" srcId="{911110BA-EABF-4DC9-9DA2-440F836C7C3B}" destId="{AD81B7BC-2A82-4A0E-9030-69D815BE7FAE}" srcOrd="5" destOrd="0" presId="urn:microsoft.com/office/officeart/2005/8/layout/hierarchy6"/>
    <dgm:cxn modelId="{16B2C77D-FEF1-407C-A03E-38F324E4332B}" type="presParOf" srcId="{AD81B7BC-2A82-4A0E-9030-69D815BE7FAE}" destId="{5767967B-71C9-4E9E-AD5C-78E1687CD9B5}" srcOrd="0" destOrd="0" presId="urn:microsoft.com/office/officeart/2005/8/layout/hierarchy6"/>
    <dgm:cxn modelId="{065232D7-E81B-4268-820E-E1A1F0A290E9}" type="presParOf" srcId="{AD81B7BC-2A82-4A0E-9030-69D815BE7FAE}" destId="{2774A26F-B869-4612-8B47-4D0C0C023075}" srcOrd="1" destOrd="0" presId="urn:microsoft.com/office/officeart/2005/8/layout/hierarchy6"/>
    <dgm:cxn modelId="{78069F8A-DB41-4652-8C68-5EBA328C5FC3}" type="presParOf" srcId="{2774A26F-B869-4612-8B47-4D0C0C023075}" destId="{2356608E-EB92-4E64-8E93-293B44319281}" srcOrd="0" destOrd="0" presId="urn:microsoft.com/office/officeart/2005/8/layout/hierarchy6"/>
    <dgm:cxn modelId="{FAA27135-CA3D-44F9-9603-B2C511621728}" type="presParOf" srcId="{2774A26F-B869-4612-8B47-4D0C0C023075}" destId="{407EB245-AB52-4788-9FD2-CE803A0E462D}" srcOrd="1" destOrd="0" presId="urn:microsoft.com/office/officeart/2005/8/layout/hierarchy6"/>
    <dgm:cxn modelId="{9F49A043-EC60-4902-8F10-B5E033D1A39D}" type="presParOf" srcId="{407EB245-AB52-4788-9FD2-CE803A0E462D}" destId="{09A522F7-7E9C-477F-ACFA-3EBA2F2C015C}" srcOrd="0" destOrd="0" presId="urn:microsoft.com/office/officeart/2005/8/layout/hierarchy6"/>
    <dgm:cxn modelId="{2685A345-7C46-46F9-9341-0001D25A53EC}" type="presParOf" srcId="{407EB245-AB52-4788-9FD2-CE803A0E462D}" destId="{0EAD9CEE-7CBA-4B45-B9F1-4FCBD9895DDF}" srcOrd="1" destOrd="0" presId="urn:microsoft.com/office/officeart/2005/8/layout/hierarchy6"/>
    <dgm:cxn modelId="{F9027236-BAF8-47EA-8081-3FFAF0C28FCB}" type="presParOf" srcId="{E5987AB8-C942-4A67-88FA-853D29567E7C}" destId="{8ABF3E01-4330-4A16-8501-4E450914D61D}" srcOrd="2" destOrd="0" presId="urn:microsoft.com/office/officeart/2005/8/layout/hierarchy6"/>
    <dgm:cxn modelId="{26087258-53D5-4FFB-BC27-292296DABDE2}" type="presParOf" srcId="{E5987AB8-C942-4A67-88FA-853D29567E7C}" destId="{F129B06F-1EAA-4BA8-813A-8F65FCC88F93}" srcOrd="3" destOrd="0" presId="urn:microsoft.com/office/officeart/2005/8/layout/hierarchy6"/>
    <dgm:cxn modelId="{476B2008-B795-404D-AD88-76B7224340FA}" type="presParOf" srcId="{F129B06F-1EAA-4BA8-813A-8F65FCC88F93}" destId="{5C6AD7DF-0068-4F6C-AD78-7C75B65E8451}" srcOrd="0" destOrd="0" presId="urn:microsoft.com/office/officeart/2005/8/layout/hierarchy6"/>
    <dgm:cxn modelId="{29FF4047-5FE7-4F78-B151-1BB89C5F4837}" type="presParOf" srcId="{F129B06F-1EAA-4BA8-813A-8F65FCC88F93}" destId="{0553A78C-49CA-4286-8DFF-31D2DC5FA45F}" srcOrd="1" destOrd="0" presId="urn:microsoft.com/office/officeart/2005/8/layout/hierarchy6"/>
    <dgm:cxn modelId="{61970720-438D-438F-8DF9-7389CF454CDA}" type="presParOf" srcId="{0553A78C-49CA-4286-8DFF-31D2DC5FA45F}" destId="{D1C64937-8828-4236-8129-639C868C65BE}" srcOrd="0" destOrd="0" presId="urn:microsoft.com/office/officeart/2005/8/layout/hierarchy6"/>
    <dgm:cxn modelId="{F583DF09-9AA4-4D63-B41E-8202591999F6}" type="presParOf" srcId="{0553A78C-49CA-4286-8DFF-31D2DC5FA45F}" destId="{429752ED-175B-4AA9-BA74-8BC4BE99C544}" srcOrd="1" destOrd="0" presId="urn:microsoft.com/office/officeart/2005/8/layout/hierarchy6"/>
    <dgm:cxn modelId="{84642CA6-10E6-4CBB-9EE6-CCB3DCDF548B}" type="presParOf" srcId="{429752ED-175B-4AA9-BA74-8BC4BE99C544}" destId="{B3A16316-3239-4B1E-A590-BAFF0A858017}" srcOrd="0" destOrd="0" presId="urn:microsoft.com/office/officeart/2005/8/layout/hierarchy6"/>
    <dgm:cxn modelId="{D08ED2BB-5875-4F8D-8AA3-00E610F4A79E}" type="presParOf" srcId="{429752ED-175B-4AA9-BA74-8BC4BE99C544}" destId="{B01CFE63-DBC1-40E9-AF17-C93AFA430718}" srcOrd="1" destOrd="0" presId="urn:microsoft.com/office/officeart/2005/8/layout/hierarchy6"/>
    <dgm:cxn modelId="{92616323-0F7D-461E-943F-1D2185BC593A}" type="presParOf" srcId="{B01CFE63-DBC1-40E9-AF17-C93AFA430718}" destId="{4D216407-F7A7-474D-A68B-66577C36C53D}" srcOrd="0" destOrd="0" presId="urn:microsoft.com/office/officeart/2005/8/layout/hierarchy6"/>
    <dgm:cxn modelId="{BC0D42DC-71C4-4E26-ADD1-670A7E7D01BD}" type="presParOf" srcId="{B01CFE63-DBC1-40E9-AF17-C93AFA430718}" destId="{1BF06A3E-7AC4-4EE7-A7C0-4A00A4E5E529}" srcOrd="1" destOrd="0" presId="urn:microsoft.com/office/officeart/2005/8/layout/hierarchy6"/>
    <dgm:cxn modelId="{79E16266-13E0-4B51-9C6A-F4CC26D9BA6B}" type="presParOf" srcId="{1BF06A3E-7AC4-4EE7-A7C0-4A00A4E5E529}" destId="{A8B47F9E-0291-48D2-A564-88EE43C561AB}" srcOrd="0" destOrd="0" presId="urn:microsoft.com/office/officeart/2005/8/layout/hierarchy6"/>
    <dgm:cxn modelId="{9BA7157F-3BFB-4997-9E94-48C5CFCD3E54}" type="presParOf" srcId="{1BF06A3E-7AC4-4EE7-A7C0-4A00A4E5E529}" destId="{8225350E-E5DB-44C3-B2DD-6480B77AB2D8}" srcOrd="1" destOrd="0" presId="urn:microsoft.com/office/officeart/2005/8/layout/hierarchy6"/>
    <dgm:cxn modelId="{FC049EF1-3E6C-40BF-95C9-C1DBF55D7B1A}" type="presParOf" srcId="{0553A78C-49CA-4286-8DFF-31D2DC5FA45F}" destId="{BF3C2B3E-93E6-4012-A58C-5DCA74EA112A}" srcOrd="2" destOrd="0" presId="urn:microsoft.com/office/officeart/2005/8/layout/hierarchy6"/>
    <dgm:cxn modelId="{2D8DC80F-6E38-476C-B7E2-BF4E03456709}" type="presParOf" srcId="{0553A78C-49CA-4286-8DFF-31D2DC5FA45F}" destId="{F8E21B3C-2E42-44FE-A261-7256F316E878}" srcOrd="3" destOrd="0" presId="urn:microsoft.com/office/officeart/2005/8/layout/hierarchy6"/>
    <dgm:cxn modelId="{49D9AD6A-CF9E-4275-BCC7-958C206AF458}" type="presParOf" srcId="{F8E21B3C-2E42-44FE-A261-7256F316E878}" destId="{992699FE-1DD5-4337-86B1-26FA7540100C}" srcOrd="0" destOrd="0" presId="urn:microsoft.com/office/officeart/2005/8/layout/hierarchy6"/>
    <dgm:cxn modelId="{6E4E5B60-DD05-4AD2-BCE7-FF1B539F282E}" type="presParOf" srcId="{F8E21B3C-2E42-44FE-A261-7256F316E878}" destId="{1AF22655-8AE4-4BB3-8022-BD3CE4F2F81A}" srcOrd="1" destOrd="0" presId="urn:microsoft.com/office/officeart/2005/8/layout/hierarchy6"/>
    <dgm:cxn modelId="{CEC3C680-A1D4-435E-9D15-41B94BC8E619}" type="presParOf" srcId="{1AF22655-8AE4-4BB3-8022-BD3CE4F2F81A}" destId="{E22AE509-BCE5-4198-B6C3-FAB20B9DE44B}" srcOrd="0" destOrd="0" presId="urn:microsoft.com/office/officeart/2005/8/layout/hierarchy6"/>
    <dgm:cxn modelId="{0EA5D6C4-D75F-4778-B7FE-E7C1427F9B6D}" type="presParOf" srcId="{1AF22655-8AE4-4BB3-8022-BD3CE4F2F81A}" destId="{D081CC09-3D00-453A-95B9-41DE038BEB9E}" srcOrd="1" destOrd="0" presId="urn:microsoft.com/office/officeart/2005/8/layout/hierarchy6"/>
    <dgm:cxn modelId="{B00F2E62-7AE1-4BDA-B057-C781ED96D122}" type="presParOf" srcId="{D081CC09-3D00-453A-95B9-41DE038BEB9E}" destId="{56A88B3A-C694-4E44-80E1-E8D9C389A6DC}" srcOrd="0" destOrd="0" presId="urn:microsoft.com/office/officeart/2005/8/layout/hierarchy6"/>
    <dgm:cxn modelId="{23D3C46F-74E5-4326-BA8B-16AED3C85778}" type="presParOf" srcId="{D081CC09-3D00-453A-95B9-41DE038BEB9E}" destId="{B89F94BB-0585-43CB-A9BB-63AC5BD753EF}" srcOrd="1" destOrd="0" presId="urn:microsoft.com/office/officeart/2005/8/layout/hierarchy6"/>
    <dgm:cxn modelId="{08284609-13A4-4C42-A2D7-C7E7EA4FCC04}" type="presParOf" srcId="{933E7BCE-72B0-4DC3-B286-E2BBAA3823BF}" destId="{5BDE4F0C-FD14-4448-B965-82FCFE72322D}"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2827260-7B05-4766-9103-F31400C21E8E}" type="doc">
      <dgm:prSet loTypeId="urn:microsoft.com/office/officeart/2005/8/layout/hList7#8" loCatId="list" qsTypeId="urn:microsoft.com/office/officeart/2005/8/quickstyle/simple1" qsCatId="simple" csTypeId="urn:microsoft.com/office/officeart/2005/8/colors/accent0_1" csCatId="mainScheme" phldr="1"/>
      <dgm:spPr/>
      <dgm:t>
        <a:bodyPr/>
        <a:lstStyle/>
        <a:p>
          <a:endParaRPr lang="en-US"/>
        </a:p>
      </dgm:t>
    </dgm:pt>
    <dgm:pt modelId="{20F6FC36-34B2-4EAF-9449-4AAF155B2922}">
      <dgm:prSet/>
      <dgm:spPr/>
      <dgm:t>
        <a:bodyPr/>
        <a:lstStyle/>
        <a:p>
          <a:pPr rtl="0"/>
          <a:r>
            <a:rPr lang="en-US" dirty="0"/>
            <a:t>Jessica</a:t>
          </a:r>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en-US" dirty="0"/>
            <a:t>Mother of Ramesh</a:t>
          </a:r>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63C1200E-C3E2-4C2B-A0F1-E3046DE0F737}">
      <dgm:prSet/>
      <dgm:spPr/>
      <dgm:t>
        <a:bodyPr/>
        <a:lstStyle/>
        <a:p>
          <a:pPr rtl="0"/>
          <a:r>
            <a:rPr lang="en-US" dirty="0"/>
            <a:t>Ramesh’s son</a:t>
          </a:r>
        </a:p>
      </dgm:t>
    </dgm:pt>
    <dgm:pt modelId="{909C51A9-F3A5-4DBE-9563-A632D0D2CBE4}" type="parTrans" cxnId="{291D2BC6-0101-4C84-BF78-831D34A6787D}">
      <dgm:prSet/>
      <dgm:spPr/>
      <dgm:t>
        <a:bodyPr/>
        <a:lstStyle/>
        <a:p>
          <a:endParaRPr lang="en-US"/>
        </a:p>
      </dgm:t>
    </dgm:pt>
    <dgm:pt modelId="{F2EF7199-E46C-4ED1-9F4D-34BE939C8988}" type="sibTrans" cxnId="{291D2BC6-0101-4C84-BF78-831D34A6787D}">
      <dgm:prSet/>
      <dgm:spPr/>
      <dgm:t>
        <a:bodyPr/>
        <a:lstStyle/>
        <a:p>
          <a:endParaRPr lang="en-US"/>
        </a:p>
      </dgm:t>
    </dgm:pt>
    <dgm:pt modelId="{E988ABFA-252F-41DC-97EB-290520A325A9}">
      <dgm:prSet/>
      <dgm:spPr/>
      <dgm:t>
        <a:bodyPr/>
        <a:lstStyle/>
        <a:p>
          <a:pPr rtl="0"/>
          <a:r>
            <a:rPr lang="en-US" dirty="0"/>
            <a:t>Ramesh’s sister</a:t>
          </a:r>
        </a:p>
      </dgm:t>
    </dgm:pt>
    <dgm:pt modelId="{D58D0B32-673A-497F-942B-3D519356A712}" type="parTrans" cxnId="{6E1D689B-2DD0-46EF-AD45-1D8676D3E3A1}">
      <dgm:prSet/>
      <dgm:spPr/>
      <dgm:t>
        <a:bodyPr/>
        <a:lstStyle/>
        <a:p>
          <a:endParaRPr lang="en-US"/>
        </a:p>
      </dgm:t>
    </dgm:pt>
    <dgm:pt modelId="{27BF9D60-73E8-4307-B31A-2D7B58575013}" type="sibTrans" cxnId="{6E1D689B-2DD0-46EF-AD45-1D8676D3E3A1}">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0" presStyleCnt="4"/>
      <dgm:spPr/>
      <dgm:t>
        <a:bodyPr/>
        <a:lstStyle/>
        <a:p>
          <a:endParaRPr lang="en-GB"/>
        </a:p>
      </dgm:t>
    </dgm:pt>
    <dgm:pt modelId="{598E56E6-6210-4F15-B47A-C89846C5C4E2}" type="pres">
      <dgm:prSet presAssocID="{670A6FC1-06A0-4A55-B9BB-F77366294A02}" presName="nodeTx" presStyleLbl="node1" presStyleIdx="0" presStyleCnt="4">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0" presStyleCnt="4"/>
      <dgm:spPr/>
    </dgm:pt>
    <dgm:pt modelId="{B1913C0A-ECCC-4F91-942C-5F894CBF5762}" type="pres">
      <dgm:prSet presAssocID="{670A6FC1-06A0-4A55-B9BB-F77366294A02}" presName="imagNode" presStyleLbl="fgImgPlace1" presStyleIdx="0" presStyleCnt="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1" presStyleCnt="4"/>
      <dgm:spPr/>
      <dgm:t>
        <a:bodyPr/>
        <a:lstStyle/>
        <a:p>
          <a:endParaRPr lang="en-GB"/>
        </a:p>
      </dgm:t>
    </dgm:pt>
    <dgm:pt modelId="{805F2579-DCDA-40E5-AD32-B88DC67CDC1D}" type="pres">
      <dgm:prSet presAssocID="{20F6FC36-34B2-4EAF-9449-4AAF155B2922}" presName="nodeTx" presStyleLbl="node1" presStyleIdx="1" presStyleCnt="4">
        <dgm:presLayoutVars>
          <dgm:bulletEnabled val="1"/>
        </dgm:presLayoutVars>
      </dgm:prSet>
      <dgm:spPr/>
      <dgm:t>
        <a:bodyPr/>
        <a:lstStyle/>
        <a:p>
          <a:endParaRPr lang="en-GB"/>
        </a:p>
      </dgm:t>
    </dgm:pt>
    <dgm:pt modelId="{BC509031-77D0-4AFF-A5E1-C9AFF2E4E700}" type="pres">
      <dgm:prSet presAssocID="{20F6FC36-34B2-4EAF-9449-4AAF155B2922}" presName="invisiNode" presStyleLbl="node1" presStyleIdx="1" presStyleCnt="4"/>
      <dgm:spPr/>
    </dgm:pt>
    <dgm:pt modelId="{387DE592-E0B1-4BF7-B5C0-1CF827B7ECCA}" type="pres">
      <dgm:prSet presAssocID="{20F6FC36-34B2-4EAF-9449-4AAF155B2922}" presName="imagNode" presStyleLbl="fgImgPlace1" presStyleIdx="1" presStyleCnt="4"/>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dgm:spPr>
    </dgm:pt>
    <dgm:pt modelId="{C2CE7EBD-9CF0-4AE9-AE54-485E672F96AC}" type="pres">
      <dgm:prSet presAssocID="{15F91589-44C1-4637-8A7D-EDA4E574CEB6}" presName="sibTrans" presStyleLbl="sibTrans2D1" presStyleIdx="0" presStyleCnt="0"/>
      <dgm:spPr/>
      <dgm:t>
        <a:bodyPr/>
        <a:lstStyle/>
        <a:p>
          <a:endParaRPr lang="en-GB"/>
        </a:p>
      </dgm:t>
    </dgm:pt>
    <dgm:pt modelId="{97DEB91C-68E4-4ADB-B7F2-7D77966C8812}" type="pres">
      <dgm:prSet presAssocID="{63C1200E-C3E2-4C2B-A0F1-E3046DE0F737}" presName="compNode" presStyleCnt="0"/>
      <dgm:spPr/>
    </dgm:pt>
    <dgm:pt modelId="{41E442BC-028D-4FB9-8917-8252BA8B9072}" type="pres">
      <dgm:prSet presAssocID="{63C1200E-C3E2-4C2B-A0F1-E3046DE0F737}" presName="bkgdShape" presStyleLbl="node1" presStyleIdx="2" presStyleCnt="4"/>
      <dgm:spPr/>
      <dgm:t>
        <a:bodyPr/>
        <a:lstStyle/>
        <a:p>
          <a:endParaRPr lang="en-GB"/>
        </a:p>
      </dgm:t>
    </dgm:pt>
    <dgm:pt modelId="{997390B5-4DC7-4E11-8FB0-617648C90429}" type="pres">
      <dgm:prSet presAssocID="{63C1200E-C3E2-4C2B-A0F1-E3046DE0F737}" presName="nodeTx" presStyleLbl="node1" presStyleIdx="2" presStyleCnt="4">
        <dgm:presLayoutVars>
          <dgm:bulletEnabled val="1"/>
        </dgm:presLayoutVars>
      </dgm:prSet>
      <dgm:spPr/>
      <dgm:t>
        <a:bodyPr/>
        <a:lstStyle/>
        <a:p>
          <a:endParaRPr lang="en-GB"/>
        </a:p>
      </dgm:t>
    </dgm:pt>
    <dgm:pt modelId="{5A3AFCC1-6135-41B8-92CB-9163E6EFEC7A}" type="pres">
      <dgm:prSet presAssocID="{63C1200E-C3E2-4C2B-A0F1-E3046DE0F737}" presName="invisiNode" presStyleLbl="node1" presStyleIdx="2" presStyleCnt="4"/>
      <dgm:spPr/>
    </dgm:pt>
    <dgm:pt modelId="{E6664C4A-B49F-4ED1-A659-E1E94651F9B8}" type="pres">
      <dgm:prSet presAssocID="{63C1200E-C3E2-4C2B-A0F1-E3046DE0F737}" presName="imagNode" presStyleLbl="fgImgPlace1" presStyleIdx="2" presStyleCnt="4"/>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pt>
    <dgm:pt modelId="{8F6DFFDD-B6BA-4BDA-8E6B-E63111C32F3E}" type="pres">
      <dgm:prSet presAssocID="{F2EF7199-E46C-4ED1-9F4D-34BE939C8988}" presName="sibTrans" presStyleLbl="sibTrans2D1" presStyleIdx="0" presStyleCnt="0"/>
      <dgm:spPr/>
      <dgm:t>
        <a:bodyPr/>
        <a:lstStyle/>
        <a:p>
          <a:endParaRPr lang="en-GB"/>
        </a:p>
      </dgm:t>
    </dgm:pt>
    <dgm:pt modelId="{AB9A6A91-226E-40B9-9DB9-D1E5AE36C758}" type="pres">
      <dgm:prSet presAssocID="{E988ABFA-252F-41DC-97EB-290520A325A9}" presName="compNode" presStyleCnt="0"/>
      <dgm:spPr/>
    </dgm:pt>
    <dgm:pt modelId="{E27A0C2B-2612-4EAC-A25E-F1E480316B79}" type="pres">
      <dgm:prSet presAssocID="{E988ABFA-252F-41DC-97EB-290520A325A9}" presName="bkgdShape" presStyleLbl="node1" presStyleIdx="3" presStyleCnt="4"/>
      <dgm:spPr/>
      <dgm:t>
        <a:bodyPr/>
        <a:lstStyle/>
        <a:p>
          <a:endParaRPr lang="en-GB"/>
        </a:p>
      </dgm:t>
    </dgm:pt>
    <dgm:pt modelId="{B78052DD-B33F-4DDD-8B9D-21C47E075D4A}" type="pres">
      <dgm:prSet presAssocID="{E988ABFA-252F-41DC-97EB-290520A325A9}" presName="nodeTx" presStyleLbl="node1" presStyleIdx="3" presStyleCnt="4">
        <dgm:presLayoutVars>
          <dgm:bulletEnabled val="1"/>
        </dgm:presLayoutVars>
      </dgm:prSet>
      <dgm:spPr/>
      <dgm:t>
        <a:bodyPr/>
        <a:lstStyle/>
        <a:p>
          <a:endParaRPr lang="en-GB"/>
        </a:p>
      </dgm:t>
    </dgm:pt>
    <dgm:pt modelId="{A6CD6EE1-9BEF-4C17-B298-909112934653}" type="pres">
      <dgm:prSet presAssocID="{E988ABFA-252F-41DC-97EB-290520A325A9}" presName="invisiNode" presStyleLbl="node1" presStyleIdx="3" presStyleCnt="4"/>
      <dgm:spPr/>
    </dgm:pt>
    <dgm:pt modelId="{E5A431FE-45C5-4EAB-AE03-019DC58DD8AE}" type="pres">
      <dgm:prSet presAssocID="{E988ABFA-252F-41DC-97EB-290520A325A9}" presName="imagNode" presStyleLbl="fgImgPlace1" presStyleIdx="3"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dgm:spPr>
    </dgm:pt>
  </dgm:ptLst>
  <dgm:cxnLst>
    <dgm:cxn modelId="{6E1D689B-2DD0-46EF-AD45-1D8676D3E3A1}" srcId="{A2827260-7B05-4766-9103-F31400C21E8E}" destId="{E988ABFA-252F-41DC-97EB-290520A325A9}" srcOrd="3" destOrd="0" parTransId="{D58D0B32-673A-497F-942B-3D519356A712}" sibTransId="{27BF9D60-73E8-4307-B31A-2D7B58575013}"/>
    <dgm:cxn modelId="{D6D4B441-FF40-4C6D-BC64-6F6EA74A06C1}" type="presOf" srcId="{491F1CE0-980E-4612-BC81-1D5C89A4B4EC}" destId="{7DE767C4-948E-411A-9195-1E0087AA6663}" srcOrd="0" destOrd="0" presId="urn:microsoft.com/office/officeart/2005/8/layout/hList7#8"/>
    <dgm:cxn modelId="{2735533A-987C-4451-B2FC-34B8F37F92A5}" type="presOf" srcId="{E988ABFA-252F-41DC-97EB-290520A325A9}" destId="{B78052DD-B33F-4DDD-8B9D-21C47E075D4A}" srcOrd="1" destOrd="0" presId="urn:microsoft.com/office/officeart/2005/8/layout/hList7#8"/>
    <dgm:cxn modelId="{1CEF4E4E-4B5B-4720-B496-BAAEC1FF9461}" type="presOf" srcId="{63C1200E-C3E2-4C2B-A0F1-E3046DE0F737}" destId="{997390B5-4DC7-4E11-8FB0-617648C90429}" srcOrd="1" destOrd="0" presId="urn:microsoft.com/office/officeart/2005/8/layout/hList7#8"/>
    <dgm:cxn modelId="{7784FA4B-C073-4798-8186-7F84AACC5A53}" type="presOf" srcId="{F2EF7199-E46C-4ED1-9F4D-34BE939C8988}" destId="{8F6DFFDD-B6BA-4BDA-8E6B-E63111C32F3E}" srcOrd="0" destOrd="0" presId="urn:microsoft.com/office/officeart/2005/8/layout/hList7#8"/>
    <dgm:cxn modelId="{EFA11BAD-0DDD-4B16-8B6F-38A7B370ED38}" type="presOf" srcId="{63C1200E-C3E2-4C2B-A0F1-E3046DE0F737}" destId="{41E442BC-028D-4FB9-8917-8252BA8B9072}" srcOrd="0" destOrd="0" presId="urn:microsoft.com/office/officeart/2005/8/layout/hList7#8"/>
    <dgm:cxn modelId="{D7611998-2BF1-40B1-A5FE-9CEC01B4E153}" type="presOf" srcId="{E988ABFA-252F-41DC-97EB-290520A325A9}" destId="{E27A0C2B-2612-4EAC-A25E-F1E480316B79}" srcOrd="0" destOrd="0" presId="urn:microsoft.com/office/officeart/2005/8/layout/hList7#8"/>
    <dgm:cxn modelId="{D09DB42B-92D9-473B-8055-9FCFD0B107DF}" type="presOf" srcId="{20F6FC36-34B2-4EAF-9449-4AAF155B2922}" destId="{805F2579-DCDA-40E5-AD32-B88DC67CDC1D}" srcOrd="1" destOrd="0" presId="urn:microsoft.com/office/officeart/2005/8/layout/hList7#8"/>
    <dgm:cxn modelId="{7925D0B8-F8BF-4B02-9353-5AA34A468893}" type="presOf" srcId="{670A6FC1-06A0-4A55-B9BB-F77366294A02}" destId="{598E56E6-6210-4F15-B47A-C89846C5C4E2}" srcOrd="1" destOrd="0" presId="urn:microsoft.com/office/officeart/2005/8/layout/hList7#8"/>
    <dgm:cxn modelId="{8FBF1D75-7603-40DA-992B-2ABDA9975667}" type="presOf" srcId="{20F6FC36-34B2-4EAF-9449-4AAF155B2922}" destId="{FC86E718-A7D8-4566-88DA-AE03937208E4}" srcOrd="0" destOrd="0" presId="urn:microsoft.com/office/officeart/2005/8/layout/hList7#8"/>
    <dgm:cxn modelId="{34E715CC-A986-47DF-86DC-A6267B37F7EF}" type="presOf" srcId="{670A6FC1-06A0-4A55-B9BB-F77366294A02}" destId="{1AB6AFDB-BC04-4507-82B5-6E6F5831BEA9}" srcOrd="0" destOrd="0" presId="urn:microsoft.com/office/officeart/2005/8/layout/hList7#8"/>
    <dgm:cxn modelId="{291D2BC6-0101-4C84-BF78-831D34A6787D}" srcId="{A2827260-7B05-4766-9103-F31400C21E8E}" destId="{63C1200E-C3E2-4C2B-A0F1-E3046DE0F737}" srcOrd="2" destOrd="0" parTransId="{909C51A9-F3A5-4DBE-9563-A632D0D2CBE4}" sibTransId="{F2EF7199-E46C-4ED1-9F4D-34BE939C8988}"/>
    <dgm:cxn modelId="{450B60AB-292B-4541-87E7-E0B5861A4209}" type="presOf" srcId="{A2827260-7B05-4766-9103-F31400C21E8E}" destId="{E39B4A44-AA36-40FD-ADC1-9BA5EF26A1BA}" srcOrd="0" destOrd="0" presId="urn:microsoft.com/office/officeart/2005/8/layout/hList7#8"/>
    <dgm:cxn modelId="{F5CC09A1-4F40-46C1-ADC4-CD7837D54704}" type="presOf" srcId="{15F91589-44C1-4637-8A7D-EDA4E574CEB6}" destId="{C2CE7EBD-9CF0-4AE9-AE54-485E672F96AC}" srcOrd="0" destOrd="0" presId="urn:microsoft.com/office/officeart/2005/8/layout/hList7#8"/>
    <dgm:cxn modelId="{344E644E-0D8C-42E9-805A-2B8FBCFF5858}" srcId="{A2827260-7B05-4766-9103-F31400C21E8E}" destId="{20F6FC36-34B2-4EAF-9449-4AAF155B2922}" srcOrd="1" destOrd="0" parTransId="{AD06FB1A-9AB9-425A-862D-A630BD1CC242}" sibTransId="{15F91589-44C1-4637-8A7D-EDA4E574CEB6}"/>
    <dgm:cxn modelId="{1501F359-27E6-4000-A8A6-793C89BECEED}" srcId="{A2827260-7B05-4766-9103-F31400C21E8E}" destId="{670A6FC1-06A0-4A55-B9BB-F77366294A02}" srcOrd="0" destOrd="0" parTransId="{7AC4384A-AAA6-4A50-A4D1-EB0BB216D3F1}" sibTransId="{491F1CE0-980E-4612-BC81-1D5C89A4B4EC}"/>
    <dgm:cxn modelId="{A52AA834-06DB-4FB4-940D-98F3B0FAD0A2}" type="presParOf" srcId="{E39B4A44-AA36-40FD-ADC1-9BA5EF26A1BA}" destId="{C44338C5-4682-4265-8250-B9F9020E04D6}" srcOrd="0" destOrd="0" presId="urn:microsoft.com/office/officeart/2005/8/layout/hList7#8"/>
    <dgm:cxn modelId="{AB2E30F2-899C-428E-93C0-A1B2002CF779}" type="presParOf" srcId="{E39B4A44-AA36-40FD-ADC1-9BA5EF26A1BA}" destId="{8C2BBD51-AADE-4F34-84B8-7CCC71179565}" srcOrd="1" destOrd="0" presId="urn:microsoft.com/office/officeart/2005/8/layout/hList7#8"/>
    <dgm:cxn modelId="{2CF4D8A4-3CA7-4CF2-8F43-63A3C985F801}" type="presParOf" srcId="{8C2BBD51-AADE-4F34-84B8-7CCC71179565}" destId="{2F2DAC37-078D-4860-9ADB-CD4C065B55D3}" srcOrd="0" destOrd="0" presId="urn:microsoft.com/office/officeart/2005/8/layout/hList7#8"/>
    <dgm:cxn modelId="{142A60AA-7095-4CAF-99EB-6574D9425111}" type="presParOf" srcId="{2F2DAC37-078D-4860-9ADB-CD4C065B55D3}" destId="{1AB6AFDB-BC04-4507-82B5-6E6F5831BEA9}" srcOrd="0" destOrd="0" presId="urn:microsoft.com/office/officeart/2005/8/layout/hList7#8"/>
    <dgm:cxn modelId="{B297BC14-9B3C-4B27-91CE-C29242D369DF}" type="presParOf" srcId="{2F2DAC37-078D-4860-9ADB-CD4C065B55D3}" destId="{598E56E6-6210-4F15-B47A-C89846C5C4E2}" srcOrd="1" destOrd="0" presId="urn:microsoft.com/office/officeart/2005/8/layout/hList7#8"/>
    <dgm:cxn modelId="{3C4AFF3B-5254-43F2-ACF5-04B982A80922}" type="presParOf" srcId="{2F2DAC37-078D-4860-9ADB-CD4C065B55D3}" destId="{14797CA2-E44B-415B-8D0E-7EC87DB31A78}" srcOrd="2" destOrd="0" presId="urn:microsoft.com/office/officeart/2005/8/layout/hList7#8"/>
    <dgm:cxn modelId="{51CAB8DD-63A4-4F78-8B91-88F40607A83D}" type="presParOf" srcId="{2F2DAC37-078D-4860-9ADB-CD4C065B55D3}" destId="{B1913C0A-ECCC-4F91-942C-5F894CBF5762}" srcOrd="3" destOrd="0" presId="urn:microsoft.com/office/officeart/2005/8/layout/hList7#8"/>
    <dgm:cxn modelId="{FB09A50B-1497-483F-9A89-FAFF283AB8ED}" type="presParOf" srcId="{8C2BBD51-AADE-4F34-84B8-7CCC71179565}" destId="{7DE767C4-948E-411A-9195-1E0087AA6663}" srcOrd="1" destOrd="0" presId="urn:microsoft.com/office/officeart/2005/8/layout/hList7#8"/>
    <dgm:cxn modelId="{3C7E68E9-70E4-46D5-AB55-2AEDED9048AF}" type="presParOf" srcId="{8C2BBD51-AADE-4F34-84B8-7CCC71179565}" destId="{7489BF0A-77D9-4B62-B0CB-006430854AA2}" srcOrd="2" destOrd="0" presId="urn:microsoft.com/office/officeart/2005/8/layout/hList7#8"/>
    <dgm:cxn modelId="{71205D82-60AA-42C8-BA3E-F2DDC046C49D}" type="presParOf" srcId="{7489BF0A-77D9-4B62-B0CB-006430854AA2}" destId="{FC86E718-A7D8-4566-88DA-AE03937208E4}" srcOrd="0" destOrd="0" presId="urn:microsoft.com/office/officeart/2005/8/layout/hList7#8"/>
    <dgm:cxn modelId="{D910C2DA-AC40-48AA-9B6F-7ACB46ECF83C}" type="presParOf" srcId="{7489BF0A-77D9-4B62-B0CB-006430854AA2}" destId="{805F2579-DCDA-40E5-AD32-B88DC67CDC1D}" srcOrd="1" destOrd="0" presId="urn:microsoft.com/office/officeart/2005/8/layout/hList7#8"/>
    <dgm:cxn modelId="{30432766-FAEF-4934-8207-8B508837BD7D}" type="presParOf" srcId="{7489BF0A-77D9-4B62-B0CB-006430854AA2}" destId="{BC509031-77D0-4AFF-A5E1-C9AFF2E4E700}" srcOrd="2" destOrd="0" presId="urn:microsoft.com/office/officeart/2005/8/layout/hList7#8"/>
    <dgm:cxn modelId="{3D46039C-DFA8-4BC8-9160-1EB8A5400682}" type="presParOf" srcId="{7489BF0A-77D9-4B62-B0CB-006430854AA2}" destId="{387DE592-E0B1-4BF7-B5C0-1CF827B7ECCA}" srcOrd="3" destOrd="0" presId="urn:microsoft.com/office/officeart/2005/8/layout/hList7#8"/>
    <dgm:cxn modelId="{7E6C50D0-4C4C-4E27-BCD8-62F1E1B78B01}" type="presParOf" srcId="{8C2BBD51-AADE-4F34-84B8-7CCC71179565}" destId="{C2CE7EBD-9CF0-4AE9-AE54-485E672F96AC}" srcOrd="3" destOrd="0" presId="urn:microsoft.com/office/officeart/2005/8/layout/hList7#8"/>
    <dgm:cxn modelId="{8039984D-5361-4CED-8835-A34383D9834F}" type="presParOf" srcId="{8C2BBD51-AADE-4F34-84B8-7CCC71179565}" destId="{97DEB91C-68E4-4ADB-B7F2-7D77966C8812}" srcOrd="4" destOrd="0" presId="urn:microsoft.com/office/officeart/2005/8/layout/hList7#8"/>
    <dgm:cxn modelId="{41BC1098-53BB-4024-9D0D-7DED868526A9}" type="presParOf" srcId="{97DEB91C-68E4-4ADB-B7F2-7D77966C8812}" destId="{41E442BC-028D-4FB9-8917-8252BA8B9072}" srcOrd="0" destOrd="0" presId="urn:microsoft.com/office/officeart/2005/8/layout/hList7#8"/>
    <dgm:cxn modelId="{873AC0B9-56B9-4077-9F4E-6CE4E76D6B99}" type="presParOf" srcId="{97DEB91C-68E4-4ADB-B7F2-7D77966C8812}" destId="{997390B5-4DC7-4E11-8FB0-617648C90429}" srcOrd="1" destOrd="0" presId="urn:microsoft.com/office/officeart/2005/8/layout/hList7#8"/>
    <dgm:cxn modelId="{148027CD-D018-422A-B5EB-066510A49BE0}" type="presParOf" srcId="{97DEB91C-68E4-4ADB-B7F2-7D77966C8812}" destId="{5A3AFCC1-6135-41B8-92CB-9163E6EFEC7A}" srcOrd="2" destOrd="0" presId="urn:microsoft.com/office/officeart/2005/8/layout/hList7#8"/>
    <dgm:cxn modelId="{1045FA43-0DAC-4BA8-9F73-2554B7B65480}" type="presParOf" srcId="{97DEB91C-68E4-4ADB-B7F2-7D77966C8812}" destId="{E6664C4A-B49F-4ED1-A659-E1E94651F9B8}" srcOrd="3" destOrd="0" presId="urn:microsoft.com/office/officeart/2005/8/layout/hList7#8"/>
    <dgm:cxn modelId="{3298B7C4-FB44-4547-BC09-683F6B819E76}" type="presParOf" srcId="{8C2BBD51-AADE-4F34-84B8-7CCC71179565}" destId="{8F6DFFDD-B6BA-4BDA-8E6B-E63111C32F3E}" srcOrd="5" destOrd="0" presId="urn:microsoft.com/office/officeart/2005/8/layout/hList7#8"/>
    <dgm:cxn modelId="{7788E2B5-1CC1-45E8-9F22-2A00FCDF466A}" type="presParOf" srcId="{8C2BBD51-AADE-4F34-84B8-7CCC71179565}" destId="{AB9A6A91-226E-40B9-9DB9-D1E5AE36C758}" srcOrd="6" destOrd="0" presId="urn:microsoft.com/office/officeart/2005/8/layout/hList7#8"/>
    <dgm:cxn modelId="{C6BC94F4-9D77-45F3-9E9B-9D43B015A155}" type="presParOf" srcId="{AB9A6A91-226E-40B9-9DB9-D1E5AE36C758}" destId="{E27A0C2B-2612-4EAC-A25E-F1E480316B79}" srcOrd="0" destOrd="0" presId="urn:microsoft.com/office/officeart/2005/8/layout/hList7#8"/>
    <dgm:cxn modelId="{0471D789-BC26-4203-A711-6095E74718D1}" type="presParOf" srcId="{AB9A6A91-226E-40B9-9DB9-D1E5AE36C758}" destId="{B78052DD-B33F-4DDD-8B9D-21C47E075D4A}" srcOrd="1" destOrd="0" presId="urn:microsoft.com/office/officeart/2005/8/layout/hList7#8"/>
    <dgm:cxn modelId="{3A7A557B-21A5-4928-8EE6-72917B49B516}" type="presParOf" srcId="{AB9A6A91-226E-40B9-9DB9-D1E5AE36C758}" destId="{A6CD6EE1-9BEF-4C17-B298-909112934653}" srcOrd="2" destOrd="0" presId="urn:microsoft.com/office/officeart/2005/8/layout/hList7#8"/>
    <dgm:cxn modelId="{107A3720-169D-4D75-8917-7AEB0EAB7A3E}" type="presParOf" srcId="{AB9A6A91-226E-40B9-9DB9-D1E5AE36C758}" destId="{E5A431FE-45C5-4EAB-AE03-019DC58DD8AE}" srcOrd="3" destOrd="0" presId="urn:microsoft.com/office/officeart/2005/8/layout/hList7#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7132D9D-F4EC-45D2-A3F2-F82FAE62CD48}" type="doc">
      <dgm:prSet loTypeId="urn:microsoft.com/office/officeart/2009/3/layout/RandomtoResultProcess" loCatId="process" qsTypeId="urn:microsoft.com/office/officeart/2005/8/quickstyle/simple1" qsCatId="simple" csTypeId="urn:microsoft.com/office/officeart/2005/8/colors/colorful4" csCatId="colorful"/>
      <dgm:spPr/>
      <dgm:t>
        <a:bodyPr/>
        <a:lstStyle/>
        <a:p>
          <a:endParaRPr lang="en-US"/>
        </a:p>
      </dgm:t>
    </dgm:pt>
    <dgm:pt modelId="{AD522EBD-0A5A-4810-8F35-834D8908F2BC}">
      <dgm:prSet/>
      <dgm:spPr/>
      <dgm:t>
        <a:bodyPr/>
        <a:lstStyle/>
        <a:p>
          <a:pPr rtl="0"/>
          <a:r>
            <a:rPr lang="en-US"/>
            <a:t>Property dwelves to the Government</a:t>
          </a:r>
        </a:p>
      </dgm:t>
    </dgm:pt>
    <dgm:pt modelId="{962ECBD8-B975-47FB-B6FC-5C1091B31BAC}" type="parTrans" cxnId="{76F92EF3-B814-4DD5-8113-75C8EFC69133}">
      <dgm:prSet/>
      <dgm:spPr/>
      <dgm:t>
        <a:bodyPr/>
        <a:lstStyle/>
        <a:p>
          <a:endParaRPr lang="en-US"/>
        </a:p>
      </dgm:t>
    </dgm:pt>
    <dgm:pt modelId="{AD7724FF-9CC7-4F11-84B2-D5C1C29E620B}" type="sibTrans" cxnId="{76F92EF3-B814-4DD5-8113-75C8EFC69133}">
      <dgm:prSet/>
      <dgm:spPr/>
      <dgm:t>
        <a:bodyPr/>
        <a:lstStyle/>
        <a:p>
          <a:endParaRPr lang="en-US"/>
        </a:p>
      </dgm:t>
    </dgm:pt>
    <dgm:pt modelId="{4E2ED4A4-751D-4E9E-855A-7CD9D5D6A1B3}">
      <dgm:prSet/>
      <dgm:spPr/>
      <dgm:t>
        <a:bodyPr/>
        <a:lstStyle/>
        <a:p>
          <a:pPr rtl="0"/>
          <a:r>
            <a:rPr lang="en-US"/>
            <a:t>In absence of legal heirs</a:t>
          </a:r>
        </a:p>
      </dgm:t>
    </dgm:pt>
    <dgm:pt modelId="{FE00D6DC-1827-49F0-88A6-6AC2D92BF5FA}" type="parTrans" cxnId="{6E71369D-7C53-4529-97EE-BBF039513B4D}">
      <dgm:prSet/>
      <dgm:spPr/>
      <dgm:t>
        <a:bodyPr/>
        <a:lstStyle/>
        <a:p>
          <a:endParaRPr lang="en-US"/>
        </a:p>
      </dgm:t>
    </dgm:pt>
    <dgm:pt modelId="{3402C9D7-FC78-455B-9F6C-7A6440EBC422}" type="sibTrans" cxnId="{6E71369D-7C53-4529-97EE-BBF039513B4D}">
      <dgm:prSet/>
      <dgm:spPr/>
      <dgm:t>
        <a:bodyPr/>
        <a:lstStyle/>
        <a:p>
          <a:endParaRPr lang="en-US"/>
        </a:p>
      </dgm:t>
    </dgm:pt>
    <dgm:pt modelId="{8B04B550-DE48-4E9F-83B2-6F8F87596376}" type="pres">
      <dgm:prSet presAssocID="{E7132D9D-F4EC-45D2-A3F2-F82FAE62CD48}" presName="Name0" presStyleCnt="0">
        <dgm:presLayoutVars>
          <dgm:dir/>
          <dgm:animOne val="branch"/>
          <dgm:animLvl val="lvl"/>
        </dgm:presLayoutVars>
      </dgm:prSet>
      <dgm:spPr/>
      <dgm:t>
        <a:bodyPr/>
        <a:lstStyle/>
        <a:p>
          <a:endParaRPr lang="en-GB"/>
        </a:p>
      </dgm:t>
    </dgm:pt>
    <dgm:pt modelId="{ED9C69D3-C624-4C43-BBD1-7077802EC155}" type="pres">
      <dgm:prSet presAssocID="{AD522EBD-0A5A-4810-8F35-834D8908F2BC}" presName="chaos" presStyleCnt="0"/>
      <dgm:spPr/>
    </dgm:pt>
    <dgm:pt modelId="{A1D2A41F-4A9D-4C7E-B438-43AEDCB18542}" type="pres">
      <dgm:prSet presAssocID="{AD522EBD-0A5A-4810-8F35-834D8908F2BC}" presName="parTx1" presStyleLbl="revTx" presStyleIdx="0" presStyleCnt="1"/>
      <dgm:spPr/>
      <dgm:t>
        <a:bodyPr/>
        <a:lstStyle/>
        <a:p>
          <a:endParaRPr lang="en-GB"/>
        </a:p>
      </dgm:t>
    </dgm:pt>
    <dgm:pt modelId="{D01A6FA8-3311-4209-835C-58CDB05ED70F}" type="pres">
      <dgm:prSet presAssocID="{AD522EBD-0A5A-4810-8F35-834D8908F2BC}" presName="c1" presStyleLbl="node1" presStyleIdx="0" presStyleCnt="19"/>
      <dgm:spPr/>
    </dgm:pt>
    <dgm:pt modelId="{67BF1D50-EA57-486F-992F-130A3F642396}" type="pres">
      <dgm:prSet presAssocID="{AD522EBD-0A5A-4810-8F35-834D8908F2BC}" presName="c2" presStyleLbl="node1" presStyleIdx="1" presStyleCnt="19"/>
      <dgm:spPr/>
    </dgm:pt>
    <dgm:pt modelId="{16B7E3B2-1FB4-4124-B789-6B9A908AA776}" type="pres">
      <dgm:prSet presAssocID="{AD522EBD-0A5A-4810-8F35-834D8908F2BC}" presName="c3" presStyleLbl="node1" presStyleIdx="2" presStyleCnt="19"/>
      <dgm:spPr/>
    </dgm:pt>
    <dgm:pt modelId="{84EAA9A4-A11C-48E7-B917-6A843AC518EF}" type="pres">
      <dgm:prSet presAssocID="{AD522EBD-0A5A-4810-8F35-834D8908F2BC}" presName="c4" presStyleLbl="node1" presStyleIdx="3" presStyleCnt="19"/>
      <dgm:spPr/>
    </dgm:pt>
    <dgm:pt modelId="{54BA454F-0514-41FE-970B-E1F2928C6714}" type="pres">
      <dgm:prSet presAssocID="{AD522EBD-0A5A-4810-8F35-834D8908F2BC}" presName="c5" presStyleLbl="node1" presStyleIdx="4" presStyleCnt="19"/>
      <dgm:spPr/>
    </dgm:pt>
    <dgm:pt modelId="{665A1ABF-9CD0-49E9-A072-481C755EED3E}" type="pres">
      <dgm:prSet presAssocID="{AD522EBD-0A5A-4810-8F35-834D8908F2BC}" presName="c6" presStyleLbl="node1" presStyleIdx="5" presStyleCnt="19"/>
      <dgm:spPr/>
    </dgm:pt>
    <dgm:pt modelId="{AE8CD2A8-4D0E-4D62-8AA3-524E345FE03B}" type="pres">
      <dgm:prSet presAssocID="{AD522EBD-0A5A-4810-8F35-834D8908F2BC}" presName="c7" presStyleLbl="node1" presStyleIdx="6" presStyleCnt="19"/>
      <dgm:spPr/>
    </dgm:pt>
    <dgm:pt modelId="{0A268A6D-38A1-4D9D-B603-404F9704D84C}" type="pres">
      <dgm:prSet presAssocID="{AD522EBD-0A5A-4810-8F35-834D8908F2BC}" presName="c8" presStyleLbl="node1" presStyleIdx="7" presStyleCnt="19"/>
      <dgm:spPr/>
    </dgm:pt>
    <dgm:pt modelId="{348A9B73-DB10-4A6B-A437-A477646010C9}" type="pres">
      <dgm:prSet presAssocID="{AD522EBD-0A5A-4810-8F35-834D8908F2BC}" presName="c9" presStyleLbl="node1" presStyleIdx="8" presStyleCnt="19"/>
      <dgm:spPr/>
    </dgm:pt>
    <dgm:pt modelId="{12C0FC80-C8EF-49D3-95A5-EF48B266D5EA}" type="pres">
      <dgm:prSet presAssocID="{AD522EBD-0A5A-4810-8F35-834D8908F2BC}" presName="c10" presStyleLbl="node1" presStyleIdx="9" presStyleCnt="19"/>
      <dgm:spPr/>
    </dgm:pt>
    <dgm:pt modelId="{5F52CA09-3FA6-4ADA-BE92-3A6F21B32522}" type="pres">
      <dgm:prSet presAssocID="{AD522EBD-0A5A-4810-8F35-834D8908F2BC}" presName="c11" presStyleLbl="node1" presStyleIdx="10" presStyleCnt="19"/>
      <dgm:spPr/>
    </dgm:pt>
    <dgm:pt modelId="{128E437B-1573-4512-9AD9-908591D9F64D}" type="pres">
      <dgm:prSet presAssocID="{AD522EBD-0A5A-4810-8F35-834D8908F2BC}" presName="c12" presStyleLbl="node1" presStyleIdx="11" presStyleCnt="19"/>
      <dgm:spPr/>
    </dgm:pt>
    <dgm:pt modelId="{FE37632A-66C9-4F8B-9098-7F1872E40981}" type="pres">
      <dgm:prSet presAssocID="{AD522EBD-0A5A-4810-8F35-834D8908F2BC}" presName="c13" presStyleLbl="node1" presStyleIdx="12" presStyleCnt="19"/>
      <dgm:spPr/>
    </dgm:pt>
    <dgm:pt modelId="{E1A83ADE-813A-4DF7-AC43-BDB11D616241}" type="pres">
      <dgm:prSet presAssocID="{AD522EBD-0A5A-4810-8F35-834D8908F2BC}" presName="c14" presStyleLbl="node1" presStyleIdx="13" presStyleCnt="19"/>
      <dgm:spPr/>
    </dgm:pt>
    <dgm:pt modelId="{F2E3EFC9-27FB-4C70-AA98-70DF8F22858C}" type="pres">
      <dgm:prSet presAssocID="{AD522EBD-0A5A-4810-8F35-834D8908F2BC}" presName="c15" presStyleLbl="node1" presStyleIdx="14" presStyleCnt="19"/>
      <dgm:spPr/>
    </dgm:pt>
    <dgm:pt modelId="{C76C6D68-AD39-428B-9BD1-63EC3FF02EBF}" type="pres">
      <dgm:prSet presAssocID="{AD522EBD-0A5A-4810-8F35-834D8908F2BC}" presName="c16" presStyleLbl="node1" presStyleIdx="15" presStyleCnt="19"/>
      <dgm:spPr/>
    </dgm:pt>
    <dgm:pt modelId="{62CA6B4E-C219-4B2A-AFB5-AF028CA8A75F}" type="pres">
      <dgm:prSet presAssocID="{AD522EBD-0A5A-4810-8F35-834D8908F2BC}" presName="c17" presStyleLbl="node1" presStyleIdx="16" presStyleCnt="19"/>
      <dgm:spPr/>
    </dgm:pt>
    <dgm:pt modelId="{DB7B0457-A60E-47E4-A062-C621C3BBF81D}" type="pres">
      <dgm:prSet presAssocID="{AD522EBD-0A5A-4810-8F35-834D8908F2BC}" presName="c18" presStyleLbl="node1" presStyleIdx="17" presStyleCnt="19"/>
      <dgm:spPr/>
    </dgm:pt>
    <dgm:pt modelId="{78CFE913-FE20-43D6-B308-2DD386E5E0C9}" type="pres">
      <dgm:prSet presAssocID="{AD7724FF-9CC7-4F11-84B2-D5C1C29E620B}" presName="chevronComposite1" presStyleCnt="0"/>
      <dgm:spPr/>
    </dgm:pt>
    <dgm:pt modelId="{9293F5CB-5617-44E9-9158-D6A5232DAAD2}" type="pres">
      <dgm:prSet presAssocID="{AD7724FF-9CC7-4F11-84B2-D5C1C29E620B}" presName="chevron1" presStyleLbl="sibTrans2D1" presStyleIdx="0" presStyleCnt="2"/>
      <dgm:spPr/>
    </dgm:pt>
    <dgm:pt modelId="{5C773C1E-1A29-4FD6-BF0B-704D0B3B9EC3}" type="pres">
      <dgm:prSet presAssocID="{AD7724FF-9CC7-4F11-84B2-D5C1C29E620B}" presName="spChevron1" presStyleCnt="0"/>
      <dgm:spPr/>
    </dgm:pt>
    <dgm:pt modelId="{C7F9DCDF-F781-4A0C-94A7-E795D34E69AB}" type="pres">
      <dgm:prSet presAssocID="{AD7724FF-9CC7-4F11-84B2-D5C1C29E620B}" presName="overlap" presStyleCnt="0"/>
      <dgm:spPr/>
    </dgm:pt>
    <dgm:pt modelId="{733AD120-0D80-4BD7-8E81-933784072C60}" type="pres">
      <dgm:prSet presAssocID="{AD7724FF-9CC7-4F11-84B2-D5C1C29E620B}" presName="chevronComposite2" presStyleCnt="0"/>
      <dgm:spPr/>
    </dgm:pt>
    <dgm:pt modelId="{F043CF83-850E-45EC-A437-5B70B0B64174}" type="pres">
      <dgm:prSet presAssocID="{AD7724FF-9CC7-4F11-84B2-D5C1C29E620B}" presName="chevron2" presStyleLbl="sibTrans2D1" presStyleIdx="1" presStyleCnt="2"/>
      <dgm:spPr/>
    </dgm:pt>
    <dgm:pt modelId="{8001ED33-7116-48E1-A765-D3D627AACD80}" type="pres">
      <dgm:prSet presAssocID="{AD7724FF-9CC7-4F11-84B2-D5C1C29E620B}" presName="spChevron2" presStyleCnt="0"/>
      <dgm:spPr/>
    </dgm:pt>
    <dgm:pt modelId="{BCD6C719-558D-4BBD-A541-EC17BB393083}" type="pres">
      <dgm:prSet presAssocID="{4E2ED4A4-751D-4E9E-855A-7CD9D5D6A1B3}" presName="last" presStyleCnt="0"/>
      <dgm:spPr/>
    </dgm:pt>
    <dgm:pt modelId="{0658825D-BE4A-40CE-92B5-13DA63746B49}" type="pres">
      <dgm:prSet presAssocID="{4E2ED4A4-751D-4E9E-855A-7CD9D5D6A1B3}" presName="circleTx" presStyleLbl="node1" presStyleIdx="18" presStyleCnt="19"/>
      <dgm:spPr/>
      <dgm:t>
        <a:bodyPr/>
        <a:lstStyle/>
        <a:p>
          <a:endParaRPr lang="en-GB"/>
        </a:p>
      </dgm:t>
    </dgm:pt>
    <dgm:pt modelId="{709C0DBE-B463-48F9-B53B-8EC17470BD82}" type="pres">
      <dgm:prSet presAssocID="{4E2ED4A4-751D-4E9E-855A-7CD9D5D6A1B3}" presName="spN" presStyleCnt="0"/>
      <dgm:spPr/>
    </dgm:pt>
  </dgm:ptLst>
  <dgm:cxnLst>
    <dgm:cxn modelId="{6E71369D-7C53-4529-97EE-BBF039513B4D}" srcId="{E7132D9D-F4EC-45D2-A3F2-F82FAE62CD48}" destId="{4E2ED4A4-751D-4E9E-855A-7CD9D5D6A1B3}" srcOrd="1" destOrd="0" parTransId="{FE00D6DC-1827-49F0-88A6-6AC2D92BF5FA}" sibTransId="{3402C9D7-FC78-455B-9F6C-7A6440EBC422}"/>
    <dgm:cxn modelId="{35115D7D-3A75-413F-8FCE-7B9347B5BD02}" type="presOf" srcId="{E7132D9D-F4EC-45D2-A3F2-F82FAE62CD48}" destId="{8B04B550-DE48-4E9F-83B2-6F8F87596376}" srcOrd="0" destOrd="0" presId="urn:microsoft.com/office/officeart/2009/3/layout/RandomtoResultProcess"/>
    <dgm:cxn modelId="{72FB3EBA-296F-4C65-B442-F386885334A3}" type="presOf" srcId="{AD522EBD-0A5A-4810-8F35-834D8908F2BC}" destId="{A1D2A41F-4A9D-4C7E-B438-43AEDCB18542}" srcOrd="0" destOrd="0" presId="urn:microsoft.com/office/officeart/2009/3/layout/RandomtoResultProcess"/>
    <dgm:cxn modelId="{76F92EF3-B814-4DD5-8113-75C8EFC69133}" srcId="{E7132D9D-F4EC-45D2-A3F2-F82FAE62CD48}" destId="{AD522EBD-0A5A-4810-8F35-834D8908F2BC}" srcOrd="0" destOrd="0" parTransId="{962ECBD8-B975-47FB-B6FC-5C1091B31BAC}" sibTransId="{AD7724FF-9CC7-4F11-84B2-D5C1C29E620B}"/>
    <dgm:cxn modelId="{56B08D7F-45A9-4332-B83D-CF8774B765C9}" type="presOf" srcId="{4E2ED4A4-751D-4E9E-855A-7CD9D5D6A1B3}" destId="{0658825D-BE4A-40CE-92B5-13DA63746B49}" srcOrd="0" destOrd="0" presId="urn:microsoft.com/office/officeart/2009/3/layout/RandomtoResultProcess"/>
    <dgm:cxn modelId="{51C003EB-2699-4733-BE9E-659F8B6C3449}" type="presParOf" srcId="{8B04B550-DE48-4E9F-83B2-6F8F87596376}" destId="{ED9C69D3-C624-4C43-BBD1-7077802EC155}" srcOrd="0" destOrd="0" presId="urn:microsoft.com/office/officeart/2009/3/layout/RandomtoResultProcess"/>
    <dgm:cxn modelId="{B4C53871-E920-4FD1-8A80-C69FC2EAD8A8}" type="presParOf" srcId="{ED9C69D3-C624-4C43-BBD1-7077802EC155}" destId="{A1D2A41F-4A9D-4C7E-B438-43AEDCB18542}" srcOrd="0" destOrd="0" presId="urn:microsoft.com/office/officeart/2009/3/layout/RandomtoResultProcess"/>
    <dgm:cxn modelId="{8AB874B2-D863-4157-8994-DA41DBB31407}" type="presParOf" srcId="{ED9C69D3-C624-4C43-BBD1-7077802EC155}" destId="{D01A6FA8-3311-4209-835C-58CDB05ED70F}" srcOrd="1" destOrd="0" presId="urn:microsoft.com/office/officeart/2009/3/layout/RandomtoResultProcess"/>
    <dgm:cxn modelId="{3A18B216-5EDE-4DDD-A534-7F17837459A3}" type="presParOf" srcId="{ED9C69D3-C624-4C43-BBD1-7077802EC155}" destId="{67BF1D50-EA57-486F-992F-130A3F642396}" srcOrd="2" destOrd="0" presId="urn:microsoft.com/office/officeart/2009/3/layout/RandomtoResultProcess"/>
    <dgm:cxn modelId="{6009367F-4517-48E8-A10B-E41A30C395B9}" type="presParOf" srcId="{ED9C69D3-C624-4C43-BBD1-7077802EC155}" destId="{16B7E3B2-1FB4-4124-B789-6B9A908AA776}" srcOrd="3" destOrd="0" presId="urn:microsoft.com/office/officeart/2009/3/layout/RandomtoResultProcess"/>
    <dgm:cxn modelId="{D85667A2-3F9A-4004-8E79-5C743D2F3B63}" type="presParOf" srcId="{ED9C69D3-C624-4C43-BBD1-7077802EC155}" destId="{84EAA9A4-A11C-48E7-B917-6A843AC518EF}" srcOrd="4" destOrd="0" presId="urn:microsoft.com/office/officeart/2009/3/layout/RandomtoResultProcess"/>
    <dgm:cxn modelId="{8C3DD7F1-DF4E-4874-BBC2-48EF0EC7B61F}" type="presParOf" srcId="{ED9C69D3-C624-4C43-BBD1-7077802EC155}" destId="{54BA454F-0514-41FE-970B-E1F2928C6714}" srcOrd="5" destOrd="0" presId="urn:microsoft.com/office/officeart/2009/3/layout/RandomtoResultProcess"/>
    <dgm:cxn modelId="{89419EA6-0E32-4966-8FB2-179B33FAE77A}" type="presParOf" srcId="{ED9C69D3-C624-4C43-BBD1-7077802EC155}" destId="{665A1ABF-9CD0-49E9-A072-481C755EED3E}" srcOrd="6" destOrd="0" presId="urn:microsoft.com/office/officeart/2009/3/layout/RandomtoResultProcess"/>
    <dgm:cxn modelId="{E70DE09B-A6C7-4CB6-8080-49562DAC969E}" type="presParOf" srcId="{ED9C69D3-C624-4C43-BBD1-7077802EC155}" destId="{AE8CD2A8-4D0E-4D62-8AA3-524E345FE03B}" srcOrd="7" destOrd="0" presId="urn:microsoft.com/office/officeart/2009/3/layout/RandomtoResultProcess"/>
    <dgm:cxn modelId="{8004325B-839E-4928-A484-4A3A7D04EA22}" type="presParOf" srcId="{ED9C69D3-C624-4C43-BBD1-7077802EC155}" destId="{0A268A6D-38A1-4D9D-B603-404F9704D84C}" srcOrd="8" destOrd="0" presId="urn:microsoft.com/office/officeart/2009/3/layout/RandomtoResultProcess"/>
    <dgm:cxn modelId="{55472DA8-5D3E-4852-AE91-0202D5594D22}" type="presParOf" srcId="{ED9C69D3-C624-4C43-BBD1-7077802EC155}" destId="{348A9B73-DB10-4A6B-A437-A477646010C9}" srcOrd="9" destOrd="0" presId="urn:microsoft.com/office/officeart/2009/3/layout/RandomtoResultProcess"/>
    <dgm:cxn modelId="{1FC7C131-E7C5-4933-8585-ADD779AD12CE}" type="presParOf" srcId="{ED9C69D3-C624-4C43-BBD1-7077802EC155}" destId="{12C0FC80-C8EF-49D3-95A5-EF48B266D5EA}" srcOrd="10" destOrd="0" presId="urn:microsoft.com/office/officeart/2009/3/layout/RandomtoResultProcess"/>
    <dgm:cxn modelId="{8260D666-5F73-4FA1-B1BD-357B252E9F47}" type="presParOf" srcId="{ED9C69D3-C624-4C43-BBD1-7077802EC155}" destId="{5F52CA09-3FA6-4ADA-BE92-3A6F21B32522}" srcOrd="11" destOrd="0" presId="urn:microsoft.com/office/officeart/2009/3/layout/RandomtoResultProcess"/>
    <dgm:cxn modelId="{97A0FC5D-798C-4E74-9507-AE8265B17710}" type="presParOf" srcId="{ED9C69D3-C624-4C43-BBD1-7077802EC155}" destId="{128E437B-1573-4512-9AD9-908591D9F64D}" srcOrd="12" destOrd="0" presId="urn:microsoft.com/office/officeart/2009/3/layout/RandomtoResultProcess"/>
    <dgm:cxn modelId="{38109BC7-84AF-4496-A3B2-DC878689B1E3}" type="presParOf" srcId="{ED9C69D3-C624-4C43-BBD1-7077802EC155}" destId="{FE37632A-66C9-4F8B-9098-7F1872E40981}" srcOrd="13" destOrd="0" presId="urn:microsoft.com/office/officeart/2009/3/layout/RandomtoResultProcess"/>
    <dgm:cxn modelId="{E011773C-7DD5-448D-88D7-FC6AB1855890}" type="presParOf" srcId="{ED9C69D3-C624-4C43-BBD1-7077802EC155}" destId="{E1A83ADE-813A-4DF7-AC43-BDB11D616241}" srcOrd="14" destOrd="0" presId="urn:microsoft.com/office/officeart/2009/3/layout/RandomtoResultProcess"/>
    <dgm:cxn modelId="{D72A99F4-0F00-4007-8100-67516C25499A}" type="presParOf" srcId="{ED9C69D3-C624-4C43-BBD1-7077802EC155}" destId="{F2E3EFC9-27FB-4C70-AA98-70DF8F22858C}" srcOrd="15" destOrd="0" presId="urn:microsoft.com/office/officeart/2009/3/layout/RandomtoResultProcess"/>
    <dgm:cxn modelId="{DB424150-A580-4AEB-9261-C4D597B89D21}" type="presParOf" srcId="{ED9C69D3-C624-4C43-BBD1-7077802EC155}" destId="{C76C6D68-AD39-428B-9BD1-63EC3FF02EBF}" srcOrd="16" destOrd="0" presId="urn:microsoft.com/office/officeart/2009/3/layout/RandomtoResultProcess"/>
    <dgm:cxn modelId="{3C2D0B5E-2FAB-4113-9371-ED268FBEBBE8}" type="presParOf" srcId="{ED9C69D3-C624-4C43-BBD1-7077802EC155}" destId="{62CA6B4E-C219-4B2A-AFB5-AF028CA8A75F}" srcOrd="17" destOrd="0" presId="urn:microsoft.com/office/officeart/2009/3/layout/RandomtoResultProcess"/>
    <dgm:cxn modelId="{8F89F597-7857-40C3-85C4-E9763735A8E6}" type="presParOf" srcId="{ED9C69D3-C624-4C43-BBD1-7077802EC155}" destId="{DB7B0457-A60E-47E4-A062-C621C3BBF81D}" srcOrd="18" destOrd="0" presId="urn:microsoft.com/office/officeart/2009/3/layout/RandomtoResultProcess"/>
    <dgm:cxn modelId="{ACA6265B-7B15-462E-8DF1-7CC5CF2CB331}" type="presParOf" srcId="{8B04B550-DE48-4E9F-83B2-6F8F87596376}" destId="{78CFE913-FE20-43D6-B308-2DD386E5E0C9}" srcOrd="1" destOrd="0" presId="urn:microsoft.com/office/officeart/2009/3/layout/RandomtoResultProcess"/>
    <dgm:cxn modelId="{08FBE2A7-3821-464D-92AA-65B5CC83E0AB}" type="presParOf" srcId="{78CFE913-FE20-43D6-B308-2DD386E5E0C9}" destId="{9293F5CB-5617-44E9-9158-D6A5232DAAD2}" srcOrd="0" destOrd="0" presId="urn:microsoft.com/office/officeart/2009/3/layout/RandomtoResultProcess"/>
    <dgm:cxn modelId="{D2606392-D027-4783-85F3-EE7C50FF37D4}" type="presParOf" srcId="{78CFE913-FE20-43D6-B308-2DD386E5E0C9}" destId="{5C773C1E-1A29-4FD6-BF0B-704D0B3B9EC3}" srcOrd="1" destOrd="0" presId="urn:microsoft.com/office/officeart/2009/3/layout/RandomtoResultProcess"/>
    <dgm:cxn modelId="{8401B808-3610-475F-BBCB-30E5D9491C37}" type="presParOf" srcId="{8B04B550-DE48-4E9F-83B2-6F8F87596376}" destId="{C7F9DCDF-F781-4A0C-94A7-E795D34E69AB}" srcOrd="2" destOrd="0" presId="urn:microsoft.com/office/officeart/2009/3/layout/RandomtoResultProcess"/>
    <dgm:cxn modelId="{773F0E03-FB41-4428-8A09-DBF8A161EF1E}" type="presParOf" srcId="{8B04B550-DE48-4E9F-83B2-6F8F87596376}" destId="{733AD120-0D80-4BD7-8E81-933784072C60}" srcOrd="3" destOrd="0" presId="urn:microsoft.com/office/officeart/2009/3/layout/RandomtoResultProcess"/>
    <dgm:cxn modelId="{965A3988-A46D-4BC9-9CFD-77F264D26A91}" type="presParOf" srcId="{733AD120-0D80-4BD7-8E81-933784072C60}" destId="{F043CF83-850E-45EC-A437-5B70B0B64174}" srcOrd="0" destOrd="0" presId="urn:microsoft.com/office/officeart/2009/3/layout/RandomtoResultProcess"/>
    <dgm:cxn modelId="{464AC3C8-E872-4F8D-A4B9-531311F11AB6}" type="presParOf" srcId="{733AD120-0D80-4BD7-8E81-933784072C60}" destId="{8001ED33-7116-48E1-A765-D3D627AACD80}" srcOrd="1" destOrd="0" presId="urn:microsoft.com/office/officeart/2009/3/layout/RandomtoResultProcess"/>
    <dgm:cxn modelId="{4055BEAE-3DCA-4210-87EF-22BA7EA10406}" type="presParOf" srcId="{8B04B550-DE48-4E9F-83B2-6F8F87596376}" destId="{BCD6C719-558D-4BBD-A541-EC17BB393083}" srcOrd="4" destOrd="0" presId="urn:microsoft.com/office/officeart/2009/3/layout/RandomtoResultProcess"/>
    <dgm:cxn modelId="{3CB4FC57-FF50-40BF-AAF2-81A6B78C4512}" type="presParOf" srcId="{BCD6C719-558D-4BBD-A541-EC17BB393083}" destId="{0658825D-BE4A-40CE-92B5-13DA63746B49}" srcOrd="0" destOrd="0" presId="urn:microsoft.com/office/officeart/2009/3/layout/RandomtoResultProcess"/>
    <dgm:cxn modelId="{5C605454-DB28-40CD-AB50-98CD4497DC0D}" type="presParOf" srcId="{BCD6C719-558D-4BBD-A541-EC17BB393083}" destId="{709C0DBE-B463-48F9-B53B-8EC17470BD82}"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6369455-EF55-485E-B670-A4AE692A5B7A}" type="doc">
      <dgm:prSet loTypeId="urn:microsoft.com/office/officeart/2009/3/layout/SubStepProcess" loCatId="process" qsTypeId="urn:microsoft.com/office/officeart/2005/8/quickstyle/simple1" qsCatId="simple" csTypeId="urn:microsoft.com/office/officeart/2005/8/colors/colorful4" csCatId="colorful"/>
      <dgm:spPr/>
      <dgm:t>
        <a:bodyPr/>
        <a:lstStyle/>
        <a:p>
          <a:endParaRPr lang="en-US"/>
        </a:p>
      </dgm:t>
    </dgm:pt>
    <dgm:pt modelId="{3AF46B7D-8937-43D9-A3BE-FC86B89A2934}">
      <dgm:prSet/>
      <dgm:spPr/>
      <dgm:t>
        <a:bodyPr/>
        <a:lstStyle/>
        <a:p>
          <a:pPr rtl="0"/>
          <a:r>
            <a:rPr lang="en-US"/>
            <a:t>Intestate death</a:t>
          </a:r>
        </a:p>
      </dgm:t>
    </dgm:pt>
    <dgm:pt modelId="{E9578178-832C-472C-84A3-CC100DA83C9E}" type="parTrans" cxnId="{D41454C4-FAC8-4D8C-8CB8-4F806D232309}">
      <dgm:prSet/>
      <dgm:spPr/>
      <dgm:t>
        <a:bodyPr/>
        <a:lstStyle/>
        <a:p>
          <a:endParaRPr lang="en-US"/>
        </a:p>
      </dgm:t>
    </dgm:pt>
    <dgm:pt modelId="{1D982FEA-404D-410E-BCDE-692737531C46}" type="sibTrans" cxnId="{D41454C4-FAC8-4D8C-8CB8-4F806D232309}">
      <dgm:prSet/>
      <dgm:spPr/>
      <dgm:t>
        <a:bodyPr/>
        <a:lstStyle/>
        <a:p>
          <a:endParaRPr lang="en-US"/>
        </a:p>
      </dgm:t>
    </dgm:pt>
    <dgm:pt modelId="{A7561877-2C4F-49A4-926B-1DF38BFF32BE}">
      <dgm:prSet/>
      <dgm:spPr/>
      <dgm:t>
        <a:bodyPr/>
        <a:lstStyle/>
        <a:p>
          <a:pPr rtl="0"/>
          <a:r>
            <a:rPr lang="en-US"/>
            <a:t>Legal heirs to apply to court for LOA</a:t>
          </a:r>
        </a:p>
      </dgm:t>
    </dgm:pt>
    <dgm:pt modelId="{09105D91-D84D-4E06-B4F5-880CFAB1E505}" type="parTrans" cxnId="{3CCFDBFB-062E-408E-9D9F-9B0A6A3C7971}">
      <dgm:prSet/>
      <dgm:spPr/>
      <dgm:t>
        <a:bodyPr/>
        <a:lstStyle/>
        <a:p>
          <a:endParaRPr lang="en-US"/>
        </a:p>
      </dgm:t>
    </dgm:pt>
    <dgm:pt modelId="{BB2CBF0B-EEEF-442A-97C2-A94AFD73AEF9}" type="sibTrans" cxnId="{3CCFDBFB-062E-408E-9D9F-9B0A6A3C7971}">
      <dgm:prSet/>
      <dgm:spPr/>
      <dgm:t>
        <a:bodyPr/>
        <a:lstStyle/>
        <a:p>
          <a:endParaRPr lang="en-US"/>
        </a:p>
      </dgm:t>
    </dgm:pt>
    <dgm:pt modelId="{CB4F9188-0707-4A3C-9BFC-BB7849BCA3DE}">
      <dgm:prSet/>
      <dgm:spPr/>
      <dgm:t>
        <a:bodyPr/>
        <a:lstStyle/>
        <a:p>
          <a:pPr rtl="0"/>
          <a:r>
            <a:rPr lang="en-US" b="1" dirty="0"/>
            <a:t>Death certificate</a:t>
          </a:r>
        </a:p>
      </dgm:t>
    </dgm:pt>
    <dgm:pt modelId="{892B1C31-8655-49EB-B442-D137C12EFA30}" type="parTrans" cxnId="{79BED079-D84B-4E4E-805E-49E752AE8935}">
      <dgm:prSet/>
      <dgm:spPr/>
      <dgm:t>
        <a:bodyPr/>
        <a:lstStyle/>
        <a:p>
          <a:endParaRPr lang="en-US"/>
        </a:p>
      </dgm:t>
    </dgm:pt>
    <dgm:pt modelId="{E52A3E69-0F2F-4AC8-A32F-78A60657B2F0}" type="sibTrans" cxnId="{79BED079-D84B-4E4E-805E-49E752AE8935}">
      <dgm:prSet/>
      <dgm:spPr/>
      <dgm:t>
        <a:bodyPr/>
        <a:lstStyle/>
        <a:p>
          <a:endParaRPr lang="en-US"/>
        </a:p>
      </dgm:t>
    </dgm:pt>
    <dgm:pt modelId="{94138C32-A7C1-4174-8AAA-48E1B157A1D5}">
      <dgm:prSet/>
      <dgm:spPr/>
      <dgm:t>
        <a:bodyPr/>
        <a:lstStyle/>
        <a:p>
          <a:pPr rtl="0"/>
          <a:r>
            <a:rPr lang="en-US" b="1"/>
            <a:t>List of legal heirs as per HAS</a:t>
          </a:r>
        </a:p>
      </dgm:t>
    </dgm:pt>
    <dgm:pt modelId="{9F8F8C35-6433-4795-9795-FAFB9D23D819}" type="parTrans" cxnId="{131D5213-01A9-4B46-8008-8940766A9386}">
      <dgm:prSet/>
      <dgm:spPr/>
      <dgm:t>
        <a:bodyPr/>
        <a:lstStyle/>
        <a:p>
          <a:endParaRPr lang="en-US"/>
        </a:p>
      </dgm:t>
    </dgm:pt>
    <dgm:pt modelId="{0AA8F5E1-B438-4E2D-9234-B0202F5A5F9B}" type="sibTrans" cxnId="{131D5213-01A9-4B46-8008-8940766A9386}">
      <dgm:prSet/>
      <dgm:spPr/>
      <dgm:t>
        <a:bodyPr/>
        <a:lstStyle/>
        <a:p>
          <a:endParaRPr lang="en-US"/>
        </a:p>
      </dgm:t>
    </dgm:pt>
    <dgm:pt modelId="{A9C5A1D2-D8A3-473E-8F5A-610C30C1C989}">
      <dgm:prSet/>
      <dgm:spPr/>
      <dgm:t>
        <a:bodyPr/>
        <a:lstStyle/>
        <a:p>
          <a:pPr rtl="0"/>
          <a:r>
            <a:rPr lang="en-US" b="1"/>
            <a:t>Value of estate</a:t>
          </a:r>
        </a:p>
      </dgm:t>
    </dgm:pt>
    <dgm:pt modelId="{D95028F3-A782-4326-A26F-3D810AF4211B}" type="parTrans" cxnId="{BC8AB617-4CA8-490A-80D6-42713B34E581}">
      <dgm:prSet/>
      <dgm:spPr/>
      <dgm:t>
        <a:bodyPr/>
        <a:lstStyle/>
        <a:p>
          <a:endParaRPr lang="en-US"/>
        </a:p>
      </dgm:t>
    </dgm:pt>
    <dgm:pt modelId="{80AE607E-4BFD-4BE8-A264-F65A696E6A77}" type="sibTrans" cxnId="{BC8AB617-4CA8-490A-80D6-42713B34E581}">
      <dgm:prSet/>
      <dgm:spPr/>
      <dgm:t>
        <a:bodyPr/>
        <a:lstStyle/>
        <a:p>
          <a:endParaRPr lang="en-US"/>
        </a:p>
      </dgm:t>
    </dgm:pt>
    <dgm:pt modelId="{C208BE4A-94FC-421A-9E92-B8EC5C563011}">
      <dgm:prSet/>
      <dgm:spPr/>
      <dgm:t>
        <a:bodyPr/>
        <a:lstStyle/>
        <a:p>
          <a:pPr rtl="0"/>
          <a:r>
            <a:rPr lang="en-US" b="1"/>
            <a:t>Application statement through lawyer</a:t>
          </a:r>
        </a:p>
      </dgm:t>
    </dgm:pt>
    <dgm:pt modelId="{929C8B11-D8FB-4E50-AE75-080932F87CC7}" type="parTrans" cxnId="{B411F9D3-5751-4B2A-800F-9E9121202F6A}">
      <dgm:prSet/>
      <dgm:spPr/>
      <dgm:t>
        <a:bodyPr/>
        <a:lstStyle/>
        <a:p>
          <a:endParaRPr lang="en-US"/>
        </a:p>
      </dgm:t>
    </dgm:pt>
    <dgm:pt modelId="{4A612289-03E8-4547-A661-E729E69EE408}" type="sibTrans" cxnId="{B411F9D3-5751-4B2A-800F-9E9121202F6A}">
      <dgm:prSet/>
      <dgm:spPr/>
      <dgm:t>
        <a:bodyPr/>
        <a:lstStyle/>
        <a:p>
          <a:endParaRPr lang="en-US"/>
        </a:p>
      </dgm:t>
    </dgm:pt>
    <dgm:pt modelId="{63896287-FDE3-452C-8919-521AC42F7E8C}">
      <dgm:prSet/>
      <dgm:spPr/>
      <dgm:t>
        <a:bodyPr/>
        <a:lstStyle/>
        <a:p>
          <a:pPr rtl="0"/>
          <a:r>
            <a:rPr lang="en-US" b="1" dirty="0"/>
            <a:t>Public notice calling claims/objections</a:t>
          </a:r>
        </a:p>
      </dgm:t>
    </dgm:pt>
    <dgm:pt modelId="{BD8F3E37-E3A7-40B5-A01A-E60130379209}" type="parTrans" cxnId="{5B09445C-945A-43C5-9130-3DB28DC85748}">
      <dgm:prSet/>
      <dgm:spPr/>
      <dgm:t>
        <a:bodyPr/>
        <a:lstStyle/>
        <a:p>
          <a:endParaRPr lang="en-US"/>
        </a:p>
      </dgm:t>
    </dgm:pt>
    <dgm:pt modelId="{54F508E1-A250-46D0-8554-87B00F490C77}" type="sibTrans" cxnId="{5B09445C-945A-43C5-9130-3DB28DC85748}">
      <dgm:prSet/>
      <dgm:spPr/>
      <dgm:t>
        <a:bodyPr/>
        <a:lstStyle/>
        <a:p>
          <a:endParaRPr lang="en-US"/>
        </a:p>
      </dgm:t>
    </dgm:pt>
    <dgm:pt modelId="{4C3917B8-7B6B-4C26-977A-322F6AF2ABD8}" type="pres">
      <dgm:prSet presAssocID="{86369455-EF55-485E-B670-A4AE692A5B7A}" presName="Name0" presStyleCnt="0">
        <dgm:presLayoutVars>
          <dgm:chMax val="7"/>
          <dgm:dir/>
          <dgm:animOne val="branch"/>
        </dgm:presLayoutVars>
      </dgm:prSet>
      <dgm:spPr/>
      <dgm:t>
        <a:bodyPr/>
        <a:lstStyle/>
        <a:p>
          <a:endParaRPr lang="en-GB"/>
        </a:p>
      </dgm:t>
    </dgm:pt>
    <dgm:pt modelId="{7259223E-8287-49F6-9183-4B6AC5246940}" type="pres">
      <dgm:prSet presAssocID="{3AF46B7D-8937-43D9-A3BE-FC86B89A2934}" presName="parTx1" presStyleLbl="node1" presStyleIdx="0" presStyleCnt="2"/>
      <dgm:spPr/>
      <dgm:t>
        <a:bodyPr/>
        <a:lstStyle/>
        <a:p>
          <a:endParaRPr lang="en-GB"/>
        </a:p>
      </dgm:t>
    </dgm:pt>
    <dgm:pt modelId="{054D26E9-F8FF-424F-BC81-13F591BDF877}" type="pres">
      <dgm:prSet presAssocID="{A7561877-2C4F-49A4-926B-1DF38BFF32BE}" presName="parTx2" presStyleLbl="node1" presStyleIdx="1" presStyleCnt="2"/>
      <dgm:spPr/>
      <dgm:t>
        <a:bodyPr/>
        <a:lstStyle/>
        <a:p>
          <a:endParaRPr lang="en-GB"/>
        </a:p>
      </dgm:t>
    </dgm:pt>
    <dgm:pt modelId="{C983097E-E64D-4914-AA6E-DBA273FA6509}" type="pres">
      <dgm:prSet presAssocID="{A7561877-2C4F-49A4-926B-1DF38BFF32BE}" presName="spPre2" presStyleCnt="0"/>
      <dgm:spPr/>
    </dgm:pt>
    <dgm:pt modelId="{4B77E262-46A4-4431-862F-406137E80373}" type="pres">
      <dgm:prSet presAssocID="{A7561877-2C4F-49A4-926B-1DF38BFF32BE}" presName="chLin2" presStyleCnt="0"/>
      <dgm:spPr/>
    </dgm:pt>
    <dgm:pt modelId="{FEDED7B5-08C0-4A6F-802C-46F9D49008DB}" type="pres">
      <dgm:prSet presAssocID="{892B1C31-8655-49EB-B442-D137C12EFA30}" presName="Name45" presStyleLbl="parChTrans1D1" presStyleIdx="0" presStyleCnt="10"/>
      <dgm:spPr/>
    </dgm:pt>
    <dgm:pt modelId="{FE9EEF5E-A115-45D2-ADE9-D2ECD1C8EC9A}" type="pres">
      <dgm:prSet presAssocID="{CB4F9188-0707-4A3C-9BFC-BB7849BCA3DE}" presName="txAndLines2" presStyleCnt="0"/>
      <dgm:spPr/>
    </dgm:pt>
    <dgm:pt modelId="{C88E1BDD-78B6-4566-866F-42C29A89608C}" type="pres">
      <dgm:prSet presAssocID="{CB4F9188-0707-4A3C-9BFC-BB7849BCA3DE}" presName="anchor2" presStyleCnt="0"/>
      <dgm:spPr/>
    </dgm:pt>
    <dgm:pt modelId="{054F9934-0FE1-4F3F-9A85-0CE232E75339}" type="pres">
      <dgm:prSet presAssocID="{CB4F9188-0707-4A3C-9BFC-BB7849BCA3DE}" presName="backup2" presStyleCnt="0"/>
      <dgm:spPr/>
    </dgm:pt>
    <dgm:pt modelId="{C6C85D0D-2B1D-429C-A130-2EE2D13B973A}" type="pres">
      <dgm:prSet presAssocID="{CB4F9188-0707-4A3C-9BFC-BB7849BCA3DE}" presName="preLine2" presStyleLbl="parChTrans1D1" presStyleIdx="1" presStyleCnt="10"/>
      <dgm:spPr/>
    </dgm:pt>
    <dgm:pt modelId="{4C6D4D2E-2445-49AB-AB1A-D266D18E67BD}" type="pres">
      <dgm:prSet presAssocID="{CB4F9188-0707-4A3C-9BFC-BB7849BCA3DE}" presName="desTx2" presStyleLbl="revTx" presStyleIdx="0" presStyleCnt="0">
        <dgm:presLayoutVars>
          <dgm:bulletEnabled val="1"/>
        </dgm:presLayoutVars>
      </dgm:prSet>
      <dgm:spPr/>
      <dgm:t>
        <a:bodyPr/>
        <a:lstStyle/>
        <a:p>
          <a:endParaRPr lang="en-GB"/>
        </a:p>
      </dgm:t>
    </dgm:pt>
    <dgm:pt modelId="{243210F8-0766-4A90-826B-71C47C713E35}" type="pres">
      <dgm:prSet presAssocID="{9F8F8C35-6433-4795-9795-FAFB9D23D819}" presName="Name45" presStyleLbl="parChTrans1D1" presStyleIdx="2" presStyleCnt="10"/>
      <dgm:spPr/>
    </dgm:pt>
    <dgm:pt modelId="{DC7F52F7-035E-4801-A307-4AEE15C243F5}" type="pres">
      <dgm:prSet presAssocID="{94138C32-A7C1-4174-8AAA-48E1B157A1D5}" presName="txAndLines2" presStyleCnt="0"/>
      <dgm:spPr/>
    </dgm:pt>
    <dgm:pt modelId="{E0AE5166-6BB1-4398-AF30-940BDEC96DCA}" type="pres">
      <dgm:prSet presAssocID="{94138C32-A7C1-4174-8AAA-48E1B157A1D5}" presName="anchor2" presStyleCnt="0"/>
      <dgm:spPr/>
    </dgm:pt>
    <dgm:pt modelId="{A56E78A7-19A8-47D3-8F22-5907AF618C39}" type="pres">
      <dgm:prSet presAssocID="{94138C32-A7C1-4174-8AAA-48E1B157A1D5}" presName="backup2" presStyleCnt="0"/>
      <dgm:spPr/>
    </dgm:pt>
    <dgm:pt modelId="{56AD72E2-D538-49EE-9A4C-EF7EF97AFB91}" type="pres">
      <dgm:prSet presAssocID="{94138C32-A7C1-4174-8AAA-48E1B157A1D5}" presName="preLine2" presStyleLbl="parChTrans1D1" presStyleIdx="3" presStyleCnt="10"/>
      <dgm:spPr/>
    </dgm:pt>
    <dgm:pt modelId="{1807EEB7-593D-44ED-B881-B99557ACE0C8}" type="pres">
      <dgm:prSet presAssocID="{94138C32-A7C1-4174-8AAA-48E1B157A1D5}" presName="desTx2" presStyleLbl="revTx" presStyleIdx="0" presStyleCnt="0">
        <dgm:presLayoutVars>
          <dgm:bulletEnabled val="1"/>
        </dgm:presLayoutVars>
      </dgm:prSet>
      <dgm:spPr/>
      <dgm:t>
        <a:bodyPr/>
        <a:lstStyle/>
        <a:p>
          <a:endParaRPr lang="en-GB"/>
        </a:p>
      </dgm:t>
    </dgm:pt>
    <dgm:pt modelId="{82849C08-9793-4AEE-8A9C-45C05EADA40F}" type="pres">
      <dgm:prSet presAssocID="{D95028F3-A782-4326-A26F-3D810AF4211B}" presName="Name45" presStyleLbl="parChTrans1D1" presStyleIdx="4" presStyleCnt="10"/>
      <dgm:spPr/>
    </dgm:pt>
    <dgm:pt modelId="{D0F48172-E46E-423B-91E7-E811C186D433}" type="pres">
      <dgm:prSet presAssocID="{A9C5A1D2-D8A3-473E-8F5A-610C30C1C989}" presName="txAndLines2" presStyleCnt="0"/>
      <dgm:spPr/>
    </dgm:pt>
    <dgm:pt modelId="{10AD7676-C079-48F6-8A74-3EE96890C2FC}" type="pres">
      <dgm:prSet presAssocID="{A9C5A1D2-D8A3-473E-8F5A-610C30C1C989}" presName="anchor2" presStyleCnt="0"/>
      <dgm:spPr/>
    </dgm:pt>
    <dgm:pt modelId="{2F2991A0-15F3-4867-8A68-AF8CFD6A8108}" type="pres">
      <dgm:prSet presAssocID="{A9C5A1D2-D8A3-473E-8F5A-610C30C1C989}" presName="backup2" presStyleCnt="0"/>
      <dgm:spPr/>
    </dgm:pt>
    <dgm:pt modelId="{C2D31B39-1618-4D2F-A631-F2670D78784D}" type="pres">
      <dgm:prSet presAssocID="{A9C5A1D2-D8A3-473E-8F5A-610C30C1C989}" presName="preLine2" presStyleLbl="parChTrans1D1" presStyleIdx="5" presStyleCnt="10"/>
      <dgm:spPr/>
    </dgm:pt>
    <dgm:pt modelId="{7AE9F0B4-663B-4743-88D2-A61CD447D3CF}" type="pres">
      <dgm:prSet presAssocID="{A9C5A1D2-D8A3-473E-8F5A-610C30C1C989}" presName="desTx2" presStyleLbl="revTx" presStyleIdx="0" presStyleCnt="0">
        <dgm:presLayoutVars>
          <dgm:bulletEnabled val="1"/>
        </dgm:presLayoutVars>
      </dgm:prSet>
      <dgm:spPr/>
      <dgm:t>
        <a:bodyPr/>
        <a:lstStyle/>
        <a:p>
          <a:endParaRPr lang="en-GB"/>
        </a:p>
      </dgm:t>
    </dgm:pt>
    <dgm:pt modelId="{F070DBB8-25FB-43C9-ADB6-E24243BC4694}" type="pres">
      <dgm:prSet presAssocID="{929C8B11-D8FB-4E50-AE75-080932F87CC7}" presName="Name45" presStyleLbl="parChTrans1D1" presStyleIdx="6" presStyleCnt="10"/>
      <dgm:spPr/>
    </dgm:pt>
    <dgm:pt modelId="{4DA44D49-DD22-4E47-AFD8-43D818FF1A47}" type="pres">
      <dgm:prSet presAssocID="{C208BE4A-94FC-421A-9E92-B8EC5C563011}" presName="txAndLines2" presStyleCnt="0"/>
      <dgm:spPr/>
    </dgm:pt>
    <dgm:pt modelId="{E3998E9E-CE96-433A-8B56-7D5AA8A8834A}" type="pres">
      <dgm:prSet presAssocID="{C208BE4A-94FC-421A-9E92-B8EC5C563011}" presName="anchor2" presStyleCnt="0"/>
      <dgm:spPr/>
    </dgm:pt>
    <dgm:pt modelId="{AFE2354A-1E91-4A31-A201-15F102DC61BC}" type="pres">
      <dgm:prSet presAssocID="{C208BE4A-94FC-421A-9E92-B8EC5C563011}" presName="backup2" presStyleCnt="0"/>
      <dgm:spPr/>
    </dgm:pt>
    <dgm:pt modelId="{AE163A41-0E9D-4866-8CEE-F8B67790C452}" type="pres">
      <dgm:prSet presAssocID="{C208BE4A-94FC-421A-9E92-B8EC5C563011}" presName="preLine2" presStyleLbl="parChTrans1D1" presStyleIdx="7" presStyleCnt="10"/>
      <dgm:spPr/>
    </dgm:pt>
    <dgm:pt modelId="{01458980-655F-4858-9F37-F325660CC5B3}" type="pres">
      <dgm:prSet presAssocID="{C208BE4A-94FC-421A-9E92-B8EC5C563011}" presName="desTx2" presStyleLbl="revTx" presStyleIdx="0" presStyleCnt="0">
        <dgm:presLayoutVars>
          <dgm:bulletEnabled val="1"/>
        </dgm:presLayoutVars>
      </dgm:prSet>
      <dgm:spPr/>
      <dgm:t>
        <a:bodyPr/>
        <a:lstStyle/>
        <a:p>
          <a:endParaRPr lang="en-GB"/>
        </a:p>
      </dgm:t>
    </dgm:pt>
    <dgm:pt modelId="{F5A9B80C-9C04-48E8-A2C5-FFC8C6BBBD3A}" type="pres">
      <dgm:prSet presAssocID="{BD8F3E37-E3A7-40B5-A01A-E60130379209}" presName="Name45" presStyleLbl="parChTrans1D1" presStyleIdx="8" presStyleCnt="10"/>
      <dgm:spPr/>
    </dgm:pt>
    <dgm:pt modelId="{A10D2A7F-91C6-427C-9C71-3768B2F731E6}" type="pres">
      <dgm:prSet presAssocID="{63896287-FDE3-452C-8919-521AC42F7E8C}" presName="txAndLines2" presStyleCnt="0"/>
      <dgm:spPr/>
    </dgm:pt>
    <dgm:pt modelId="{B80A6EA7-6657-4415-B9DC-F23464201DDA}" type="pres">
      <dgm:prSet presAssocID="{63896287-FDE3-452C-8919-521AC42F7E8C}" presName="anchor2" presStyleCnt="0"/>
      <dgm:spPr/>
    </dgm:pt>
    <dgm:pt modelId="{52CFB026-1631-4710-A210-00CC70216A73}" type="pres">
      <dgm:prSet presAssocID="{63896287-FDE3-452C-8919-521AC42F7E8C}" presName="backup2" presStyleCnt="0"/>
      <dgm:spPr/>
    </dgm:pt>
    <dgm:pt modelId="{26AA4818-45FB-43B6-94DF-9E77E67BE2BE}" type="pres">
      <dgm:prSet presAssocID="{63896287-FDE3-452C-8919-521AC42F7E8C}" presName="preLine2" presStyleLbl="parChTrans1D1" presStyleIdx="9" presStyleCnt="10"/>
      <dgm:spPr/>
    </dgm:pt>
    <dgm:pt modelId="{C1274F0F-B028-4513-BAEF-B53D5FD0D0F8}" type="pres">
      <dgm:prSet presAssocID="{63896287-FDE3-452C-8919-521AC42F7E8C}" presName="desTx2" presStyleLbl="revTx" presStyleIdx="0" presStyleCnt="0">
        <dgm:presLayoutVars>
          <dgm:bulletEnabled val="1"/>
        </dgm:presLayoutVars>
      </dgm:prSet>
      <dgm:spPr/>
      <dgm:t>
        <a:bodyPr/>
        <a:lstStyle/>
        <a:p>
          <a:endParaRPr lang="en-GB"/>
        </a:p>
      </dgm:t>
    </dgm:pt>
  </dgm:ptLst>
  <dgm:cxnLst>
    <dgm:cxn modelId="{E1C87734-9D61-47D6-B9A1-94609A2A7615}" type="presOf" srcId="{CB4F9188-0707-4A3C-9BFC-BB7849BCA3DE}" destId="{4C6D4D2E-2445-49AB-AB1A-D266D18E67BD}" srcOrd="0" destOrd="0" presId="urn:microsoft.com/office/officeart/2009/3/layout/SubStepProcess"/>
    <dgm:cxn modelId="{B25B699F-0DEC-45E8-A702-78F019C3943F}" type="presOf" srcId="{C208BE4A-94FC-421A-9E92-B8EC5C563011}" destId="{01458980-655F-4858-9F37-F325660CC5B3}" srcOrd="0" destOrd="0" presId="urn:microsoft.com/office/officeart/2009/3/layout/SubStepProcess"/>
    <dgm:cxn modelId="{5B09445C-945A-43C5-9130-3DB28DC85748}" srcId="{A7561877-2C4F-49A4-926B-1DF38BFF32BE}" destId="{63896287-FDE3-452C-8919-521AC42F7E8C}" srcOrd="4" destOrd="0" parTransId="{BD8F3E37-E3A7-40B5-A01A-E60130379209}" sibTransId="{54F508E1-A250-46D0-8554-87B00F490C77}"/>
    <dgm:cxn modelId="{917122AA-CF38-47B2-AD29-FABED5FFB6D4}" type="presOf" srcId="{A7561877-2C4F-49A4-926B-1DF38BFF32BE}" destId="{054D26E9-F8FF-424F-BC81-13F591BDF877}" srcOrd="0" destOrd="0" presId="urn:microsoft.com/office/officeart/2009/3/layout/SubStepProcess"/>
    <dgm:cxn modelId="{F1F3F07D-A341-4145-81EE-3BA4C09E6729}" type="presOf" srcId="{94138C32-A7C1-4174-8AAA-48E1B157A1D5}" destId="{1807EEB7-593D-44ED-B881-B99557ACE0C8}" srcOrd="0" destOrd="0" presId="urn:microsoft.com/office/officeart/2009/3/layout/SubStepProcess"/>
    <dgm:cxn modelId="{B411F9D3-5751-4B2A-800F-9E9121202F6A}" srcId="{A7561877-2C4F-49A4-926B-1DF38BFF32BE}" destId="{C208BE4A-94FC-421A-9E92-B8EC5C563011}" srcOrd="3" destOrd="0" parTransId="{929C8B11-D8FB-4E50-AE75-080932F87CC7}" sibTransId="{4A612289-03E8-4547-A661-E729E69EE408}"/>
    <dgm:cxn modelId="{79BED079-D84B-4E4E-805E-49E752AE8935}" srcId="{A7561877-2C4F-49A4-926B-1DF38BFF32BE}" destId="{CB4F9188-0707-4A3C-9BFC-BB7849BCA3DE}" srcOrd="0" destOrd="0" parTransId="{892B1C31-8655-49EB-B442-D137C12EFA30}" sibTransId="{E52A3E69-0F2F-4AC8-A32F-78A60657B2F0}"/>
    <dgm:cxn modelId="{3BDC9395-C09D-4624-9D8F-7C6B5146EB4F}" type="presOf" srcId="{63896287-FDE3-452C-8919-521AC42F7E8C}" destId="{C1274F0F-B028-4513-BAEF-B53D5FD0D0F8}" srcOrd="0" destOrd="0" presId="urn:microsoft.com/office/officeart/2009/3/layout/SubStepProcess"/>
    <dgm:cxn modelId="{D41454C4-FAC8-4D8C-8CB8-4F806D232309}" srcId="{86369455-EF55-485E-B670-A4AE692A5B7A}" destId="{3AF46B7D-8937-43D9-A3BE-FC86B89A2934}" srcOrd="0" destOrd="0" parTransId="{E9578178-832C-472C-84A3-CC100DA83C9E}" sibTransId="{1D982FEA-404D-410E-BCDE-692737531C46}"/>
    <dgm:cxn modelId="{131D5213-01A9-4B46-8008-8940766A9386}" srcId="{A7561877-2C4F-49A4-926B-1DF38BFF32BE}" destId="{94138C32-A7C1-4174-8AAA-48E1B157A1D5}" srcOrd="1" destOrd="0" parTransId="{9F8F8C35-6433-4795-9795-FAFB9D23D819}" sibTransId="{0AA8F5E1-B438-4E2D-9234-B0202F5A5F9B}"/>
    <dgm:cxn modelId="{EC966834-F1E2-43E1-91BE-97ACBA9B11B6}" type="presOf" srcId="{86369455-EF55-485E-B670-A4AE692A5B7A}" destId="{4C3917B8-7B6B-4C26-977A-322F6AF2ABD8}" srcOrd="0" destOrd="0" presId="urn:microsoft.com/office/officeart/2009/3/layout/SubStepProcess"/>
    <dgm:cxn modelId="{3CCFDBFB-062E-408E-9D9F-9B0A6A3C7971}" srcId="{86369455-EF55-485E-B670-A4AE692A5B7A}" destId="{A7561877-2C4F-49A4-926B-1DF38BFF32BE}" srcOrd="1" destOrd="0" parTransId="{09105D91-D84D-4E06-B4F5-880CFAB1E505}" sibTransId="{BB2CBF0B-EEEF-442A-97C2-A94AFD73AEF9}"/>
    <dgm:cxn modelId="{94438958-8A1A-434B-BF31-08F907F839E6}" type="presOf" srcId="{A9C5A1D2-D8A3-473E-8F5A-610C30C1C989}" destId="{7AE9F0B4-663B-4743-88D2-A61CD447D3CF}" srcOrd="0" destOrd="0" presId="urn:microsoft.com/office/officeart/2009/3/layout/SubStepProcess"/>
    <dgm:cxn modelId="{82F60A15-F25D-4E25-BD3E-D72048E858C4}" type="presOf" srcId="{3AF46B7D-8937-43D9-A3BE-FC86B89A2934}" destId="{7259223E-8287-49F6-9183-4B6AC5246940}" srcOrd="0" destOrd="0" presId="urn:microsoft.com/office/officeart/2009/3/layout/SubStepProcess"/>
    <dgm:cxn modelId="{BC8AB617-4CA8-490A-80D6-42713B34E581}" srcId="{A7561877-2C4F-49A4-926B-1DF38BFF32BE}" destId="{A9C5A1D2-D8A3-473E-8F5A-610C30C1C989}" srcOrd="2" destOrd="0" parTransId="{D95028F3-A782-4326-A26F-3D810AF4211B}" sibTransId="{80AE607E-4BFD-4BE8-A264-F65A696E6A77}"/>
    <dgm:cxn modelId="{4D60D0C7-50AB-41AA-A4A8-3232FB4617E5}" type="presParOf" srcId="{4C3917B8-7B6B-4C26-977A-322F6AF2ABD8}" destId="{7259223E-8287-49F6-9183-4B6AC5246940}" srcOrd="0" destOrd="0" presId="urn:microsoft.com/office/officeart/2009/3/layout/SubStepProcess"/>
    <dgm:cxn modelId="{DA8CD963-040A-4C21-A318-825E6B7C8EEC}" type="presParOf" srcId="{4C3917B8-7B6B-4C26-977A-322F6AF2ABD8}" destId="{054D26E9-F8FF-424F-BC81-13F591BDF877}" srcOrd="1" destOrd="0" presId="urn:microsoft.com/office/officeart/2009/3/layout/SubStepProcess"/>
    <dgm:cxn modelId="{45D5DD13-88FC-40BA-B862-518079FD0990}" type="presParOf" srcId="{4C3917B8-7B6B-4C26-977A-322F6AF2ABD8}" destId="{C983097E-E64D-4914-AA6E-DBA273FA6509}" srcOrd="2" destOrd="0" presId="urn:microsoft.com/office/officeart/2009/3/layout/SubStepProcess"/>
    <dgm:cxn modelId="{7836BEA8-BDE1-4D25-AC4F-86C65A67EA44}" type="presParOf" srcId="{4C3917B8-7B6B-4C26-977A-322F6AF2ABD8}" destId="{4B77E262-46A4-4431-862F-406137E80373}" srcOrd="3" destOrd="0" presId="urn:microsoft.com/office/officeart/2009/3/layout/SubStepProcess"/>
    <dgm:cxn modelId="{0EDBA822-EADF-4952-86BA-6D01947AEFD8}" type="presParOf" srcId="{4B77E262-46A4-4431-862F-406137E80373}" destId="{FEDED7B5-08C0-4A6F-802C-46F9D49008DB}" srcOrd="0" destOrd="0" presId="urn:microsoft.com/office/officeart/2009/3/layout/SubStepProcess"/>
    <dgm:cxn modelId="{7766FFF6-51F3-4E1D-BDCB-AF8B5D3D9588}" type="presParOf" srcId="{4B77E262-46A4-4431-862F-406137E80373}" destId="{FE9EEF5E-A115-45D2-ADE9-D2ECD1C8EC9A}" srcOrd="1" destOrd="0" presId="urn:microsoft.com/office/officeart/2009/3/layout/SubStepProcess"/>
    <dgm:cxn modelId="{52AD81E3-6A93-4C0C-BD20-078D6323446E}" type="presParOf" srcId="{FE9EEF5E-A115-45D2-ADE9-D2ECD1C8EC9A}" destId="{C88E1BDD-78B6-4566-866F-42C29A89608C}" srcOrd="0" destOrd="0" presId="urn:microsoft.com/office/officeart/2009/3/layout/SubStepProcess"/>
    <dgm:cxn modelId="{797982BA-AE60-44D7-BA90-73DF074BB49C}" type="presParOf" srcId="{FE9EEF5E-A115-45D2-ADE9-D2ECD1C8EC9A}" destId="{054F9934-0FE1-4F3F-9A85-0CE232E75339}" srcOrd="1" destOrd="0" presId="urn:microsoft.com/office/officeart/2009/3/layout/SubStepProcess"/>
    <dgm:cxn modelId="{6EAB17A6-4F45-4D51-BCA9-AAC0ADEEAD7E}" type="presParOf" srcId="{FE9EEF5E-A115-45D2-ADE9-D2ECD1C8EC9A}" destId="{C6C85D0D-2B1D-429C-A130-2EE2D13B973A}" srcOrd="2" destOrd="0" presId="urn:microsoft.com/office/officeart/2009/3/layout/SubStepProcess"/>
    <dgm:cxn modelId="{1B7E2D29-8E56-4638-AD1D-7B0E79677A7A}" type="presParOf" srcId="{FE9EEF5E-A115-45D2-ADE9-D2ECD1C8EC9A}" destId="{4C6D4D2E-2445-49AB-AB1A-D266D18E67BD}" srcOrd="3" destOrd="0" presId="urn:microsoft.com/office/officeart/2009/3/layout/SubStepProcess"/>
    <dgm:cxn modelId="{6F22B79C-9E14-4B09-B67E-6C0F6C4AB7B1}" type="presParOf" srcId="{4B77E262-46A4-4431-862F-406137E80373}" destId="{243210F8-0766-4A90-826B-71C47C713E35}" srcOrd="2" destOrd="0" presId="urn:microsoft.com/office/officeart/2009/3/layout/SubStepProcess"/>
    <dgm:cxn modelId="{EDC90CAD-76FD-4E40-8127-2531FC5CF57B}" type="presParOf" srcId="{4B77E262-46A4-4431-862F-406137E80373}" destId="{DC7F52F7-035E-4801-A307-4AEE15C243F5}" srcOrd="3" destOrd="0" presId="urn:microsoft.com/office/officeart/2009/3/layout/SubStepProcess"/>
    <dgm:cxn modelId="{C64A737D-8878-4056-9DDA-3E5B832181A8}" type="presParOf" srcId="{DC7F52F7-035E-4801-A307-4AEE15C243F5}" destId="{E0AE5166-6BB1-4398-AF30-940BDEC96DCA}" srcOrd="0" destOrd="0" presId="urn:microsoft.com/office/officeart/2009/3/layout/SubStepProcess"/>
    <dgm:cxn modelId="{B6CE33C9-E039-49C3-8CAB-9E1576981D1A}" type="presParOf" srcId="{DC7F52F7-035E-4801-A307-4AEE15C243F5}" destId="{A56E78A7-19A8-47D3-8F22-5907AF618C39}" srcOrd="1" destOrd="0" presId="urn:microsoft.com/office/officeart/2009/3/layout/SubStepProcess"/>
    <dgm:cxn modelId="{A08A82E3-0901-4A2D-8687-200CFA4CB25E}" type="presParOf" srcId="{DC7F52F7-035E-4801-A307-4AEE15C243F5}" destId="{56AD72E2-D538-49EE-9A4C-EF7EF97AFB91}" srcOrd="2" destOrd="0" presId="urn:microsoft.com/office/officeart/2009/3/layout/SubStepProcess"/>
    <dgm:cxn modelId="{C826D33D-3D83-4B49-8462-3B01E823F0DF}" type="presParOf" srcId="{DC7F52F7-035E-4801-A307-4AEE15C243F5}" destId="{1807EEB7-593D-44ED-B881-B99557ACE0C8}" srcOrd="3" destOrd="0" presId="urn:microsoft.com/office/officeart/2009/3/layout/SubStepProcess"/>
    <dgm:cxn modelId="{DEC54AFF-E0C4-4C11-AF65-B10F44B21F18}" type="presParOf" srcId="{4B77E262-46A4-4431-862F-406137E80373}" destId="{82849C08-9793-4AEE-8A9C-45C05EADA40F}" srcOrd="4" destOrd="0" presId="urn:microsoft.com/office/officeart/2009/3/layout/SubStepProcess"/>
    <dgm:cxn modelId="{0D931192-3DE7-452A-80EF-B2E63FD138C2}" type="presParOf" srcId="{4B77E262-46A4-4431-862F-406137E80373}" destId="{D0F48172-E46E-423B-91E7-E811C186D433}" srcOrd="5" destOrd="0" presId="urn:microsoft.com/office/officeart/2009/3/layout/SubStepProcess"/>
    <dgm:cxn modelId="{426953F5-10C4-49AE-B02B-6366A474A3D5}" type="presParOf" srcId="{D0F48172-E46E-423B-91E7-E811C186D433}" destId="{10AD7676-C079-48F6-8A74-3EE96890C2FC}" srcOrd="0" destOrd="0" presId="urn:microsoft.com/office/officeart/2009/3/layout/SubStepProcess"/>
    <dgm:cxn modelId="{E4DDBBF4-BA36-4A9A-A11C-A03585EBBB90}" type="presParOf" srcId="{D0F48172-E46E-423B-91E7-E811C186D433}" destId="{2F2991A0-15F3-4867-8A68-AF8CFD6A8108}" srcOrd="1" destOrd="0" presId="urn:microsoft.com/office/officeart/2009/3/layout/SubStepProcess"/>
    <dgm:cxn modelId="{9F892B72-1CC3-47BB-9468-6B6627E40D0A}" type="presParOf" srcId="{D0F48172-E46E-423B-91E7-E811C186D433}" destId="{C2D31B39-1618-4D2F-A631-F2670D78784D}" srcOrd="2" destOrd="0" presId="urn:microsoft.com/office/officeart/2009/3/layout/SubStepProcess"/>
    <dgm:cxn modelId="{797D244C-86EE-448A-8367-FB0BA803B211}" type="presParOf" srcId="{D0F48172-E46E-423B-91E7-E811C186D433}" destId="{7AE9F0B4-663B-4743-88D2-A61CD447D3CF}" srcOrd="3" destOrd="0" presId="urn:microsoft.com/office/officeart/2009/3/layout/SubStepProcess"/>
    <dgm:cxn modelId="{F14BE3BF-4032-48DF-890C-0EE6EC33417A}" type="presParOf" srcId="{4B77E262-46A4-4431-862F-406137E80373}" destId="{F070DBB8-25FB-43C9-ADB6-E24243BC4694}" srcOrd="6" destOrd="0" presId="urn:microsoft.com/office/officeart/2009/3/layout/SubStepProcess"/>
    <dgm:cxn modelId="{7510731D-AADE-4634-B49B-57BD8BBF47F8}" type="presParOf" srcId="{4B77E262-46A4-4431-862F-406137E80373}" destId="{4DA44D49-DD22-4E47-AFD8-43D818FF1A47}" srcOrd="7" destOrd="0" presId="urn:microsoft.com/office/officeart/2009/3/layout/SubStepProcess"/>
    <dgm:cxn modelId="{1D78A11C-C899-4E1C-A029-BDBC7EB2FBB7}" type="presParOf" srcId="{4DA44D49-DD22-4E47-AFD8-43D818FF1A47}" destId="{E3998E9E-CE96-433A-8B56-7D5AA8A8834A}" srcOrd="0" destOrd="0" presId="urn:microsoft.com/office/officeart/2009/3/layout/SubStepProcess"/>
    <dgm:cxn modelId="{6A10014D-21DD-4AC5-8750-6AF8BB1FC576}" type="presParOf" srcId="{4DA44D49-DD22-4E47-AFD8-43D818FF1A47}" destId="{AFE2354A-1E91-4A31-A201-15F102DC61BC}" srcOrd="1" destOrd="0" presId="urn:microsoft.com/office/officeart/2009/3/layout/SubStepProcess"/>
    <dgm:cxn modelId="{C19B2D02-ABBB-46FE-8D17-0EA914702ED4}" type="presParOf" srcId="{4DA44D49-DD22-4E47-AFD8-43D818FF1A47}" destId="{AE163A41-0E9D-4866-8CEE-F8B67790C452}" srcOrd="2" destOrd="0" presId="urn:microsoft.com/office/officeart/2009/3/layout/SubStepProcess"/>
    <dgm:cxn modelId="{2ACC4BF6-E35F-444D-A7FA-513015E7F14E}" type="presParOf" srcId="{4DA44D49-DD22-4E47-AFD8-43D818FF1A47}" destId="{01458980-655F-4858-9F37-F325660CC5B3}" srcOrd="3" destOrd="0" presId="urn:microsoft.com/office/officeart/2009/3/layout/SubStepProcess"/>
    <dgm:cxn modelId="{09AA3C45-799A-4A5C-A209-5CAE61209BB5}" type="presParOf" srcId="{4B77E262-46A4-4431-862F-406137E80373}" destId="{F5A9B80C-9C04-48E8-A2C5-FFC8C6BBBD3A}" srcOrd="8" destOrd="0" presId="urn:microsoft.com/office/officeart/2009/3/layout/SubStepProcess"/>
    <dgm:cxn modelId="{37503C5E-2EC7-4794-937C-B02441A45611}" type="presParOf" srcId="{4B77E262-46A4-4431-862F-406137E80373}" destId="{A10D2A7F-91C6-427C-9C71-3768B2F731E6}" srcOrd="9" destOrd="0" presId="urn:microsoft.com/office/officeart/2009/3/layout/SubStepProcess"/>
    <dgm:cxn modelId="{6D619FB9-617A-4310-AE98-02522F5E91C0}" type="presParOf" srcId="{A10D2A7F-91C6-427C-9C71-3768B2F731E6}" destId="{B80A6EA7-6657-4415-B9DC-F23464201DDA}" srcOrd="0" destOrd="0" presId="urn:microsoft.com/office/officeart/2009/3/layout/SubStepProcess"/>
    <dgm:cxn modelId="{24A8C0E8-5317-4632-B3E7-F9DEDF12BC28}" type="presParOf" srcId="{A10D2A7F-91C6-427C-9C71-3768B2F731E6}" destId="{52CFB026-1631-4710-A210-00CC70216A73}" srcOrd="1" destOrd="0" presId="urn:microsoft.com/office/officeart/2009/3/layout/SubStepProcess"/>
    <dgm:cxn modelId="{65934D71-264D-4695-B1B9-976946D2660B}" type="presParOf" srcId="{A10D2A7F-91C6-427C-9C71-3768B2F731E6}" destId="{26AA4818-45FB-43B6-94DF-9E77E67BE2BE}" srcOrd="2" destOrd="0" presId="urn:microsoft.com/office/officeart/2009/3/layout/SubStepProcess"/>
    <dgm:cxn modelId="{286D2A8F-8D7C-4457-9A22-46148513EE04}" type="presParOf" srcId="{A10D2A7F-91C6-427C-9C71-3768B2F731E6}" destId="{C1274F0F-B028-4513-BAEF-B53D5FD0D0F8}"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5D74047-58E1-4F93-BCEE-DB175C341834}" type="doc">
      <dgm:prSet loTypeId="urn:diagrams.loki3.com/VaryingWidthList+Icon" loCatId="list" qsTypeId="urn:microsoft.com/office/officeart/2005/8/quickstyle/simple1" qsCatId="simple" csTypeId="urn:microsoft.com/office/officeart/2005/8/colors/colorful1#7" csCatId="colorful" phldr="1"/>
      <dgm:spPr/>
      <dgm:t>
        <a:bodyPr/>
        <a:lstStyle/>
        <a:p>
          <a:endParaRPr lang="en-US"/>
        </a:p>
      </dgm:t>
    </dgm:pt>
    <dgm:pt modelId="{20B26B3B-CA30-44DF-813D-FDC9B785D1C3}">
      <dgm:prSet/>
      <dgm:spPr/>
      <dgm:t>
        <a:bodyPr/>
        <a:lstStyle/>
        <a:p>
          <a:pPr rtl="0"/>
          <a:r>
            <a:rPr lang="en-US"/>
            <a:t>Litigations amongst successors</a:t>
          </a:r>
        </a:p>
      </dgm:t>
    </dgm:pt>
    <dgm:pt modelId="{AF2716F7-17F4-44E1-9F39-A5BEDE61E75B}" type="parTrans" cxnId="{39EAE19D-938D-4C6C-A042-61CB2A7F4A63}">
      <dgm:prSet/>
      <dgm:spPr/>
      <dgm:t>
        <a:bodyPr/>
        <a:lstStyle/>
        <a:p>
          <a:endParaRPr lang="en-US"/>
        </a:p>
      </dgm:t>
    </dgm:pt>
    <dgm:pt modelId="{DF414737-6FA5-493A-A4C0-28E85F38AD50}" type="sibTrans" cxnId="{39EAE19D-938D-4C6C-A042-61CB2A7F4A63}">
      <dgm:prSet/>
      <dgm:spPr/>
      <dgm:t>
        <a:bodyPr/>
        <a:lstStyle/>
        <a:p>
          <a:endParaRPr lang="en-US"/>
        </a:p>
      </dgm:t>
    </dgm:pt>
    <dgm:pt modelId="{A70DFEAC-FFC9-4FD6-80F8-2E089A20BEE4}">
      <dgm:prSet/>
      <dgm:spPr/>
      <dgm:t>
        <a:bodyPr/>
        <a:lstStyle/>
        <a:p>
          <a:pPr rtl="0"/>
          <a:r>
            <a:rPr lang="en-US"/>
            <a:t>Difficulty in transmission due to lack of consensus</a:t>
          </a:r>
        </a:p>
      </dgm:t>
    </dgm:pt>
    <dgm:pt modelId="{2786F941-23B0-4DED-9903-1C7EF80790FC}" type="parTrans" cxnId="{5053D92F-500F-45F9-B2A2-37BC791693A7}">
      <dgm:prSet/>
      <dgm:spPr/>
      <dgm:t>
        <a:bodyPr/>
        <a:lstStyle/>
        <a:p>
          <a:endParaRPr lang="en-US"/>
        </a:p>
      </dgm:t>
    </dgm:pt>
    <dgm:pt modelId="{9FFC02AA-50B1-4C4F-A77A-A62ABD65D5D1}" type="sibTrans" cxnId="{5053D92F-500F-45F9-B2A2-37BC791693A7}">
      <dgm:prSet/>
      <dgm:spPr/>
      <dgm:t>
        <a:bodyPr/>
        <a:lstStyle/>
        <a:p>
          <a:endParaRPr lang="en-US"/>
        </a:p>
      </dgm:t>
    </dgm:pt>
    <dgm:pt modelId="{331B7819-493B-4B01-A38B-CCB58A51D05C}">
      <dgm:prSet/>
      <dgm:spPr/>
      <dgm:t>
        <a:bodyPr/>
        <a:lstStyle/>
        <a:p>
          <a:pPr rtl="0"/>
          <a:r>
            <a:rPr lang="en-US"/>
            <a:t>Cross ownerships of assets/business</a:t>
          </a:r>
        </a:p>
      </dgm:t>
    </dgm:pt>
    <dgm:pt modelId="{9CA5BE57-D78E-4A1A-8284-EA54991A5D53}" type="parTrans" cxnId="{F5C99F43-C611-4325-B3C0-C676821E170D}">
      <dgm:prSet/>
      <dgm:spPr/>
      <dgm:t>
        <a:bodyPr/>
        <a:lstStyle/>
        <a:p>
          <a:endParaRPr lang="en-US"/>
        </a:p>
      </dgm:t>
    </dgm:pt>
    <dgm:pt modelId="{84C06B9A-D396-4EFA-B12B-2B7A809D48D3}" type="sibTrans" cxnId="{F5C99F43-C611-4325-B3C0-C676821E170D}">
      <dgm:prSet/>
      <dgm:spPr/>
      <dgm:t>
        <a:bodyPr/>
        <a:lstStyle/>
        <a:p>
          <a:endParaRPr lang="en-US"/>
        </a:p>
      </dgm:t>
    </dgm:pt>
    <dgm:pt modelId="{1582636D-D5F5-4012-A9DA-FD2A320DDC30}">
      <dgm:prSet/>
      <dgm:spPr/>
      <dgm:t>
        <a:bodyPr/>
        <a:lstStyle/>
        <a:p>
          <a:pPr rtl="0"/>
          <a:r>
            <a:rPr lang="en-US"/>
            <a:t>Joint ownership only stop gap arrangement</a:t>
          </a:r>
        </a:p>
      </dgm:t>
    </dgm:pt>
    <dgm:pt modelId="{977F4292-4A03-4841-BB0C-DF47C7A9CD34}" type="parTrans" cxnId="{5E27AE2A-36C6-4E37-8C06-951B722CF2D4}">
      <dgm:prSet/>
      <dgm:spPr/>
      <dgm:t>
        <a:bodyPr/>
        <a:lstStyle/>
        <a:p>
          <a:endParaRPr lang="en-US"/>
        </a:p>
      </dgm:t>
    </dgm:pt>
    <dgm:pt modelId="{EFC43EE9-4E43-45EB-A94C-28A7E487B9B5}" type="sibTrans" cxnId="{5E27AE2A-36C6-4E37-8C06-951B722CF2D4}">
      <dgm:prSet/>
      <dgm:spPr/>
      <dgm:t>
        <a:bodyPr/>
        <a:lstStyle/>
        <a:p>
          <a:endParaRPr lang="en-US"/>
        </a:p>
      </dgm:t>
    </dgm:pt>
    <dgm:pt modelId="{D27BED02-2F30-441E-943A-8F0837324F08}">
      <dgm:prSet custT="1"/>
      <dgm:spPr>
        <a:noFill/>
      </dgm:spPr>
      <dgm:t>
        <a:bodyPr/>
        <a:lstStyle/>
        <a:p>
          <a:pPr rtl="0"/>
          <a:r>
            <a:rPr lang="en-US" sz="6000" dirty="0">
              <a:solidFill>
                <a:srgbClr val="FF0000"/>
              </a:solidFill>
              <a:latin typeface="French Script MT" pitchFamily="66" charset="0"/>
            </a:rPr>
            <a:t>Therefore Will</a:t>
          </a:r>
        </a:p>
      </dgm:t>
    </dgm:pt>
    <dgm:pt modelId="{458BA15D-743C-43EB-BB7A-E10ED9AB76B8}" type="parTrans" cxnId="{8B0F2AB0-7D3E-49C8-B65B-569E20D07647}">
      <dgm:prSet/>
      <dgm:spPr/>
      <dgm:t>
        <a:bodyPr/>
        <a:lstStyle/>
        <a:p>
          <a:endParaRPr lang="en-US"/>
        </a:p>
      </dgm:t>
    </dgm:pt>
    <dgm:pt modelId="{601F6DCE-4ED4-4FD2-BFB6-AFB9A1927777}" type="sibTrans" cxnId="{8B0F2AB0-7D3E-49C8-B65B-569E20D07647}">
      <dgm:prSet/>
      <dgm:spPr/>
      <dgm:t>
        <a:bodyPr/>
        <a:lstStyle/>
        <a:p>
          <a:endParaRPr lang="en-US"/>
        </a:p>
      </dgm:t>
    </dgm:pt>
    <dgm:pt modelId="{743D6E7C-7372-45C9-A729-F3DE8D2DE909}" type="pres">
      <dgm:prSet presAssocID="{E5D74047-58E1-4F93-BCEE-DB175C341834}" presName="Name0" presStyleCnt="0">
        <dgm:presLayoutVars>
          <dgm:resizeHandles/>
        </dgm:presLayoutVars>
      </dgm:prSet>
      <dgm:spPr/>
      <dgm:t>
        <a:bodyPr/>
        <a:lstStyle/>
        <a:p>
          <a:endParaRPr lang="en-GB"/>
        </a:p>
      </dgm:t>
    </dgm:pt>
    <dgm:pt modelId="{D6210177-66A0-4B03-BB34-3AFAAC2EA106}" type="pres">
      <dgm:prSet presAssocID="{20B26B3B-CA30-44DF-813D-FDC9B785D1C3}" presName="text" presStyleLbl="node1" presStyleIdx="0" presStyleCnt="5">
        <dgm:presLayoutVars>
          <dgm:bulletEnabled val="1"/>
        </dgm:presLayoutVars>
      </dgm:prSet>
      <dgm:spPr/>
      <dgm:t>
        <a:bodyPr/>
        <a:lstStyle/>
        <a:p>
          <a:endParaRPr lang="en-GB"/>
        </a:p>
      </dgm:t>
    </dgm:pt>
    <dgm:pt modelId="{CC0C3455-ECEA-4199-A65A-A25D1D9081F9}" type="pres">
      <dgm:prSet presAssocID="{DF414737-6FA5-493A-A4C0-28E85F38AD50}" presName="space" presStyleCnt="0"/>
      <dgm:spPr/>
    </dgm:pt>
    <dgm:pt modelId="{1CFF8EFC-2C79-47C5-8C11-F9B19CFD5AE9}" type="pres">
      <dgm:prSet presAssocID="{A70DFEAC-FFC9-4FD6-80F8-2E089A20BEE4}" presName="text" presStyleLbl="node1" presStyleIdx="1" presStyleCnt="5">
        <dgm:presLayoutVars>
          <dgm:bulletEnabled val="1"/>
        </dgm:presLayoutVars>
      </dgm:prSet>
      <dgm:spPr/>
      <dgm:t>
        <a:bodyPr/>
        <a:lstStyle/>
        <a:p>
          <a:endParaRPr lang="en-GB"/>
        </a:p>
      </dgm:t>
    </dgm:pt>
    <dgm:pt modelId="{F0E10867-A57C-41B3-B049-3CA89D9D289C}" type="pres">
      <dgm:prSet presAssocID="{9FFC02AA-50B1-4C4F-A77A-A62ABD65D5D1}" presName="space" presStyleCnt="0"/>
      <dgm:spPr/>
    </dgm:pt>
    <dgm:pt modelId="{AEB2B0AE-A772-4B1C-90D4-66C8009F352B}" type="pres">
      <dgm:prSet presAssocID="{331B7819-493B-4B01-A38B-CCB58A51D05C}" presName="text" presStyleLbl="node1" presStyleIdx="2" presStyleCnt="5">
        <dgm:presLayoutVars>
          <dgm:bulletEnabled val="1"/>
        </dgm:presLayoutVars>
      </dgm:prSet>
      <dgm:spPr/>
      <dgm:t>
        <a:bodyPr/>
        <a:lstStyle/>
        <a:p>
          <a:endParaRPr lang="en-GB"/>
        </a:p>
      </dgm:t>
    </dgm:pt>
    <dgm:pt modelId="{EAC81FD4-078B-4E1C-9290-F65DE08C8B96}" type="pres">
      <dgm:prSet presAssocID="{84C06B9A-D396-4EFA-B12B-2B7A809D48D3}" presName="space" presStyleCnt="0"/>
      <dgm:spPr/>
    </dgm:pt>
    <dgm:pt modelId="{DD89F01F-B055-4396-9E14-BB127F0DC28E}" type="pres">
      <dgm:prSet presAssocID="{1582636D-D5F5-4012-A9DA-FD2A320DDC30}" presName="text" presStyleLbl="node1" presStyleIdx="3" presStyleCnt="5">
        <dgm:presLayoutVars>
          <dgm:bulletEnabled val="1"/>
        </dgm:presLayoutVars>
      </dgm:prSet>
      <dgm:spPr/>
      <dgm:t>
        <a:bodyPr/>
        <a:lstStyle/>
        <a:p>
          <a:endParaRPr lang="en-GB"/>
        </a:p>
      </dgm:t>
    </dgm:pt>
    <dgm:pt modelId="{23C1BA73-E452-4756-BBA3-C608661D1991}" type="pres">
      <dgm:prSet presAssocID="{EFC43EE9-4E43-45EB-A94C-28A7E487B9B5}" presName="space" presStyleCnt="0"/>
      <dgm:spPr/>
    </dgm:pt>
    <dgm:pt modelId="{9D80A14D-FBEA-4216-B379-AEA331422283}" type="pres">
      <dgm:prSet presAssocID="{D27BED02-2F30-441E-943A-8F0837324F08}" presName="text" presStyleLbl="node1" presStyleIdx="4" presStyleCnt="5" custScaleX="379749">
        <dgm:presLayoutVars>
          <dgm:bulletEnabled val="1"/>
        </dgm:presLayoutVars>
      </dgm:prSet>
      <dgm:spPr/>
      <dgm:t>
        <a:bodyPr/>
        <a:lstStyle/>
        <a:p>
          <a:endParaRPr lang="en-GB"/>
        </a:p>
      </dgm:t>
    </dgm:pt>
  </dgm:ptLst>
  <dgm:cxnLst>
    <dgm:cxn modelId="{F5C99F43-C611-4325-B3C0-C676821E170D}" srcId="{E5D74047-58E1-4F93-BCEE-DB175C341834}" destId="{331B7819-493B-4B01-A38B-CCB58A51D05C}" srcOrd="2" destOrd="0" parTransId="{9CA5BE57-D78E-4A1A-8284-EA54991A5D53}" sibTransId="{84C06B9A-D396-4EFA-B12B-2B7A809D48D3}"/>
    <dgm:cxn modelId="{63C0EB74-B213-4670-8DA3-9110AA19443C}" type="presOf" srcId="{331B7819-493B-4B01-A38B-CCB58A51D05C}" destId="{AEB2B0AE-A772-4B1C-90D4-66C8009F352B}" srcOrd="0" destOrd="0" presId="urn:diagrams.loki3.com/VaryingWidthList+Icon"/>
    <dgm:cxn modelId="{4C9FE186-BD5E-4B6B-8A61-55930357FECE}" type="presOf" srcId="{A70DFEAC-FFC9-4FD6-80F8-2E089A20BEE4}" destId="{1CFF8EFC-2C79-47C5-8C11-F9B19CFD5AE9}" srcOrd="0" destOrd="0" presId="urn:diagrams.loki3.com/VaryingWidthList+Icon"/>
    <dgm:cxn modelId="{CFCB6FE1-3A51-416C-A473-A1F9A24462B9}" type="presOf" srcId="{E5D74047-58E1-4F93-BCEE-DB175C341834}" destId="{743D6E7C-7372-45C9-A729-F3DE8D2DE909}" srcOrd="0" destOrd="0" presId="urn:diagrams.loki3.com/VaryingWidthList+Icon"/>
    <dgm:cxn modelId="{9D0C89BB-8592-4409-82A7-975C4E0F7178}" type="presOf" srcId="{1582636D-D5F5-4012-A9DA-FD2A320DDC30}" destId="{DD89F01F-B055-4396-9E14-BB127F0DC28E}" srcOrd="0" destOrd="0" presId="urn:diagrams.loki3.com/VaryingWidthList+Icon"/>
    <dgm:cxn modelId="{8B0F2AB0-7D3E-49C8-B65B-569E20D07647}" srcId="{E5D74047-58E1-4F93-BCEE-DB175C341834}" destId="{D27BED02-2F30-441E-943A-8F0837324F08}" srcOrd="4" destOrd="0" parTransId="{458BA15D-743C-43EB-BB7A-E10ED9AB76B8}" sibTransId="{601F6DCE-4ED4-4FD2-BFB6-AFB9A1927777}"/>
    <dgm:cxn modelId="{39EAE19D-938D-4C6C-A042-61CB2A7F4A63}" srcId="{E5D74047-58E1-4F93-BCEE-DB175C341834}" destId="{20B26B3B-CA30-44DF-813D-FDC9B785D1C3}" srcOrd="0" destOrd="0" parTransId="{AF2716F7-17F4-44E1-9F39-A5BEDE61E75B}" sibTransId="{DF414737-6FA5-493A-A4C0-28E85F38AD50}"/>
    <dgm:cxn modelId="{2E11800A-2A66-4D3E-B7FC-A33453673B3F}" type="presOf" srcId="{D27BED02-2F30-441E-943A-8F0837324F08}" destId="{9D80A14D-FBEA-4216-B379-AEA331422283}" srcOrd="0" destOrd="0" presId="urn:diagrams.loki3.com/VaryingWidthList+Icon"/>
    <dgm:cxn modelId="{5E27AE2A-36C6-4E37-8C06-951B722CF2D4}" srcId="{E5D74047-58E1-4F93-BCEE-DB175C341834}" destId="{1582636D-D5F5-4012-A9DA-FD2A320DDC30}" srcOrd="3" destOrd="0" parTransId="{977F4292-4A03-4841-BB0C-DF47C7A9CD34}" sibTransId="{EFC43EE9-4E43-45EB-A94C-28A7E487B9B5}"/>
    <dgm:cxn modelId="{5053D92F-500F-45F9-B2A2-37BC791693A7}" srcId="{E5D74047-58E1-4F93-BCEE-DB175C341834}" destId="{A70DFEAC-FFC9-4FD6-80F8-2E089A20BEE4}" srcOrd="1" destOrd="0" parTransId="{2786F941-23B0-4DED-9903-1C7EF80790FC}" sibTransId="{9FFC02AA-50B1-4C4F-A77A-A62ABD65D5D1}"/>
    <dgm:cxn modelId="{05E87D93-075F-4011-978A-57B074BA8F28}" type="presOf" srcId="{20B26B3B-CA30-44DF-813D-FDC9B785D1C3}" destId="{D6210177-66A0-4B03-BB34-3AFAAC2EA106}" srcOrd="0" destOrd="0" presId="urn:diagrams.loki3.com/VaryingWidthList+Icon"/>
    <dgm:cxn modelId="{54DFCCAA-C13D-4A3F-AE6D-A36E24A497F8}" type="presParOf" srcId="{743D6E7C-7372-45C9-A729-F3DE8D2DE909}" destId="{D6210177-66A0-4B03-BB34-3AFAAC2EA106}" srcOrd="0" destOrd="0" presId="urn:diagrams.loki3.com/VaryingWidthList+Icon"/>
    <dgm:cxn modelId="{1D297F72-340D-4CE7-ACEF-BDE547A6A8CC}" type="presParOf" srcId="{743D6E7C-7372-45C9-A729-F3DE8D2DE909}" destId="{CC0C3455-ECEA-4199-A65A-A25D1D9081F9}" srcOrd="1" destOrd="0" presId="urn:diagrams.loki3.com/VaryingWidthList+Icon"/>
    <dgm:cxn modelId="{F3086B02-7329-4BD0-8680-7D6F602B1BDC}" type="presParOf" srcId="{743D6E7C-7372-45C9-A729-F3DE8D2DE909}" destId="{1CFF8EFC-2C79-47C5-8C11-F9B19CFD5AE9}" srcOrd="2" destOrd="0" presId="urn:diagrams.loki3.com/VaryingWidthList+Icon"/>
    <dgm:cxn modelId="{1B45EE0E-B870-4417-92C3-DD24A16B19C2}" type="presParOf" srcId="{743D6E7C-7372-45C9-A729-F3DE8D2DE909}" destId="{F0E10867-A57C-41B3-B049-3CA89D9D289C}" srcOrd="3" destOrd="0" presId="urn:diagrams.loki3.com/VaryingWidthList+Icon"/>
    <dgm:cxn modelId="{EA758A3E-00BC-443C-B8AF-83FFBDC55898}" type="presParOf" srcId="{743D6E7C-7372-45C9-A729-F3DE8D2DE909}" destId="{AEB2B0AE-A772-4B1C-90D4-66C8009F352B}" srcOrd="4" destOrd="0" presId="urn:diagrams.loki3.com/VaryingWidthList+Icon"/>
    <dgm:cxn modelId="{1DC709FC-A7B0-49FD-B92D-5BB47BD5A142}" type="presParOf" srcId="{743D6E7C-7372-45C9-A729-F3DE8D2DE909}" destId="{EAC81FD4-078B-4E1C-9290-F65DE08C8B96}" srcOrd="5" destOrd="0" presId="urn:diagrams.loki3.com/VaryingWidthList+Icon"/>
    <dgm:cxn modelId="{86646883-3141-4A7C-81C1-3201E5EB02E2}" type="presParOf" srcId="{743D6E7C-7372-45C9-A729-F3DE8D2DE909}" destId="{DD89F01F-B055-4396-9E14-BB127F0DC28E}" srcOrd="6" destOrd="0" presId="urn:diagrams.loki3.com/VaryingWidthList+Icon"/>
    <dgm:cxn modelId="{F2E7CFD9-0AA1-4DBB-A90D-4AEA656704CD}" type="presParOf" srcId="{743D6E7C-7372-45C9-A729-F3DE8D2DE909}" destId="{23C1BA73-E452-4756-BBA3-C608661D1991}" srcOrd="7" destOrd="0" presId="urn:diagrams.loki3.com/VaryingWidthList+Icon"/>
    <dgm:cxn modelId="{B4229DC5-02C4-4D01-A3C7-48CE2B585330}" type="presParOf" srcId="{743D6E7C-7372-45C9-A729-F3DE8D2DE909}" destId="{9D80A14D-FBEA-4216-B379-AEA331422283}" srcOrd="8"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FCEE857-6E89-4750-85CC-787D2300C7E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89AE7BEA-8221-4302-A752-54F326F99E4F}">
      <dgm:prSet/>
      <dgm:spPr/>
      <dgm:t>
        <a:bodyPr/>
        <a:lstStyle/>
        <a:p>
          <a:pPr rtl="0"/>
          <a:r>
            <a:rPr lang="en-IN"/>
            <a:t>Municipal corporation website</a:t>
          </a:r>
          <a:endParaRPr lang="en-GB"/>
        </a:p>
      </dgm:t>
    </dgm:pt>
    <dgm:pt modelId="{BE809512-C136-41F5-8C5D-78A96AD9F3FA}" type="parTrans" cxnId="{4DFC9BB4-72F8-4BB0-9967-04F2D260AB5F}">
      <dgm:prSet/>
      <dgm:spPr/>
      <dgm:t>
        <a:bodyPr/>
        <a:lstStyle/>
        <a:p>
          <a:endParaRPr lang="en-GB"/>
        </a:p>
      </dgm:t>
    </dgm:pt>
    <dgm:pt modelId="{4E07A783-0011-4FAE-B9A1-26C585AF88CD}" type="sibTrans" cxnId="{4DFC9BB4-72F8-4BB0-9967-04F2D260AB5F}">
      <dgm:prSet/>
      <dgm:spPr/>
      <dgm:t>
        <a:bodyPr/>
        <a:lstStyle/>
        <a:p>
          <a:endParaRPr lang="en-GB"/>
        </a:p>
      </dgm:t>
    </dgm:pt>
    <dgm:pt modelId="{D872B43D-D5E1-4166-9154-7F06F793BE71}">
      <dgm:prSet/>
      <dgm:spPr/>
      <dgm:t>
        <a:bodyPr/>
        <a:lstStyle/>
        <a:p>
          <a:pPr rtl="0"/>
          <a:r>
            <a:rPr lang="en-IN"/>
            <a:t>Property tax receipts</a:t>
          </a:r>
          <a:endParaRPr lang="en-GB"/>
        </a:p>
      </dgm:t>
    </dgm:pt>
    <dgm:pt modelId="{BABF8D3C-17BD-4F31-97F8-ED8632B2DE99}" type="parTrans" cxnId="{F7D07DAE-65A0-48D3-957E-2FCBE8A83CF1}">
      <dgm:prSet/>
      <dgm:spPr/>
      <dgm:t>
        <a:bodyPr/>
        <a:lstStyle/>
        <a:p>
          <a:endParaRPr lang="en-GB"/>
        </a:p>
      </dgm:t>
    </dgm:pt>
    <dgm:pt modelId="{9EBA2D63-82C8-4176-B044-53368945C76B}" type="sibTrans" cxnId="{F7D07DAE-65A0-48D3-957E-2FCBE8A83CF1}">
      <dgm:prSet/>
      <dgm:spPr/>
      <dgm:t>
        <a:bodyPr/>
        <a:lstStyle/>
        <a:p>
          <a:endParaRPr lang="en-GB"/>
        </a:p>
      </dgm:t>
    </dgm:pt>
    <dgm:pt modelId="{45672080-468B-45E7-BEEE-45A00B99D7CC}">
      <dgm:prSet/>
      <dgm:spPr/>
      <dgm:t>
        <a:bodyPr/>
        <a:lstStyle/>
        <a:p>
          <a:pPr rtl="0"/>
          <a:r>
            <a:rPr lang="en-IN"/>
            <a:t>For agricultural land</a:t>
          </a:r>
          <a:endParaRPr lang="en-GB"/>
        </a:p>
      </dgm:t>
    </dgm:pt>
    <dgm:pt modelId="{78EA2AE6-BA78-45BB-AFCC-73F60BA4F298}" type="parTrans" cxnId="{AC160F80-59B5-479C-89DC-C5F75C3BB020}">
      <dgm:prSet/>
      <dgm:spPr/>
      <dgm:t>
        <a:bodyPr/>
        <a:lstStyle/>
        <a:p>
          <a:endParaRPr lang="en-GB"/>
        </a:p>
      </dgm:t>
    </dgm:pt>
    <dgm:pt modelId="{0A120240-7088-47A8-8FA6-4CFBC7111996}" type="sibTrans" cxnId="{AC160F80-59B5-479C-89DC-C5F75C3BB020}">
      <dgm:prSet/>
      <dgm:spPr/>
      <dgm:t>
        <a:bodyPr/>
        <a:lstStyle/>
        <a:p>
          <a:endParaRPr lang="en-GB"/>
        </a:p>
      </dgm:t>
    </dgm:pt>
    <dgm:pt modelId="{3391DD39-C40E-465F-91EE-FA354DEAAB44}">
      <dgm:prSet/>
      <dgm:spPr/>
      <dgm:t>
        <a:bodyPr/>
        <a:lstStyle/>
        <a:p>
          <a:pPr rtl="0"/>
          <a:r>
            <a:rPr lang="en-IN"/>
            <a:t>Land records updated online</a:t>
          </a:r>
          <a:endParaRPr lang="en-GB"/>
        </a:p>
      </dgm:t>
    </dgm:pt>
    <dgm:pt modelId="{55BCB105-8B9C-42E4-966D-360074FB3D6B}" type="parTrans" cxnId="{87BFD7C2-4875-416B-BA24-FB214BC96288}">
      <dgm:prSet/>
      <dgm:spPr/>
      <dgm:t>
        <a:bodyPr/>
        <a:lstStyle/>
        <a:p>
          <a:endParaRPr lang="en-GB"/>
        </a:p>
      </dgm:t>
    </dgm:pt>
    <dgm:pt modelId="{054D72DD-1845-4FD3-82BE-6377BB4FBC3B}" type="sibTrans" cxnId="{87BFD7C2-4875-416B-BA24-FB214BC96288}">
      <dgm:prSet/>
      <dgm:spPr/>
      <dgm:t>
        <a:bodyPr/>
        <a:lstStyle/>
        <a:p>
          <a:endParaRPr lang="en-GB"/>
        </a:p>
      </dgm:t>
    </dgm:pt>
    <dgm:pt modelId="{9481B387-FEE0-4DA2-870D-D6CCBF711499}">
      <dgm:prSet/>
      <dgm:spPr/>
      <dgm:t>
        <a:bodyPr/>
        <a:lstStyle/>
        <a:p>
          <a:pPr rtl="0"/>
          <a:r>
            <a:rPr lang="en-IN"/>
            <a:t>Area and owner details are available</a:t>
          </a:r>
          <a:endParaRPr lang="en-GB"/>
        </a:p>
      </dgm:t>
    </dgm:pt>
    <dgm:pt modelId="{BE41467D-3C45-4A3A-86F4-F135F58F0228}" type="parTrans" cxnId="{F2D66174-8B53-489B-B98A-7DC085FDD74E}">
      <dgm:prSet/>
      <dgm:spPr/>
      <dgm:t>
        <a:bodyPr/>
        <a:lstStyle/>
        <a:p>
          <a:endParaRPr lang="en-GB"/>
        </a:p>
      </dgm:t>
    </dgm:pt>
    <dgm:pt modelId="{AD01AFB6-10DA-4AB4-8855-1C1698AB0FDF}" type="sibTrans" cxnId="{F2D66174-8B53-489B-B98A-7DC085FDD74E}">
      <dgm:prSet/>
      <dgm:spPr/>
      <dgm:t>
        <a:bodyPr/>
        <a:lstStyle/>
        <a:p>
          <a:endParaRPr lang="en-GB"/>
        </a:p>
      </dgm:t>
    </dgm:pt>
    <dgm:pt modelId="{DCB1B34F-3E3B-477C-ACAC-0C3D30F350F1}">
      <dgm:prSet/>
      <dgm:spPr/>
      <dgm:t>
        <a:bodyPr/>
        <a:lstStyle/>
        <a:p>
          <a:pPr rtl="0"/>
          <a:r>
            <a:rPr lang="en-IN"/>
            <a:t>Friends, CA and consultants</a:t>
          </a:r>
          <a:endParaRPr lang="en-GB"/>
        </a:p>
      </dgm:t>
    </dgm:pt>
    <dgm:pt modelId="{45D01438-FBD6-454C-B7C4-7ADCE90CEB0E}" type="parTrans" cxnId="{335176B1-1622-424D-BCA5-0FE11C2E800E}">
      <dgm:prSet/>
      <dgm:spPr/>
      <dgm:t>
        <a:bodyPr/>
        <a:lstStyle/>
        <a:p>
          <a:endParaRPr lang="en-GB"/>
        </a:p>
      </dgm:t>
    </dgm:pt>
    <dgm:pt modelId="{C6FBD171-5125-4193-86C1-02AF46DD5089}" type="sibTrans" cxnId="{335176B1-1622-424D-BCA5-0FE11C2E800E}">
      <dgm:prSet/>
      <dgm:spPr/>
      <dgm:t>
        <a:bodyPr/>
        <a:lstStyle/>
        <a:p>
          <a:endParaRPr lang="en-GB"/>
        </a:p>
      </dgm:t>
    </dgm:pt>
    <dgm:pt modelId="{0BE60E48-CA42-4AD0-ADCC-EC51F8ECB54A}" type="pres">
      <dgm:prSet presAssocID="{3FCEE857-6E89-4750-85CC-787D2300C7EF}" presName="linear" presStyleCnt="0">
        <dgm:presLayoutVars>
          <dgm:animLvl val="lvl"/>
          <dgm:resizeHandles val="exact"/>
        </dgm:presLayoutVars>
      </dgm:prSet>
      <dgm:spPr/>
      <dgm:t>
        <a:bodyPr/>
        <a:lstStyle/>
        <a:p>
          <a:endParaRPr lang="en-GB"/>
        </a:p>
      </dgm:t>
    </dgm:pt>
    <dgm:pt modelId="{24CD6AEF-0E8C-4CE0-88C7-2D85F5C072C0}" type="pres">
      <dgm:prSet presAssocID="{89AE7BEA-8221-4302-A752-54F326F99E4F}" presName="parentText" presStyleLbl="node1" presStyleIdx="0" presStyleCnt="4">
        <dgm:presLayoutVars>
          <dgm:chMax val="0"/>
          <dgm:bulletEnabled val="1"/>
        </dgm:presLayoutVars>
      </dgm:prSet>
      <dgm:spPr/>
      <dgm:t>
        <a:bodyPr/>
        <a:lstStyle/>
        <a:p>
          <a:endParaRPr lang="en-GB"/>
        </a:p>
      </dgm:t>
    </dgm:pt>
    <dgm:pt modelId="{065A5418-7CFC-47AC-85FD-3B6DE85F61F3}" type="pres">
      <dgm:prSet presAssocID="{4E07A783-0011-4FAE-B9A1-26C585AF88CD}" presName="spacer" presStyleCnt="0"/>
      <dgm:spPr/>
    </dgm:pt>
    <dgm:pt modelId="{8443B0C1-A179-4A70-A338-9AAAEEE1AB92}" type="pres">
      <dgm:prSet presAssocID="{D872B43D-D5E1-4166-9154-7F06F793BE71}" presName="parentText" presStyleLbl="node1" presStyleIdx="1" presStyleCnt="4">
        <dgm:presLayoutVars>
          <dgm:chMax val="0"/>
          <dgm:bulletEnabled val="1"/>
        </dgm:presLayoutVars>
      </dgm:prSet>
      <dgm:spPr/>
      <dgm:t>
        <a:bodyPr/>
        <a:lstStyle/>
        <a:p>
          <a:endParaRPr lang="en-GB"/>
        </a:p>
      </dgm:t>
    </dgm:pt>
    <dgm:pt modelId="{4F0B9545-9666-485A-BC3C-C3E6AE0F4778}" type="pres">
      <dgm:prSet presAssocID="{9EBA2D63-82C8-4176-B044-53368945C76B}" presName="spacer" presStyleCnt="0"/>
      <dgm:spPr/>
    </dgm:pt>
    <dgm:pt modelId="{80C58F22-705D-4969-9E3E-9EBDEBADEB9E}" type="pres">
      <dgm:prSet presAssocID="{45672080-468B-45E7-BEEE-45A00B99D7CC}" presName="parentText" presStyleLbl="node1" presStyleIdx="2" presStyleCnt="4">
        <dgm:presLayoutVars>
          <dgm:chMax val="0"/>
          <dgm:bulletEnabled val="1"/>
        </dgm:presLayoutVars>
      </dgm:prSet>
      <dgm:spPr/>
      <dgm:t>
        <a:bodyPr/>
        <a:lstStyle/>
        <a:p>
          <a:endParaRPr lang="en-GB"/>
        </a:p>
      </dgm:t>
    </dgm:pt>
    <dgm:pt modelId="{6D31591F-BCE0-4C04-998C-ACDC61C9E048}" type="pres">
      <dgm:prSet presAssocID="{45672080-468B-45E7-BEEE-45A00B99D7CC}" presName="childText" presStyleLbl="revTx" presStyleIdx="0" presStyleCnt="1">
        <dgm:presLayoutVars>
          <dgm:bulletEnabled val="1"/>
        </dgm:presLayoutVars>
      </dgm:prSet>
      <dgm:spPr/>
      <dgm:t>
        <a:bodyPr/>
        <a:lstStyle/>
        <a:p>
          <a:endParaRPr lang="en-GB"/>
        </a:p>
      </dgm:t>
    </dgm:pt>
    <dgm:pt modelId="{375FDC8E-5E47-4784-8CB3-E5EFB68DB8B1}" type="pres">
      <dgm:prSet presAssocID="{DCB1B34F-3E3B-477C-ACAC-0C3D30F350F1}" presName="parentText" presStyleLbl="node1" presStyleIdx="3" presStyleCnt="4">
        <dgm:presLayoutVars>
          <dgm:chMax val="0"/>
          <dgm:bulletEnabled val="1"/>
        </dgm:presLayoutVars>
      </dgm:prSet>
      <dgm:spPr/>
      <dgm:t>
        <a:bodyPr/>
        <a:lstStyle/>
        <a:p>
          <a:endParaRPr lang="en-GB"/>
        </a:p>
      </dgm:t>
    </dgm:pt>
  </dgm:ptLst>
  <dgm:cxnLst>
    <dgm:cxn modelId="{370EB3B9-05AD-4D22-8718-A8628E48E885}" type="presOf" srcId="{89AE7BEA-8221-4302-A752-54F326F99E4F}" destId="{24CD6AEF-0E8C-4CE0-88C7-2D85F5C072C0}" srcOrd="0" destOrd="0" presId="urn:microsoft.com/office/officeart/2005/8/layout/vList2"/>
    <dgm:cxn modelId="{F2D66174-8B53-489B-B98A-7DC085FDD74E}" srcId="{45672080-468B-45E7-BEEE-45A00B99D7CC}" destId="{9481B387-FEE0-4DA2-870D-D6CCBF711499}" srcOrd="1" destOrd="0" parTransId="{BE41467D-3C45-4A3A-86F4-F135F58F0228}" sibTransId="{AD01AFB6-10DA-4AB4-8855-1C1698AB0FDF}"/>
    <dgm:cxn modelId="{4DFC9BB4-72F8-4BB0-9967-04F2D260AB5F}" srcId="{3FCEE857-6E89-4750-85CC-787D2300C7EF}" destId="{89AE7BEA-8221-4302-A752-54F326F99E4F}" srcOrd="0" destOrd="0" parTransId="{BE809512-C136-41F5-8C5D-78A96AD9F3FA}" sibTransId="{4E07A783-0011-4FAE-B9A1-26C585AF88CD}"/>
    <dgm:cxn modelId="{87BFD7C2-4875-416B-BA24-FB214BC96288}" srcId="{45672080-468B-45E7-BEEE-45A00B99D7CC}" destId="{3391DD39-C40E-465F-91EE-FA354DEAAB44}" srcOrd="0" destOrd="0" parTransId="{55BCB105-8B9C-42E4-966D-360074FB3D6B}" sibTransId="{054D72DD-1845-4FD3-82BE-6377BB4FBC3B}"/>
    <dgm:cxn modelId="{252155D9-43FC-47FA-9275-B887B0B86E12}" type="presOf" srcId="{D872B43D-D5E1-4166-9154-7F06F793BE71}" destId="{8443B0C1-A179-4A70-A338-9AAAEEE1AB92}" srcOrd="0" destOrd="0" presId="urn:microsoft.com/office/officeart/2005/8/layout/vList2"/>
    <dgm:cxn modelId="{AC160F80-59B5-479C-89DC-C5F75C3BB020}" srcId="{3FCEE857-6E89-4750-85CC-787D2300C7EF}" destId="{45672080-468B-45E7-BEEE-45A00B99D7CC}" srcOrd="2" destOrd="0" parTransId="{78EA2AE6-BA78-45BB-AFCC-73F60BA4F298}" sibTransId="{0A120240-7088-47A8-8FA6-4CFBC7111996}"/>
    <dgm:cxn modelId="{E593CED2-36A9-4A2A-B945-36AA73585FAE}" type="presOf" srcId="{3FCEE857-6E89-4750-85CC-787D2300C7EF}" destId="{0BE60E48-CA42-4AD0-ADCC-EC51F8ECB54A}" srcOrd="0" destOrd="0" presId="urn:microsoft.com/office/officeart/2005/8/layout/vList2"/>
    <dgm:cxn modelId="{C533AB8C-B43D-4CB5-850B-0FBEB1DE6955}" type="presOf" srcId="{9481B387-FEE0-4DA2-870D-D6CCBF711499}" destId="{6D31591F-BCE0-4C04-998C-ACDC61C9E048}" srcOrd="0" destOrd="1" presId="urn:microsoft.com/office/officeart/2005/8/layout/vList2"/>
    <dgm:cxn modelId="{F7D07DAE-65A0-48D3-957E-2FCBE8A83CF1}" srcId="{3FCEE857-6E89-4750-85CC-787D2300C7EF}" destId="{D872B43D-D5E1-4166-9154-7F06F793BE71}" srcOrd="1" destOrd="0" parTransId="{BABF8D3C-17BD-4F31-97F8-ED8632B2DE99}" sibTransId="{9EBA2D63-82C8-4176-B044-53368945C76B}"/>
    <dgm:cxn modelId="{335176B1-1622-424D-BCA5-0FE11C2E800E}" srcId="{3FCEE857-6E89-4750-85CC-787D2300C7EF}" destId="{DCB1B34F-3E3B-477C-ACAC-0C3D30F350F1}" srcOrd="3" destOrd="0" parTransId="{45D01438-FBD6-454C-B7C4-7ADCE90CEB0E}" sibTransId="{C6FBD171-5125-4193-86C1-02AF46DD5089}"/>
    <dgm:cxn modelId="{1282D961-9021-496B-8E51-441B8544597C}" type="presOf" srcId="{DCB1B34F-3E3B-477C-ACAC-0C3D30F350F1}" destId="{375FDC8E-5E47-4784-8CB3-E5EFB68DB8B1}" srcOrd="0" destOrd="0" presId="urn:microsoft.com/office/officeart/2005/8/layout/vList2"/>
    <dgm:cxn modelId="{424F4D3F-7CBF-439B-B254-BD2C22162057}" type="presOf" srcId="{3391DD39-C40E-465F-91EE-FA354DEAAB44}" destId="{6D31591F-BCE0-4C04-998C-ACDC61C9E048}" srcOrd="0" destOrd="0" presId="urn:microsoft.com/office/officeart/2005/8/layout/vList2"/>
    <dgm:cxn modelId="{E6E50DAE-113E-40B6-AB93-26CE0EDDE38F}" type="presOf" srcId="{45672080-468B-45E7-BEEE-45A00B99D7CC}" destId="{80C58F22-705D-4969-9E3E-9EBDEBADEB9E}" srcOrd="0" destOrd="0" presId="urn:microsoft.com/office/officeart/2005/8/layout/vList2"/>
    <dgm:cxn modelId="{8DFFBEB1-B833-43D7-A7A0-4ED10E975FA4}" type="presParOf" srcId="{0BE60E48-CA42-4AD0-ADCC-EC51F8ECB54A}" destId="{24CD6AEF-0E8C-4CE0-88C7-2D85F5C072C0}" srcOrd="0" destOrd="0" presId="urn:microsoft.com/office/officeart/2005/8/layout/vList2"/>
    <dgm:cxn modelId="{A8C741AA-525B-44A9-91DA-1B87725DDF97}" type="presParOf" srcId="{0BE60E48-CA42-4AD0-ADCC-EC51F8ECB54A}" destId="{065A5418-7CFC-47AC-85FD-3B6DE85F61F3}" srcOrd="1" destOrd="0" presId="urn:microsoft.com/office/officeart/2005/8/layout/vList2"/>
    <dgm:cxn modelId="{C665DD71-0946-46FD-9E6E-47003D124AEF}" type="presParOf" srcId="{0BE60E48-CA42-4AD0-ADCC-EC51F8ECB54A}" destId="{8443B0C1-A179-4A70-A338-9AAAEEE1AB92}" srcOrd="2" destOrd="0" presId="urn:microsoft.com/office/officeart/2005/8/layout/vList2"/>
    <dgm:cxn modelId="{5A183EA4-D6A8-4F5B-BAF4-55865A224988}" type="presParOf" srcId="{0BE60E48-CA42-4AD0-ADCC-EC51F8ECB54A}" destId="{4F0B9545-9666-485A-BC3C-C3E6AE0F4778}" srcOrd="3" destOrd="0" presId="urn:microsoft.com/office/officeart/2005/8/layout/vList2"/>
    <dgm:cxn modelId="{D063E6A6-E2EC-4214-863B-30A847271E35}" type="presParOf" srcId="{0BE60E48-CA42-4AD0-ADCC-EC51F8ECB54A}" destId="{80C58F22-705D-4969-9E3E-9EBDEBADEB9E}" srcOrd="4" destOrd="0" presId="urn:microsoft.com/office/officeart/2005/8/layout/vList2"/>
    <dgm:cxn modelId="{5B60AEE7-DEE1-465F-97D1-25F6246A7439}" type="presParOf" srcId="{0BE60E48-CA42-4AD0-ADCC-EC51F8ECB54A}" destId="{6D31591F-BCE0-4C04-998C-ACDC61C9E048}" srcOrd="5" destOrd="0" presId="urn:microsoft.com/office/officeart/2005/8/layout/vList2"/>
    <dgm:cxn modelId="{159AEDF3-39DC-48BF-820A-262D4F684B93}" type="presParOf" srcId="{0BE60E48-CA42-4AD0-ADCC-EC51F8ECB54A}" destId="{375FDC8E-5E47-4784-8CB3-E5EFB68DB8B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967259F-5E8A-4B64-A17B-FBEC52C001C7}" type="doc">
      <dgm:prSet loTypeId="urn:microsoft.com/office/officeart/2005/8/layout/vList6" loCatId="list" qsTypeId="urn:microsoft.com/office/officeart/2005/8/quickstyle/simple1" qsCatId="simple" csTypeId="urn:microsoft.com/office/officeart/2005/8/colors/accent0_3" csCatId="mainScheme" phldr="1"/>
      <dgm:spPr/>
      <dgm:t>
        <a:bodyPr/>
        <a:lstStyle/>
        <a:p>
          <a:endParaRPr lang="en-US"/>
        </a:p>
      </dgm:t>
    </dgm:pt>
    <dgm:pt modelId="{C7602CC7-514D-4858-8EC6-27D0AB8804C9}">
      <dgm:prSet custT="1"/>
      <dgm:spPr/>
      <dgm:t>
        <a:bodyPr/>
        <a:lstStyle/>
        <a:p>
          <a:pPr rtl="0"/>
          <a:r>
            <a:rPr lang="en-US" sz="1600"/>
            <a:t>Administrator </a:t>
          </a:r>
        </a:p>
      </dgm:t>
    </dgm:pt>
    <dgm:pt modelId="{078D20E0-2A40-49F3-92C8-D27726E2E9B6}" type="parTrans" cxnId="{2095D85A-A91F-495E-8EA8-1843F1A38D53}">
      <dgm:prSet/>
      <dgm:spPr/>
      <dgm:t>
        <a:bodyPr/>
        <a:lstStyle/>
        <a:p>
          <a:endParaRPr lang="en-US" sz="2000"/>
        </a:p>
      </dgm:t>
    </dgm:pt>
    <dgm:pt modelId="{7F9380A4-8775-41AD-BBE5-CF36B3684988}" type="sibTrans" cxnId="{2095D85A-A91F-495E-8EA8-1843F1A38D53}">
      <dgm:prSet/>
      <dgm:spPr/>
      <dgm:t>
        <a:bodyPr/>
        <a:lstStyle/>
        <a:p>
          <a:endParaRPr lang="en-US" sz="2000"/>
        </a:p>
      </dgm:t>
    </dgm:pt>
    <dgm:pt modelId="{095D12FB-F76A-4331-B8A5-943C3A0FF0BB}">
      <dgm:prSet custT="1"/>
      <dgm:spPr/>
      <dgm:t>
        <a:bodyPr/>
        <a:lstStyle/>
        <a:p>
          <a:pPr rtl="0"/>
          <a:r>
            <a:rPr lang="en-US" sz="1400" dirty="0"/>
            <a:t>A person appointed by a competent authority to administer the estate when no executor is appointed or an executor appointed refuses to act as an executor.</a:t>
          </a:r>
        </a:p>
      </dgm:t>
    </dgm:pt>
    <dgm:pt modelId="{14EBBA56-74DE-4FE8-BB63-33D08245AA8B}" type="parTrans" cxnId="{E487FF8E-1DCF-42E5-97EC-514D0814DE6F}">
      <dgm:prSet/>
      <dgm:spPr/>
      <dgm:t>
        <a:bodyPr/>
        <a:lstStyle/>
        <a:p>
          <a:endParaRPr lang="en-US" sz="2000"/>
        </a:p>
      </dgm:t>
    </dgm:pt>
    <dgm:pt modelId="{1400CD2F-BA96-4602-A433-5B1D4CAD864B}" type="sibTrans" cxnId="{E487FF8E-1DCF-42E5-97EC-514D0814DE6F}">
      <dgm:prSet/>
      <dgm:spPr/>
      <dgm:t>
        <a:bodyPr/>
        <a:lstStyle/>
        <a:p>
          <a:endParaRPr lang="en-US" sz="2000"/>
        </a:p>
      </dgm:t>
    </dgm:pt>
    <dgm:pt modelId="{1FB1D5AF-B206-4163-8C0C-CC345DED61B5}">
      <dgm:prSet custT="1"/>
      <dgm:spPr/>
      <dgm:t>
        <a:bodyPr/>
        <a:lstStyle/>
        <a:p>
          <a:pPr rtl="0"/>
          <a:r>
            <a:rPr lang="en-US" sz="1600"/>
            <a:t>Probate </a:t>
          </a:r>
        </a:p>
      </dgm:t>
    </dgm:pt>
    <dgm:pt modelId="{2EEC13E8-2E97-4307-81D2-2404484B1B02}" type="parTrans" cxnId="{72E0DC26-9E47-4D12-BFF1-19318335DADB}">
      <dgm:prSet/>
      <dgm:spPr/>
      <dgm:t>
        <a:bodyPr/>
        <a:lstStyle/>
        <a:p>
          <a:endParaRPr lang="en-US" sz="2000"/>
        </a:p>
      </dgm:t>
    </dgm:pt>
    <dgm:pt modelId="{F05E5776-6855-4BD1-AA46-21B891E6C18A}" type="sibTrans" cxnId="{72E0DC26-9E47-4D12-BFF1-19318335DADB}">
      <dgm:prSet/>
      <dgm:spPr/>
      <dgm:t>
        <a:bodyPr/>
        <a:lstStyle/>
        <a:p>
          <a:endParaRPr lang="en-US" sz="2000"/>
        </a:p>
      </dgm:t>
    </dgm:pt>
    <dgm:pt modelId="{12CBE6DC-7F75-4617-B2B9-28CAD7D18396}">
      <dgm:prSet custT="1"/>
      <dgm:spPr/>
      <dgm:t>
        <a:bodyPr/>
        <a:lstStyle/>
        <a:p>
          <a:pPr rtl="0"/>
          <a:r>
            <a:rPr lang="en-US" sz="1400" dirty="0"/>
            <a:t>A copy of a Will certified under the seal of a Court of competent jurisdiction with a grant of administration to the estate.</a:t>
          </a:r>
        </a:p>
      </dgm:t>
    </dgm:pt>
    <dgm:pt modelId="{AA70C74A-DDB7-4969-A6C3-4BCCB362E725}" type="parTrans" cxnId="{BDE82947-59F7-4D34-BEF0-BCDBC2578477}">
      <dgm:prSet/>
      <dgm:spPr/>
      <dgm:t>
        <a:bodyPr/>
        <a:lstStyle/>
        <a:p>
          <a:endParaRPr lang="en-US" sz="2000"/>
        </a:p>
      </dgm:t>
    </dgm:pt>
    <dgm:pt modelId="{5A962FE2-F8D3-4092-A454-E5FD037E0EF6}" type="sibTrans" cxnId="{BDE82947-59F7-4D34-BEF0-BCDBC2578477}">
      <dgm:prSet/>
      <dgm:spPr/>
      <dgm:t>
        <a:bodyPr/>
        <a:lstStyle/>
        <a:p>
          <a:endParaRPr lang="en-US" sz="2000"/>
        </a:p>
      </dgm:t>
    </dgm:pt>
    <dgm:pt modelId="{59762E42-5032-4D88-B942-C4F4357CFAC3}">
      <dgm:prSet custT="1"/>
      <dgm:spPr/>
      <dgm:t>
        <a:bodyPr/>
        <a:lstStyle/>
        <a:p>
          <a:pPr rtl="0"/>
          <a:r>
            <a:rPr lang="en-US" sz="1600"/>
            <a:t>Codicil </a:t>
          </a:r>
        </a:p>
      </dgm:t>
    </dgm:pt>
    <dgm:pt modelId="{8337F189-C5AE-4602-98D8-042232D78597}" type="parTrans" cxnId="{0B8E6263-6304-4D60-8A86-42F01FCD27E1}">
      <dgm:prSet/>
      <dgm:spPr/>
      <dgm:t>
        <a:bodyPr/>
        <a:lstStyle/>
        <a:p>
          <a:endParaRPr lang="en-US" sz="2000"/>
        </a:p>
      </dgm:t>
    </dgm:pt>
    <dgm:pt modelId="{A5EC35DC-4D93-4777-BB89-667CB7901FD9}" type="sibTrans" cxnId="{0B8E6263-6304-4D60-8A86-42F01FCD27E1}">
      <dgm:prSet/>
      <dgm:spPr/>
      <dgm:t>
        <a:bodyPr/>
        <a:lstStyle/>
        <a:p>
          <a:endParaRPr lang="en-US" sz="2000"/>
        </a:p>
      </dgm:t>
    </dgm:pt>
    <dgm:pt modelId="{0D2F3862-ECA5-4C5F-96A5-2E1010F99DF2}">
      <dgm:prSet custT="1"/>
      <dgm:spPr/>
      <dgm:t>
        <a:bodyPr/>
        <a:lstStyle/>
        <a:p>
          <a:pPr rtl="0"/>
          <a:r>
            <a:rPr lang="en-US" sz="1400"/>
            <a:t>A document which modifies or alters the provisions of the original Will and forms part of it.</a:t>
          </a:r>
        </a:p>
      </dgm:t>
    </dgm:pt>
    <dgm:pt modelId="{2C8695A7-0898-4659-9CB9-45C601B1ECB3}" type="parTrans" cxnId="{33801673-967A-4110-97B3-37B6CE62F409}">
      <dgm:prSet/>
      <dgm:spPr/>
      <dgm:t>
        <a:bodyPr/>
        <a:lstStyle/>
        <a:p>
          <a:endParaRPr lang="en-US" sz="2000"/>
        </a:p>
      </dgm:t>
    </dgm:pt>
    <dgm:pt modelId="{825E0D54-3DAB-40F7-8B07-690B768D9D5F}" type="sibTrans" cxnId="{33801673-967A-4110-97B3-37B6CE62F409}">
      <dgm:prSet/>
      <dgm:spPr/>
      <dgm:t>
        <a:bodyPr/>
        <a:lstStyle/>
        <a:p>
          <a:endParaRPr lang="en-US" sz="2000"/>
        </a:p>
      </dgm:t>
    </dgm:pt>
    <dgm:pt modelId="{E687954B-E0E3-4974-BA7F-8A649F60D6EA}">
      <dgm:prSet custT="1"/>
      <dgm:spPr/>
      <dgm:t>
        <a:bodyPr/>
        <a:lstStyle/>
        <a:p>
          <a:pPr rtl="0"/>
          <a:r>
            <a:rPr lang="en-US" sz="1600"/>
            <a:t>Letter of Administration </a:t>
          </a:r>
        </a:p>
      </dgm:t>
    </dgm:pt>
    <dgm:pt modelId="{2475DD28-EDA0-4751-801C-08E8AB507F01}" type="parTrans" cxnId="{07F1AAE9-5A91-40B0-AEB2-533D8841B96C}">
      <dgm:prSet/>
      <dgm:spPr/>
      <dgm:t>
        <a:bodyPr/>
        <a:lstStyle/>
        <a:p>
          <a:endParaRPr lang="en-US" sz="2000"/>
        </a:p>
      </dgm:t>
    </dgm:pt>
    <dgm:pt modelId="{5437D3F2-8185-4B8A-A568-D00715355034}" type="sibTrans" cxnId="{07F1AAE9-5A91-40B0-AEB2-533D8841B96C}">
      <dgm:prSet/>
      <dgm:spPr/>
      <dgm:t>
        <a:bodyPr/>
        <a:lstStyle/>
        <a:p>
          <a:endParaRPr lang="en-US" sz="2000"/>
        </a:p>
      </dgm:t>
    </dgm:pt>
    <dgm:pt modelId="{4818FD48-4BF5-4188-8840-8D7217ECE3A5}">
      <dgm:prSet custT="1"/>
      <dgm:spPr/>
      <dgm:t>
        <a:bodyPr/>
        <a:lstStyle/>
        <a:p>
          <a:pPr rtl="0"/>
          <a:r>
            <a:rPr lang="en-US" sz="1400"/>
            <a:t>A letter of the court appointing an administrator to the estate.</a:t>
          </a:r>
        </a:p>
      </dgm:t>
    </dgm:pt>
    <dgm:pt modelId="{DB5127E8-4B1B-4649-8BC4-0C176A2CA3B4}" type="parTrans" cxnId="{54CA5E49-0989-4306-854B-0862A863C3CE}">
      <dgm:prSet/>
      <dgm:spPr/>
      <dgm:t>
        <a:bodyPr/>
        <a:lstStyle/>
        <a:p>
          <a:endParaRPr lang="en-US" sz="2000"/>
        </a:p>
      </dgm:t>
    </dgm:pt>
    <dgm:pt modelId="{9A897A59-D721-4F70-B353-43CB48A76779}" type="sibTrans" cxnId="{54CA5E49-0989-4306-854B-0862A863C3CE}">
      <dgm:prSet/>
      <dgm:spPr/>
      <dgm:t>
        <a:bodyPr/>
        <a:lstStyle/>
        <a:p>
          <a:endParaRPr lang="en-US" sz="2000"/>
        </a:p>
      </dgm:t>
    </dgm:pt>
    <dgm:pt modelId="{F8EB4305-35EE-4C11-8D40-547BF8D2E935}">
      <dgm:prSet custT="1"/>
      <dgm:spPr/>
      <dgm:t>
        <a:bodyPr/>
        <a:lstStyle/>
        <a:p>
          <a:pPr rtl="0"/>
          <a:r>
            <a:rPr lang="en-US" sz="1600"/>
            <a:t>Succession Certificate </a:t>
          </a:r>
        </a:p>
      </dgm:t>
    </dgm:pt>
    <dgm:pt modelId="{4ACC6024-C29A-4B72-B0B6-9FA941EE3BC4}" type="parTrans" cxnId="{519DCA93-2095-44F8-B835-370217806B36}">
      <dgm:prSet/>
      <dgm:spPr/>
      <dgm:t>
        <a:bodyPr/>
        <a:lstStyle/>
        <a:p>
          <a:endParaRPr lang="en-US" sz="2000"/>
        </a:p>
      </dgm:t>
    </dgm:pt>
    <dgm:pt modelId="{CAFA2E9A-8D82-4C9A-9850-456723F28F75}" type="sibTrans" cxnId="{519DCA93-2095-44F8-B835-370217806B36}">
      <dgm:prSet/>
      <dgm:spPr/>
      <dgm:t>
        <a:bodyPr/>
        <a:lstStyle/>
        <a:p>
          <a:endParaRPr lang="en-US" sz="2000"/>
        </a:p>
      </dgm:t>
    </dgm:pt>
    <dgm:pt modelId="{2374B64B-FE18-442F-9CAC-F402C6061414}">
      <dgm:prSet custT="1"/>
      <dgm:spPr/>
      <dgm:t>
        <a:bodyPr/>
        <a:lstStyle/>
        <a:p>
          <a:pPr rtl="0"/>
          <a:r>
            <a:rPr lang="en-US" sz="1400" dirty="0"/>
            <a:t>Issued by Civil Court of jurisdiction in respect of property of a person who has died intestate, i.e. and where letter of administration or probate is not compulsory.</a:t>
          </a:r>
        </a:p>
      </dgm:t>
    </dgm:pt>
    <dgm:pt modelId="{35B2A334-0B49-4BAA-8E5A-F2B58B5DE8D3}" type="parTrans" cxnId="{4C961879-6E8A-46FC-9D55-13BDEC6379C3}">
      <dgm:prSet/>
      <dgm:spPr/>
      <dgm:t>
        <a:bodyPr/>
        <a:lstStyle/>
        <a:p>
          <a:endParaRPr lang="en-US" sz="2000"/>
        </a:p>
      </dgm:t>
    </dgm:pt>
    <dgm:pt modelId="{D7B71090-70B7-4042-916B-F0B858EF7370}" type="sibTrans" cxnId="{4C961879-6E8A-46FC-9D55-13BDEC6379C3}">
      <dgm:prSet/>
      <dgm:spPr/>
      <dgm:t>
        <a:bodyPr/>
        <a:lstStyle/>
        <a:p>
          <a:endParaRPr lang="en-US" sz="2000"/>
        </a:p>
      </dgm:t>
    </dgm:pt>
    <dgm:pt modelId="{F2C36963-8570-403A-A037-F89066F54408}" type="pres">
      <dgm:prSet presAssocID="{B967259F-5E8A-4B64-A17B-FBEC52C001C7}" presName="Name0" presStyleCnt="0">
        <dgm:presLayoutVars>
          <dgm:dir/>
          <dgm:animLvl val="lvl"/>
          <dgm:resizeHandles/>
        </dgm:presLayoutVars>
      </dgm:prSet>
      <dgm:spPr/>
      <dgm:t>
        <a:bodyPr/>
        <a:lstStyle/>
        <a:p>
          <a:endParaRPr lang="en-GB"/>
        </a:p>
      </dgm:t>
    </dgm:pt>
    <dgm:pt modelId="{5AC1129E-A058-4EC6-8533-1BEA6DD4F395}" type="pres">
      <dgm:prSet presAssocID="{C7602CC7-514D-4858-8EC6-27D0AB8804C9}" presName="linNode" presStyleCnt="0"/>
      <dgm:spPr/>
    </dgm:pt>
    <dgm:pt modelId="{6E7A687C-9DBE-40EE-9484-246DD49DE51B}" type="pres">
      <dgm:prSet presAssocID="{C7602CC7-514D-4858-8EC6-27D0AB8804C9}" presName="parentShp" presStyleLbl="node1" presStyleIdx="0" presStyleCnt="5">
        <dgm:presLayoutVars>
          <dgm:bulletEnabled val="1"/>
        </dgm:presLayoutVars>
      </dgm:prSet>
      <dgm:spPr/>
      <dgm:t>
        <a:bodyPr/>
        <a:lstStyle/>
        <a:p>
          <a:endParaRPr lang="en-GB"/>
        </a:p>
      </dgm:t>
    </dgm:pt>
    <dgm:pt modelId="{9ADD3453-5D8B-4051-83CC-5D4CE3964509}" type="pres">
      <dgm:prSet presAssocID="{C7602CC7-514D-4858-8EC6-27D0AB8804C9}" presName="childShp" presStyleLbl="bgAccFollowNode1" presStyleIdx="0" presStyleCnt="5">
        <dgm:presLayoutVars>
          <dgm:bulletEnabled val="1"/>
        </dgm:presLayoutVars>
      </dgm:prSet>
      <dgm:spPr/>
      <dgm:t>
        <a:bodyPr/>
        <a:lstStyle/>
        <a:p>
          <a:endParaRPr lang="en-GB"/>
        </a:p>
      </dgm:t>
    </dgm:pt>
    <dgm:pt modelId="{AAB9CD69-8E5B-4D62-87FD-C914E0160FEB}" type="pres">
      <dgm:prSet presAssocID="{7F9380A4-8775-41AD-BBE5-CF36B3684988}" presName="spacing" presStyleCnt="0"/>
      <dgm:spPr/>
    </dgm:pt>
    <dgm:pt modelId="{06DC8E6A-BBDB-4231-A9A1-A699CD43CD93}" type="pres">
      <dgm:prSet presAssocID="{1FB1D5AF-B206-4163-8C0C-CC345DED61B5}" presName="linNode" presStyleCnt="0"/>
      <dgm:spPr/>
    </dgm:pt>
    <dgm:pt modelId="{702EFDFE-973B-44D7-99C7-CB36436DF8E7}" type="pres">
      <dgm:prSet presAssocID="{1FB1D5AF-B206-4163-8C0C-CC345DED61B5}" presName="parentShp" presStyleLbl="node1" presStyleIdx="1" presStyleCnt="5">
        <dgm:presLayoutVars>
          <dgm:bulletEnabled val="1"/>
        </dgm:presLayoutVars>
      </dgm:prSet>
      <dgm:spPr/>
      <dgm:t>
        <a:bodyPr/>
        <a:lstStyle/>
        <a:p>
          <a:endParaRPr lang="en-GB"/>
        </a:p>
      </dgm:t>
    </dgm:pt>
    <dgm:pt modelId="{56E6ECD4-7C3E-43F4-9D10-79D5FA440AA6}" type="pres">
      <dgm:prSet presAssocID="{1FB1D5AF-B206-4163-8C0C-CC345DED61B5}" presName="childShp" presStyleLbl="bgAccFollowNode1" presStyleIdx="1" presStyleCnt="5">
        <dgm:presLayoutVars>
          <dgm:bulletEnabled val="1"/>
        </dgm:presLayoutVars>
      </dgm:prSet>
      <dgm:spPr/>
      <dgm:t>
        <a:bodyPr/>
        <a:lstStyle/>
        <a:p>
          <a:endParaRPr lang="en-GB"/>
        </a:p>
      </dgm:t>
    </dgm:pt>
    <dgm:pt modelId="{60F28311-EAEA-43C6-8129-32463C2AC827}" type="pres">
      <dgm:prSet presAssocID="{F05E5776-6855-4BD1-AA46-21B891E6C18A}" presName="spacing" presStyleCnt="0"/>
      <dgm:spPr/>
    </dgm:pt>
    <dgm:pt modelId="{E97D6359-DF45-4F0B-879A-A421305FAEE9}" type="pres">
      <dgm:prSet presAssocID="{59762E42-5032-4D88-B942-C4F4357CFAC3}" presName="linNode" presStyleCnt="0"/>
      <dgm:spPr/>
    </dgm:pt>
    <dgm:pt modelId="{9AFD7693-22E6-4CB9-826E-1DD24CDC3287}" type="pres">
      <dgm:prSet presAssocID="{59762E42-5032-4D88-B942-C4F4357CFAC3}" presName="parentShp" presStyleLbl="node1" presStyleIdx="2" presStyleCnt="5">
        <dgm:presLayoutVars>
          <dgm:bulletEnabled val="1"/>
        </dgm:presLayoutVars>
      </dgm:prSet>
      <dgm:spPr/>
      <dgm:t>
        <a:bodyPr/>
        <a:lstStyle/>
        <a:p>
          <a:endParaRPr lang="en-GB"/>
        </a:p>
      </dgm:t>
    </dgm:pt>
    <dgm:pt modelId="{E39FCC00-38BB-4EED-A9CE-B0BC812A03AE}" type="pres">
      <dgm:prSet presAssocID="{59762E42-5032-4D88-B942-C4F4357CFAC3}" presName="childShp" presStyleLbl="bgAccFollowNode1" presStyleIdx="2" presStyleCnt="5">
        <dgm:presLayoutVars>
          <dgm:bulletEnabled val="1"/>
        </dgm:presLayoutVars>
      </dgm:prSet>
      <dgm:spPr/>
      <dgm:t>
        <a:bodyPr/>
        <a:lstStyle/>
        <a:p>
          <a:endParaRPr lang="en-GB"/>
        </a:p>
      </dgm:t>
    </dgm:pt>
    <dgm:pt modelId="{1CC98CF4-EA38-400D-9147-0686FE9404EF}" type="pres">
      <dgm:prSet presAssocID="{A5EC35DC-4D93-4777-BB89-667CB7901FD9}" presName="spacing" presStyleCnt="0"/>
      <dgm:spPr/>
    </dgm:pt>
    <dgm:pt modelId="{3B83F323-201D-41DE-B982-886216D84B5B}" type="pres">
      <dgm:prSet presAssocID="{E687954B-E0E3-4974-BA7F-8A649F60D6EA}" presName="linNode" presStyleCnt="0"/>
      <dgm:spPr/>
    </dgm:pt>
    <dgm:pt modelId="{23B07A56-8277-4286-8783-F81E0C574409}" type="pres">
      <dgm:prSet presAssocID="{E687954B-E0E3-4974-BA7F-8A649F60D6EA}" presName="parentShp" presStyleLbl="node1" presStyleIdx="3" presStyleCnt="5">
        <dgm:presLayoutVars>
          <dgm:bulletEnabled val="1"/>
        </dgm:presLayoutVars>
      </dgm:prSet>
      <dgm:spPr/>
      <dgm:t>
        <a:bodyPr/>
        <a:lstStyle/>
        <a:p>
          <a:endParaRPr lang="en-GB"/>
        </a:p>
      </dgm:t>
    </dgm:pt>
    <dgm:pt modelId="{4B49FECE-654E-4E2D-B308-537C472E4D0C}" type="pres">
      <dgm:prSet presAssocID="{E687954B-E0E3-4974-BA7F-8A649F60D6EA}" presName="childShp" presStyleLbl="bgAccFollowNode1" presStyleIdx="3" presStyleCnt="5">
        <dgm:presLayoutVars>
          <dgm:bulletEnabled val="1"/>
        </dgm:presLayoutVars>
      </dgm:prSet>
      <dgm:spPr/>
      <dgm:t>
        <a:bodyPr/>
        <a:lstStyle/>
        <a:p>
          <a:endParaRPr lang="en-GB"/>
        </a:p>
      </dgm:t>
    </dgm:pt>
    <dgm:pt modelId="{7C492FF8-47FD-4B67-8FEC-E86B528DC2A3}" type="pres">
      <dgm:prSet presAssocID="{5437D3F2-8185-4B8A-A568-D00715355034}" presName="spacing" presStyleCnt="0"/>
      <dgm:spPr/>
    </dgm:pt>
    <dgm:pt modelId="{E1299F93-9C04-42B8-8FA6-84C6CABD8ACA}" type="pres">
      <dgm:prSet presAssocID="{F8EB4305-35EE-4C11-8D40-547BF8D2E935}" presName="linNode" presStyleCnt="0"/>
      <dgm:spPr/>
    </dgm:pt>
    <dgm:pt modelId="{8B630901-839B-43DC-80BE-C5F9F51360EB}" type="pres">
      <dgm:prSet presAssocID="{F8EB4305-35EE-4C11-8D40-547BF8D2E935}" presName="parentShp" presStyleLbl="node1" presStyleIdx="4" presStyleCnt="5">
        <dgm:presLayoutVars>
          <dgm:bulletEnabled val="1"/>
        </dgm:presLayoutVars>
      </dgm:prSet>
      <dgm:spPr/>
      <dgm:t>
        <a:bodyPr/>
        <a:lstStyle/>
        <a:p>
          <a:endParaRPr lang="en-GB"/>
        </a:p>
      </dgm:t>
    </dgm:pt>
    <dgm:pt modelId="{613EAFCC-3E0F-4338-9693-5928F2D053F6}" type="pres">
      <dgm:prSet presAssocID="{F8EB4305-35EE-4C11-8D40-547BF8D2E935}" presName="childShp" presStyleLbl="bgAccFollowNode1" presStyleIdx="4" presStyleCnt="5">
        <dgm:presLayoutVars>
          <dgm:bulletEnabled val="1"/>
        </dgm:presLayoutVars>
      </dgm:prSet>
      <dgm:spPr/>
      <dgm:t>
        <a:bodyPr/>
        <a:lstStyle/>
        <a:p>
          <a:endParaRPr lang="en-GB"/>
        </a:p>
      </dgm:t>
    </dgm:pt>
  </dgm:ptLst>
  <dgm:cxnLst>
    <dgm:cxn modelId="{33801673-967A-4110-97B3-37B6CE62F409}" srcId="{59762E42-5032-4D88-B942-C4F4357CFAC3}" destId="{0D2F3862-ECA5-4C5F-96A5-2E1010F99DF2}" srcOrd="0" destOrd="0" parTransId="{2C8695A7-0898-4659-9CB9-45C601B1ECB3}" sibTransId="{825E0D54-3DAB-40F7-8B07-690B768D9D5F}"/>
    <dgm:cxn modelId="{068B3AD7-9250-4A30-A785-18EB16329C75}" type="presOf" srcId="{C7602CC7-514D-4858-8EC6-27D0AB8804C9}" destId="{6E7A687C-9DBE-40EE-9484-246DD49DE51B}" srcOrd="0" destOrd="0" presId="urn:microsoft.com/office/officeart/2005/8/layout/vList6"/>
    <dgm:cxn modelId="{BDE82947-59F7-4D34-BEF0-BCDBC2578477}" srcId="{1FB1D5AF-B206-4163-8C0C-CC345DED61B5}" destId="{12CBE6DC-7F75-4617-B2B9-28CAD7D18396}" srcOrd="0" destOrd="0" parTransId="{AA70C74A-DDB7-4969-A6C3-4BCCB362E725}" sibTransId="{5A962FE2-F8D3-4092-A454-E5FD037E0EF6}"/>
    <dgm:cxn modelId="{A06E2AA1-1035-40FC-A8A0-2ADB83252349}" type="presOf" srcId="{095D12FB-F76A-4331-B8A5-943C3A0FF0BB}" destId="{9ADD3453-5D8B-4051-83CC-5D4CE3964509}" srcOrd="0" destOrd="0" presId="urn:microsoft.com/office/officeart/2005/8/layout/vList6"/>
    <dgm:cxn modelId="{72E0DC26-9E47-4D12-BFF1-19318335DADB}" srcId="{B967259F-5E8A-4B64-A17B-FBEC52C001C7}" destId="{1FB1D5AF-B206-4163-8C0C-CC345DED61B5}" srcOrd="1" destOrd="0" parTransId="{2EEC13E8-2E97-4307-81D2-2404484B1B02}" sibTransId="{F05E5776-6855-4BD1-AA46-21B891E6C18A}"/>
    <dgm:cxn modelId="{09CB85E5-EB96-4E91-960C-2385F4E0EBEB}" type="presOf" srcId="{F8EB4305-35EE-4C11-8D40-547BF8D2E935}" destId="{8B630901-839B-43DC-80BE-C5F9F51360EB}" srcOrd="0" destOrd="0" presId="urn:microsoft.com/office/officeart/2005/8/layout/vList6"/>
    <dgm:cxn modelId="{54CA5E49-0989-4306-854B-0862A863C3CE}" srcId="{E687954B-E0E3-4974-BA7F-8A649F60D6EA}" destId="{4818FD48-4BF5-4188-8840-8D7217ECE3A5}" srcOrd="0" destOrd="0" parTransId="{DB5127E8-4B1B-4649-8BC4-0C176A2CA3B4}" sibTransId="{9A897A59-D721-4F70-B353-43CB48A76779}"/>
    <dgm:cxn modelId="{4C961879-6E8A-46FC-9D55-13BDEC6379C3}" srcId="{F8EB4305-35EE-4C11-8D40-547BF8D2E935}" destId="{2374B64B-FE18-442F-9CAC-F402C6061414}" srcOrd="0" destOrd="0" parTransId="{35B2A334-0B49-4BAA-8E5A-F2B58B5DE8D3}" sibTransId="{D7B71090-70B7-4042-916B-F0B858EF7370}"/>
    <dgm:cxn modelId="{4A25B8EA-4290-4240-BD56-7E292601B486}" type="presOf" srcId="{E687954B-E0E3-4974-BA7F-8A649F60D6EA}" destId="{23B07A56-8277-4286-8783-F81E0C574409}" srcOrd="0" destOrd="0" presId="urn:microsoft.com/office/officeart/2005/8/layout/vList6"/>
    <dgm:cxn modelId="{519DCA93-2095-44F8-B835-370217806B36}" srcId="{B967259F-5E8A-4B64-A17B-FBEC52C001C7}" destId="{F8EB4305-35EE-4C11-8D40-547BF8D2E935}" srcOrd="4" destOrd="0" parTransId="{4ACC6024-C29A-4B72-B0B6-9FA941EE3BC4}" sibTransId="{CAFA2E9A-8D82-4C9A-9850-456723F28F75}"/>
    <dgm:cxn modelId="{04CA920E-8EE5-4C43-A8E4-B76137156C24}" type="presOf" srcId="{4818FD48-4BF5-4188-8840-8D7217ECE3A5}" destId="{4B49FECE-654E-4E2D-B308-537C472E4D0C}" srcOrd="0" destOrd="0" presId="urn:microsoft.com/office/officeart/2005/8/layout/vList6"/>
    <dgm:cxn modelId="{E487FF8E-1DCF-42E5-97EC-514D0814DE6F}" srcId="{C7602CC7-514D-4858-8EC6-27D0AB8804C9}" destId="{095D12FB-F76A-4331-B8A5-943C3A0FF0BB}" srcOrd="0" destOrd="0" parTransId="{14EBBA56-74DE-4FE8-BB63-33D08245AA8B}" sibTransId="{1400CD2F-BA96-4602-A433-5B1D4CAD864B}"/>
    <dgm:cxn modelId="{07F1AAE9-5A91-40B0-AEB2-533D8841B96C}" srcId="{B967259F-5E8A-4B64-A17B-FBEC52C001C7}" destId="{E687954B-E0E3-4974-BA7F-8A649F60D6EA}" srcOrd="3" destOrd="0" parTransId="{2475DD28-EDA0-4751-801C-08E8AB507F01}" sibTransId="{5437D3F2-8185-4B8A-A568-D00715355034}"/>
    <dgm:cxn modelId="{41212032-4117-46D4-8E8B-C1F0ACA73C36}" type="presOf" srcId="{0D2F3862-ECA5-4C5F-96A5-2E1010F99DF2}" destId="{E39FCC00-38BB-4EED-A9CE-B0BC812A03AE}" srcOrd="0" destOrd="0" presId="urn:microsoft.com/office/officeart/2005/8/layout/vList6"/>
    <dgm:cxn modelId="{826608A1-4760-43DF-831A-220C0793D48E}" type="presOf" srcId="{12CBE6DC-7F75-4617-B2B9-28CAD7D18396}" destId="{56E6ECD4-7C3E-43F4-9D10-79D5FA440AA6}" srcOrd="0" destOrd="0" presId="urn:microsoft.com/office/officeart/2005/8/layout/vList6"/>
    <dgm:cxn modelId="{4565955C-B69E-4A00-8819-937FFE2C2EA4}" type="presOf" srcId="{2374B64B-FE18-442F-9CAC-F402C6061414}" destId="{613EAFCC-3E0F-4338-9693-5928F2D053F6}" srcOrd="0" destOrd="0" presId="urn:microsoft.com/office/officeart/2005/8/layout/vList6"/>
    <dgm:cxn modelId="{44E32A36-9B47-41EF-B9E9-E1345C141738}" type="presOf" srcId="{59762E42-5032-4D88-B942-C4F4357CFAC3}" destId="{9AFD7693-22E6-4CB9-826E-1DD24CDC3287}" srcOrd="0" destOrd="0" presId="urn:microsoft.com/office/officeart/2005/8/layout/vList6"/>
    <dgm:cxn modelId="{506D8FDF-550D-49C5-BEC4-60227BCAFECE}" type="presOf" srcId="{B967259F-5E8A-4B64-A17B-FBEC52C001C7}" destId="{F2C36963-8570-403A-A037-F89066F54408}" srcOrd="0" destOrd="0" presId="urn:microsoft.com/office/officeart/2005/8/layout/vList6"/>
    <dgm:cxn modelId="{0B8E6263-6304-4D60-8A86-42F01FCD27E1}" srcId="{B967259F-5E8A-4B64-A17B-FBEC52C001C7}" destId="{59762E42-5032-4D88-B942-C4F4357CFAC3}" srcOrd="2" destOrd="0" parTransId="{8337F189-C5AE-4602-98D8-042232D78597}" sibTransId="{A5EC35DC-4D93-4777-BB89-667CB7901FD9}"/>
    <dgm:cxn modelId="{10A7DA40-38C3-4028-8072-F362E02685DB}" type="presOf" srcId="{1FB1D5AF-B206-4163-8C0C-CC345DED61B5}" destId="{702EFDFE-973B-44D7-99C7-CB36436DF8E7}" srcOrd="0" destOrd="0" presId="urn:microsoft.com/office/officeart/2005/8/layout/vList6"/>
    <dgm:cxn modelId="{2095D85A-A91F-495E-8EA8-1843F1A38D53}" srcId="{B967259F-5E8A-4B64-A17B-FBEC52C001C7}" destId="{C7602CC7-514D-4858-8EC6-27D0AB8804C9}" srcOrd="0" destOrd="0" parTransId="{078D20E0-2A40-49F3-92C8-D27726E2E9B6}" sibTransId="{7F9380A4-8775-41AD-BBE5-CF36B3684988}"/>
    <dgm:cxn modelId="{FE4CF82F-D797-4829-9BA3-88D629838E55}" type="presParOf" srcId="{F2C36963-8570-403A-A037-F89066F54408}" destId="{5AC1129E-A058-4EC6-8533-1BEA6DD4F395}" srcOrd="0" destOrd="0" presId="urn:microsoft.com/office/officeart/2005/8/layout/vList6"/>
    <dgm:cxn modelId="{37078268-8B77-4A39-A593-6A2F5EA06282}" type="presParOf" srcId="{5AC1129E-A058-4EC6-8533-1BEA6DD4F395}" destId="{6E7A687C-9DBE-40EE-9484-246DD49DE51B}" srcOrd="0" destOrd="0" presId="urn:microsoft.com/office/officeart/2005/8/layout/vList6"/>
    <dgm:cxn modelId="{795DE698-FD95-4EC3-B21E-44FFFB1E0750}" type="presParOf" srcId="{5AC1129E-A058-4EC6-8533-1BEA6DD4F395}" destId="{9ADD3453-5D8B-4051-83CC-5D4CE3964509}" srcOrd="1" destOrd="0" presId="urn:microsoft.com/office/officeart/2005/8/layout/vList6"/>
    <dgm:cxn modelId="{D424AE83-C1F0-4682-A6EC-7668EEC738E3}" type="presParOf" srcId="{F2C36963-8570-403A-A037-F89066F54408}" destId="{AAB9CD69-8E5B-4D62-87FD-C914E0160FEB}" srcOrd="1" destOrd="0" presId="urn:microsoft.com/office/officeart/2005/8/layout/vList6"/>
    <dgm:cxn modelId="{BDD31724-F886-404A-A5C0-2E8E1B163D6B}" type="presParOf" srcId="{F2C36963-8570-403A-A037-F89066F54408}" destId="{06DC8E6A-BBDB-4231-A9A1-A699CD43CD93}" srcOrd="2" destOrd="0" presId="urn:microsoft.com/office/officeart/2005/8/layout/vList6"/>
    <dgm:cxn modelId="{03B049E1-7366-4C41-AE82-CEFD89BB4F90}" type="presParOf" srcId="{06DC8E6A-BBDB-4231-A9A1-A699CD43CD93}" destId="{702EFDFE-973B-44D7-99C7-CB36436DF8E7}" srcOrd="0" destOrd="0" presId="urn:microsoft.com/office/officeart/2005/8/layout/vList6"/>
    <dgm:cxn modelId="{986924DC-D667-4135-8A15-302A210C170F}" type="presParOf" srcId="{06DC8E6A-BBDB-4231-A9A1-A699CD43CD93}" destId="{56E6ECD4-7C3E-43F4-9D10-79D5FA440AA6}" srcOrd="1" destOrd="0" presId="urn:microsoft.com/office/officeart/2005/8/layout/vList6"/>
    <dgm:cxn modelId="{25B991B9-D2C4-4CE5-824A-75456FB1A4D0}" type="presParOf" srcId="{F2C36963-8570-403A-A037-F89066F54408}" destId="{60F28311-EAEA-43C6-8129-32463C2AC827}" srcOrd="3" destOrd="0" presId="urn:microsoft.com/office/officeart/2005/8/layout/vList6"/>
    <dgm:cxn modelId="{B9B05A79-9986-487A-94BF-ECA1201FA646}" type="presParOf" srcId="{F2C36963-8570-403A-A037-F89066F54408}" destId="{E97D6359-DF45-4F0B-879A-A421305FAEE9}" srcOrd="4" destOrd="0" presId="urn:microsoft.com/office/officeart/2005/8/layout/vList6"/>
    <dgm:cxn modelId="{ADD1930E-2CE3-4700-9695-0712BA0AFBB1}" type="presParOf" srcId="{E97D6359-DF45-4F0B-879A-A421305FAEE9}" destId="{9AFD7693-22E6-4CB9-826E-1DD24CDC3287}" srcOrd="0" destOrd="0" presId="urn:microsoft.com/office/officeart/2005/8/layout/vList6"/>
    <dgm:cxn modelId="{1DC1031A-5E4B-4DFD-9F5D-68D9F81637F9}" type="presParOf" srcId="{E97D6359-DF45-4F0B-879A-A421305FAEE9}" destId="{E39FCC00-38BB-4EED-A9CE-B0BC812A03AE}" srcOrd="1" destOrd="0" presId="urn:microsoft.com/office/officeart/2005/8/layout/vList6"/>
    <dgm:cxn modelId="{2BB68880-526F-484A-B2C0-532A2750D012}" type="presParOf" srcId="{F2C36963-8570-403A-A037-F89066F54408}" destId="{1CC98CF4-EA38-400D-9147-0686FE9404EF}" srcOrd="5" destOrd="0" presId="urn:microsoft.com/office/officeart/2005/8/layout/vList6"/>
    <dgm:cxn modelId="{CE2C6482-66CD-4218-9D7C-DD0BA1093000}" type="presParOf" srcId="{F2C36963-8570-403A-A037-F89066F54408}" destId="{3B83F323-201D-41DE-B982-886216D84B5B}" srcOrd="6" destOrd="0" presId="urn:microsoft.com/office/officeart/2005/8/layout/vList6"/>
    <dgm:cxn modelId="{7C61ADA4-7092-4066-960E-5D68897BB666}" type="presParOf" srcId="{3B83F323-201D-41DE-B982-886216D84B5B}" destId="{23B07A56-8277-4286-8783-F81E0C574409}" srcOrd="0" destOrd="0" presId="urn:microsoft.com/office/officeart/2005/8/layout/vList6"/>
    <dgm:cxn modelId="{AB6A231E-8F5D-4B6B-908B-1E5AE10E4B89}" type="presParOf" srcId="{3B83F323-201D-41DE-B982-886216D84B5B}" destId="{4B49FECE-654E-4E2D-B308-537C472E4D0C}" srcOrd="1" destOrd="0" presId="urn:microsoft.com/office/officeart/2005/8/layout/vList6"/>
    <dgm:cxn modelId="{A44482A3-8BE7-4C56-A642-D12A3FF7B60A}" type="presParOf" srcId="{F2C36963-8570-403A-A037-F89066F54408}" destId="{7C492FF8-47FD-4B67-8FEC-E86B528DC2A3}" srcOrd="7" destOrd="0" presId="urn:microsoft.com/office/officeart/2005/8/layout/vList6"/>
    <dgm:cxn modelId="{6EB260AF-7257-406B-B215-F68E8A402E47}" type="presParOf" srcId="{F2C36963-8570-403A-A037-F89066F54408}" destId="{E1299F93-9C04-42B8-8FA6-84C6CABD8ACA}" srcOrd="8" destOrd="0" presId="urn:microsoft.com/office/officeart/2005/8/layout/vList6"/>
    <dgm:cxn modelId="{43CF29C4-6FD7-45C5-A144-4EF21918E9C0}" type="presParOf" srcId="{E1299F93-9C04-42B8-8FA6-84C6CABD8ACA}" destId="{8B630901-839B-43DC-80BE-C5F9F51360EB}" srcOrd="0" destOrd="0" presId="urn:microsoft.com/office/officeart/2005/8/layout/vList6"/>
    <dgm:cxn modelId="{90717B50-8397-447D-A4F0-ED451BB62F04}" type="presParOf" srcId="{E1299F93-9C04-42B8-8FA6-84C6CABD8ACA}" destId="{613EAFCC-3E0F-4338-9693-5928F2D053F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15977BD-65E0-436F-B463-FD877D506023}"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27019975-BCDF-4507-B14E-71D69B98E326}">
      <dgm:prSet/>
      <dgm:spPr/>
      <dgm:t>
        <a:bodyPr/>
        <a:lstStyle/>
        <a:p>
          <a:pPr rtl="0"/>
          <a:r>
            <a:rPr lang="en-US" dirty="0"/>
            <a:t>Write or type?</a:t>
          </a:r>
        </a:p>
      </dgm:t>
    </dgm:pt>
    <dgm:pt modelId="{33132844-860D-44CE-80E5-67E23AE177F7}" type="parTrans" cxnId="{91B6C6E8-8117-49C1-B975-5F92DD51F94B}">
      <dgm:prSet/>
      <dgm:spPr/>
      <dgm:t>
        <a:bodyPr/>
        <a:lstStyle/>
        <a:p>
          <a:endParaRPr lang="en-US"/>
        </a:p>
      </dgm:t>
    </dgm:pt>
    <dgm:pt modelId="{0DD72F92-0247-47EA-91EC-5DD47041E7FD}" type="sibTrans" cxnId="{91B6C6E8-8117-49C1-B975-5F92DD51F94B}">
      <dgm:prSet/>
      <dgm:spPr/>
      <dgm:t>
        <a:bodyPr/>
        <a:lstStyle/>
        <a:p>
          <a:endParaRPr lang="en-US"/>
        </a:p>
      </dgm:t>
    </dgm:pt>
    <dgm:pt modelId="{83D67FBA-F116-4F66-ABA5-7B5E18E8E3CD}">
      <dgm:prSet/>
      <dgm:spPr/>
      <dgm:t>
        <a:bodyPr/>
        <a:lstStyle/>
        <a:p>
          <a:pPr rtl="0"/>
          <a:r>
            <a:rPr lang="en-US" dirty="0"/>
            <a:t>Designate legatee/beneficiaries</a:t>
          </a:r>
        </a:p>
      </dgm:t>
    </dgm:pt>
    <dgm:pt modelId="{573B2659-6ACA-4509-8CDF-672A6248C992}" type="parTrans" cxnId="{FDA60729-F5C7-4F0A-80AE-E09013F2646E}">
      <dgm:prSet/>
      <dgm:spPr/>
      <dgm:t>
        <a:bodyPr/>
        <a:lstStyle/>
        <a:p>
          <a:endParaRPr lang="en-US"/>
        </a:p>
      </dgm:t>
    </dgm:pt>
    <dgm:pt modelId="{C4BE4A3E-C338-4812-8D50-6AFE3723203D}" type="sibTrans" cxnId="{FDA60729-F5C7-4F0A-80AE-E09013F2646E}">
      <dgm:prSet/>
      <dgm:spPr/>
      <dgm:t>
        <a:bodyPr/>
        <a:lstStyle/>
        <a:p>
          <a:endParaRPr lang="en-US"/>
        </a:p>
      </dgm:t>
    </dgm:pt>
    <dgm:pt modelId="{65016D4F-3121-40F2-997B-B9CBF6DCF142}">
      <dgm:prSet/>
      <dgm:spPr/>
      <dgm:t>
        <a:bodyPr/>
        <a:lstStyle/>
        <a:p>
          <a:r>
            <a:rPr lang="en-US" dirty="0"/>
            <a:t>Make it detailed</a:t>
          </a:r>
        </a:p>
      </dgm:t>
    </dgm:pt>
    <dgm:pt modelId="{C29BEC58-2C75-46EE-8A3C-2BF09039C879}" type="parTrans" cxnId="{E7C9B6F9-C664-4B2A-8E2C-CA8443AB4693}">
      <dgm:prSet/>
      <dgm:spPr/>
      <dgm:t>
        <a:bodyPr/>
        <a:lstStyle/>
        <a:p>
          <a:endParaRPr lang="en-US"/>
        </a:p>
      </dgm:t>
    </dgm:pt>
    <dgm:pt modelId="{924DBAF9-4C23-40C6-9121-750BF92A2C80}" type="sibTrans" cxnId="{E7C9B6F9-C664-4B2A-8E2C-CA8443AB4693}">
      <dgm:prSet/>
      <dgm:spPr/>
      <dgm:t>
        <a:bodyPr/>
        <a:lstStyle/>
        <a:p>
          <a:endParaRPr lang="en-US"/>
        </a:p>
      </dgm:t>
    </dgm:pt>
    <dgm:pt modelId="{CF33CB8B-F2C3-4695-86BF-71CAB34707A8}">
      <dgm:prSet/>
      <dgm:spPr/>
      <dgm:t>
        <a:bodyPr/>
        <a:lstStyle/>
        <a:p>
          <a:pPr rtl="0"/>
          <a:r>
            <a:rPr lang="en-US" dirty="0"/>
            <a:t>Oral will – Soldiers/ Muslims</a:t>
          </a:r>
        </a:p>
      </dgm:t>
    </dgm:pt>
    <dgm:pt modelId="{385D5E22-B41F-42A7-B0A3-22240438F537}" type="parTrans" cxnId="{B4FF751F-9F5C-4BBB-9F54-60E84605D59B}">
      <dgm:prSet/>
      <dgm:spPr/>
      <dgm:t>
        <a:bodyPr/>
        <a:lstStyle/>
        <a:p>
          <a:endParaRPr lang="en-US"/>
        </a:p>
      </dgm:t>
    </dgm:pt>
    <dgm:pt modelId="{31727D1E-E790-4B3E-BDE5-0303F688155A}" type="sibTrans" cxnId="{B4FF751F-9F5C-4BBB-9F54-60E84605D59B}">
      <dgm:prSet/>
      <dgm:spPr/>
      <dgm:t>
        <a:bodyPr/>
        <a:lstStyle/>
        <a:p>
          <a:endParaRPr lang="en-US"/>
        </a:p>
      </dgm:t>
    </dgm:pt>
    <dgm:pt modelId="{F8AEB327-E4AA-4435-B7CC-BF269A9F6830}" type="pres">
      <dgm:prSet presAssocID="{815977BD-65E0-436F-B463-FD877D506023}" presName="linear" presStyleCnt="0">
        <dgm:presLayoutVars>
          <dgm:animLvl val="lvl"/>
          <dgm:resizeHandles val="exact"/>
        </dgm:presLayoutVars>
      </dgm:prSet>
      <dgm:spPr/>
      <dgm:t>
        <a:bodyPr/>
        <a:lstStyle/>
        <a:p>
          <a:endParaRPr lang="en-GB"/>
        </a:p>
      </dgm:t>
    </dgm:pt>
    <dgm:pt modelId="{CF3ADB8C-C188-4435-BF40-41255C1C4894}" type="pres">
      <dgm:prSet presAssocID="{27019975-BCDF-4507-B14E-71D69B98E326}" presName="parentText" presStyleLbl="node1" presStyleIdx="0" presStyleCnt="3">
        <dgm:presLayoutVars>
          <dgm:chMax val="0"/>
          <dgm:bulletEnabled val="1"/>
        </dgm:presLayoutVars>
      </dgm:prSet>
      <dgm:spPr/>
      <dgm:t>
        <a:bodyPr/>
        <a:lstStyle/>
        <a:p>
          <a:endParaRPr lang="en-GB"/>
        </a:p>
      </dgm:t>
    </dgm:pt>
    <dgm:pt modelId="{DD1B23AB-3870-44F6-93B7-6B8ABAE63000}" type="pres">
      <dgm:prSet presAssocID="{27019975-BCDF-4507-B14E-71D69B98E326}" presName="childText" presStyleLbl="revTx" presStyleIdx="0" presStyleCnt="1">
        <dgm:presLayoutVars>
          <dgm:bulletEnabled val="1"/>
        </dgm:presLayoutVars>
      </dgm:prSet>
      <dgm:spPr/>
      <dgm:t>
        <a:bodyPr/>
        <a:lstStyle/>
        <a:p>
          <a:endParaRPr lang="en-GB"/>
        </a:p>
      </dgm:t>
    </dgm:pt>
    <dgm:pt modelId="{B2B00966-B5B3-423F-A2F3-6F4F26AC2B58}" type="pres">
      <dgm:prSet presAssocID="{83D67FBA-F116-4F66-ABA5-7B5E18E8E3CD}" presName="parentText" presStyleLbl="node1" presStyleIdx="1" presStyleCnt="3" custLinFactNeighborY="-40455">
        <dgm:presLayoutVars>
          <dgm:chMax val="0"/>
          <dgm:bulletEnabled val="1"/>
        </dgm:presLayoutVars>
      </dgm:prSet>
      <dgm:spPr/>
      <dgm:t>
        <a:bodyPr/>
        <a:lstStyle/>
        <a:p>
          <a:endParaRPr lang="en-GB"/>
        </a:p>
      </dgm:t>
    </dgm:pt>
    <dgm:pt modelId="{8784D8CC-8ABA-4B0D-B0D1-90A4A9185E03}" type="pres">
      <dgm:prSet presAssocID="{C4BE4A3E-C338-4812-8D50-6AFE3723203D}" presName="spacer" presStyleCnt="0"/>
      <dgm:spPr/>
    </dgm:pt>
    <dgm:pt modelId="{7051EADB-3DF9-4C55-945A-63A3FA7383EE}" type="pres">
      <dgm:prSet presAssocID="{65016D4F-3121-40F2-997B-B9CBF6DCF142}" presName="parentText" presStyleLbl="node1" presStyleIdx="2" presStyleCnt="3">
        <dgm:presLayoutVars>
          <dgm:chMax val="0"/>
          <dgm:bulletEnabled val="1"/>
        </dgm:presLayoutVars>
      </dgm:prSet>
      <dgm:spPr/>
      <dgm:t>
        <a:bodyPr/>
        <a:lstStyle/>
        <a:p>
          <a:endParaRPr lang="en-GB"/>
        </a:p>
      </dgm:t>
    </dgm:pt>
  </dgm:ptLst>
  <dgm:cxnLst>
    <dgm:cxn modelId="{79A04088-050E-4C59-972A-D18388057FB8}" type="presOf" srcId="{27019975-BCDF-4507-B14E-71D69B98E326}" destId="{CF3ADB8C-C188-4435-BF40-41255C1C4894}" srcOrd="0" destOrd="0" presId="urn:microsoft.com/office/officeart/2005/8/layout/vList2"/>
    <dgm:cxn modelId="{AFF12835-329B-408D-97DA-16130B6B0944}" type="presOf" srcId="{65016D4F-3121-40F2-997B-B9CBF6DCF142}" destId="{7051EADB-3DF9-4C55-945A-63A3FA7383EE}" srcOrd="0" destOrd="0" presId="urn:microsoft.com/office/officeart/2005/8/layout/vList2"/>
    <dgm:cxn modelId="{2C7BA83A-A6B6-4823-97B2-706A0167298F}" type="presOf" srcId="{815977BD-65E0-436F-B463-FD877D506023}" destId="{F8AEB327-E4AA-4435-B7CC-BF269A9F6830}" srcOrd="0" destOrd="0" presId="urn:microsoft.com/office/officeart/2005/8/layout/vList2"/>
    <dgm:cxn modelId="{92F4220F-9E11-46D9-B983-00AB6F165CC8}" type="presOf" srcId="{83D67FBA-F116-4F66-ABA5-7B5E18E8E3CD}" destId="{B2B00966-B5B3-423F-A2F3-6F4F26AC2B58}" srcOrd="0" destOrd="0" presId="urn:microsoft.com/office/officeart/2005/8/layout/vList2"/>
    <dgm:cxn modelId="{91B6C6E8-8117-49C1-B975-5F92DD51F94B}" srcId="{815977BD-65E0-436F-B463-FD877D506023}" destId="{27019975-BCDF-4507-B14E-71D69B98E326}" srcOrd="0" destOrd="0" parTransId="{33132844-860D-44CE-80E5-67E23AE177F7}" sibTransId="{0DD72F92-0247-47EA-91EC-5DD47041E7FD}"/>
    <dgm:cxn modelId="{E7C9B6F9-C664-4B2A-8E2C-CA8443AB4693}" srcId="{815977BD-65E0-436F-B463-FD877D506023}" destId="{65016D4F-3121-40F2-997B-B9CBF6DCF142}" srcOrd="2" destOrd="0" parTransId="{C29BEC58-2C75-46EE-8A3C-2BF09039C879}" sibTransId="{924DBAF9-4C23-40C6-9121-750BF92A2C80}"/>
    <dgm:cxn modelId="{FDA60729-F5C7-4F0A-80AE-E09013F2646E}" srcId="{815977BD-65E0-436F-B463-FD877D506023}" destId="{83D67FBA-F116-4F66-ABA5-7B5E18E8E3CD}" srcOrd="1" destOrd="0" parTransId="{573B2659-6ACA-4509-8CDF-672A6248C992}" sibTransId="{C4BE4A3E-C338-4812-8D50-6AFE3723203D}"/>
    <dgm:cxn modelId="{B4FF751F-9F5C-4BBB-9F54-60E84605D59B}" srcId="{27019975-BCDF-4507-B14E-71D69B98E326}" destId="{CF33CB8B-F2C3-4695-86BF-71CAB34707A8}" srcOrd="0" destOrd="0" parTransId="{385D5E22-B41F-42A7-B0A3-22240438F537}" sibTransId="{31727D1E-E790-4B3E-BDE5-0303F688155A}"/>
    <dgm:cxn modelId="{2817FC55-E081-4874-ADC9-8A7E12A21934}" type="presOf" srcId="{CF33CB8B-F2C3-4695-86BF-71CAB34707A8}" destId="{DD1B23AB-3870-44F6-93B7-6B8ABAE63000}" srcOrd="0" destOrd="0" presId="urn:microsoft.com/office/officeart/2005/8/layout/vList2"/>
    <dgm:cxn modelId="{590598CC-D945-49AC-8446-D16FDD1E6DE5}" type="presParOf" srcId="{F8AEB327-E4AA-4435-B7CC-BF269A9F6830}" destId="{CF3ADB8C-C188-4435-BF40-41255C1C4894}" srcOrd="0" destOrd="0" presId="urn:microsoft.com/office/officeart/2005/8/layout/vList2"/>
    <dgm:cxn modelId="{4C889C08-837F-4C23-A187-89FA5C4B821E}" type="presParOf" srcId="{F8AEB327-E4AA-4435-B7CC-BF269A9F6830}" destId="{DD1B23AB-3870-44F6-93B7-6B8ABAE63000}" srcOrd="1" destOrd="0" presId="urn:microsoft.com/office/officeart/2005/8/layout/vList2"/>
    <dgm:cxn modelId="{B3061E79-D430-4C81-BA63-F77382BB18C2}" type="presParOf" srcId="{F8AEB327-E4AA-4435-B7CC-BF269A9F6830}" destId="{B2B00966-B5B3-423F-A2F3-6F4F26AC2B58}" srcOrd="2" destOrd="0" presId="urn:microsoft.com/office/officeart/2005/8/layout/vList2"/>
    <dgm:cxn modelId="{2C99B464-C377-4C6E-83D0-78FB5BE71072}" type="presParOf" srcId="{F8AEB327-E4AA-4435-B7CC-BF269A9F6830}" destId="{8784D8CC-8ABA-4B0D-B0D1-90A4A9185E03}" srcOrd="3" destOrd="0" presId="urn:microsoft.com/office/officeart/2005/8/layout/vList2"/>
    <dgm:cxn modelId="{F075B5F9-39E4-42D3-A44E-83E2C20CCB1C}" type="presParOf" srcId="{F8AEB327-E4AA-4435-B7CC-BF269A9F6830}" destId="{7051EADB-3DF9-4C55-945A-63A3FA7383E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77F46E6-432F-467E-839C-52D7B1FD1470}" type="doc">
      <dgm:prSet loTypeId="urn:microsoft.com/office/officeart/2005/8/layout/vList5" loCatId="list" qsTypeId="urn:microsoft.com/office/officeart/2005/8/quickstyle/simple1" qsCatId="simple" csTypeId="urn:microsoft.com/office/officeart/2005/8/colors/accent3_1" csCatId="accent3" phldr="1"/>
      <dgm:spPr/>
      <dgm:t>
        <a:bodyPr/>
        <a:lstStyle/>
        <a:p>
          <a:endParaRPr lang="en-US"/>
        </a:p>
      </dgm:t>
    </dgm:pt>
    <dgm:pt modelId="{2802D88F-857E-435D-ACEF-BE5C91D9CFFB}">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Date</a:t>
          </a:r>
        </a:p>
      </dgm:t>
    </dgm:pt>
    <dgm:pt modelId="{42B5351F-19A9-4779-B79B-5186E9E70F3F}" type="parTrans" cxnId="{CE1B0460-6041-498F-9286-0F2B3F4F597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C9CDB91F-687E-493F-80E3-AACE98DD6F7F}" type="sibTrans" cxnId="{CE1B0460-6041-498F-9286-0F2B3F4F597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054BC7D4-2870-4F6F-862A-22ACD57B3665}">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Very important as only last will prevails</a:t>
          </a:r>
        </a:p>
      </dgm:t>
    </dgm:pt>
    <dgm:pt modelId="{A0A59960-B212-4001-802D-A3837C983CAA}" type="parTrans" cxnId="{652A581C-5FA7-49D1-9249-B80EBAB6168C}">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B02544D6-9A20-4C9D-AED6-450610190293}" type="sibTrans" cxnId="{652A581C-5FA7-49D1-9249-B80EBAB6168C}">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DBDE70FF-EF37-4D54-B737-15524030A53B}">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Signature/ thumb mark</a:t>
          </a:r>
        </a:p>
      </dgm:t>
    </dgm:pt>
    <dgm:pt modelId="{727CCADF-AB6B-45C6-8F9F-7D298E5731E3}" type="parTrans" cxnId="{482F383A-4DF8-414B-ABAE-DDA19C5521B5}">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D9495E42-7B72-4892-810F-B73870019B09}" type="sibTrans" cxnId="{482F383A-4DF8-414B-ABAE-DDA19C5521B5}">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F3151DFB-B0AF-4586-BFA5-2E869217E229}">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Witness</a:t>
          </a:r>
        </a:p>
      </dgm:t>
    </dgm:pt>
    <dgm:pt modelId="{BD5B0BEC-9A41-4BA1-A02E-7707BFD40E51}" type="parTrans" cxnId="{69B36DBE-2008-4ED0-BABC-C22F2ED0439A}">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1B62AE47-3E7A-4946-BAD3-76519DE0753A}" type="sibTrans" cxnId="{69B36DBE-2008-4ED0-BABC-C22F2ED0439A}">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E5F174A6-4B16-4FD9-88A9-7A7EF4E2A1C3}">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Atleast two witnesses</a:t>
          </a:r>
        </a:p>
      </dgm:t>
    </dgm:pt>
    <dgm:pt modelId="{9E8B5EEE-C0A5-4132-960A-266396C38830}" type="parTrans" cxnId="{2FEFC12E-7138-4EB7-99FF-42385440721F}">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180521F0-A97C-45CF-98C2-BFB251CAFEE6}" type="sibTrans" cxnId="{2FEFC12E-7138-4EB7-99FF-42385440721F}">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E5E4A16E-C522-4AE6-BDA7-E9B13CE43304}">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Appoint executor</a:t>
          </a:r>
        </a:p>
      </dgm:t>
    </dgm:pt>
    <dgm:pt modelId="{345211F4-044A-47A0-8C2A-3E08C10AD633}" type="parTrans" cxnId="{8A7FB6C1-2382-4EB6-8CDB-87236D9C691C}">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F1C51872-34C9-439A-B260-247244FB383B}" type="sibTrans" cxnId="{8A7FB6C1-2382-4EB6-8CDB-87236D9C691C}">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0B73D93D-4F07-41AC-8245-A6D8C34DFC00}">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Younger than testator</a:t>
          </a:r>
        </a:p>
      </dgm:t>
    </dgm:pt>
    <dgm:pt modelId="{96ADFD90-6242-43A0-837D-4E8E96304E41}" type="parTrans" cxnId="{CD43F585-90AC-4EE1-A41A-A14ACA0AC484}">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ECD2A72F-B5F8-46DF-B51A-084947896A7F}" type="sibTrans" cxnId="{CD43F585-90AC-4EE1-A41A-A14ACA0AC484}">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A8CF853E-22D9-4AF8-BF33-1BEFF763A234}">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Else court to be approached for appointing executor</a:t>
          </a:r>
        </a:p>
      </dgm:t>
    </dgm:pt>
    <dgm:pt modelId="{2445DFD4-3CB8-4B84-8D40-46AB5023D389}" type="parTrans" cxnId="{083D1A54-AC8E-486B-8E5C-101A811DF003}">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60752A97-3308-4AD3-8E55-A6D2A7A83D1E}" type="sibTrans" cxnId="{083D1A54-AC8E-486B-8E5C-101A811DF003}">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4012071A-4597-4614-8DAA-8E70F14C12E5}">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physical</a:t>
          </a:r>
        </a:p>
      </dgm:t>
    </dgm:pt>
    <dgm:pt modelId="{AC5B496B-7BB9-4F40-A68F-5B6D80A76D3A}" type="parTrans" cxnId="{AEF4842E-D1AA-40A0-8B55-CC4AA4C572A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9568A8E2-B675-4CAE-A0EE-EC707D7E1E97}" type="sibTrans" cxnId="{AEF4842E-D1AA-40A0-8B55-CC4AA4C572A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17274FF3-32B1-423C-BBAF-1FC2626432B2}" type="pres">
      <dgm:prSet presAssocID="{877F46E6-432F-467E-839C-52D7B1FD1470}" presName="Name0" presStyleCnt="0">
        <dgm:presLayoutVars>
          <dgm:dir/>
          <dgm:animLvl val="lvl"/>
          <dgm:resizeHandles val="exact"/>
        </dgm:presLayoutVars>
      </dgm:prSet>
      <dgm:spPr/>
      <dgm:t>
        <a:bodyPr/>
        <a:lstStyle/>
        <a:p>
          <a:endParaRPr lang="en-GB"/>
        </a:p>
      </dgm:t>
    </dgm:pt>
    <dgm:pt modelId="{A7E68A30-5F67-4359-B691-FBEA3021FFA9}" type="pres">
      <dgm:prSet presAssocID="{2802D88F-857E-435D-ACEF-BE5C91D9CFFB}" presName="linNode" presStyleCnt="0"/>
      <dgm:spPr/>
    </dgm:pt>
    <dgm:pt modelId="{1039EC37-BACB-46CD-98C8-F193FDED5227}" type="pres">
      <dgm:prSet presAssocID="{2802D88F-857E-435D-ACEF-BE5C91D9CFFB}" presName="parentText" presStyleLbl="node1" presStyleIdx="0" presStyleCnt="4">
        <dgm:presLayoutVars>
          <dgm:chMax val="1"/>
          <dgm:bulletEnabled val="1"/>
        </dgm:presLayoutVars>
      </dgm:prSet>
      <dgm:spPr/>
      <dgm:t>
        <a:bodyPr/>
        <a:lstStyle/>
        <a:p>
          <a:endParaRPr lang="en-GB"/>
        </a:p>
      </dgm:t>
    </dgm:pt>
    <dgm:pt modelId="{D38DE54E-B531-4051-A684-CD188AE3E014}" type="pres">
      <dgm:prSet presAssocID="{2802D88F-857E-435D-ACEF-BE5C91D9CFFB}" presName="descendantText" presStyleLbl="alignAccFollowNode1" presStyleIdx="0" presStyleCnt="4">
        <dgm:presLayoutVars>
          <dgm:bulletEnabled val="1"/>
        </dgm:presLayoutVars>
      </dgm:prSet>
      <dgm:spPr/>
      <dgm:t>
        <a:bodyPr/>
        <a:lstStyle/>
        <a:p>
          <a:endParaRPr lang="en-GB"/>
        </a:p>
      </dgm:t>
    </dgm:pt>
    <dgm:pt modelId="{3E7A9414-BD9B-4AC6-AFD9-D9DB907B8E30}" type="pres">
      <dgm:prSet presAssocID="{C9CDB91F-687E-493F-80E3-AACE98DD6F7F}" presName="sp" presStyleCnt="0"/>
      <dgm:spPr/>
    </dgm:pt>
    <dgm:pt modelId="{5AF683ED-D3EA-4BE4-8379-FD1659223A9F}" type="pres">
      <dgm:prSet presAssocID="{DBDE70FF-EF37-4D54-B737-15524030A53B}" presName="linNode" presStyleCnt="0"/>
      <dgm:spPr/>
    </dgm:pt>
    <dgm:pt modelId="{6543C4C5-BE9D-49D5-8DAD-245D89E48D34}" type="pres">
      <dgm:prSet presAssocID="{DBDE70FF-EF37-4D54-B737-15524030A53B}" presName="parentText" presStyleLbl="node1" presStyleIdx="1" presStyleCnt="4">
        <dgm:presLayoutVars>
          <dgm:chMax val="1"/>
          <dgm:bulletEnabled val="1"/>
        </dgm:presLayoutVars>
      </dgm:prSet>
      <dgm:spPr/>
      <dgm:t>
        <a:bodyPr/>
        <a:lstStyle/>
        <a:p>
          <a:endParaRPr lang="en-GB"/>
        </a:p>
      </dgm:t>
    </dgm:pt>
    <dgm:pt modelId="{F7E8668C-7FBF-499C-86A0-94C6CE60CC6C}" type="pres">
      <dgm:prSet presAssocID="{DBDE70FF-EF37-4D54-B737-15524030A53B}" presName="descendantText" presStyleLbl="alignAccFollowNode1" presStyleIdx="1" presStyleCnt="4">
        <dgm:presLayoutVars>
          <dgm:bulletEnabled val="1"/>
        </dgm:presLayoutVars>
      </dgm:prSet>
      <dgm:spPr/>
      <dgm:t>
        <a:bodyPr/>
        <a:lstStyle/>
        <a:p>
          <a:endParaRPr lang="en-GB"/>
        </a:p>
      </dgm:t>
    </dgm:pt>
    <dgm:pt modelId="{443E48E9-C563-4662-80D5-762BEE92DBC9}" type="pres">
      <dgm:prSet presAssocID="{D9495E42-7B72-4892-810F-B73870019B09}" presName="sp" presStyleCnt="0"/>
      <dgm:spPr/>
    </dgm:pt>
    <dgm:pt modelId="{BF685C46-97E7-4B5E-B86B-66E284A1DD2B}" type="pres">
      <dgm:prSet presAssocID="{F3151DFB-B0AF-4586-BFA5-2E869217E229}" presName="linNode" presStyleCnt="0"/>
      <dgm:spPr/>
    </dgm:pt>
    <dgm:pt modelId="{F9F8F0D1-1FCA-454E-8DD5-F3B29B73486A}" type="pres">
      <dgm:prSet presAssocID="{F3151DFB-B0AF-4586-BFA5-2E869217E229}" presName="parentText" presStyleLbl="node1" presStyleIdx="2" presStyleCnt="4">
        <dgm:presLayoutVars>
          <dgm:chMax val="1"/>
          <dgm:bulletEnabled val="1"/>
        </dgm:presLayoutVars>
      </dgm:prSet>
      <dgm:spPr/>
      <dgm:t>
        <a:bodyPr/>
        <a:lstStyle/>
        <a:p>
          <a:endParaRPr lang="en-GB"/>
        </a:p>
      </dgm:t>
    </dgm:pt>
    <dgm:pt modelId="{3593EAFD-7A35-41D2-BEB1-74B4F4227A0B}" type="pres">
      <dgm:prSet presAssocID="{F3151DFB-B0AF-4586-BFA5-2E869217E229}" presName="descendantText" presStyleLbl="alignAccFollowNode1" presStyleIdx="2" presStyleCnt="4">
        <dgm:presLayoutVars>
          <dgm:bulletEnabled val="1"/>
        </dgm:presLayoutVars>
      </dgm:prSet>
      <dgm:spPr/>
      <dgm:t>
        <a:bodyPr/>
        <a:lstStyle/>
        <a:p>
          <a:endParaRPr lang="en-GB"/>
        </a:p>
      </dgm:t>
    </dgm:pt>
    <dgm:pt modelId="{FC1B1D38-2DE2-4DB8-93CC-6560DF190D43}" type="pres">
      <dgm:prSet presAssocID="{1B62AE47-3E7A-4946-BAD3-76519DE0753A}" presName="sp" presStyleCnt="0"/>
      <dgm:spPr/>
    </dgm:pt>
    <dgm:pt modelId="{085582C4-9C4E-4975-99E9-819E85FBD446}" type="pres">
      <dgm:prSet presAssocID="{E5E4A16E-C522-4AE6-BDA7-E9B13CE43304}" presName="linNode" presStyleCnt="0"/>
      <dgm:spPr/>
    </dgm:pt>
    <dgm:pt modelId="{7B2A5F47-0B61-4DAF-A79B-8B8763F4957B}" type="pres">
      <dgm:prSet presAssocID="{E5E4A16E-C522-4AE6-BDA7-E9B13CE43304}" presName="parentText" presStyleLbl="node1" presStyleIdx="3" presStyleCnt="4">
        <dgm:presLayoutVars>
          <dgm:chMax val="1"/>
          <dgm:bulletEnabled val="1"/>
        </dgm:presLayoutVars>
      </dgm:prSet>
      <dgm:spPr/>
      <dgm:t>
        <a:bodyPr/>
        <a:lstStyle/>
        <a:p>
          <a:endParaRPr lang="en-GB"/>
        </a:p>
      </dgm:t>
    </dgm:pt>
    <dgm:pt modelId="{18277F3C-993A-410B-B53C-7FBCD7D7FDDB}" type="pres">
      <dgm:prSet presAssocID="{E5E4A16E-C522-4AE6-BDA7-E9B13CE43304}" presName="descendantText" presStyleLbl="alignAccFollowNode1" presStyleIdx="3" presStyleCnt="4">
        <dgm:presLayoutVars>
          <dgm:bulletEnabled val="1"/>
        </dgm:presLayoutVars>
      </dgm:prSet>
      <dgm:spPr/>
      <dgm:t>
        <a:bodyPr/>
        <a:lstStyle/>
        <a:p>
          <a:endParaRPr lang="en-GB"/>
        </a:p>
      </dgm:t>
    </dgm:pt>
  </dgm:ptLst>
  <dgm:cxnLst>
    <dgm:cxn modelId="{5F6D7B8D-83AC-45E3-9762-E6FD571FDAF8}" type="presOf" srcId="{A8CF853E-22D9-4AF8-BF33-1BEFF763A234}" destId="{18277F3C-993A-410B-B53C-7FBCD7D7FDDB}" srcOrd="0" destOrd="1" presId="urn:microsoft.com/office/officeart/2005/8/layout/vList5"/>
    <dgm:cxn modelId="{217128C8-D6CB-4494-926B-3F6CE9EE14BE}" type="presOf" srcId="{F3151DFB-B0AF-4586-BFA5-2E869217E229}" destId="{F9F8F0D1-1FCA-454E-8DD5-F3B29B73486A}" srcOrd="0" destOrd="0" presId="urn:microsoft.com/office/officeart/2005/8/layout/vList5"/>
    <dgm:cxn modelId="{8A7FB6C1-2382-4EB6-8CDB-87236D9C691C}" srcId="{877F46E6-432F-467E-839C-52D7B1FD1470}" destId="{E5E4A16E-C522-4AE6-BDA7-E9B13CE43304}" srcOrd="3" destOrd="0" parTransId="{345211F4-044A-47A0-8C2A-3E08C10AD633}" sibTransId="{F1C51872-34C9-439A-B260-247244FB383B}"/>
    <dgm:cxn modelId="{96FD3D66-EC59-4860-A117-1C8E343144AC}" type="presOf" srcId="{2802D88F-857E-435D-ACEF-BE5C91D9CFFB}" destId="{1039EC37-BACB-46CD-98C8-F193FDED5227}" srcOrd="0" destOrd="0" presId="urn:microsoft.com/office/officeart/2005/8/layout/vList5"/>
    <dgm:cxn modelId="{67D68E83-E0E9-46D9-B790-6FB89A0FCE38}" type="presOf" srcId="{4012071A-4597-4614-8DAA-8E70F14C12E5}" destId="{F7E8668C-7FBF-499C-86A0-94C6CE60CC6C}" srcOrd="0" destOrd="0" presId="urn:microsoft.com/office/officeart/2005/8/layout/vList5"/>
    <dgm:cxn modelId="{CE1B0460-6041-498F-9286-0F2B3F4F5971}" srcId="{877F46E6-432F-467E-839C-52D7B1FD1470}" destId="{2802D88F-857E-435D-ACEF-BE5C91D9CFFB}" srcOrd="0" destOrd="0" parTransId="{42B5351F-19A9-4779-B79B-5186E9E70F3F}" sibTransId="{C9CDB91F-687E-493F-80E3-AACE98DD6F7F}"/>
    <dgm:cxn modelId="{AEF4842E-D1AA-40A0-8B55-CC4AA4C572A1}" srcId="{DBDE70FF-EF37-4D54-B737-15524030A53B}" destId="{4012071A-4597-4614-8DAA-8E70F14C12E5}" srcOrd="0" destOrd="0" parTransId="{AC5B496B-7BB9-4F40-A68F-5B6D80A76D3A}" sibTransId="{9568A8E2-B675-4CAE-A0EE-EC707D7E1E97}"/>
    <dgm:cxn modelId="{3158EC35-660C-4894-9043-8559B96FC5F1}" type="presOf" srcId="{0B73D93D-4F07-41AC-8245-A6D8C34DFC00}" destId="{18277F3C-993A-410B-B53C-7FBCD7D7FDDB}" srcOrd="0" destOrd="0" presId="urn:microsoft.com/office/officeart/2005/8/layout/vList5"/>
    <dgm:cxn modelId="{69B36DBE-2008-4ED0-BABC-C22F2ED0439A}" srcId="{877F46E6-432F-467E-839C-52D7B1FD1470}" destId="{F3151DFB-B0AF-4586-BFA5-2E869217E229}" srcOrd="2" destOrd="0" parTransId="{BD5B0BEC-9A41-4BA1-A02E-7707BFD40E51}" sibTransId="{1B62AE47-3E7A-4946-BAD3-76519DE0753A}"/>
    <dgm:cxn modelId="{B33CCBF7-1F7B-40B0-B11F-55C0FFA62DF4}" type="presOf" srcId="{877F46E6-432F-467E-839C-52D7B1FD1470}" destId="{17274FF3-32B1-423C-BBAF-1FC2626432B2}" srcOrd="0" destOrd="0" presId="urn:microsoft.com/office/officeart/2005/8/layout/vList5"/>
    <dgm:cxn modelId="{2FEFC12E-7138-4EB7-99FF-42385440721F}" srcId="{F3151DFB-B0AF-4586-BFA5-2E869217E229}" destId="{E5F174A6-4B16-4FD9-88A9-7A7EF4E2A1C3}" srcOrd="0" destOrd="0" parTransId="{9E8B5EEE-C0A5-4132-960A-266396C38830}" sibTransId="{180521F0-A97C-45CF-98C2-BFB251CAFEE6}"/>
    <dgm:cxn modelId="{652A581C-5FA7-49D1-9249-B80EBAB6168C}" srcId="{2802D88F-857E-435D-ACEF-BE5C91D9CFFB}" destId="{054BC7D4-2870-4F6F-862A-22ACD57B3665}" srcOrd="0" destOrd="0" parTransId="{A0A59960-B212-4001-802D-A3837C983CAA}" sibTransId="{B02544D6-9A20-4C9D-AED6-450610190293}"/>
    <dgm:cxn modelId="{482F383A-4DF8-414B-ABAE-DDA19C5521B5}" srcId="{877F46E6-432F-467E-839C-52D7B1FD1470}" destId="{DBDE70FF-EF37-4D54-B737-15524030A53B}" srcOrd="1" destOrd="0" parTransId="{727CCADF-AB6B-45C6-8F9F-7D298E5731E3}" sibTransId="{D9495E42-7B72-4892-810F-B73870019B09}"/>
    <dgm:cxn modelId="{C63BB3BE-35AA-41B0-B26C-4F9C9F9CDAC5}" type="presOf" srcId="{E5E4A16E-C522-4AE6-BDA7-E9B13CE43304}" destId="{7B2A5F47-0B61-4DAF-A79B-8B8763F4957B}" srcOrd="0" destOrd="0" presId="urn:microsoft.com/office/officeart/2005/8/layout/vList5"/>
    <dgm:cxn modelId="{0717ABD3-EF5A-49CC-B1D4-ECE99D17FB45}" type="presOf" srcId="{E5F174A6-4B16-4FD9-88A9-7A7EF4E2A1C3}" destId="{3593EAFD-7A35-41D2-BEB1-74B4F4227A0B}" srcOrd="0" destOrd="0" presId="urn:microsoft.com/office/officeart/2005/8/layout/vList5"/>
    <dgm:cxn modelId="{CD43F585-90AC-4EE1-A41A-A14ACA0AC484}" srcId="{E5E4A16E-C522-4AE6-BDA7-E9B13CE43304}" destId="{0B73D93D-4F07-41AC-8245-A6D8C34DFC00}" srcOrd="0" destOrd="0" parTransId="{96ADFD90-6242-43A0-837D-4E8E96304E41}" sibTransId="{ECD2A72F-B5F8-46DF-B51A-084947896A7F}"/>
    <dgm:cxn modelId="{5043A403-D59D-4A41-AF2F-A84918D792E2}" type="presOf" srcId="{DBDE70FF-EF37-4D54-B737-15524030A53B}" destId="{6543C4C5-BE9D-49D5-8DAD-245D89E48D34}" srcOrd="0" destOrd="0" presId="urn:microsoft.com/office/officeart/2005/8/layout/vList5"/>
    <dgm:cxn modelId="{083D1A54-AC8E-486B-8E5C-101A811DF003}" srcId="{E5E4A16E-C522-4AE6-BDA7-E9B13CE43304}" destId="{A8CF853E-22D9-4AF8-BF33-1BEFF763A234}" srcOrd="1" destOrd="0" parTransId="{2445DFD4-3CB8-4B84-8D40-46AB5023D389}" sibTransId="{60752A97-3308-4AD3-8E55-A6D2A7A83D1E}"/>
    <dgm:cxn modelId="{B532728D-7A0A-48AC-B8D5-045B1FF72B7D}" type="presOf" srcId="{054BC7D4-2870-4F6F-862A-22ACD57B3665}" destId="{D38DE54E-B531-4051-A684-CD188AE3E014}" srcOrd="0" destOrd="0" presId="urn:microsoft.com/office/officeart/2005/8/layout/vList5"/>
    <dgm:cxn modelId="{28996EFE-6C9F-4093-A02B-189091BF5862}" type="presParOf" srcId="{17274FF3-32B1-423C-BBAF-1FC2626432B2}" destId="{A7E68A30-5F67-4359-B691-FBEA3021FFA9}" srcOrd="0" destOrd="0" presId="urn:microsoft.com/office/officeart/2005/8/layout/vList5"/>
    <dgm:cxn modelId="{3F038FEE-E6F0-491A-A4E9-976381E8A38E}" type="presParOf" srcId="{A7E68A30-5F67-4359-B691-FBEA3021FFA9}" destId="{1039EC37-BACB-46CD-98C8-F193FDED5227}" srcOrd="0" destOrd="0" presId="urn:microsoft.com/office/officeart/2005/8/layout/vList5"/>
    <dgm:cxn modelId="{F43B4653-F252-4D14-BB67-E5D3900C3815}" type="presParOf" srcId="{A7E68A30-5F67-4359-B691-FBEA3021FFA9}" destId="{D38DE54E-B531-4051-A684-CD188AE3E014}" srcOrd="1" destOrd="0" presId="urn:microsoft.com/office/officeart/2005/8/layout/vList5"/>
    <dgm:cxn modelId="{5B7B4BEF-D2D3-44D2-BC92-DEBC0E84E6A2}" type="presParOf" srcId="{17274FF3-32B1-423C-BBAF-1FC2626432B2}" destId="{3E7A9414-BD9B-4AC6-AFD9-D9DB907B8E30}" srcOrd="1" destOrd="0" presId="urn:microsoft.com/office/officeart/2005/8/layout/vList5"/>
    <dgm:cxn modelId="{80067601-EBEA-43FD-8DE8-8E707E77CDEA}" type="presParOf" srcId="{17274FF3-32B1-423C-BBAF-1FC2626432B2}" destId="{5AF683ED-D3EA-4BE4-8379-FD1659223A9F}" srcOrd="2" destOrd="0" presId="urn:microsoft.com/office/officeart/2005/8/layout/vList5"/>
    <dgm:cxn modelId="{4720FF50-DE86-4E59-B7AB-ED5911720E90}" type="presParOf" srcId="{5AF683ED-D3EA-4BE4-8379-FD1659223A9F}" destId="{6543C4C5-BE9D-49D5-8DAD-245D89E48D34}" srcOrd="0" destOrd="0" presId="urn:microsoft.com/office/officeart/2005/8/layout/vList5"/>
    <dgm:cxn modelId="{ACE4228B-6143-4FE9-BCBC-11330B9E9241}" type="presParOf" srcId="{5AF683ED-D3EA-4BE4-8379-FD1659223A9F}" destId="{F7E8668C-7FBF-499C-86A0-94C6CE60CC6C}" srcOrd="1" destOrd="0" presId="urn:microsoft.com/office/officeart/2005/8/layout/vList5"/>
    <dgm:cxn modelId="{EE49A82B-1E7F-45AA-BB49-8D981C2FF186}" type="presParOf" srcId="{17274FF3-32B1-423C-BBAF-1FC2626432B2}" destId="{443E48E9-C563-4662-80D5-762BEE92DBC9}" srcOrd="3" destOrd="0" presId="urn:microsoft.com/office/officeart/2005/8/layout/vList5"/>
    <dgm:cxn modelId="{EC3565D9-7AB2-455E-B5FA-D535EB7EFE0A}" type="presParOf" srcId="{17274FF3-32B1-423C-BBAF-1FC2626432B2}" destId="{BF685C46-97E7-4B5E-B86B-66E284A1DD2B}" srcOrd="4" destOrd="0" presId="urn:microsoft.com/office/officeart/2005/8/layout/vList5"/>
    <dgm:cxn modelId="{FA293D4D-AC10-4D24-B9BF-AAE0E5D2EB9D}" type="presParOf" srcId="{BF685C46-97E7-4B5E-B86B-66E284A1DD2B}" destId="{F9F8F0D1-1FCA-454E-8DD5-F3B29B73486A}" srcOrd="0" destOrd="0" presId="urn:microsoft.com/office/officeart/2005/8/layout/vList5"/>
    <dgm:cxn modelId="{15C1D128-7FD5-439F-80B1-A983E4A3F021}" type="presParOf" srcId="{BF685C46-97E7-4B5E-B86B-66E284A1DD2B}" destId="{3593EAFD-7A35-41D2-BEB1-74B4F4227A0B}" srcOrd="1" destOrd="0" presId="urn:microsoft.com/office/officeart/2005/8/layout/vList5"/>
    <dgm:cxn modelId="{F031934C-8F2E-4424-972E-42953C9D886B}" type="presParOf" srcId="{17274FF3-32B1-423C-BBAF-1FC2626432B2}" destId="{FC1B1D38-2DE2-4DB8-93CC-6560DF190D43}" srcOrd="5" destOrd="0" presId="urn:microsoft.com/office/officeart/2005/8/layout/vList5"/>
    <dgm:cxn modelId="{B983C760-0624-4F09-8E08-6F4635B62129}" type="presParOf" srcId="{17274FF3-32B1-423C-BBAF-1FC2626432B2}" destId="{085582C4-9C4E-4975-99E9-819E85FBD446}" srcOrd="6" destOrd="0" presId="urn:microsoft.com/office/officeart/2005/8/layout/vList5"/>
    <dgm:cxn modelId="{7EA6B3D3-E3FF-43B5-9267-CA68E071D625}" type="presParOf" srcId="{085582C4-9C4E-4975-99E9-819E85FBD446}" destId="{7B2A5F47-0B61-4DAF-A79B-8B8763F4957B}" srcOrd="0" destOrd="0" presId="urn:microsoft.com/office/officeart/2005/8/layout/vList5"/>
    <dgm:cxn modelId="{EEA51E42-38EB-4625-9BF2-AC8F96FFBA14}" type="presParOf" srcId="{085582C4-9C4E-4975-99E9-819E85FBD446}" destId="{18277F3C-993A-410B-B53C-7FBCD7D7FDD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F2571CB-13BE-435D-9C14-96C77D9D32A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313F09F-E4FF-4724-B03E-0191D8558D6A}">
      <dgm:prSet/>
      <dgm:spPr/>
      <dgm:t>
        <a:bodyPr/>
        <a:lstStyle/>
        <a:p>
          <a:pPr rtl="0"/>
          <a:r>
            <a:rPr lang="en-US"/>
            <a:t>Any one?</a:t>
          </a:r>
        </a:p>
      </dgm:t>
    </dgm:pt>
    <dgm:pt modelId="{320520AC-3D04-407B-8FED-D862309C05D6}" type="parTrans" cxnId="{347A69A4-DC4F-494C-AE51-C55B1869BC10}">
      <dgm:prSet/>
      <dgm:spPr/>
      <dgm:t>
        <a:bodyPr/>
        <a:lstStyle/>
        <a:p>
          <a:endParaRPr lang="en-US"/>
        </a:p>
      </dgm:t>
    </dgm:pt>
    <dgm:pt modelId="{AEDAC3AE-3251-44CF-9493-473213B2E27C}" type="sibTrans" cxnId="{347A69A4-DC4F-494C-AE51-C55B1869BC10}">
      <dgm:prSet/>
      <dgm:spPr/>
      <dgm:t>
        <a:bodyPr/>
        <a:lstStyle/>
        <a:p>
          <a:endParaRPr lang="en-US"/>
        </a:p>
      </dgm:t>
    </dgm:pt>
    <dgm:pt modelId="{6A3EFE7F-C964-4751-9460-E2893D59CB40}">
      <dgm:prSet/>
      <dgm:spPr/>
      <dgm:t>
        <a:bodyPr/>
        <a:lstStyle/>
        <a:p>
          <a:pPr rtl="0"/>
          <a:r>
            <a:rPr lang="en-US"/>
            <a:t>Relative/ Friend/ Employee/ Servant</a:t>
          </a:r>
        </a:p>
      </dgm:t>
    </dgm:pt>
    <dgm:pt modelId="{68DB84F7-9D81-420D-9D63-6AA7F34D29CD}" type="parTrans" cxnId="{4C6EEAAC-9C56-4F88-808C-3D36B837589F}">
      <dgm:prSet/>
      <dgm:spPr/>
      <dgm:t>
        <a:bodyPr/>
        <a:lstStyle/>
        <a:p>
          <a:endParaRPr lang="en-US"/>
        </a:p>
      </dgm:t>
    </dgm:pt>
    <dgm:pt modelId="{5BC29D65-364A-445D-A72A-FE90D4921861}" type="sibTrans" cxnId="{4C6EEAAC-9C56-4F88-808C-3D36B837589F}">
      <dgm:prSet/>
      <dgm:spPr/>
      <dgm:t>
        <a:bodyPr/>
        <a:lstStyle/>
        <a:p>
          <a:endParaRPr lang="en-US"/>
        </a:p>
      </dgm:t>
    </dgm:pt>
    <dgm:pt modelId="{C212D1BF-4CA3-45C2-912A-69E8C440B646}">
      <dgm:prSet/>
      <dgm:spPr/>
      <dgm:t>
        <a:bodyPr/>
        <a:lstStyle/>
        <a:p>
          <a:pPr rtl="0"/>
          <a:r>
            <a:rPr lang="en-US"/>
            <a:t>CA/  Lawyer</a:t>
          </a:r>
        </a:p>
      </dgm:t>
    </dgm:pt>
    <dgm:pt modelId="{01C9A068-7B83-40CA-8B32-0C6347BB8D2E}" type="parTrans" cxnId="{D9C5B146-6ECB-420C-AB74-1FB5E766A43D}">
      <dgm:prSet/>
      <dgm:spPr/>
      <dgm:t>
        <a:bodyPr/>
        <a:lstStyle/>
        <a:p>
          <a:endParaRPr lang="en-US"/>
        </a:p>
      </dgm:t>
    </dgm:pt>
    <dgm:pt modelId="{FBCF3A8B-110B-49C8-8A1B-4D50DDB3D450}" type="sibTrans" cxnId="{D9C5B146-6ECB-420C-AB74-1FB5E766A43D}">
      <dgm:prSet/>
      <dgm:spPr/>
      <dgm:t>
        <a:bodyPr/>
        <a:lstStyle/>
        <a:p>
          <a:endParaRPr lang="en-US"/>
        </a:p>
      </dgm:t>
    </dgm:pt>
    <dgm:pt modelId="{E31EF768-8718-4311-B20F-4A377ED7A7E4}">
      <dgm:prSet/>
      <dgm:spPr/>
      <dgm:t>
        <a:bodyPr/>
        <a:lstStyle/>
        <a:p>
          <a:pPr rtl="0"/>
          <a:r>
            <a:rPr lang="en-US"/>
            <a:t>Stranger</a:t>
          </a:r>
        </a:p>
      </dgm:t>
    </dgm:pt>
    <dgm:pt modelId="{8C6B8507-5027-43D1-A570-C6A21965C01C}" type="parTrans" cxnId="{A21CFD19-633A-49C8-A88B-A06B9B01D85A}">
      <dgm:prSet/>
      <dgm:spPr/>
      <dgm:t>
        <a:bodyPr/>
        <a:lstStyle/>
        <a:p>
          <a:endParaRPr lang="en-US"/>
        </a:p>
      </dgm:t>
    </dgm:pt>
    <dgm:pt modelId="{89BC726A-5796-4AF7-B9CF-8913F090B8B2}" type="sibTrans" cxnId="{A21CFD19-633A-49C8-A88B-A06B9B01D85A}">
      <dgm:prSet/>
      <dgm:spPr/>
      <dgm:t>
        <a:bodyPr/>
        <a:lstStyle/>
        <a:p>
          <a:endParaRPr lang="en-US"/>
        </a:p>
      </dgm:t>
    </dgm:pt>
    <dgm:pt modelId="{A733C397-5211-4917-B314-F72CC81E2EFD}">
      <dgm:prSet/>
      <dgm:spPr/>
      <dgm:t>
        <a:bodyPr/>
        <a:lstStyle/>
        <a:p>
          <a:pPr rtl="0"/>
          <a:r>
            <a:rPr lang="en-US"/>
            <a:t>Pets/Animals</a:t>
          </a:r>
        </a:p>
      </dgm:t>
    </dgm:pt>
    <dgm:pt modelId="{FD0527E8-3573-443D-9C4B-DC2A7B397494}" type="parTrans" cxnId="{1E6826D4-A45E-4AB2-B1C5-59B646B5DF22}">
      <dgm:prSet/>
      <dgm:spPr/>
      <dgm:t>
        <a:bodyPr/>
        <a:lstStyle/>
        <a:p>
          <a:endParaRPr lang="en-US"/>
        </a:p>
      </dgm:t>
    </dgm:pt>
    <dgm:pt modelId="{0CC0D290-D573-45CF-89BE-966028FA9CB9}" type="sibTrans" cxnId="{1E6826D4-A45E-4AB2-B1C5-59B646B5DF22}">
      <dgm:prSet/>
      <dgm:spPr/>
      <dgm:t>
        <a:bodyPr/>
        <a:lstStyle/>
        <a:p>
          <a:endParaRPr lang="en-US"/>
        </a:p>
      </dgm:t>
    </dgm:pt>
    <dgm:pt modelId="{EC69E311-31F8-4B5D-83FB-B0ECC70709A1}">
      <dgm:prSet/>
      <dgm:spPr/>
      <dgm:t>
        <a:bodyPr/>
        <a:lstStyle/>
        <a:p>
          <a:pPr rtl="0"/>
          <a:r>
            <a:rPr lang="en-US"/>
            <a:t>Mumbai couple created trust and donated 5 crores for their two golden dogs </a:t>
          </a:r>
        </a:p>
      </dgm:t>
    </dgm:pt>
    <dgm:pt modelId="{E40BEE37-2809-4F74-9CBC-30A1B46E40FF}" type="parTrans" cxnId="{0EE3C071-871E-4840-8A9F-FD7A8B311A1D}">
      <dgm:prSet/>
      <dgm:spPr/>
      <dgm:t>
        <a:bodyPr/>
        <a:lstStyle/>
        <a:p>
          <a:endParaRPr lang="en-US"/>
        </a:p>
      </dgm:t>
    </dgm:pt>
    <dgm:pt modelId="{3627F4C9-A46F-4767-9889-313AEE25D863}" type="sibTrans" cxnId="{0EE3C071-871E-4840-8A9F-FD7A8B311A1D}">
      <dgm:prSet/>
      <dgm:spPr/>
      <dgm:t>
        <a:bodyPr/>
        <a:lstStyle/>
        <a:p>
          <a:endParaRPr lang="en-US"/>
        </a:p>
      </dgm:t>
    </dgm:pt>
    <dgm:pt modelId="{CD2106D0-FA8C-4BD6-B942-4BFBA6A3EFD0}">
      <dgm:prSet/>
      <dgm:spPr/>
      <dgm:t>
        <a:bodyPr/>
        <a:lstStyle/>
        <a:p>
          <a:pPr rtl="0"/>
          <a:r>
            <a:rPr lang="en-US"/>
            <a:t>In US Karl Lagerfield’s cat is a beneficiary of Rs.2700 crore.</a:t>
          </a:r>
        </a:p>
      </dgm:t>
    </dgm:pt>
    <dgm:pt modelId="{539E41A2-83FF-43FC-85BF-7FF35196DA0C}" type="parTrans" cxnId="{730323C7-C4A8-485A-B34E-026804B9144B}">
      <dgm:prSet/>
      <dgm:spPr/>
      <dgm:t>
        <a:bodyPr/>
        <a:lstStyle/>
        <a:p>
          <a:endParaRPr lang="en-US"/>
        </a:p>
      </dgm:t>
    </dgm:pt>
    <dgm:pt modelId="{6DC7BC53-E4BE-4218-82C1-9458B134D9B7}" type="sibTrans" cxnId="{730323C7-C4A8-485A-B34E-026804B9144B}">
      <dgm:prSet/>
      <dgm:spPr/>
      <dgm:t>
        <a:bodyPr/>
        <a:lstStyle/>
        <a:p>
          <a:endParaRPr lang="en-US"/>
        </a:p>
      </dgm:t>
    </dgm:pt>
    <dgm:pt modelId="{00FF5FBD-6592-42BF-8893-0FEF9DB48E70}" type="pres">
      <dgm:prSet presAssocID="{FF2571CB-13BE-435D-9C14-96C77D9D32A6}" presName="linear" presStyleCnt="0">
        <dgm:presLayoutVars>
          <dgm:animLvl val="lvl"/>
          <dgm:resizeHandles val="exact"/>
        </dgm:presLayoutVars>
      </dgm:prSet>
      <dgm:spPr/>
      <dgm:t>
        <a:bodyPr/>
        <a:lstStyle/>
        <a:p>
          <a:endParaRPr lang="en-GB"/>
        </a:p>
      </dgm:t>
    </dgm:pt>
    <dgm:pt modelId="{A1B6BA75-14E8-4ED5-B67C-2899B7856E25}" type="pres">
      <dgm:prSet presAssocID="{9313F09F-E4FF-4724-B03E-0191D8558D6A}" presName="parentText" presStyleLbl="node1" presStyleIdx="0" presStyleCnt="2">
        <dgm:presLayoutVars>
          <dgm:chMax val="0"/>
          <dgm:bulletEnabled val="1"/>
        </dgm:presLayoutVars>
      </dgm:prSet>
      <dgm:spPr/>
      <dgm:t>
        <a:bodyPr/>
        <a:lstStyle/>
        <a:p>
          <a:endParaRPr lang="en-GB"/>
        </a:p>
      </dgm:t>
    </dgm:pt>
    <dgm:pt modelId="{C24AF2A7-6040-4CB7-95D9-0576C5D41A72}" type="pres">
      <dgm:prSet presAssocID="{9313F09F-E4FF-4724-B03E-0191D8558D6A}" presName="childText" presStyleLbl="revTx" presStyleIdx="0" presStyleCnt="2">
        <dgm:presLayoutVars>
          <dgm:bulletEnabled val="1"/>
        </dgm:presLayoutVars>
      </dgm:prSet>
      <dgm:spPr/>
      <dgm:t>
        <a:bodyPr/>
        <a:lstStyle/>
        <a:p>
          <a:endParaRPr lang="en-GB"/>
        </a:p>
      </dgm:t>
    </dgm:pt>
    <dgm:pt modelId="{D25E4B07-72C3-4EC9-92DD-263F4C851FFE}" type="pres">
      <dgm:prSet presAssocID="{A733C397-5211-4917-B314-F72CC81E2EFD}" presName="parentText" presStyleLbl="node1" presStyleIdx="1" presStyleCnt="2">
        <dgm:presLayoutVars>
          <dgm:chMax val="0"/>
          <dgm:bulletEnabled val="1"/>
        </dgm:presLayoutVars>
      </dgm:prSet>
      <dgm:spPr/>
      <dgm:t>
        <a:bodyPr/>
        <a:lstStyle/>
        <a:p>
          <a:endParaRPr lang="en-GB"/>
        </a:p>
      </dgm:t>
    </dgm:pt>
    <dgm:pt modelId="{011CC08B-250D-4E81-B020-51E2D38F4C87}" type="pres">
      <dgm:prSet presAssocID="{A733C397-5211-4917-B314-F72CC81E2EFD}" presName="childText" presStyleLbl="revTx" presStyleIdx="1" presStyleCnt="2">
        <dgm:presLayoutVars>
          <dgm:bulletEnabled val="1"/>
        </dgm:presLayoutVars>
      </dgm:prSet>
      <dgm:spPr/>
      <dgm:t>
        <a:bodyPr/>
        <a:lstStyle/>
        <a:p>
          <a:endParaRPr lang="en-GB"/>
        </a:p>
      </dgm:t>
    </dgm:pt>
  </dgm:ptLst>
  <dgm:cxnLst>
    <dgm:cxn modelId="{0EE3C071-871E-4840-8A9F-FD7A8B311A1D}" srcId="{A733C397-5211-4917-B314-F72CC81E2EFD}" destId="{EC69E311-31F8-4B5D-83FB-B0ECC70709A1}" srcOrd="0" destOrd="0" parTransId="{E40BEE37-2809-4F74-9CBC-30A1B46E40FF}" sibTransId="{3627F4C9-A46F-4767-9889-313AEE25D863}"/>
    <dgm:cxn modelId="{4C6EEAAC-9C56-4F88-808C-3D36B837589F}" srcId="{9313F09F-E4FF-4724-B03E-0191D8558D6A}" destId="{6A3EFE7F-C964-4751-9460-E2893D59CB40}" srcOrd="0" destOrd="0" parTransId="{68DB84F7-9D81-420D-9D63-6AA7F34D29CD}" sibTransId="{5BC29D65-364A-445D-A72A-FE90D4921861}"/>
    <dgm:cxn modelId="{BE72DC08-26DF-4113-8DB6-EA1477FCEE64}" type="presOf" srcId="{A733C397-5211-4917-B314-F72CC81E2EFD}" destId="{D25E4B07-72C3-4EC9-92DD-263F4C851FFE}" srcOrd="0" destOrd="0" presId="urn:microsoft.com/office/officeart/2005/8/layout/vList2"/>
    <dgm:cxn modelId="{1E6826D4-A45E-4AB2-B1C5-59B646B5DF22}" srcId="{FF2571CB-13BE-435D-9C14-96C77D9D32A6}" destId="{A733C397-5211-4917-B314-F72CC81E2EFD}" srcOrd="1" destOrd="0" parTransId="{FD0527E8-3573-443D-9C4B-DC2A7B397494}" sibTransId="{0CC0D290-D573-45CF-89BE-966028FA9CB9}"/>
    <dgm:cxn modelId="{A21CFD19-633A-49C8-A88B-A06B9B01D85A}" srcId="{9313F09F-E4FF-4724-B03E-0191D8558D6A}" destId="{E31EF768-8718-4311-B20F-4A377ED7A7E4}" srcOrd="2" destOrd="0" parTransId="{8C6B8507-5027-43D1-A570-C6A21965C01C}" sibTransId="{89BC726A-5796-4AF7-B9CF-8913F090B8B2}"/>
    <dgm:cxn modelId="{D9C5B146-6ECB-420C-AB74-1FB5E766A43D}" srcId="{9313F09F-E4FF-4724-B03E-0191D8558D6A}" destId="{C212D1BF-4CA3-45C2-912A-69E8C440B646}" srcOrd="1" destOrd="0" parTransId="{01C9A068-7B83-40CA-8B32-0C6347BB8D2E}" sibTransId="{FBCF3A8B-110B-49C8-8A1B-4D50DDB3D450}"/>
    <dgm:cxn modelId="{07E65FD0-CEEA-4BA2-87F0-75E77056B50B}" type="presOf" srcId="{9313F09F-E4FF-4724-B03E-0191D8558D6A}" destId="{A1B6BA75-14E8-4ED5-B67C-2899B7856E25}" srcOrd="0" destOrd="0" presId="urn:microsoft.com/office/officeart/2005/8/layout/vList2"/>
    <dgm:cxn modelId="{347A69A4-DC4F-494C-AE51-C55B1869BC10}" srcId="{FF2571CB-13BE-435D-9C14-96C77D9D32A6}" destId="{9313F09F-E4FF-4724-B03E-0191D8558D6A}" srcOrd="0" destOrd="0" parTransId="{320520AC-3D04-407B-8FED-D862309C05D6}" sibTransId="{AEDAC3AE-3251-44CF-9493-473213B2E27C}"/>
    <dgm:cxn modelId="{A5CC275F-BD6C-4CF2-BA13-50BB10ECD830}" type="presOf" srcId="{E31EF768-8718-4311-B20F-4A377ED7A7E4}" destId="{C24AF2A7-6040-4CB7-95D9-0576C5D41A72}" srcOrd="0" destOrd="2" presId="urn:microsoft.com/office/officeart/2005/8/layout/vList2"/>
    <dgm:cxn modelId="{13CD3571-0B47-47E0-981C-A4FC78304506}" type="presOf" srcId="{CD2106D0-FA8C-4BD6-B942-4BFBA6A3EFD0}" destId="{011CC08B-250D-4E81-B020-51E2D38F4C87}" srcOrd="0" destOrd="1" presId="urn:microsoft.com/office/officeart/2005/8/layout/vList2"/>
    <dgm:cxn modelId="{BD993A0F-D1D2-4D92-BBF6-0B0564A1F936}" type="presOf" srcId="{C212D1BF-4CA3-45C2-912A-69E8C440B646}" destId="{C24AF2A7-6040-4CB7-95D9-0576C5D41A72}" srcOrd="0" destOrd="1" presId="urn:microsoft.com/office/officeart/2005/8/layout/vList2"/>
    <dgm:cxn modelId="{717B5058-AF55-406D-913F-BC2EE61F486A}" type="presOf" srcId="{FF2571CB-13BE-435D-9C14-96C77D9D32A6}" destId="{00FF5FBD-6592-42BF-8893-0FEF9DB48E70}" srcOrd="0" destOrd="0" presId="urn:microsoft.com/office/officeart/2005/8/layout/vList2"/>
    <dgm:cxn modelId="{9A8215E8-5D5C-4045-8777-0711C5FB189F}" type="presOf" srcId="{6A3EFE7F-C964-4751-9460-E2893D59CB40}" destId="{C24AF2A7-6040-4CB7-95D9-0576C5D41A72}" srcOrd="0" destOrd="0" presId="urn:microsoft.com/office/officeart/2005/8/layout/vList2"/>
    <dgm:cxn modelId="{730323C7-C4A8-485A-B34E-026804B9144B}" srcId="{A733C397-5211-4917-B314-F72CC81E2EFD}" destId="{CD2106D0-FA8C-4BD6-B942-4BFBA6A3EFD0}" srcOrd="1" destOrd="0" parTransId="{539E41A2-83FF-43FC-85BF-7FF35196DA0C}" sibTransId="{6DC7BC53-E4BE-4218-82C1-9458B134D9B7}"/>
    <dgm:cxn modelId="{8F35D8C6-16D1-439D-9A08-9F63A06A99CF}" type="presOf" srcId="{EC69E311-31F8-4B5D-83FB-B0ECC70709A1}" destId="{011CC08B-250D-4E81-B020-51E2D38F4C87}" srcOrd="0" destOrd="0" presId="urn:microsoft.com/office/officeart/2005/8/layout/vList2"/>
    <dgm:cxn modelId="{B1258F32-83AD-4E8B-8683-A542D174C5EA}" type="presParOf" srcId="{00FF5FBD-6592-42BF-8893-0FEF9DB48E70}" destId="{A1B6BA75-14E8-4ED5-B67C-2899B7856E25}" srcOrd="0" destOrd="0" presId="urn:microsoft.com/office/officeart/2005/8/layout/vList2"/>
    <dgm:cxn modelId="{7B7B1174-A7D6-4841-B572-42D1FB7F0F49}" type="presParOf" srcId="{00FF5FBD-6592-42BF-8893-0FEF9DB48E70}" destId="{C24AF2A7-6040-4CB7-95D9-0576C5D41A72}" srcOrd="1" destOrd="0" presId="urn:microsoft.com/office/officeart/2005/8/layout/vList2"/>
    <dgm:cxn modelId="{44AD62B5-6446-49BD-A110-A8994C57EC7B}" type="presParOf" srcId="{00FF5FBD-6592-42BF-8893-0FEF9DB48E70}" destId="{D25E4B07-72C3-4EC9-92DD-263F4C851FFE}" srcOrd="2" destOrd="0" presId="urn:microsoft.com/office/officeart/2005/8/layout/vList2"/>
    <dgm:cxn modelId="{149B92FB-8BC7-41D3-80A6-ACBD83D0110F}" type="presParOf" srcId="{00FF5FBD-6592-42BF-8893-0FEF9DB48E70}" destId="{011CC08B-250D-4E81-B020-51E2D38F4C8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1B39550-74A6-4FCB-B848-249E886AE483}" type="doc">
      <dgm:prSet loTypeId="urn:microsoft.com/office/officeart/2005/8/layout/vList5" loCatId="list" qsTypeId="urn:microsoft.com/office/officeart/2005/8/quickstyle/simple4" qsCatId="simple" csTypeId="urn:microsoft.com/office/officeart/2005/8/colors/accent0_1" csCatId="mainScheme"/>
      <dgm:spPr/>
      <dgm:t>
        <a:bodyPr/>
        <a:lstStyle/>
        <a:p>
          <a:endParaRPr lang="en-US"/>
        </a:p>
      </dgm:t>
    </dgm:pt>
    <dgm:pt modelId="{FBD82DD6-30F7-44F0-948D-80BC80A6D331}">
      <dgm:prSet custT="1"/>
      <dgm:spPr/>
      <dgm:t>
        <a:bodyPr/>
        <a:lstStyle/>
        <a:p>
          <a:r>
            <a:rPr lang="en-US" sz="2000"/>
            <a:t>Beneficiary</a:t>
          </a:r>
        </a:p>
      </dgm:t>
    </dgm:pt>
    <dgm:pt modelId="{E216D704-D2C3-4F46-B228-01C99C72AFAE}" type="parTrans" cxnId="{07863622-BDCC-4219-A2BD-0AD8B7483F2F}">
      <dgm:prSet/>
      <dgm:spPr/>
      <dgm:t>
        <a:bodyPr/>
        <a:lstStyle/>
        <a:p>
          <a:endParaRPr lang="en-US" sz="1600"/>
        </a:p>
      </dgm:t>
    </dgm:pt>
    <dgm:pt modelId="{186E0FFD-CADB-41B7-BFE2-5EFB87FE2088}" type="sibTrans" cxnId="{07863622-BDCC-4219-A2BD-0AD8B7483F2F}">
      <dgm:prSet/>
      <dgm:spPr/>
      <dgm:t>
        <a:bodyPr/>
        <a:lstStyle/>
        <a:p>
          <a:endParaRPr lang="en-US" sz="1600"/>
        </a:p>
      </dgm:t>
    </dgm:pt>
    <dgm:pt modelId="{A983C9C9-D779-494D-8C81-FD09C6ACA6B6}">
      <dgm:prSet custT="1"/>
      <dgm:spPr/>
      <dgm:t>
        <a:bodyPr/>
        <a:lstStyle/>
        <a:p>
          <a:r>
            <a:rPr lang="en-US" sz="1800" dirty="0"/>
            <a:t>Common to have spouse as executor</a:t>
          </a:r>
        </a:p>
      </dgm:t>
    </dgm:pt>
    <dgm:pt modelId="{E2CF0877-C9A5-474F-B776-981BEF5399E0}" type="parTrans" cxnId="{68F4C77D-39C7-4134-A301-153C9DB0C45B}">
      <dgm:prSet/>
      <dgm:spPr/>
      <dgm:t>
        <a:bodyPr/>
        <a:lstStyle/>
        <a:p>
          <a:endParaRPr lang="en-US" sz="1600"/>
        </a:p>
      </dgm:t>
    </dgm:pt>
    <dgm:pt modelId="{BB529343-88FE-491A-8279-CDF76EBEA88A}" type="sibTrans" cxnId="{68F4C77D-39C7-4134-A301-153C9DB0C45B}">
      <dgm:prSet/>
      <dgm:spPr/>
      <dgm:t>
        <a:bodyPr/>
        <a:lstStyle/>
        <a:p>
          <a:endParaRPr lang="en-US" sz="1600"/>
        </a:p>
      </dgm:t>
    </dgm:pt>
    <dgm:pt modelId="{0D821231-13B1-4A09-A8AA-D96D0724309A}">
      <dgm:prSet custT="1"/>
      <dgm:spPr/>
      <dgm:t>
        <a:bodyPr/>
        <a:lstStyle/>
        <a:p>
          <a:r>
            <a:rPr lang="en-US" sz="2000"/>
            <a:t>CA/ Consultant</a:t>
          </a:r>
        </a:p>
      </dgm:t>
    </dgm:pt>
    <dgm:pt modelId="{D110704E-75F2-4CA1-8C90-8305CD6599B5}" type="parTrans" cxnId="{1F518944-50EC-404E-B2F7-BB4541FB326F}">
      <dgm:prSet/>
      <dgm:spPr/>
      <dgm:t>
        <a:bodyPr/>
        <a:lstStyle/>
        <a:p>
          <a:endParaRPr lang="en-US" sz="1600"/>
        </a:p>
      </dgm:t>
    </dgm:pt>
    <dgm:pt modelId="{B2EC9277-4060-42D0-89E3-B286442830E6}" type="sibTrans" cxnId="{1F518944-50EC-404E-B2F7-BB4541FB326F}">
      <dgm:prSet/>
      <dgm:spPr/>
      <dgm:t>
        <a:bodyPr/>
        <a:lstStyle/>
        <a:p>
          <a:endParaRPr lang="en-US" sz="1600"/>
        </a:p>
      </dgm:t>
    </dgm:pt>
    <dgm:pt modelId="{4526F489-56D7-4435-8594-0FD7B80E3AC5}">
      <dgm:prSet custT="1"/>
      <dgm:spPr/>
      <dgm:t>
        <a:bodyPr/>
        <a:lstStyle/>
        <a:p>
          <a:r>
            <a:rPr lang="en-US" sz="1800" dirty="0"/>
            <a:t>Person (partner of a firm)</a:t>
          </a:r>
        </a:p>
      </dgm:t>
    </dgm:pt>
    <dgm:pt modelId="{772B19C3-5B8D-40F6-AB9C-DE8DB40FDE29}" type="parTrans" cxnId="{16065038-B7FD-4BCB-8A54-B37170E5E2C3}">
      <dgm:prSet/>
      <dgm:spPr/>
      <dgm:t>
        <a:bodyPr/>
        <a:lstStyle/>
        <a:p>
          <a:endParaRPr lang="en-US" sz="1600"/>
        </a:p>
      </dgm:t>
    </dgm:pt>
    <dgm:pt modelId="{AF8F33CF-DB8E-47FE-BD5B-DA3ABF75472C}" type="sibTrans" cxnId="{16065038-B7FD-4BCB-8A54-B37170E5E2C3}">
      <dgm:prSet/>
      <dgm:spPr/>
      <dgm:t>
        <a:bodyPr/>
        <a:lstStyle/>
        <a:p>
          <a:endParaRPr lang="en-US" sz="1600"/>
        </a:p>
      </dgm:t>
    </dgm:pt>
    <dgm:pt modelId="{EBDA163E-8291-4F80-AE1A-AAB5139658C8}">
      <dgm:prSet custT="1"/>
      <dgm:spPr/>
      <dgm:t>
        <a:bodyPr/>
        <a:lstStyle/>
        <a:p>
          <a:r>
            <a:rPr lang="en-US" sz="1800"/>
            <a:t>Provision of fee in the will</a:t>
          </a:r>
        </a:p>
      </dgm:t>
    </dgm:pt>
    <dgm:pt modelId="{7F70C19A-601A-42DB-9CCF-714DDBE90244}" type="parTrans" cxnId="{58DFB3C6-4A38-44AC-BFFE-12F544ECE86E}">
      <dgm:prSet/>
      <dgm:spPr/>
      <dgm:t>
        <a:bodyPr/>
        <a:lstStyle/>
        <a:p>
          <a:endParaRPr lang="en-US" sz="1600"/>
        </a:p>
      </dgm:t>
    </dgm:pt>
    <dgm:pt modelId="{7012B812-C948-448F-B611-D48CCB5B3513}" type="sibTrans" cxnId="{58DFB3C6-4A38-44AC-BFFE-12F544ECE86E}">
      <dgm:prSet/>
      <dgm:spPr/>
      <dgm:t>
        <a:bodyPr/>
        <a:lstStyle/>
        <a:p>
          <a:endParaRPr lang="en-US" sz="1600"/>
        </a:p>
      </dgm:t>
    </dgm:pt>
    <dgm:pt modelId="{B9EAA9D8-F7DD-4AD9-AC67-E5E2A98E61CB}">
      <dgm:prSet custT="1"/>
      <dgm:spPr/>
      <dgm:t>
        <a:bodyPr/>
        <a:lstStyle/>
        <a:p>
          <a:r>
            <a:rPr lang="en-US" sz="2000"/>
            <a:t>Primary and secondary</a:t>
          </a:r>
        </a:p>
      </dgm:t>
    </dgm:pt>
    <dgm:pt modelId="{FBA09E5F-6D3F-44E5-B450-1124E0F8418D}" type="parTrans" cxnId="{65B625AD-1364-4743-A2B4-6ACC25399F83}">
      <dgm:prSet/>
      <dgm:spPr/>
      <dgm:t>
        <a:bodyPr/>
        <a:lstStyle/>
        <a:p>
          <a:endParaRPr lang="en-US" sz="1600"/>
        </a:p>
      </dgm:t>
    </dgm:pt>
    <dgm:pt modelId="{50E12418-522D-4128-B709-E15373187891}" type="sibTrans" cxnId="{65B625AD-1364-4743-A2B4-6ACC25399F83}">
      <dgm:prSet/>
      <dgm:spPr/>
      <dgm:t>
        <a:bodyPr/>
        <a:lstStyle/>
        <a:p>
          <a:endParaRPr lang="en-US" sz="1600"/>
        </a:p>
      </dgm:t>
    </dgm:pt>
    <dgm:pt modelId="{8880601B-9088-4803-ACD6-0314974363C0}">
      <dgm:prSet custT="1"/>
      <dgm:spPr/>
      <dgm:t>
        <a:bodyPr/>
        <a:lstStyle/>
        <a:p>
          <a:r>
            <a:rPr lang="en-US" sz="1800"/>
            <a:t>Capable to be testator</a:t>
          </a:r>
        </a:p>
      </dgm:t>
    </dgm:pt>
    <dgm:pt modelId="{D111401F-7745-4D4D-B0C9-6E1949AC2138}" type="parTrans" cxnId="{A031F50A-A9FA-4665-9CB4-10490D82A2D8}">
      <dgm:prSet/>
      <dgm:spPr/>
      <dgm:t>
        <a:bodyPr/>
        <a:lstStyle/>
        <a:p>
          <a:endParaRPr lang="en-US" sz="1600"/>
        </a:p>
      </dgm:t>
    </dgm:pt>
    <dgm:pt modelId="{FDE562CB-372A-42D3-97F8-81437BE87A31}" type="sibTrans" cxnId="{A031F50A-A9FA-4665-9CB4-10490D82A2D8}">
      <dgm:prSet/>
      <dgm:spPr/>
      <dgm:t>
        <a:bodyPr/>
        <a:lstStyle/>
        <a:p>
          <a:endParaRPr lang="en-US" sz="1600"/>
        </a:p>
      </dgm:t>
    </dgm:pt>
    <dgm:pt modelId="{FBED7C52-E49F-438A-96BA-FBB79898D3B5}">
      <dgm:prSet custT="1"/>
      <dgm:spPr/>
      <dgm:t>
        <a:bodyPr/>
        <a:lstStyle/>
        <a:p>
          <a:r>
            <a:rPr lang="en-US" sz="1800"/>
            <a:t>Willing to become</a:t>
          </a:r>
        </a:p>
      </dgm:t>
    </dgm:pt>
    <dgm:pt modelId="{6DBAF810-9558-4952-861A-F143528B5435}" type="parTrans" cxnId="{2EDED71F-A541-4023-821E-E527C644246D}">
      <dgm:prSet/>
      <dgm:spPr/>
      <dgm:t>
        <a:bodyPr/>
        <a:lstStyle/>
        <a:p>
          <a:endParaRPr lang="en-US" sz="1600"/>
        </a:p>
      </dgm:t>
    </dgm:pt>
    <dgm:pt modelId="{6666A1E2-B72F-4E00-ADDD-1EF86F9673B9}" type="sibTrans" cxnId="{2EDED71F-A541-4023-821E-E527C644246D}">
      <dgm:prSet/>
      <dgm:spPr/>
      <dgm:t>
        <a:bodyPr/>
        <a:lstStyle/>
        <a:p>
          <a:endParaRPr lang="en-US" sz="1600"/>
        </a:p>
      </dgm:t>
    </dgm:pt>
    <dgm:pt modelId="{54F954A0-C4BD-4FB7-A08F-60A680CDA096}" type="pres">
      <dgm:prSet presAssocID="{F1B39550-74A6-4FCB-B848-249E886AE483}" presName="Name0" presStyleCnt="0">
        <dgm:presLayoutVars>
          <dgm:dir/>
          <dgm:animLvl val="lvl"/>
          <dgm:resizeHandles val="exact"/>
        </dgm:presLayoutVars>
      </dgm:prSet>
      <dgm:spPr/>
      <dgm:t>
        <a:bodyPr/>
        <a:lstStyle/>
        <a:p>
          <a:endParaRPr lang="en-GB"/>
        </a:p>
      </dgm:t>
    </dgm:pt>
    <dgm:pt modelId="{1C9EF4CD-C992-4D29-BF51-5291B0E3167E}" type="pres">
      <dgm:prSet presAssocID="{FBD82DD6-30F7-44F0-948D-80BC80A6D331}" presName="linNode" presStyleCnt="0"/>
      <dgm:spPr/>
    </dgm:pt>
    <dgm:pt modelId="{3D58E29F-2732-4D3B-A0EC-55F40A6C3AAE}" type="pres">
      <dgm:prSet presAssocID="{FBD82DD6-30F7-44F0-948D-80BC80A6D331}" presName="parentText" presStyleLbl="node1" presStyleIdx="0" presStyleCnt="3">
        <dgm:presLayoutVars>
          <dgm:chMax val="1"/>
          <dgm:bulletEnabled val="1"/>
        </dgm:presLayoutVars>
      </dgm:prSet>
      <dgm:spPr/>
      <dgm:t>
        <a:bodyPr/>
        <a:lstStyle/>
        <a:p>
          <a:endParaRPr lang="en-GB"/>
        </a:p>
      </dgm:t>
    </dgm:pt>
    <dgm:pt modelId="{E1225BE2-DD95-4B5C-B491-89E183F38FDD}" type="pres">
      <dgm:prSet presAssocID="{FBD82DD6-30F7-44F0-948D-80BC80A6D331}" presName="descendantText" presStyleLbl="alignAccFollowNode1" presStyleIdx="0" presStyleCnt="3">
        <dgm:presLayoutVars>
          <dgm:bulletEnabled val="1"/>
        </dgm:presLayoutVars>
      </dgm:prSet>
      <dgm:spPr/>
      <dgm:t>
        <a:bodyPr/>
        <a:lstStyle/>
        <a:p>
          <a:endParaRPr lang="en-GB"/>
        </a:p>
      </dgm:t>
    </dgm:pt>
    <dgm:pt modelId="{6AA273A9-D5E0-45BF-9798-A53B339E177C}" type="pres">
      <dgm:prSet presAssocID="{186E0FFD-CADB-41B7-BFE2-5EFB87FE2088}" presName="sp" presStyleCnt="0"/>
      <dgm:spPr/>
    </dgm:pt>
    <dgm:pt modelId="{F50BE9EE-B12D-45B7-AC58-2B36C3B7B85A}" type="pres">
      <dgm:prSet presAssocID="{0D821231-13B1-4A09-A8AA-D96D0724309A}" presName="linNode" presStyleCnt="0"/>
      <dgm:spPr/>
    </dgm:pt>
    <dgm:pt modelId="{8FB11D40-764B-408E-85A9-48213C2A7807}" type="pres">
      <dgm:prSet presAssocID="{0D821231-13B1-4A09-A8AA-D96D0724309A}" presName="parentText" presStyleLbl="node1" presStyleIdx="1" presStyleCnt="3">
        <dgm:presLayoutVars>
          <dgm:chMax val="1"/>
          <dgm:bulletEnabled val="1"/>
        </dgm:presLayoutVars>
      </dgm:prSet>
      <dgm:spPr/>
      <dgm:t>
        <a:bodyPr/>
        <a:lstStyle/>
        <a:p>
          <a:endParaRPr lang="en-GB"/>
        </a:p>
      </dgm:t>
    </dgm:pt>
    <dgm:pt modelId="{62E80B5F-5F56-4DB4-86EB-B4302116FCAF}" type="pres">
      <dgm:prSet presAssocID="{0D821231-13B1-4A09-A8AA-D96D0724309A}" presName="descendantText" presStyleLbl="alignAccFollowNode1" presStyleIdx="1" presStyleCnt="3">
        <dgm:presLayoutVars>
          <dgm:bulletEnabled val="1"/>
        </dgm:presLayoutVars>
      </dgm:prSet>
      <dgm:spPr/>
      <dgm:t>
        <a:bodyPr/>
        <a:lstStyle/>
        <a:p>
          <a:endParaRPr lang="en-GB"/>
        </a:p>
      </dgm:t>
    </dgm:pt>
    <dgm:pt modelId="{87FC3CCD-639E-4E5C-A22E-F19E496ACDE6}" type="pres">
      <dgm:prSet presAssocID="{B2EC9277-4060-42D0-89E3-B286442830E6}" presName="sp" presStyleCnt="0"/>
      <dgm:spPr/>
    </dgm:pt>
    <dgm:pt modelId="{67E6A64E-A8B7-40CF-AC6C-67A36376D381}" type="pres">
      <dgm:prSet presAssocID="{B9EAA9D8-F7DD-4AD9-AC67-E5E2A98E61CB}" presName="linNode" presStyleCnt="0"/>
      <dgm:spPr/>
    </dgm:pt>
    <dgm:pt modelId="{C0215AF9-6648-47AD-9085-54DB18474CB9}" type="pres">
      <dgm:prSet presAssocID="{B9EAA9D8-F7DD-4AD9-AC67-E5E2A98E61CB}" presName="parentText" presStyleLbl="node1" presStyleIdx="2" presStyleCnt="3">
        <dgm:presLayoutVars>
          <dgm:chMax val="1"/>
          <dgm:bulletEnabled val="1"/>
        </dgm:presLayoutVars>
      </dgm:prSet>
      <dgm:spPr/>
      <dgm:t>
        <a:bodyPr/>
        <a:lstStyle/>
        <a:p>
          <a:endParaRPr lang="en-GB"/>
        </a:p>
      </dgm:t>
    </dgm:pt>
    <dgm:pt modelId="{F0E959B6-76F3-4740-AFE2-61A98C356241}" type="pres">
      <dgm:prSet presAssocID="{B9EAA9D8-F7DD-4AD9-AC67-E5E2A98E61CB}" presName="descendantText" presStyleLbl="alignAccFollowNode1" presStyleIdx="2" presStyleCnt="3">
        <dgm:presLayoutVars>
          <dgm:bulletEnabled val="1"/>
        </dgm:presLayoutVars>
      </dgm:prSet>
      <dgm:spPr/>
      <dgm:t>
        <a:bodyPr/>
        <a:lstStyle/>
        <a:p>
          <a:endParaRPr lang="en-GB"/>
        </a:p>
      </dgm:t>
    </dgm:pt>
  </dgm:ptLst>
  <dgm:cxnLst>
    <dgm:cxn modelId="{68F4C77D-39C7-4134-A301-153C9DB0C45B}" srcId="{FBD82DD6-30F7-44F0-948D-80BC80A6D331}" destId="{A983C9C9-D779-494D-8C81-FD09C6ACA6B6}" srcOrd="0" destOrd="0" parTransId="{E2CF0877-C9A5-474F-B776-981BEF5399E0}" sibTransId="{BB529343-88FE-491A-8279-CDF76EBEA88A}"/>
    <dgm:cxn modelId="{EA1DE4BF-01A1-4492-B38A-2FD2C405C42C}" type="presOf" srcId="{0D821231-13B1-4A09-A8AA-D96D0724309A}" destId="{8FB11D40-764B-408E-85A9-48213C2A7807}" srcOrd="0" destOrd="0" presId="urn:microsoft.com/office/officeart/2005/8/layout/vList5"/>
    <dgm:cxn modelId="{16065038-B7FD-4BCB-8A54-B37170E5E2C3}" srcId="{0D821231-13B1-4A09-A8AA-D96D0724309A}" destId="{4526F489-56D7-4435-8594-0FD7B80E3AC5}" srcOrd="0" destOrd="0" parTransId="{772B19C3-5B8D-40F6-AB9C-DE8DB40FDE29}" sibTransId="{AF8F33CF-DB8E-47FE-BD5B-DA3ABF75472C}"/>
    <dgm:cxn modelId="{DC065543-5CB0-47A8-A4E6-EB8C602D684B}" type="presOf" srcId="{A983C9C9-D779-494D-8C81-FD09C6ACA6B6}" destId="{E1225BE2-DD95-4B5C-B491-89E183F38FDD}" srcOrd="0" destOrd="0" presId="urn:microsoft.com/office/officeart/2005/8/layout/vList5"/>
    <dgm:cxn modelId="{333B13B2-72DF-40B5-A8A5-B22839AA0FDF}" type="presOf" srcId="{F1B39550-74A6-4FCB-B848-249E886AE483}" destId="{54F954A0-C4BD-4FB7-A08F-60A680CDA096}" srcOrd="0" destOrd="0" presId="urn:microsoft.com/office/officeart/2005/8/layout/vList5"/>
    <dgm:cxn modelId="{37F04364-056A-4138-BF32-1B79B1598ADF}" type="presOf" srcId="{B9EAA9D8-F7DD-4AD9-AC67-E5E2A98E61CB}" destId="{C0215AF9-6648-47AD-9085-54DB18474CB9}" srcOrd="0" destOrd="0" presId="urn:microsoft.com/office/officeart/2005/8/layout/vList5"/>
    <dgm:cxn modelId="{97D780E9-11D2-4DC7-B858-44E9CCE3D9EF}" type="presOf" srcId="{EBDA163E-8291-4F80-AE1A-AAB5139658C8}" destId="{62E80B5F-5F56-4DB4-86EB-B4302116FCAF}" srcOrd="0" destOrd="1" presId="urn:microsoft.com/office/officeart/2005/8/layout/vList5"/>
    <dgm:cxn modelId="{65B625AD-1364-4743-A2B4-6ACC25399F83}" srcId="{F1B39550-74A6-4FCB-B848-249E886AE483}" destId="{B9EAA9D8-F7DD-4AD9-AC67-E5E2A98E61CB}" srcOrd="2" destOrd="0" parTransId="{FBA09E5F-6D3F-44E5-B450-1124E0F8418D}" sibTransId="{50E12418-522D-4128-B709-E15373187891}"/>
    <dgm:cxn modelId="{07863622-BDCC-4219-A2BD-0AD8B7483F2F}" srcId="{F1B39550-74A6-4FCB-B848-249E886AE483}" destId="{FBD82DD6-30F7-44F0-948D-80BC80A6D331}" srcOrd="0" destOrd="0" parTransId="{E216D704-D2C3-4F46-B228-01C99C72AFAE}" sibTransId="{186E0FFD-CADB-41B7-BFE2-5EFB87FE2088}"/>
    <dgm:cxn modelId="{87AAF3B0-3C99-4442-8C68-90F2380DE9CB}" type="presOf" srcId="{FBD82DD6-30F7-44F0-948D-80BC80A6D331}" destId="{3D58E29F-2732-4D3B-A0EC-55F40A6C3AAE}" srcOrd="0" destOrd="0" presId="urn:microsoft.com/office/officeart/2005/8/layout/vList5"/>
    <dgm:cxn modelId="{6CD46BFE-7ACD-4287-B18E-74E5195D7C00}" type="presOf" srcId="{4526F489-56D7-4435-8594-0FD7B80E3AC5}" destId="{62E80B5F-5F56-4DB4-86EB-B4302116FCAF}" srcOrd="0" destOrd="0" presId="urn:microsoft.com/office/officeart/2005/8/layout/vList5"/>
    <dgm:cxn modelId="{A031F50A-A9FA-4665-9CB4-10490D82A2D8}" srcId="{B9EAA9D8-F7DD-4AD9-AC67-E5E2A98E61CB}" destId="{8880601B-9088-4803-ACD6-0314974363C0}" srcOrd="0" destOrd="0" parTransId="{D111401F-7745-4D4D-B0C9-6E1949AC2138}" sibTransId="{FDE562CB-372A-42D3-97F8-81437BE87A31}"/>
    <dgm:cxn modelId="{AEB9529C-5645-4AC8-9EEE-EF79F5A78D63}" type="presOf" srcId="{8880601B-9088-4803-ACD6-0314974363C0}" destId="{F0E959B6-76F3-4740-AFE2-61A98C356241}" srcOrd="0" destOrd="0" presId="urn:microsoft.com/office/officeart/2005/8/layout/vList5"/>
    <dgm:cxn modelId="{58DFB3C6-4A38-44AC-BFFE-12F544ECE86E}" srcId="{0D821231-13B1-4A09-A8AA-D96D0724309A}" destId="{EBDA163E-8291-4F80-AE1A-AAB5139658C8}" srcOrd="1" destOrd="0" parTransId="{7F70C19A-601A-42DB-9CCF-714DDBE90244}" sibTransId="{7012B812-C948-448F-B611-D48CCB5B3513}"/>
    <dgm:cxn modelId="{2EDED71F-A541-4023-821E-E527C644246D}" srcId="{B9EAA9D8-F7DD-4AD9-AC67-E5E2A98E61CB}" destId="{FBED7C52-E49F-438A-96BA-FBB79898D3B5}" srcOrd="1" destOrd="0" parTransId="{6DBAF810-9558-4952-861A-F143528B5435}" sibTransId="{6666A1E2-B72F-4E00-ADDD-1EF86F9673B9}"/>
    <dgm:cxn modelId="{A59E129E-1CAC-4AB3-9D10-63A3A1DC2432}" type="presOf" srcId="{FBED7C52-E49F-438A-96BA-FBB79898D3B5}" destId="{F0E959B6-76F3-4740-AFE2-61A98C356241}" srcOrd="0" destOrd="1" presId="urn:microsoft.com/office/officeart/2005/8/layout/vList5"/>
    <dgm:cxn modelId="{1F518944-50EC-404E-B2F7-BB4541FB326F}" srcId="{F1B39550-74A6-4FCB-B848-249E886AE483}" destId="{0D821231-13B1-4A09-A8AA-D96D0724309A}" srcOrd="1" destOrd="0" parTransId="{D110704E-75F2-4CA1-8C90-8305CD6599B5}" sibTransId="{B2EC9277-4060-42D0-89E3-B286442830E6}"/>
    <dgm:cxn modelId="{D0A043B0-0ACB-473C-AA94-BC8D0B3E6E99}" type="presParOf" srcId="{54F954A0-C4BD-4FB7-A08F-60A680CDA096}" destId="{1C9EF4CD-C992-4D29-BF51-5291B0E3167E}" srcOrd="0" destOrd="0" presId="urn:microsoft.com/office/officeart/2005/8/layout/vList5"/>
    <dgm:cxn modelId="{180BFB11-F3A9-40D6-8A0B-BADC9B09DA6E}" type="presParOf" srcId="{1C9EF4CD-C992-4D29-BF51-5291B0E3167E}" destId="{3D58E29F-2732-4D3B-A0EC-55F40A6C3AAE}" srcOrd="0" destOrd="0" presId="urn:microsoft.com/office/officeart/2005/8/layout/vList5"/>
    <dgm:cxn modelId="{F9DD9898-C9B9-4950-95C2-7B9F53C2664E}" type="presParOf" srcId="{1C9EF4CD-C992-4D29-BF51-5291B0E3167E}" destId="{E1225BE2-DD95-4B5C-B491-89E183F38FDD}" srcOrd="1" destOrd="0" presId="urn:microsoft.com/office/officeart/2005/8/layout/vList5"/>
    <dgm:cxn modelId="{57645F31-3EEB-4F06-BA0B-C50249E0B389}" type="presParOf" srcId="{54F954A0-C4BD-4FB7-A08F-60A680CDA096}" destId="{6AA273A9-D5E0-45BF-9798-A53B339E177C}" srcOrd="1" destOrd="0" presId="urn:microsoft.com/office/officeart/2005/8/layout/vList5"/>
    <dgm:cxn modelId="{5D1C7835-222E-4CA0-BE6A-C8600DEF19E5}" type="presParOf" srcId="{54F954A0-C4BD-4FB7-A08F-60A680CDA096}" destId="{F50BE9EE-B12D-45B7-AC58-2B36C3B7B85A}" srcOrd="2" destOrd="0" presId="urn:microsoft.com/office/officeart/2005/8/layout/vList5"/>
    <dgm:cxn modelId="{80F7B93E-52F9-457F-A17B-0DB2CB2A3561}" type="presParOf" srcId="{F50BE9EE-B12D-45B7-AC58-2B36C3B7B85A}" destId="{8FB11D40-764B-408E-85A9-48213C2A7807}" srcOrd="0" destOrd="0" presId="urn:microsoft.com/office/officeart/2005/8/layout/vList5"/>
    <dgm:cxn modelId="{FF51EAEF-BB13-4676-8D5E-C258880B5DEC}" type="presParOf" srcId="{F50BE9EE-B12D-45B7-AC58-2B36C3B7B85A}" destId="{62E80B5F-5F56-4DB4-86EB-B4302116FCAF}" srcOrd="1" destOrd="0" presId="urn:microsoft.com/office/officeart/2005/8/layout/vList5"/>
    <dgm:cxn modelId="{0C1ECAF5-8CD0-4230-99A0-40B339E8040A}" type="presParOf" srcId="{54F954A0-C4BD-4FB7-A08F-60A680CDA096}" destId="{87FC3CCD-639E-4E5C-A22E-F19E496ACDE6}" srcOrd="3" destOrd="0" presId="urn:microsoft.com/office/officeart/2005/8/layout/vList5"/>
    <dgm:cxn modelId="{76C929CA-D6A9-4964-B563-7543DD299988}" type="presParOf" srcId="{54F954A0-C4BD-4FB7-A08F-60A680CDA096}" destId="{67E6A64E-A8B7-40CF-AC6C-67A36376D381}" srcOrd="4" destOrd="0" presId="urn:microsoft.com/office/officeart/2005/8/layout/vList5"/>
    <dgm:cxn modelId="{E097E977-DD2A-47EF-9EB7-D01F3D2245A8}" type="presParOf" srcId="{67E6A64E-A8B7-40CF-AC6C-67A36376D381}" destId="{C0215AF9-6648-47AD-9085-54DB18474CB9}" srcOrd="0" destOrd="0" presId="urn:microsoft.com/office/officeart/2005/8/layout/vList5"/>
    <dgm:cxn modelId="{18C80F54-F9D5-4D00-9FBB-F89CEEC473EC}" type="presParOf" srcId="{67E6A64E-A8B7-40CF-AC6C-67A36376D381}" destId="{F0E959B6-76F3-4740-AFE2-61A98C3562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075473-833A-4D73-8502-408461F04C28}" type="doc">
      <dgm:prSet loTypeId="urn:microsoft.com/office/officeart/2005/8/layout/pyramid2" loCatId="pyramid" qsTypeId="urn:microsoft.com/office/officeart/2005/8/quickstyle/3d3" qsCatId="3D" csTypeId="urn:microsoft.com/office/officeart/2005/8/colors/accent1_3" csCatId="accent1" phldr="1"/>
      <dgm:spPr/>
      <dgm:t>
        <a:bodyPr/>
        <a:lstStyle/>
        <a:p>
          <a:endParaRPr lang="en-US"/>
        </a:p>
      </dgm:t>
    </dgm:pt>
    <dgm:pt modelId="{CBC5876B-DE08-42F0-8EF9-5F858FF51414}">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Class I heir</a:t>
          </a:r>
        </a:p>
      </dgm:t>
    </dgm:pt>
    <dgm:pt modelId="{19887AB0-E959-4972-8F1E-181384E11517}" type="parTrans" cxnId="{4139F288-8B69-4CBC-8629-7CDACAB060D8}">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54DF39D2-CE4A-4A02-ACC6-B6AAC17DFB74}" type="sibTrans" cxnId="{4139F288-8B69-4CBC-8629-7CDACAB060D8}">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32FB2D7C-4C49-4DFB-A962-5A394D6D4928}">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Class II heir</a:t>
          </a:r>
        </a:p>
      </dgm:t>
    </dgm:pt>
    <dgm:pt modelId="{D8327058-80EB-4FB9-A845-3D89127FC6C1}" type="parTrans" cxnId="{34DE8E49-9831-4989-B49B-21CC909EFFCD}">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1ECE49E0-B969-4E2E-ADF0-70751034009D}" type="sibTrans" cxnId="{34DE8E49-9831-4989-B49B-21CC909EFFCD}">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228AF5B1-3B9B-4F30-AAB3-3114BE329790}">
      <dgm:prSet/>
      <dgm:spPr/>
      <dgm:t>
        <a:bodyPr/>
        <a:lstStyle/>
        <a:p>
          <a:pPr rtl="0"/>
          <a:r>
            <a:rPr lang="en-US">
              <a:latin typeface="Roboto" panose="02000000000000000000" pitchFamily="2" charset="0"/>
              <a:ea typeface="Roboto" panose="02000000000000000000" pitchFamily="2" charset="0"/>
              <a:cs typeface="Roboto" panose="02000000000000000000" pitchFamily="2" charset="0"/>
            </a:rPr>
            <a:t>Agnate</a:t>
          </a:r>
        </a:p>
      </dgm:t>
    </dgm:pt>
    <dgm:pt modelId="{F6CA0C9C-7CD5-4C3D-9483-5D1E8E59313C}" type="parTrans" cxnId="{7DCF2337-89F5-435A-8BEC-5E9E307967AE}">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99923A21-1A96-4A24-BD9E-42C968310456}" type="sibTrans" cxnId="{7DCF2337-89F5-435A-8BEC-5E9E307967AE}">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018F7F56-5ACF-42CA-9356-58D76F816D0C}">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Cognate</a:t>
          </a:r>
        </a:p>
      </dgm:t>
    </dgm:pt>
    <dgm:pt modelId="{F088FFBD-EAF8-483D-BD08-FC28AD6BA406}" type="parTrans" cxnId="{C054EC0C-F676-4642-8377-12589856168E}">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AA7C617A-AA79-447F-AC5E-FE40EA34F1A5}" type="sibTrans" cxnId="{C054EC0C-F676-4642-8377-12589856168E}">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3C1E6C64-100E-454C-80D5-20BF6941960E}">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Government</a:t>
          </a:r>
        </a:p>
      </dgm:t>
    </dgm:pt>
    <dgm:pt modelId="{E876AE9D-09E6-4E1D-820B-7E70862C04C4}" type="parTrans" cxnId="{50FCF938-EE8A-4A2D-983C-3C0E12AF124E}">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A8CBF074-9479-49F4-89A2-65C3CB73F8BB}" type="sibTrans" cxnId="{50FCF938-EE8A-4A2D-983C-3C0E12AF124E}">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FC8CDCC2-DFF5-4048-8593-6C0D39EC45F4}" type="pres">
      <dgm:prSet presAssocID="{09075473-833A-4D73-8502-408461F04C28}" presName="compositeShape" presStyleCnt="0">
        <dgm:presLayoutVars>
          <dgm:dir/>
          <dgm:resizeHandles/>
        </dgm:presLayoutVars>
      </dgm:prSet>
      <dgm:spPr/>
      <dgm:t>
        <a:bodyPr/>
        <a:lstStyle/>
        <a:p>
          <a:endParaRPr lang="en-GB"/>
        </a:p>
      </dgm:t>
    </dgm:pt>
    <dgm:pt modelId="{37892732-2734-48F3-8380-1B5FF3A50D26}" type="pres">
      <dgm:prSet presAssocID="{09075473-833A-4D73-8502-408461F04C28}" presName="pyramid" presStyleLbl="node1" presStyleIdx="0" presStyleCnt="1"/>
      <dgm:spPr/>
    </dgm:pt>
    <dgm:pt modelId="{B2C9DA20-887C-4C0C-88ED-B17C4E311BE2}" type="pres">
      <dgm:prSet presAssocID="{09075473-833A-4D73-8502-408461F04C28}" presName="theList" presStyleCnt="0"/>
      <dgm:spPr/>
    </dgm:pt>
    <dgm:pt modelId="{18971A0A-2E05-47F2-A71E-A6A8D208331A}" type="pres">
      <dgm:prSet presAssocID="{CBC5876B-DE08-42F0-8EF9-5F858FF51414}" presName="aNode" presStyleLbl="fgAcc1" presStyleIdx="0" presStyleCnt="5">
        <dgm:presLayoutVars>
          <dgm:bulletEnabled val="1"/>
        </dgm:presLayoutVars>
      </dgm:prSet>
      <dgm:spPr/>
      <dgm:t>
        <a:bodyPr/>
        <a:lstStyle/>
        <a:p>
          <a:endParaRPr lang="en-GB"/>
        </a:p>
      </dgm:t>
    </dgm:pt>
    <dgm:pt modelId="{647CA2C1-17C1-4D62-B5FF-8DDAF04DA1EF}" type="pres">
      <dgm:prSet presAssocID="{CBC5876B-DE08-42F0-8EF9-5F858FF51414}" presName="aSpace" presStyleCnt="0"/>
      <dgm:spPr/>
    </dgm:pt>
    <dgm:pt modelId="{B015ECC2-499F-4F5B-8757-E997C575C964}" type="pres">
      <dgm:prSet presAssocID="{32FB2D7C-4C49-4DFB-A962-5A394D6D4928}" presName="aNode" presStyleLbl="fgAcc1" presStyleIdx="1" presStyleCnt="5">
        <dgm:presLayoutVars>
          <dgm:bulletEnabled val="1"/>
        </dgm:presLayoutVars>
      </dgm:prSet>
      <dgm:spPr/>
      <dgm:t>
        <a:bodyPr/>
        <a:lstStyle/>
        <a:p>
          <a:endParaRPr lang="en-GB"/>
        </a:p>
      </dgm:t>
    </dgm:pt>
    <dgm:pt modelId="{C236EC81-8FE3-40D6-925C-4A280E29DD6B}" type="pres">
      <dgm:prSet presAssocID="{32FB2D7C-4C49-4DFB-A962-5A394D6D4928}" presName="aSpace" presStyleCnt="0"/>
      <dgm:spPr/>
    </dgm:pt>
    <dgm:pt modelId="{4F4C30A9-9BDD-4730-BC84-B9501569C5AE}" type="pres">
      <dgm:prSet presAssocID="{228AF5B1-3B9B-4F30-AAB3-3114BE329790}" presName="aNode" presStyleLbl="fgAcc1" presStyleIdx="2" presStyleCnt="5">
        <dgm:presLayoutVars>
          <dgm:bulletEnabled val="1"/>
        </dgm:presLayoutVars>
      </dgm:prSet>
      <dgm:spPr/>
      <dgm:t>
        <a:bodyPr/>
        <a:lstStyle/>
        <a:p>
          <a:endParaRPr lang="en-GB"/>
        </a:p>
      </dgm:t>
    </dgm:pt>
    <dgm:pt modelId="{9259C272-22C1-4330-816C-BEB626519A29}" type="pres">
      <dgm:prSet presAssocID="{228AF5B1-3B9B-4F30-AAB3-3114BE329790}" presName="aSpace" presStyleCnt="0"/>
      <dgm:spPr/>
    </dgm:pt>
    <dgm:pt modelId="{609B9DE4-4B8B-4DFC-9309-605334E1018B}" type="pres">
      <dgm:prSet presAssocID="{018F7F56-5ACF-42CA-9356-58D76F816D0C}" presName="aNode" presStyleLbl="fgAcc1" presStyleIdx="3" presStyleCnt="5">
        <dgm:presLayoutVars>
          <dgm:bulletEnabled val="1"/>
        </dgm:presLayoutVars>
      </dgm:prSet>
      <dgm:spPr/>
      <dgm:t>
        <a:bodyPr/>
        <a:lstStyle/>
        <a:p>
          <a:endParaRPr lang="en-GB"/>
        </a:p>
      </dgm:t>
    </dgm:pt>
    <dgm:pt modelId="{A0AA1311-B11F-4F84-991E-E489371643F4}" type="pres">
      <dgm:prSet presAssocID="{018F7F56-5ACF-42CA-9356-58D76F816D0C}" presName="aSpace" presStyleCnt="0"/>
      <dgm:spPr/>
    </dgm:pt>
    <dgm:pt modelId="{97D4EE32-0E01-4D2B-A55C-363FCCA30943}" type="pres">
      <dgm:prSet presAssocID="{3C1E6C64-100E-454C-80D5-20BF6941960E}" presName="aNode" presStyleLbl="fgAcc1" presStyleIdx="4" presStyleCnt="5">
        <dgm:presLayoutVars>
          <dgm:bulletEnabled val="1"/>
        </dgm:presLayoutVars>
      </dgm:prSet>
      <dgm:spPr/>
      <dgm:t>
        <a:bodyPr/>
        <a:lstStyle/>
        <a:p>
          <a:endParaRPr lang="en-GB"/>
        </a:p>
      </dgm:t>
    </dgm:pt>
    <dgm:pt modelId="{323883DE-30AA-4F14-95D2-1A571E425CAD}" type="pres">
      <dgm:prSet presAssocID="{3C1E6C64-100E-454C-80D5-20BF6941960E}" presName="aSpace" presStyleCnt="0"/>
      <dgm:spPr/>
    </dgm:pt>
  </dgm:ptLst>
  <dgm:cxnLst>
    <dgm:cxn modelId="{34DE8E49-9831-4989-B49B-21CC909EFFCD}" srcId="{09075473-833A-4D73-8502-408461F04C28}" destId="{32FB2D7C-4C49-4DFB-A962-5A394D6D4928}" srcOrd="1" destOrd="0" parTransId="{D8327058-80EB-4FB9-A845-3D89127FC6C1}" sibTransId="{1ECE49E0-B969-4E2E-ADF0-70751034009D}"/>
    <dgm:cxn modelId="{4139F288-8B69-4CBC-8629-7CDACAB060D8}" srcId="{09075473-833A-4D73-8502-408461F04C28}" destId="{CBC5876B-DE08-42F0-8EF9-5F858FF51414}" srcOrd="0" destOrd="0" parTransId="{19887AB0-E959-4972-8F1E-181384E11517}" sibTransId="{54DF39D2-CE4A-4A02-ACC6-B6AAC17DFB74}"/>
    <dgm:cxn modelId="{338FE500-66B9-433E-BE8B-974B33CCD847}" type="presOf" srcId="{228AF5B1-3B9B-4F30-AAB3-3114BE329790}" destId="{4F4C30A9-9BDD-4730-BC84-B9501569C5AE}" srcOrd="0" destOrd="0" presId="urn:microsoft.com/office/officeart/2005/8/layout/pyramid2"/>
    <dgm:cxn modelId="{7BA13214-569F-4B1E-8FA2-9C7DA7312079}" type="presOf" srcId="{CBC5876B-DE08-42F0-8EF9-5F858FF51414}" destId="{18971A0A-2E05-47F2-A71E-A6A8D208331A}" srcOrd="0" destOrd="0" presId="urn:microsoft.com/office/officeart/2005/8/layout/pyramid2"/>
    <dgm:cxn modelId="{50FCF938-EE8A-4A2D-983C-3C0E12AF124E}" srcId="{09075473-833A-4D73-8502-408461F04C28}" destId="{3C1E6C64-100E-454C-80D5-20BF6941960E}" srcOrd="4" destOrd="0" parTransId="{E876AE9D-09E6-4E1D-820B-7E70862C04C4}" sibTransId="{A8CBF074-9479-49F4-89A2-65C3CB73F8BB}"/>
    <dgm:cxn modelId="{C054EC0C-F676-4642-8377-12589856168E}" srcId="{09075473-833A-4D73-8502-408461F04C28}" destId="{018F7F56-5ACF-42CA-9356-58D76F816D0C}" srcOrd="3" destOrd="0" parTransId="{F088FFBD-EAF8-483D-BD08-FC28AD6BA406}" sibTransId="{AA7C617A-AA79-447F-AC5E-FE40EA34F1A5}"/>
    <dgm:cxn modelId="{3D20F6B6-EE14-47C3-9421-0AC8041C3F2E}" type="presOf" srcId="{32FB2D7C-4C49-4DFB-A962-5A394D6D4928}" destId="{B015ECC2-499F-4F5B-8757-E997C575C964}" srcOrd="0" destOrd="0" presId="urn:microsoft.com/office/officeart/2005/8/layout/pyramid2"/>
    <dgm:cxn modelId="{7DCF2337-89F5-435A-8BEC-5E9E307967AE}" srcId="{09075473-833A-4D73-8502-408461F04C28}" destId="{228AF5B1-3B9B-4F30-AAB3-3114BE329790}" srcOrd="2" destOrd="0" parTransId="{F6CA0C9C-7CD5-4C3D-9483-5D1E8E59313C}" sibTransId="{99923A21-1A96-4A24-BD9E-42C968310456}"/>
    <dgm:cxn modelId="{B2504CAD-030B-45F5-9A1D-B6B331E10311}" type="presOf" srcId="{018F7F56-5ACF-42CA-9356-58D76F816D0C}" destId="{609B9DE4-4B8B-4DFC-9309-605334E1018B}" srcOrd="0" destOrd="0" presId="urn:microsoft.com/office/officeart/2005/8/layout/pyramid2"/>
    <dgm:cxn modelId="{A5637276-6D48-43F8-A431-75EC9AF9A337}" type="presOf" srcId="{09075473-833A-4D73-8502-408461F04C28}" destId="{FC8CDCC2-DFF5-4048-8593-6C0D39EC45F4}" srcOrd="0" destOrd="0" presId="urn:microsoft.com/office/officeart/2005/8/layout/pyramid2"/>
    <dgm:cxn modelId="{9212D769-2CCD-43D9-8F19-D7AAF552661D}" type="presOf" srcId="{3C1E6C64-100E-454C-80D5-20BF6941960E}" destId="{97D4EE32-0E01-4D2B-A55C-363FCCA30943}" srcOrd="0" destOrd="0" presId="urn:microsoft.com/office/officeart/2005/8/layout/pyramid2"/>
    <dgm:cxn modelId="{6FF72500-E20A-4EA5-8E18-42FCC53772DD}" type="presParOf" srcId="{FC8CDCC2-DFF5-4048-8593-6C0D39EC45F4}" destId="{37892732-2734-48F3-8380-1B5FF3A50D26}" srcOrd="0" destOrd="0" presId="urn:microsoft.com/office/officeart/2005/8/layout/pyramid2"/>
    <dgm:cxn modelId="{3541D014-DA76-49BB-8EA7-9FD9882A8B3F}" type="presParOf" srcId="{FC8CDCC2-DFF5-4048-8593-6C0D39EC45F4}" destId="{B2C9DA20-887C-4C0C-88ED-B17C4E311BE2}" srcOrd="1" destOrd="0" presId="urn:microsoft.com/office/officeart/2005/8/layout/pyramid2"/>
    <dgm:cxn modelId="{110BB64A-5038-4648-9ECE-01DA2C356BCE}" type="presParOf" srcId="{B2C9DA20-887C-4C0C-88ED-B17C4E311BE2}" destId="{18971A0A-2E05-47F2-A71E-A6A8D208331A}" srcOrd="0" destOrd="0" presId="urn:microsoft.com/office/officeart/2005/8/layout/pyramid2"/>
    <dgm:cxn modelId="{49466D48-E204-4EBB-9A87-A7482D7B1BE7}" type="presParOf" srcId="{B2C9DA20-887C-4C0C-88ED-B17C4E311BE2}" destId="{647CA2C1-17C1-4D62-B5FF-8DDAF04DA1EF}" srcOrd="1" destOrd="0" presId="urn:microsoft.com/office/officeart/2005/8/layout/pyramid2"/>
    <dgm:cxn modelId="{D156A523-7015-4D71-BAE6-0448013993F6}" type="presParOf" srcId="{B2C9DA20-887C-4C0C-88ED-B17C4E311BE2}" destId="{B015ECC2-499F-4F5B-8757-E997C575C964}" srcOrd="2" destOrd="0" presId="urn:microsoft.com/office/officeart/2005/8/layout/pyramid2"/>
    <dgm:cxn modelId="{B41004B7-DAB8-4C53-AB5E-CFCA1C8F1198}" type="presParOf" srcId="{B2C9DA20-887C-4C0C-88ED-B17C4E311BE2}" destId="{C236EC81-8FE3-40D6-925C-4A280E29DD6B}" srcOrd="3" destOrd="0" presId="urn:microsoft.com/office/officeart/2005/8/layout/pyramid2"/>
    <dgm:cxn modelId="{6D8E6F91-B69B-4419-AF29-4BCA1456DD5D}" type="presParOf" srcId="{B2C9DA20-887C-4C0C-88ED-B17C4E311BE2}" destId="{4F4C30A9-9BDD-4730-BC84-B9501569C5AE}" srcOrd="4" destOrd="0" presId="urn:microsoft.com/office/officeart/2005/8/layout/pyramid2"/>
    <dgm:cxn modelId="{33431379-8544-4F0D-AEAF-FA4A29AD905B}" type="presParOf" srcId="{B2C9DA20-887C-4C0C-88ED-B17C4E311BE2}" destId="{9259C272-22C1-4330-816C-BEB626519A29}" srcOrd="5" destOrd="0" presId="urn:microsoft.com/office/officeart/2005/8/layout/pyramid2"/>
    <dgm:cxn modelId="{7A368150-FE25-4FFD-8034-FB8A25FCCB78}" type="presParOf" srcId="{B2C9DA20-887C-4C0C-88ED-B17C4E311BE2}" destId="{609B9DE4-4B8B-4DFC-9309-605334E1018B}" srcOrd="6" destOrd="0" presId="urn:microsoft.com/office/officeart/2005/8/layout/pyramid2"/>
    <dgm:cxn modelId="{A36F21C7-764D-4263-AEDE-14A294317D8B}" type="presParOf" srcId="{B2C9DA20-887C-4C0C-88ED-B17C4E311BE2}" destId="{A0AA1311-B11F-4F84-991E-E489371643F4}" srcOrd="7" destOrd="0" presId="urn:microsoft.com/office/officeart/2005/8/layout/pyramid2"/>
    <dgm:cxn modelId="{C03FD0B1-971A-492A-A264-72F108AE8251}" type="presParOf" srcId="{B2C9DA20-887C-4C0C-88ED-B17C4E311BE2}" destId="{97D4EE32-0E01-4D2B-A55C-363FCCA30943}" srcOrd="8" destOrd="0" presId="urn:microsoft.com/office/officeart/2005/8/layout/pyramid2"/>
    <dgm:cxn modelId="{1F797D47-3CEF-45D8-9F06-F8C13187D967}" type="presParOf" srcId="{B2C9DA20-887C-4C0C-88ED-B17C4E311BE2}" destId="{323883DE-30AA-4F14-95D2-1A571E425CAD}"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CE0052A-53DF-4DB7-B444-DAB6F9B191D5}"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EBD0D374-C986-49C0-BE68-DE0ED0CA7547}">
      <dgm:prSet/>
      <dgm:spPr/>
      <dgm:t>
        <a:bodyPr/>
        <a:lstStyle/>
        <a:p>
          <a:pPr rtl="0"/>
          <a:r>
            <a:rPr lang="en-US"/>
            <a:t>Testator may register will with Sub-Registrar</a:t>
          </a:r>
        </a:p>
      </dgm:t>
    </dgm:pt>
    <dgm:pt modelId="{34641E85-E923-445B-9C2D-4649BBF79FC0}" type="parTrans" cxnId="{3C250B69-796B-4228-8982-7730F5A1B7E3}">
      <dgm:prSet/>
      <dgm:spPr/>
      <dgm:t>
        <a:bodyPr/>
        <a:lstStyle/>
        <a:p>
          <a:endParaRPr lang="en-US"/>
        </a:p>
      </dgm:t>
    </dgm:pt>
    <dgm:pt modelId="{A6441705-D1F7-4E98-98A2-793539CEFC32}" type="sibTrans" cxnId="{3C250B69-796B-4228-8982-7730F5A1B7E3}">
      <dgm:prSet/>
      <dgm:spPr/>
      <dgm:t>
        <a:bodyPr/>
        <a:lstStyle/>
        <a:p>
          <a:endParaRPr lang="en-US"/>
        </a:p>
      </dgm:t>
    </dgm:pt>
    <dgm:pt modelId="{ADC9BD77-DB27-4B1F-9B32-3895BD5BC87F}">
      <dgm:prSet/>
      <dgm:spPr/>
      <dgm:t>
        <a:bodyPr/>
        <a:lstStyle/>
        <a:p>
          <a:pPr rtl="0"/>
          <a:r>
            <a:rPr lang="en-US"/>
            <a:t>Not compulsory but advisable</a:t>
          </a:r>
        </a:p>
      </dgm:t>
    </dgm:pt>
    <dgm:pt modelId="{AA5F6B23-82CE-4609-AE6B-5DDFAF03B680}" type="parTrans" cxnId="{5F7898AE-66A4-4A02-8C91-E3669F8BA4AD}">
      <dgm:prSet/>
      <dgm:spPr/>
      <dgm:t>
        <a:bodyPr/>
        <a:lstStyle/>
        <a:p>
          <a:endParaRPr lang="en-US"/>
        </a:p>
      </dgm:t>
    </dgm:pt>
    <dgm:pt modelId="{140F4FE6-0513-4F5E-8565-A20BF3E6F7CA}" type="sibTrans" cxnId="{5F7898AE-66A4-4A02-8C91-E3669F8BA4AD}">
      <dgm:prSet/>
      <dgm:spPr/>
      <dgm:t>
        <a:bodyPr/>
        <a:lstStyle/>
        <a:p>
          <a:endParaRPr lang="en-US"/>
        </a:p>
      </dgm:t>
    </dgm:pt>
    <dgm:pt modelId="{ED7E199B-E47C-49E9-B726-2665D251B84A}">
      <dgm:prSet/>
      <dgm:spPr/>
      <dgm:t>
        <a:bodyPr/>
        <a:lstStyle/>
        <a:p>
          <a:pPr rtl="0"/>
          <a:r>
            <a:rPr lang="en-US" dirty="0"/>
            <a:t>becomes public document for inspection</a:t>
          </a:r>
        </a:p>
      </dgm:t>
    </dgm:pt>
    <dgm:pt modelId="{88392CC8-6294-4659-A885-BEAF2198BD1D}" type="parTrans" cxnId="{664F1807-5C9A-42FC-BE01-089A1DD4632D}">
      <dgm:prSet/>
      <dgm:spPr/>
      <dgm:t>
        <a:bodyPr/>
        <a:lstStyle/>
        <a:p>
          <a:endParaRPr lang="en-US"/>
        </a:p>
      </dgm:t>
    </dgm:pt>
    <dgm:pt modelId="{5F2F17A6-D120-43C9-A21A-77FC333F5BB8}" type="sibTrans" cxnId="{664F1807-5C9A-42FC-BE01-089A1DD4632D}">
      <dgm:prSet/>
      <dgm:spPr/>
      <dgm:t>
        <a:bodyPr/>
        <a:lstStyle/>
        <a:p>
          <a:endParaRPr lang="en-US"/>
        </a:p>
      </dgm:t>
    </dgm:pt>
    <dgm:pt modelId="{FA1CDECF-39FF-4111-9FC6-1ECCA26BA301}">
      <dgm:prSet/>
      <dgm:spPr/>
      <dgm:t>
        <a:bodyPr/>
        <a:lstStyle/>
        <a:p>
          <a:pPr rtl="0"/>
          <a:r>
            <a:rPr lang="en-US"/>
            <a:t>Raises strong presumption of genuineness of will</a:t>
          </a:r>
        </a:p>
      </dgm:t>
    </dgm:pt>
    <dgm:pt modelId="{F9F19E3B-02E3-4A42-AD7D-9E460314DDDE}" type="parTrans" cxnId="{25F957F4-672C-4F1E-A752-CD4C885A466A}">
      <dgm:prSet/>
      <dgm:spPr/>
      <dgm:t>
        <a:bodyPr/>
        <a:lstStyle/>
        <a:p>
          <a:endParaRPr lang="en-US"/>
        </a:p>
      </dgm:t>
    </dgm:pt>
    <dgm:pt modelId="{8E424B50-9991-4F3F-A6E1-031A50A4B5CA}" type="sibTrans" cxnId="{25F957F4-672C-4F1E-A752-CD4C885A466A}">
      <dgm:prSet/>
      <dgm:spPr/>
      <dgm:t>
        <a:bodyPr/>
        <a:lstStyle/>
        <a:p>
          <a:endParaRPr lang="en-US"/>
        </a:p>
      </dgm:t>
    </dgm:pt>
    <dgm:pt modelId="{8DEBAF59-1052-425D-9874-260A75A3CD22}">
      <dgm:prSet/>
      <dgm:spPr/>
      <dgm:t>
        <a:bodyPr/>
        <a:lstStyle/>
        <a:p>
          <a:pPr rtl="0"/>
          <a:r>
            <a:rPr lang="en-US"/>
            <a:t>Registered will can be superceded by subsequent unregistered will</a:t>
          </a:r>
        </a:p>
      </dgm:t>
    </dgm:pt>
    <dgm:pt modelId="{EF950E44-0603-4D7F-9F32-50FB7AF34F8E}" type="parTrans" cxnId="{F63A2ABB-E540-4802-8673-DD2D362B3F70}">
      <dgm:prSet/>
      <dgm:spPr/>
      <dgm:t>
        <a:bodyPr/>
        <a:lstStyle/>
        <a:p>
          <a:endParaRPr lang="en-US"/>
        </a:p>
      </dgm:t>
    </dgm:pt>
    <dgm:pt modelId="{C528F5EB-8E19-4942-9FD5-3BB051D0DE68}" type="sibTrans" cxnId="{F63A2ABB-E540-4802-8673-DD2D362B3F70}">
      <dgm:prSet/>
      <dgm:spPr/>
      <dgm:t>
        <a:bodyPr/>
        <a:lstStyle/>
        <a:p>
          <a:endParaRPr lang="en-US"/>
        </a:p>
      </dgm:t>
    </dgm:pt>
    <dgm:pt modelId="{D99153B1-02A4-4F90-ABAD-772F8FC3AF9E}">
      <dgm:prSet/>
      <dgm:spPr/>
      <dgm:t>
        <a:bodyPr/>
        <a:lstStyle/>
        <a:p>
          <a:pPr rtl="0"/>
          <a:r>
            <a:rPr lang="en-US"/>
            <a:t>Notarisation can also be considered</a:t>
          </a:r>
        </a:p>
      </dgm:t>
    </dgm:pt>
    <dgm:pt modelId="{F64EB998-DFEF-48F6-8094-C465A4893097}" type="parTrans" cxnId="{64F3408F-9532-43C3-9437-F2997E736F6E}">
      <dgm:prSet/>
      <dgm:spPr/>
      <dgm:t>
        <a:bodyPr/>
        <a:lstStyle/>
        <a:p>
          <a:endParaRPr lang="en-US"/>
        </a:p>
      </dgm:t>
    </dgm:pt>
    <dgm:pt modelId="{E7D745A2-8849-42CC-9456-3A69A1399C6D}" type="sibTrans" cxnId="{64F3408F-9532-43C3-9437-F2997E736F6E}">
      <dgm:prSet/>
      <dgm:spPr/>
      <dgm:t>
        <a:bodyPr/>
        <a:lstStyle/>
        <a:p>
          <a:endParaRPr lang="en-US"/>
        </a:p>
      </dgm:t>
    </dgm:pt>
    <dgm:pt modelId="{038504CB-6AF5-455D-AFE6-355B3F8DD717}" type="pres">
      <dgm:prSet presAssocID="{FCE0052A-53DF-4DB7-B444-DAB6F9B191D5}" presName="linear" presStyleCnt="0">
        <dgm:presLayoutVars>
          <dgm:animLvl val="lvl"/>
          <dgm:resizeHandles val="exact"/>
        </dgm:presLayoutVars>
      </dgm:prSet>
      <dgm:spPr/>
      <dgm:t>
        <a:bodyPr/>
        <a:lstStyle/>
        <a:p>
          <a:endParaRPr lang="en-GB"/>
        </a:p>
      </dgm:t>
    </dgm:pt>
    <dgm:pt modelId="{1062090F-D55E-4CF8-A7F9-BB09A0BAE310}" type="pres">
      <dgm:prSet presAssocID="{EBD0D374-C986-49C0-BE68-DE0ED0CA7547}" presName="parentText" presStyleLbl="node1" presStyleIdx="0" presStyleCnt="5">
        <dgm:presLayoutVars>
          <dgm:chMax val="0"/>
          <dgm:bulletEnabled val="1"/>
        </dgm:presLayoutVars>
      </dgm:prSet>
      <dgm:spPr/>
      <dgm:t>
        <a:bodyPr/>
        <a:lstStyle/>
        <a:p>
          <a:endParaRPr lang="en-GB"/>
        </a:p>
      </dgm:t>
    </dgm:pt>
    <dgm:pt modelId="{79AACF4F-C149-4B97-B142-89F1CBCAC2B8}" type="pres">
      <dgm:prSet presAssocID="{EBD0D374-C986-49C0-BE68-DE0ED0CA7547}" presName="childText" presStyleLbl="revTx" presStyleIdx="0" presStyleCnt="1">
        <dgm:presLayoutVars>
          <dgm:bulletEnabled val="1"/>
        </dgm:presLayoutVars>
      </dgm:prSet>
      <dgm:spPr/>
      <dgm:t>
        <a:bodyPr/>
        <a:lstStyle/>
        <a:p>
          <a:endParaRPr lang="en-GB"/>
        </a:p>
      </dgm:t>
    </dgm:pt>
    <dgm:pt modelId="{A18C393F-ABA5-4F54-9185-A5130A0F5B31}" type="pres">
      <dgm:prSet presAssocID="{ED7E199B-E47C-49E9-B726-2665D251B84A}" presName="parentText" presStyleLbl="node1" presStyleIdx="1" presStyleCnt="5">
        <dgm:presLayoutVars>
          <dgm:chMax val="0"/>
          <dgm:bulletEnabled val="1"/>
        </dgm:presLayoutVars>
      </dgm:prSet>
      <dgm:spPr/>
      <dgm:t>
        <a:bodyPr/>
        <a:lstStyle/>
        <a:p>
          <a:endParaRPr lang="en-GB"/>
        </a:p>
      </dgm:t>
    </dgm:pt>
    <dgm:pt modelId="{61F2E693-D3A0-45CD-85C9-DB897DB18291}" type="pres">
      <dgm:prSet presAssocID="{5F2F17A6-D120-43C9-A21A-77FC333F5BB8}" presName="spacer" presStyleCnt="0"/>
      <dgm:spPr/>
    </dgm:pt>
    <dgm:pt modelId="{299F5F20-2E8D-4A27-96E5-765EC1251141}" type="pres">
      <dgm:prSet presAssocID="{FA1CDECF-39FF-4111-9FC6-1ECCA26BA301}" presName="parentText" presStyleLbl="node1" presStyleIdx="2" presStyleCnt="5" custLinFactNeighborX="1085">
        <dgm:presLayoutVars>
          <dgm:chMax val="0"/>
          <dgm:bulletEnabled val="1"/>
        </dgm:presLayoutVars>
      </dgm:prSet>
      <dgm:spPr/>
      <dgm:t>
        <a:bodyPr/>
        <a:lstStyle/>
        <a:p>
          <a:endParaRPr lang="en-GB"/>
        </a:p>
      </dgm:t>
    </dgm:pt>
    <dgm:pt modelId="{FD2040E6-0B65-4106-B3E5-5E31941F8B34}" type="pres">
      <dgm:prSet presAssocID="{8E424B50-9991-4F3F-A6E1-031A50A4B5CA}" presName="spacer" presStyleCnt="0"/>
      <dgm:spPr/>
    </dgm:pt>
    <dgm:pt modelId="{0DA95986-7C04-4BF1-945A-493F47710997}" type="pres">
      <dgm:prSet presAssocID="{8DEBAF59-1052-425D-9874-260A75A3CD22}" presName="parentText" presStyleLbl="node1" presStyleIdx="3" presStyleCnt="5">
        <dgm:presLayoutVars>
          <dgm:chMax val="0"/>
          <dgm:bulletEnabled val="1"/>
        </dgm:presLayoutVars>
      </dgm:prSet>
      <dgm:spPr/>
      <dgm:t>
        <a:bodyPr/>
        <a:lstStyle/>
        <a:p>
          <a:endParaRPr lang="en-GB"/>
        </a:p>
      </dgm:t>
    </dgm:pt>
    <dgm:pt modelId="{7A637394-9BF5-440B-AB6D-A991A064E0BD}" type="pres">
      <dgm:prSet presAssocID="{C528F5EB-8E19-4942-9FD5-3BB051D0DE68}" presName="spacer" presStyleCnt="0"/>
      <dgm:spPr/>
    </dgm:pt>
    <dgm:pt modelId="{21FF3700-3F63-4CF8-8924-B7D5DE9FAED9}" type="pres">
      <dgm:prSet presAssocID="{D99153B1-02A4-4F90-ABAD-772F8FC3AF9E}" presName="parentText" presStyleLbl="node1" presStyleIdx="4" presStyleCnt="5">
        <dgm:presLayoutVars>
          <dgm:chMax val="0"/>
          <dgm:bulletEnabled val="1"/>
        </dgm:presLayoutVars>
      </dgm:prSet>
      <dgm:spPr/>
      <dgm:t>
        <a:bodyPr/>
        <a:lstStyle/>
        <a:p>
          <a:endParaRPr lang="en-GB"/>
        </a:p>
      </dgm:t>
    </dgm:pt>
  </dgm:ptLst>
  <dgm:cxnLst>
    <dgm:cxn modelId="{0143CEC3-B859-4372-A723-DD5A9C222B3F}" type="presOf" srcId="{FA1CDECF-39FF-4111-9FC6-1ECCA26BA301}" destId="{299F5F20-2E8D-4A27-96E5-765EC1251141}" srcOrd="0" destOrd="0" presId="urn:microsoft.com/office/officeart/2005/8/layout/vList2"/>
    <dgm:cxn modelId="{F63A2ABB-E540-4802-8673-DD2D362B3F70}" srcId="{FCE0052A-53DF-4DB7-B444-DAB6F9B191D5}" destId="{8DEBAF59-1052-425D-9874-260A75A3CD22}" srcOrd="3" destOrd="0" parTransId="{EF950E44-0603-4D7F-9F32-50FB7AF34F8E}" sibTransId="{C528F5EB-8E19-4942-9FD5-3BB051D0DE68}"/>
    <dgm:cxn modelId="{3C250B69-796B-4228-8982-7730F5A1B7E3}" srcId="{FCE0052A-53DF-4DB7-B444-DAB6F9B191D5}" destId="{EBD0D374-C986-49C0-BE68-DE0ED0CA7547}" srcOrd="0" destOrd="0" parTransId="{34641E85-E923-445B-9C2D-4649BBF79FC0}" sibTransId="{A6441705-D1F7-4E98-98A2-793539CEFC32}"/>
    <dgm:cxn modelId="{F153CCFA-C0B2-4E2E-8601-ABAA5F8B92E2}" type="presOf" srcId="{ED7E199B-E47C-49E9-B726-2665D251B84A}" destId="{A18C393F-ABA5-4F54-9185-A5130A0F5B31}" srcOrd="0" destOrd="0" presId="urn:microsoft.com/office/officeart/2005/8/layout/vList2"/>
    <dgm:cxn modelId="{64F3408F-9532-43C3-9437-F2997E736F6E}" srcId="{FCE0052A-53DF-4DB7-B444-DAB6F9B191D5}" destId="{D99153B1-02A4-4F90-ABAD-772F8FC3AF9E}" srcOrd="4" destOrd="0" parTransId="{F64EB998-DFEF-48F6-8094-C465A4893097}" sibTransId="{E7D745A2-8849-42CC-9456-3A69A1399C6D}"/>
    <dgm:cxn modelId="{5A875D7D-EA18-478A-8693-9E1BA1916DC5}" type="presOf" srcId="{D99153B1-02A4-4F90-ABAD-772F8FC3AF9E}" destId="{21FF3700-3F63-4CF8-8924-B7D5DE9FAED9}" srcOrd="0" destOrd="0" presId="urn:microsoft.com/office/officeart/2005/8/layout/vList2"/>
    <dgm:cxn modelId="{664F1807-5C9A-42FC-BE01-089A1DD4632D}" srcId="{FCE0052A-53DF-4DB7-B444-DAB6F9B191D5}" destId="{ED7E199B-E47C-49E9-B726-2665D251B84A}" srcOrd="1" destOrd="0" parTransId="{88392CC8-6294-4659-A885-BEAF2198BD1D}" sibTransId="{5F2F17A6-D120-43C9-A21A-77FC333F5BB8}"/>
    <dgm:cxn modelId="{5F7898AE-66A4-4A02-8C91-E3669F8BA4AD}" srcId="{EBD0D374-C986-49C0-BE68-DE0ED0CA7547}" destId="{ADC9BD77-DB27-4B1F-9B32-3895BD5BC87F}" srcOrd="0" destOrd="0" parTransId="{AA5F6B23-82CE-4609-AE6B-5DDFAF03B680}" sibTransId="{140F4FE6-0513-4F5E-8565-A20BF3E6F7CA}"/>
    <dgm:cxn modelId="{02BD44EE-D7DB-447D-8D16-80F70792A198}" type="presOf" srcId="{ADC9BD77-DB27-4B1F-9B32-3895BD5BC87F}" destId="{79AACF4F-C149-4B97-B142-89F1CBCAC2B8}" srcOrd="0" destOrd="0" presId="urn:microsoft.com/office/officeart/2005/8/layout/vList2"/>
    <dgm:cxn modelId="{BD9AB95F-7BEB-47EA-AE2F-71BCFA76AF95}" type="presOf" srcId="{EBD0D374-C986-49C0-BE68-DE0ED0CA7547}" destId="{1062090F-D55E-4CF8-A7F9-BB09A0BAE310}" srcOrd="0" destOrd="0" presId="urn:microsoft.com/office/officeart/2005/8/layout/vList2"/>
    <dgm:cxn modelId="{25F957F4-672C-4F1E-A752-CD4C885A466A}" srcId="{FCE0052A-53DF-4DB7-B444-DAB6F9B191D5}" destId="{FA1CDECF-39FF-4111-9FC6-1ECCA26BA301}" srcOrd="2" destOrd="0" parTransId="{F9F19E3B-02E3-4A42-AD7D-9E460314DDDE}" sibTransId="{8E424B50-9991-4F3F-A6E1-031A50A4B5CA}"/>
    <dgm:cxn modelId="{EF18178C-D5CF-4DB7-90CF-535A73D868EF}" type="presOf" srcId="{FCE0052A-53DF-4DB7-B444-DAB6F9B191D5}" destId="{038504CB-6AF5-455D-AFE6-355B3F8DD717}" srcOrd="0" destOrd="0" presId="urn:microsoft.com/office/officeart/2005/8/layout/vList2"/>
    <dgm:cxn modelId="{2356AE44-99B9-4766-9563-377397F51AEB}" type="presOf" srcId="{8DEBAF59-1052-425D-9874-260A75A3CD22}" destId="{0DA95986-7C04-4BF1-945A-493F47710997}" srcOrd="0" destOrd="0" presId="urn:microsoft.com/office/officeart/2005/8/layout/vList2"/>
    <dgm:cxn modelId="{735FBF54-F426-4713-88AA-E3DC192F0E8A}" type="presParOf" srcId="{038504CB-6AF5-455D-AFE6-355B3F8DD717}" destId="{1062090F-D55E-4CF8-A7F9-BB09A0BAE310}" srcOrd="0" destOrd="0" presId="urn:microsoft.com/office/officeart/2005/8/layout/vList2"/>
    <dgm:cxn modelId="{31ABE71D-17C2-4FB7-BF63-24558FA9757A}" type="presParOf" srcId="{038504CB-6AF5-455D-AFE6-355B3F8DD717}" destId="{79AACF4F-C149-4B97-B142-89F1CBCAC2B8}" srcOrd="1" destOrd="0" presId="urn:microsoft.com/office/officeart/2005/8/layout/vList2"/>
    <dgm:cxn modelId="{53B173C6-7818-4B08-BEBB-BA569BB4920E}" type="presParOf" srcId="{038504CB-6AF5-455D-AFE6-355B3F8DD717}" destId="{A18C393F-ABA5-4F54-9185-A5130A0F5B31}" srcOrd="2" destOrd="0" presId="urn:microsoft.com/office/officeart/2005/8/layout/vList2"/>
    <dgm:cxn modelId="{078AFC32-6854-4CA3-8D05-A09075073F97}" type="presParOf" srcId="{038504CB-6AF5-455D-AFE6-355B3F8DD717}" destId="{61F2E693-D3A0-45CD-85C9-DB897DB18291}" srcOrd="3" destOrd="0" presId="urn:microsoft.com/office/officeart/2005/8/layout/vList2"/>
    <dgm:cxn modelId="{F927AA1A-0593-496E-B98C-2617F69B372B}" type="presParOf" srcId="{038504CB-6AF5-455D-AFE6-355B3F8DD717}" destId="{299F5F20-2E8D-4A27-96E5-765EC1251141}" srcOrd="4" destOrd="0" presId="urn:microsoft.com/office/officeart/2005/8/layout/vList2"/>
    <dgm:cxn modelId="{B2FC8362-70E7-49FE-81FD-1D581E7245CD}" type="presParOf" srcId="{038504CB-6AF5-455D-AFE6-355B3F8DD717}" destId="{FD2040E6-0B65-4106-B3E5-5E31941F8B34}" srcOrd="5" destOrd="0" presId="urn:microsoft.com/office/officeart/2005/8/layout/vList2"/>
    <dgm:cxn modelId="{D57AFE6E-BE0D-4445-947E-CCA811620209}" type="presParOf" srcId="{038504CB-6AF5-455D-AFE6-355B3F8DD717}" destId="{0DA95986-7C04-4BF1-945A-493F47710997}" srcOrd="6" destOrd="0" presId="urn:microsoft.com/office/officeart/2005/8/layout/vList2"/>
    <dgm:cxn modelId="{2F6C51A5-B973-4E10-8E12-FFE8A7C3233C}" type="presParOf" srcId="{038504CB-6AF5-455D-AFE6-355B3F8DD717}" destId="{7A637394-9BF5-440B-AB6D-A991A064E0BD}" srcOrd="7" destOrd="0" presId="urn:microsoft.com/office/officeart/2005/8/layout/vList2"/>
    <dgm:cxn modelId="{9D2CC9B1-E7C1-4D1D-8E5D-268E1B45705D}" type="presParOf" srcId="{038504CB-6AF5-455D-AFE6-355B3F8DD717}" destId="{21FF3700-3F63-4CF8-8924-B7D5DE9FAED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7C997A0-5C14-4968-82FE-DECD3ABF60E8}"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9CA9425C-525F-42CB-A65B-00B9D9DDB719}">
      <dgm:prSet/>
      <dgm:spPr/>
      <dgm:t>
        <a:bodyPr/>
        <a:lstStyle/>
        <a:p>
          <a:pPr rtl="0"/>
          <a:r>
            <a:rPr lang="en-US" dirty="0"/>
            <a:t>Copy of Legal Heir Proof from the below list:</a:t>
          </a:r>
        </a:p>
      </dgm:t>
    </dgm:pt>
    <dgm:pt modelId="{B31BBEE3-C3FB-4375-9C86-6547B0167727}" type="parTrans" cxnId="{BC876EBF-677A-4D50-9AF5-FF6EE1FCE3C5}">
      <dgm:prSet/>
      <dgm:spPr/>
      <dgm:t>
        <a:bodyPr/>
        <a:lstStyle/>
        <a:p>
          <a:endParaRPr lang="en-US"/>
        </a:p>
      </dgm:t>
    </dgm:pt>
    <dgm:pt modelId="{EC20E839-4018-4A32-AAEC-DB1FDE3E07FE}" type="sibTrans" cxnId="{BC876EBF-677A-4D50-9AF5-FF6EE1FCE3C5}">
      <dgm:prSet/>
      <dgm:spPr/>
      <dgm:t>
        <a:bodyPr/>
        <a:lstStyle/>
        <a:p>
          <a:endParaRPr lang="en-US"/>
        </a:p>
      </dgm:t>
    </dgm:pt>
    <dgm:pt modelId="{6BC375F9-2DD0-4454-82AB-89EF6C39486C}">
      <dgm:prSet/>
      <dgm:spPr/>
      <dgm:t>
        <a:bodyPr/>
        <a:lstStyle/>
        <a:p>
          <a:pPr algn="just" rtl="0"/>
          <a:r>
            <a:rPr lang="en-US"/>
            <a:t>Legal Heir Certificate issued by Court of Law /Local Revenue Authority.</a:t>
          </a:r>
        </a:p>
      </dgm:t>
    </dgm:pt>
    <dgm:pt modelId="{806D0134-E1EC-4671-B5C5-08562FA156FA}" type="parTrans" cxnId="{340A2AA4-13AC-4FD1-8AF0-88F89EF7012E}">
      <dgm:prSet/>
      <dgm:spPr/>
      <dgm:t>
        <a:bodyPr/>
        <a:lstStyle/>
        <a:p>
          <a:endParaRPr lang="en-US"/>
        </a:p>
      </dgm:t>
    </dgm:pt>
    <dgm:pt modelId="{275163F5-275B-4D88-87BC-9C04EB83EF76}" type="sibTrans" cxnId="{340A2AA4-13AC-4FD1-8AF0-88F89EF7012E}">
      <dgm:prSet/>
      <dgm:spPr/>
      <dgm:t>
        <a:bodyPr/>
        <a:lstStyle/>
        <a:p>
          <a:endParaRPr lang="en-US"/>
        </a:p>
      </dgm:t>
    </dgm:pt>
    <dgm:pt modelId="{18199B6F-A387-4F30-9815-7C2F724F317D}">
      <dgm:prSet/>
      <dgm:spPr/>
      <dgm:t>
        <a:bodyPr/>
        <a:lstStyle/>
        <a:p>
          <a:pPr algn="just" rtl="0"/>
          <a:r>
            <a:rPr lang="en-US"/>
            <a:t>Surviving family member certificate issued by the Local Revenue Authority.</a:t>
          </a:r>
        </a:p>
      </dgm:t>
    </dgm:pt>
    <dgm:pt modelId="{6B10F490-7183-468A-A0A4-F7CD30DA15DD}" type="parTrans" cxnId="{0050DD55-120C-4260-8B75-5B09C074E358}">
      <dgm:prSet/>
      <dgm:spPr/>
      <dgm:t>
        <a:bodyPr/>
        <a:lstStyle/>
        <a:p>
          <a:endParaRPr lang="en-US"/>
        </a:p>
      </dgm:t>
    </dgm:pt>
    <dgm:pt modelId="{3D431E71-6550-4A69-BAD7-68001C6F6C5F}" type="sibTrans" cxnId="{0050DD55-120C-4260-8B75-5B09C074E358}">
      <dgm:prSet/>
      <dgm:spPr/>
      <dgm:t>
        <a:bodyPr/>
        <a:lstStyle/>
        <a:p>
          <a:endParaRPr lang="en-US"/>
        </a:p>
      </dgm:t>
    </dgm:pt>
    <dgm:pt modelId="{2979B1C4-E354-4DD3-A591-3074B8D90732}">
      <dgm:prSet/>
      <dgm:spPr/>
      <dgm:t>
        <a:bodyPr/>
        <a:lstStyle/>
        <a:p>
          <a:pPr algn="just" rtl="0"/>
          <a:r>
            <a:rPr lang="en-US"/>
            <a:t>Family Pension certificate issued by Central/State Government.</a:t>
          </a:r>
        </a:p>
      </dgm:t>
    </dgm:pt>
    <dgm:pt modelId="{15284AE2-576C-4B31-B9A4-660A105D412F}" type="parTrans" cxnId="{778397B3-C243-43C5-B2DD-008E178E65D8}">
      <dgm:prSet/>
      <dgm:spPr/>
      <dgm:t>
        <a:bodyPr/>
        <a:lstStyle/>
        <a:p>
          <a:endParaRPr lang="en-US"/>
        </a:p>
      </dgm:t>
    </dgm:pt>
    <dgm:pt modelId="{593DFD10-D760-4DA6-A5D8-65082D0D4BFA}" type="sibTrans" cxnId="{778397B3-C243-43C5-B2DD-008E178E65D8}">
      <dgm:prSet/>
      <dgm:spPr/>
      <dgm:t>
        <a:bodyPr/>
        <a:lstStyle/>
        <a:p>
          <a:endParaRPr lang="en-US"/>
        </a:p>
      </dgm:t>
    </dgm:pt>
    <dgm:pt modelId="{942138B6-F9FE-48AE-BA2B-69EB75EEE38C}">
      <dgm:prSet/>
      <dgm:spPr/>
      <dgm:t>
        <a:bodyPr/>
        <a:lstStyle/>
        <a:p>
          <a:pPr algn="just" rtl="0"/>
          <a:r>
            <a:rPr lang="en-US" b="1" u="sng"/>
            <a:t>Registered will.</a:t>
          </a:r>
          <a:endParaRPr lang="en-US"/>
        </a:p>
      </dgm:t>
    </dgm:pt>
    <dgm:pt modelId="{2E20F655-8156-4692-A6B2-3A09A2ABA471}" type="parTrans" cxnId="{225D1B00-27D8-4297-9EE8-519F6634A45B}">
      <dgm:prSet/>
      <dgm:spPr/>
      <dgm:t>
        <a:bodyPr/>
        <a:lstStyle/>
        <a:p>
          <a:endParaRPr lang="en-US"/>
        </a:p>
      </dgm:t>
    </dgm:pt>
    <dgm:pt modelId="{9F9218E2-EB62-4C4E-82C6-BB9731BB8084}" type="sibTrans" cxnId="{225D1B00-27D8-4297-9EE8-519F6634A45B}">
      <dgm:prSet/>
      <dgm:spPr/>
      <dgm:t>
        <a:bodyPr/>
        <a:lstStyle/>
        <a:p>
          <a:endParaRPr lang="en-US"/>
        </a:p>
      </dgm:t>
    </dgm:pt>
    <dgm:pt modelId="{9326C536-27BD-46C8-AB3C-1E560B5D09AA}">
      <dgm:prSet/>
      <dgm:spPr/>
      <dgm:t>
        <a:bodyPr/>
        <a:lstStyle/>
        <a:p>
          <a:pPr algn="just" rtl="0"/>
          <a:r>
            <a:rPr lang="en-US" dirty="0"/>
            <a:t>Letter issued by the banking or Financial Institution in their letter head, with official seal and signature mentioning the particulars of nominee or joint account holder to the account of the deceased at the time demise.</a:t>
          </a:r>
        </a:p>
      </dgm:t>
    </dgm:pt>
    <dgm:pt modelId="{48671077-79AB-4F31-A3EA-BE09904AEEA6}" type="parTrans" cxnId="{D6C5D31D-A2FD-41C1-80D5-E3677AE1ACCB}">
      <dgm:prSet/>
      <dgm:spPr/>
      <dgm:t>
        <a:bodyPr/>
        <a:lstStyle/>
        <a:p>
          <a:endParaRPr lang="en-US"/>
        </a:p>
      </dgm:t>
    </dgm:pt>
    <dgm:pt modelId="{2CBF2245-8049-4B1A-9F0B-88255B6DD9AC}" type="sibTrans" cxnId="{D6C5D31D-A2FD-41C1-80D5-E3677AE1ACCB}">
      <dgm:prSet/>
      <dgm:spPr/>
      <dgm:t>
        <a:bodyPr/>
        <a:lstStyle/>
        <a:p>
          <a:endParaRPr lang="en-US"/>
        </a:p>
      </dgm:t>
    </dgm:pt>
    <dgm:pt modelId="{C4F22B38-BFDB-4D64-B742-C07EE35F9A03}" type="pres">
      <dgm:prSet presAssocID="{47C997A0-5C14-4968-82FE-DECD3ABF60E8}" presName="linear" presStyleCnt="0">
        <dgm:presLayoutVars>
          <dgm:animLvl val="lvl"/>
          <dgm:resizeHandles val="exact"/>
        </dgm:presLayoutVars>
      </dgm:prSet>
      <dgm:spPr/>
      <dgm:t>
        <a:bodyPr/>
        <a:lstStyle/>
        <a:p>
          <a:endParaRPr lang="en-GB"/>
        </a:p>
      </dgm:t>
    </dgm:pt>
    <dgm:pt modelId="{98A0CC7F-933B-4129-BE76-EB3CCA59FA55}" type="pres">
      <dgm:prSet presAssocID="{9CA9425C-525F-42CB-A65B-00B9D9DDB719}" presName="parentText" presStyleLbl="node1" presStyleIdx="0" presStyleCnt="1">
        <dgm:presLayoutVars>
          <dgm:chMax val="0"/>
          <dgm:bulletEnabled val="1"/>
        </dgm:presLayoutVars>
      </dgm:prSet>
      <dgm:spPr/>
      <dgm:t>
        <a:bodyPr/>
        <a:lstStyle/>
        <a:p>
          <a:endParaRPr lang="en-GB"/>
        </a:p>
      </dgm:t>
    </dgm:pt>
    <dgm:pt modelId="{18103690-D45C-4BB2-ABD8-9B5E81D9C3DF}" type="pres">
      <dgm:prSet presAssocID="{9CA9425C-525F-42CB-A65B-00B9D9DDB719}" presName="childText" presStyleLbl="revTx" presStyleIdx="0" presStyleCnt="1">
        <dgm:presLayoutVars>
          <dgm:bulletEnabled val="1"/>
        </dgm:presLayoutVars>
      </dgm:prSet>
      <dgm:spPr/>
      <dgm:t>
        <a:bodyPr/>
        <a:lstStyle/>
        <a:p>
          <a:endParaRPr lang="en-GB"/>
        </a:p>
      </dgm:t>
    </dgm:pt>
  </dgm:ptLst>
  <dgm:cxnLst>
    <dgm:cxn modelId="{A598484C-F6B5-4445-B846-E679070C20FB}" type="presOf" srcId="{18199B6F-A387-4F30-9815-7C2F724F317D}" destId="{18103690-D45C-4BB2-ABD8-9B5E81D9C3DF}" srcOrd="0" destOrd="1" presId="urn:microsoft.com/office/officeart/2005/8/layout/vList2"/>
    <dgm:cxn modelId="{D6C5D31D-A2FD-41C1-80D5-E3677AE1ACCB}" srcId="{9CA9425C-525F-42CB-A65B-00B9D9DDB719}" destId="{9326C536-27BD-46C8-AB3C-1E560B5D09AA}" srcOrd="4" destOrd="0" parTransId="{48671077-79AB-4F31-A3EA-BE09904AEEA6}" sibTransId="{2CBF2245-8049-4B1A-9F0B-88255B6DD9AC}"/>
    <dgm:cxn modelId="{761821FB-5D24-4DFB-A617-FA124C461383}" type="presOf" srcId="{9326C536-27BD-46C8-AB3C-1E560B5D09AA}" destId="{18103690-D45C-4BB2-ABD8-9B5E81D9C3DF}" srcOrd="0" destOrd="4" presId="urn:microsoft.com/office/officeart/2005/8/layout/vList2"/>
    <dgm:cxn modelId="{778397B3-C243-43C5-B2DD-008E178E65D8}" srcId="{9CA9425C-525F-42CB-A65B-00B9D9DDB719}" destId="{2979B1C4-E354-4DD3-A591-3074B8D90732}" srcOrd="2" destOrd="0" parTransId="{15284AE2-576C-4B31-B9A4-660A105D412F}" sibTransId="{593DFD10-D760-4DA6-A5D8-65082D0D4BFA}"/>
    <dgm:cxn modelId="{335CA934-4A6C-420E-8FFC-D4AFDE3FBB4D}" type="presOf" srcId="{47C997A0-5C14-4968-82FE-DECD3ABF60E8}" destId="{C4F22B38-BFDB-4D64-B742-C07EE35F9A03}" srcOrd="0" destOrd="0" presId="urn:microsoft.com/office/officeart/2005/8/layout/vList2"/>
    <dgm:cxn modelId="{60845F8B-48F6-4D3A-8B45-84578242C286}" type="presOf" srcId="{6BC375F9-2DD0-4454-82AB-89EF6C39486C}" destId="{18103690-D45C-4BB2-ABD8-9B5E81D9C3DF}" srcOrd="0" destOrd="0" presId="urn:microsoft.com/office/officeart/2005/8/layout/vList2"/>
    <dgm:cxn modelId="{5BA8508B-44A3-4CE8-915B-F33F3047E5C7}" type="presOf" srcId="{2979B1C4-E354-4DD3-A591-3074B8D90732}" destId="{18103690-D45C-4BB2-ABD8-9B5E81D9C3DF}" srcOrd="0" destOrd="2" presId="urn:microsoft.com/office/officeart/2005/8/layout/vList2"/>
    <dgm:cxn modelId="{C6EBD41F-53D6-4090-8221-4A1BF122C12D}" type="presOf" srcId="{9CA9425C-525F-42CB-A65B-00B9D9DDB719}" destId="{98A0CC7F-933B-4129-BE76-EB3CCA59FA55}" srcOrd="0" destOrd="0" presId="urn:microsoft.com/office/officeart/2005/8/layout/vList2"/>
    <dgm:cxn modelId="{BC876EBF-677A-4D50-9AF5-FF6EE1FCE3C5}" srcId="{47C997A0-5C14-4968-82FE-DECD3ABF60E8}" destId="{9CA9425C-525F-42CB-A65B-00B9D9DDB719}" srcOrd="0" destOrd="0" parTransId="{B31BBEE3-C3FB-4375-9C86-6547B0167727}" sibTransId="{EC20E839-4018-4A32-AAEC-DB1FDE3E07FE}"/>
    <dgm:cxn modelId="{18A1062A-C8C4-43AD-8747-7568F7AFF885}" type="presOf" srcId="{942138B6-F9FE-48AE-BA2B-69EB75EEE38C}" destId="{18103690-D45C-4BB2-ABD8-9B5E81D9C3DF}" srcOrd="0" destOrd="3" presId="urn:microsoft.com/office/officeart/2005/8/layout/vList2"/>
    <dgm:cxn modelId="{0050DD55-120C-4260-8B75-5B09C074E358}" srcId="{9CA9425C-525F-42CB-A65B-00B9D9DDB719}" destId="{18199B6F-A387-4F30-9815-7C2F724F317D}" srcOrd="1" destOrd="0" parTransId="{6B10F490-7183-468A-A0A4-F7CD30DA15DD}" sibTransId="{3D431E71-6550-4A69-BAD7-68001C6F6C5F}"/>
    <dgm:cxn modelId="{340A2AA4-13AC-4FD1-8AF0-88F89EF7012E}" srcId="{9CA9425C-525F-42CB-A65B-00B9D9DDB719}" destId="{6BC375F9-2DD0-4454-82AB-89EF6C39486C}" srcOrd="0" destOrd="0" parTransId="{806D0134-E1EC-4671-B5C5-08562FA156FA}" sibTransId="{275163F5-275B-4D88-87BC-9C04EB83EF76}"/>
    <dgm:cxn modelId="{225D1B00-27D8-4297-9EE8-519F6634A45B}" srcId="{9CA9425C-525F-42CB-A65B-00B9D9DDB719}" destId="{942138B6-F9FE-48AE-BA2B-69EB75EEE38C}" srcOrd="3" destOrd="0" parTransId="{2E20F655-8156-4692-A6B2-3A09A2ABA471}" sibTransId="{9F9218E2-EB62-4C4E-82C6-BB9731BB8084}"/>
    <dgm:cxn modelId="{E517A15B-BB58-4B80-8F01-77C661380D2D}" type="presParOf" srcId="{C4F22B38-BFDB-4D64-B742-C07EE35F9A03}" destId="{98A0CC7F-933B-4129-BE76-EB3CCA59FA55}" srcOrd="0" destOrd="0" presId="urn:microsoft.com/office/officeart/2005/8/layout/vList2"/>
    <dgm:cxn modelId="{62E3D526-3AE7-40D2-B8CE-7C08E46751E6}" type="presParOf" srcId="{C4F22B38-BFDB-4D64-B742-C07EE35F9A03}" destId="{18103690-D45C-4BB2-ABD8-9B5E81D9C3D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F3DE1037-2B8D-4918-9027-B59B8B979653}" type="doc">
      <dgm:prSet loTypeId="urn:microsoft.com/office/officeart/2009/layout/CircleArrowProcess" loCatId="cycle" qsTypeId="urn:microsoft.com/office/officeart/2005/8/quickstyle/simple1" qsCatId="simple" csTypeId="urn:microsoft.com/office/officeart/2005/8/colors/accent1_2" csCatId="accent1"/>
      <dgm:spPr/>
      <dgm:t>
        <a:bodyPr/>
        <a:lstStyle/>
        <a:p>
          <a:endParaRPr lang="en-US"/>
        </a:p>
      </dgm:t>
    </dgm:pt>
    <dgm:pt modelId="{C603C1D4-FA64-4767-BF3F-0071A0360DF5}">
      <dgm:prSet/>
      <dgm:spPr/>
      <dgm:t>
        <a:bodyPr/>
        <a:lstStyle/>
        <a:p>
          <a:pPr rtl="0"/>
          <a:r>
            <a:rPr lang="en-US" b="1" dirty="0"/>
            <a:t>Mahesh Kumar (2012) 4 SCC 387</a:t>
          </a:r>
          <a:endParaRPr lang="en-US" dirty="0"/>
        </a:p>
      </dgm:t>
    </dgm:pt>
    <dgm:pt modelId="{D7913A7C-0C5F-44EE-830A-DD852E4498AA}" type="parTrans" cxnId="{CDD5CF0C-A316-41A3-AE53-284F832AD666}">
      <dgm:prSet/>
      <dgm:spPr/>
      <dgm:t>
        <a:bodyPr/>
        <a:lstStyle/>
        <a:p>
          <a:endParaRPr lang="en-US"/>
        </a:p>
      </dgm:t>
    </dgm:pt>
    <dgm:pt modelId="{B9A1B7DA-80AE-4145-80E0-CA08E6B30A2A}" type="sibTrans" cxnId="{CDD5CF0C-A316-41A3-AE53-284F832AD666}">
      <dgm:prSet/>
      <dgm:spPr/>
      <dgm:t>
        <a:bodyPr/>
        <a:lstStyle/>
        <a:p>
          <a:endParaRPr lang="en-US"/>
        </a:p>
      </dgm:t>
    </dgm:pt>
    <dgm:pt modelId="{652A4102-32D9-45FF-8402-3CF38E281648}">
      <dgm:prSet custT="1"/>
      <dgm:spPr/>
      <dgm:t>
        <a:bodyPr/>
        <a:lstStyle/>
        <a:p>
          <a:pPr algn="just" rtl="0"/>
          <a:r>
            <a:rPr lang="en-US" sz="1400" b="1" dirty="0"/>
            <a:t>a case where a testator bequeathed all his wealth to one son in preference to the others </a:t>
          </a:r>
        </a:p>
      </dgm:t>
    </dgm:pt>
    <dgm:pt modelId="{D807C5C9-9DCC-49A5-B2E9-63B89ACB0177}" type="parTrans" cxnId="{CDDBD69D-4435-43ED-A51A-368C4C12FA9F}">
      <dgm:prSet/>
      <dgm:spPr/>
      <dgm:t>
        <a:bodyPr/>
        <a:lstStyle/>
        <a:p>
          <a:endParaRPr lang="en-US"/>
        </a:p>
      </dgm:t>
    </dgm:pt>
    <dgm:pt modelId="{578B2452-7F2C-4FE2-BF4F-86B8965A27BA}" type="sibTrans" cxnId="{CDDBD69D-4435-43ED-A51A-368C4C12FA9F}">
      <dgm:prSet/>
      <dgm:spPr/>
      <dgm:t>
        <a:bodyPr/>
        <a:lstStyle/>
        <a:p>
          <a:endParaRPr lang="en-US"/>
        </a:p>
      </dgm:t>
    </dgm:pt>
    <dgm:pt modelId="{F98252A1-7D36-4F22-A2E4-B374D3858CBB}">
      <dgm:prSet custT="1"/>
      <dgm:spPr/>
      <dgm:t>
        <a:bodyPr/>
        <a:lstStyle/>
        <a:p>
          <a:pPr algn="just" rtl="0"/>
          <a:r>
            <a:rPr lang="en-US" sz="1400" b="1" dirty="0"/>
            <a:t>since he was living with that son and the attitude of the other sons was extremely hostile towards their parents. </a:t>
          </a:r>
        </a:p>
      </dgm:t>
    </dgm:pt>
    <dgm:pt modelId="{F0E0DC27-4DCE-43E9-91DC-B3DA2B1ED7E9}" type="parTrans" cxnId="{EF550499-EA4A-4013-A3B1-0E963F6EF0BA}">
      <dgm:prSet/>
      <dgm:spPr/>
      <dgm:t>
        <a:bodyPr/>
        <a:lstStyle/>
        <a:p>
          <a:endParaRPr lang="en-US"/>
        </a:p>
      </dgm:t>
    </dgm:pt>
    <dgm:pt modelId="{6B5995DB-75CD-4659-8BA3-DACC3EEAF9C4}" type="sibTrans" cxnId="{EF550499-EA4A-4013-A3B1-0E963F6EF0BA}">
      <dgm:prSet/>
      <dgm:spPr/>
      <dgm:t>
        <a:bodyPr/>
        <a:lstStyle/>
        <a:p>
          <a:endParaRPr lang="en-US"/>
        </a:p>
      </dgm:t>
    </dgm:pt>
    <dgm:pt modelId="{563F12B0-2B68-414F-94C4-70786E0DAFA1}">
      <dgm:prSet custT="1"/>
      <dgm:spPr/>
      <dgm:t>
        <a:bodyPr/>
        <a:lstStyle/>
        <a:p>
          <a:pPr algn="just" rtl="0"/>
          <a:r>
            <a:rPr lang="en-US" sz="1400" b="1" dirty="0"/>
            <a:t>The Court held that the fact that one son took care of the parents in their old age showed that there was nothing unnatural or unusual in the decision of the testator to give his property only to him. </a:t>
          </a:r>
        </a:p>
      </dgm:t>
    </dgm:pt>
    <dgm:pt modelId="{2F210F06-EFC2-43DA-8259-4CABFE845381}" type="parTrans" cxnId="{6470BB6E-2DF8-48B5-941C-5FC146287302}">
      <dgm:prSet/>
      <dgm:spPr/>
      <dgm:t>
        <a:bodyPr/>
        <a:lstStyle/>
        <a:p>
          <a:endParaRPr lang="en-US"/>
        </a:p>
      </dgm:t>
    </dgm:pt>
    <dgm:pt modelId="{3D9AEF14-C1E2-49B0-B66C-87A309826973}" type="sibTrans" cxnId="{6470BB6E-2DF8-48B5-941C-5FC146287302}">
      <dgm:prSet/>
      <dgm:spPr/>
      <dgm:t>
        <a:bodyPr/>
        <a:lstStyle/>
        <a:p>
          <a:endParaRPr lang="en-US"/>
        </a:p>
      </dgm:t>
    </dgm:pt>
    <dgm:pt modelId="{9518CA32-4B46-4786-ABDE-FB0F34DA0453}">
      <dgm:prSet custT="1"/>
      <dgm:spPr/>
      <dgm:t>
        <a:bodyPr/>
        <a:lstStyle/>
        <a:p>
          <a:pPr algn="just" rtl="0"/>
          <a:r>
            <a:rPr lang="en-US" sz="1400" b="1" dirty="0"/>
            <a:t>Any person of ordinary prudence would have adopted the same course and would not have given anything to the ungrateful children from his / her share in the property. </a:t>
          </a:r>
        </a:p>
      </dgm:t>
    </dgm:pt>
    <dgm:pt modelId="{C54C5381-F49C-4CFB-879E-D7F0A8359C23}" type="parTrans" cxnId="{51B20C75-7D37-4A2F-BB8C-FCB7FDD47736}">
      <dgm:prSet/>
      <dgm:spPr/>
      <dgm:t>
        <a:bodyPr/>
        <a:lstStyle/>
        <a:p>
          <a:endParaRPr lang="en-US"/>
        </a:p>
      </dgm:t>
    </dgm:pt>
    <dgm:pt modelId="{0A26A3A3-A318-4D3D-8720-A5221553F6FA}" type="sibTrans" cxnId="{51B20C75-7D37-4A2F-BB8C-FCB7FDD47736}">
      <dgm:prSet/>
      <dgm:spPr/>
      <dgm:t>
        <a:bodyPr/>
        <a:lstStyle/>
        <a:p>
          <a:endParaRPr lang="en-US"/>
        </a:p>
      </dgm:t>
    </dgm:pt>
    <dgm:pt modelId="{A89A6F0C-9989-404F-B95D-265A7A3F75B5}">
      <dgm:prSet custT="1"/>
      <dgm:spPr/>
      <dgm:t>
        <a:bodyPr/>
        <a:lstStyle/>
        <a:p>
          <a:pPr algn="just" rtl="0"/>
          <a:r>
            <a:rPr lang="en-US" sz="1400" b="1" dirty="0"/>
            <a:t>Thus, the Court held that there was nothing invalid in the Will.</a:t>
          </a:r>
        </a:p>
      </dgm:t>
    </dgm:pt>
    <dgm:pt modelId="{6ECBE8F2-462B-4301-A6B2-14FC1C7DE6F9}" type="parTrans" cxnId="{F9B1F76C-8442-4857-AF14-27AC4ACA05DF}">
      <dgm:prSet/>
      <dgm:spPr/>
      <dgm:t>
        <a:bodyPr/>
        <a:lstStyle/>
        <a:p>
          <a:endParaRPr lang="en-US"/>
        </a:p>
      </dgm:t>
    </dgm:pt>
    <dgm:pt modelId="{7BBCC568-A2A9-4DE9-80E2-8A32F998DDC8}" type="sibTrans" cxnId="{F9B1F76C-8442-4857-AF14-27AC4ACA05DF}">
      <dgm:prSet/>
      <dgm:spPr/>
      <dgm:t>
        <a:bodyPr/>
        <a:lstStyle/>
        <a:p>
          <a:endParaRPr lang="en-US"/>
        </a:p>
      </dgm:t>
    </dgm:pt>
    <dgm:pt modelId="{2B01FF08-ECD8-4EFC-834E-9D9D288AF6DD}" type="pres">
      <dgm:prSet presAssocID="{F3DE1037-2B8D-4918-9027-B59B8B979653}" presName="Name0" presStyleCnt="0">
        <dgm:presLayoutVars>
          <dgm:chMax val="7"/>
          <dgm:chPref val="7"/>
          <dgm:dir/>
          <dgm:animLvl val="lvl"/>
        </dgm:presLayoutVars>
      </dgm:prSet>
      <dgm:spPr/>
      <dgm:t>
        <a:bodyPr/>
        <a:lstStyle/>
        <a:p>
          <a:endParaRPr lang="en-GB"/>
        </a:p>
      </dgm:t>
    </dgm:pt>
    <dgm:pt modelId="{74639E8B-482C-4E0E-81B7-A9CC2727019D}" type="pres">
      <dgm:prSet presAssocID="{C603C1D4-FA64-4767-BF3F-0071A0360DF5}" presName="Accent1" presStyleCnt="0"/>
      <dgm:spPr/>
    </dgm:pt>
    <dgm:pt modelId="{EBB547CF-C367-4545-B0E5-07B3F63C3480}" type="pres">
      <dgm:prSet presAssocID="{C603C1D4-FA64-4767-BF3F-0071A0360DF5}" presName="Accent" presStyleLbl="node1" presStyleIdx="0" presStyleCnt="1"/>
      <dgm:spPr/>
    </dgm:pt>
    <dgm:pt modelId="{7B6E1A46-DE95-41A7-A66A-F30DA6CD35A9}" type="pres">
      <dgm:prSet presAssocID="{C603C1D4-FA64-4767-BF3F-0071A0360DF5}" presName="Child1" presStyleLbl="revTx" presStyleIdx="0" presStyleCnt="2" custLinFactNeighborX="-7612">
        <dgm:presLayoutVars>
          <dgm:chMax val="0"/>
          <dgm:chPref val="0"/>
          <dgm:bulletEnabled val="1"/>
        </dgm:presLayoutVars>
      </dgm:prSet>
      <dgm:spPr/>
      <dgm:t>
        <a:bodyPr/>
        <a:lstStyle/>
        <a:p>
          <a:endParaRPr lang="en-GB"/>
        </a:p>
      </dgm:t>
    </dgm:pt>
    <dgm:pt modelId="{BE2F6609-77D8-4BF6-BF72-53D3F2185DE9}" type="pres">
      <dgm:prSet presAssocID="{C603C1D4-FA64-4767-BF3F-0071A0360DF5}" presName="Parent1" presStyleLbl="revTx" presStyleIdx="1" presStyleCnt="2">
        <dgm:presLayoutVars>
          <dgm:chMax val="1"/>
          <dgm:chPref val="1"/>
          <dgm:bulletEnabled val="1"/>
        </dgm:presLayoutVars>
      </dgm:prSet>
      <dgm:spPr/>
      <dgm:t>
        <a:bodyPr/>
        <a:lstStyle/>
        <a:p>
          <a:endParaRPr lang="en-GB"/>
        </a:p>
      </dgm:t>
    </dgm:pt>
  </dgm:ptLst>
  <dgm:cxnLst>
    <dgm:cxn modelId="{A6CA794C-AFFF-4E42-8CF0-180BF7D470AC}" type="presOf" srcId="{F98252A1-7D36-4F22-A2E4-B374D3858CBB}" destId="{7B6E1A46-DE95-41A7-A66A-F30DA6CD35A9}" srcOrd="0" destOrd="1" presId="urn:microsoft.com/office/officeart/2009/layout/CircleArrowProcess"/>
    <dgm:cxn modelId="{691D8300-C095-41E8-BEE6-C4F9513D7C6A}" type="presOf" srcId="{F3DE1037-2B8D-4918-9027-B59B8B979653}" destId="{2B01FF08-ECD8-4EFC-834E-9D9D288AF6DD}" srcOrd="0" destOrd="0" presId="urn:microsoft.com/office/officeart/2009/layout/CircleArrowProcess"/>
    <dgm:cxn modelId="{F9B1F76C-8442-4857-AF14-27AC4ACA05DF}" srcId="{C603C1D4-FA64-4767-BF3F-0071A0360DF5}" destId="{A89A6F0C-9989-404F-B95D-265A7A3F75B5}" srcOrd="4" destOrd="0" parTransId="{6ECBE8F2-462B-4301-A6B2-14FC1C7DE6F9}" sibTransId="{7BBCC568-A2A9-4DE9-80E2-8A32F998DDC8}"/>
    <dgm:cxn modelId="{41A1BC2D-74A0-4A7D-A4FA-99AE4E1D62AC}" type="presOf" srcId="{9518CA32-4B46-4786-ABDE-FB0F34DA0453}" destId="{7B6E1A46-DE95-41A7-A66A-F30DA6CD35A9}" srcOrd="0" destOrd="3" presId="urn:microsoft.com/office/officeart/2009/layout/CircleArrowProcess"/>
    <dgm:cxn modelId="{CDD5CF0C-A316-41A3-AE53-284F832AD666}" srcId="{F3DE1037-2B8D-4918-9027-B59B8B979653}" destId="{C603C1D4-FA64-4767-BF3F-0071A0360DF5}" srcOrd="0" destOrd="0" parTransId="{D7913A7C-0C5F-44EE-830A-DD852E4498AA}" sibTransId="{B9A1B7DA-80AE-4145-80E0-CA08E6B30A2A}"/>
    <dgm:cxn modelId="{6CC769FE-D7CC-4963-8DFC-ACDD1E865B41}" type="presOf" srcId="{A89A6F0C-9989-404F-B95D-265A7A3F75B5}" destId="{7B6E1A46-DE95-41A7-A66A-F30DA6CD35A9}" srcOrd="0" destOrd="4" presId="urn:microsoft.com/office/officeart/2009/layout/CircleArrowProcess"/>
    <dgm:cxn modelId="{E3076522-4F0F-4331-9E54-B19AE596A774}" type="presOf" srcId="{C603C1D4-FA64-4767-BF3F-0071A0360DF5}" destId="{BE2F6609-77D8-4BF6-BF72-53D3F2185DE9}" srcOrd="0" destOrd="0" presId="urn:microsoft.com/office/officeart/2009/layout/CircleArrowProcess"/>
    <dgm:cxn modelId="{51B20C75-7D37-4A2F-BB8C-FCB7FDD47736}" srcId="{C603C1D4-FA64-4767-BF3F-0071A0360DF5}" destId="{9518CA32-4B46-4786-ABDE-FB0F34DA0453}" srcOrd="3" destOrd="0" parTransId="{C54C5381-F49C-4CFB-879E-D7F0A8359C23}" sibTransId="{0A26A3A3-A318-4D3D-8720-A5221553F6FA}"/>
    <dgm:cxn modelId="{6470BB6E-2DF8-48B5-941C-5FC146287302}" srcId="{C603C1D4-FA64-4767-BF3F-0071A0360DF5}" destId="{563F12B0-2B68-414F-94C4-70786E0DAFA1}" srcOrd="2" destOrd="0" parTransId="{2F210F06-EFC2-43DA-8259-4CABFE845381}" sibTransId="{3D9AEF14-C1E2-49B0-B66C-87A309826973}"/>
    <dgm:cxn modelId="{EF550499-EA4A-4013-A3B1-0E963F6EF0BA}" srcId="{C603C1D4-FA64-4767-BF3F-0071A0360DF5}" destId="{F98252A1-7D36-4F22-A2E4-B374D3858CBB}" srcOrd="1" destOrd="0" parTransId="{F0E0DC27-4DCE-43E9-91DC-B3DA2B1ED7E9}" sibTransId="{6B5995DB-75CD-4659-8BA3-DACC3EEAF9C4}"/>
    <dgm:cxn modelId="{CDDBD69D-4435-43ED-A51A-368C4C12FA9F}" srcId="{C603C1D4-FA64-4767-BF3F-0071A0360DF5}" destId="{652A4102-32D9-45FF-8402-3CF38E281648}" srcOrd="0" destOrd="0" parTransId="{D807C5C9-9DCC-49A5-B2E9-63B89ACB0177}" sibTransId="{578B2452-7F2C-4FE2-BF4F-86B8965A27BA}"/>
    <dgm:cxn modelId="{0C1FD2DA-F58A-496C-9E97-E78740D5BED3}" type="presOf" srcId="{563F12B0-2B68-414F-94C4-70786E0DAFA1}" destId="{7B6E1A46-DE95-41A7-A66A-F30DA6CD35A9}" srcOrd="0" destOrd="2" presId="urn:microsoft.com/office/officeart/2009/layout/CircleArrowProcess"/>
    <dgm:cxn modelId="{A884B235-4FCD-4C9E-8115-E08077246A5C}" type="presOf" srcId="{652A4102-32D9-45FF-8402-3CF38E281648}" destId="{7B6E1A46-DE95-41A7-A66A-F30DA6CD35A9}" srcOrd="0" destOrd="0" presId="urn:microsoft.com/office/officeart/2009/layout/CircleArrowProcess"/>
    <dgm:cxn modelId="{EEED853A-BEE7-4A05-80C6-DA7C648FAE7F}" type="presParOf" srcId="{2B01FF08-ECD8-4EFC-834E-9D9D288AF6DD}" destId="{74639E8B-482C-4E0E-81B7-A9CC2727019D}" srcOrd="0" destOrd="0" presId="urn:microsoft.com/office/officeart/2009/layout/CircleArrowProcess"/>
    <dgm:cxn modelId="{2986AAF9-EA0A-45CA-A02A-4C5C30B0EC78}" type="presParOf" srcId="{74639E8B-482C-4E0E-81B7-A9CC2727019D}" destId="{EBB547CF-C367-4545-B0E5-07B3F63C3480}" srcOrd="0" destOrd="0" presId="urn:microsoft.com/office/officeart/2009/layout/CircleArrowProcess"/>
    <dgm:cxn modelId="{84B5783F-8986-450E-A2B7-D29979A601A4}" type="presParOf" srcId="{2B01FF08-ECD8-4EFC-834E-9D9D288AF6DD}" destId="{7B6E1A46-DE95-41A7-A66A-F30DA6CD35A9}" srcOrd="1" destOrd="0" presId="urn:microsoft.com/office/officeart/2009/layout/CircleArrowProcess"/>
    <dgm:cxn modelId="{5A8617FB-2939-4D7B-AB97-13163B5D4125}" type="presParOf" srcId="{2B01FF08-ECD8-4EFC-834E-9D9D288AF6DD}" destId="{BE2F6609-77D8-4BF6-BF72-53D3F2185DE9}" srcOrd="2"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CB15B75-F995-414D-88E0-F336A2E7ECD9}" type="doc">
      <dgm:prSet loTypeId="urn:microsoft.com/office/officeart/2005/8/layout/vList2" loCatId="list" qsTypeId="urn:microsoft.com/office/officeart/2005/8/quickstyle/simple1" qsCatId="simple" csTypeId="urn:microsoft.com/office/officeart/2005/8/colors/colorful1#17" csCatId="colorful"/>
      <dgm:spPr/>
      <dgm:t>
        <a:bodyPr/>
        <a:lstStyle/>
        <a:p>
          <a:endParaRPr lang="en-US"/>
        </a:p>
      </dgm:t>
    </dgm:pt>
    <dgm:pt modelId="{CEDD700A-E7D8-493A-9AF1-0BB182607AD4}">
      <dgm:prSet/>
      <dgm:spPr/>
      <dgm:t>
        <a:bodyPr/>
        <a:lstStyle/>
        <a:p>
          <a:pPr rtl="0"/>
          <a:r>
            <a:rPr lang="en-US"/>
            <a:t>Husband and Wife both make a common will</a:t>
          </a:r>
        </a:p>
      </dgm:t>
    </dgm:pt>
    <dgm:pt modelId="{8F09D2AD-6DBD-4058-AFAB-44F9298FC39B}" type="parTrans" cxnId="{0A556F02-F675-4548-B824-A29C2636AB4A}">
      <dgm:prSet/>
      <dgm:spPr/>
      <dgm:t>
        <a:bodyPr/>
        <a:lstStyle/>
        <a:p>
          <a:endParaRPr lang="en-US"/>
        </a:p>
      </dgm:t>
    </dgm:pt>
    <dgm:pt modelId="{41C1A42D-310C-441E-B8EB-971F29E92522}" type="sibTrans" cxnId="{0A556F02-F675-4548-B824-A29C2636AB4A}">
      <dgm:prSet/>
      <dgm:spPr/>
      <dgm:t>
        <a:bodyPr/>
        <a:lstStyle/>
        <a:p>
          <a:endParaRPr lang="en-US"/>
        </a:p>
      </dgm:t>
    </dgm:pt>
    <dgm:pt modelId="{7CE287FE-E8FC-4D21-A701-84380FF436AF}">
      <dgm:prSet/>
      <dgm:spPr/>
      <dgm:t>
        <a:bodyPr/>
        <a:lstStyle/>
        <a:p>
          <a:pPr rtl="0"/>
          <a:r>
            <a:rPr lang="en-US"/>
            <a:t>Reciprocal promises</a:t>
          </a:r>
        </a:p>
      </dgm:t>
    </dgm:pt>
    <dgm:pt modelId="{DE19A081-B9A3-40EF-AA0D-A822595FD354}" type="parTrans" cxnId="{A1571A41-11B0-422C-A8BE-369CDBFBB5B9}">
      <dgm:prSet/>
      <dgm:spPr/>
      <dgm:t>
        <a:bodyPr/>
        <a:lstStyle/>
        <a:p>
          <a:endParaRPr lang="en-US"/>
        </a:p>
      </dgm:t>
    </dgm:pt>
    <dgm:pt modelId="{60A04B47-433D-46B9-9032-7EC2F5670542}" type="sibTrans" cxnId="{A1571A41-11B0-422C-A8BE-369CDBFBB5B9}">
      <dgm:prSet/>
      <dgm:spPr/>
      <dgm:t>
        <a:bodyPr/>
        <a:lstStyle/>
        <a:p>
          <a:endParaRPr lang="en-US"/>
        </a:p>
      </dgm:t>
    </dgm:pt>
    <dgm:pt modelId="{DDA78416-AC24-4AED-A8F0-6509F1674608}">
      <dgm:prSet/>
      <dgm:spPr/>
      <dgm:t>
        <a:bodyPr/>
        <a:lstStyle/>
        <a:p>
          <a:pPr rtl="0"/>
          <a:r>
            <a:rPr lang="en-US"/>
            <a:t>Cannot be changed unilaterally</a:t>
          </a:r>
        </a:p>
      </dgm:t>
    </dgm:pt>
    <dgm:pt modelId="{8CD1FE63-6086-47F8-8451-FAAA445D5BA8}" type="parTrans" cxnId="{6C5EE114-E784-4E41-9790-F37939142360}">
      <dgm:prSet/>
      <dgm:spPr/>
      <dgm:t>
        <a:bodyPr/>
        <a:lstStyle/>
        <a:p>
          <a:endParaRPr lang="en-US"/>
        </a:p>
      </dgm:t>
    </dgm:pt>
    <dgm:pt modelId="{C4633CAA-9482-4F39-AB51-AC585EFBAF43}" type="sibTrans" cxnId="{6C5EE114-E784-4E41-9790-F37939142360}">
      <dgm:prSet/>
      <dgm:spPr/>
      <dgm:t>
        <a:bodyPr/>
        <a:lstStyle/>
        <a:p>
          <a:endParaRPr lang="en-US"/>
        </a:p>
      </dgm:t>
    </dgm:pt>
    <dgm:pt modelId="{5955762C-EED8-4FDF-8990-BF3DCA534628}">
      <dgm:prSet/>
      <dgm:spPr/>
      <dgm:t>
        <a:bodyPr/>
        <a:lstStyle/>
        <a:p>
          <a:pPr rtl="0"/>
          <a:r>
            <a:rPr lang="en-US"/>
            <a:t>Instrument to bind others to avoid</a:t>
          </a:r>
        </a:p>
      </dgm:t>
    </dgm:pt>
    <dgm:pt modelId="{667643EC-EBA6-40E3-AC06-B05A7F31DDDF}" type="parTrans" cxnId="{7094C091-394B-46C2-816D-3B0C37FA7586}">
      <dgm:prSet/>
      <dgm:spPr/>
      <dgm:t>
        <a:bodyPr/>
        <a:lstStyle/>
        <a:p>
          <a:endParaRPr lang="en-US"/>
        </a:p>
      </dgm:t>
    </dgm:pt>
    <dgm:pt modelId="{3507E694-B6FD-4443-8D05-A98B152D0548}" type="sibTrans" cxnId="{7094C091-394B-46C2-816D-3B0C37FA7586}">
      <dgm:prSet/>
      <dgm:spPr/>
      <dgm:t>
        <a:bodyPr/>
        <a:lstStyle/>
        <a:p>
          <a:endParaRPr lang="en-US"/>
        </a:p>
      </dgm:t>
    </dgm:pt>
    <dgm:pt modelId="{05D98D2A-D147-400A-848D-6C68DE5ED925}">
      <dgm:prSet/>
      <dgm:spPr/>
      <dgm:t>
        <a:bodyPr/>
        <a:lstStyle/>
        <a:p>
          <a:pPr rtl="0"/>
          <a:r>
            <a:rPr lang="en-US"/>
            <a:t>Remarriage</a:t>
          </a:r>
        </a:p>
      </dgm:t>
    </dgm:pt>
    <dgm:pt modelId="{6E05259C-6130-4536-B444-CF37C749B5E6}" type="parTrans" cxnId="{D0AF334B-69ED-4FDE-AAAB-C8B3ED8FB97D}">
      <dgm:prSet/>
      <dgm:spPr/>
      <dgm:t>
        <a:bodyPr/>
        <a:lstStyle/>
        <a:p>
          <a:endParaRPr lang="en-US"/>
        </a:p>
      </dgm:t>
    </dgm:pt>
    <dgm:pt modelId="{EAC79839-3356-4512-A56E-9BA7AD0D28F0}" type="sibTrans" cxnId="{D0AF334B-69ED-4FDE-AAAB-C8B3ED8FB97D}">
      <dgm:prSet/>
      <dgm:spPr/>
      <dgm:t>
        <a:bodyPr/>
        <a:lstStyle/>
        <a:p>
          <a:endParaRPr lang="en-US"/>
        </a:p>
      </dgm:t>
    </dgm:pt>
    <dgm:pt modelId="{53B07B4F-1FB4-40C2-9298-29D8A4F8D53A}">
      <dgm:prSet/>
      <dgm:spPr/>
      <dgm:t>
        <a:bodyPr/>
        <a:lstStyle/>
        <a:p>
          <a:pPr rtl="0"/>
          <a:r>
            <a:rPr lang="en-US"/>
            <a:t>Arbitrary disposal</a:t>
          </a:r>
        </a:p>
      </dgm:t>
    </dgm:pt>
    <dgm:pt modelId="{CA929C2F-94C9-4A42-A564-AD8883EE3B5C}" type="parTrans" cxnId="{6DF60BB6-9ACD-481B-802C-4247A56B891C}">
      <dgm:prSet/>
      <dgm:spPr/>
      <dgm:t>
        <a:bodyPr/>
        <a:lstStyle/>
        <a:p>
          <a:endParaRPr lang="en-US"/>
        </a:p>
      </dgm:t>
    </dgm:pt>
    <dgm:pt modelId="{1BD32725-508F-4C24-9288-9B0D6168F119}" type="sibTrans" cxnId="{6DF60BB6-9ACD-481B-802C-4247A56B891C}">
      <dgm:prSet/>
      <dgm:spPr/>
      <dgm:t>
        <a:bodyPr/>
        <a:lstStyle/>
        <a:p>
          <a:endParaRPr lang="en-US"/>
        </a:p>
      </dgm:t>
    </dgm:pt>
    <dgm:pt modelId="{9F87F667-D7B7-41F5-A064-7C33A012AEF2}">
      <dgm:prSet/>
      <dgm:spPr/>
      <dgm:t>
        <a:bodyPr/>
        <a:lstStyle/>
        <a:p>
          <a:pPr rtl="0"/>
          <a:r>
            <a:rPr lang="en-US"/>
            <a:t>Otherwise not advisable as bottleneck</a:t>
          </a:r>
        </a:p>
      </dgm:t>
    </dgm:pt>
    <dgm:pt modelId="{006CFBA9-3D67-4937-BA66-42D971AEB4B3}" type="parTrans" cxnId="{AAA3DB62-9E8D-4B30-91DD-CCB4AED68799}">
      <dgm:prSet/>
      <dgm:spPr/>
      <dgm:t>
        <a:bodyPr/>
        <a:lstStyle/>
        <a:p>
          <a:endParaRPr lang="en-US"/>
        </a:p>
      </dgm:t>
    </dgm:pt>
    <dgm:pt modelId="{0BB9D96F-EE39-4561-83AF-C52A45D50CAE}" type="sibTrans" cxnId="{AAA3DB62-9E8D-4B30-91DD-CCB4AED68799}">
      <dgm:prSet/>
      <dgm:spPr/>
      <dgm:t>
        <a:bodyPr/>
        <a:lstStyle/>
        <a:p>
          <a:endParaRPr lang="en-US"/>
        </a:p>
      </dgm:t>
    </dgm:pt>
    <dgm:pt modelId="{F819E153-FD72-4547-B8EB-AA87C5ACCBED}" type="pres">
      <dgm:prSet presAssocID="{4CB15B75-F995-414D-88E0-F336A2E7ECD9}" presName="linear" presStyleCnt="0">
        <dgm:presLayoutVars>
          <dgm:animLvl val="lvl"/>
          <dgm:resizeHandles val="exact"/>
        </dgm:presLayoutVars>
      </dgm:prSet>
      <dgm:spPr/>
      <dgm:t>
        <a:bodyPr/>
        <a:lstStyle/>
        <a:p>
          <a:endParaRPr lang="en-GB"/>
        </a:p>
      </dgm:t>
    </dgm:pt>
    <dgm:pt modelId="{D929FBC1-EB83-445E-AD24-C7D9CD21B734}" type="pres">
      <dgm:prSet presAssocID="{CEDD700A-E7D8-493A-9AF1-0BB182607AD4}" presName="parentText" presStyleLbl="node1" presStyleIdx="0" presStyleCnt="5">
        <dgm:presLayoutVars>
          <dgm:chMax val="0"/>
          <dgm:bulletEnabled val="1"/>
        </dgm:presLayoutVars>
      </dgm:prSet>
      <dgm:spPr/>
      <dgm:t>
        <a:bodyPr/>
        <a:lstStyle/>
        <a:p>
          <a:endParaRPr lang="en-GB"/>
        </a:p>
      </dgm:t>
    </dgm:pt>
    <dgm:pt modelId="{66813BAC-F37F-4FE2-82D0-6D96B67AB4F3}" type="pres">
      <dgm:prSet presAssocID="{41C1A42D-310C-441E-B8EB-971F29E92522}" presName="spacer" presStyleCnt="0"/>
      <dgm:spPr/>
    </dgm:pt>
    <dgm:pt modelId="{BD717404-FA9F-4412-AFB2-29C1CE5B9657}" type="pres">
      <dgm:prSet presAssocID="{7CE287FE-E8FC-4D21-A701-84380FF436AF}" presName="parentText" presStyleLbl="node1" presStyleIdx="1" presStyleCnt="5">
        <dgm:presLayoutVars>
          <dgm:chMax val="0"/>
          <dgm:bulletEnabled val="1"/>
        </dgm:presLayoutVars>
      </dgm:prSet>
      <dgm:spPr/>
      <dgm:t>
        <a:bodyPr/>
        <a:lstStyle/>
        <a:p>
          <a:endParaRPr lang="en-GB"/>
        </a:p>
      </dgm:t>
    </dgm:pt>
    <dgm:pt modelId="{61F97027-1389-499E-B0A1-362D76F1AAB9}" type="pres">
      <dgm:prSet presAssocID="{60A04B47-433D-46B9-9032-7EC2F5670542}" presName="spacer" presStyleCnt="0"/>
      <dgm:spPr/>
    </dgm:pt>
    <dgm:pt modelId="{A9468C5C-988A-4BDF-ACEB-95FDCAD5AB6F}" type="pres">
      <dgm:prSet presAssocID="{DDA78416-AC24-4AED-A8F0-6509F1674608}" presName="parentText" presStyleLbl="node1" presStyleIdx="2" presStyleCnt="5">
        <dgm:presLayoutVars>
          <dgm:chMax val="0"/>
          <dgm:bulletEnabled val="1"/>
        </dgm:presLayoutVars>
      </dgm:prSet>
      <dgm:spPr/>
      <dgm:t>
        <a:bodyPr/>
        <a:lstStyle/>
        <a:p>
          <a:endParaRPr lang="en-GB"/>
        </a:p>
      </dgm:t>
    </dgm:pt>
    <dgm:pt modelId="{3EAF6553-4C77-471D-A924-EC4CCA8D487D}" type="pres">
      <dgm:prSet presAssocID="{C4633CAA-9482-4F39-AB51-AC585EFBAF43}" presName="spacer" presStyleCnt="0"/>
      <dgm:spPr/>
    </dgm:pt>
    <dgm:pt modelId="{7953E209-E643-4667-BC1D-63B828EA8A31}" type="pres">
      <dgm:prSet presAssocID="{5955762C-EED8-4FDF-8990-BF3DCA534628}" presName="parentText" presStyleLbl="node1" presStyleIdx="3" presStyleCnt="5">
        <dgm:presLayoutVars>
          <dgm:chMax val="0"/>
          <dgm:bulletEnabled val="1"/>
        </dgm:presLayoutVars>
      </dgm:prSet>
      <dgm:spPr/>
      <dgm:t>
        <a:bodyPr/>
        <a:lstStyle/>
        <a:p>
          <a:endParaRPr lang="en-GB"/>
        </a:p>
      </dgm:t>
    </dgm:pt>
    <dgm:pt modelId="{2214FF7D-377D-4D8D-9AFC-C65B631053A4}" type="pres">
      <dgm:prSet presAssocID="{5955762C-EED8-4FDF-8990-BF3DCA534628}" presName="childText" presStyleLbl="revTx" presStyleIdx="0" presStyleCnt="1">
        <dgm:presLayoutVars>
          <dgm:bulletEnabled val="1"/>
        </dgm:presLayoutVars>
      </dgm:prSet>
      <dgm:spPr/>
      <dgm:t>
        <a:bodyPr/>
        <a:lstStyle/>
        <a:p>
          <a:endParaRPr lang="en-GB"/>
        </a:p>
      </dgm:t>
    </dgm:pt>
    <dgm:pt modelId="{E7947BCD-136C-43A8-914D-E866079A542B}" type="pres">
      <dgm:prSet presAssocID="{9F87F667-D7B7-41F5-A064-7C33A012AEF2}" presName="parentText" presStyleLbl="node1" presStyleIdx="4" presStyleCnt="5">
        <dgm:presLayoutVars>
          <dgm:chMax val="0"/>
          <dgm:bulletEnabled val="1"/>
        </dgm:presLayoutVars>
      </dgm:prSet>
      <dgm:spPr/>
      <dgm:t>
        <a:bodyPr/>
        <a:lstStyle/>
        <a:p>
          <a:endParaRPr lang="en-GB"/>
        </a:p>
      </dgm:t>
    </dgm:pt>
  </dgm:ptLst>
  <dgm:cxnLst>
    <dgm:cxn modelId="{A71554B9-3340-44EF-A754-7BA850810F79}" type="presOf" srcId="{7CE287FE-E8FC-4D21-A701-84380FF436AF}" destId="{BD717404-FA9F-4412-AFB2-29C1CE5B9657}" srcOrd="0" destOrd="0" presId="urn:microsoft.com/office/officeart/2005/8/layout/vList2"/>
    <dgm:cxn modelId="{6DF60BB6-9ACD-481B-802C-4247A56B891C}" srcId="{5955762C-EED8-4FDF-8990-BF3DCA534628}" destId="{53B07B4F-1FB4-40C2-9298-29D8A4F8D53A}" srcOrd="1" destOrd="0" parTransId="{CA929C2F-94C9-4A42-A564-AD8883EE3B5C}" sibTransId="{1BD32725-508F-4C24-9288-9B0D6168F119}"/>
    <dgm:cxn modelId="{7094C091-394B-46C2-816D-3B0C37FA7586}" srcId="{4CB15B75-F995-414D-88E0-F336A2E7ECD9}" destId="{5955762C-EED8-4FDF-8990-BF3DCA534628}" srcOrd="3" destOrd="0" parTransId="{667643EC-EBA6-40E3-AC06-B05A7F31DDDF}" sibTransId="{3507E694-B6FD-4443-8D05-A98B152D0548}"/>
    <dgm:cxn modelId="{A1571A41-11B0-422C-A8BE-369CDBFBB5B9}" srcId="{4CB15B75-F995-414D-88E0-F336A2E7ECD9}" destId="{7CE287FE-E8FC-4D21-A701-84380FF436AF}" srcOrd="1" destOrd="0" parTransId="{DE19A081-B9A3-40EF-AA0D-A822595FD354}" sibTransId="{60A04B47-433D-46B9-9032-7EC2F5670542}"/>
    <dgm:cxn modelId="{AAA3DB62-9E8D-4B30-91DD-CCB4AED68799}" srcId="{4CB15B75-F995-414D-88E0-F336A2E7ECD9}" destId="{9F87F667-D7B7-41F5-A064-7C33A012AEF2}" srcOrd="4" destOrd="0" parTransId="{006CFBA9-3D67-4937-BA66-42D971AEB4B3}" sibTransId="{0BB9D96F-EE39-4561-83AF-C52A45D50CAE}"/>
    <dgm:cxn modelId="{6C5EE114-E784-4E41-9790-F37939142360}" srcId="{4CB15B75-F995-414D-88E0-F336A2E7ECD9}" destId="{DDA78416-AC24-4AED-A8F0-6509F1674608}" srcOrd="2" destOrd="0" parTransId="{8CD1FE63-6086-47F8-8451-FAAA445D5BA8}" sibTransId="{C4633CAA-9482-4F39-AB51-AC585EFBAF43}"/>
    <dgm:cxn modelId="{7165AA08-E81C-4BDC-ADB8-B6B8DF4719FB}" type="presOf" srcId="{05D98D2A-D147-400A-848D-6C68DE5ED925}" destId="{2214FF7D-377D-4D8D-9AFC-C65B631053A4}" srcOrd="0" destOrd="0" presId="urn:microsoft.com/office/officeart/2005/8/layout/vList2"/>
    <dgm:cxn modelId="{36A0A598-9AB9-4742-AAA5-3F300D1F21BE}" type="presOf" srcId="{DDA78416-AC24-4AED-A8F0-6509F1674608}" destId="{A9468C5C-988A-4BDF-ACEB-95FDCAD5AB6F}" srcOrd="0" destOrd="0" presId="urn:microsoft.com/office/officeart/2005/8/layout/vList2"/>
    <dgm:cxn modelId="{3AB695C9-B1BB-4AE2-A1CD-1EBBAC84CED1}" type="presOf" srcId="{53B07B4F-1FB4-40C2-9298-29D8A4F8D53A}" destId="{2214FF7D-377D-4D8D-9AFC-C65B631053A4}" srcOrd="0" destOrd="1" presId="urn:microsoft.com/office/officeart/2005/8/layout/vList2"/>
    <dgm:cxn modelId="{BE67E7E9-5CAE-4844-8F00-9695E9205ECD}" type="presOf" srcId="{CEDD700A-E7D8-493A-9AF1-0BB182607AD4}" destId="{D929FBC1-EB83-445E-AD24-C7D9CD21B734}" srcOrd="0" destOrd="0" presId="urn:microsoft.com/office/officeart/2005/8/layout/vList2"/>
    <dgm:cxn modelId="{58AEA41F-5EA0-4662-A45F-E1D166DBA573}" type="presOf" srcId="{4CB15B75-F995-414D-88E0-F336A2E7ECD9}" destId="{F819E153-FD72-4547-B8EB-AA87C5ACCBED}" srcOrd="0" destOrd="0" presId="urn:microsoft.com/office/officeart/2005/8/layout/vList2"/>
    <dgm:cxn modelId="{0A556F02-F675-4548-B824-A29C2636AB4A}" srcId="{4CB15B75-F995-414D-88E0-F336A2E7ECD9}" destId="{CEDD700A-E7D8-493A-9AF1-0BB182607AD4}" srcOrd="0" destOrd="0" parTransId="{8F09D2AD-6DBD-4058-AFAB-44F9298FC39B}" sibTransId="{41C1A42D-310C-441E-B8EB-971F29E92522}"/>
    <dgm:cxn modelId="{D0AF334B-69ED-4FDE-AAAB-C8B3ED8FB97D}" srcId="{5955762C-EED8-4FDF-8990-BF3DCA534628}" destId="{05D98D2A-D147-400A-848D-6C68DE5ED925}" srcOrd="0" destOrd="0" parTransId="{6E05259C-6130-4536-B444-CF37C749B5E6}" sibTransId="{EAC79839-3356-4512-A56E-9BA7AD0D28F0}"/>
    <dgm:cxn modelId="{BE69E589-5495-40C0-AAB1-F241FFAD9BF7}" type="presOf" srcId="{5955762C-EED8-4FDF-8990-BF3DCA534628}" destId="{7953E209-E643-4667-BC1D-63B828EA8A31}" srcOrd="0" destOrd="0" presId="urn:microsoft.com/office/officeart/2005/8/layout/vList2"/>
    <dgm:cxn modelId="{9439F091-73B1-4B3B-9FF5-3E14A94FC935}" type="presOf" srcId="{9F87F667-D7B7-41F5-A064-7C33A012AEF2}" destId="{E7947BCD-136C-43A8-914D-E866079A542B}" srcOrd="0" destOrd="0" presId="urn:microsoft.com/office/officeart/2005/8/layout/vList2"/>
    <dgm:cxn modelId="{5F7CB494-3111-45C8-8478-7D3C7CAFCF38}" type="presParOf" srcId="{F819E153-FD72-4547-B8EB-AA87C5ACCBED}" destId="{D929FBC1-EB83-445E-AD24-C7D9CD21B734}" srcOrd="0" destOrd="0" presId="urn:microsoft.com/office/officeart/2005/8/layout/vList2"/>
    <dgm:cxn modelId="{97C1411F-129E-487C-9C05-065256E26D28}" type="presParOf" srcId="{F819E153-FD72-4547-B8EB-AA87C5ACCBED}" destId="{66813BAC-F37F-4FE2-82D0-6D96B67AB4F3}" srcOrd="1" destOrd="0" presId="urn:microsoft.com/office/officeart/2005/8/layout/vList2"/>
    <dgm:cxn modelId="{642A464D-53C4-42EF-B1AA-D88BBD8EFF08}" type="presParOf" srcId="{F819E153-FD72-4547-B8EB-AA87C5ACCBED}" destId="{BD717404-FA9F-4412-AFB2-29C1CE5B9657}" srcOrd="2" destOrd="0" presId="urn:microsoft.com/office/officeart/2005/8/layout/vList2"/>
    <dgm:cxn modelId="{4319ACB9-E23B-42EA-A575-698F51C657D8}" type="presParOf" srcId="{F819E153-FD72-4547-B8EB-AA87C5ACCBED}" destId="{61F97027-1389-499E-B0A1-362D76F1AAB9}" srcOrd="3" destOrd="0" presId="urn:microsoft.com/office/officeart/2005/8/layout/vList2"/>
    <dgm:cxn modelId="{53283D50-FF0F-4279-B481-D1F3BF84EE00}" type="presParOf" srcId="{F819E153-FD72-4547-B8EB-AA87C5ACCBED}" destId="{A9468C5C-988A-4BDF-ACEB-95FDCAD5AB6F}" srcOrd="4" destOrd="0" presId="urn:microsoft.com/office/officeart/2005/8/layout/vList2"/>
    <dgm:cxn modelId="{042BBD49-70E0-49FB-B079-848CC1DEDEE7}" type="presParOf" srcId="{F819E153-FD72-4547-B8EB-AA87C5ACCBED}" destId="{3EAF6553-4C77-471D-A924-EC4CCA8D487D}" srcOrd="5" destOrd="0" presId="urn:microsoft.com/office/officeart/2005/8/layout/vList2"/>
    <dgm:cxn modelId="{3DADD5E7-73C9-4C3D-AAEB-9298A29407A5}" type="presParOf" srcId="{F819E153-FD72-4547-B8EB-AA87C5ACCBED}" destId="{7953E209-E643-4667-BC1D-63B828EA8A31}" srcOrd="6" destOrd="0" presId="urn:microsoft.com/office/officeart/2005/8/layout/vList2"/>
    <dgm:cxn modelId="{EECC2739-85C6-4321-A571-BBD0DC8FAE66}" type="presParOf" srcId="{F819E153-FD72-4547-B8EB-AA87C5ACCBED}" destId="{2214FF7D-377D-4D8D-9AFC-C65B631053A4}" srcOrd="7" destOrd="0" presId="urn:microsoft.com/office/officeart/2005/8/layout/vList2"/>
    <dgm:cxn modelId="{868EF63E-2902-4BFA-9AF4-2F97128AD9E0}" type="presParOf" srcId="{F819E153-FD72-4547-B8EB-AA87C5ACCBED}" destId="{E7947BCD-136C-43A8-914D-E866079A542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06434D6-A943-4EEA-9C72-24195309E41F}"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CA620C4C-918E-4BE5-B5DF-05C7E3302E53}">
      <dgm:prSet/>
      <dgm:spPr/>
      <dgm:t>
        <a:bodyPr/>
        <a:lstStyle/>
        <a:p>
          <a:pPr rtl="0"/>
          <a:r>
            <a:rPr lang="en-US" dirty="0" err="1"/>
            <a:t>Doctine</a:t>
          </a:r>
          <a:r>
            <a:rPr lang="en-US" dirty="0"/>
            <a:t> of Lapse</a:t>
          </a:r>
        </a:p>
      </dgm:t>
    </dgm:pt>
    <dgm:pt modelId="{23233042-3FBB-4754-AB42-C4E9C8449792}" type="parTrans" cxnId="{E97D662E-3E3C-48A3-9F34-B80FBE8B0687}">
      <dgm:prSet/>
      <dgm:spPr/>
      <dgm:t>
        <a:bodyPr/>
        <a:lstStyle/>
        <a:p>
          <a:endParaRPr lang="en-US"/>
        </a:p>
      </dgm:t>
    </dgm:pt>
    <dgm:pt modelId="{2AE1A2A4-62DC-4BFB-8F7C-D41FD3F48006}" type="sibTrans" cxnId="{E97D662E-3E3C-48A3-9F34-B80FBE8B0687}">
      <dgm:prSet/>
      <dgm:spPr/>
      <dgm:t>
        <a:bodyPr/>
        <a:lstStyle/>
        <a:p>
          <a:endParaRPr lang="en-US"/>
        </a:p>
      </dgm:t>
    </dgm:pt>
    <dgm:pt modelId="{2660E33C-948B-4774-B656-8DB07CAADB2E}">
      <dgm:prSet/>
      <dgm:spPr/>
      <dgm:t>
        <a:bodyPr/>
        <a:lstStyle/>
        <a:p>
          <a:pPr rtl="0"/>
          <a:r>
            <a:rPr lang="en-US" dirty="0"/>
            <a:t>If legatee was lineal descendant of testator</a:t>
          </a:r>
        </a:p>
      </dgm:t>
    </dgm:pt>
    <dgm:pt modelId="{0134F497-57AD-43A8-AB4D-B9703EA4714F}" type="parTrans" cxnId="{8D9258F5-6E89-4818-AE00-CD5A78F6D81C}">
      <dgm:prSet/>
      <dgm:spPr/>
      <dgm:t>
        <a:bodyPr/>
        <a:lstStyle/>
        <a:p>
          <a:endParaRPr lang="en-US"/>
        </a:p>
      </dgm:t>
    </dgm:pt>
    <dgm:pt modelId="{01AC6F9F-C4A8-45FA-9B12-991E3DBDE23F}" type="sibTrans" cxnId="{8D9258F5-6E89-4818-AE00-CD5A78F6D81C}">
      <dgm:prSet/>
      <dgm:spPr/>
      <dgm:t>
        <a:bodyPr/>
        <a:lstStyle/>
        <a:p>
          <a:endParaRPr lang="en-US"/>
        </a:p>
      </dgm:t>
    </dgm:pt>
    <dgm:pt modelId="{9D520ED4-80F7-40C0-8248-01C582A23E06}">
      <dgm:prSet/>
      <dgm:spPr/>
      <dgm:t>
        <a:bodyPr/>
        <a:lstStyle/>
        <a:p>
          <a:pPr rtl="0"/>
          <a:r>
            <a:rPr lang="en-US" dirty="0"/>
            <a:t>Anti Lapse Rule</a:t>
          </a:r>
        </a:p>
      </dgm:t>
    </dgm:pt>
    <dgm:pt modelId="{1E2616F9-9BF1-42EB-9F02-CB8E27B743E3}" type="parTrans" cxnId="{F4688BB0-8C5F-41FF-BF82-13A9600A8EEC}">
      <dgm:prSet/>
      <dgm:spPr/>
      <dgm:t>
        <a:bodyPr/>
        <a:lstStyle/>
        <a:p>
          <a:endParaRPr lang="en-US"/>
        </a:p>
      </dgm:t>
    </dgm:pt>
    <dgm:pt modelId="{8DCFB6FC-ADF4-41E7-8C38-7E36867BA926}" type="sibTrans" cxnId="{F4688BB0-8C5F-41FF-BF82-13A9600A8EEC}">
      <dgm:prSet/>
      <dgm:spPr/>
      <dgm:t>
        <a:bodyPr/>
        <a:lstStyle/>
        <a:p>
          <a:endParaRPr lang="en-US"/>
        </a:p>
      </dgm:t>
    </dgm:pt>
    <dgm:pt modelId="{5F5A2C11-6239-4ABD-B393-1EC6C13BE4BA}">
      <dgm:prSet/>
      <dgm:spPr/>
      <dgm:t>
        <a:bodyPr/>
        <a:lstStyle/>
        <a:p>
          <a:pPr rtl="0"/>
          <a:r>
            <a:rPr lang="en-US" dirty="0"/>
            <a:t>estate will devolve on the legal heirs of legatee.</a:t>
          </a:r>
        </a:p>
      </dgm:t>
    </dgm:pt>
    <dgm:pt modelId="{4C13508D-7D45-479D-B7A4-A9CA9045C590}" type="parTrans" cxnId="{5495BBDA-51E6-4969-AAE7-D0356944AD34}">
      <dgm:prSet/>
      <dgm:spPr/>
      <dgm:t>
        <a:bodyPr/>
        <a:lstStyle/>
        <a:p>
          <a:endParaRPr lang="en-US"/>
        </a:p>
      </dgm:t>
    </dgm:pt>
    <dgm:pt modelId="{A83CCD03-9F77-46BC-A260-7C630F354E4E}" type="sibTrans" cxnId="{5495BBDA-51E6-4969-AAE7-D0356944AD34}">
      <dgm:prSet/>
      <dgm:spPr/>
      <dgm:t>
        <a:bodyPr/>
        <a:lstStyle/>
        <a:p>
          <a:endParaRPr lang="en-US"/>
        </a:p>
      </dgm:t>
    </dgm:pt>
    <dgm:pt modelId="{185F770E-9109-4261-BEB8-0DE495E87FFB}">
      <dgm:prSet/>
      <dgm:spPr/>
      <dgm:t>
        <a:bodyPr/>
        <a:lstStyle/>
        <a:p>
          <a:pPr rtl="0"/>
          <a:r>
            <a:rPr lang="en-US" dirty="0"/>
            <a:t>Bequest will fail</a:t>
          </a:r>
        </a:p>
      </dgm:t>
    </dgm:pt>
    <dgm:pt modelId="{88593389-5092-44A1-9F72-D7D5FD05B722}" type="parTrans" cxnId="{E03EB7AD-E350-4603-A389-8F5443110C56}">
      <dgm:prSet/>
      <dgm:spPr/>
      <dgm:t>
        <a:bodyPr/>
        <a:lstStyle/>
        <a:p>
          <a:endParaRPr lang="en-US"/>
        </a:p>
      </dgm:t>
    </dgm:pt>
    <dgm:pt modelId="{C5434FBD-9D71-472A-843B-C9F06336624E}" type="sibTrans" cxnId="{E03EB7AD-E350-4603-A389-8F5443110C56}">
      <dgm:prSet/>
      <dgm:spPr/>
      <dgm:t>
        <a:bodyPr/>
        <a:lstStyle/>
        <a:p>
          <a:endParaRPr lang="en-US"/>
        </a:p>
      </dgm:t>
    </dgm:pt>
    <dgm:pt modelId="{CD5E3DC4-8A09-40AB-9499-5A41F4AC199E}">
      <dgm:prSet/>
      <dgm:spPr/>
      <dgm:t>
        <a:bodyPr/>
        <a:lstStyle/>
        <a:p>
          <a:pPr rtl="0"/>
          <a:r>
            <a:rPr lang="en-US" dirty="0"/>
            <a:t>Distributed to residuary legatee of testator</a:t>
          </a:r>
        </a:p>
      </dgm:t>
    </dgm:pt>
    <dgm:pt modelId="{7AB2B600-6A96-489F-9C7A-6AA4569FD749}" type="parTrans" cxnId="{CC35303E-5A4D-4F91-A2C5-77A114831CB6}">
      <dgm:prSet/>
      <dgm:spPr/>
      <dgm:t>
        <a:bodyPr/>
        <a:lstStyle/>
        <a:p>
          <a:endParaRPr lang="en-US"/>
        </a:p>
      </dgm:t>
    </dgm:pt>
    <dgm:pt modelId="{24BD7EE7-28DE-4707-B053-B2953EA2ABDF}" type="sibTrans" cxnId="{CC35303E-5A4D-4F91-A2C5-77A114831CB6}">
      <dgm:prSet/>
      <dgm:spPr/>
      <dgm:t>
        <a:bodyPr/>
        <a:lstStyle/>
        <a:p>
          <a:endParaRPr lang="en-US"/>
        </a:p>
      </dgm:t>
    </dgm:pt>
    <dgm:pt modelId="{D4DEB1E3-33DE-4642-A8BE-4AA4E7DF882F}" type="pres">
      <dgm:prSet presAssocID="{006434D6-A943-4EEA-9C72-24195309E41F}" presName="outerComposite" presStyleCnt="0">
        <dgm:presLayoutVars>
          <dgm:chMax val="5"/>
          <dgm:dir/>
          <dgm:resizeHandles val="exact"/>
        </dgm:presLayoutVars>
      </dgm:prSet>
      <dgm:spPr/>
      <dgm:t>
        <a:bodyPr/>
        <a:lstStyle/>
        <a:p>
          <a:endParaRPr lang="en-GB"/>
        </a:p>
      </dgm:t>
    </dgm:pt>
    <dgm:pt modelId="{2AC9CB5E-DB7F-45DE-A359-8F2DF65A1E0B}" type="pres">
      <dgm:prSet presAssocID="{006434D6-A943-4EEA-9C72-24195309E41F}" presName="dummyMaxCanvas" presStyleCnt="0">
        <dgm:presLayoutVars/>
      </dgm:prSet>
      <dgm:spPr/>
    </dgm:pt>
    <dgm:pt modelId="{FFEF4A02-81E8-45C6-8368-5237B443D7BF}" type="pres">
      <dgm:prSet presAssocID="{006434D6-A943-4EEA-9C72-24195309E41F}" presName="TwoNodes_1" presStyleLbl="node1" presStyleIdx="0" presStyleCnt="2">
        <dgm:presLayoutVars>
          <dgm:bulletEnabled val="1"/>
        </dgm:presLayoutVars>
      </dgm:prSet>
      <dgm:spPr/>
      <dgm:t>
        <a:bodyPr/>
        <a:lstStyle/>
        <a:p>
          <a:endParaRPr lang="en-GB"/>
        </a:p>
      </dgm:t>
    </dgm:pt>
    <dgm:pt modelId="{7596946E-A479-4300-B044-A2FD816176DD}" type="pres">
      <dgm:prSet presAssocID="{006434D6-A943-4EEA-9C72-24195309E41F}" presName="TwoNodes_2" presStyleLbl="node1" presStyleIdx="1" presStyleCnt="2">
        <dgm:presLayoutVars>
          <dgm:bulletEnabled val="1"/>
        </dgm:presLayoutVars>
      </dgm:prSet>
      <dgm:spPr/>
      <dgm:t>
        <a:bodyPr/>
        <a:lstStyle/>
        <a:p>
          <a:endParaRPr lang="en-GB"/>
        </a:p>
      </dgm:t>
    </dgm:pt>
    <dgm:pt modelId="{ACB5F578-6249-4421-8441-5B9EDEDAB6DE}" type="pres">
      <dgm:prSet presAssocID="{006434D6-A943-4EEA-9C72-24195309E41F}" presName="TwoConn_1-2" presStyleLbl="fgAccFollowNode1" presStyleIdx="0" presStyleCnt="1">
        <dgm:presLayoutVars>
          <dgm:bulletEnabled val="1"/>
        </dgm:presLayoutVars>
      </dgm:prSet>
      <dgm:spPr/>
      <dgm:t>
        <a:bodyPr/>
        <a:lstStyle/>
        <a:p>
          <a:endParaRPr lang="en-GB"/>
        </a:p>
      </dgm:t>
    </dgm:pt>
    <dgm:pt modelId="{FF74758A-EC86-4B61-B183-214DF6686F9F}" type="pres">
      <dgm:prSet presAssocID="{006434D6-A943-4EEA-9C72-24195309E41F}" presName="TwoNodes_1_text" presStyleLbl="node1" presStyleIdx="1" presStyleCnt="2">
        <dgm:presLayoutVars>
          <dgm:bulletEnabled val="1"/>
        </dgm:presLayoutVars>
      </dgm:prSet>
      <dgm:spPr/>
      <dgm:t>
        <a:bodyPr/>
        <a:lstStyle/>
        <a:p>
          <a:endParaRPr lang="en-GB"/>
        </a:p>
      </dgm:t>
    </dgm:pt>
    <dgm:pt modelId="{072463E9-C4E7-4F66-8E50-3BD0FD2F5813}" type="pres">
      <dgm:prSet presAssocID="{006434D6-A943-4EEA-9C72-24195309E41F}" presName="TwoNodes_2_text" presStyleLbl="node1" presStyleIdx="1" presStyleCnt="2">
        <dgm:presLayoutVars>
          <dgm:bulletEnabled val="1"/>
        </dgm:presLayoutVars>
      </dgm:prSet>
      <dgm:spPr/>
      <dgm:t>
        <a:bodyPr/>
        <a:lstStyle/>
        <a:p>
          <a:endParaRPr lang="en-GB"/>
        </a:p>
      </dgm:t>
    </dgm:pt>
  </dgm:ptLst>
  <dgm:cxnLst>
    <dgm:cxn modelId="{67516C72-6F60-4AD0-BF8A-47E65E5C7310}" type="presOf" srcId="{5F5A2C11-6239-4ABD-B393-1EC6C13BE4BA}" destId="{7596946E-A479-4300-B044-A2FD816176DD}" srcOrd="0" destOrd="2" presId="urn:microsoft.com/office/officeart/2005/8/layout/vProcess5"/>
    <dgm:cxn modelId="{3A3D6376-2C8E-40D9-87FD-F4B7E809AE87}" type="presOf" srcId="{2660E33C-948B-4774-B656-8DB07CAADB2E}" destId="{7596946E-A479-4300-B044-A2FD816176DD}" srcOrd="0" destOrd="1" presId="urn:microsoft.com/office/officeart/2005/8/layout/vProcess5"/>
    <dgm:cxn modelId="{86BB1396-6208-427C-960D-0287CEDF8EFD}" type="presOf" srcId="{CA620C4C-918E-4BE5-B5DF-05C7E3302E53}" destId="{FFEF4A02-81E8-45C6-8368-5237B443D7BF}" srcOrd="0" destOrd="0" presId="urn:microsoft.com/office/officeart/2005/8/layout/vProcess5"/>
    <dgm:cxn modelId="{CC35303E-5A4D-4F91-A2C5-77A114831CB6}" srcId="{CA620C4C-918E-4BE5-B5DF-05C7E3302E53}" destId="{CD5E3DC4-8A09-40AB-9499-5A41F4AC199E}" srcOrd="1" destOrd="0" parTransId="{7AB2B600-6A96-489F-9C7A-6AA4569FD749}" sibTransId="{24BD7EE7-28DE-4707-B053-B2953EA2ABDF}"/>
    <dgm:cxn modelId="{C6D9D148-568B-4400-B328-044DA3F6BF99}" type="presOf" srcId="{2AE1A2A4-62DC-4BFB-8F7C-D41FD3F48006}" destId="{ACB5F578-6249-4421-8441-5B9EDEDAB6DE}" srcOrd="0" destOrd="0" presId="urn:microsoft.com/office/officeart/2005/8/layout/vProcess5"/>
    <dgm:cxn modelId="{C9076045-27DD-4857-8078-8E14E0D208F9}" type="presOf" srcId="{9D520ED4-80F7-40C0-8248-01C582A23E06}" destId="{072463E9-C4E7-4F66-8E50-3BD0FD2F5813}" srcOrd="1" destOrd="0" presId="urn:microsoft.com/office/officeart/2005/8/layout/vProcess5"/>
    <dgm:cxn modelId="{84DF7E5A-BB74-49CF-AD70-B7C94CE3093D}" type="presOf" srcId="{185F770E-9109-4261-BEB8-0DE495E87FFB}" destId="{FFEF4A02-81E8-45C6-8368-5237B443D7BF}" srcOrd="0" destOrd="1" presId="urn:microsoft.com/office/officeart/2005/8/layout/vProcess5"/>
    <dgm:cxn modelId="{9E4D1196-2FFF-4B43-A02E-A87CDBBC3396}" type="presOf" srcId="{2660E33C-948B-4774-B656-8DB07CAADB2E}" destId="{072463E9-C4E7-4F66-8E50-3BD0FD2F5813}" srcOrd="1" destOrd="1" presId="urn:microsoft.com/office/officeart/2005/8/layout/vProcess5"/>
    <dgm:cxn modelId="{C75F34DE-2825-4B0C-81B8-C74B840AB210}" type="presOf" srcId="{185F770E-9109-4261-BEB8-0DE495E87FFB}" destId="{FF74758A-EC86-4B61-B183-214DF6686F9F}" srcOrd="1" destOrd="1" presId="urn:microsoft.com/office/officeart/2005/8/layout/vProcess5"/>
    <dgm:cxn modelId="{E03EB7AD-E350-4603-A389-8F5443110C56}" srcId="{CA620C4C-918E-4BE5-B5DF-05C7E3302E53}" destId="{185F770E-9109-4261-BEB8-0DE495E87FFB}" srcOrd="0" destOrd="0" parTransId="{88593389-5092-44A1-9F72-D7D5FD05B722}" sibTransId="{C5434FBD-9D71-472A-843B-C9F06336624E}"/>
    <dgm:cxn modelId="{5495BBDA-51E6-4969-AAE7-D0356944AD34}" srcId="{9D520ED4-80F7-40C0-8248-01C582A23E06}" destId="{5F5A2C11-6239-4ABD-B393-1EC6C13BE4BA}" srcOrd="1" destOrd="0" parTransId="{4C13508D-7D45-479D-B7A4-A9CA9045C590}" sibTransId="{A83CCD03-9F77-46BC-A260-7C630F354E4E}"/>
    <dgm:cxn modelId="{E97D662E-3E3C-48A3-9F34-B80FBE8B0687}" srcId="{006434D6-A943-4EEA-9C72-24195309E41F}" destId="{CA620C4C-918E-4BE5-B5DF-05C7E3302E53}" srcOrd="0" destOrd="0" parTransId="{23233042-3FBB-4754-AB42-C4E9C8449792}" sibTransId="{2AE1A2A4-62DC-4BFB-8F7C-D41FD3F48006}"/>
    <dgm:cxn modelId="{90A0C7A3-9431-4A5F-BA2F-D7CBBC8EF122}" type="presOf" srcId="{CD5E3DC4-8A09-40AB-9499-5A41F4AC199E}" destId="{FFEF4A02-81E8-45C6-8368-5237B443D7BF}" srcOrd="0" destOrd="2" presId="urn:microsoft.com/office/officeart/2005/8/layout/vProcess5"/>
    <dgm:cxn modelId="{14B7B31E-F537-4576-AC5C-EDC4FA53E925}" type="presOf" srcId="{006434D6-A943-4EEA-9C72-24195309E41F}" destId="{D4DEB1E3-33DE-4642-A8BE-4AA4E7DF882F}" srcOrd="0" destOrd="0" presId="urn:microsoft.com/office/officeart/2005/8/layout/vProcess5"/>
    <dgm:cxn modelId="{6E6FAAF6-B122-4093-AB33-58D4B262A538}" type="presOf" srcId="{5F5A2C11-6239-4ABD-B393-1EC6C13BE4BA}" destId="{072463E9-C4E7-4F66-8E50-3BD0FD2F5813}" srcOrd="1" destOrd="2" presId="urn:microsoft.com/office/officeart/2005/8/layout/vProcess5"/>
    <dgm:cxn modelId="{A38F7562-BBF5-4F72-A14A-7E06EFE257D6}" type="presOf" srcId="{CA620C4C-918E-4BE5-B5DF-05C7E3302E53}" destId="{FF74758A-EC86-4B61-B183-214DF6686F9F}" srcOrd="1" destOrd="0" presId="urn:microsoft.com/office/officeart/2005/8/layout/vProcess5"/>
    <dgm:cxn modelId="{D55A66FA-C832-4525-88E2-E118D6CAC637}" type="presOf" srcId="{CD5E3DC4-8A09-40AB-9499-5A41F4AC199E}" destId="{FF74758A-EC86-4B61-B183-214DF6686F9F}" srcOrd="1" destOrd="2" presId="urn:microsoft.com/office/officeart/2005/8/layout/vProcess5"/>
    <dgm:cxn modelId="{C9BCC01D-AEC3-4E68-9562-4B8F15BDF8B1}" type="presOf" srcId="{9D520ED4-80F7-40C0-8248-01C582A23E06}" destId="{7596946E-A479-4300-B044-A2FD816176DD}" srcOrd="0" destOrd="0" presId="urn:microsoft.com/office/officeart/2005/8/layout/vProcess5"/>
    <dgm:cxn modelId="{F4688BB0-8C5F-41FF-BF82-13A9600A8EEC}" srcId="{006434D6-A943-4EEA-9C72-24195309E41F}" destId="{9D520ED4-80F7-40C0-8248-01C582A23E06}" srcOrd="1" destOrd="0" parTransId="{1E2616F9-9BF1-42EB-9F02-CB8E27B743E3}" sibTransId="{8DCFB6FC-ADF4-41E7-8C38-7E36867BA926}"/>
    <dgm:cxn modelId="{8D9258F5-6E89-4818-AE00-CD5A78F6D81C}" srcId="{9D520ED4-80F7-40C0-8248-01C582A23E06}" destId="{2660E33C-948B-4774-B656-8DB07CAADB2E}" srcOrd="0" destOrd="0" parTransId="{0134F497-57AD-43A8-AB4D-B9703EA4714F}" sibTransId="{01AC6F9F-C4A8-45FA-9B12-991E3DBDE23F}"/>
    <dgm:cxn modelId="{F4F824E6-3EB3-426C-85CD-1810763B810A}" type="presParOf" srcId="{D4DEB1E3-33DE-4642-A8BE-4AA4E7DF882F}" destId="{2AC9CB5E-DB7F-45DE-A359-8F2DF65A1E0B}" srcOrd="0" destOrd="0" presId="urn:microsoft.com/office/officeart/2005/8/layout/vProcess5"/>
    <dgm:cxn modelId="{505FB09C-097B-4CEF-BA66-F362B0AC0A09}" type="presParOf" srcId="{D4DEB1E3-33DE-4642-A8BE-4AA4E7DF882F}" destId="{FFEF4A02-81E8-45C6-8368-5237B443D7BF}" srcOrd="1" destOrd="0" presId="urn:microsoft.com/office/officeart/2005/8/layout/vProcess5"/>
    <dgm:cxn modelId="{81ABD95E-EC86-4B0F-AB62-6D2DC2D70297}" type="presParOf" srcId="{D4DEB1E3-33DE-4642-A8BE-4AA4E7DF882F}" destId="{7596946E-A479-4300-B044-A2FD816176DD}" srcOrd="2" destOrd="0" presId="urn:microsoft.com/office/officeart/2005/8/layout/vProcess5"/>
    <dgm:cxn modelId="{6960033B-88DF-425D-92EE-3D277A713283}" type="presParOf" srcId="{D4DEB1E3-33DE-4642-A8BE-4AA4E7DF882F}" destId="{ACB5F578-6249-4421-8441-5B9EDEDAB6DE}" srcOrd="3" destOrd="0" presId="urn:microsoft.com/office/officeart/2005/8/layout/vProcess5"/>
    <dgm:cxn modelId="{5F2273C9-CB4A-40E3-B3F2-BF7C09CD855C}" type="presParOf" srcId="{D4DEB1E3-33DE-4642-A8BE-4AA4E7DF882F}" destId="{FF74758A-EC86-4B61-B183-214DF6686F9F}" srcOrd="4" destOrd="0" presId="urn:microsoft.com/office/officeart/2005/8/layout/vProcess5"/>
    <dgm:cxn modelId="{187E4E85-77A7-45A4-90F3-F1EC7FFCAAF8}" type="presParOf" srcId="{D4DEB1E3-33DE-4642-A8BE-4AA4E7DF882F}" destId="{072463E9-C4E7-4F66-8E50-3BD0FD2F5813}"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E4A3BF8-10A3-47E1-80FD-1413B6718A4F}"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33618E68-6557-4B01-9A58-54B6E6D94503}">
      <dgm:prSet/>
      <dgm:spPr/>
      <dgm:t>
        <a:bodyPr/>
        <a:lstStyle/>
        <a:p>
          <a:pPr rtl="0"/>
          <a:r>
            <a:rPr lang="en-US" dirty="0"/>
            <a:t>Can be willed</a:t>
          </a:r>
        </a:p>
      </dgm:t>
    </dgm:pt>
    <dgm:pt modelId="{21614C31-C550-47D2-BDC6-A28DFB595B3C}" type="parTrans" cxnId="{FA3CBFDF-7427-42FB-819A-65A4B06CFC54}">
      <dgm:prSet/>
      <dgm:spPr/>
      <dgm:t>
        <a:bodyPr/>
        <a:lstStyle/>
        <a:p>
          <a:endParaRPr lang="en-US"/>
        </a:p>
      </dgm:t>
    </dgm:pt>
    <dgm:pt modelId="{CB7B0ECD-52BB-4F0C-BB6A-F0457DE37FBD}" type="sibTrans" cxnId="{FA3CBFDF-7427-42FB-819A-65A4B06CFC54}">
      <dgm:prSet/>
      <dgm:spPr/>
      <dgm:t>
        <a:bodyPr/>
        <a:lstStyle/>
        <a:p>
          <a:endParaRPr lang="en-US"/>
        </a:p>
      </dgm:t>
    </dgm:pt>
    <dgm:pt modelId="{97E670DC-0DEC-411A-83A0-DDE9560F2EB9}">
      <dgm:prSet/>
      <dgm:spPr/>
      <dgm:t>
        <a:bodyPr/>
        <a:lstStyle/>
        <a:p>
          <a:pPr rtl="0"/>
          <a:r>
            <a:rPr lang="en-US"/>
            <a:t>Self-acquired properties </a:t>
          </a:r>
        </a:p>
      </dgm:t>
    </dgm:pt>
    <dgm:pt modelId="{A5E15B47-5A23-406B-9081-3E93E4A81001}" type="parTrans" cxnId="{8D6C2444-76C0-4F0A-9264-8838BA223577}">
      <dgm:prSet/>
      <dgm:spPr/>
      <dgm:t>
        <a:bodyPr/>
        <a:lstStyle/>
        <a:p>
          <a:endParaRPr lang="en-US"/>
        </a:p>
      </dgm:t>
    </dgm:pt>
    <dgm:pt modelId="{C28DB69E-D461-4EAA-ACDD-363C580E9761}" type="sibTrans" cxnId="{8D6C2444-76C0-4F0A-9264-8838BA223577}">
      <dgm:prSet/>
      <dgm:spPr/>
      <dgm:t>
        <a:bodyPr/>
        <a:lstStyle/>
        <a:p>
          <a:endParaRPr lang="en-US"/>
        </a:p>
      </dgm:t>
    </dgm:pt>
    <dgm:pt modelId="{01FF9DBE-B76B-4803-9117-FCF36420F61E}">
      <dgm:prSet/>
      <dgm:spPr/>
      <dgm:t>
        <a:bodyPr/>
        <a:lstStyle/>
        <a:p>
          <a:pPr rtl="0"/>
          <a:r>
            <a:rPr lang="en-US" dirty="0"/>
            <a:t>Acquired by inherit­ance or gift, etc. and held exclusively </a:t>
          </a:r>
        </a:p>
      </dgm:t>
    </dgm:pt>
    <dgm:pt modelId="{6EC531BB-3F23-45C1-9E1F-B60BD144FFC6}" type="parTrans" cxnId="{36AA0908-5343-4C11-9870-9146BFFE281E}">
      <dgm:prSet/>
      <dgm:spPr/>
      <dgm:t>
        <a:bodyPr/>
        <a:lstStyle/>
        <a:p>
          <a:endParaRPr lang="en-US"/>
        </a:p>
      </dgm:t>
    </dgm:pt>
    <dgm:pt modelId="{EF749991-0E3A-434C-A621-26D9544542BB}" type="sibTrans" cxnId="{36AA0908-5343-4C11-9870-9146BFFE281E}">
      <dgm:prSet/>
      <dgm:spPr/>
      <dgm:t>
        <a:bodyPr/>
        <a:lstStyle/>
        <a:p>
          <a:endParaRPr lang="en-US"/>
        </a:p>
      </dgm:t>
    </dgm:pt>
    <dgm:pt modelId="{939F54EF-2185-4A29-A942-53D490338D8A}">
      <dgm:prSet/>
      <dgm:spPr/>
      <dgm:t>
        <a:bodyPr/>
        <a:lstStyle/>
        <a:p>
          <a:pPr rtl="0"/>
          <a:r>
            <a:rPr lang="en-US" dirty="0"/>
            <a:t>share in the properties of HUF under Will by member.</a:t>
          </a:r>
        </a:p>
      </dgm:t>
    </dgm:pt>
    <dgm:pt modelId="{866951F9-C741-4566-B357-44394ED5E6A6}" type="parTrans" cxnId="{FF4EB2D2-E5A4-45F2-A6F0-472C360EC700}">
      <dgm:prSet/>
      <dgm:spPr/>
      <dgm:t>
        <a:bodyPr/>
        <a:lstStyle/>
        <a:p>
          <a:endParaRPr lang="en-US"/>
        </a:p>
      </dgm:t>
    </dgm:pt>
    <dgm:pt modelId="{69BF83A4-972F-4FB8-9634-A102B8F3A411}" type="sibTrans" cxnId="{FF4EB2D2-E5A4-45F2-A6F0-472C360EC700}">
      <dgm:prSet/>
      <dgm:spPr/>
      <dgm:t>
        <a:bodyPr/>
        <a:lstStyle/>
        <a:p>
          <a:endParaRPr lang="en-US"/>
        </a:p>
      </dgm:t>
    </dgm:pt>
    <dgm:pt modelId="{177C74FB-5F60-46F1-A514-741D12FFF9E4}">
      <dgm:prSet/>
      <dgm:spPr/>
      <dgm:t>
        <a:bodyPr/>
        <a:lstStyle/>
        <a:p>
          <a:pPr rtl="0"/>
          <a:r>
            <a:rPr lang="en-US"/>
            <a:t>Cannot be willed</a:t>
          </a:r>
        </a:p>
      </dgm:t>
    </dgm:pt>
    <dgm:pt modelId="{FA0CCFE4-9254-41BC-8CAA-E34EE6D7876F}" type="parTrans" cxnId="{5921A564-76A3-4482-A9B4-F03986D6F116}">
      <dgm:prSet/>
      <dgm:spPr/>
      <dgm:t>
        <a:bodyPr/>
        <a:lstStyle/>
        <a:p>
          <a:endParaRPr lang="en-US"/>
        </a:p>
      </dgm:t>
    </dgm:pt>
    <dgm:pt modelId="{A118FC7E-2316-404B-A98E-2D5C0766BF73}" type="sibTrans" cxnId="{5921A564-76A3-4482-A9B4-F03986D6F116}">
      <dgm:prSet/>
      <dgm:spPr/>
      <dgm:t>
        <a:bodyPr/>
        <a:lstStyle/>
        <a:p>
          <a:endParaRPr lang="en-US"/>
        </a:p>
      </dgm:t>
    </dgm:pt>
    <dgm:pt modelId="{4D209C80-46D6-498A-AEF5-95031751C9E4}">
      <dgm:prSet/>
      <dgm:spPr/>
      <dgm:t>
        <a:bodyPr/>
        <a:lstStyle/>
        <a:p>
          <a:pPr rtl="0"/>
          <a:r>
            <a:rPr lang="en-US"/>
            <a:t>Tenancy rights not being transferable should not be made a subject matter of Will. </a:t>
          </a:r>
        </a:p>
      </dgm:t>
    </dgm:pt>
    <dgm:pt modelId="{110D0C12-7B2C-4422-BB83-F08E9131249A}" type="parTrans" cxnId="{6258C7B3-3D17-4446-B0E0-DD75743D67EB}">
      <dgm:prSet/>
      <dgm:spPr/>
      <dgm:t>
        <a:bodyPr/>
        <a:lstStyle/>
        <a:p>
          <a:endParaRPr lang="en-US"/>
        </a:p>
      </dgm:t>
    </dgm:pt>
    <dgm:pt modelId="{72CB989A-D4A8-4CEF-AD7A-E682A5B8BF8F}" type="sibTrans" cxnId="{6258C7B3-3D17-4446-B0E0-DD75743D67EB}">
      <dgm:prSet/>
      <dgm:spPr/>
      <dgm:t>
        <a:bodyPr/>
        <a:lstStyle/>
        <a:p>
          <a:endParaRPr lang="en-US"/>
        </a:p>
      </dgm:t>
    </dgm:pt>
    <dgm:pt modelId="{8EA028DD-48E5-4631-A991-6468EE432200}">
      <dgm:prSet/>
      <dgm:spPr/>
      <dgm:t>
        <a:bodyPr/>
        <a:lstStyle/>
        <a:p>
          <a:pPr rtl="0"/>
          <a:r>
            <a:rPr lang="en-US"/>
            <a:t>A Mohammedan under Will can bequeath only 1/3rd of his property, </a:t>
          </a:r>
        </a:p>
      </dgm:t>
    </dgm:pt>
    <dgm:pt modelId="{6EA872F2-F2F0-4F95-8EBE-3ACA6B186BDB}" type="parTrans" cxnId="{5B187B46-06ED-4A0A-9557-93E386D851B9}">
      <dgm:prSet/>
      <dgm:spPr/>
      <dgm:t>
        <a:bodyPr/>
        <a:lstStyle/>
        <a:p>
          <a:endParaRPr lang="en-US"/>
        </a:p>
      </dgm:t>
    </dgm:pt>
    <dgm:pt modelId="{78DD10BC-1C19-4616-AB7C-C554E0C0B7B7}" type="sibTrans" cxnId="{5B187B46-06ED-4A0A-9557-93E386D851B9}">
      <dgm:prSet/>
      <dgm:spPr/>
      <dgm:t>
        <a:bodyPr/>
        <a:lstStyle/>
        <a:p>
          <a:endParaRPr lang="en-US"/>
        </a:p>
      </dgm:t>
    </dgm:pt>
    <dgm:pt modelId="{31E603BB-5174-49A5-9DEB-EE7FA65FB43A}">
      <dgm:prSet/>
      <dgm:spPr/>
      <dgm:t>
        <a:bodyPr/>
        <a:lstStyle/>
        <a:p>
          <a:pPr rtl="0"/>
          <a:r>
            <a:rPr lang="en-US"/>
            <a:t>the remaining 2/3rds part shall devolve on legal heirs as per the Mohammedan Law. </a:t>
          </a:r>
        </a:p>
      </dgm:t>
    </dgm:pt>
    <dgm:pt modelId="{A9B04438-EEF5-46D2-B9AC-3874CB47F71B}" type="parTrans" cxnId="{28FDE3D3-16E9-4712-AAFF-563CDBEE94E6}">
      <dgm:prSet/>
      <dgm:spPr/>
      <dgm:t>
        <a:bodyPr/>
        <a:lstStyle/>
        <a:p>
          <a:endParaRPr lang="en-US"/>
        </a:p>
      </dgm:t>
    </dgm:pt>
    <dgm:pt modelId="{BAEC58B3-F179-45D9-875F-75081ACE57C2}" type="sibTrans" cxnId="{28FDE3D3-16E9-4712-AAFF-563CDBEE94E6}">
      <dgm:prSet/>
      <dgm:spPr/>
      <dgm:t>
        <a:bodyPr/>
        <a:lstStyle/>
        <a:p>
          <a:endParaRPr lang="en-US"/>
        </a:p>
      </dgm:t>
    </dgm:pt>
    <dgm:pt modelId="{7827B2A7-0028-4232-986C-BC87AA6B0D68}">
      <dgm:prSet/>
      <dgm:spPr/>
      <dgm:t>
        <a:bodyPr/>
        <a:lstStyle/>
        <a:p>
          <a:pPr rtl="0"/>
          <a:r>
            <a:rPr lang="en-US"/>
            <a:t>Notwithstanding this rule, a Mohammedan may bequeath his entire property under a Will provided his legal heirs otherwise entitled to his estate </a:t>
          </a:r>
          <a:r>
            <a:rPr lang="en-US" b="1" u="sng"/>
            <a:t>consent to such a disposition after his death </a:t>
          </a:r>
          <a:r>
            <a:rPr lang="en-US"/>
            <a:t>— their consent before death is not valid.</a:t>
          </a:r>
        </a:p>
      </dgm:t>
    </dgm:pt>
    <dgm:pt modelId="{04E89309-12AD-401F-A879-3B1A6DD48A2E}" type="parTrans" cxnId="{B0670EA9-75BD-43F2-8D3C-30E7C5B47154}">
      <dgm:prSet/>
      <dgm:spPr/>
      <dgm:t>
        <a:bodyPr/>
        <a:lstStyle/>
        <a:p>
          <a:endParaRPr lang="en-US"/>
        </a:p>
      </dgm:t>
    </dgm:pt>
    <dgm:pt modelId="{5454E3BD-88A0-4C88-8489-45230CDBBF7C}" type="sibTrans" cxnId="{B0670EA9-75BD-43F2-8D3C-30E7C5B47154}">
      <dgm:prSet/>
      <dgm:spPr/>
      <dgm:t>
        <a:bodyPr/>
        <a:lstStyle/>
        <a:p>
          <a:endParaRPr lang="en-US"/>
        </a:p>
      </dgm:t>
    </dgm:pt>
    <dgm:pt modelId="{E1DE8246-2C5E-497D-B87A-1C5FCF940EE4}" type="pres">
      <dgm:prSet presAssocID="{2E4A3BF8-10A3-47E1-80FD-1413B6718A4F}" presName="linear" presStyleCnt="0">
        <dgm:presLayoutVars>
          <dgm:animLvl val="lvl"/>
          <dgm:resizeHandles val="exact"/>
        </dgm:presLayoutVars>
      </dgm:prSet>
      <dgm:spPr/>
      <dgm:t>
        <a:bodyPr/>
        <a:lstStyle/>
        <a:p>
          <a:endParaRPr lang="en-GB"/>
        </a:p>
      </dgm:t>
    </dgm:pt>
    <dgm:pt modelId="{573BCD42-C179-4E4A-9FC3-148D80102560}" type="pres">
      <dgm:prSet presAssocID="{33618E68-6557-4B01-9A58-54B6E6D94503}" presName="parentText" presStyleLbl="node1" presStyleIdx="0" presStyleCnt="2">
        <dgm:presLayoutVars>
          <dgm:chMax val="0"/>
          <dgm:bulletEnabled val="1"/>
        </dgm:presLayoutVars>
      </dgm:prSet>
      <dgm:spPr/>
      <dgm:t>
        <a:bodyPr/>
        <a:lstStyle/>
        <a:p>
          <a:endParaRPr lang="en-GB"/>
        </a:p>
      </dgm:t>
    </dgm:pt>
    <dgm:pt modelId="{1E123D42-1C70-4B31-8300-17F5168D97E5}" type="pres">
      <dgm:prSet presAssocID="{33618E68-6557-4B01-9A58-54B6E6D94503}" presName="childText" presStyleLbl="revTx" presStyleIdx="0" presStyleCnt="2">
        <dgm:presLayoutVars>
          <dgm:bulletEnabled val="1"/>
        </dgm:presLayoutVars>
      </dgm:prSet>
      <dgm:spPr/>
      <dgm:t>
        <a:bodyPr/>
        <a:lstStyle/>
        <a:p>
          <a:endParaRPr lang="en-GB"/>
        </a:p>
      </dgm:t>
    </dgm:pt>
    <dgm:pt modelId="{2ABCE5BB-763E-4A61-9F88-DEFDDA46379A}" type="pres">
      <dgm:prSet presAssocID="{177C74FB-5F60-46F1-A514-741D12FFF9E4}" presName="parentText" presStyleLbl="node1" presStyleIdx="1" presStyleCnt="2">
        <dgm:presLayoutVars>
          <dgm:chMax val="0"/>
          <dgm:bulletEnabled val="1"/>
        </dgm:presLayoutVars>
      </dgm:prSet>
      <dgm:spPr/>
      <dgm:t>
        <a:bodyPr/>
        <a:lstStyle/>
        <a:p>
          <a:endParaRPr lang="en-GB"/>
        </a:p>
      </dgm:t>
    </dgm:pt>
    <dgm:pt modelId="{4150C855-D3F6-422E-87FD-DEC086E4FB3E}" type="pres">
      <dgm:prSet presAssocID="{177C74FB-5F60-46F1-A514-741D12FFF9E4}" presName="childText" presStyleLbl="revTx" presStyleIdx="1" presStyleCnt="2">
        <dgm:presLayoutVars>
          <dgm:bulletEnabled val="1"/>
        </dgm:presLayoutVars>
      </dgm:prSet>
      <dgm:spPr/>
      <dgm:t>
        <a:bodyPr/>
        <a:lstStyle/>
        <a:p>
          <a:endParaRPr lang="en-GB"/>
        </a:p>
      </dgm:t>
    </dgm:pt>
  </dgm:ptLst>
  <dgm:cxnLst>
    <dgm:cxn modelId="{04B5388E-63F7-4536-87A3-537B566E1A15}" type="presOf" srcId="{7827B2A7-0028-4232-986C-BC87AA6B0D68}" destId="{4150C855-D3F6-422E-87FD-DEC086E4FB3E}" srcOrd="0" destOrd="3" presId="urn:microsoft.com/office/officeart/2005/8/layout/vList2"/>
    <dgm:cxn modelId="{7C63F8CE-4F0F-4818-917D-3C7D8DA92FF7}" type="presOf" srcId="{4D209C80-46D6-498A-AEF5-95031751C9E4}" destId="{4150C855-D3F6-422E-87FD-DEC086E4FB3E}" srcOrd="0" destOrd="0" presId="urn:microsoft.com/office/officeart/2005/8/layout/vList2"/>
    <dgm:cxn modelId="{6258C7B3-3D17-4446-B0E0-DD75743D67EB}" srcId="{177C74FB-5F60-46F1-A514-741D12FFF9E4}" destId="{4D209C80-46D6-498A-AEF5-95031751C9E4}" srcOrd="0" destOrd="0" parTransId="{110D0C12-7B2C-4422-BB83-F08E9131249A}" sibTransId="{72CB989A-D4A8-4CEF-AD7A-E682A5B8BF8F}"/>
    <dgm:cxn modelId="{028567CF-81C3-4C76-968C-30605F282CA6}" type="presOf" srcId="{97E670DC-0DEC-411A-83A0-DDE9560F2EB9}" destId="{1E123D42-1C70-4B31-8300-17F5168D97E5}" srcOrd="0" destOrd="0" presId="urn:microsoft.com/office/officeart/2005/8/layout/vList2"/>
    <dgm:cxn modelId="{8D6C2444-76C0-4F0A-9264-8838BA223577}" srcId="{33618E68-6557-4B01-9A58-54B6E6D94503}" destId="{97E670DC-0DEC-411A-83A0-DDE9560F2EB9}" srcOrd="0" destOrd="0" parTransId="{A5E15B47-5A23-406B-9081-3E93E4A81001}" sibTransId="{C28DB69E-D461-4EAA-ACDD-363C580E9761}"/>
    <dgm:cxn modelId="{36AA0908-5343-4C11-9870-9146BFFE281E}" srcId="{33618E68-6557-4B01-9A58-54B6E6D94503}" destId="{01FF9DBE-B76B-4803-9117-FCF36420F61E}" srcOrd="1" destOrd="0" parTransId="{6EC531BB-3F23-45C1-9E1F-B60BD144FFC6}" sibTransId="{EF749991-0E3A-434C-A621-26D9544542BB}"/>
    <dgm:cxn modelId="{B0670EA9-75BD-43F2-8D3C-30E7C5B47154}" srcId="{31E603BB-5174-49A5-9DEB-EE7FA65FB43A}" destId="{7827B2A7-0028-4232-986C-BC87AA6B0D68}" srcOrd="0" destOrd="0" parTransId="{04E89309-12AD-401F-A879-3B1A6DD48A2E}" sibTransId="{5454E3BD-88A0-4C88-8489-45230CDBBF7C}"/>
    <dgm:cxn modelId="{E82E19D3-17EB-4C1B-9DC4-856304FE64ED}" type="presOf" srcId="{31E603BB-5174-49A5-9DEB-EE7FA65FB43A}" destId="{4150C855-D3F6-422E-87FD-DEC086E4FB3E}" srcOrd="0" destOrd="2" presId="urn:microsoft.com/office/officeart/2005/8/layout/vList2"/>
    <dgm:cxn modelId="{5B187B46-06ED-4A0A-9557-93E386D851B9}" srcId="{177C74FB-5F60-46F1-A514-741D12FFF9E4}" destId="{8EA028DD-48E5-4631-A991-6468EE432200}" srcOrd="1" destOrd="0" parTransId="{6EA872F2-F2F0-4F95-8EBE-3ACA6B186BDB}" sibTransId="{78DD10BC-1C19-4616-AB7C-C554E0C0B7B7}"/>
    <dgm:cxn modelId="{FF4EB2D2-E5A4-45F2-A6F0-472C360EC700}" srcId="{33618E68-6557-4B01-9A58-54B6E6D94503}" destId="{939F54EF-2185-4A29-A942-53D490338D8A}" srcOrd="2" destOrd="0" parTransId="{866951F9-C741-4566-B357-44394ED5E6A6}" sibTransId="{69BF83A4-972F-4FB8-9634-A102B8F3A411}"/>
    <dgm:cxn modelId="{2FF6A945-85CB-4DCC-997E-75B137AA1F11}" type="presOf" srcId="{177C74FB-5F60-46F1-A514-741D12FFF9E4}" destId="{2ABCE5BB-763E-4A61-9F88-DEFDDA46379A}" srcOrd="0" destOrd="0" presId="urn:microsoft.com/office/officeart/2005/8/layout/vList2"/>
    <dgm:cxn modelId="{E100D43F-B63F-41DF-9A17-6F45EA9AD02A}" type="presOf" srcId="{33618E68-6557-4B01-9A58-54B6E6D94503}" destId="{573BCD42-C179-4E4A-9FC3-148D80102560}" srcOrd="0" destOrd="0" presId="urn:microsoft.com/office/officeart/2005/8/layout/vList2"/>
    <dgm:cxn modelId="{5921A564-76A3-4482-A9B4-F03986D6F116}" srcId="{2E4A3BF8-10A3-47E1-80FD-1413B6718A4F}" destId="{177C74FB-5F60-46F1-A514-741D12FFF9E4}" srcOrd="1" destOrd="0" parTransId="{FA0CCFE4-9254-41BC-8CAA-E34EE6D7876F}" sibTransId="{A118FC7E-2316-404B-A98E-2D5C0766BF73}"/>
    <dgm:cxn modelId="{28FDE3D3-16E9-4712-AAFF-563CDBEE94E6}" srcId="{177C74FB-5F60-46F1-A514-741D12FFF9E4}" destId="{31E603BB-5174-49A5-9DEB-EE7FA65FB43A}" srcOrd="2" destOrd="0" parTransId="{A9B04438-EEF5-46D2-B9AC-3874CB47F71B}" sibTransId="{BAEC58B3-F179-45D9-875F-75081ACE57C2}"/>
    <dgm:cxn modelId="{D490D38F-48D6-4656-8640-09136D25887A}" type="presOf" srcId="{01FF9DBE-B76B-4803-9117-FCF36420F61E}" destId="{1E123D42-1C70-4B31-8300-17F5168D97E5}" srcOrd="0" destOrd="1" presId="urn:microsoft.com/office/officeart/2005/8/layout/vList2"/>
    <dgm:cxn modelId="{A6815BAB-BE6B-4080-B34B-4F9F3A3BB653}" type="presOf" srcId="{2E4A3BF8-10A3-47E1-80FD-1413B6718A4F}" destId="{E1DE8246-2C5E-497D-B87A-1C5FCF940EE4}" srcOrd="0" destOrd="0" presId="urn:microsoft.com/office/officeart/2005/8/layout/vList2"/>
    <dgm:cxn modelId="{FA3CBFDF-7427-42FB-819A-65A4B06CFC54}" srcId="{2E4A3BF8-10A3-47E1-80FD-1413B6718A4F}" destId="{33618E68-6557-4B01-9A58-54B6E6D94503}" srcOrd="0" destOrd="0" parTransId="{21614C31-C550-47D2-BDC6-A28DFB595B3C}" sibTransId="{CB7B0ECD-52BB-4F0C-BB6A-F0457DE37FBD}"/>
    <dgm:cxn modelId="{13CC020A-6744-43E4-8B8F-81336B9F4E3A}" type="presOf" srcId="{8EA028DD-48E5-4631-A991-6468EE432200}" destId="{4150C855-D3F6-422E-87FD-DEC086E4FB3E}" srcOrd="0" destOrd="1" presId="urn:microsoft.com/office/officeart/2005/8/layout/vList2"/>
    <dgm:cxn modelId="{3586DE96-3B85-4283-895B-49CA12E98013}" type="presOf" srcId="{939F54EF-2185-4A29-A942-53D490338D8A}" destId="{1E123D42-1C70-4B31-8300-17F5168D97E5}" srcOrd="0" destOrd="2" presId="urn:microsoft.com/office/officeart/2005/8/layout/vList2"/>
    <dgm:cxn modelId="{0F7658B8-5D04-42EA-AEBB-4D8BA52DBE8A}" type="presParOf" srcId="{E1DE8246-2C5E-497D-B87A-1C5FCF940EE4}" destId="{573BCD42-C179-4E4A-9FC3-148D80102560}" srcOrd="0" destOrd="0" presId="urn:microsoft.com/office/officeart/2005/8/layout/vList2"/>
    <dgm:cxn modelId="{92BA002E-8311-4F1C-992C-BE2069C18457}" type="presParOf" srcId="{E1DE8246-2C5E-497D-B87A-1C5FCF940EE4}" destId="{1E123D42-1C70-4B31-8300-17F5168D97E5}" srcOrd="1" destOrd="0" presId="urn:microsoft.com/office/officeart/2005/8/layout/vList2"/>
    <dgm:cxn modelId="{2A4161BA-E479-4B5B-A17B-D391AE558772}" type="presParOf" srcId="{E1DE8246-2C5E-497D-B87A-1C5FCF940EE4}" destId="{2ABCE5BB-763E-4A61-9F88-DEFDDA46379A}" srcOrd="2" destOrd="0" presId="urn:microsoft.com/office/officeart/2005/8/layout/vList2"/>
    <dgm:cxn modelId="{EC5AD90F-5766-48C7-9592-989D25AF057E}" type="presParOf" srcId="{E1DE8246-2C5E-497D-B87A-1C5FCF940EE4}" destId="{4150C855-D3F6-422E-87FD-DEC086E4FB3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37BABD04-BC4F-4B69-B69F-F37541402E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78CC7B4-DE27-44A3-AA89-A13EC5F5DE43}">
      <dgm:prSet/>
      <dgm:spPr/>
      <dgm:t>
        <a:bodyPr/>
        <a:lstStyle/>
        <a:p>
          <a:pPr rtl="0"/>
          <a:r>
            <a:rPr lang="en-US"/>
            <a:t>Succession of status of partner?</a:t>
          </a:r>
        </a:p>
      </dgm:t>
    </dgm:pt>
    <dgm:pt modelId="{D7E68B2A-1297-442E-9C69-2755B4C0652B}" type="parTrans" cxnId="{F373ABE3-AD6D-470C-9C62-68E69CFEE44E}">
      <dgm:prSet/>
      <dgm:spPr/>
      <dgm:t>
        <a:bodyPr/>
        <a:lstStyle/>
        <a:p>
          <a:endParaRPr lang="en-US"/>
        </a:p>
      </dgm:t>
    </dgm:pt>
    <dgm:pt modelId="{54DD5DFF-3CFA-40CF-87C1-568DC91CD5A3}" type="sibTrans" cxnId="{F373ABE3-AD6D-470C-9C62-68E69CFEE44E}">
      <dgm:prSet/>
      <dgm:spPr/>
      <dgm:t>
        <a:bodyPr/>
        <a:lstStyle/>
        <a:p>
          <a:endParaRPr lang="en-US"/>
        </a:p>
      </dgm:t>
    </dgm:pt>
    <dgm:pt modelId="{437B2C89-51CB-42BD-B601-70BEF38D2932}">
      <dgm:prSet/>
      <dgm:spPr/>
      <dgm:t>
        <a:bodyPr/>
        <a:lstStyle/>
        <a:p>
          <a:pPr rtl="0"/>
          <a:r>
            <a:rPr lang="en-US"/>
            <a:t>Subject to contract</a:t>
          </a:r>
        </a:p>
      </dgm:t>
    </dgm:pt>
    <dgm:pt modelId="{DAC1CFA9-46AD-4BC1-A76A-E15E60DAB95D}" type="parTrans" cxnId="{183E190E-ECE8-441C-8B38-4F21F10B172F}">
      <dgm:prSet/>
      <dgm:spPr/>
      <dgm:t>
        <a:bodyPr/>
        <a:lstStyle/>
        <a:p>
          <a:endParaRPr lang="en-US"/>
        </a:p>
      </dgm:t>
    </dgm:pt>
    <dgm:pt modelId="{2780C6A4-568C-4860-AAD3-2FB440F1E7CE}" type="sibTrans" cxnId="{183E190E-ECE8-441C-8B38-4F21F10B172F}">
      <dgm:prSet/>
      <dgm:spPr/>
      <dgm:t>
        <a:bodyPr/>
        <a:lstStyle/>
        <a:p>
          <a:endParaRPr lang="en-US"/>
        </a:p>
      </dgm:t>
    </dgm:pt>
    <dgm:pt modelId="{6A8FC78D-0144-4915-9B47-CAD0EEDF6B9D}" type="pres">
      <dgm:prSet presAssocID="{37BABD04-BC4F-4B69-B69F-F37541402E74}" presName="linear" presStyleCnt="0">
        <dgm:presLayoutVars>
          <dgm:animLvl val="lvl"/>
          <dgm:resizeHandles val="exact"/>
        </dgm:presLayoutVars>
      </dgm:prSet>
      <dgm:spPr/>
      <dgm:t>
        <a:bodyPr/>
        <a:lstStyle/>
        <a:p>
          <a:endParaRPr lang="en-GB"/>
        </a:p>
      </dgm:t>
    </dgm:pt>
    <dgm:pt modelId="{C2FCCB66-8F4D-41CF-A243-AAB2190F7790}" type="pres">
      <dgm:prSet presAssocID="{878CC7B4-DE27-44A3-AA89-A13EC5F5DE43}" presName="parentText" presStyleLbl="node1" presStyleIdx="0" presStyleCnt="1">
        <dgm:presLayoutVars>
          <dgm:chMax val="0"/>
          <dgm:bulletEnabled val="1"/>
        </dgm:presLayoutVars>
      </dgm:prSet>
      <dgm:spPr/>
      <dgm:t>
        <a:bodyPr/>
        <a:lstStyle/>
        <a:p>
          <a:endParaRPr lang="en-GB"/>
        </a:p>
      </dgm:t>
    </dgm:pt>
    <dgm:pt modelId="{A9AF88BC-F131-4B76-91EC-52F2A7AF453A}" type="pres">
      <dgm:prSet presAssocID="{878CC7B4-DE27-44A3-AA89-A13EC5F5DE43}" presName="childText" presStyleLbl="revTx" presStyleIdx="0" presStyleCnt="1">
        <dgm:presLayoutVars>
          <dgm:bulletEnabled val="1"/>
        </dgm:presLayoutVars>
      </dgm:prSet>
      <dgm:spPr/>
      <dgm:t>
        <a:bodyPr/>
        <a:lstStyle/>
        <a:p>
          <a:endParaRPr lang="en-GB"/>
        </a:p>
      </dgm:t>
    </dgm:pt>
  </dgm:ptLst>
  <dgm:cxnLst>
    <dgm:cxn modelId="{95E8CA31-EA10-443A-953F-A7F009B5A4BB}" type="presOf" srcId="{37BABD04-BC4F-4B69-B69F-F37541402E74}" destId="{6A8FC78D-0144-4915-9B47-CAD0EEDF6B9D}" srcOrd="0" destOrd="0" presId="urn:microsoft.com/office/officeart/2005/8/layout/vList2"/>
    <dgm:cxn modelId="{183E190E-ECE8-441C-8B38-4F21F10B172F}" srcId="{878CC7B4-DE27-44A3-AA89-A13EC5F5DE43}" destId="{437B2C89-51CB-42BD-B601-70BEF38D2932}" srcOrd="0" destOrd="0" parTransId="{DAC1CFA9-46AD-4BC1-A76A-E15E60DAB95D}" sibTransId="{2780C6A4-568C-4860-AAD3-2FB440F1E7CE}"/>
    <dgm:cxn modelId="{1608F880-2D75-4B94-9182-199CB6E4754F}" type="presOf" srcId="{437B2C89-51CB-42BD-B601-70BEF38D2932}" destId="{A9AF88BC-F131-4B76-91EC-52F2A7AF453A}" srcOrd="0" destOrd="0" presId="urn:microsoft.com/office/officeart/2005/8/layout/vList2"/>
    <dgm:cxn modelId="{F373ABE3-AD6D-470C-9C62-68E69CFEE44E}" srcId="{37BABD04-BC4F-4B69-B69F-F37541402E74}" destId="{878CC7B4-DE27-44A3-AA89-A13EC5F5DE43}" srcOrd="0" destOrd="0" parTransId="{D7E68B2A-1297-442E-9C69-2755B4C0652B}" sibTransId="{54DD5DFF-3CFA-40CF-87C1-568DC91CD5A3}"/>
    <dgm:cxn modelId="{4F360C87-E695-4C89-BC4E-64FAD029847B}" type="presOf" srcId="{878CC7B4-DE27-44A3-AA89-A13EC5F5DE43}" destId="{C2FCCB66-8F4D-41CF-A243-AAB2190F7790}" srcOrd="0" destOrd="0" presId="urn:microsoft.com/office/officeart/2005/8/layout/vList2"/>
    <dgm:cxn modelId="{34540E4A-F14F-4370-9A5C-B2D36C40B7A7}" type="presParOf" srcId="{6A8FC78D-0144-4915-9B47-CAD0EEDF6B9D}" destId="{C2FCCB66-8F4D-41CF-A243-AAB2190F7790}" srcOrd="0" destOrd="0" presId="urn:microsoft.com/office/officeart/2005/8/layout/vList2"/>
    <dgm:cxn modelId="{00542BAB-3697-4CD3-B374-7892412BA68D}" type="presParOf" srcId="{6A8FC78D-0144-4915-9B47-CAD0EEDF6B9D}" destId="{A9AF88BC-F131-4B76-91EC-52F2A7AF453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4EE1C21-9129-44E0-8F82-FFD2CF63279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732EFDD-CC33-45E1-846A-84B2FC0AA44A}">
      <dgm:prSet/>
      <dgm:spPr/>
      <dgm:t>
        <a:bodyPr/>
        <a:lstStyle/>
        <a:p>
          <a:pPr rtl="0"/>
          <a:r>
            <a:rPr lang="en-US"/>
            <a:t>A Will can be changed by the testator during his life time either </a:t>
          </a:r>
        </a:p>
      </dgm:t>
    </dgm:pt>
    <dgm:pt modelId="{2D321D24-7BAD-43AC-B212-FDBDE1CC2616}" type="parTrans" cxnId="{B3ED5A15-B438-4140-90F6-2ECE9FECDD85}">
      <dgm:prSet/>
      <dgm:spPr/>
      <dgm:t>
        <a:bodyPr/>
        <a:lstStyle/>
        <a:p>
          <a:endParaRPr lang="en-US"/>
        </a:p>
      </dgm:t>
    </dgm:pt>
    <dgm:pt modelId="{AA0F1EF8-86FB-41B1-91B2-3887D01A0F79}" type="sibTrans" cxnId="{B3ED5A15-B438-4140-90F6-2ECE9FECDD85}">
      <dgm:prSet/>
      <dgm:spPr/>
      <dgm:t>
        <a:bodyPr/>
        <a:lstStyle/>
        <a:p>
          <a:endParaRPr lang="en-US"/>
        </a:p>
      </dgm:t>
    </dgm:pt>
    <dgm:pt modelId="{781C9BD3-3165-45A7-B0A1-FC24F17A0D71}">
      <dgm:prSet/>
      <dgm:spPr/>
      <dgm:t>
        <a:bodyPr/>
        <a:lstStyle/>
        <a:p>
          <a:pPr rtl="0"/>
          <a:r>
            <a:rPr lang="en-US"/>
            <a:t>by making a new Will after revoking an old Will or </a:t>
          </a:r>
        </a:p>
      </dgm:t>
    </dgm:pt>
    <dgm:pt modelId="{477624AD-B4FE-453B-981C-C9E7F394C9AA}" type="parTrans" cxnId="{8073ABD1-5D95-4383-80F0-93E4364D8EE8}">
      <dgm:prSet/>
      <dgm:spPr/>
      <dgm:t>
        <a:bodyPr/>
        <a:lstStyle/>
        <a:p>
          <a:endParaRPr lang="en-US"/>
        </a:p>
      </dgm:t>
    </dgm:pt>
    <dgm:pt modelId="{5F5557D3-F399-4C8F-806E-7034AC3D61B0}" type="sibTrans" cxnId="{8073ABD1-5D95-4383-80F0-93E4364D8EE8}">
      <dgm:prSet/>
      <dgm:spPr/>
      <dgm:t>
        <a:bodyPr/>
        <a:lstStyle/>
        <a:p>
          <a:endParaRPr lang="en-US"/>
        </a:p>
      </dgm:t>
    </dgm:pt>
    <dgm:pt modelId="{EE8357BF-E757-4A0F-8D57-910F761F92A7}">
      <dgm:prSet/>
      <dgm:spPr/>
      <dgm:t>
        <a:bodyPr/>
        <a:lstStyle/>
        <a:p>
          <a:pPr rtl="0"/>
          <a:r>
            <a:rPr lang="en-US"/>
            <a:t>by amending the old Will by separate instrument made with the intention to make such an instrument a part of it. </a:t>
          </a:r>
        </a:p>
      </dgm:t>
    </dgm:pt>
    <dgm:pt modelId="{A0E6DB16-066C-43F9-9D2B-6915CA3DA3AA}" type="parTrans" cxnId="{E4106E7F-E40E-405B-84EF-0C1660E005F1}">
      <dgm:prSet/>
      <dgm:spPr/>
      <dgm:t>
        <a:bodyPr/>
        <a:lstStyle/>
        <a:p>
          <a:endParaRPr lang="en-US"/>
        </a:p>
      </dgm:t>
    </dgm:pt>
    <dgm:pt modelId="{69723C67-8028-492D-88C2-75C1406C7F2D}" type="sibTrans" cxnId="{E4106E7F-E40E-405B-84EF-0C1660E005F1}">
      <dgm:prSet/>
      <dgm:spPr/>
      <dgm:t>
        <a:bodyPr/>
        <a:lstStyle/>
        <a:p>
          <a:endParaRPr lang="en-US"/>
        </a:p>
      </dgm:t>
    </dgm:pt>
    <dgm:pt modelId="{260464C6-EB2D-4985-8888-98C5124BEC1C}">
      <dgm:prSet/>
      <dgm:spPr/>
      <dgm:t>
        <a:bodyPr/>
        <a:lstStyle/>
        <a:p>
          <a:pPr rtl="0"/>
          <a:r>
            <a:rPr lang="en-US"/>
            <a:t>This new instrument is known as Codicil. S. 2(d) defines it as an instrument made in relation to a Will and explaining, altering or adding to its dispositions which shall be deemed to form part of the Will</a:t>
          </a:r>
        </a:p>
      </dgm:t>
    </dgm:pt>
    <dgm:pt modelId="{DA83CE40-155F-4C3B-9E77-0EFCF102B407}" type="parTrans" cxnId="{129CDD42-D9D9-435D-B9F1-375E4E622BDB}">
      <dgm:prSet/>
      <dgm:spPr/>
      <dgm:t>
        <a:bodyPr/>
        <a:lstStyle/>
        <a:p>
          <a:endParaRPr lang="en-US"/>
        </a:p>
      </dgm:t>
    </dgm:pt>
    <dgm:pt modelId="{670126E4-B108-4BF2-9C04-66F8C43CFB2E}" type="sibTrans" cxnId="{129CDD42-D9D9-435D-B9F1-375E4E622BDB}">
      <dgm:prSet/>
      <dgm:spPr/>
      <dgm:t>
        <a:bodyPr/>
        <a:lstStyle/>
        <a:p>
          <a:endParaRPr lang="en-US"/>
        </a:p>
      </dgm:t>
    </dgm:pt>
    <dgm:pt modelId="{7D16EE66-8139-464B-8507-2D25570808E6}" type="pres">
      <dgm:prSet presAssocID="{C4EE1C21-9129-44E0-8F82-FFD2CF63279E}" presName="vert0" presStyleCnt="0">
        <dgm:presLayoutVars>
          <dgm:dir/>
          <dgm:animOne val="branch"/>
          <dgm:animLvl val="lvl"/>
        </dgm:presLayoutVars>
      </dgm:prSet>
      <dgm:spPr/>
      <dgm:t>
        <a:bodyPr/>
        <a:lstStyle/>
        <a:p>
          <a:endParaRPr lang="en-GB"/>
        </a:p>
      </dgm:t>
    </dgm:pt>
    <dgm:pt modelId="{52233837-35D2-4064-B990-C6E377D287B4}" type="pres">
      <dgm:prSet presAssocID="{A732EFDD-CC33-45E1-846A-84B2FC0AA44A}" presName="thickLine" presStyleLbl="alignNode1" presStyleIdx="0" presStyleCnt="1"/>
      <dgm:spPr/>
    </dgm:pt>
    <dgm:pt modelId="{963D051A-61A5-4873-BE10-77F24A5343F3}" type="pres">
      <dgm:prSet presAssocID="{A732EFDD-CC33-45E1-846A-84B2FC0AA44A}" presName="horz1" presStyleCnt="0"/>
      <dgm:spPr/>
    </dgm:pt>
    <dgm:pt modelId="{2B6DF22A-DF31-4E8E-9223-EB4A4C05ECCA}" type="pres">
      <dgm:prSet presAssocID="{A732EFDD-CC33-45E1-846A-84B2FC0AA44A}" presName="tx1" presStyleLbl="revTx" presStyleIdx="0" presStyleCnt="4"/>
      <dgm:spPr/>
      <dgm:t>
        <a:bodyPr/>
        <a:lstStyle/>
        <a:p>
          <a:endParaRPr lang="en-GB"/>
        </a:p>
      </dgm:t>
    </dgm:pt>
    <dgm:pt modelId="{F76E356D-1AE6-4BB5-885A-4C350A9B8016}" type="pres">
      <dgm:prSet presAssocID="{A732EFDD-CC33-45E1-846A-84B2FC0AA44A}" presName="vert1" presStyleCnt="0"/>
      <dgm:spPr/>
    </dgm:pt>
    <dgm:pt modelId="{6971F8C3-DF18-4018-9C76-C312265F2F8C}" type="pres">
      <dgm:prSet presAssocID="{781C9BD3-3165-45A7-B0A1-FC24F17A0D71}" presName="vertSpace2a" presStyleCnt="0"/>
      <dgm:spPr/>
    </dgm:pt>
    <dgm:pt modelId="{92472F95-0F94-4699-86BD-799D43E80CCE}" type="pres">
      <dgm:prSet presAssocID="{781C9BD3-3165-45A7-B0A1-FC24F17A0D71}" presName="horz2" presStyleCnt="0"/>
      <dgm:spPr/>
    </dgm:pt>
    <dgm:pt modelId="{C326C7E6-D2D7-4120-9C47-E68D1F205F46}" type="pres">
      <dgm:prSet presAssocID="{781C9BD3-3165-45A7-B0A1-FC24F17A0D71}" presName="horzSpace2" presStyleCnt="0"/>
      <dgm:spPr/>
    </dgm:pt>
    <dgm:pt modelId="{2B3A7FF6-8210-4386-905C-2E794960A613}" type="pres">
      <dgm:prSet presAssocID="{781C9BD3-3165-45A7-B0A1-FC24F17A0D71}" presName="tx2" presStyleLbl="revTx" presStyleIdx="1" presStyleCnt="4"/>
      <dgm:spPr/>
      <dgm:t>
        <a:bodyPr/>
        <a:lstStyle/>
        <a:p>
          <a:endParaRPr lang="en-GB"/>
        </a:p>
      </dgm:t>
    </dgm:pt>
    <dgm:pt modelId="{F93E2008-0061-40FC-93D7-45B0424D3169}" type="pres">
      <dgm:prSet presAssocID="{781C9BD3-3165-45A7-B0A1-FC24F17A0D71}" presName="vert2" presStyleCnt="0"/>
      <dgm:spPr/>
    </dgm:pt>
    <dgm:pt modelId="{1AA6AD03-7B09-4EEE-81A9-BF622C9F03FF}" type="pres">
      <dgm:prSet presAssocID="{781C9BD3-3165-45A7-B0A1-FC24F17A0D71}" presName="thinLine2b" presStyleLbl="callout" presStyleIdx="0" presStyleCnt="2"/>
      <dgm:spPr/>
    </dgm:pt>
    <dgm:pt modelId="{CAECB620-36B3-45C1-A86B-D89E8D931733}" type="pres">
      <dgm:prSet presAssocID="{781C9BD3-3165-45A7-B0A1-FC24F17A0D71}" presName="vertSpace2b" presStyleCnt="0"/>
      <dgm:spPr/>
    </dgm:pt>
    <dgm:pt modelId="{FE944F68-A946-4D7A-9A69-B7D7DD5A30CF}" type="pres">
      <dgm:prSet presAssocID="{EE8357BF-E757-4A0F-8D57-910F761F92A7}" presName="horz2" presStyleCnt="0"/>
      <dgm:spPr/>
    </dgm:pt>
    <dgm:pt modelId="{DD83E845-14F5-4B7B-98D8-5AC0251DDA95}" type="pres">
      <dgm:prSet presAssocID="{EE8357BF-E757-4A0F-8D57-910F761F92A7}" presName="horzSpace2" presStyleCnt="0"/>
      <dgm:spPr/>
    </dgm:pt>
    <dgm:pt modelId="{1FEB4E7E-9458-42B7-AB79-B86412EE6EED}" type="pres">
      <dgm:prSet presAssocID="{EE8357BF-E757-4A0F-8D57-910F761F92A7}" presName="tx2" presStyleLbl="revTx" presStyleIdx="2" presStyleCnt="4"/>
      <dgm:spPr/>
      <dgm:t>
        <a:bodyPr/>
        <a:lstStyle/>
        <a:p>
          <a:endParaRPr lang="en-GB"/>
        </a:p>
      </dgm:t>
    </dgm:pt>
    <dgm:pt modelId="{DFBEBC80-86A5-4570-8ED7-A06A7DDD0827}" type="pres">
      <dgm:prSet presAssocID="{EE8357BF-E757-4A0F-8D57-910F761F92A7}" presName="vert2" presStyleCnt="0"/>
      <dgm:spPr/>
    </dgm:pt>
    <dgm:pt modelId="{4D83B28E-B077-42B1-8F03-20468E8A95D1}" type="pres">
      <dgm:prSet presAssocID="{260464C6-EB2D-4985-8888-98C5124BEC1C}" presName="horz3" presStyleCnt="0"/>
      <dgm:spPr/>
    </dgm:pt>
    <dgm:pt modelId="{9F77FFC9-1E51-4A17-B13B-E7010A55B127}" type="pres">
      <dgm:prSet presAssocID="{260464C6-EB2D-4985-8888-98C5124BEC1C}" presName="horzSpace3" presStyleCnt="0"/>
      <dgm:spPr/>
    </dgm:pt>
    <dgm:pt modelId="{48AD18D8-BBE1-460D-B224-8D07293D58B6}" type="pres">
      <dgm:prSet presAssocID="{260464C6-EB2D-4985-8888-98C5124BEC1C}" presName="tx3" presStyleLbl="revTx" presStyleIdx="3" presStyleCnt="4"/>
      <dgm:spPr/>
      <dgm:t>
        <a:bodyPr/>
        <a:lstStyle/>
        <a:p>
          <a:endParaRPr lang="en-GB"/>
        </a:p>
      </dgm:t>
    </dgm:pt>
    <dgm:pt modelId="{1B6BBA6D-EF46-4E61-82CE-AC51A0CC34F4}" type="pres">
      <dgm:prSet presAssocID="{260464C6-EB2D-4985-8888-98C5124BEC1C}" presName="vert3" presStyleCnt="0"/>
      <dgm:spPr/>
    </dgm:pt>
    <dgm:pt modelId="{02BE397C-B84C-47B6-8BBD-772A4091C893}" type="pres">
      <dgm:prSet presAssocID="{EE8357BF-E757-4A0F-8D57-910F761F92A7}" presName="thinLine2b" presStyleLbl="callout" presStyleIdx="1" presStyleCnt="2"/>
      <dgm:spPr/>
    </dgm:pt>
    <dgm:pt modelId="{86E2D8E7-0287-4216-BD59-BA11BCF6F085}" type="pres">
      <dgm:prSet presAssocID="{EE8357BF-E757-4A0F-8D57-910F761F92A7}" presName="vertSpace2b" presStyleCnt="0"/>
      <dgm:spPr/>
    </dgm:pt>
  </dgm:ptLst>
  <dgm:cxnLst>
    <dgm:cxn modelId="{B3ED5A15-B438-4140-90F6-2ECE9FECDD85}" srcId="{C4EE1C21-9129-44E0-8F82-FFD2CF63279E}" destId="{A732EFDD-CC33-45E1-846A-84B2FC0AA44A}" srcOrd="0" destOrd="0" parTransId="{2D321D24-7BAD-43AC-B212-FDBDE1CC2616}" sibTransId="{AA0F1EF8-86FB-41B1-91B2-3887D01A0F79}"/>
    <dgm:cxn modelId="{CC9CD69C-C208-4E6D-B4FD-8DC099306B6B}" type="presOf" srcId="{C4EE1C21-9129-44E0-8F82-FFD2CF63279E}" destId="{7D16EE66-8139-464B-8507-2D25570808E6}" srcOrd="0" destOrd="0" presId="urn:microsoft.com/office/officeart/2008/layout/LinedList"/>
    <dgm:cxn modelId="{129CDD42-D9D9-435D-B9F1-375E4E622BDB}" srcId="{EE8357BF-E757-4A0F-8D57-910F761F92A7}" destId="{260464C6-EB2D-4985-8888-98C5124BEC1C}" srcOrd="0" destOrd="0" parTransId="{DA83CE40-155F-4C3B-9E77-0EFCF102B407}" sibTransId="{670126E4-B108-4BF2-9C04-66F8C43CFB2E}"/>
    <dgm:cxn modelId="{41A90DE8-AB2E-4D53-BE8D-A4A9F4E4C9DC}" type="presOf" srcId="{A732EFDD-CC33-45E1-846A-84B2FC0AA44A}" destId="{2B6DF22A-DF31-4E8E-9223-EB4A4C05ECCA}" srcOrd="0" destOrd="0" presId="urn:microsoft.com/office/officeart/2008/layout/LinedList"/>
    <dgm:cxn modelId="{C064DCB4-9DCF-4AEB-90F3-C0A6620BEBBD}" type="presOf" srcId="{EE8357BF-E757-4A0F-8D57-910F761F92A7}" destId="{1FEB4E7E-9458-42B7-AB79-B86412EE6EED}" srcOrd="0" destOrd="0" presId="urn:microsoft.com/office/officeart/2008/layout/LinedList"/>
    <dgm:cxn modelId="{93D57B56-68A4-4754-9F8B-042240C4CE1D}" type="presOf" srcId="{781C9BD3-3165-45A7-B0A1-FC24F17A0D71}" destId="{2B3A7FF6-8210-4386-905C-2E794960A613}" srcOrd="0" destOrd="0" presId="urn:microsoft.com/office/officeart/2008/layout/LinedList"/>
    <dgm:cxn modelId="{8073ABD1-5D95-4383-80F0-93E4364D8EE8}" srcId="{A732EFDD-CC33-45E1-846A-84B2FC0AA44A}" destId="{781C9BD3-3165-45A7-B0A1-FC24F17A0D71}" srcOrd="0" destOrd="0" parTransId="{477624AD-B4FE-453B-981C-C9E7F394C9AA}" sibTransId="{5F5557D3-F399-4C8F-806E-7034AC3D61B0}"/>
    <dgm:cxn modelId="{E4106E7F-E40E-405B-84EF-0C1660E005F1}" srcId="{A732EFDD-CC33-45E1-846A-84B2FC0AA44A}" destId="{EE8357BF-E757-4A0F-8D57-910F761F92A7}" srcOrd="1" destOrd="0" parTransId="{A0E6DB16-066C-43F9-9D2B-6915CA3DA3AA}" sibTransId="{69723C67-8028-492D-88C2-75C1406C7F2D}"/>
    <dgm:cxn modelId="{7972B35F-7CCF-4921-AA55-E71D1D90647E}" type="presOf" srcId="{260464C6-EB2D-4985-8888-98C5124BEC1C}" destId="{48AD18D8-BBE1-460D-B224-8D07293D58B6}" srcOrd="0" destOrd="0" presId="urn:microsoft.com/office/officeart/2008/layout/LinedList"/>
    <dgm:cxn modelId="{3E0DA829-3473-49F9-9002-568C43C562EE}" type="presParOf" srcId="{7D16EE66-8139-464B-8507-2D25570808E6}" destId="{52233837-35D2-4064-B990-C6E377D287B4}" srcOrd="0" destOrd="0" presId="urn:microsoft.com/office/officeart/2008/layout/LinedList"/>
    <dgm:cxn modelId="{C4D06057-1F7D-4845-964F-83F81AA49D50}" type="presParOf" srcId="{7D16EE66-8139-464B-8507-2D25570808E6}" destId="{963D051A-61A5-4873-BE10-77F24A5343F3}" srcOrd="1" destOrd="0" presId="urn:microsoft.com/office/officeart/2008/layout/LinedList"/>
    <dgm:cxn modelId="{07EF8766-1CB7-4657-9624-4FD31ACA684A}" type="presParOf" srcId="{963D051A-61A5-4873-BE10-77F24A5343F3}" destId="{2B6DF22A-DF31-4E8E-9223-EB4A4C05ECCA}" srcOrd="0" destOrd="0" presId="urn:microsoft.com/office/officeart/2008/layout/LinedList"/>
    <dgm:cxn modelId="{1512A7D0-F65F-4F2E-8083-C41FAECA77B5}" type="presParOf" srcId="{963D051A-61A5-4873-BE10-77F24A5343F3}" destId="{F76E356D-1AE6-4BB5-885A-4C350A9B8016}" srcOrd="1" destOrd="0" presId="urn:microsoft.com/office/officeart/2008/layout/LinedList"/>
    <dgm:cxn modelId="{54034754-AF70-41A1-99AB-BFD40C8015E3}" type="presParOf" srcId="{F76E356D-1AE6-4BB5-885A-4C350A9B8016}" destId="{6971F8C3-DF18-4018-9C76-C312265F2F8C}" srcOrd="0" destOrd="0" presId="urn:microsoft.com/office/officeart/2008/layout/LinedList"/>
    <dgm:cxn modelId="{CC61E8A4-1301-45FF-B3E2-49DCA33115B3}" type="presParOf" srcId="{F76E356D-1AE6-4BB5-885A-4C350A9B8016}" destId="{92472F95-0F94-4699-86BD-799D43E80CCE}" srcOrd="1" destOrd="0" presId="urn:microsoft.com/office/officeart/2008/layout/LinedList"/>
    <dgm:cxn modelId="{706E51F6-9C8D-4B95-B04C-348749F92C56}" type="presParOf" srcId="{92472F95-0F94-4699-86BD-799D43E80CCE}" destId="{C326C7E6-D2D7-4120-9C47-E68D1F205F46}" srcOrd="0" destOrd="0" presId="urn:microsoft.com/office/officeart/2008/layout/LinedList"/>
    <dgm:cxn modelId="{C784039E-675B-4752-A261-6E9C24F941FE}" type="presParOf" srcId="{92472F95-0F94-4699-86BD-799D43E80CCE}" destId="{2B3A7FF6-8210-4386-905C-2E794960A613}" srcOrd="1" destOrd="0" presId="urn:microsoft.com/office/officeart/2008/layout/LinedList"/>
    <dgm:cxn modelId="{FD533C0F-31CB-452D-B63F-50B4CA36B308}" type="presParOf" srcId="{92472F95-0F94-4699-86BD-799D43E80CCE}" destId="{F93E2008-0061-40FC-93D7-45B0424D3169}" srcOrd="2" destOrd="0" presId="urn:microsoft.com/office/officeart/2008/layout/LinedList"/>
    <dgm:cxn modelId="{5700EE60-F00C-4F51-BCE4-A59FB55673AA}" type="presParOf" srcId="{F76E356D-1AE6-4BB5-885A-4C350A9B8016}" destId="{1AA6AD03-7B09-4EEE-81A9-BF622C9F03FF}" srcOrd="2" destOrd="0" presId="urn:microsoft.com/office/officeart/2008/layout/LinedList"/>
    <dgm:cxn modelId="{10C8C950-AC29-4903-827A-8E85E295209A}" type="presParOf" srcId="{F76E356D-1AE6-4BB5-885A-4C350A9B8016}" destId="{CAECB620-36B3-45C1-A86B-D89E8D931733}" srcOrd="3" destOrd="0" presId="urn:microsoft.com/office/officeart/2008/layout/LinedList"/>
    <dgm:cxn modelId="{09582F6B-BE47-4ADD-BB59-AD45ED083359}" type="presParOf" srcId="{F76E356D-1AE6-4BB5-885A-4C350A9B8016}" destId="{FE944F68-A946-4D7A-9A69-B7D7DD5A30CF}" srcOrd="4" destOrd="0" presId="urn:microsoft.com/office/officeart/2008/layout/LinedList"/>
    <dgm:cxn modelId="{DB60EBC6-64C9-4220-B595-FA891111D699}" type="presParOf" srcId="{FE944F68-A946-4D7A-9A69-B7D7DD5A30CF}" destId="{DD83E845-14F5-4B7B-98D8-5AC0251DDA95}" srcOrd="0" destOrd="0" presId="urn:microsoft.com/office/officeart/2008/layout/LinedList"/>
    <dgm:cxn modelId="{BA8CD68F-0089-48F4-A862-DC6DA23D3E74}" type="presParOf" srcId="{FE944F68-A946-4D7A-9A69-B7D7DD5A30CF}" destId="{1FEB4E7E-9458-42B7-AB79-B86412EE6EED}" srcOrd="1" destOrd="0" presId="urn:microsoft.com/office/officeart/2008/layout/LinedList"/>
    <dgm:cxn modelId="{9C483CE2-E03C-4811-8519-1792463BE6CE}" type="presParOf" srcId="{FE944F68-A946-4D7A-9A69-B7D7DD5A30CF}" destId="{DFBEBC80-86A5-4570-8ED7-A06A7DDD0827}" srcOrd="2" destOrd="0" presId="urn:microsoft.com/office/officeart/2008/layout/LinedList"/>
    <dgm:cxn modelId="{2D2519AB-D334-478C-B700-955CFED95858}" type="presParOf" srcId="{DFBEBC80-86A5-4570-8ED7-A06A7DDD0827}" destId="{4D83B28E-B077-42B1-8F03-20468E8A95D1}" srcOrd="0" destOrd="0" presId="urn:microsoft.com/office/officeart/2008/layout/LinedList"/>
    <dgm:cxn modelId="{08C8FB90-670A-4DB9-9FF4-6BEB285EF8C9}" type="presParOf" srcId="{4D83B28E-B077-42B1-8F03-20468E8A95D1}" destId="{9F77FFC9-1E51-4A17-B13B-E7010A55B127}" srcOrd="0" destOrd="0" presId="urn:microsoft.com/office/officeart/2008/layout/LinedList"/>
    <dgm:cxn modelId="{BA80E6D8-CBEA-4B99-A8AD-10270F3D79E1}" type="presParOf" srcId="{4D83B28E-B077-42B1-8F03-20468E8A95D1}" destId="{48AD18D8-BBE1-460D-B224-8D07293D58B6}" srcOrd="1" destOrd="0" presId="urn:microsoft.com/office/officeart/2008/layout/LinedList"/>
    <dgm:cxn modelId="{617A792A-B09A-4371-AD43-AC40E4D596D6}" type="presParOf" srcId="{4D83B28E-B077-42B1-8F03-20468E8A95D1}" destId="{1B6BBA6D-EF46-4E61-82CE-AC51A0CC34F4}" srcOrd="2" destOrd="0" presId="urn:microsoft.com/office/officeart/2008/layout/LinedList"/>
    <dgm:cxn modelId="{A7656E63-5585-4038-9273-DCF5098EB01F}" type="presParOf" srcId="{F76E356D-1AE6-4BB5-885A-4C350A9B8016}" destId="{02BE397C-B84C-47B6-8BBD-772A4091C893}" srcOrd="5" destOrd="0" presId="urn:microsoft.com/office/officeart/2008/layout/LinedList"/>
    <dgm:cxn modelId="{6BB2CEF5-6EB0-4568-9C49-5F4C174E6B82}" type="presParOf" srcId="{F76E356D-1AE6-4BB5-885A-4C350A9B8016}" destId="{86E2D8E7-0287-4216-BD59-BA11BCF6F085}"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C5768D4D-2870-4045-A194-18D8DED46D77}" type="doc">
      <dgm:prSet loTypeId="urn:microsoft.com/office/officeart/2005/8/layout/vList2" loCatId="list" qsTypeId="urn:microsoft.com/office/officeart/2005/8/quickstyle/simple1" qsCatId="simple" csTypeId="urn:microsoft.com/office/officeart/2005/8/colors/colorful1#18" csCatId="colorful"/>
      <dgm:spPr/>
      <dgm:t>
        <a:bodyPr/>
        <a:lstStyle/>
        <a:p>
          <a:endParaRPr lang="en-US"/>
        </a:p>
      </dgm:t>
    </dgm:pt>
    <dgm:pt modelId="{77FA6DB6-3F77-4D1A-B3E0-5FB67DF8C6EE}">
      <dgm:prSet/>
      <dgm:spPr/>
      <dgm:t>
        <a:bodyPr/>
        <a:lstStyle/>
        <a:p>
          <a:pPr rtl="0"/>
          <a:r>
            <a:rPr lang="en-US"/>
            <a:t>No stamp duty is payable on execution of a Will. </a:t>
          </a:r>
        </a:p>
      </dgm:t>
    </dgm:pt>
    <dgm:pt modelId="{1D762146-2174-4994-A647-6DCF4250A328}" type="parTrans" cxnId="{A569B885-8EE3-4038-90F4-B2672840BDC5}">
      <dgm:prSet/>
      <dgm:spPr/>
      <dgm:t>
        <a:bodyPr/>
        <a:lstStyle/>
        <a:p>
          <a:endParaRPr lang="en-US"/>
        </a:p>
      </dgm:t>
    </dgm:pt>
    <dgm:pt modelId="{CDA849CE-0CED-429B-AC98-9AF436EE8314}" type="sibTrans" cxnId="{A569B885-8EE3-4038-90F4-B2672840BDC5}">
      <dgm:prSet/>
      <dgm:spPr/>
      <dgm:t>
        <a:bodyPr/>
        <a:lstStyle/>
        <a:p>
          <a:endParaRPr lang="en-US"/>
        </a:p>
      </dgm:t>
    </dgm:pt>
    <dgm:pt modelId="{865198E1-3E00-4924-B198-94C1402F3999}">
      <dgm:prSet/>
      <dgm:spPr/>
      <dgm:t>
        <a:bodyPr/>
        <a:lstStyle/>
        <a:p>
          <a:pPr rtl="0"/>
          <a:r>
            <a:rPr lang="en-US"/>
            <a:t>A Will can be made on a plain paper.</a:t>
          </a:r>
        </a:p>
      </dgm:t>
    </dgm:pt>
    <dgm:pt modelId="{0B15A381-D9BE-40A8-99D2-569E9A1DA5E9}" type="parTrans" cxnId="{5DF28B81-156B-4327-BE36-8348B972D7B5}">
      <dgm:prSet/>
      <dgm:spPr/>
      <dgm:t>
        <a:bodyPr/>
        <a:lstStyle/>
        <a:p>
          <a:endParaRPr lang="en-US"/>
        </a:p>
      </dgm:t>
    </dgm:pt>
    <dgm:pt modelId="{F03017E9-BCEE-46E1-90D6-F1891570C921}" type="sibTrans" cxnId="{5DF28B81-156B-4327-BE36-8348B972D7B5}">
      <dgm:prSet/>
      <dgm:spPr/>
      <dgm:t>
        <a:bodyPr/>
        <a:lstStyle/>
        <a:p>
          <a:endParaRPr lang="en-US"/>
        </a:p>
      </dgm:t>
    </dgm:pt>
    <dgm:pt modelId="{6EFE7892-CEAE-425E-93D6-8D5715FD5971}" type="pres">
      <dgm:prSet presAssocID="{C5768D4D-2870-4045-A194-18D8DED46D77}" presName="linear" presStyleCnt="0">
        <dgm:presLayoutVars>
          <dgm:animLvl val="lvl"/>
          <dgm:resizeHandles val="exact"/>
        </dgm:presLayoutVars>
      </dgm:prSet>
      <dgm:spPr/>
      <dgm:t>
        <a:bodyPr/>
        <a:lstStyle/>
        <a:p>
          <a:endParaRPr lang="en-GB"/>
        </a:p>
      </dgm:t>
    </dgm:pt>
    <dgm:pt modelId="{FCE95769-AC89-41E5-A439-7F8C99253247}" type="pres">
      <dgm:prSet presAssocID="{77FA6DB6-3F77-4D1A-B3E0-5FB67DF8C6EE}" presName="parentText" presStyleLbl="node1" presStyleIdx="0" presStyleCnt="2">
        <dgm:presLayoutVars>
          <dgm:chMax val="0"/>
          <dgm:bulletEnabled val="1"/>
        </dgm:presLayoutVars>
      </dgm:prSet>
      <dgm:spPr/>
      <dgm:t>
        <a:bodyPr/>
        <a:lstStyle/>
        <a:p>
          <a:endParaRPr lang="en-GB"/>
        </a:p>
      </dgm:t>
    </dgm:pt>
    <dgm:pt modelId="{D4889BB2-57E4-4401-B36C-586208937CB4}" type="pres">
      <dgm:prSet presAssocID="{CDA849CE-0CED-429B-AC98-9AF436EE8314}" presName="spacer" presStyleCnt="0"/>
      <dgm:spPr/>
    </dgm:pt>
    <dgm:pt modelId="{DFD050D5-1658-48A6-A960-168386D58281}" type="pres">
      <dgm:prSet presAssocID="{865198E1-3E00-4924-B198-94C1402F3999}" presName="parentText" presStyleLbl="node1" presStyleIdx="1" presStyleCnt="2">
        <dgm:presLayoutVars>
          <dgm:chMax val="0"/>
          <dgm:bulletEnabled val="1"/>
        </dgm:presLayoutVars>
      </dgm:prSet>
      <dgm:spPr/>
      <dgm:t>
        <a:bodyPr/>
        <a:lstStyle/>
        <a:p>
          <a:endParaRPr lang="en-GB"/>
        </a:p>
      </dgm:t>
    </dgm:pt>
  </dgm:ptLst>
  <dgm:cxnLst>
    <dgm:cxn modelId="{8F42CFAB-1823-4060-BA31-7B9ED43D43B5}" type="presOf" srcId="{C5768D4D-2870-4045-A194-18D8DED46D77}" destId="{6EFE7892-CEAE-425E-93D6-8D5715FD5971}" srcOrd="0" destOrd="0" presId="urn:microsoft.com/office/officeart/2005/8/layout/vList2"/>
    <dgm:cxn modelId="{1B485E9A-C902-4A3C-9C07-7BDB0ACDDD55}" type="presOf" srcId="{77FA6DB6-3F77-4D1A-B3E0-5FB67DF8C6EE}" destId="{FCE95769-AC89-41E5-A439-7F8C99253247}" srcOrd="0" destOrd="0" presId="urn:microsoft.com/office/officeart/2005/8/layout/vList2"/>
    <dgm:cxn modelId="{5DF28B81-156B-4327-BE36-8348B972D7B5}" srcId="{C5768D4D-2870-4045-A194-18D8DED46D77}" destId="{865198E1-3E00-4924-B198-94C1402F3999}" srcOrd="1" destOrd="0" parTransId="{0B15A381-D9BE-40A8-99D2-569E9A1DA5E9}" sibTransId="{F03017E9-BCEE-46E1-90D6-F1891570C921}"/>
    <dgm:cxn modelId="{BB47A149-5533-4A07-9C8B-B306DFEBBA29}" type="presOf" srcId="{865198E1-3E00-4924-B198-94C1402F3999}" destId="{DFD050D5-1658-48A6-A960-168386D58281}" srcOrd="0" destOrd="0" presId="urn:microsoft.com/office/officeart/2005/8/layout/vList2"/>
    <dgm:cxn modelId="{A569B885-8EE3-4038-90F4-B2672840BDC5}" srcId="{C5768D4D-2870-4045-A194-18D8DED46D77}" destId="{77FA6DB6-3F77-4D1A-B3E0-5FB67DF8C6EE}" srcOrd="0" destOrd="0" parTransId="{1D762146-2174-4994-A647-6DCF4250A328}" sibTransId="{CDA849CE-0CED-429B-AC98-9AF436EE8314}"/>
    <dgm:cxn modelId="{3055BA8A-CDDD-42B3-9E07-70F572537ECB}" type="presParOf" srcId="{6EFE7892-CEAE-425E-93D6-8D5715FD5971}" destId="{FCE95769-AC89-41E5-A439-7F8C99253247}" srcOrd="0" destOrd="0" presId="urn:microsoft.com/office/officeart/2005/8/layout/vList2"/>
    <dgm:cxn modelId="{011D53AA-C5C0-4D5A-8B42-48C08A1929F0}" type="presParOf" srcId="{6EFE7892-CEAE-425E-93D6-8D5715FD5971}" destId="{D4889BB2-57E4-4401-B36C-586208937CB4}" srcOrd="1" destOrd="0" presId="urn:microsoft.com/office/officeart/2005/8/layout/vList2"/>
    <dgm:cxn modelId="{A000767F-7074-4702-979F-62509B9407F4}" type="presParOf" srcId="{6EFE7892-CEAE-425E-93D6-8D5715FD5971}" destId="{DFD050D5-1658-48A6-A960-168386D5828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152A9AD-BCB5-4EF6-A22E-A4557ADE716E}"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20E7874D-0C55-40B3-9AC0-F1DD1ED0E0AE}">
      <dgm:prSet/>
      <dgm:spPr/>
      <dgm:t>
        <a:bodyPr/>
        <a:lstStyle/>
        <a:p>
          <a:pPr rtl="0"/>
          <a:r>
            <a:rPr lang="en-US" dirty="0"/>
            <a:t>A probate is the grant of administration of the estate</a:t>
          </a:r>
        </a:p>
      </dgm:t>
    </dgm:pt>
    <dgm:pt modelId="{4AF44422-33BE-4D76-AD5F-5D0C039BB88C}" type="parTrans" cxnId="{D810F013-8F69-4038-91B1-20F5897C001F}">
      <dgm:prSet/>
      <dgm:spPr/>
      <dgm:t>
        <a:bodyPr/>
        <a:lstStyle/>
        <a:p>
          <a:endParaRPr lang="en-US"/>
        </a:p>
      </dgm:t>
    </dgm:pt>
    <dgm:pt modelId="{6AE0111E-B1D4-4B7F-8E34-D3820FF7772E}" type="sibTrans" cxnId="{D810F013-8F69-4038-91B1-20F5897C001F}">
      <dgm:prSet/>
      <dgm:spPr/>
      <dgm:t>
        <a:bodyPr/>
        <a:lstStyle/>
        <a:p>
          <a:endParaRPr lang="en-US"/>
        </a:p>
      </dgm:t>
    </dgm:pt>
    <dgm:pt modelId="{A60BAFB2-495C-4BB7-884D-D3BE4BB06D14}">
      <dgm:prSet/>
      <dgm:spPr/>
      <dgm:t>
        <a:bodyPr/>
        <a:lstStyle/>
        <a:p>
          <a:pPr rtl="0"/>
          <a:r>
            <a:rPr lang="en-US"/>
            <a:t>A probate provides the conclusive evidence </a:t>
          </a:r>
        </a:p>
      </dgm:t>
    </dgm:pt>
    <dgm:pt modelId="{72D462A2-624B-4160-9BBB-4139CA706875}" type="parTrans" cxnId="{0F5F1CBF-94AB-48FC-AE3A-4DD0DC6FC160}">
      <dgm:prSet/>
      <dgm:spPr/>
      <dgm:t>
        <a:bodyPr/>
        <a:lstStyle/>
        <a:p>
          <a:endParaRPr lang="en-US"/>
        </a:p>
      </dgm:t>
    </dgm:pt>
    <dgm:pt modelId="{886243FE-036F-4BA9-9E46-6EC295FF2A5C}" type="sibTrans" cxnId="{0F5F1CBF-94AB-48FC-AE3A-4DD0DC6FC160}">
      <dgm:prSet/>
      <dgm:spPr/>
      <dgm:t>
        <a:bodyPr/>
        <a:lstStyle/>
        <a:p>
          <a:endParaRPr lang="en-US"/>
        </a:p>
      </dgm:t>
    </dgm:pt>
    <dgm:pt modelId="{93ABC417-F559-4D51-9D48-61DB736C80C0}">
      <dgm:prSet/>
      <dgm:spPr/>
      <dgm:t>
        <a:bodyPr/>
        <a:lstStyle/>
        <a:p>
          <a:pPr rtl="0"/>
          <a:r>
            <a:rPr lang="en-US" dirty="0"/>
            <a:t>of the execution of a Will </a:t>
          </a:r>
        </a:p>
      </dgm:t>
    </dgm:pt>
    <dgm:pt modelId="{315F164B-565E-4B7F-99D2-568864C5CB98}" type="parTrans" cxnId="{D12C1C82-2D9A-4621-9605-7B46B9D5DE2A}">
      <dgm:prSet/>
      <dgm:spPr/>
      <dgm:t>
        <a:bodyPr/>
        <a:lstStyle/>
        <a:p>
          <a:endParaRPr lang="en-US"/>
        </a:p>
      </dgm:t>
    </dgm:pt>
    <dgm:pt modelId="{6C97DF27-8D9A-4E3C-9CAA-597B679AD8A2}" type="sibTrans" cxnId="{D12C1C82-2D9A-4621-9605-7B46B9D5DE2A}">
      <dgm:prSet/>
      <dgm:spPr/>
      <dgm:t>
        <a:bodyPr/>
        <a:lstStyle/>
        <a:p>
          <a:endParaRPr lang="en-US"/>
        </a:p>
      </dgm:t>
    </dgm:pt>
    <dgm:pt modelId="{72DB5044-0FF2-4A08-820D-DF00AB79DC72}">
      <dgm:prSet/>
      <dgm:spPr/>
      <dgm:t>
        <a:bodyPr/>
        <a:lstStyle/>
        <a:p>
          <a:pPr rtl="0"/>
          <a:r>
            <a:rPr lang="en-US" dirty="0"/>
            <a:t>of the legacies and </a:t>
          </a:r>
        </a:p>
      </dgm:t>
    </dgm:pt>
    <dgm:pt modelId="{33F6F51C-26BE-4346-9C89-E606C84A2E97}" type="parTrans" cxnId="{6C465719-AD62-40F8-BE3E-225A52129AAF}">
      <dgm:prSet/>
      <dgm:spPr/>
      <dgm:t>
        <a:bodyPr/>
        <a:lstStyle/>
        <a:p>
          <a:endParaRPr lang="en-US"/>
        </a:p>
      </dgm:t>
    </dgm:pt>
    <dgm:pt modelId="{1F05B6AB-B856-4F46-9E8B-5A2217DB226F}" type="sibTrans" cxnId="{6C465719-AD62-40F8-BE3E-225A52129AAF}">
      <dgm:prSet/>
      <dgm:spPr/>
      <dgm:t>
        <a:bodyPr/>
        <a:lstStyle/>
        <a:p>
          <a:endParaRPr lang="en-US"/>
        </a:p>
      </dgm:t>
    </dgm:pt>
    <dgm:pt modelId="{5447A088-CCD2-4721-8E5A-A3A68707845E}">
      <dgm:prSet/>
      <dgm:spPr/>
      <dgm:t>
        <a:bodyPr/>
        <a:lstStyle/>
        <a:p>
          <a:pPr rtl="0"/>
          <a:r>
            <a:rPr lang="en-US" dirty="0"/>
            <a:t>of the legal character of legatees by confirming validity of Will. </a:t>
          </a:r>
        </a:p>
      </dgm:t>
    </dgm:pt>
    <dgm:pt modelId="{53783B23-1914-46AC-A0C7-5C4CDBDC4691}" type="parTrans" cxnId="{697B6517-A8B2-4D30-A074-3D41D57AFB98}">
      <dgm:prSet/>
      <dgm:spPr/>
      <dgm:t>
        <a:bodyPr/>
        <a:lstStyle/>
        <a:p>
          <a:endParaRPr lang="en-US"/>
        </a:p>
      </dgm:t>
    </dgm:pt>
    <dgm:pt modelId="{94BD3E95-4367-43E8-AD62-5838C1EDBD01}" type="sibTrans" cxnId="{697B6517-A8B2-4D30-A074-3D41D57AFB98}">
      <dgm:prSet/>
      <dgm:spPr/>
      <dgm:t>
        <a:bodyPr/>
        <a:lstStyle/>
        <a:p>
          <a:endParaRPr lang="en-US"/>
        </a:p>
      </dgm:t>
    </dgm:pt>
    <dgm:pt modelId="{9EA47834-AEDD-46F2-8CC7-1FADA976A183}">
      <dgm:prSet/>
      <dgm:spPr/>
      <dgm:t>
        <a:bodyPr/>
        <a:lstStyle/>
        <a:p>
          <a:pPr rtl="0"/>
          <a:r>
            <a:rPr lang="en-US"/>
            <a:t>It can be granted only to an executor.</a:t>
          </a:r>
        </a:p>
      </dgm:t>
    </dgm:pt>
    <dgm:pt modelId="{BA8868AF-1A0B-4C06-A568-DF9555882E76}" type="parTrans" cxnId="{FB4A3651-BCA6-42CF-9340-4B8F9FE65422}">
      <dgm:prSet/>
      <dgm:spPr/>
      <dgm:t>
        <a:bodyPr/>
        <a:lstStyle/>
        <a:p>
          <a:endParaRPr lang="en-US"/>
        </a:p>
      </dgm:t>
    </dgm:pt>
    <dgm:pt modelId="{337552F7-D1A5-4DC8-BE17-1BC0E7C16689}" type="sibTrans" cxnId="{FB4A3651-BCA6-42CF-9340-4B8F9FE65422}">
      <dgm:prSet/>
      <dgm:spPr/>
      <dgm:t>
        <a:bodyPr/>
        <a:lstStyle/>
        <a:p>
          <a:endParaRPr lang="en-US"/>
        </a:p>
      </dgm:t>
    </dgm:pt>
    <dgm:pt modelId="{1765AD06-49AD-4BC0-A8DA-F068974473BE}">
      <dgm:prSet/>
      <dgm:spPr/>
      <dgm:t>
        <a:bodyPr/>
        <a:lstStyle/>
        <a:p>
          <a:pPr rtl="0"/>
          <a:r>
            <a:rPr lang="en-US" dirty="0"/>
            <a:t>by the court of competent jurisdiction based on Will. </a:t>
          </a:r>
        </a:p>
      </dgm:t>
    </dgm:pt>
    <dgm:pt modelId="{C3E05796-959E-4407-985C-DFB5223CFB5A}" type="parTrans" cxnId="{165B331E-9A6D-4F70-A002-8FD55139C91E}">
      <dgm:prSet/>
      <dgm:spPr/>
      <dgm:t>
        <a:bodyPr/>
        <a:lstStyle/>
        <a:p>
          <a:endParaRPr lang="en-US"/>
        </a:p>
      </dgm:t>
    </dgm:pt>
    <dgm:pt modelId="{E950BFC5-D3FB-4D59-BC51-40E1DBF00982}" type="sibTrans" cxnId="{165B331E-9A6D-4F70-A002-8FD55139C91E}">
      <dgm:prSet/>
      <dgm:spPr/>
      <dgm:t>
        <a:bodyPr/>
        <a:lstStyle/>
        <a:p>
          <a:endParaRPr lang="en-US"/>
        </a:p>
      </dgm:t>
    </dgm:pt>
    <dgm:pt modelId="{0E020E9B-BBE9-4734-B850-2AC8826DE217}" type="pres">
      <dgm:prSet presAssocID="{7152A9AD-BCB5-4EF6-A22E-A4557ADE716E}" presName="linear" presStyleCnt="0">
        <dgm:presLayoutVars>
          <dgm:animLvl val="lvl"/>
          <dgm:resizeHandles val="exact"/>
        </dgm:presLayoutVars>
      </dgm:prSet>
      <dgm:spPr/>
      <dgm:t>
        <a:bodyPr/>
        <a:lstStyle/>
        <a:p>
          <a:endParaRPr lang="en-GB"/>
        </a:p>
      </dgm:t>
    </dgm:pt>
    <dgm:pt modelId="{1FC0DB1F-01F5-4645-A58D-D031BAC70665}" type="pres">
      <dgm:prSet presAssocID="{20E7874D-0C55-40B3-9AC0-F1DD1ED0E0AE}" presName="parentText" presStyleLbl="node1" presStyleIdx="0" presStyleCnt="4">
        <dgm:presLayoutVars>
          <dgm:chMax val="0"/>
          <dgm:bulletEnabled val="1"/>
        </dgm:presLayoutVars>
      </dgm:prSet>
      <dgm:spPr/>
      <dgm:t>
        <a:bodyPr/>
        <a:lstStyle/>
        <a:p>
          <a:endParaRPr lang="en-GB"/>
        </a:p>
      </dgm:t>
    </dgm:pt>
    <dgm:pt modelId="{1F75DA61-F447-4C30-B987-35C36B7973A2}" type="pres">
      <dgm:prSet presAssocID="{6AE0111E-B1D4-4B7F-8E34-D3820FF7772E}" presName="spacer" presStyleCnt="0"/>
      <dgm:spPr/>
    </dgm:pt>
    <dgm:pt modelId="{4BCEF10D-8E4D-4FAC-ABA9-7147A316878A}" type="pres">
      <dgm:prSet presAssocID="{1765AD06-49AD-4BC0-A8DA-F068974473BE}" presName="parentText" presStyleLbl="node1" presStyleIdx="1" presStyleCnt="4">
        <dgm:presLayoutVars>
          <dgm:chMax val="0"/>
          <dgm:bulletEnabled val="1"/>
        </dgm:presLayoutVars>
      </dgm:prSet>
      <dgm:spPr/>
      <dgm:t>
        <a:bodyPr/>
        <a:lstStyle/>
        <a:p>
          <a:endParaRPr lang="en-GB"/>
        </a:p>
      </dgm:t>
    </dgm:pt>
    <dgm:pt modelId="{3A836788-74AB-4C3E-9762-EFF848F6F647}" type="pres">
      <dgm:prSet presAssocID="{E950BFC5-D3FB-4D59-BC51-40E1DBF00982}" presName="spacer" presStyleCnt="0"/>
      <dgm:spPr/>
    </dgm:pt>
    <dgm:pt modelId="{62F53B3E-5CEC-47DA-B800-F07EF516658E}" type="pres">
      <dgm:prSet presAssocID="{A60BAFB2-495C-4BB7-884D-D3BE4BB06D14}" presName="parentText" presStyleLbl="node1" presStyleIdx="2" presStyleCnt="4">
        <dgm:presLayoutVars>
          <dgm:chMax val="0"/>
          <dgm:bulletEnabled val="1"/>
        </dgm:presLayoutVars>
      </dgm:prSet>
      <dgm:spPr/>
      <dgm:t>
        <a:bodyPr/>
        <a:lstStyle/>
        <a:p>
          <a:endParaRPr lang="en-GB"/>
        </a:p>
      </dgm:t>
    </dgm:pt>
    <dgm:pt modelId="{B8BE26FA-3767-4128-A9D3-E0ECD1B86EBD}" type="pres">
      <dgm:prSet presAssocID="{A60BAFB2-495C-4BB7-884D-D3BE4BB06D14}" presName="childText" presStyleLbl="revTx" presStyleIdx="0" presStyleCnt="1">
        <dgm:presLayoutVars>
          <dgm:bulletEnabled val="1"/>
        </dgm:presLayoutVars>
      </dgm:prSet>
      <dgm:spPr/>
      <dgm:t>
        <a:bodyPr/>
        <a:lstStyle/>
        <a:p>
          <a:endParaRPr lang="en-GB"/>
        </a:p>
      </dgm:t>
    </dgm:pt>
    <dgm:pt modelId="{D80C2469-4D4C-4744-837A-318DCCCCEFF2}" type="pres">
      <dgm:prSet presAssocID="{9EA47834-AEDD-46F2-8CC7-1FADA976A183}" presName="parentText" presStyleLbl="node1" presStyleIdx="3" presStyleCnt="4">
        <dgm:presLayoutVars>
          <dgm:chMax val="0"/>
          <dgm:bulletEnabled val="1"/>
        </dgm:presLayoutVars>
      </dgm:prSet>
      <dgm:spPr/>
      <dgm:t>
        <a:bodyPr/>
        <a:lstStyle/>
        <a:p>
          <a:endParaRPr lang="en-GB"/>
        </a:p>
      </dgm:t>
    </dgm:pt>
  </dgm:ptLst>
  <dgm:cxnLst>
    <dgm:cxn modelId="{347EDB0A-C9B7-4865-8C8E-BFAF6B7E975E}" type="presOf" srcId="{5447A088-CCD2-4721-8E5A-A3A68707845E}" destId="{B8BE26FA-3767-4128-A9D3-E0ECD1B86EBD}" srcOrd="0" destOrd="2" presId="urn:microsoft.com/office/officeart/2005/8/layout/vList2"/>
    <dgm:cxn modelId="{0F5F1CBF-94AB-48FC-AE3A-4DD0DC6FC160}" srcId="{7152A9AD-BCB5-4EF6-A22E-A4557ADE716E}" destId="{A60BAFB2-495C-4BB7-884D-D3BE4BB06D14}" srcOrd="2" destOrd="0" parTransId="{72D462A2-624B-4160-9BBB-4139CA706875}" sibTransId="{886243FE-036F-4BA9-9E46-6EC295FF2A5C}"/>
    <dgm:cxn modelId="{44E52611-3689-4129-B97E-EE0EF1C30E0F}" type="presOf" srcId="{93ABC417-F559-4D51-9D48-61DB736C80C0}" destId="{B8BE26FA-3767-4128-A9D3-E0ECD1B86EBD}" srcOrd="0" destOrd="0" presId="urn:microsoft.com/office/officeart/2005/8/layout/vList2"/>
    <dgm:cxn modelId="{62984E2C-7DC6-4F72-97A2-DE874C92AC4C}" type="presOf" srcId="{1765AD06-49AD-4BC0-A8DA-F068974473BE}" destId="{4BCEF10D-8E4D-4FAC-ABA9-7147A316878A}" srcOrd="0" destOrd="0" presId="urn:microsoft.com/office/officeart/2005/8/layout/vList2"/>
    <dgm:cxn modelId="{637993E7-7B0F-4778-A333-326B15EBA6A6}" type="presOf" srcId="{A60BAFB2-495C-4BB7-884D-D3BE4BB06D14}" destId="{62F53B3E-5CEC-47DA-B800-F07EF516658E}" srcOrd="0" destOrd="0" presId="urn:microsoft.com/office/officeart/2005/8/layout/vList2"/>
    <dgm:cxn modelId="{8B65F286-A15E-419F-9BE8-067A0B73D990}" type="presOf" srcId="{72DB5044-0FF2-4A08-820D-DF00AB79DC72}" destId="{B8BE26FA-3767-4128-A9D3-E0ECD1B86EBD}" srcOrd="0" destOrd="1" presId="urn:microsoft.com/office/officeart/2005/8/layout/vList2"/>
    <dgm:cxn modelId="{FB4A3651-BCA6-42CF-9340-4B8F9FE65422}" srcId="{7152A9AD-BCB5-4EF6-A22E-A4557ADE716E}" destId="{9EA47834-AEDD-46F2-8CC7-1FADA976A183}" srcOrd="3" destOrd="0" parTransId="{BA8868AF-1A0B-4C06-A568-DF9555882E76}" sibTransId="{337552F7-D1A5-4DC8-BE17-1BC0E7C16689}"/>
    <dgm:cxn modelId="{D810F013-8F69-4038-91B1-20F5897C001F}" srcId="{7152A9AD-BCB5-4EF6-A22E-A4557ADE716E}" destId="{20E7874D-0C55-40B3-9AC0-F1DD1ED0E0AE}" srcOrd="0" destOrd="0" parTransId="{4AF44422-33BE-4D76-AD5F-5D0C039BB88C}" sibTransId="{6AE0111E-B1D4-4B7F-8E34-D3820FF7772E}"/>
    <dgm:cxn modelId="{6D4A9EE5-92EA-4857-BEFE-4BC7BC0CEB7C}" type="presOf" srcId="{7152A9AD-BCB5-4EF6-A22E-A4557ADE716E}" destId="{0E020E9B-BBE9-4734-B850-2AC8826DE217}" srcOrd="0" destOrd="0" presId="urn:microsoft.com/office/officeart/2005/8/layout/vList2"/>
    <dgm:cxn modelId="{165B331E-9A6D-4F70-A002-8FD55139C91E}" srcId="{7152A9AD-BCB5-4EF6-A22E-A4557ADE716E}" destId="{1765AD06-49AD-4BC0-A8DA-F068974473BE}" srcOrd="1" destOrd="0" parTransId="{C3E05796-959E-4407-985C-DFB5223CFB5A}" sibTransId="{E950BFC5-D3FB-4D59-BC51-40E1DBF00982}"/>
    <dgm:cxn modelId="{697B6517-A8B2-4D30-A074-3D41D57AFB98}" srcId="{A60BAFB2-495C-4BB7-884D-D3BE4BB06D14}" destId="{5447A088-CCD2-4721-8E5A-A3A68707845E}" srcOrd="2" destOrd="0" parTransId="{53783B23-1914-46AC-A0C7-5C4CDBDC4691}" sibTransId="{94BD3E95-4367-43E8-AD62-5838C1EDBD01}"/>
    <dgm:cxn modelId="{7AC14F8A-968F-499A-8997-676631AE2B05}" type="presOf" srcId="{20E7874D-0C55-40B3-9AC0-F1DD1ED0E0AE}" destId="{1FC0DB1F-01F5-4645-A58D-D031BAC70665}" srcOrd="0" destOrd="0" presId="urn:microsoft.com/office/officeart/2005/8/layout/vList2"/>
    <dgm:cxn modelId="{065FF9F4-35FF-4371-A9EE-6AEDDC1D2E21}" type="presOf" srcId="{9EA47834-AEDD-46F2-8CC7-1FADA976A183}" destId="{D80C2469-4D4C-4744-837A-318DCCCCEFF2}" srcOrd="0" destOrd="0" presId="urn:microsoft.com/office/officeart/2005/8/layout/vList2"/>
    <dgm:cxn modelId="{D12C1C82-2D9A-4621-9605-7B46B9D5DE2A}" srcId="{A60BAFB2-495C-4BB7-884D-D3BE4BB06D14}" destId="{93ABC417-F559-4D51-9D48-61DB736C80C0}" srcOrd="0" destOrd="0" parTransId="{315F164B-565E-4B7F-99D2-568864C5CB98}" sibTransId="{6C97DF27-8D9A-4E3C-9CAA-597B679AD8A2}"/>
    <dgm:cxn modelId="{6C465719-AD62-40F8-BE3E-225A52129AAF}" srcId="{A60BAFB2-495C-4BB7-884D-D3BE4BB06D14}" destId="{72DB5044-0FF2-4A08-820D-DF00AB79DC72}" srcOrd="1" destOrd="0" parTransId="{33F6F51C-26BE-4346-9C89-E606C84A2E97}" sibTransId="{1F05B6AB-B856-4F46-9E8B-5A2217DB226F}"/>
    <dgm:cxn modelId="{92F8844C-91A1-46DC-80FF-73A15EA2CEA4}" type="presParOf" srcId="{0E020E9B-BBE9-4734-B850-2AC8826DE217}" destId="{1FC0DB1F-01F5-4645-A58D-D031BAC70665}" srcOrd="0" destOrd="0" presId="urn:microsoft.com/office/officeart/2005/8/layout/vList2"/>
    <dgm:cxn modelId="{CE9E5112-7276-4B9E-BAF7-AEC4F00FEB78}" type="presParOf" srcId="{0E020E9B-BBE9-4734-B850-2AC8826DE217}" destId="{1F75DA61-F447-4C30-B987-35C36B7973A2}" srcOrd="1" destOrd="0" presId="urn:microsoft.com/office/officeart/2005/8/layout/vList2"/>
    <dgm:cxn modelId="{35F23F6B-75B2-4A5F-99C5-546C330168C9}" type="presParOf" srcId="{0E020E9B-BBE9-4734-B850-2AC8826DE217}" destId="{4BCEF10D-8E4D-4FAC-ABA9-7147A316878A}" srcOrd="2" destOrd="0" presId="urn:microsoft.com/office/officeart/2005/8/layout/vList2"/>
    <dgm:cxn modelId="{65465CD1-F947-4C57-8350-5975B78AC317}" type="presParOf" srcId="{0E020E9B-BBE9-4734-B850-2AC8826DE217}" destId="{3A836788-74AB-4C3E-9762-EFF848F6F647}" srcOrd="3" destOrd="0" presId="urn:microsoft.com/office/officeart/2005/8/layout/vList2"/>
    <dgm:cxn modelId="{D59383A4-F052-4956-B0FA-2B9CC616014B}" type="presParOf" srcId="{0E020E9B-BBE9-4734-B850-2AC8826DE217}" destId="{62F53B3E-5CEC-47DA-B800-F07EF516658E}" srcOrd="4" destOrd="0" presId="urn:microsoft.com/office/officeart/2005/8/layout/vList2"/>
    <dgm:cxn modelId="{B91AEC0A-F82E-4257-AAB6-373412F8FC2E}" type="presParOf" srcId="{0E020E9B-BBE9-4734-B850-2AC8826DE217}" destId="{B8BE26FA-3767-4128-A9D3-E0ECD1B86EBD}" srcOrd="5" destOrd="0" presId="urn:microsoft.com/office/officeart/2005/8/layout/vList2"/>
    <dgm:cxn modelId="{7787895E-7028-46A8-9991-6A4E73CEF58F}" type="presParOf" srcId="{0E020E9B-BBE9-4734-B850-2AC8826DE217}" destId="{D80C2469-4D4C-4744-837A-318DCCCCEFF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39E1E3-636A-4C9B-B979-52A2E4F034A4}" type="doc">
      <dgm:prSet loTypeId="urn:microsoft.com/office/officeart/2005/8/layout/hierarchy6" loCatId="hierarchy" qsTypeId="urn:microsoft.com/office/officeart/2005/8/quickstyle/simple1" qsCatId="simple" csTypeId="urn:microsoft.com/office/officeart/2005/8/colors/accent0_1" csCatId="mainScheme" phldr="1"/>
      <dgm:spPr/>
      <dgm:t>
        <a:bodyPr/>
        <a:lstStyle/>
        <a:p>
          <a:endParaRPr lang="en-US"/>
        </a:p>
      </dgm:t>
    </dgm:pt>
    <dgm:pt modelId="{58C7D657-EFDD-4A61-84C2-817C5826B90D}">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Deceased</a:t>
          </a:r>
        </a:p>
      </dgm:t>
    </dgm:pt>
    <dgm:pt modelId="{5D1CAB1D-DA07-4E20-8190-C92E95630CFA}" type="parTrans" cxnId="{F8DEFDB9-A866-4520-A700-6DA496C1486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A9AB85CF-3897-47EB-9B35-18C28FD7F1B5}" type="sibTrans" cxnId="{F8DEFDB9-A866-4520-A700-6DA496C1486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3280E68E-DEEE-4B3C-B4C7-2FB1D72C21C4}">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Son</a:t>
          </a:r>
        </a:p>
      </dgm:t>
    </dgm:pt>
    <dgm:pt modelId="{D5B2B947-ED5C-477C-A281-81C4605F407B}" type="parTrans" cxnId="{7789F9F3-4AB5-487A-91D2-E9A080160FD6}">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07BC6E90-4AEF-497A-A24C-927F2A7F621D}" type="sibTrans" cxnId="{7789F9F3-4AB5-487A-91D2-E9A080160FD6}">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79BF39BC-9A01-4DCF-B6AB-50B501F61531}">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Daughter</a:t>
          </a:r>
        </a:p>
      </dgm:t>
    </dgm:pt>
    <dgm:pt modelId="{45A05C69-ACA6-429C-8B17-E4016B6127E4}" type="parTrans" cxnId="{D2790642-3F8F-468A-817B-48EA47B1032C}">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3C0DA1B4-6128-41D3-92BF-55E6F73F27FB}" type="sibTrans" cxnId="{D2790642-3F8F-468A-817B-48EA47B1032C}">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CFCDF39B-C054-4735-8F64-0F9F68A40C0B}">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Mother</a:t>
          </a:r>
        </a:p>
      </dgm:t>
    </dgm:pt>
    <dgm:pt modelId="{897C3936-5D8A-46EE-A6B8-CE742A47BFF0}" type="parTrans" cxnId="{C0B4AD53-0DE8-4E1C-9C8D-A1069E048BC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76F12D50-1241-488A-B50C-9E236EB806D8}" type="sibTrans" cxnId="{C0B4AD53-0DE8-4E1C-9C8D-A1069E048BC1}">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283A4481-22BD-46CD-8A9E-ACB79FF0B58C}">
      <dgm:prSet/>
      <dgm:spPr/>
      <dgm:t>
        <a:bodyPr/>
        <a:lstStyle/>
        <a:p>
          <a:pPr rtl="0"/>
          <a:r>
            <a:rPr lang="en-US" dirty="0">
              <a:latin typeface="Roboto" panose="02000000000000000000" pitchFamily="2" charset="0"/>
              <a:ea typeface="Roboto" panose="02000000000000000000" pitchFamily="2" charset="0"/>
              <a:cs typeface="Roboto" panose="02000000000000000000" pitchFamily="2" charset="0"/>
            </a:rPr>
            <a:t>Widow</a:t>
          </a:r>
        </a:p>
      </dgm:t>
    </dgm:pt>
    <dgm:pt modelId="{72AA7650-03B5-4C9B-B85D-2787507207A0}" type="parTrans" cxnId="{FF15CFA6-B3D2-4A85-9EC8-02862C123A1B}">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0C31004D-B3C0-40B4-B58E-3CEC2C434AE1}" type="sibTrans" cxnId="{FF15CFA6-B3D2-4A85-9EC8-02862C123A1B}">
      <dgm:prSet/>
      <dgm:spPr/>
      <dgm:t>
        <a:bodyPr/>
        <a:lstStyle/>
        <a:p>
          <a:endParaRPr lang="en-US">
            <a:latin typeface="Roboto" panose="02000000000000000000" pitchFamily="2" charset="0"/>
            <a:ea typeface="Roboto" panose="02000000000000000000" pitchFamily="2" charset="0"/>
            <a:cs typeface="Roboto" panose="02000000000000000000" pitchFamily="2" charset="0"/>
          </a:endParaRPr>
        </a:p>
      </dgm:t>
    </dgm:pt>
    <dgm:pt modelId="{B964F2CE-67DD-44EC-9A56-88217AFA43BA}" type="pres">
      <dgm:prSet presAssocID="{E339E1E3-636A-4C9B-B979-52A2E4F034A4}" presName="mainComposite" presStyleCnt="0">
        <dgm:presLayoutVars>
          <dgm:chPref val="1"/>
          <dgm:dir/>
          <dgm:animOne val="branch"/>
          <dgm:animLvl val="lvl"/>
          <dgm:resizeHandles val="exact"/>
        </dgm:presLayoutVars>
      </dgm:prSet>
      <dgm:spPr/>
      <dgm:t>
        <a:bodyPr/>
        <a:lstStyle/>
        <a:p>
          <a:endParaRPr lang="en-GB"/>
        </a:p>
      </dgm:t>
    </dgm:pt>
    <dgm:pt modelId="{140EFE4B-D57C-4FBD-8A26-F49C9458FE7B}" type="pres">
      <dgm:prSet presAssocID="{E339E1E3-636A-4C9B-B979-52A2E4F034A4}" presName="hierFlow" presStyleCnt="0"/>
      <dgm:spPr/>
    </dgm:pt>
    <dgm:pt modelId="{64B9BE29-EA45-44C6-913F-87476F4C781F}" type="pres">
      <dgm:prSet presAssocID="{E339E1E3-636A-4C9B-B979-52A2E4F034A4}" presName="hierChild1" presStyleCnt="0">
        <dgm:presLayoutVars>
          <dgm:chPref val="1"/>
          <dgm:animOne val="branch"/>
          <dgm:animLvl val="lvl"/>
        </dgm:presLayoutVars>
      </dgm:prSet>
      <dgm:spPr/>
    </dgm:pt>
    <dgm:pt modelId="{01896040-FF2F-4BA5-9A8D-916293258BE2}" type="pres">
      <dgm:prSet presAssocID="{58C7D657-EFDD-4A61-84C2-817C5826B90D}" presName="Name14" presStyleCnt="0"/>
      <dgm:spPr/>
    </dgm:pt>
    <dgm:pt modelId="{D4D2AC8D-1155-46D1-A505-1A3B844B31BD}" type="pres">
      <dgm:prSet presAssocID="{58C7D657-EFDD-4A61-84C2-817C5826B90D}" presName="level1Shape" presStyleLbl="node0" presStyleIdx="0" presStyleCnt="1">
        <dgm:presLayoutVars>
          <dgm:chPref val="3"/>
        </dgm:presLayoutVars>
      </dgm:prSet>
      <dgm:spPr/>
      <dgm:t>
        <a:bodyPr/>
        <a:lstStyle/>
        <a:p>
          <a:endParaRPr lang="en-GB"/>
        </a:p>
      </dgm:t>
    </dgm:pt>
    <dgm:pt modelId="{DFED9552-27AD-4A7C-9F9C-31AE96FBFE11}" type="pres">
      <dgm:prSet presAssocID="{58C7D657-EFDD-4A61-84C2-817C5826B90D}" presName="hierChild2" presStyleCnt="0"/>
      <dgm:spPr/>
    </dgm:pt>
    <dgm:pt modelId="{705C4B3B-23D7-4DEC-87FD-9035235F066E}" type="pres">
      <dgm:prSet presAssocID="{897C3936-5D8A-46EE-A6B8-CE742A47BFF0}" presName="Name19" presStyleLbl="parChTrans1D2" presStyleIdx="0" presStyleCnt="4"/>
      <dgm:spPr/>
      <dgm:t>
        <a:bodyPr/>
        <a:lstStyle/>
        <a:p>
          <a:endParaRPr lang="en-GB"/>
        </a:p>
      </dgm:t>
    </dgm:pt>
    <dgm:pt modelId="{D60C118A-27A8-4628-8B42-4FF052EB397A}" type="pres">
      <dgm:prSet presAssocID="{CFCDF39B-C054-4735-8F64-0F9F68A40C0B}" presName="Name21" presStyleCnt="0"/>
      <dgm:spPr/>
    </dgm:pt>
    <dgm:pt modelId="{24599E1A-599B-455A-A6EB-E1755E67057F}" type="pres">
      <dgm:prSet presAssocID="{CFCDF39B-C054-4735-8F64-0F9F68A40C0B}" presName="level2Shape" presStyleLbl="node2" presStyleIdx="0" presStyleCnt="4"/>
      <dgm:spPr/>
      <dgm:t>
        <a:bodyPr/>
        <a:lstStyle/>
        <a:p>
          <a:endParaRPr lang="en-GB"/>
        </a:p>
      </dgm:t>
    </dgm:pt>
    <dgm:pt modelId="{38F77499-21D9-4D8E-B068-119F981538AA}" type="pres">
      <dgm:prSet presAssocID="{CFCDF39B-C054-4735-8F64-0F9F68A40C0B}" presName="hierChild3" presStyleCnt="0"/>
      <dgm:spPr/>
    </dgm:pt>
    <dgm:pt modelId="{DD9C7B33-E2BB-4F23-B35E-84FE051D7DEF}" type="pres">
      <dgm:prSet presAssocID="{72AA7650-03B5-4C9B-B85D-2787507207A0}" presName="Name19" presStyleLbl="parChTrans1D2" presStyleIdx="1" presStyleCnt="4"/>
      <dgm:spPr/>
      <dgm:t>
        <a:bodyPr/>
        <a:lstStyle/>
        <a:p>
          <a:endParaRPr lang="en-GB"/>
        </a:p>
      </dgm:t>
    </dgm:pt>
    <dgm:pt modelId="{95622A60-B108-4B04-886C-0F348EE30A8A}" type="pres">
      <dgm:prSet presAssocID="{283A4481-22BD-46CD-8A9E-ACB79FF0B58C}" presName="Name21" presStyleCnt="0"/>
      <dgm:spPr/>
    </dgm:pt>
    <dgm:pt modelId="{D9C6A730-6265-4348-A761-92120E5282C1}" type="pres">
      <dgm:prSet presAssocID="{283A4481-22BD-46CD-8A9E-ACB79FF0B58C}" presName="level2Shape" presStyleLbl="node2" presStyleIdx="1" presStyleCnt="4"/>
      <dgm:spPr/>
      <dgm:t>
        <a:bodyPr/>
        <a:lstStyle/>
        <a:p>
          <a:endParaRPr lang="en-GB"/>
        </a:p>
      </dgm:t>
    </dgm:pt>
    <dgm:pt modelId="{43E26BE8-3826-4782-8487-9FF469DD2ED1}" type="pres">
      <dgm:prSet presAssocID="{283A4481-22BD-46CD-8A9E-ACB79FF0B58C}" presName="hierChild3" presStyleCnt="0"/>
      <dgm:spPr/>
    </dgm:pt>
    <dgm:pt modelId="{0599E4AE-2E0F-4C6D-8624-1512DDC657AC}" type="pres">
      <dgm:prSet presAssocID="{D5B2B947-ED5C-477C-A281-81C4605F407B}" presName="Name19" presStyleLbl="parChTrans1D2" presStyleIdx="2" presStyleCnt="4"/>
      <dgm:spPr/>
      <dgm:t>
        <a:bodyPr/>
        <a:lstStyle/>
        <a:p>
          <a:endParaRPr lang="en-GB"/>
        </a:p>
      </dgm:t>
    </dgm:pt>
    <dgm:pt modelId="{392EA259-44AD-4506-9880-B89649AAC4B7}" type="pres">
      <dgm:prSet presAssocID="{3280E68E-DEEE-4B3C-B4C7-2FB1D72C21C4}" presName="Name21" presStyleCnt="0"/>
      <dgm:spPr/>
    </dgm:pt>
    <dgm:pt modelId="{CF936BCE-B392-408C-8804-A1E002D0CB46}" type="pres">
      <dgm:prSet presAssocID="{3280E68E-DEEE-4B3C-B4C7-2FB1D72C21C4}" presName="level2Shape" presStyleLbl="node2" presStyleIdx="2" presStyleCnt="4"/>
      <dgm:spPr/>
      <dgm:t>
        <a:bodyPr/>
        <a:lstStyle/>
        <a:p>
          <a:endParaRPr lang="en-GB"/>
        </a:p>
      </dgm:t>
    </dgm:pt>
    <dgm:pt modelId="{8B1A40F1-6C07-494A-B4C1-4CEE2C32C022}" type="pres">
      <dgm:prSet presAssocID="{3280E68E-DEEE-4B3C-B4C7-2FB1D72C21C4}" presName="hierChild3" presStyleCnt="0"/>
      <dgm:spPr/>
    </dgm:pt>
    <dgm:pt modelId="{98F1DDD2-FB90-4692-83D7-AC35017F420D}" type="pres">
      <dgm:prSet presAssocID="{45A05C69-ACA6-429C-8B17-E4016B6127E4}" presName="Name19" presStyleLbl="parChTrans1D2" presStyleIdx="3" presStyleCnt="4"/>
      <dgm:spPr/>
      <dgm:t>
        <a:bodyPr/>
        <a:lstStyle/>
        <a:p>
          <a:endParaRPr lang="en-GB"/>
        </a:p>
      </dgm:t>
    </dgm:pt>
    <dgm:pt modelId="{120134F9-4298-41AE-9D2D-92A716335B81}" type="pres">
      <dgm:prSet presAssocID="{79BF39BC-9A01-4DCF-B6AB-50B501F61531}" presName="Name21" presStyleCnt="0"/>
      <dgm:spPr/>
    </dgm:pt>
    <dgm:pt modelId="{A72A60A7-5787-496A-A7A8-2A4484AE960D}" type="pres">
      <dgm:prSet presAssocID="{79BF39BC-9A01-4DCF-B6AB-50B501F61531}" presName="level2Shape" presStyleLbl="node2" presStyleIdx="3" presStyleCnt="4"/>
      <dgm:spPr/>
      <dgm:t>
        <a:bodyPr/>
        <a:lstStyle/>
        <a:p>
          <a:endParaRPr lang="en-GB"/>
        </a:p>
      </dgm:t>
    </dgm:pt>
    <dgm:pt modelId="{32C134AC-CE22-428A-900D-6CD45AF9D002}" type="pres">
      <dgm:prSet presAssocID="{79BF39BC-9A01-4DCF-B6AB-50B501F61531}" presName="hierChild3" presStyleCnt="0"/>
      <dgm:spPr/>
    </dgm:pt>
    <dgm:pt modelId="{C5BA1636-3882-48E5-BCED-B2B4464BA570}" type="pres">
      <dgm:prSet presAssocID="{E339E1E3-636A-4C9B-B979-52A2E4F034A4}" presName="bgShapesFlow" presStyleCnt="0"/>
      <dgm:spPr/>
    </dgm:pt>
  </dgm:ptLst>
  <dgm:cxnLst>
    <dgm:cxn modelId="{B641B48A-314C-4AD6-8252-B1E9777083AD}" type="presOf" srcId="{3280E68E-DEEE-4B3C-B4C7-2FB1D72C21C4}" destId="{CF936BCE-B392-408C-8804-A1E002D0CB46}" srcOrd="0" destOrd="0" presId="urn:microsoft.com/office/officeart/2005/8/layout/hierarchy6"/>
    <dgm:cxn modelId="{F8DEFDB9-A866-4520-A700-6DA496C14861}" srcId="{E339E1E3-636A-4C9B-B979-52A2E4F034A4}" destId="{58C7D657-EFDD-4A61-84C2-817C5826B90D}" srcOrd="0" destOrd="0" parTransId="{5D1CAB1D-DA07-4E20-8190-C92E95630CFA}" sibTransId="{A9AB85CF-3897-47EB-9B35-18C28FD7F1B5}"/>
    <dgm:cxn modelId="{B6D25997-B779-48E2-BB65-F526586C76AE}" type="presOf" srcId="{58C7D657-EFDD-4A61-84C2-817C5826B90D}" destId="{D4D2AC8D-1155-46D1-A505-1A3B844B31BD}" srcOrd="0" destOrd="0" presId="urn:microsoft.com/office/officeart/2005/8/layout/hierarchy6"/>
    <dgm:cxn modelId="{BFB2B20E-A60E-414F-BA6D-7A2543C96EEE}" type="presOf" srcId="{CFCDF39B-C054-4735-8F64-0F9F68A40C0B}" destId="{24599E1A-599B-455A-A6EB-E1755E67057F}" srcOrd="0" destOrd="0" presId="urn:microsoft.com/office/officeart/2005/8/layout/hierarchy6"/>
    <dgm:cxn modelId="{4E411D8A-B07B-435B-854E-CD3FACD75B06}" type="presOf" srcId="{897C3936-5D8A-46EE-A6B8-CE742A47BFF0}" destId="{705C4B3B-23D7-4DEC-87FD-9035235F066E}" srcOrd="0" destOrd="0" presId="urn:microsoft.com/office/officeart/2005/8/layout/hierarchy6"/>
    <dgm:cxn modelId="{41B79C75-33D5-442A-B39F-568351A0D083}" type="presOf" srcId="{283A4481-22BD-46CD-8A9E-ACB79FF0B58C}" destId="{D9C6A730-6265-4348-A761-92120E5282C1}" srcOrd="0" destOrd="0" presId="urn:microsoft.com/office/officeart/2005/8/layout/hierarchy6"/>
    <dgm:cxn modelId="{D2790642-3F8F-468A-817B-48EA47B1032C}" srcId="{58C7D657-EFDD-4A61-84C2-817C5826B90D}" destId="{79BF39BC-9A01-4DCF-B6AB-50B501F61531}" srcOrd="3" destOrd="0" parTransId="{45A05C69-ACA6-429C-8B17-E4016B6127E4}" sibTransId="{3C0DA1B4-6128-41D3-92BF-55E6F73F27FB}"/>
    <dgm:cxn modelId="{4E9E4746-D5E1-4D6A-AEE2-29C6168B0374}" type="presOf" srcId="{72AA7650-03B5-4C9B-B85D-2787507207A0}" destId="{DD9C7B33-E2BB-4F23-B35E-84FE051D7DEF}" srcOrd="0" destOrd="0" presId="urn:microsoft.com/office/officeart/2005/8/layout/hierarchy6"/>
    <dgm:cxn modelId="{7789F9F3-4AB5-487A-91D2-E9A080160FD6}" srcId="{58C7D657-EFDD-4A61-84C2-817C5826B90D}" destId="{3280E68E-DEEE-4B3C-B4C7-2FB1D72C21C4}" srcOrd="2" destOrd="0" parTransId="{D5B2B947-ED5C-477C-A281-81C4605F407B}" sibTransId="{07BC6E90-4AEF-497A-A24C-927F2A7F621D}"/>
    <dgm:cxn modelId="{2012AAA7-636A-4FCC-8CCD-AB24B96D8E5D}" type="presOf" srcId="{79BF39BC-9A01-4DCF-B6AB-50B501F61531}" destId="{A72A60A7-5787-496A-A7A8-2A4484AE960D}" srcOrd="0" destOrd="0" presId="urn:microsoft.com/office/officeart/2005/8/layout/hierarchy6"/>
    <dgm:cxn modelId="{FF15CFA6-B3D2-4A85-9EC8-02862C123A1B}" srcId="{58C7D657-EFDD-4A61-84C2-817C5826B90D}" destId="{283A4481-22BD-46CD-8A9E-ACB79FF0B58C}" srcOrd="1" destOrd="0" parTransId="{72AA7650-03B5-4C9B-B85D-2787507207A0}" sibTransId="{0C31004D-B3C0-40B4-B58E-3CEC2C434AE1}"/>
    <dgm:cxn modelId="{0A4CB14C-AA0C-46BC-A15D-EFD9AA8F477A}" type="presOf" srcId="{E339E1E3-636A-4C9B-B979-52A2E4F034A4}" destId="{B964F2CE-67DD-44EC-9A56-88217AFA43BA}" srcOrd="0" destOrd="0" presId="urn:microsoft.com/office/officeart/2005/8/layout/hierarchy6"/>
    <dgm:cxn modelId="{B8C517FD-A01B-482A-844C-A7421C2CBBEA}" type="presOf" srcId="{D5B2B947-ED5C-477C-A281-81C4605F407B}" destId="{0599E4AE-2E0F-4C6D-8624-1512DDC657AC}" srcOrd="0" destOrd="0" presId="urn:microsoft.com/office/officeart/2005/8/layout/hierarchy6"/>
    <dgm:cxn modelId="{DC826819-88F3-46FC-A189-99F6AA15D769}" type="presOf" srcId="{45A05C69-ACA6-429C-8B17-E4016B6127E4}" destId="{98F1DDD2-FB90-4692-83D7-AC35017F420D}" srcOrd="0" destOrd="0" presId="urn:microsoft.com/office/officeart/2005/8/layout/hierarchy6"/>
    <dgm:cxn modelId="{C0B4AD53-0DE8-4E1C-9C8D-A1069E048BC1}" srcId="{58C7D657-EFDD-4A61-84C2-817C5826B90D}" destId="{CFCDF39B-C054-4735-8F64-0F9F68A40C0B}" srcOrd="0" destOrd="0" parTransId="{897C3936-5D8A-46EE-A6B8-CE742A47BFF0}" sibTransId="{76F12D50-1241-488A-B50C-9E236EB806D8}"/>
    <dgm:cxn modelId="{F8A00C35-BF53-4BFA-9864-01DF2EDB9E02}" type="presParOf" srcId="{B964F2CE-67DD-44EC-9A56-88217AFA43BA}" destId="{140EFE4B-D57C-4FBD-8A26-F49C9458FE7B}" srcOrd="0" destOrd="0" presId="urn:microsoft.com/office/officeart/2005/8/layout/hierarchy6"/>
    <dgm:cxn modelId="{B864FF82-0053-49F6-8546-3A5C741E6303}" type="presParOf" srcId="{140EFE4B-D57C-4FBD-8A26-F49C9458FE7B}" destId="{64B9BE29-EA45-44C6-913F-87476F4C781F}" srcOrd="0" destOrd="0" presId="urn:microsoft.com/office/officeart/2005/8/layout/hierarchy6"/>
    <dgm:cxn modelId="{2FD66BA7-2109-4303-A272-A76AC4EC40B8}" type="presParOf" srcId="{64B9BE29-EA45-44C6-913F-87476F4C781F}" destId="{01896040-FF2F-4BA5-9A8D-916293258BE2}" srcOrd="0" destOrd="0" presId="urn:microsoft.com/office/officeart/2005/8/layout/hierarchy6"/>
    <dgm:cxn modelId="{AC8D8FEF-C6E1-461E-AF8C-A6D224B22A27}" type="presParOf" srcId="{01896040-FF2F-4BA5-9A8D-916293258BE2}" destId="{D4D2AC8D-1155-46D1-A505-1A3B844B31BD}" srcOrd="0" destOrd="0" presId="urn:microsoft.com/office/officeart/2005/8/layout/hierarchy6"/>
    <dgm:cxn modelId="{5CF61037-2B26-44B2-A41B-6E93D364183D}" type="presParOf" srcId="{01896040-FF2F-4BA5-9A8D-916293258BE2}" destId="{DFED9552-27AD-4A7C-9F9C-31AE96FBFE11}" srcOrd="1" destOrd="0" presId="urn:microsoft.com/office/officeart/2005/8/layout/hierarchy6"/>
    <dgm:cxn modelId="{E5FE930D-3FCA-453B-A58A-682622608B41}" type="presParOf" srcId="{DFED9552-27AD-4A7C-9F9C-31AE96FBFE11}" destId="{705C4B3B-23D7-4DEC-87FD-9035235F066E}" srcOrd="0" destOrd="0" presId="urn:microsoft.com/office/officeart/2005/8/layout/hierarchy6"/>
    <dgm:cxn modelId="{88A496AF-0F37-4B0C-9322-065D7A8330FC}" type="presParOf" srcId="{DFED9552-27AD-4A7C-9F9C-31AE96FBFE11}" destId="{D60C118A-27A8-4628-8B42-4FF052EB397A}" srcOrd="1" destOrd="0" presId="urn:microsoft.com/office/officeart/2005/8/layout/hierarchy6"/>
    <dgm:cxn modelId="{390BEB2E-E564-47FD-AA2B-C1F6880ED4B5}" type="presParOf" srcId="{D60C118A-27A8-4628-8B42-4FF052EB397A}" destId="{24599E1A-599B-455A-A6EB-E1755E67057F}" srcOrd="0" destOrd="0" presId="urn:microsoft.com/office/officeart/2005/8/layout/hierarchy6"/>
    <dgm:cxn modelId="{BBBA1CBF-8B1D-481C-BA22-627B6E343D82}" type="presParOf" srcId="{D60C118A-27A8-4628-8B42-4FF052EB397A}" destId="{38F77499-21D9-4D8E-B068-119F981538AA}" srcOrd="1" destOrd="0" presId="urn:microsoft.com/office/officeart/2005/8/layout/hierarchy6"/>
    <dgm:cxn modelId="{D74994B9-30A2-4C1A-A1C3-48178D89A9EC}" type="presParOf" srcId="{DFED9552-27AD-4A7C-9F9C-31AE96FBFE11}" destId="{DD9C7B33-E2BB-4F23-B35E-84FE051D7DEF}" srcOrd="2" destOrd="0" presId="urn:microsoft.com/office/officeart/2005/8/layout/hierarchy6"/>
    <dgm:cxn modelId="{F64FC398-4DD8-49A0-BDC9-33BFDF8F763D}" type="presParOf" srcId="{DFED9552-27AD-4A7C-9F9C-31AE96FBFE11}" destId="{95622A60-B108-4B04-886C-0F348EE30A8A}" srcOrd="3" destOrd="0" presId="urn:microsoft.com/office/officeart/2005/8/layout/hierarchy6"/>
    <dgm:cxn modelId="{F9B3DD4E-A4F2-42C0-B527-3320C111CCF6}" type="presParOf" srcId="{95622A60-B108-4B04-886C-0F348EE30A8A}" destId="{D9C6A730-6265-4348-A761-92120E5282C1}" srcOrd="0" destOrd="0" presId="urn:microsoft.com/office/officeart/2005/8/layout/hierarchy6"/>
    <dgm:cxn modelId="{C34818F9-3EB3-4BB5-BE03-E3E24F17CC16}" type="presParOf" srcId="{95622A60-B108-4B04-886C-0F348EE30A8A}" destId="{43E26BE8-3826-4782-8487-9FF469DD2ED1}" srcOrd="1" destOrd="0" presId="urn:microsoft.com/office/officeart/2005/8/layout/hierarchy6"/>
    <dgm:cxn modelId="{D72973C7-9597-47CC-B0CC-25BC6629B02D}" type="presParOf" srcId="{DFED9552-27AD-4A7C-9F9C-31AE96FBFE11}" destId="{0599E4AE-2E0F-4C6D-8624-1512DDC657AC}" srcOrd="4" destOrd="0" presId="urn:microsoft.com/office/officeart/2005/8/layout/hierarchy6"/>
    <dgm:cxn modelId="{57CDC588-3A67-4A41-BF55-7F667E02809A}" type="presParOf" srcId="{DFED9552-27AD-4A7C-9F9C-31AE96FBFE11}" destId="{392EA259-44AD-4506-9880-B89649AAC4B7}" srcOrd="5" destOrd="0" presId="urn:microsoft.com/office/officeart/2005/8/layout/hierarchy6"/>
    <dgm:cxn modelId="{FC5076F0-4298-40C5-BE8E-91BF87E7F0A6}" type="presParOf" srcId="{392EA259-44AD-4506-9880-B89649AAC4B7}" destId="{CF936BCE-B392-408C-8804-A1E002D0CB46}" srcOrd="0" destOrd="0" presId="urn:microsoft.com/office/officeart/2005/8/layout/hierarchy6"/>
    <dgm:cxn modelId="{0D29FEFA-40AB-461B-BF69-3469DD7E36F8}" type="presParOf" srcId="{392EA259-44AD-4506-9880-B89649AAC4B7}" destId="{8B1A40F1-6C07-494A-B4C1-4CEE2C32C022}" srcOrd="1" destOrd="0" presId="urn:microsoft.com/office/officeart/2005/8/layout/hierarchy6"/>
    <dgm:cxn modelId="{68A7D9D5-9AFF-4BBF-8309-198CE9EF11AE}" type="presParOf" srcId="{DFED9552-27AD-4A7C-9F9C-31AE96FBFE11}" destId="{98F1DDD2-FB90-4692-83D7-AC35017F420D}" srcOrd="6" destOrd="0" presId="urn:microsoft.com/office/officeart/2005/8/layout/hierarchy6"/>
    <dgm:cxn modelId="{96FE1E33-2D30-47BD-9CAD-3F30E150B515}" type="presParOf" srcId="{DFED9552-27AD-4A7C-9F9C-31AE96FBFE11}" destId="{120134F9-4298-41AE-9D2D-92A716335B81}" srcOrd="7" destOrd="0" presId="urn:microsoft.com/office/officeart/2005/8/layout/hierarchy6"/>
    <dgm:cxn modelId="{219C6DD8-E183-4EA0-B8B9-6C83E8D62B1D}" type="presParOf" srcId="{120134F9-4298-41AE-9D2D-92A716335B81}" destId="{A72A60A7-5787-496A-A7A8-2A4484AE960D}" srcOrd="0" destOrd="0" presId="urn:microsoft.com/office/officeart/2005/8/layout/hierarchy6"/>
    <dgm:cxn modelId="{DA370D7C-AE5B-491B-8DF1-E7877ED8D62D}" type="presParOf" srcId="{120134F9-4298-41AE-9D2D-92A716335B81}" destId="{32C134AC-CE22-428A-900D-6CD45AF9D002}" srcOrd="1" destOrd="0" presId="urn:microsoft.com/office/officeart/2005/8/layout/hierarchy6"/>
    <dgm:cxn modelId="{8D0C71F9-B4E9-4BA9-9C37-6D0F4762B644}" type="presParOf" srcId="{B964F2CE-67DD-44EC-9A56-88217AFA43BA}" destId="{C5BA1636-3882-48E5-BCED-B2B4464BA570}"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6EAF1FD-4372-4221-8134-4A0327FB2580}" type="doc">
      <dgm:prSet loTypeId="urn:microsoft.com/office/officeart/2005/8/layout/orgChart1" loCatId="hierarchy" qsTypeId="urn:microsoft.com/office/officeart/2005/8/quickstyle/simple1" qsCatId="simple" csTypeId="urn:microsoft.com/office/officeart/2005/8/colors/colorful1#22" csCatId="colorful"/>
      <dgm:spPr/>
      <dgm:t>
        <a:bodyPr/>
        <a:lstStyle/>
        <a:p>
          <a:endParaRPr lang="en-US"/>
        </a:p>
      </dgm:t>
    </dgm:pt>
    <dgm:pt modelId="{15071744-28C2-4EC1-AD06-0D4093B93B41}">
      <dgm:prSet/>
      <dgm:spPr/>
      <dgm:t>
        <a:bodyPr/>
        <a:lstStyle/>
        <a:p>
          <a:pPr rtl="0"/>
          <a:r>
            <a:rPr lang="en-US" dirty="0"/>
            <a:t>Succession Documents</a:t>
          </a:r>
        </a:p>
      </dgm:t>
    </dgm:pt>
    <dgm:pt modelId="{8B36CBB2-A147-43A9-B415-5AC68F763470}" type="parTrans" cxnId="{DB947015-F1B1-42FF-B9AE-09B33D252536}">
      <dgm:prSet/>
      <dgm:spPr/>
      <dgm:t>
        <a:bodyPr/>
        <a:lstStyle/>
        <a:p>
          <a:endParaRPr lang="en-US"/>
        </a:p>
      </dgm:t>
    </dgm:pt>
    <dgm:pt modelId="{975F7737-B388-4FE2-ADCE-D05157F7EB44}" type="sibTrans" cxnId="{DB947015-F1B1-42FF-B9AE-09B33D252536}">
      <dgm:prSet/>
      <dgm:spPr/>
      <dgm:t>
        <a:bodyPr/>
        <a:lstStyle/>
        <a:p>
          <a:endParaRPr lang="en-US"/>
        </a:p>
      </dgm:t>
    </dgm:pt>
    <dgm:pt modelId="{20AF3334-32CE-4DD7-95BD-B98995794C57}">
      <dgm:prSet/>
      <dgm:spPr/>
      <dgm:t>
        <a:bodyPr/>
        <a:lstStyle/>
        <a:p>
          <a:pPr rtl="0"/>
          <a:r>
            <a:rPr lang="en-US" dirty="0"/>
            <a:t>Testate (Will)</a:t>
          </a:r>
        </a:p>
      </dgm:t>
    </dgm:pt>
    <dgm:pt modelId="{6D9577B3-B541-40EA-8C63-1907C27AE35E}" type="parTrans" cxnId="{BE3C2DE9-FF6B-4CDD-A41C-6C7DA2AA41BA}">
      <dgm:prSet/>
      <dgm:spPr/>
      <dgm:t>
        <a:bodyPr/>
        <a:lstStyle/>
        <a:p>
          <a:endParaRPr lang="en-US"/>
        </a:p>
      </dgm:t>
    </dgm:pt>
    <dgm:pt modelId="{2715767D-5F04-4AFA-B018-104383D19130}" type="sibTrans" cxnId="{BE3C2DE9-FF6B-4CDD-A41C-6C7DA2AA41BA}">
      <dgm:prSet/>
      <dgm:spPr/>
      <dgm:t>
        <a:bodyPr/>
        <a:lstStyle/>
        <a:p>
          <a:endParaRPr lang="en-US"/>
        </a:p>
      </dgm:t>
    </dgm:pt>
    <dgm:pt modelId="{E2DD8F9B-D9F4-41FF-AD5A-9B516E979C15}">
      <dgm:prSet/>
      <dgm:spPr/>
      <dgm:t>
        <a:bodyPr/>
        <a:lstStyle/>
        <a:p>
          <a:pPr rtl="0"/>
          <a:r>
            <a:rPr lang="en-US" dirty="0"/>
            <a:t>Probate</a:t>
          </a:r>
        </a:p>
      </dgm:t>
    </dgm:pt>
    <dgm:pt modelId="{D8C581B5-5D8A-4FDD-8EE7-D9221BB15105}" type="parTrans" cxnId="{4441F266-8CB6-44AC-AFA7-AB6220B3F97E}">
      <dgm:prSet/>
      <dgm:spPr/>
      <dgm:t>
        <a:bodyPr/>
        <a:lstStyle/>
        <a:p>
          <a:endParaRPr lang="en-US"/>
        </a:p>
      </dgm:t>
    </dgm:pt>
    <dgm:pt modelId="{97FB76D4-36BD-4F38-8E65-919FDB45C3B7}" type="sibTrans" cxnId="{4441F266-8CB6-44AC-AFA7-AB6220B3F97E}">
      <dgm:prSet/>
      <dgm:spPr/>
      <dgm:t>
        <a:bodyPr/>
        <a:lstStyle/>
        <a:p>
          <a:endParaRPr lang="en-US"/>
        </a:p>
      </dgm:t>
    </dgm:pt>
    <dgm:pt modelId="{1A9A04F6-7442-4ADC-91AA-ED1A34A51433}">
      <dgm:prSet/>
      <dgm:spPr/>
      <dgm:t>
        <a:bodyPr/>
        <a:lstStyle/>
        <a:p>
          <a:pPr rtl="0"/>
          <a:r>
            <a:rPr lang="en-US" dirty="0"/>
            <a:t>Succession Certificate</a:t>
          </a:r>
        </a:p>
      </dgm:t>
    </dgm:pt>
    <dgm:pt modelId="{CE519FDC-9EE3-4BA4-B707-A35965D13D5F}" type="parTrans" cxnId="{B4499679-0FED-4A23-8872-D9E20565F3FB}">
      <dgm:prSet/>
      <dgm:spPr/>
      <dgm:t>
        <a:bodyPr/>
        <a:lstStyle/>
        <a:p>
          <a:endParaRPr lang="en-US"/>
        </a:p>
      </dgm:t>
    </dgm:pt>
    <dgm:pt modelId="{8AC5FAC3-F103-41BA-A3EF-27078DCBA047}" type="sibTrans" cxnId="{B4499679-0FED-4A23-8872-D9E20565F3FB}">
      <dgm:prSet/>
      <dgm:spPr/>
      <dgm:t>
        <a:bodyPr/>
        <a:lstStyle/>
        <a:p>
          <a:endParaRPr lang="en-US"/>
        </a:p>
      </dgm:t>
    </dgm:pt>
    <dgm:pt modelId="{9A3D9AB0-342A-4012-A53C-51190957079A}">
      <dgm:prSet custT="1"/>
      <dgm:spPr/>
      <dgm:t>
        <a:bodyPr/>
        <a:lstStyle/>
        <a:p>
          <a:pPr rtl="0"/>
          <a:r>
            <a:rPr lang="en-US" sz="1800" dirty="0"/>
            <a:t>Only for debt and securities</a:t>
          </a:r>
        </a:p>
      </dgm:t>
    </dgm:pt>
    <dgm:pt modelId="{DBF22C72-A04B-4DDA-B446-8EE4B2731843}" type="parTrans" cxnId="{29FC0EC3-8B55-4F64-A3C5-3F0503427FFF}">
      <dgm:prSet/>
      <dgm:spPr/>
      <dgm:t>
        <a:bodyPr/>
        <a:lstStyle/>
        <a:p>
          <a:endParaRPr lang="en-US"/>
        </a:p>
      </dgm:t>
    </dgm:pt>
    <dgm:pt modelId="{7A423602-AAB0-4E49-8FFE-87899969914B}" type="sibTrans" cxnId="{29FC0EC3-8B55-4F64-A3C5-3F0503427FFF}">
      <dgm:prSet/>
      <dgm:spPr/>
      <dgm:t>
        <a:bodyPr/>
        <a:lstStyle/>
        <a:p>
          <a:endParaRPr lang="en-US"/>
        </a:p>
      </dgm:t>
    </dgm:pt>
    <dgm:pt modelId="{CF8ED6C1-BAEC-413D-BB33-39EB119EBE2E}">
      <dgm:prSet/>
      <dgm:spPr/>
      <dgm:t>
        <a:bodyPr/>
        <a:lstStyle/>
        <a:p>
          <a:pPr rtl="0"/>
          <a:r>
            <a:rPr lang="en-US" dirty="0"/>
            <a:t>Intestate</a:t>
          </a:r>
        </a:p>
      </dgm:t>
    </dgm:pt>
    <dgm:pt modelId="{41D2FF3A-8AB4-4006-BFE0-50E4B87E6EB2}" type="parTrans" cxnId="{192CA72C-99B8-4558-9C44-0AD838F8F862}">
      <dgm:prSet/>
      <dgm:spPr/>
      <dgm:t>
        <a:bodyPr/>
        <a:lstStyle/>
        <a:p>
          <a:endParaRPr lang="en-US"/>
        </a:p>
      </dgm:t>
    </dgm:pt>
    <dgm:pt modelId="{6F15B87E-C006-4290-B38F-F876BF04B44B}" type="sibTrans" cxnId="{192CA72C-99B8-4558-9C44-0AD838F8F862}">
      <dgm:prSet/>
      <dgm:spPr/>
      <dgm:t>
        <a:bodyPr/>
        <a:lstStyle/>
        <a:p>
          <a:endParaRPr lang="en-US"/>
        </a:p>
      </dgm:t>
    </dgm:pt>
    <dgm:pt modelId="{E66D7FDF-2A57-4DBD-AE62-A0E716A87524}">
      <dgm:prSet/>
      <dgm:spPr/>
      <dgm:t>
        <a:bodyPr/>
        <a:lstStyle/>
        <a:p>
          <a:pPr rtl="0"/>
          <a:r>
            <a:rPr lang="en-US" dirty="0"/>
            <a:t>Letter of Administration</a:t>
          </a:r>
        </a:p>
      </dgm:t>
    </dgm:pt>
    <dgm:pt modelId="{C21A0DA5-A06F-460C-9A4E-E9F827EE5093}" type="parTrans" cxnId="{F1475191-184B-44A6-B09E-8F1CE051E873}">
      <dgm:prSet/>
      <dgm:spPr/>
      <dgm:t>
        <a:bodyPr/>
        <a:lstStyle/>
        <a:p>
          <a:endParaRPr lang="en-US"/>
        </a:p>
      </dgm:t>
    </dgm:pt>
    <dgm:pt modelId="{63C39770-20CB-463C-93D3-B4F8C06C338E}" type="sibTrans" cxnId="{F1475191-184B-44A6-B09E-8F1CE051E873}">
      <dgm:prSet/>
      <dgm:spPr/>
      <dgm:t>
        <a:bodyPr/>
        <a:lstStyle/>
        <a:p>
          <a:endParaRPr lang="en-US"/>
        </a:p>
      </dgm:t>
    </dgm:pt>
    <dgm:pt modelId="{534432D5-58C4-460D-A1F5-B6C329B5744F}">
      <dgm:prSet/>
      <dgm:spPr/>
      <dgm:t>
        <a:bodyPr/>
        <a:lstStyle/>
        <a:p>
          <a:pPr rtl="0"/>
          <a:r>
            <a:rPr lang="en-US" dirty="0"/>
            <a:t>Legal heir Certificate</a:t>
          </a:r>
        </a:p>
      </dgm:t>
    </dgm:pt>
    <dgm:pt modelId="{405FD21F-1482-4AD9-A8D6-9045E8CCC500}" type="parTrans" cxnId="{48C7000C-44F5-44B2-AB20-4833812E0584}">
      <dgm:prSet/>
      <dgm:spPr/>
      <dgm:t>
        <a:bodyPr/>
        <a:lstStyle/>
        <a:p>
          <a:endParaRPr lang="en-US"/>
        </a:p>
      </dgm:t>
    </dgm:pt>
    <dgm:pt modelId="{B813AD7B-6B3E-4126-BA15-A0FF11602167}" type="sibTrans" cxnId="{48C7000C-44F5-44B2-AB20-4833812E0584}">
      <dgm:prSet/>
      <dgm:spPr/>
      <dgm:t>
        <a:bodyPr/>
        <a:lstStyle/>
        <a:p>
          <a:endParaRPr lang="en-US"/>
        </a:p>
      </dgm:t>
    </dgm:pt>
    <dgm:pt modelId="{54249A70-1147-4BCB-8D07-D36E6675458B}">
      <dgm:prSet/>
      <dgm:spPr/>
      <dgm:t>
        <a:bodyPr/>
        <a:lstStyle/>
        <a:p>
          <a:pPr rtl="0"/>
          <a:r>
            <a:rPr lang="en-US" dirty="0"/>
            <a:t>Tehsildar</a:t>
          </a:r>
        </a:p>
      </dgm:t>
    </dgm:pt>
    <dgm:pt modelId="{08AAFAEE-8948-4DE9-B6BD-C84D05F6373C}" type="parTrans" cxnId="{7DE31412-1DEE-47CB-BDCD-10933AFCFD60}">
      <dgm:prSet/>
      <dgm:spPr/>
      <dgm:t>
        <a:bodyPr/>
        <a:lstStyle/>
        <a:p>
          <a:endParaRPr lang="en-US"/>
        </a:p>
      </dgm:t>
    </dgm:pt>
    <dgm:pt modelId="{4B63E4D2-3091-428F-87EE-C5AFA0F1C855}" type="sibTrans" cxnId="{7DE31412-1DEE-47CB-BDCD-10933AFCFD60}">
      <dgm:prSet/>
      <dgm:spPr/>
      <dgm:t>
        <a:bodyPr/>
        <a:lstStyle/>
        <a:p>
          <a:endParaRPr lang="en-US"/>
        </a:p>
      </dgm:t>
    </dgm:pt>
    <dgm:pt modelId="{32E89463-7382-4697-976E-232C0BD98344}">
      <dgm:prSet custT="1"/>
      <dgm:spPr/>
      <dgm:t>
        <a:bodyPr/>
        <a:lstStyle/>
        <a:p>
          <a:pPr rtl="0"/>
          <a:r>
            <a:rPr lang="en-US" sz="1600" dirty="0"/>
            <a:t>Creates no title </a:t>
          </a:r>
          <a:r>
            <a:rPr lang="en-US" sz="1400" dirty="0"/>
            <a:t>(only management rights)</a:t>
          </a:r>
        </a:p>
      </dgm:t>
    </dgm:pt>
    <dgm:pt modelId="{BE8C9EC5-DAEF-4259-889F-ED38766D7152}" type="parTrans" cxnId="{DB21AC4A-AE93-480F-80B1-419181758D91}">
      <dgm:prSet/>
      <dgm:spPr/>
      <dgm:t>
        <a:bodyPr/>
        <a:lstStyle/>
        <a:p>
          <a:endParaRPr lang="en-US"/>
        </a:p>
      </dgm:t>
    </dgm:pt>
    <dgm:pt modelId="{15446918-DE42-4171-A0E4-2855C7C10AE8}" type="sibTrans" cxnId="{DB21AC4A-AE93-480F-80B1-419181758D91}">
      <dgm:prSet/>
      <dgm:spPr/>
      <dgm:t>
        <a:bodyPr/>
        <a:lstStyle/>
        <a:p>
          <a:endParaRPr lang="en-US"/>
        </a:p>
      </dgm:t>
    </dgm:pt>
    <dgm:pt modelId="{0DDC303A-56A8-4593-BBBE-7C355B7C3F5E}" type="pres">
      <dgm:prSet presAssocID="{36EAF1FD-4372-4221-8134-4A0327FB2580}" presName="hierChild1" presStyleCnt="0">
        <dgm:presLayoutVars>
          <dgm:orgChart val="1"/>
          <dgm:chPref val="1"/>
          <dgm:dir/>
          <dgm:animOne val="branch"/>
          <dgm:animLvl val="lvl"/>
          <dgm:resizeHandles/>
        </dgm:presLayoutVars>
      </dgm:prSet>
      <dgm:spPr/>
      <dgm:t>
        <a:bodyPr/>
        <a:lstStyle/>
        <a:p>
          <a:endParaRPr lang="en-GB"/>
        </a:p>
      </dgm:t>
    </dgm:pt>
    <dgm:pt modelId="{07AA0E6E-0EFD-4E34-AD8E-CA2F6E1E9240}" type="pres">
      <dgm:prSet presAssocID="{15071744-28C2-4EC1-AD06-0D4093B93B41}" presName="hierRoot1" presStyleCnt="0">
        <dgm:presLayoutVars>
          <dgm:hierBranch val="init"/>
        </dgm:presLayoutVars>
      </dgm:prSet>
      <dgm:spPr/>
    </dgm:pt>
    <dgm:pt modelId="{CFD29E2A-F018-4F28-B36A-1785DFACC56B}" type="pres">
      <dgm:prSet presAssocID="{15071744-28C2-4EC1-AD06-0D4093B93B41}" presName="rootComposite1" presStyleCnt="0"/>
      <dgm:spPr/>
    </dgm:pt>
    <dgm:pt modelId="{D8143D7F-6472-468C-8D39-4228E8DE3959}" type="pres">
      <dgm:prSet presAssocID="{15071744-28C2-4EC1-AD06-0D4093B93B41}" presName="rootText1" presStyleLbl="node0" presStyleIdx="0" presStyleCnt="1">
        <dgm:presLayoutVars>
          <dgm:chPref val="3"/>
        </dgm:presLayoutVars>
      </dgm:prSet>
      <dgm:spPr/>
      <dgm:t>
        <a:bodyPr/>
        <a:lstStyle/>
        <a:p>
          <a:endParaRPr lang="en-GB"/>
        </a:p>
      </dgm:t>
    </dgm:pt>
    <dgm:pt modelId="{24826025-16E3-4311-B607-4EE967D25340}" type="pres">
      <dgm:prSet presAssocID="{15071744-28C2-4EC1-AD06-0D4093B93B41}" presName="rootConnector1" presStyleLbl="node1" presStyleIdx="0" presStyleCnt="0"/>
      <dgm:spPr/>
      <dgm:t>
        <a:bodyPr/>
        <a:lstStyle/>
        <a:p>
          <a:endParaRPr lang="en-GB"/>
        </a:p>
      </dgm:t>
    </dgm:pt>
    <dgm:pt modelId="{68E08629-072E-4C75-8DE3-602EA6AFAA84}" type="pres">
      <dgm:prSet presAssocID="{15071744-28C2-4EC1-AD06-0D4093B93B41}" presName="hierChild2" presStyleCnt="0"/>
      <dgm:spPr/>
    </dgm:pt>
    <dgm:pt modelId="{1459AA5D-1B9E-4A54-AF25-8731EF8A12D7}" type="pres">
      <dgm:prSet presAssocID="{6D9577B3-B541-40EA-8C63-1907C27AE35E}" presName="Name37" presStyleLbl="parChTrans1D2" presStyleIdx="0" presStyleCnt="3"/>
      <dgm:spPr/>
      <dgm:t>
        <a:bodyPr/>
        <a:lstStyle/>
        <a:p>
          <a:endParaRPr lang="en-GB"/>
        </a:p>
      </dgm:t>
    </dgm:pt>
    <dgm:pt modelId="{EB4C4D15-7C7D-4C1C-8265-53A2522A6F9C}" type="pres">
      <dgm:prSet presAssocID="{20AF3334-32CE-4DD7-95BD-B98995794C57}" presName="hierRoot2" presStyleCnt="0">
        <dgm:presLayoutVars>
          <dgm:hierBranch val="init"/>
        </dgm:presLayoutVars>
      </dgm:prSet>
      <dgm:spPr/>
    </dgm:pt>
    <dgm:pt modelId="{61EC8EBF-AC4A-4D83-AC6F-2ED000352F92}" type="pres">
      <dgm:prSet presAssocID="{20AF3334-32CE-4DD7-95BD-B98995794C57}" presName="rootComposite" presStyleCnt="0"/>
      <dgm:spPr/>
    </dgm:pt>
    <dgm:pt modelId="{0728BC33-8501-411B-954D-389AE050D402}" type="pres">
      <dgm:prSet presAssocID="{20AF3334-32CE-4DD7-95BD-B98995794C57}" presName="rootText" presStyleLbl="node2" presStyleIdx="0" presStyleCnt="3">
        <dgm:presLayoutVars>
          <dgm:chPref val="3"/>
        </dgm:presLayoutVars>
      </dgm:prSet>
      <dgm:spPr/>
      <dgm:t>
        <a:bodyPr/>
        <a:lstStyle/>
        <a:p>
          <a:endParaRPr lang="en-GB"/>
        </a:p>
      </dgm:t>
    </dgm:pt>
    <dgm:pt modelId="{BCAAB4BB-48C8-4844-A017-DAA725971570}" type="pres">
      <dgm:prSet presAssocID="{20AF3334-32CE-4DD7-95BD-B98995794C57}" presName="rootConnector" presStyleLbl="node2" presStyleIdx="0" presStyleCnt="3"/>
      <dgm:spPr/>
      <dgm:t>
        <a:bodyPr/>
        <a:lstStyle/>
        <a:p>
          <a:endParaRPr lang="en-GB"/>
        </a:p>
      </dgm:t>
    </dgm:pt>
    <dgm:pt modelId="{AD439C22-84C3-41FB-8E57-E82E50DF8175}" type="pres">
      <dgm:prSet presAssocID="{20AF3334-32CE-4DD7-95BD-B98995794C57}" presName="hierChild4" presStyleCnt="0"/>
      <dgm:spPr/>
    </dgm:pt>
    <dgm:pt modelId="{7E13A844-3356-4CD6-8DBC-D5FC32D07830}" type="pres">
      <dgm:prSet presAssocID="{D8C581B5-5D8A-4FDD-8EE7-D9221BB15105}" presName="Name37" presStyleLbl="parChTrans1D3" presStyleIdx="0" presStyleCnt="5"/>
      <dgm:spPr/>
      <dgm:t>
        <a:bodyPr/>
        <a:lstStyle/>
        <a:p>
          <a:endParaRPr lang="en-GB"/>
        </a:p>
      </dgm:t>
    </dgm:pt>
    <dgm:pt modelId="{1F5CEAD7-E995-4755-98CE-02D3815B74D4}" type="pres">
      <dgm:prSet presAssocID="{E2DD8F9B-D9F4-41FF-AD5A-9B516E979C15}" presName="hierRoot2" presStyleCnt="0">
        <dgm:presLayoutVars>
          <dgm:hierBranch val="init"/>
        </dgm:presLayoutVars>
      </dgm:prSet>
      <dgm:spPr/>
    </dgm:pt>
    <dgm:pt modelId="{4365161E-75D6-43E9-BF8E-3E3786F20988}" type="pres">
      <dgm:prSet presAssocID="{E2DD8F9B-D9F4-41FF-AD5A-9B516E979C15}" presName="rootComposite" presStyleCnt="0"/>
      <dgm:spPr/>
    </dgm:pt>
    <dgm:pt modelId="{BE4E4FCE-BFF0-4A4B-96BE-B20EE44BD38C}" type="pres">
      <dgm:prSet presAssocID="{E2DD8F9B-D9F4-41FF-AD5A-9B516E979C15}" presName="rootText" presStyleLbl="node3" presStyleIdx="0" presStyleCnt="5">
        <dgm:presLayoutVars>
          <dgm:chPref val="3"/>
        </dgm:presLayoutVars>
      </dgm:prSet>
      <dgm:spPr/>
      <dgm:t>
        <a:bodyPr/>
        <a:lstStyle/>
        <a:p>
          <a:endParaRPr lang="en-GB"/>
        </a:p>
      </dgm:t>
    </dgm:pt>
    <dgm:pt modelId="{284C9E7B-A84E-4647-AC0E-A74076A116E6}" type="pres">
      <dgm:prSet presAssocID="{E2DD8F9B-D9F4-41FF-AD5A-9B516E979C15}" presName="rootConnector" presStyleLbl="node3" presStyleIdx="0" presStyleCnt="5"/>
      <dgm:spPr/>
      <dgm:t>
        <a:bodyPr/>
        <a:lstStyle/>
        <a:p>
          <a:endParaRPr lang="en-GB"/>
        </a:p>
      </dgm:t>
    </dgm:pt>
    <dgm:pt modelId="{C6EBDC5F-EE91-4843-8469-5152D21E23C9}" type="pres">
      <dgm:prSet presAssocID="{E2DD8F9B-D9F4-41FF-AD5A-9B516E979C15}" presName="hierChild4" presStyleCnt="0"/>
      <dgm:spPr/>
    </dgm:pt>
    <dgm:pt modelId="{6C0A3E24-F51D-4FD9-8D4B-7343FBE53EC5}" type="pres">
      <dgm:prSet presAssocID="{E2DD8F9B-D9F4-41FF-AD5A-9B516E979C15}" presName="hierChild5" presStyleCnt="0"/>
      <dgm:spPr/>
    </dgm:pt>
    <dgm:pt modelId="{2A115484-031D-4466-9E60-9474F423052F}" type="pres">
      <dgm:prSet presAssocID="{CE519FDC-9EE3-4BA4-B707-A35965D13D5F}" presName="Name37" presStyleLbl="parChTrans1D3" presStyleIdx="1" presStyleCnt="5"/>
      <dgm:spPr/>
      <dgm:t>
        <a:bodyPr/>
        <a:lstStyle/>
        <a:p>
          <a:endParaRPr lang="en-GB"/>
        </a:p>
      </dgm:t>
    </dgm:pt>
    <dgm:pt modelId="{2379F9FD-0E6C-4164-B758-7FE3DB45D3C2}" type="pres">
      <dgm:prSet presAssocID="{1A9A04F6-7442-4ADC-91AA-ED1A34A51433}" presName="hierRoot2" presStyleCnt="0">
        <dgm:presLayoutVars>
          <dgm:hierBranch val="init"/>
        </dgm:presLayoutVars>
      </dgm:prSet>
      <dgm:spPr/>
    </dgm:pt>
    <dgm:pt modelId="{0482C75B-209E-4E4F-8285-64814D9BAECA}" type="pres">
      <dgm:prSet presAssocID="{1A9A04F6-7442-4ADC-91AA-ED1A34A51433}" presName="rootComposite" presStyleCnt="0"/>
      <dgm:spPr/>
    </dgm:pt>
    <dgm:pt modelId="{6B07F626-873C-485F-9BAE-E79478FD7647}" type="pres">
      <dgm:prSet presAssocID="{1A9A04F6-7442-4ADC-91AA-ED1A34A51433}" presName="rootText" presStyleLbl="node3" presStyleIdx="1" presStyleCnt="5">
        <dgm:presLayoutVars>
          <dgm:chPref val="3"/>
        </dgm:presLayoutVars>
      </dgm:prSet>
      <dgm:spPr/>
      <dgm:t>
        <a:bodyPr/>
        <a:lstStyle/>
        <a:p>
          <a:endParaRPr lang="en-GB"/>
        </a:p>
      </dgm:t>
    </dgm:pt>
    <dgm:pt modelId="{12B6F5F5-8160-4318-A228-5B61CA97D53F}" type="pres">
      <dgm:prSet presAssocID="{1A9A04F6-7442-4ADC-91AA-ED1A34A51433}" presName="rootConnector" presStyleLbl="node3" presStyleIdx="1" presStyleCnt="5"/>
      <dgm:spPr/>
      <dgm:t>
        <a:bodyPr/>
        <a:lstStyle/>
        <a:p>
          <a:endParaRPr lang="en-GB"/>
        </a:p>
      </dgm:t>
    </dgm:pt>
    <dgm:pt modelId="{F6AB8450-E4D9-4F98-A5C3-82BA1DBFF319}" type="pres">
      <dgm:prSet presAssocID="{1A9A04F6-7442-4ADC-91AA-ED1A34A51433}" presName="hierChild4" presStyleCnt="0"/>
      <dgm:spPr/>
    </dgm:pt>
    <dgm:pt modelId="{2902D7CF-AA14-4125-A22A-87C8E912B29D}" type="pres">
      <dgm:prSet presAssocID="{DBF22C72-A04B-4DDA-B446-8EE4B2731843}" presName="Name37" presStyleLbl="parChTrans1D4" presStyleIdx="0" presStyleCnt="1"/>
      <dgm:spPr/>
      <dgm:t>
        <a:bodyPr/>
        <a:lstStyle/>
        <a:p>
          <a:endParaRPr lang="en-GB"/>
        </a:p>
      </dgm:t>
    </dgm:pt>
    <dgm:pt modelId="{F9E40B52-CEBB-4036-85A3-51876503C37B}" type="pres">
      <dgm:prSet presAssocID="{9A3D9AB0-342A-4012-A53C-51190957079A}" presName="hierRoot2" presStyleCnt="0">
        <dgm:presLayoutVars>
          <dgm:hierBranch val="init"/>
        </dgm:presLayoutVars>
      </dgm:prSet>
      <dgm:spPr/>
    </dgm:pt>
    <dgm:pt modelId="{2BB37498-86D8-4CDF-982E-A8E7FB1E138B}" type="pres">
      <dgm:prSet presAssocID="{9A3D9AB0-342A-4012-A53C-51190957079A}" presName="rootComposite" presStyleCnt="0"/>
      <dgm:spPr/>
    </dgm:pt>
    <dgm:pt modelId="{9F89F5F2-7CE0-424F-9DCC-4956C95130C7}" type="pres">
      <dgm:prSet presAssocID="{9A3D9AB0-342A-4012-A53C-51190957079A}" presName="rootText" presStyleLbl="node4" presStyleIdx="0" presStyleCnt="1">
        <dgm:presLayoutVars>
          <dgm:chPref val="3"/>
        </dgm:presLayoutVars>
      </dgm:prSet>
      <dgm:spPr/>
      <dgm:t>
        <a:bodyPr/>
        <a:lstStyle/>
        <a:p>
          <a:endParaRPr lang="en-GB"/>
        </a:p>
      </dgm:t>
    </dgm:pt>
    <dgm:pt modelId="{22D0673E-EEEC-4B55-BA50-BF78F6901D15}" type="pres">
      <dgm:prSet presAssocID="{9A3D9AB0-342A-4012-A53C-51190957079A}" presName="rootConnector" presStyleLbl="node4" presStyleIdx="0" presStyleCnt="1"/>
      <dgm:spPr/>
      <dgm:t>
        <a:bodyPr/>
        <a:lstStyle/>
        <a:p>
          <a:endParaRPr lang="en-GB"/>
        </a:p>
      </dgm:t>
    </dgm:pt>
    <dgm:pt modelId="{471BF334-1F25-42D7-B009-B726B206E388}" type="pres">
      <dgm:prSet presAssocID="{9A3D9AB0-342A-4012-A53C-51190957079A}" presName="hierChild4" presStyleCnt="0"/>
      <dgm:spPr/>
    </dgm:pt>
    <dgm:pt modelId="{C88D3992-3E9A-4278-9808-E721C39E8D6C}" type="pres">
      <dgm:prSet presAssocID="{9A3D9AB0-342A-4012-A53C-51190957079A}" presName="hierChild5" presStyleCnt="0"/>
      <dgm:spPr/>
    </dgm:pt>
    <dgm:pt modelId="{2CF73591-E3FD-4CE6-9C55-64DF2DD3BDBF}" type="pres">
      <dgm:prSet presAssocID="{1A9A04F6-7442-4ADC-91AA-ED1A34A51433}" presName="hierChild5" presStyleCnt="0"/>
      <dgm:spPr/>
    </dgm:pt>
    <dgm:pt modelId="{5A9CD3AD-6C81-4FC1-9EF8-F8636D87FA29}" type="pres">
      <dgm:prSet presAssocID="{20AF3334-32CE-4DD7-95BD-B98995794C57}" presName="hierChild5" presStyleCnt="0"/>
      <dgm:spPr/>
    </dgm:pt>
    <dgm:pt modelId="{A158661E-DB80-48E1-8AF0-F3E327A96917}" type="pres">
      <dgm:prSet presAssocID="{41D2FF3A-8AB4-4006-BFE0-50E4B87E6EB2}" presName="Name37" presStyleLbl="parChTrans1D2" presStyleIdx="1" presStyleCnt="3"/>
      <dgm:spPr/>
      <dgm:t>
        <a:bodyPr/>
        <a:lstStyle/>
        <a:p>
          <a:endParaRPr lang="en-GB"/>
        </a:p>
      </dgm:t>
    </dgm:pt>
    <dgm:pt modelId="{35B90D4C-AE5A-46ED-8EE3-2265C7FA0456}" type="pres">
      <dgm:prSet presAssocID="{CF8ED6C1-BAEC-413D-BB33-39EB119EBE2E}" presName="hierRoot2" presStyleCnt="0">
        <dgm:presLayoutVars>
          <dgm:hierBranch val="init"/>
        </dgm:presLayoutVars>
      </dgm:prSet>
      <dgm:spPr/>
    </dgm:pt>
    <dgm:pt modelId="{29B0285B-6522-467C-A532-BDE4E00D96C5}" type="pres">
      <dgm:prSet presAssocID="{CF8ED6C1-BAEC-413D-BB33-39EB119EBE2E}" presName="rootComposite" presStyleCnt="0"/>
      <dgm:spPr/>
    </dgm:pt>
    <dgm:pt modelId="{4F073D13-BDBD-4EAA-AC90-8B1954600F33}" type="pres">
      <dgm:prSet presAssocID="{CF8ED6C1-BAEC-413D-BB33-39EB119EBE2E}" presName="rootText" presStyleLbl="node2" presStyleIdx="1" presStyleCnt="3">
        <dgm:presLayoutVars>
          <dgm:chPref val="3"/>
        </dgm:presLayoutVars>
      </dgm:prSet>
      <dgm:spPr/>
      <dgm:t>
        <a:bodyPr/>
        <a:lstStyle/>
        <a:p>
          <a:endParaRPr lang="en-GB"/>
        </a:p>
      </dgm:t>
    </dgm:pt>
    <dgm:pt modelId="{CA1EEBBC-5239-442C-8591-21AB404F85B0}" type="pres">
      <dgm:prSet presAssocID="{CF8ED6C1-BAEC-413D-BB33-39EB119EBE2E}" presName="rootConnector" presStyleLbl="node2" presStyleIdx="1" presStyleCnt="3"/>
      <dgm:spPr/>
      <dgm:t>
        <a:bodyPr/>
        <a:lstStyle/>
        <a:p>
          <a:endParaRPr lang="en-GB"/>
        </a:p>
      </dgm:t>
    </dgm:pt>
    <dgm:pt modelId="{00BD5D51-33C1-4702-A394-C70F852F7D48}" type="pres">
      <dgm:prSet presAssocID="{CF8ED6C1-BAEC-413D-BB33-39EB119EBE2E}" presName="hierChild4" presStyleCnt="0"/>
      <dgm:spPr/>
    </dgm:pt>
    <dgm:pt modelId="{70D56F84-616C-4E3F-9DF9-CC7B48A1CBE8}" type="pres">
      <dgm:prSet presAssocID="{C21A0DA5-A06F-460C-9A4E-E9F827EE5093}" presName="Name37" presStyleLbl="parChTrans1D3" presStyleIdx="2" presStyleCnt="5"/>
      <dgm:spPr/>
      <dgm:t>
        <a:bodyPr/>
        <a:lstStyle/>
        <a:p>
          <a:endParaRPr lang="en-GB"/>
        </a:p>
      </dgm:t>
    </dgm:pt>
    <dgm:pt modelId="{D9A352A5-7F4E-4397-9841-CEA04A439916}" type="pres">
      <dgm:prSet presAssocID="{E66D7FDF-2A57-4DBD-AE62-A0E716A87524}" presName="hierRoot2" presStyleCnt="0">
        <dgm:presLayoutVars>
          <dgm:hierBranch val="init"/>
        </dgm:presLayoutVars>
      </dgm:prSet>
      <dgm:spPr/>
    </dgm:pt>
    <dgm:pt modelId="{8C99C89B-727A-43B9-AC7D-4CF9CFD44548}" type="pres">
      <dgm:prSet presAssocID="{E66D7FDF-2A57-4DBD-AE62-A0E716A87524}" presName="rootComposite" presStyleCnt="0"/>
      <dgm:spPr/>
    </dgm:pt>
    <dgm:pt modelId="{434BE2C7-0F7B-46AE-AA8C-565D8CD50AF0}" type="pres">
      <dgm:prSet presAssocID="{E66D7FDF-2A57-4DBD-AE62-A0E716A87524}" presName="rootText" presStyleLbl="node3" presStyleIdx="2" presStyleCnt="5">
        <dgm:presLayoutVars>
          <dgm:chPref val="3"/>
        </dgm:presLayoutVars>
      </dgm:prSet>
      <dgm:spPr/>
      <dgm:t>
        <a:bodyPr/>
        <a:lstStyle/>
        <a:p>
          <a:endParaRPr lang="en-GB"/>
        </a:p>
      </dgm:t>
    </dgm:pt>
    <dgm:pt modelId="{FB514288-DAC7-48B1-AA18-CD0388800BAA}" type="pres">
      <dgm:prSet presAssocID="{E66D7FDF-2A57-4DBD-AE62-A0E716A87524}" presName="rootConnector" presStyleLbl="node3" presStyleIdx="2" presStyleCnt="5"/>
      <dgm:spPr/>
      <dgm:t>
        <a:bodyPr/>
        <a:lstStyle/>
        <a:p>
          <a:endParaRPr lang="en-GB"/>
        </a:p>
      </dgm:t>
    </dgm:pt>
    <dgm:pt modelId="{EA73E598-43CF-4804-9BB5-CA00ACC66AE7}" type="pres">
      <dgm:prSet presAssocID="{E66D7FDF-2A57-4DBD-AE62-A0E716A87524}" presName="hierChild4" presStyleCnt="0"/>
      <dgm:spPr/>
    </dgm:pt>
    <dgm:pt modelId="{B46C4045-A5C5-421F-A964-4BA0C47158ED}" type="pres">
      <dgm:prSet presAssocID="{E66D7FDF-2A57-4DBD-AE62-A0E716A87524}" presName="hierChild5" presStyleCnt="0"/>
      <dgm:spPr/>
    </dgm:pt>
    <dgm:pt modelId="{1FD4159F-2B35-4854-A145-82F5EB809C3E}" type="pres">
      <dgm:prSet presAssocID="{CF8ED6C1-BAEC-413D-BB33-39EB119EBE2E}" presName="hierChild5" presStyleCnt="0"/>
      <dgm:spPr/>
    </dgm:pt>
    <dgm:pt modelId="{6F8AAF54-180C-4B3A-B9C3-574328DA791E}" type="pres">
      <dgm:prSet presAssocID="{405FD21F-1482-4AD9-A8D6-9045E8CCC500}" presName="Name37" presStyleLbl="parChTrans1D2" presStyleIdx="2" presStyleCnt="3"/>
      <dgm:spPr/>
      <dgm:t>
        <a:bodyPr/>
        <a:lstStyle/>
        <a:p>
          <a:endParaRPr lang="en-GB"/>
        </a:p>
      </dgm:t>
    </dgm:pt>
    <dgm:pt modelId="{074729A1-21DE-4395-9DB3-B7056848890D}" type="pres">
      <dgm:prSet presAssocID="{534432D5-58C4-460D-A1F5-B6C329B5744F}" presName="hierRoot2" presStyleCnt="0">
        <dgm:presLayoutVars>
          <dgm:hierBranch val="init"/>
        </dgm:presLayoutVars>
      </dgm:prSet>
      <dgm:spPr/>
    </dgm:pt>
    <dgm:pt modelId="{C64185A1-B556-48D2-94CF-719B61671CD8}" type="pres">
      <dgm:prSet presAssocID="{534432D5-58C4-460D-A1F5-B6C329B5744F}" presName="rootComposite" presStyleCnt="0"/>
      <dgm:spPr/>
    </dgm:pt>
    <dgm:pt modelId="{BEA7EF10-FA7C-46C7-A169-A0CBDD67B7DA}" type="pres">
      <dgm:prSet presAssocID="{534432D5-58C4-460D-A1F5-B6C329B5744F}" presName="rootText" presStyleLbl="node2" presStyleIdx="2" presStyleCnt="3">
        <dgm:presLayoutVars>
          <dgm:chPref val="3"/>
        </dgm:presLayoutVars>
      </dgm:prSet>
      <dgm:spPr/>
      <dgm:t>
        <a:bodyPr/>
        <a:lstStyle/>
        <a:p>
          <a:endParaRPr lang="en-GB"/>
        </a:p>
      </dgm:t>
    </dgm:pt>
    <dgm:pt modelId="{5C06E4FE-63AE-43E7-9297-523799700127}" type="pres">
      <dgm:prSet presAssocID="{534432D5-58C4-460D-A1F5-B6C329B5744F}" presName="rootConnector" presStyleLbl="node2" presStyleIdx="2" presStyleCnt="3"/>
      <dgm:spPr/>
      <dgm:t>
        <a:bodyPr/>
        <a:lstStyle/>
        <a:p>
          <a:endParaRPr lang="en-GB"/>
        </a:p>
      </dgm:t>
    </dgm:pt>
    <dgm:pt modelId="{973F4CF7-119F-4333-9102-CCA0886E2D3F}" type="pres">
      <dgm:prSet presAssocID="{534432D5-58C4-460D-A1F5-B6C329B5744F}" presName="hierChild4" presStyleCnt="0"/>
      <dgm:spPr/>
    </dgm:pt>
    <dgm:pt modelId="{2BACF171-1E5B-4E96-B8F8-3685CBDAD0AE}" type="pres">
      <dgm:prSet presAssocID="{08AAFAEE-8948-4DE9-B6BD-C84D05F6373C}" presName="Name37" presStyleLbl="parChTrans1D3" presStyleIdx="3" presStyleCnt="5"/>
      <dgm:spPr/>
      <dgm:t>
        <a:bodyPr/>
        <a:lstStyle/>
        <a:p>
          <a:endParaRPr lang="en-GB"/>
        </a:p>
      </dgm:t>
    </dgm:pt>
    <dgm:pt modelId="{CF0EA9F7-E689-4D2A-87DB-33F9957B4E47}" type="pres">
      <dgm:prSet presAssocID="{54249A70-1147-4BCB-8D07-D36E6675458B}" presName="hierRoot2" presStyleCnt="0">
        <dgm:presLayoutVars>
          <dgm:hierBranch val="init"/>
        </dgm:presLayoutVars>
      </dgm:prSet>
      <dgm:spPr/>
    </dgm:pt>
    <dgm:pt modelId="{86BBED6B-3BCA-48B4-88E6-595677D9EFF6}" type="pres">
      <dgm:prSet presAssocID="{54249A70-1147-4BCB-8D07-D36E6675458B}" presName="rootComposite" presStyleCnt="0"/>
      <dgm:spPr/>
    </dgm:pt>
    <dgm:pt modelId="{86330619-7ECB-483D-854D-F6EF1AF741BD}" type="pres">
      <dgm:prSet presAssocID="{54249A70-1147-4BCB-8D07-D36E6675458B}" presName="rootText" presStyleLbl="node3" presStyleIdx="3" presStyleCnt="5">
        <dgm:presLayoutVars>
          <dgm:chPref val="3"/>
        </dgm:presLayoutVars>
      </dgm:prSet>
      <dgm:spPr/>
      <dgm:t>
        <a:bodyPr/>
        <a:lstStyle/>
        <a:p>
          <a:endParaRPr lang="en-GB"/>
        </a:p>
      </dgm:t>
    </dgm:pt>
    <dgm:pt modelId="{B64ABA1A-A096-4EB8-B7A0-599B12B84E30}" type="pres">
      <dgm:prSet presAssocID="{54249A70-1147-4BCB-8D07-D36E6675458B}" presName="rootConnector" presStyleLbl="node3" presStyleIdx="3" presStyleCnt="5"/>
      <dgm:spPr/>
      <dgm:t>
        <a:bodyPr/>
        <a:lstStyle/>
        <a:p>
          <a:endParaRPr lang="en-GB"/>
        </a:p>
      </dgm:t>
    </dgm:pt>
    <dgm:pt modelId="{2CC71B84-47B4-4EF6-8F2C-C44A2E504D7F}" type="pres">
      <dgm:prSet presAssocID="{54249A70-1147-4BCB-8D07-D36E6675458B}" presName="hierChild4" presStyleCnt="0"/>
      <dgm:spPr/>
    </dgm:pt>
    <dgm:pt modelId="{20AF5AF6-C2B5-43AC-A19D-28DC3E4CE940}" type="pres">
      <dgm:prSet presAssocID="{54249A70-1147-4BCB-8D07-D36E6675458B}" presName="hierChild5" presStyleCnt="0"/>
      <dgm:spPr/>
    </dgm:pt>
    <dgm:pt modelId="{3B54E710-7A8B-4BEE-AFEF-7E0C16B052DA}" type="pres">
      <dgm:prSet presAssocID="{BE8C9EC5-DAEF-4259-889F-ED38766D7152}" presName="Name37" presStyleLbl="parChTrans1D3" presStyleIdx="4" presStyleCnt="5"/>
      <dgm:spPr/>
      <dgm:t>
        <a:bodyPr/>
        <a:lstStyle/>
        <a:p>
          <a:endParaRPr lang="en-GB"/>
        </a:p>
      </dgm:t>
    </dgm:pt>
    <dgm:pt modelId="{5824AC8D-FE8A-4C0F-81D8-772517A787DD}" type="pres">
      <dgm:prSet presAssocID="{32E89463-7382-4697-976E-232C0BD98344}" presName="hierRoot2" presStyleCnt="0">
        <dgm:presLayoutVars>
          <dgm:hierBranch val="init"/>
        </dgm:presLayoutVars>
      </dgm:prSet>
      <dgm:spPr/>
    </dgm:pt>
    <dgm:pt modelId="{801766B2-860F-4751-B671-C97AFCE53522}" type="pres">
      <dgm:prSet presAssocID="{32E89463-7382-4697-976E-232C0BD98344}" presName="rootComposite" presStyleCnt="0"/>
      <dgm:spPr/>
    </dgm:pt>
    <dgm:pt modelId="{2FB0A7F1-0A6C-4640-BA44-DA975E1A2653}" type="pres">
      <dgm:prSet presAssocID="{32E89463-7382-4697-976E-232C0BD98344}" presName="rootText" presStyleLbl="node3" presStyleIdx="4" presStyleCnt="5">
        <dgm:presLayoutVars>
          <dgm:chPref val="3"/>
        </dgm:presLayoutVars>
      </dgm:prSet>
      <dgm:spPr/>
      <dgm:t>
        <a:bodyPr/>
        <a:lstStyle/>
        <a:p>
          <a:endParaRPr lang="en-GB"/>
        </a:p>
      </dgm:t>
    </dgm:pt>
    <dgm:pt modelId="{DB2F4D57-5C2A-41D6-AB1D-A44C0AFE3754}" type="pres">
      <dgm:prSet presAssocID="{32E89463-7382-4697-976E-232C0BD98344}" presName="rootConnector" presStyleLbl="node3" presStyleIdx="4" presStyleCnt="5"/>
      <dgm:spPr/>
      <dgm:t>
        <a:bodyPr/>
        <a:lstStyle/>
        <a:p>
          <a:endParaRPr lang="en-GB"/>
        </a:p>
      </dgm:t>
    </dgm:pt>
    <dgm:pt modelId="{AC33D7FB-E0DF-4A0C-9E68-E020489FFAA7}" type="pres">
      <dgm:prSet presAssocID="{32E89463-7382-4697-976E-232C0BD98344}" presName="hierChild4" presStyleCnt="0"/>
      <dgm:spPr/>
    </dgm:pt>
    <dgm:pt modelId="{06C3E79F-EF3E-4227-A616-27E21FA02D22}" type="pres">
      <dgm:prSet presAssocID="{32E89463-7382-4697-976E-232C0BD98344}" presName="hierChild5" presStyleCnt="0"/>
      <dgm:spPr/>
    </dgm:pt>
    <dgm:pt modelId="{D72031DC-4908-4F24-A5A5-3A0D2E93D0B8}" type="pres">
      <dgm:prSet presAssocID="{534432D5-58C4-460D-A1F5-B6C329B5744F}" presName="hierChild5" presStyleCnt="0"/>
      <dgm:spPr/>
    </dgm:pt>
    <dgm:pt modelId="{3FB0491D-7CB9-4E5A-A25D-6498C6C7AE7F}" type="pres">
      <dgm:prSet presAssocID="{15071744-28C2-4EC1-AD06-0D4093B93B41}" presName="hierChild3" presStyleCnt="0"/>
      <dgm:spPr/>
    </dgm:pt>
  </dgm:ptLst>
  <dgm:cxnLst>
    <dgm:cxn modelId="{AD4701AC-ABF4-4CD6-B5ED-BDAF6E47714F}" type="presOf" srcId="{32E89463-7382-4697-976E-232C0BD98344}" destId="{2FB0A7F1-0A6C-4640-BA44-DA975E1A2653}" srcOrd="0" destOrd="0" presId="urn:microsoft.com/office/officeart/2005/8/layout/orgChart1"/>
    <dgm:cxn modelId="{D78CCAF9-7924-400D-9C42-6EB4137CE496}" type="presOf" srcId="{E66D7FDF-2A57-4DBD-AE62-A0E716A87524}" destId="{434BE2C7-0F7B-46AE-AA8C-565D8CD50AF0}" srcOrd="0" destOrd="0" presId="urn:microsoft.com/office/officeart/2005/8/layout/orgChart1"/>
    <dgm:cxn modelId="{48C7000C-44F5-44B2-AB20-4833812E0584}" srcId="{15071744-28C2-4EC1-AD06-0D4093B93B41}" destId="{534432D5-58C4-460D-A1F5-B6C329B5744F}" srcOrd="2" destOrd="0" parTransId="{405FD21F-1482-4AD9-A8D6-9045E8CCC500}" sibTransId="{B813AD7B-6B3E-4126-BA15-A0FF11602167}"/>
    <dgm:cxn modelId="{41F5E413-45C8-40AD-8F6C-1E4255B1327F}" type="presOf" srcId="{405FD21F-1482-4AD9-A8D6-9045E8CCC500}" destId="{6F8AAF54-180C-4B3A-B9C3-574328DA791E}" srcOrd="0" destOrd="0" presId="urn:microsoft.com/office/officeart/2005/8/layout/orgChart1"/>
    <dgm:cxn modelId="{DB21AC4A-AE93-480F-80B1-419181758D91}" srcId="{534432D5-58C4-460D-A1F5-B6C329B5744F}" destId="{32E89463-7382-4697-976E-232C0BD98344}" srcOrd="1" destOrd="0" parTransId="{BE8C9EC5-DAEF-4259-889F-ED38766D7152}" sibTransId="{15446918-DE42-4171-A0E4-2855C7C10AE8}"/>
    <dgm:cxn modelId="{C1E02B72-9190-472E-9B7E-85D532A7EBF9}" type="presOf" srcId="{54249A70-1147-4BCB-8D07-D36E6675458B}" destId="{B64ABA1A-A096-4EB8-B7A0-599B12B84E30}" srcOrd="1" destOrd="0" presId="urn:microsoft.com/office/officeart/2005/8/layout/orgChart1"/>
    <dgm:cxn modelId="{BC950D9B-E4D7-4F52-9780-E40C4D2C95A3}" type="presOf" srcId="{6D9577B3-B541-40EA-8C63-1907C27AE35E}" destId="{1459AA5D-1B9E-4A54-AF25-8731EF8A12D7}" srcOrd="0" destOrd="0" presId="urn:microsoft.com/office/officeart/2005/8/layout/orgChart1"/>
    <dgm:cxn modelId="{19E3DC11-91FE-4DD0-A944-E5F63B067674}" type="presOf" srcId="{D8C581B5-5D8A-4FDD-8EE7-D9221BB15105}" destId="{7E13A844-3356-4CD6-8DBC-D5FC32D07830}" srcOrd="0" destOrd="0" presId="urn:microsoft.com/office/officeart/2005/8/layout/orgChart1"/>
    <dgm:cxn modelId="{80480195-AD96-478D-A1FE-8A6483DE3B39}" type="presOf" srcId="{9A3D9AB0-342A-4012-A53C-51190957079A}" destId="{22D0673E-EEEC-4B55-BA50-BF78F6901D15}" srcOrd="1" destOrd="0" presId="urn:microsoft.com/office/officeart/2005/8/layout/orgChart1"/>
    <dgm:cxn modelId="{35D70251-F6F4-4757-841F-3E9EEF3D5FB3}" type="presOf" srcId="{32E89463-7382-4697-976E-232C0BD98344}" destId="{DB2F4D57-5C2A-41D6-AB1D-A44C0AFE3754}" srcOrd="1" destOrd="0" presId="urn:microsoft.com/office/officeart/2005/8/layout/orgChart1"/>
    <dgm:cxn modelId="{69877842-5B74-48AC-BC71-B6134290A395}" type="presOf" srcId="{54249A70-1147-4BCB-8D07-D36E6675458B}" destId="{86330619-7ECB-483D-854D-F6EF1AF741BD}" srcOrd="0" destOrd="0" presId="urn:microsoft.com/office/officeart/2005/8/layout/orgChart1"/>
    <dgm:cxn modelId="{7D284A45-FA42-47F6-9AE4-F18973733443}" type="presOf" srcId="{534432D5-58C4-460D-A1F5-B6C329B5744F}" destId="{5C06E4FE-63AE-43E7-9297-523799700127}" srcOrd="1" destOrd="0" presId="urn:microsoft.com/office/officeart/2005/8/layout/orgChart1"/>
    <dgm:cxn modelId="{0527D2FD-7BBA-49DF-B963-4A007E7F908F}" type="presOf" srcId="{36EAF1FD-4372-4221-8134-4A0327FB2580}" destId="{0DDC303A-56A8-4593-BBBE-7C355B7C3F5E}" srcOrd="0" destOrd="0" presId="urn:microsoft.com/office/officeart/2005/8/layout/orgChart1"/>
    <dgm:cxn modelId="{65F5C6B1-8648-4E47-9357-708E9C920170}" type="presOf" srcId="{CF8ED6C1-BAEC-413D-BB33-39EB119EBE2E}" destId="{CA1EEBBC-5239-442C-8591-21AB404F85B0}" srcOrd="1" destOrd="0" presId="urn:microsoft.com/office/officeart/2005/8/layout/orgChart1"/>
    <dgm:cxn modelId="{13C56EB6-C405-49E3-9ACC-4FC88C19A77E}" type="presOf" srcId="{1A9A04F6-7442-4ADC-91AA-ED1A34A51433}" destId="{6B07F626-873C-485F-9BAE-E79478FD7647}" srcOrd="0" destOrd="0" presId="urn:microsoft.com/office/officeart/2005/8/layout/orgChart1"/>
    <dgm:cxn modelId="{F623763A-DCA0-4377-AEED-CDEDD55071A8}" type="presOf" srcId="{20AF3334-32CE-4DD7-95BD-B98995794C57}" destId="{BCAAB4BB-48C8-4844-A017-DAA725971570}" srcOrd="1" destOrd="0" presId="urn:microsoft.com/office/officeart/2005/8/layout/orgChart1"/>
    <dgm:cxn modelId="{8BD94050-1A3D-4DB1-9BEC-7F452F0C3AF2}" type="presOf" srcId="{BE8C9EC5-DAEF-4259-889F-ED38766D7152}" destId="{3B54E710-7A8B-4BEE-AFEF-7E0C16B052DA}" srcOrd="0" destOrd="0" presId="urn:microsoft.com/office/officeart/2005/8/layout/orgChart1"/>
    <dgm:cxn modelId="{1ED50F67-2512-4096-B15B-0B876E9F171C}" type="presOf" srcId="{534432D5-58C4-460D-A1F5-B6C329B5744F}" destId="{BEA7EF10-FA7C-46C7-A169-A0CBDD67B7DA}" srcOrd="0" destOrd="0" presId="urn:microsoft.com/office/officeart/2005/8/layout/orgChart1"/>
    <dgm:cxn modelId="{F66A04B7-6BBD-4069-989A-8DED70D58D14}" type="presOf" srcId="{CE519FDC-9EE3-4BA4-B707-A35965D13D5F}" destId="{2A115484-031D-4466-9E60-9474F423052F}" srcOrd="0" destOrd="0" presId="urn:microsoft.com/office/officeart/2005/8/layout/orgChart1"/>
    <dgm:cxn modelId="{F1475191-184B-44A6-B09E-8F1CE051E873}" srcId="{CF8ED6C1-BAEC-413D-BB33-39EB119EBE2E}" destId="{E66D7FDF-2A57-4DBD-AE62-A0E716A87524}" srcOrd="0" destOrd="0" parTransId="{C21A0DA5-A06F-460C-9A4E-E9F827EE5093}" sibTransId="{63C39770-20CB-463C-93D3-B4F8C06C338E}"/>
    <dgm:cxn modelId="{4ADBE154-5F0D-4D23-92DB-DB08339F86D9}" type="presOf" srcId="{CF8ED6C1-BAEC-413D-BB33-39EB119EBE2E}" destId="{4F073D13-BDBD-4EAA-AC90-8B1954600F33}" srcOrd="0" destOrd="0" presId="urn:microsoft.com/office/officeart/2005/8/layout/orgChart1"/>
    <dgm:cxn modelId="{F8D329CB-3728-4224-8521-E1C0ABFC1A4C}" type="presOf" srcId="{E66D7FDF-2A57-4DBD-AE62-A0E716A87524}" destId="{FB514288-DAC7-48B1-AA18-CD0388800BAA}" srcOrd="1" destOrd="0" presId="urn:microsoft.com/office/officeart/2005/8/layout/orgChart1"/>
    <dgm:cxn modelId="{29FC0EC3-8B55-4F64-A3C5-3F0503427FFF}" srcId="{1A9A04F6-7442-4ADC-91AA-ED1A34A51433}" destId="{9A3D9AB0-342A-4012-A53C-51190957079A}" srcOrd="0" destOrd="0" parTransId="{DBF22C72-A04B-4DDA-B446-8EE4B2731843}" sibTransId="{7A423602-AAB0-4E49-8FFE-87899969914B}"/>
    <dgm:cxn modelId="{DB947015-F1B1-42FF-B9AE-09B33D252536}" srcId="{36EAF1FD-4372-4221-8134-4A0327FB2580}" destId="{15071744-28C2-4EC1-AD06-0D4093B93B41}" srcOrd="0" destOrd="0" parTransId="{8B36CBB2-A147-43A9-B415-5AC68F763470}" sibTransId="{975F7737-B388-4FE2-ADCE-D05157F7EB44}"/>
    <dgm:cxn modelId="{936D7407-8307-4180-A434-FD7F29554534}" type="presOf" srcId="{DBF22C72-A04B-4DDA-B446-8EE4B2731843}" destId="{2902D7CF-AA14-4125-A22A-87C8E912B29D}" srcOrd="0" destOrd="0" presId="urn:microsoft.com/office/officeart/2005/8/layout/orgChart1"/>
    <dgm:cxn modelId="{7DE31412-1DEE-47CB-BDCD-10933AFCFD60}" srcId="{534432D5-58C4-460D-A1F5-B6C329B5744F}" destId="{54249A70-1147-4BCB-8D07-D36E6675458B}" srcOrd="0" destOrd="0" parTransId="{08AAFAEE-8948-4DE9-B6BD-C84D05F6373C}" sibTransId="{4B63E4D2-3091-428F-87EE-C5AFA0F1C855}"/>
    <dgm:cxn modelId="{4441F266-8CB6-44AC-AFA7-AB6220B3F97E}" srcId="{20AF3334-32CE-4DD7-95BD-B98995794C57}" destId="{E2DD8F9B-D9F4-41FF-AD5A-9B516E979C15}" srcOrd="0" destOrd="0" parTransId="{D8C581B5-5D8A-4FDD-8EE7-D9221BB15105}" sibTransId="{97FB76D4-36BD-4F38-8E65-919FDB45C3B7}"/>
    <dgm:cxn modelId="{F6AE8E49-728D-4A2F-A020-3B2565A6518A}" type="presOf" srcId="{9A3D9AB0-342A-4012-A53C-51190957079A}" destId="{9F89F5F2-7CE0-424F-9DCC-4956C95130C7}" srcOrd="0" destOrd="0" presId="urn:microsoft.com/office/officeart/2005/8/layout/orgChart1"/>
    <dgm:cxn modelId="{C62EF916-4A7A-488E-84A5-EA2B0704B364}" type="presOf" srcId="{E2DD8F9B-D9F4-41FF-AD5A-9B516E979C15}" destId="{284C9E7B-A84E-4647-AC0E-A74076A116E6}" srcOrd="1" destOrd="0" presId="urn:microsoft.com/office/officeart/2005/8/layout/orgChart1"/>
    <dgm:cxn modelId="{CAC10226-E494-47EC-8A2E-4EF055FCEF76}" type="presOf" srcId="{15071744-28C2-4EC1-AD06-0D4093B93B41}" destId="{24826025-16E3-4311-B607-4EE967D25340}" srcOrd="1" destOrd="0" presId="urn:microsoft.com/office/officeart/2005/8/layout/orgChart1"/>
    <dgm:cxn modelId="{777D0A48-36F2-475C-8273-54F8C87C44AB}" type="presOf" srcId="{E2DD8F9B-D9F4-41FF-AD5A-9B516E979C15}" destId="{BE4E4FCE-BFF0-4A4B-96BE-B20EE44BD38C}" srcOrd="0" destOrd="0" presId="urn:microsoft.com/office/officeart/2005/8/layout/orgChart1"/>
    <dgm:cxn modelId="{B4499679-0FED-4A23-8872-D9E20565F3FB}" srcId="{20AF3334-32CE-4DD7-95BD-B98995794C57}" destId="{1A9A04F6-7442-4ADC-91AA-ED1A34A51433}" srcOrd="1" destOrd="0" parTransId="{CE519FDC-9EE3-4BA4-B707-A35965D13D5F}" sibTransId="{8AC5FAC3-F103-41BA-A3EF-27078DCBA047}"/>
    <dgm:cxn modelId="{0F77A251-8505-492B-918B-9930907CA85C}" type="presOf" srcId="{08AAFAEE-8948-4DE9-B6BD-C84D05F6373C}" destId="{2BACF171-1E5B-4E96-B8F8-3685CBDAD0AE}" srcOrd="0" destOrd="0" presId="urn:microsoft.com/office/officeart/2005/8/layout/orgChart1"/>
    <dgm:cxn modelId="{BE3C2DE9-FF6B-4CDD-A41C-6C7DA2AA41BA}" srcId="{15071744-28C2-4EC1-AD06-0D4093B93B41}" destId="{20AF3334-32CE-4DD7-95BD-B98995794C57}" srcOrd="0" destOrd="0" parTransId="{6D9577B3-B541-40EA-8C63-1907C27AE35E}" sibTransId="{2715767D-5F04-4AFA-B018-104383D19130}"/>
    <dgm:cxn modelId="{192CA72C-99B8-4558-9C44-0AD838F8F862}" srcId="{15071744-28C2-4EC1-AD06-0D4093B93B41}" destId="{CF8ED6C1-BAEC-413D-BB33-39EB119EBE2E}" srcOrd="1" destOrd="0" parTransId="{41D2FF3A-8AB4-4006-BFE0-50E4B87E6EB2}" sibTransId="{6F15B87E-C006-4290-B38F-F876BF04B44B}"/>
    <dgm:cxn modelId="{9E577867-45CE-4B04-B4F1-344BB58A6641}" type="presOf" srcId="{1A9A04F6-7442-4ADC-91AA-ED1A34A51433}" destId="{12B6F5F5-8160-4318-A228-5B61CA97D53F}" srcOrd="1" destOrd="0" presId="urn:microsoft.com/office/officeart/2005/8/layout/orgChart1"/>
    <dgm:cxn modelId="{CB4B21CE-3347-476C-AA3B-00CB860D1799}" type="presOf" srcId="{15071744-28C2-4EC1-AD06-0D4093B93B41}" destId="{D8143D7F-6472-468C-8D39-4228E8DE3959}" srcOrd="0" destOrd="0" presId="urn:microsoft.com/office/officeart/2005/8/layout/orgChart1"/>
    <dgm:cxn modelId="{292B30A2-8602-4BCC-986C-E69CCF0972A1}" type="presOf" srcId="{41D2FF3A-8AB4-4006-BFE0-50E4B87E6EB2}" destId="{A158661E-DB80-48E1-8AF0-F3E327A96917}" srcOrd="0" destOrd="0" presId="urn:microsoft.com/office/officeart/2005/8/layout/orgChart1"/>
    <dgm:cxn modelId="{9B3F0E7E-E338-4F24-B240-14266998700B}" type="presOf" srcId="{20AF3334-32CE-4DD7-95BD-B98995794C57}" destId="{0728BC33-8501-411B-954D-389AE050D402}" srcOrd="0" destOrd="0" presId="urn:microsoft.com/office/officeart/2005/8/layout/orgChart1"/>
    <dgm:cxn modelId="{6DAA66ED-CF63-4DF8-944E-0FC59137BDCB}" type="presOf" srcId="{C21A0DA5-A06F-460C-9A4E-E9F827EE5093}" destId="{70D56F84-616C-4E3F-9DF9-CC7B48A1CBE8}" srcOrd="0" destOrd="0" presId="urn:microsoft.com/office/officeart/2005/8/layout/orgChart1"/>
    <dgm:cxn modelId="{8A438476-18C9-4A69-8E35-739BFBEADA96}" type="presParOf" srcId="{0DDC303A-56A8-4593-BBBE-7C355B7C3F5E}" destId="{07AA0E6E-0EFD-4E34-AD8E-CA2F6E1E9240}" srcOrd="0" destOrd="0" presId="urn:microsoft.com/office/officeart/2005/8/layout/orgChart1"/>
    <dgm:cxn modelId="{4821A974-992C-4E24-916A-674A314CBB67}" type="presParOf" srcId="{07AA0E6E-0EFD-4E34-AD8E-CA2F6E1E9240}" destId="{CFD29E2A-F018-4F28-B36A-1785DFACC56B}" srcOrd="0" destOrd="0" presId="urn:microsoft.com/office/officeart/2005/8/layout/orgChart1"/>
    <dgm:cxn modelId="{1CF5E063-2FF5-4A8A-AEAD-EA45D7B03E65}" type="presParOf" srcId="{CFD29E2A-F018-4F28-B36A-1785DFACC56B}" destId="{D8143D7F-6472-468C-8D39-4228E8DE3959}" srcOrd="0" destOrd="0" presId="urn:microsoft.com/office/officeart/2005/8/layout/orgChart1"/>
    <dgm:cxn modelId="{24881380-6EA3-4B98-81FF-4E3D1C72080D}" type="presParOf" srcId="{CFD29E2A-F018-4F28-B36A-1785DFACC56B}" destId="{24826025-16E3-4311-B607-4EE967D25340}" srcOrd="1" destOrd="0" presId="urn:microsoft.com/office/officeart/2005/8/layout/orgChart1"/>
    <dgm:cxn modelId="{444E4570-0782-4E26-AB49-6F9B53C851A5}" type="presParOf" srcId="{07AA0E6E-0EFD-4E34-AD8E-CA2F6E1E9240}" destId="{68E08629-072E-4C75-8DE3-602EA6AFAA84}" srcOrd="1" destOrd="0" presId="urn:microsoft.com/office/officeart/2005/8/layout/orgChart1"/>
    <dgm:cxn modelId="{730595EC-32FD-4B9E-8103-94C703C0F9C3}" type="presParOf" srcId="{68E08629-072E-4C75-8DE3-602EA6AFAA84}" destId="{1459AA5D-1B9E-4A54-AF25-8731EF8A12D7}" srcOrd="0" destOrd="0" presId="urn:microsoft.com/office/officeart/2005/8/layout/orgChart1"/>
    <dgm:cxn modelId="{33221299-AD57-41F4-BCFB-3A48A594545E}" type="presParOf" srcId="{68E08629-072E-4C75-8DE3-602EA6AFAA84}" destId="{EB4C4D15-7C7D-4C1C-8265-53A2522A6F9C}" srcOrd="1" destOrd="0" presId="urn:microsoft.com/office/officeart/2005/8/layout/orgChart1"/>
    <dgm:cxn modelId="{1061090F-00FC-4A98-93EC-3E7A749A4893}" type="presParOf" srcId="{EB4C4D15-7C7D-4C1C-8265-53A2522A6F9C}" destId="{61EC8EBF-AC4A-4D83-AC6F-2ED000352F92}" srcOrd="0" destOrd="0" presId="urn:microsoft.com/office/officeart/2005/8/layout/orgChart1"/>
    <dgm:cxn modelId="{15F90BB2-2280-4E1C-9DA7-8857363B0223}" type="presParOf" srcId="{61EC8EBF-AC4A-4D83-AC6F-2ED000352F92}" destId="{0728BC33-8501-411B-954D-389AE050D402}" srcOrd="0" destOrd="0" presId="urn:microsoft.com/office/officeart/2005/8/layout/orgChart1"/>
    <dgm:cxn modelId="{BAC2C271-8AEB-44C3-878F-7E959CED6DCD}" type="presParOf" srcId="{61EC8EBF-AC4A-4D83-AC6F-2ED000352F92}" destId="{BCAAB4BB-48C8-4844-A017-DAA725971570}" srcOrd="1" destOrd="0" presId="urn:microsoft.com/office/officeart/2005/8/layout/orgChart1"/>
    <dgm:cxn modelId="{D93BF90E-2A9E-45F4-8BC5-E2058A967150}" type="presParOf" srcId="{EB4C4D15-7C7D-4C1C-8265-53A2522A6F9C}" destId="{AD439C22-84C3-41FB-8E57-E82E50DF8175}" srcOrd="1" destOrd="0" presId="urn:microsoft.com/office/officeart/2005/8/layout/orgChart1"/>
    <dgm:cxn modelId="{EA6752D7-F8DF-443F-A0E7-391319DE080C}" type="presParOf" srcId="{AD439C22-84C3-41FB-8E57-E82E50DF8175}" destId="{7E13A844-3356-4CD6-8DBC-D5FC32D07830}" srcOrd="0" destOrd="0" presId="urn:microsoft.com/office/officeart/2005/8/layout/orgChart1"/>
    <dgm:cxn modelId="{5F6F859D-53D2-43CA-8C16-F60BD64C9453}" type="presParOf" srcId="{AD439C22-84C3-41FB-8E57-E82E50DF8175}" destId="{1F5CEAD7-E995-4755-98CE-02D3815B74D4}" srcOrd="1" destOrd="0" presId="urn:microsoft.com/office/officeart/2005/8/layout/orgChart1"/>
    <dgm:cxn modelId="{8D3A20AA-930A-4A08-AE48-78F4EBD7A1C2}" type="presParOf" srcId="{1F5CEAD7-E995-4755-98CE-02D3815B74D4}" destId="{4365161E-75D6-43E9-BF8E-3E3786F20988}" srcOrd="0" destOrd="0" presId="urn:microsoft.com/office/officeart/2005/8/layout/orgChart1"/>
    <dgm:cxn modelId="{4F45FA43-9032-442A-B109-E2C5D2667519}" type="presParOf" srcId="{4365161E-75D6-43E9-BF8E-3E3786F20988}" destId="{BE4E4FCE-BFF0-4A4B-96BE-B20EE44BD38C}" srcOrd="0" destOrd="0" presId="urn:microsoft.com/office/officeart/2005/8/layout/orgChart1"/>
    <dgm:cxn modelId="{C71B0E63-7F5A-4121-B5D2-3BBE36FC4C46}" type="presParOf" srcId="{4365161E-75D6-43E9-BF8E-3E3786F20988}" destId="{284C9E7B-A84E-4647-AC0E-A74076A116E6}" srcOrd="1" destOrd="0" presId="urn:microsoft.com/office/officeart/2005/8/layout/orgChart1"/>
    <dgm:cxn modelId="{9D186058-783B-4E95-A108-47A848056FA5}" type="presParOf" srcId="{1F5CEAD7-E995-4755-98CE-02D3815B74D4}" destId="{C6EBDC5F-EE91-4843-8469-5152D21E23C9}" srcOrd="1" destOrd="0" presId="urn:microsoft.com/office/officeart/2005/8/layout/orgChart1"/>
    <dgm:cxn modelId="{3AB3BD9B-0FAD-4CBA-9E42-123C6E516B5E}" type="presParOf" srcId="{1F5CEAD7-E995-4755-98CE-02D3815B74D4}" destId="{6C0A3E24-F51D-4FD9-8D4B-7343FBE53EC5}" srcOrd="2" destOrd="0" presId="urn:microsoft.com/office/officeart/2005/8/layout/orgChart1"/>
    <dgm:cxn modelId="{434372E8-8DC1-4F69-8641-26ECBCE10E0B}" type="presParOf" srcId="{AD439C22-84C3-41FB-8E57-E82E50DF8175}" destId="{2A115484-031D-4466-9E60-9474F423052F}" srcOrd="2" destOrd="0" presId="urn:microsoft.com/office/officeart/2005/8/layout/orgChart1"/>
    <dgm:cxn modelId="{0510B5D8-C45D-4200-95FD-A3A3B8C58F78}" type="presParOf" srcId="{AD439C22-84C3-41FB-8E57-E82E50DF8175}" destId="{2379F9FD-0E6C-4164-B758-7FE3DB45D3C2}" srcOrd="3" destOrd="0" presId="urn:microsoft.com/office/officeart/2005/8/layout/orgChart1"/>
    <dgm:cxn modelId="{5EA32650-D69F-4888-98DF-BA6C2CBA5407}" type="presParOf" srcId="{2379F9FD-0E6C-4164-B758-7FE3DB45D3C2}" destId="{0482C75B-209E-4E4F-8285-64814D9BAECA}" srcOrd="0" destOrd="0" presId="urn:microsoft.com/office/officeart/2005/8/layout/orgChart1"/>
    <dgm:cxn modelId="{E4835F4E-3DD5-426D-820F-759CF8624DCF}" type="presParOf" srcId="{0482C75B-209E-4E4F-8285-64814D9BAECA}" destId="{6B07F626-873C-485F-9BAE-E79478FD7647}" srcOrd="0" destOrd="0" presId="urn:microsoft.com/office/officeart/2005/8/layout/orgChart1"/>
    <dgm:cxn modelId="{A8127137-BABE-4AB6-A87D-ED439B6B192A}" type="presParOf" srcId="{0482C75B-209E-4E4F-8285-64814D9BAECA}" destId="{12B6F5F5-8160-4318-A228-5B61CA97D53F}" srcOrd="1" destOrd="0" presId="urn:microsoft.com/office/officeart/2005/8/layout/orgChart1"/>
    <dgm:cxn modelId="{3923A4AF-E14F-47DA-82D7-4D6CAC8AE315}" type="presParOf" srcId="{2379F9FD-0E6C-4164-B758-7FE3DB45D3C2}" destId="{F6AB8450-E4D9-4F98-A5C3-82BA1DBFF319}" srcOrd="1" destOrd="0" presId="urn:microsoft.com/office/officeart/2005/8/layout/orgChart1"/>
    <dgm:cxn modelId="{E2277F50-53FB-4461-98BC-E348C1A1C0E2}" type="presParOf" srcId="{F6AB8450-E4D9-4F98-A5C3-82BA1DBFF319}" destId="{2902D7CF-AA14-4125-A22A-87C8E912B29D}" srcOrd="0" destOrd="0" presId="urn:microsoft.com/office/officeart/2005/8/layout/orgChart1"/>
    <dgm:cxn modelId="{98987CC0-BF30-4139-B929-76B2F4499087}" type="presParOf" srcId="{F6AB8450-E4D9-4F98-A5C3-82BA1DBFF319}" destId="{F9E40B52-CEBB-4036-85A3-51876503C37B}" srcOrd="1" destOrd="0" presId="urn:microsoft.com/office/officeart/2005/8/layout/orgChart1"/>
    <dgm:cxn modelId="{B0142335-F509-47BD-9D38-5D0931463BD3}" type="presParOf" srcId="{F9E40B52-CEBB-4036-85A3-51876503C37B}" destId="{2BB37498-86D8-4CDF-982E-A8E7FB1E138B}" srcOrd="0" destOrd="0" presId="urn:microsoft.com/office/officeart/2005/8/layout/orgChart1"/>
    <dgm:cxn modelId="{3F7A085E-FCE9-42A5-8754-E1B10A9269D6}" type="presParOf" srcId="{2BB37498-86D8-4CDF-982E-A8E7FB1E138B}" destId="{9F89F5F2-7CE0-424F-9DCC-4956C95130C7}" srcOrd="0" destOrd="0" presId="urn:microsoft.com/office/officeart/2005/8/layout/orgChart1"/>
    <dgm:cxn modelId="{94108958-9A03-49A6-A76B-C802E3164B45}" type="presParOf" srcId="{2BB37498-86D8-4CDF-982E-A8E7FB1E138B}" destId="{22D0673E-EEEC-4B55-BA50-BF78F6901D15}" srcOrd="1" destOrd="0" presId="urn:microsoft.com/office/officeart/2005/8/layout/orgChart1"/>
    <dgm:cxn modelId="{746429A9-EC59-4804-B0E0-B94D6245ABB8}" type="presParOf" srcId="{F9E40B52-CEBB-4036-85A3-51876503C37B}" destId="{471BF334-1F25-42D7-B009-B726B206E388}" srcOrd="1" destOrd="0" presId="urn:microsoft.com/office/officeart/2005/8/layout/orgChart1"/>
    <dgm:cxn modelId="{A48B5AE2-5AF7-4872-9F66-3D06A1C9384F}" type="presParOf" srcId="{F9E40B52-CEBB-4036-85A3-51876503C37B}" destId="{C88D3992-3E9A-4278-9808-E721C39E8D6C}" srcOrd="2" destOrd="0" presId="urn:microsoft.com/office/officeart/2005/8/layout/orgChart1"/>
    <dgm:cxn modelId="{6227641A-0A66-43D1-B342-061FB56F3A57}" type="presParOf" srcId="{2379F9FD-0E6C-4164-B758-7FE3DB45D3C2}" destId="{2CF73591-E3FD-4CE6-9C55-64DF2DD3BDBF}" srcOrd="2" destOrd="0" presId="urn:microsoft.com/office/officeart/2005/8/layout/orgChart1"/>
    <dgm:cxn modelId="{76EE8A24-7319-4615-AE71-C6136DD599CF}" type="presParOf" srcId="{EB4C4D15-7C7D-4C1C-8265-53A2522A6F9C}" destId="{5A9CD3AD-6C81-4FC1-9EF8-F8636D87FA29}" srcOrd="2" destOrd="0" presId="urn:microsoft.com/office/officeart/2005/8/layout/orgChart1"/>
    <dgm:cxn modelId="{1F63CB5B-64D6-4578-BC63-E3BB9F7E429A}" type="presParOf" srcId="{68E08629-072E-4C75-8DE3-602EA6AFAA84}" destId="{A158661E-DB80-48E1-8AF0-F3E327A96917}" srcOrd="2" destOrd="0" presId="urn:microsoft.com/office/officeart/2005/8/layout/orgChart1"/>
    <dgm:cxn modelId="{FB18D150-8489-46ED-89A8-F6329E46F874}" type="presParOf" srcId="{68E08629-072E-4C75-8DE3-602EA6AFAA84}" destId="{35B90D4C-AE5A-46ED-8EE3-2265C7FA0456}" srcOrd="3" destOrd="0" presId="urn:microsoft.com/office/officeart/2005/8/layout/orgChart1"/>
    <dgm:cxn modelId="{E4F59E5D-CC63-473B-BBDF-328F9DB2B9D3}" type="presParOf" srcId="{35B90D4C-AE5A-46ED-8EE3-2265C7FA0456}" destId="{29B0285B-6522-467C-A532-BDE4E00D96C5}" srcOrd="0" destOrd="0" presId="urn:microsoft.com/office/officeart/2005/8/layout/orgChart1"/>
    <dgm:cxn modelId="{BA5E9FFD-6734-4024-8D8D-062021381B4C}" type="presParOf" srcId="{29B0285B-6522-467C-A532-BDE4E00D96C5}" destId="{4F073D13-BDBD-4EAA-AC90-8B1954600F33}" srcOrd="0" destOrd="0" presId="urn:microsoft.com/office/officeart/2005/8/layout/orgChart1"/>
    <dgm:cxn modelId="{E009C447-A77C-4571-8CA4-CE3CD7BEF5F6}" type="presParOf" srcId="{29B0285B-6522-467C-A532-BDE4E00D96C5}" destId="{CA1EEBBC-5239-442C-8591-21AB404F85B0}" srcOrd="1" destOrd="0" presId="urn:microsoft.com/office/officeart/2005/8/layout/orgChart1"/>
    <dgm:cxn modelId="{AA5F8595-B643-4649-8CA5-C07E1E165056}" type="presParOf" srcId="{35B90D4C-AE5A-46ED-8EE3-2265C7FA0456}" destId="{00BD5D51-33C1-4702-A394-C70F852F7D48}" srcOrd="1" destOrd="0" presId="urn:microsoft.com/office/officeart/2005/8/layout/orgChart1"/>
    <dgm:cxn modelId="{D377461D-E75C-4440-9E00-A90EA6FD3E75}" type="presParOf" srcId="{00BD5D51-33C1-4702-A394-C70F852F7D48}" destId="{70D56F84-616C-4E3F-9DF9-CC7B48A1CBE8}" srcOrd="0" destOrd="0" presId="urn:microsoft.com/office/officeart/2005/8/layout/orgChart1"/>
    <dgm:cxn modelId="{8F0BF286-F491-4384-A7F5-D2E79765512E}" type="presParOf" srcId="{00BD5D51-33C1-4702-A394-C70F852F7D48}" destId="{D9A352A5-7F4E-4397-9841-CEA04A439916}" srcOrd="1" destOrd="0" presId="urn:microsoft.com/office/officeart/2005/8/layout/orgChart1"/>
    <dgm:cxn modelId="{AD86BB18-02F8-4BD8-B5CB-1AC442CF7F97}" type="presParOf" srcId="{D9A352A5-7F4E-4397-9841-CEA04A439916}" destId="{8C99C89B-727A-43B9-AC7D-4CF9CFD44548}" srcOrd="0" destOrd="0" presId="urn:microsoft.com/office/officeart/2005/8/layout/orgChart1"/>
    <dgm:cxn modelId="{4814A1C7-A0FD-42B9-B499-898E5481B264}" type="presParOf" srcId="{8C99C89B-727A-43B9-AC7D-4CF9CFD44548}" destId="{434BE2C7-0F7B-46AE-AA8C-565D8CD50AF0}" srcOrd="0" destOrd="0" presId="urn:microsoft.com/office/officeart/2005/8/layout/orgChart1"/>
    <dgm:cxn modelId="{FBABA295-1D04-4DC4-94CE-CECB8E83D138}" type="presParOf" srcId="{8C99C89B-727A-43B9-AC7D-4CF9CFD44548}" destId="{FB514288-DAC7-48B1-AA18-CD0388800BAA}" srcOrd="1" destOrd="0" presId="urn:microsoft.com/office/officeart/2005/8/layout/orgChart1"/>
    <dgm:cxn modelId="{5D4CBF9A-59D5-4812-B1F9-3BC3D56DD794}" type="presParOf" srcId="{D9A352A5-7F4E-4397-9841-CEA04A439916}" destId="{EA73E598-43CF-4804-9BB5-CA00ACC66AE7}" srcOrd="1" destOrd="0" presId="urn:microsoft.com/office/officeart/2005/8/layout/orgChart1"/>
    <dgm:cxn modelId="{37C4BAC1-693C-44E6-9A0C-2D07197F721C}" type="presParOf" srcId="{D9A352A5-7F4E-4397-9841-CEA04A439916}" destId="{B46C4045-A5C5-421F-A964-4BA0C47158ED}" srcOrd="2" destOrd="0" presId="urn:microsoft.com/office/officeart/2005/8/layout/orgChart1"/>
    <dgm:cxn modelId="{DB355176-04E7-440A-8E0C-8D3ABCC23313}" type="presParOf" srcId="{35B90D4C-AE5A-46ED-8EE3-2265C7FA0456}" destId="{1FD4159F-2B35-4854-A145-82F5EB809C3E}" srcOrd="2" destOrd="0" presId="urn:microsoft.com/office/officeart/2005/8/layout/orgChart1"/>
    <dgm:cxn modelId="{A2C7E5AD-C888-49F2-9CD1-E10C4918EB91}" type="presParOf" srcId="{68E08629-072E-4C75-8DE3-602EA6AFAA84}" destId="{6F8AAF54-180C-4B3A-B9C3-574328DA791E}" srcOrd="4" destOrd="0" presId="urn:microsoft.com/office/officeart/2005/8/layout/orgChart1"/>
    <dgm:cxn modelId="{A83287E9-8879-4117-A67C-3DC2F1CEDFB7}" type="presParOf" srcId="{68E08629-072E-4C75-8DE3-602EA6AFAA84}" destId="{074729A1-21DE-4395-9DB3-B7056848890D}" srcOrd="5" destOrd="0" presId="urn:microsoft.com/office/officeart/2005/8/layout/orgChart1"/>
    <dgm:cxn modelId="{B19B4CDC-B8A1-407B-A695-C47134EDCFE9}" type="presParOf" srcId="{074729A1-21DE-4395-9DB3-B7056848890D}" destId="{C64185A1-B556-48D2-94CF-719B61671CD8}" srcOrd="0" destOrd="0" presId="urn:microsoft.com/office/officeart/2005/8/layout/orgChart1"/>
    <dgm:cxn modelId="{8E7AF6A9-652A-4552-9E9C-D4A875CB67BD}" type="presParOf" srcId="{C64185A1-B556-48D2-94CF-719B61671CD8}" destId="{BEA7EF10-FA7C-46C7-A169-A0CBDD67B7DA}" srcOrd="0" destOrd="0" presId="urn:microsoft.com/office/officeart/2005/8/layout/orgChart1"/>
    <dgm:cxn modelId="{06713D65-4A14-4C87-A674-14BBEA0FD191}" type="presParOf" srcId="{C64185A1-B556-48D2-94CF-719B61671CD8}" destId="{5C06E4FE-63AE-43E7-9297-523799700127}" srcOrd="1" destOrd="0" presId="urn:microsoft.com/office/officeart/2005/8/layout/orgChart1"/>
    <dgm:cxn modelId="{6F6D24D9-6C25-42E1-A71C-10429AF1C249}" type="presParOf" srcId="{074729A1-21DE-4395-9DB3-B7056848890D}" destId="{973F4CF7-119F-4333-9102-CCA0886E2D3F}" srcOrd="1" destOrd="0" presId="urn:microsoft.com/office/officeart/2005/8/layout/orgChart1"/>
    <dgm:cxn modelId="{5B9321F7-5B53-444B-B345-4244140F4100}" type="presParOf" srcId="{973F4CF7-119F-4333-9102-CCA0886E2D3F}" destId="{2BACF171-1E5B-4E96-B8F8-3685CBDAD0AE}" srcOrd="0" destOrd="0" presId="urn:microsoft.com/office/officeart/2005/8/layout/orgChart1"/>
    <dgm:cxn modelId="{1C5C10F0-F824-4AEC-9012-F73B3AC5AD66}" type="presParOf" srcId="{973F4CF7-119F-4333-9102-CCA0886E2D3F}" destId="{CF0EA9F7-E689-4D2A-87DB-33F9957B4E47}" srcOrd="1" destOrd="0" presId="urn:microsoft.com/office/officeart/2005/8/layout/orgChart1"/>
    <dgm:cxn modelId="{7D357522-6CC4-42E1-8241-B2DB75E92487}" type="presParOf" srcId="{CF0EA9F7-E689-4D2A-87DB-33F9957B4E47}" destId="{86BBED6B-3BCA-48B4-88E6-595677D9EFF6}" srcOrd="0" destOrd="0" presId="urn:microsoft.com/office/officeart/2005/8/layout/orgChart1"/>
    <dgm:cxn modelId="{8DB64071-4279-4863-A53A-C7FFF6F85054}" type="presParOf" srcId="{86BBED6B-3BCA-48B4-88E6-595677D9EFF6}" destId="{86330619-7ECB-483D-854D-F6EF1AF741BD}" srcOrd="0" destOrd="0" presId="urn:microsoft.com/office/officeart/2005/8/layout/orgChart1"/>
    <dgm:cxn modelId="{45C82B8C-2278-49A0-9F11-4AF472616649}" type="presParOf" srcId="{86BBED6B-3BCA-48B4-88E6-595677D9EFF6}" destId="{B64ABA1A-A096-4EB8-B7A0-599B12B84E30}" srcOrd="1" destOrd="0" presId="urn:microsoft.com/office/officeart/2005/8/layout/orgChart1"/>
    <dgm:cxn modelId="{D9113C0E-929E-4581-B7FD-66C58E3418B3}" type="presParOf" srcId="{CF0EA9F7-E689-4D2A-87DB-33F9957B4E47}" destId="{2CC71B84-47B4-4EF6-8F2C-C44A2E504D7F}" srcOrd="1" destOrd="0" presId="urn:microsoft.com/office/officeart/2005/8/layout/orgChart1"/>
    <dgm:cxn modelId="{08AD8191-53D9-47CF-B14C-FA4DEB3AAB7A}" type="presParOf" srcId="{CF0EA9F7-E689-4D2A-87DB-33F9957B4E47}" destId="{20AF5AF6-C2B5-43AC-A19D-28DC3E4CE940}" srcOrd="2" destOrd="0" presId="urn:microsoft.com/office/officeart/2005/8/layout/orgChart1"/>
    <dgm:cxn modelId="{83963D5E-519B-4A26-9F90-1F90C4BC882E}" type="presParOf" srcId="{973F4CF7-119F-4333-9102-CCA0886E2D3F}" destId="{3B54E710-7A8B-4BEE-AFEF-7E0C16B052DA}" srcOrd="2" destOrd="0" presId="urn:microsoft.com/office/officeart/2005/8/layout/orgChart1"/>
    <dgm:cxn modelId="{0B6EB809-01F1-4474-AEEE-F0773FD13DB2}" type="presParOf" srcId="{973F4CF7-119F-4333-9102-CCA0886E2D3F}" destId="{5824AC8D-FE8A-4C0F-81D8-772517A787DD}" srcOrd="3" destOrd="0" presId="urn:microsoft.com/office/officeart/2005/8/layout/orgChart1"/>
    <dgm:cxn modelId="{F9A94985-104C-40F9-ABF4-52A9EFD1BF8F}" type="presParOf" srcId="{5824AC8D-FE8A-4C0F-81D8-772517A787DD}" destId="{801766B2-860F-4751-B671-C97AFCE53522}" srcOrd="0" destOrd="0" presId="urn:microsoft.com/office/officeart/2005/8/layout/orgChart1"/>
    <dgm:cxn modelId="{F7383548-F2F5-4320-8355-299D7C48F728}" type="presParOf" srcId="{801766B2-860F-4751-B671-C97AFCE53522}" destId="{2FB0A7F1-0A6C-4640-BA44-DA975E1A2653}" srcOrd="0" destOrd="0" presId="urn:microsoft.com/office/officeart/2005/8/layout/orgChart1"/>
    <dgm:cxn modelId="{C2705651-BC2A-467F-806E-083790931D9B}" type="presParOf" srcId="{801766B2-860F-4751-B671-C97AFCE53522}" destId="{DB2F4D57-5C2A-41D6-AB1D-A44C0AFE3754}" srcOrd="1" destOrd="0" presId="urn:microsoft.com/office/officeart/2005/8/layout/orgChart1"/>
    <dgm:cxn modelId="{D39799D2-8A3D-4459-9717-D2B29AE47DE1}" type="presParOf" srcId="{5824AC8D-FE8A-4C0F-81D8-772517A787DD}" destId="{AC33D7FB-E0DF-4A0C-9E68-E020489FFAA7}" srcOrd="1" destOrd="0" presId="urn:microsoft.com/office/officeart/2005/8/layout/orgChart1"/>
    <dgm:cxn modelId="{C1C9DCB2-7161-4998-98E9-DEE8E106C59A}" type="presParOf" srcId="{5824AC8D-FE8A-4C0F-81D8-772517A787DD}" destId="{06C3E79F-EF3E-4227-A616-27E21FA02D22}" srcOrd="2" destOrd="0" presId="urn:microsoft.com/office/officeart/2005/8/layout/orgChart1"/>
    <dgm:cxn modelId="{5D2F101C-BBB8-4308-A315-AAFE79E73192}" type="presParOf" srcId="{074729A1-21DE-4395-9DB3-B7056848890D}" destId="{D72031DC-4908-4F24-A5A5-3A0D2E93D0B8}" srcOrd="2" destOrd="0" presId="urn:microsoft.com/office/officeart/2005/8/layout/orgChart1"/>
    <dgm:cxn modelId="{3394043D-24D4-40D0-B8E5-89F0EF0420E3}" type="presParOf" srcId="{07AA0E6E-0EFD-4E34-AD8E-CA2F6E1E9240}" destId="{3FB0491D-7CB9-4E5A-A25D-6498C6C7AE7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BC57472-69ED-4B69-9879-5A01B1B4E524}" type="doc">
      <dgm:prSet loTypeId="urn:microsoft.com/office/officeart/2005/8/layout/vList2" loCatId="list" qsTypeId="urn:microsoft.com/office/officeart/2005/8/quickstyle/simple1" qsCatId="simple" csTypeId="urn:microsoft.com/office/officeart/2005/8/colors/colorful1#34" csCatId="colorful" phldr="1"/>
      <dgm:spPr/>
      <dgm:t>
        <a:bodyPr/>
        <a:lstStyle/>
        <a:p>
          <a:endParaRPr lang="en-US"/>
        </a:p>
      </dgm:t>
    </dgm:pt>
    <dgm:pt modelId="{ABDA15AA-E1D8-4BD6-833C-5ACF7D6F7892}">
      <dgm:prSet/>
      <dgm:spPr/>
      <dgm:t>
        <a:bodyPr/>
        <a:lstStyle/>
        <a:p>
          <a:pPr rtl="0"/>
          <a:r>
            <a:rPr lang="en-US" dirty="0"/>
            <a:t>Property inherited from 3 generations above of male lineage</a:t>
          </a:r>
        </a:p>
      </dgm:t>
    </dgm:pt>
    <dgm:pt modelId="{D7452B02-BC5C-47BF-A172-E7EC4E192D3E}" type="parTrans" cxnId="{A6094C7F-1ED7-4304-8353-8FEA086AFEFC}">
      <dgm:prSet/>
      <dgm:spPr/>
      <dgm:t>
        <a:bodyPr/>
        <a:lstStyle/>
        <a:p>
          <a:endParaRPr lang="en-US"/>
        </a:p>
      </dgm:t>
    </dgm:pt>
    <dgm:pt modelId="{5F77BDE4-0B54-4E2C-9B90-C32DDE56A044}" type="sibTrans" cxnId="{A6094C7F-1ED7-4304-8353-8FEA086AFEFC}">
      <dgm:prSet/>
      <dgm:spPr/>
      <dgm:t>
        <a:bodyPr/>
        <a:lstStyle/>
        <a:p>
          <a:endParaRPr lang="en-US"/>
        </a:p>
      </dgm:t>
    </dgm:pt>
    <dgm:pt modelId="{9E53F2B6-E4F8-45CA-824F-3CDAD2DF62C4}">
      <dgm:prSet/>
      <dgm:spPr/>
      <dgm:t>
        <a:bodyPr/>
        <a:lstStyle/>
        <a:p>
          <a:pPr rtl="0"/>
          <a:r>
            <a:rPr lang="en-US"/>
            <a:t>Father, grandfather, great grandfather</a:t>
          </a:r>
        </a:p>
      </dgm:t>
    </dgm:pt>
    <dgm:pt modelId="{04F7C53A-ED2A-4A08-BC5B-2373C4FDE53C}" type="parTrans" cxnId="{D894DEAF-D327-426C-A5C4-EA62D2F73602}">
      <dgm:prSet/>
      <dgm:spPr/>
      <dgm:t>
        <a:bodyPr/>
        <a:lstStyle/>
        <a:p>
          <a:endParaRPr lang="en-US"/>
        </a:p>
      </dgm:t>
    </dgm:pt>
    <dgm:pt modelId="{D84DF45E-7F33-4554-9434-B7F95B1F515F}" type="sibTrans" cxnId="{D894DEAF-D327-426C-A5C4-EA62D2F73602}">
      <dgm:prSet/>
      <dgm:spPr/>
      <dgm:t>
        <a:bodyPr/>
        <a:lstStyle/>
        <a:p>
          <a:endParaRPr lang="en-US"/>
        </a:p>
      </dgm:t>
    </dgm:pt>
    <dgm:pt modelId="{1050130C-C1E7-4D76-81F0-7F8F93461BCF}">
      <dgm:prSet/>
      <dgm:spPr/>
      <dgm:t>
        <a:bodyPr/>
        <a:lstStyle/>
        <a:p>
          <a:pPr rtl="0"/>
          <a:r>
            <a:rPr lang="en-US"/>
            <a:t>Deemed to be HUF property</a:t>
          </a:r>
        </a:p>
      </dgm:t>
    </dgm:pt>
    <dgm:pt modelId="{1546AEA9-F4EA-4C02-9438-9260CDCA693F}" type="parTrans" cxnId="{D5C15D96-D4BC-446B-98EC-8D0D77A1F36E}">
      <dgm:prSet/>
      <dgm:spPr/>
      <dgm:t>
        <a:bodyPr/>
        <a:lstStyle/>
        <a:p>
          <a:endParaRPr lang="en-US"/>
        </a:p>
      </dgm:t>
    </dgm:pt>
    <dgm:pt modelId="{6A20B4DD-C042-4D8A-8581-A864E13F6446}" type="sibTrans" cxnId="{D5C15D96-D4BC-446B-98EC-8D0D77A1F36E}">
      <dgm:prSet/>
      <dgm:spPr/>
      <dgm:t>
        <a:bodyPr/>
        <a:lstStyle/>
        <a:p>
          <a:endParaRPr lang="en-US"/>
        </a:p>
      </dgm:t>
    </dgm:pt>
    <dgm:pt modelId="{9CD7E6AB-31B1-4D75-BEAF-1465521A5661}">
      <dgm:prSet/>
      <dgm:spPr/>
      <dgm:t>
        <a:bodyPr/>
        <a:lstStyle/>
        <a:p>
          <a:pPr rtl="0"/>
          <a:r>
            <a:rPr lang="en-US"/>
            <a:t>Automatic right in ancestral property</a:t>
          </a:r>
        </a:p>
      </dgm:t>
    </dgm:pt>
    <dgm:pt modelId="{77AB4558-EDCA-40F5-B159-14C638624B6B}" type="parTrans" cxnId="{D2D77151-11F6-4CAB-B453-6052DD094698}">
      <dgm:prSet/>
      <dgm:spPr/>
      <dgm:t>
        <a:bodyPr/>
        <a:lstStyle/>
        <a:p>
          <a:endParaRPr lang="en-US"/>
        </a:p>
      </dgm:t>
    </dgm:pt>
    <dgm:pt modelId="{7D02BBA2-9C0D-4A93-A98C-942613CD4429}" type="sibTrans" cxnId="{D2D77151-11F6-4CAB-B453-6052DD094698}">
      <dgm:prSet/>
      <dgm:spPr/>
      <dgm:t>
        <a:bodyPr/>
        <a:lstStyle/>
        <a:p>
          <a:endParaRPr lang="en-US"/>
        </a:p>
      </dgm:t>
    </dgm:pt>
    <dgm:pt modelId="{C93D5BFD-B39A-4A46-AEED-EFD29865EE37}">
      <dgm:prSet/>
      <dgm:spPr/>
      <dgm:t>
        <a:bodyPr/>
        <a:lstStyle/>
        <a:p>
          <a:pPr rtl="0"/>
          <a:r>
            <a:rPr lang="en-US"/>
            <a:t>Myth</a:t>
          </a:r>
        </a:p>
      </dgm:t>
    </dgm:pt>
    <dgm:pt modelId="{3E989A9D-10A6-4C0A-9F03-908162AFAF1E}" type="parTrans" cxnId="{6D80DF9E-5216-4A74-962D-60D636D3A161}">
      <dgm:prSet/>
      <dgm:spPr/>
      <dgm:t>
        <a:bodyPr/>
        <a:lstStyle/>
        <a:p>
          <a:endParaRPr lang="en-US"/>
        </a:p>
      </dgm:t>
    </dgm:pt>
    <dgm:pt modelId="{7D078BE7-B30B-4531-9E60-D45CE2683A6B}" type="sibTrans" cxnId="{6D80DF9E-5216-4A74-962D-60D636D3A161}">
      <dgm:prSet/>
      <dgm:spPr/>
      <dgm:t>
        <a:bodyPr/>
        <a:lstStyle/>
        <a:p>
          <a:endParaRPr lang="en-US"/>
        </a:p>
      </dgm:t>
    </dgm:pt>
    <dgm:pt modelId="{18A35213-11DD-4D74-8206-FA8BD43F851D}">
      <dgm:prSet/>
      <dgm:spPr/>
      <dgm:t>
        <a:bodyPr/>
        <a:lstStyle/>
        <a:p>
          <a:pPr rtl="0"/>
          <a:r>
            <a:rPr lang="en-US"/>
            <a:t>Ancestral property cannot be alienated</a:t>
          </a:r>
        </a:p>
      </dgm:t>
    </dgm:pt>
    <dgm:pt modelId="{E1E9A71F-53C2-4971-AE6C-EF07EEEF0684}" type="parTrans" cxnId="{20948D1D-819F-4D53-A280-43C1FF9698EE}">
      <dgm:prSet/>
      <dgm:spPr/>
      <dgm:t>
        <a:bodyPr/>
        <a:lstStyle/>
        <a:p>
          <a:endParaRPr lang="en-US"/>
        </a:p>
      </dgm:t>
    </dgm:pt>
    <dgm:pt modelId="{740F2D9E-BA46-4AC6-83CC-5AAF22FE8FAD}" type="sibTrans" cxnId="{20948D1D-819F-4D53-A280-43C1FF9698EE}">
      <dgm:prSet/>
      <dgm:spPr/>
      <dgm:t>
        <a:bodyPr/>
        <a:lstStyle/>
        <a:p>
          <a:endParaRPr lang="en-US"/>
        </a:p>
      </dgm:t>
    </dgm:pt>
    <dgm:pt modelId="{1B67F1FB-7016-45A0-9BE8-4E0E58B94849}">
      <dgm:prSet/>
      <dgm:spPr/>
      <dgm:t>
        <a:bodyPr/>
        <a:lstStyle/>
        <a:p>
          <a:pPr rtl="0"/>
          <a:r>
            <a:rPr lang="en-US"/>
            <a:t>Reality </a:t>
          </a:r>
        </a:p>
      </dgm:t>
    </dgm:pt>
    <dgm:pt modelId="{422A6C44-E942-480E-9735-23245130261B}" type="parTrans" cxnId="{6E6CAD4E-FBF6-42E9-B67D-E5F8A65A7B37}">
      <dgm:prSet/>
      <dgm:spPr/>
      <dgm:t>
        <a:bodyPr/>
        <a:lstStyle/>
        <a:p>
          <a:endParaRPr lang="en-US"/>
        </a:p>
      </dgm:t>
    </dgm:pt>
    <dgm:pt modelId="{65C1447F-8C45-4E44-965F-8709A3E14D2F}" type="sibTrans" cxnId="{6E6CAD4E-FBF6-42E9-B67D-E5F8A65A7B37}">
      <dgm:prSet/>
      <dgm:spPr/>
      <dgm:t>
        <a:bodyPr/>
        <a:lstStyle/>
        <a:p>
          <a:endParaRPr lang="en-US"/>
        </a:p>
      </dgm:t>
    </dgm:pt>
    <dgm:pt modelId="{BF6CA1E1-D4BC-4F08-AA28-B681EB56EDC8}">
      <dgm:prSet/>
      <dgm:spPr/>
      <dgm:t>
        <a:bodyPr/>
        <a:lstStyle/>
        <a:p>
          <a:pPr rtl="0"/>
          <a:r>
            <a:rPr lang="en-US"/>
            <a:t>Ancestral property can be lineated</a:t>
          </a:r>
        </a:p>
      </dgm:t>
    </dgm:pt>
    <dgm:pt modelId="{6FC6314E-C34B-4210-8438-8AC3B434D6DF}" type="parTrans" cxnId="{BE1D3B61-5135-4E0D-AEF2-B37AECBB317A}">
      <dgm:prSet/>
      <dgm:spPr/>
      <dgm:t>
        <a:bodyPr/>
        <a:lstStyle/>
        <a:p>
          <a:endParaRPr lang="en-US"/>
        </a:p>
      </dgm:t>
    </dgm:pt>
    <dgm:pt modelId="{B4C019B4-48BB-47CA-ADD7-64C15B38BD5D}" type="sibTrans" cxnId="{BE1D3B61-5135-4E0D-AEF2-B37AECBB317A}">
      <dgm:prSet/>
      <dgm:spPr/>
      <dgm:t>
        <a:bodyPr/>
        <a:lstStyle/>
        <a:p>
          <a:endParaRPr lang="en-US"/>
        </a:p>
      </dgm:t>
    </dgm:pt>
    <dgm:pt modelId="{ACD9799C-C560-42E9-ADE9-E953835C2391}">
      <dgm:prSet/>
      <dgm:spPr/>
      <dgm:t>
        <a:bodyPr/>
        <a:lstStyle/>
        <a:p>
          <a:pPr rtl="0"/>
          <a:r>
            <a:rPr lang="en-US"/>
            <a:t>Yudhister v. Ashok Kumar (SC)</a:t>
          </a:r>
        </a:p>
      </dgm:t>
    </dgm:pt>
    <dgm:pt modelId="{513842E4-52AF-4C34-A30D-F41558638027}" type="parTrans" cxnId="{1BB5989F-A7CC-4697-8427-351512F4B3D4}">
      <dgm:prSet/>
      <dgm:spPr/>
      <dgm:t>
        <a:bodyPr/>
        <a:lstStyle/>
        <a:p>
          <a:endParaRPr lang="en-US"/>
        </a:p>
      </dgm:t>
    </dgm:pt>
    <dgm:pt modelId="{0324D7C0-C4ED-4330-B8D3-C09E55C0A860}" type="sibTrans" cxnId="{1BB5989F-A7CC-4697-8427-351512F4B3D4}">
      <dgm:prSet/>
      <dgm:spPr/>
      <dgm:t>
        <a:bodyPr/>
        <a:lstStyle/>
        <a:p>
          <a:endParaRPr lang="en-US"/>
        </a:p>
      </dgm:t>
    </dgm:pt>
    <dgm:pt modelId="{6ABD4E9C-C41B-436E-B318-502D7417B1F6}">
      <dgm:prSet/>
      <dgm:spPr/>
      <dgm:t>
        <a:bodyPr/>
        <a:lstStyle/>
        <a:p>
          <a:pPr rtl="0"/>
          <a:r>
            <a:rPr lang="en-US" dirty="0" err="1"/>
            <a:t>Uttam</a:t>
          </a:r>
          <a:r>
            <a:rPr lang="en-US" dirty="0"/>
            <a:t> v. </a:t>
          </a:r>
          <a:r>
            <a:rPr lang="en-US" dirty="0" err="1"/>
            <a:t>Saubhag</a:t>
          </a:r>
          <a:r>
            <a:rPr lang="en-US" dirty="0"/>
            <a:t> Singh (SC)</a:t>
          </a:r>
        </a:p>
      </dgm:t>
    </dgm:pt>
    <dgm:pt modelId="{55AB120C-AE88-4A82-B561-B9B2162527F9}" type="parTrans" cxnId="{2B228AEF-E345-4783-A68C-8A8EAF671942}">
      <dgm:prSet/>
      <dgm:spPr/>
      <dgm:t>
        <a:bodyPr/>
        <a:lstStyle/>
        <a:p>
          <a:endParaRPr lang="en-US"/>
        </a:p>
      </dgm:t>
    </dgm:pt>
    <dgm:pt modelId="{89B2F7C4-8025-4B97-8AD2-CAB64CE4AA33}" type="sibTrans" cxnId="{2B228AEF-E345-4783-A68C-8A8EAF671942}">
      <dgm:prSet/>
      <dgm:spPr/>
      <dgm:t>
        <a:bodyPr/>
        <a:lstStyle/>
        <a:p>
          <a:endParaRPr lang="en-US"/>
        </a:p>
      </dgm:t>
    </dgm:pt>
    <dgm:pt modelId="{AD29F471-E528-4D19-97B2-A8462E5F4DBE}">
      <dgm:prSet/>
      <dgm:spPr/>
      <dgm:t>
        <a:bodyPr/>
        <a:lstStyle/>
        <a:p>
          <a:pPr rtl="0"/>
          <a:r>
            <a:rPr lang="en-US" dirty="0" err="1"/>
            <a:t>Surender</a:t>
          </a:r>
          <a:r>
            <a:rPr lang="en-US" dirty="0"/>
            <a:t> Kumar (Del) </a:t>
          </a:r>
        </a:p>
      </dgm:t>
    </dgm:pt>
    <dgm:pt modelId="{8E10C900-BAD0-4583-BFA5-71DCCDE0BD73}" type="parTrans" cxnId="{4FCC4C8B-ACE1-4680-8DC9-E3F00D8DF1D1}">
      <dgm:prSet/>
      <dgm:spPr/>
      <dgm:t>
        <a:bodyPr/>
        <a:lstStyle/>
        <a:p>
          <a:endParaRPr lang="en-US"/>
        </a:p>
      </dgm:t>
    </dgm:pt>
    <dgm:pt modelId="{CF801C6F-D77C-40D0-9497-D70BD43F7A9A}" type="sibTrans" cxnId="{4FCC4C8B-ACE1-4680-8DC9-E3F00D8DF1D1}">
      <dgm:prSet/>
      <dgm:spPr/>
      <dgm:t>
        <a:bodyPr/>
        <a:lstStyle/>
        <a:p>
          <a:endParaRPr lang="en-US"/>
        </a:p>
      </dgm:t>
    </dgm:pt>
    <dgm:pt modelId="{6FDA891E-54EA-4B4A-A0ED-FF8EDCDAAFD7}">
      <dgm:prSet/>
      <dgm:spPr/>
      <dgm:t>
        <a:bodyPr/>
        <a:lstStyle/>
        <a:p>
          <a:pPr rtl="0"/>
          <a:r>
            <a:rPr lang="en-US" dirty="0" err="1"/>
            <a:t>Arshnoor</a:t>
          </a:r>
          <a:r>
            <a:rPr lang="en-US" dirty="0"/>
            <a:t> Singh (SC)</a:t>
          </a:r>
        </a:p>
      </dgm:t>
    </dgm:pt>
    <dgm:pt modelId="{2BF83140-967D-4259-965F-00D059C939DB}" type="parTrans" cxnId="{1B7AA447-6E64-4B55-9881-B9D93C4F34E5}">
      <dgm:prSet/>
      <dgm:spPr/>
      <dgm:t>
        <a:bodyPr/>
        <a:lstStyle/>
        <a:p>
          <a:endParaRPr lang="en-US"/>
        </a:p>
      </dgm:t>
    </dgm:pt>
    <dgm:pt modelId="{58FB319D-3300-4473-BAA5-5325AC76F3B3}" type="sibTrans" cxnId="{1B7AA447-6E64-4B55-9881-B9D93C4F34E5}">
      <dgm:prSet/>
      <dgm:spPr/>
      <dgm:t>
        <a:bodyPr/>
        <a:lstStyle/>
        <a:p>
          <a:endParaRPr lang="en-US"/>
        </a:p>
      </dgm:t>
    </dgm:pt>
    <dgm:pt modelId="{F4E8A784-24CD-4483-8D31-30F11E33964A}" type="pres">
      <dgm:prSet presAssocID="{ABC57472-69ED-4B69-9879-5A01B1B4E524}" presName="linear" presStyleCnt="0">
        <dgm:presLayoutVars>
          <dgm:animLvl val="lvl"/>
          <dgm:resizeHandles val="exact"/>
        </dgm:presLayoutVars>
      </dgm:prSet>
      <dgm:spPr/>
      <dgm:t>
        <a:bodyPr/>
        <a:lstStyle/>
        <a:p>
          <a:endParaRPr lang="en-GB"/>
        </a:p>
      </dgm:t>
    </dgm:pt>
    <dgm:pt modelId="{1AE0D323-F7E5-41E0-8CD8-7E761189808F}" type="pres">
      <dgm:prSet presAssocID="{ABDA15AA-E1D8-4BD6-833C-5ACF7D6F7892}" presName="parentText" presStyleLbl="node1" presStyleIdx="0" presStyleCnt="5">
        <dgm:presLayoutVars>
          <dgm:chMax val="0"/>
          <dgm:bulletEnabled val="1"/>
        </dgm:presLayoutVars>
      </dgm:prSet>
      <dgm:spPr/>
      <dgm:t>
        <a:bodyPr/>
        <a:lstStyle/>
        <a:p>
          <a:endParaRPr lang="en-GB"/>
        </a:p>
      </dgm:t>
    </dgm:pt>
    <dgm:pt modelId="{D51A1CE8-E5CE-43AB-8892-C163623842D9}" type="pres">
      <dgm:prSet presAssocID="{ABDA15AA-E1D8-4BD6-833C-5ACF7D6F7892}" presName="childText" presStyleLbl="revTx" presStyleIdx="0" presStyleCnt="3">
        <dgm:presLayoutVars>
          <dgm:bulletEnabled val="1"/>
        </dgm:presLayoutVars>
      </dgm:prSet>
      <dgm:spPr/>
      <dgm:t>
        <a:bodyPr/>
        <a:lstStyle/>
        <a:p>
          <a:endParaRPr lang="en-GB"/>
        </a:p>
      </dgm:t>
    </dgm:pt>
    <dgm:pt modelId="{6A5EE8FB-F633-4287-8275-DA04B14239B6}" type="pres">
      <dgm:prSet presAssocID="{1050130C-C1E7-4D76-81F0-7F8F93461BCF}" presName="parentText" presStyleLbl="node1" presStyleIdx="1" presStyleCnt="5">
        <dgm:presLayoutVars>
          <dgm:chMax val="0"/>
          <dgm:bulletEnabled val="1"/>
        </dgm:presLayoutVars>
      </dgm:prSet>
      <dgm:spPr/>
      <dgm:t>
        <a:bodyPr/>
        <a:lstStyle/>
        <a:p>
          <a:endParaRPr lang="en-GB"/>
        </a:p>
      </dgm:t>
    </dgm:pt>
    <dgm:pt modelId="{74059C64-2591-453A-B7E1-7063AB3D8CD7}" type="pres">
      <dgm:prSet presAssocID="{6A20B4DD-C042-4D8A-8581-A864E13F6446}" presName="spacer" presStyleCnt="0"/>
      <dgm:spPr/>
    </dgm:pt>
    <dgm:pt modelId="{4B7F5F37-2133-47E4-BE7F-B73BFC88EF9F}" type="pres">
      <dgm:prSet presAssocID="{9CD7E6AB-31B1-4D75-BEAF-1465521A5661}" presName="parentText" presStyleLbl="node1" presStyleIdx="2" presStyleCnt="5">
        <dgm:presLayoutVars>
          <dgm:chMax val="0"/>
          <dgm:bulletEnabled val="1"/>
        </dgm:presLayoutVars>
      </dgm:prSet>
      <dgm:spPr/>
      <dgm:t>
        <a:bodyPr/>
        <a:lstStyle/>
        <a:p>
          <a:endParaRPr lang="en-GB"/>
        </a:p>
      </dgm:t>
    </dgm:pt>
    <dgm:pt modelId="{F461C988-4261-479C-AE31-89259CE06289}" type="pres">
      <dgm:prSet presAssocID="{7D02BBA2-9C0D-4A93-A98C-942613CD4429}" presName="spacer" presStyleCnt="0"/>
      <dgm:spPr/>
    </dgm:pt>
    <dgm:pt modelId="{5DF6431A-953E-4B07-BC30-B69014EAAC36}" type="pres">
      <dgm:prSet presAssocID="{C93D5BFD-B39A-4A46-AEED-EFD29865EE37}" presName="parentText" presStyleLbl="node1" presStyleIdx="3" presStyleCnt="5">
        <dgm:presLayoutVars>
          <dgm:chMax val="0"/>
          <dgm:bulletEnabled val="1"/>
        </dgm:presLayoutVars>
      </dgm:prSet>
      <dgm:spPr/>
      <dgm:t>
        <a:bodyPr/>
        <a:lstStyle/>
        <a:p>
          <a:endParaRPr lang="en-GB"/>
        </a:p>
      </dgm:t>
    </dgm:pt>
    <dgm:pt modelId="{51F886AF-1863-4B48-801A-44AF1CA7AF32}" type="pres">
      <dgm:prSet presAssocID="{C93D5BFD-B39A-4A46-AEED-EFD29865EE37}" presName="childText" presStyleLbl="revTx" presStyleIdx="1" presStyleCnt="3">
        <dgm:presLayoutVars>
          <dgm:bulletEnabled val="1"/>
        </dgm:presLayoutVars>
      </dgm:prSet>
      <dgm:spPr/>
      <dgm:t>
        <a:bodyPr/>
        <a:lstStyle/>
        <a:p>
          <a:endParaRPr lang="en-GB"/>
        </a:p>
      </dgm:t>
    </dgm:pt>
    <dgm:pt modelId="{C9BD0299-2A46-4F62-A08A-5CF1573E6241}" type="pres">
      <dgm:prSet presAssocID="{1B67F1FB-7016-45A0-9BE8-4E0E58B94849}" presName="parentText" presStyleLbl="node1" presStyleIdx="4" presStyleCnt="5">
        <dgm:presLayoutVars>
          <dgm:chMax val="0"/>
          <dgm:bulletEnabled val="1"/>
        </dgm:presLayoutVars>
      </dgm:prSet>
      <dgm:spPr/>
      <dgm:t>
        <a:bodyPr/>
        <a:lstStyle/>
        <a:p>
          <a:endParaRPr lang="en-GB"/>
        </a:p>
      </dgm:t>
    </dgm:pt>
    <dgm:pt modelId="{59BE3D0C-1455-40B7-A2F5-3E2DC6F14F8D}" type="pres">
      <dgm:prSet presAssocID="{1B67F1FB-7016-45A0-9BE8-4E0E58B94849}" presName="childText" presStyleLbl="revTx" presStyleIdx="2" presStyleCnt="3">
        <dgm:presLayoutVars>
          <dgm:bulletEnabled val="1"/>
        </dgm:presLayoutVars>
      </dgm:prSet>
      <dgm:spPr/>
      <dgm:t>
        <a:bodyPr/>
        <a:lstStyle/>
        <a:p>
          <a:endParaRPr lang="en-GB"/>
        </a:p>
      </dgm:t>
    </dgm:pt>
  </dgm:ptLst>
  <dgm:cxnLst>
    <dgm:cxn modelId="{AF5AE6D2-FAA0-4D90-BFAB-0AEA6C0821E7}" type="presOf" srcId="{AD29F471-E528-4D19-97B2-A8462E5F4DBE}" destId="{59BE3D0C-1455-40B7-A2F5-3E2DC6F14F8D}" srcOrd="0" destOrd="3" presId="urn:microsoft.com/office/officeart/2005/8/layout/vList2"/>
    <dgm:cxn modelId="{A357DEF1-5932-4107-915F-196E33F41C86}" type="presOf" srcId="{BF6CA1E1-D4BC-4F08-AA28-B681EB56EDC8}" destId="{59BE3D0C-1455-40B7-A2F5-3E2DC6F14F8D}" srcOrd="0" destOrd="0" presId="urn:microsoft.com/office/officeart/2005/8/layout/vList2"/>
    <dgm:cxn modelId="{45B8A367-B68B-4A33-92E1-F49B3AC31505}" type="presOf" srcId="{9CD7E6AB-31B1-4D75-BEAF-1465521A5661}" destId="{4B7F5F37-2133-47E4-BE7F-B73BFC88EF9F}" srcOrd="0" destOrd="0" presId="urn:microsoft.com/office/officeart/2005/8/layout/vList2"/>
    <dgm:cxn modelId="{E858AA2D-691D-44A1-A2BA-14E0AFAC3EAE}" type="presOf" srcId="{ACD9799C-C560-42E9-ADE9-E953835C2391}" destId="{59BE3D0C-1455-40B7-A2F5-3E2DC6F14F8D}" srcOrd="0" destOrd="1" presId="urn:microsoft.com/office/officeart/2005/8/layout/vList2"/>
    <dgm:cxn modelId="{2B228AEF-E345-4783-A68C-8A8EAF671942}" srcId="{BF6CA1E1-D4BC-4F08-AA28-B681EB56EDC8}" destId="{6ABD4E9C-C41B-436E-B318-502D7417B1F6}" srcOrd="1" destOrd="0" parTransId="{55AB120C-AE88-4A82-B561-B9B2162527F9}" sibTransId="{89B2F7C4-8025-4B97-8AD2-CAB64CE4AA33}"/>
    <dgm:cxn modelId="{A7DBECD6-F47D-4F51-B48C-7002E3D4669F}" type="presOf" srcId="{C93D5BFD-B39A-4A46-AEED-EFD29865EE37}" destId="{5DF6431A-953E-4B07-BC30-B69014EAAC36}" srcOrd="0" destOrd="0" presId="urn:microsoft.com/office/officeart/2005/8/layout/vList2"/>
    <dgm:cxn modelId="{810F1E8E-ED34-4385-A5BC-ABE8B7AD26B7}" type="presOf" srcId="{ABDA15AA-E1D8-4BD6-833C-5ACF7D6F7892}" destId="{1AE0D323-F7E5-41E0-8CD8-7E761189808F}" srcOrd="0" destOrd="0" presId="urn:microsoft.com/office/officeart/2005/8/layout/vList2"/>
    <dgm:cxn modelId="{D894DEAF-D327-426C-A5C4-EA62D2F73602}" srcId="{ABDA15AA-E1D8-4BD6-833C-5ACF7D6F7892}" destId="{9E53F2B6-E4F8-45CA-824F-3CDAD2DF62C4}" srcOrd="0" destOrd="0" parTransId="{04F7C53A-ED2A-4A08-BC5B-2373C4FDE53C}" sibTransId="{D84DF45E-7F33-4554-9434-B7F95B1F515F}"/>
    <dgm:cxn modelId="{6E6CAD4E-FBF6-42E9-B67D-E5F8A65A7B37}" srcId="{ABC57472-69ED-4B69-9879-5A01B1B4E524}" destId="{1B67F1FB-7016-45A0-9BE8-4E0E58B94849}" srcOrd="4" destOrd="0" parTransId="{422A6C44-E942-480E-9735-23245130261B}" sibTransId="{65C1447F-8C45-4E44-965F-8709A3E14D2F}"/>
    <dgm:cxn modelId="{1B7AA447-6E64-4B55-9881-B9D93C4F34E5}" srcId="{BF6CA1E1-D4BC-4F08-AA28-B681EB56EDC8}" destId="{6FDA891E-54EA-4B4A-A0ED-FF8EDCDAAFD7}" srcOrd="3" destOrd="0" parTransId="{2BF83140-967D-4259-965F-00D059C939DB}" sibTransId="{58FB319D-3300-4473-BAA5-5325AC76F3B3}"/>
    <dgm:cxn modelId="{A6094C7F-1ED7-4304-8353-8FEA086AFEFC}" srcId="{ABC57472-69ED-4B69-9879-5A01B1B4E524}" destId="{ABDA15AA-E1D8-4BD6-833C-5ACF7D6F7892}" srcOrd="0" destOrd="0" parTransId="{D7452B02-BC5C-47BF-A172-E7EC4E192D3E}" sibTransId="{5F77BDE4-0B54-4E2C-9B90-C32DDE56A044}"/>
    <dgm:cxn modelId="{2C3A96E0-E792-48D2-A4A5-21BEEDA7FE5C}" type="presOf" srcId="{1B67F1FB-7016-45A0-9BE8-4E0E58B94849}" destId="{C9BD0299-2A46-4F62-A08A-5CF1573E6241}" srcOrd="0" destOrd="0" presId="urn:microsoft.com/office/officeart/2005/8/layout/vList2"/>
    <dgm:cxn modelId="{1BB5989F-A7CC-4697-8427-351512F4B3D4}" srcId="{BF6CA1E1-D4BC-4F08-AA28-B681EB56EDC8}" destId="{ACD9799C-C560-42E9-ADE9-E953835C2391}" srcOrd="0" destOrd="0" parTransId="{513842E4-52AF-4C34-A30D-F41558638027}" sibTransId="{0324D7C0-C4ED-4330-B8D3-C09E55C0A860}"/>
    <dgm:cxn modelId="{D5C15D96-D4BC-446B-98EC-8D0D77A1F36E}" srcId="{ABC57472-69ED-4B69-9879-5A01B1B4E524}" destId="{1050130C-C1E7-4D76-81F0-7F8F93461BCF}" srcOrd="1" destOrd="0" parTransId="{1546AEA9-F4EA-4C02-9438-9260CDCA693F}" sibTransId="{6A20B4DD-C042-4D8A-8581-A864E13F6446}"/>
    <dgm:cxn modelId="{D2D77151-11F6-4CAB-B453-6052DD094698}" srcId="{ABC57472-69ED-4B69-9879-5A01B1B4E524}" destId="{9CD7E6AB-31B1-4D75-BEAF-1465521A5661}" srcOrd="2" destOrd="0" parTransId="{77AB4558-EDCA-40F5-B159-14C638624B6B}" sibTransId="{7D02BBA2-9C0D-4A93-A98C-942613CD4429}"/>
    <dgm:cxn modelId="{ADCA50F5-84FE-493A-AF69-B52447B780F8}" type="presOf" srcId="{9E53F2B6-E4F8-45CA-824F-3CDAD2DF62C4}" destId="{D51A1CE8-E5CE-43AB-8892-C163623842D9}" srcOrd="0" destOrd="0" presId="urn:microsoft.com/office/officeart/2005/8/layout/vList2"/>
    <dgm:cxn modelId="{EBD275B6-D3E5-4E6A-B703-D41F29370DD4}" type="presOf" srcId="{18A35213-11DD-4D74-8206-FA8BD43F851D}" destId="{51F886AF-1863-4B48-801A-44AF1CA7AF32}" srcOrd="0" destOrd="0" presId="urn:microsoft.com/office/officeart/2005/8/layout/vList2"/>
    <dgm:cxn modelId="{32FDE5DD-E4C0-4796-81D3-275727B5B8CB}" type="presOf" srcId="{ABC57472-69ED-4B69-9879-5A01B1B4E524}" destId="{F4E8A784-24CD-4483-8D31-30F11E33964A}" srcOrd="0" destOrd="0" presId="urn:microsoft.com/office/officeart/2005/8/layout/vList2"/>
    <dgm:cxn modelId="{5B13C228-B2ED-4801-9B1A-2E817DF17A69}" type="presOf" srcId="{6ABD4E9C-C41B-436E-B318-502D7417B1F6}" destId="{59BE3D0C-1455-40B7-A2F5-3E2DC6F14F8D}" srcOrd="0" destOrd="2" presId="urn:microsoft.com/office/officeart/2005/8/layout/vList2"/>
    <dgm:cxn modelId="{BE1D3B61-5135-4E0D-AEF2-B37AECBB317A}" srcId="{1B67F1FB-7016-45A0-9BE8-4E0E58B94849}" destId="{BF6CA1E1-D4BC-4F08-AA28-B681EB56EDC8}" srcOrd="0" destOrd="0" parTransId="{6FC6314E-C34B-4210-8438-8AC3B434D6DF}" sibTransId="{B4C019B4-48BB-47CA-ADD7-64C15B38BD5D}"/>
    <dgm:cxn modelId="{011BED43-B1AA-449A-9A7D-2E6D695F1EFB}" type="presOf" srcId="{1050130C-C1E7-4D76-81F0-7F8F93461BCF}" destId="{6A5EE8FB-F633-4287-8275-DA04B14239B6}" srcOrd="0" destOrd="0" presId="urn:microsoft.com/office/officeart/2005/8/layout/vList2"/>
    <dgm:cxn modelId="{20948D1D-819F-4D53-A280-43C1FF9698EE}" srcId="{C93D5BFD-B39A-4A46-AEED-EFD29865EE37}" destId="{18A35213-11DD-4D74-8206-FA8BD43F851D}" srcOrd="0" destOrd="0" parTransId="{E1E9A71F-53C2-4971-AE6C-EF07EEEF0684}" sibTransId="{740F2D9E-BA46-4AC6-83CC-5AAF22FE8FAD}"/>
    <dgm:cxn modelId="{6D80DF9E-5216-4A74-962D-60D636D3A161}" srcId="{ABC57472-69ED-4B69-9879-5A01B1B4E524}" destId="{C93D5BFD-B39A-4A46-AEED-EFD29865EE37}" srcOrd="3" destOrd="0" parTransId="{3E989A9D-10A6-4C0A-9F03-908162AFAF1E}" sibTransId="{7D078BE7-B30B-4531-9E60-D45CE2683A6B}"/>
    <dgm:cxn modelId="{4FCC4C8B-ACE1-4680-8DC9-E3F00D8DF1D1}" srcId="{BF6CA1E1-D4BC-4F08-AA28-B681EB56EDC8}" destId="{AD29F471-E528-4D19-97B2-A8462E5F4DBE}" srcOrd="2" destOrd="0" parTransId="{8E10C900-BAD0-4583-BFA5-71DCCDE0BD73}" sibTransId="{CF801C6F-D77C-40D0-9497-D70BD43F7A9A}"/>
    <dgm:cxn modelId="{96A6D769-42C3-445B-B568-41D507F0FE13}" type="presOf" srcId="{6FDA891E-54EA-4B4A-A0ED-FF8EDCDAAFD7}" destId="{59BE3D0C-1455-40B7-A2F5-3E2DC6F14F8D}" srcOrd="0" destOrd="4" presId="urn:microsoft.com/office/officeart/2005/8/layout/vList2"/>
    <dgm:cxn modelId="{07B8FBC9-6BC1-40A3-A4FC-A38A34222FB3}" type="presParOf" srcId="{F4E8A784-24CD-4483-8D31-30F11E33964A}" destId="{1AE0D323-F7E5-41E0-8CD8-7E761189808F}" srcOrd="0" destOrd="0" presId="urn:microsoft.com/office/officeart/2005/8/layout/vList2"/>
    <dgm:cxn modelId="{69016908-1466-4900-BC6A-4C3D363C8881}" type="presParOf" srcId="{F4E8A784-24CD-4483-8D31-30F11E33964A}" destId="{D51A1CE8-E5CE-43AB-8892-C163623842D9}" srcOrd="1" destOrd="0" presId="urn:microsoft.com/office/officeart/2005/8/layout/vList2"/>
    <dgm:cxn modelId="{E732596D-4614-428B-B66C-BEFBEDF10785}" type="presParOf" srcId="{F4E8A784-24CD-4483-8D31-30F11E33964A}" destId="{6A5EE8FB-F633-4287-8275-DA04B14239B6}" srcOrd="2" destOrd="0" presId="urn:microsoft.com/office/officeart/2005/8/layout/vList2"/>
    <dgm:cxn modelId="{F642BF41-4D04-4AC3-BF94-EA89F5CECF14}" type="presParOf" srcId="{F4E8A784-24CD-4483-8D31-30F11E33964A}" destId="{74059C64-2591-453A-B7E1-7063AB3D8CD7}" srcOrd="3" destOrd="0" presId="urn:microsoft.com/office/officeart/2005/8/layout/vList2"/>
    <dgm:cxn modelId="{5EA95D77-4709-49B3-9F6C-B41692C613C5}" type="presParOf" srcId="{F4E8A784-24CD-4483-8D31-30F11E33964A}" destId="{4B7F5F37-2133-47E4-BE7F-B73BFC88EF9F}" srcOrd="4" destOrd="0" presId="urn:microsoft.com/office/officeart/2005/8/layout/vList2"/>
    <dgm:cxn modelId="{620D0074-DAA3-4492-B639-4C7A3E091F26}" type="presParOf" srcId="{F4E8A784-24CD-4483-8D31-30F11E33964A}" destId="{F461C988-4261-479C-AE31-89259CE06289}" srcOrd="5" destOrd="0" presId="urn:microsoft.com/office/officeart/2005/8/layout/vList2"/>
    <dgm:cxn modelId="{531A2959-3625-4657-BC2D-67A00806BE34}" type="presParOf" srcId="{F4E8A784-24CD-4483-8D31-30F11E33964A}" destId="{5DF6431A-953E-4B07-BC30-B69014EAAC36}" srcOrd="6" destOrd="0" presId="urn:microsoft.com/office/officeart/2005/8/layout/vList2"/>
    <dgm:cxn modelId="{D70E3A3D-A45E-4689-9B80-23661E867B71}" type="presParOf" srcId="{F4E8A784-24CD-4483-8D31-30F11E33964A}" destId="{51F886AF-1863-4B48-801A-44AF1CA7AF32}" srcOrd="7" destOrd="0" presId="urn:microsoft.com/office/officeart/2005/8/layout/vList2"/>
    <dgm:cxn modelId="{56E49BF7-0AFA-47C5-BFD7-46117C3B5C8E}" type="presParOf" srcId="{F4E8A784-24CD-4483-8D31-30F11E33964A}" destId="{C9BD0299-2A46-4F62-A08A-5CF1573E6241}" srcOrd="8" destOrd="0" presId="urn:microsoft.com/office/officeart/2005/8/layout/vList2"/>
    <dgm:cxn modelId="{64F1BC71-BF31-4019-88A9-29426248E854}" type="presParOf" srcId="{F4E8A784-24CD-4483-8D31-30F11E33964A}" destId="{59BE3D0C-1455-40B7-A2F5-3E2DC6F14F8D}"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6AF33C1A-874C-4244-B913-FF35C03CC486}"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4DBEA60B-958E-4C9F-83C6-73CEE4082E84}">
      <dgm:prSet/>
      <dgm:spPr/>
      <dgm:t>
        <a:bodyPr/>
        <a:lstStyle/>
        <a:p>
          <a:pPr rtl="0"/>
          <a:r>
            <a:rPr lang="en-US" dirty="0"/>
            <a:t>A son who inherits property from his father will be treated as his separate individual property  and</a:t>
          </a:r>
        </a:p>
      </dgm:t>
    </dgm:pt>
    <dgm:pt modelId="{B9CF2EDD-B48C-4339-8236-28526F56CB30}" type="parTrans" cxnId="{258CC440-173D-4447-AFBE-F3E46FEC1425}">
      <dgm:prSet/>
      <dgm:spPr/>
      <dgm:t>
        <a:bodyPr/>
        <a:lstStyle/>
        <a:p>
          <a:endParaRPr lang="en-US"/>
        </a:p>
      </dgm:t>
    </dgm:pt>
    <dgm:pt modelId="{D5205928-AD36-4069-8BC2-F3FE706C99F5}" type="sibTrans" cxnId="{258CC440-173D-4447-AFBE-F3E46FEC1425}">
      <dgm:prSet/>
      <dgm:spPr/>
      <dgm:t>
        <a:bodyPr/>
        <a:lstStyle/>
        <a:p>
          <a:endParaRPr lang="en-US"/>
        </a:p>
      </dgm:t>
    </dgm:pt>
    <dgm:pt modelId="{4EF3AEF4-9FAB-43A9-B3E1-7F4FBE6D3E76}">
      <dgm:prSet/>
      <dgm:spPr/>
      <dgm:t>
        <a:bodyPr/>
        <a:lstStyle/>
        <a:p>
          <a:pPr rtl="0"/>
          <a:r>
            <a:rPr lang="en-US" dirty="0"/>
            <a:t>it will not become the joint family property of son</a:t>
          </a:r>
        </a:p>
      </dgm:t>
    </dgm:pt>
    <dgm:pt modelId="{D75365D9-EB4E-4BF6-8EB4-BB6DE5791FAA}" type="parTrans" cxnId="{CC923947-4444-4D9E-B64C-FF9AD1608B50}">
      <dgm:prSet/>
      <dgm:spPr/>
      <dgm:t>
        <a:bodyPr/>
        <a:lstStyle/>
        <a:p>
          <a:endParaRPr lang="en-US"/>
        </a:p>
      </dgm:t>
    </dgm:pt>
    <dgm:pt modelId="{F2B4450B-8F21-4D08-BE30-645EC099733D}" type="sibTrans" cxnId="{CC923947-4444-4D9E-B64C-FF9AD1608B50}">
      <dgm:prSet/>
      <dgm:spPr/>
      <dgm:t>
        <a:bodyPr/>
        <a:lstStyle/>
        <a:p>
          <a:endParaRPr lang="en-US"/>
        </a:p>
      </dgm:t>
    </dgm:pt>
    <dgm:pt modelId="{7EAADC09-6D48-498B-A5B8-00D847C95B2F}" type="pres">
      <dgm:prSet presAssocID="{6AF33C1A-874C-4244-B913-FF35C03CC486}" presName="linear" presStyleCnt="0">
        <dgm:presLayoutVars>
          <dgm:animLvl val="lvl"/>
          <dgm:resizeHandles val="exact"/>
        </dgm:presLayoutVars>
      </dgm:prSet>
      <dgm:spPr/>
      <dgm:t>
        <a:bodyPr/>
        <a:lstStyle/>
        <a:p>
          <a:endParaRPr lang="en-GB"/>
        </a:p>
      </dgm:t>
    </dgm:pt>
    <dgm:pt modelId="{7AED38F2-45AF-4C0F-93B9-A871808D393A}" type="pres">
      <dgm:prSet presAssocID="{4DBEA60B-958E-4C9F-83C6-73CEE4082E84}" presName="parentText" presStyleLbl="node1" presStyleIdx="0" presStyleCnt="2">
        <dgm:presLayoutVars>
          <dgm:chMax val="0"/>
          <dgm:bulletEnabled val="1"/>
        </dgm:presLayoutVars>
      </dgm:prSet>
      <dgm:spPr/>
      <dgm:t>
        <a:bodyPr/>
        <a:lstStyle/>
        <a:p>
          <a:endParaRPr lang="en-GB"/>
        </a:p>
      </dgm:t>
    </dgm:pt>
    <dgm:pt modelId="{0F53FAD0-463C-4990-BF0B-DB9775BAFFE7}" type="pres">
      <dgm:prSet presAssocID="{D5205928-AD36-4069-8BC2-F3FE706C99F5}" presName="spacer" presStyleCnt="0"/>
      <dgm:spPr/>
    </dgm:pt>
    <dgm:pt modelId="{21F4E96E-16D2-4ADC-B4EC-64C21D8E8FB7}" type="pres">
      <dgm:prSet presAssocID="{4EF3AEF4-9FAB-43A9-B3E1-7F4FBE6D3E76}" presName="parentText" presStyleLbl="node1" presStyleIdx="1" presStyleCnt="2">
        <dgm:presLayoutVars>
          <dgm:chMax val="0"/>
          <dgm:bulletEnabled val="1"/>
        </dgm:presLayoutVars>
      </dgm:prSet>
      <dgm:spPr/>
      <dgm:t>
        <a:bodyPr/>
        <a:lstStyle/>
        <a:p>
          <a:endParaRPr lang="en-GB"/>
        </a:p>
      </dgm:t>
    </dgm:pt>
  </dgm:ptLst>
  <dgm:cxnLst>
    <dgm:cxn modelId="{44D1C213-3006-4CA5-AB33-86344DA1BDD8}" type="presOf" srcId="{4EF3AEF4-9FAB-43A9-B3E1-7F4FBE6D3E76}" destId="{21F4E96E-16D2-4ADC-B4EC-64C21D8E8FB7}" srcOrd="0" destOrd="0" presId="urn:microsoft.com/office/officeart/2005/8/layout/vList2"/>
    <dgm:cxn modelId="{9392E402-5313-4E3B-B31C-5BB31043B3A6}" type="presOf" srcId="{6AF33C1A-874C-4244-B913-FF35C03CC486}" destId="{7EAADC09-6D48-498B-A5B8-00D847C95B2F}" srcOrd="0" destOrd="0" presId="urn:microsoft.com/office/officeart/2005/8/layout/vList2"/>
    <dgm:cxn modelId="{258CC440-173D-4447-AFBE-F3E46FEC1425}" srcId="{6AF33C1A-874C-4244-B913-FF35C03CC486}" destId="{4DBEA60B-958E-4C9F-83C6-73CEE4082E84}" srcOrd="0" destOrd="0" parTransId="{B9CF2EDD-B48C-4339-8236-28526F56CB30}" sibTransId="{D5205928-AD36-4069-8BC2-F3FE706C99F5}"/>
    <dgm:cxn modelId="{CC923947-4444-4D9E-B64C-FF9AD1608B50}" srcId="{6AF33C1A-874C-4244-B913-FF35C03CC486}" destId="{4EF3AEF4-9FAB-43A9-B3E1-7F4FBE6D3E76}" srcOrd="1" destOrd="0" parTransId="{D75365D9-EB4E-4BF6-8EB4-BB6DE5791FAA}" sibTransId="{F2B4450B-8F21-4D08-BE30-645EC099733D}"/>
    <dgm:cxn modelId="{D503907F-5F81-40EF-973E-A6298CCCA35D}" type="presOf" srcId="{4DBEA60B-958E-4C9F-83C6-73CEE4082E84}" destId="{7AED38F2-45AF-4C0F-93B9-A871808D393A}" srcOrd="0" destOrd="0" presId="urn:microsoft.com/office/officeart/2005/8/layout/vList2"/>
    <dgm:cxn modelId="{36D76212-2EEF-4983-BA3A-7E6F03F339F4}" type="presParOf" srcId="{7EAADC09-6D48-498B-A5B8-00D847C95B2F}" destId="{7AED38F2-45AF-4C0F-93B9-A871808D393A}" srcOrd="0" destOrd="0" presId="urn:microsoft.com/office/officeart/2005/8/layout/vList2"/>
    <dgm:cxn modelId="{4F568CF6-A7C3-435F-A25D-E7CFAA1D1B51}" type="presParOf" srcId="{7EAADC09-6D48-498B-A5B8-00D847C95B2F}" destId="{0F53FAD0-463C-4990-BF0B-DB9775BAFFE7}" srcOrd="1" destOrd="0" presId="urn:microsoft.com/office/officeart/2005/8/layout/vList2"/>
    <dgm:cxn modelId="{80457EED-FA7C-4EAF-9B5C-D9A57DF10031}" type="presParOf" srcId="{7EAADC09-6D48-498B-A5B8-00D847C95B2F}" destId="{21F4E96E-16D2-4ADC-B4EC-64C21D8E8FB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5D12F5B-8B5D-4DE2-AE62-281A65D010D6}" type="doc">
      <dgm:prSet loTypeId="urn:microsoft.com/office/officeart/2005/8/layout/vList2" loCatId="list" qsTypeId="urn:microsoft.com/office/officeart/2005/8/quickstyle/simple1" qsCatId="simple" csTypeId="urn:microsoft.com/office/officeart/2005/8/colors/colorful1#35" csCatId="colorful"/>
      <dgm:spPr/>
      <dgm:t>
        <a:bodyPr/>
        <a:lstStyle/>
        <a:p>
          <a:endParaRPr lang="en-US"/>
        </a:p>
      </dgm:t>
    </dgm:pt>
    <dgm:pt modelId="{38AA5643-CA5C-495C-8309-7563321B7DE5}">
      <dgm:prSet/>
      <dgm:spPr/>
      <dgm:t>
        <a:bodyPr/>
        <a:lstStyle/>
        <a:p>
          <a:pPr rtl="0"/>
          <a:r>
            <a:rPr lang="en-US" dirty="0"/>
            <a:t>Widow inheriting property of her husband cannot be divested on her subsequent marriage</a:t>
          </a:r>
        </a:p>
      </dgm:t>
    </dgm:pt>
    <dgm:pt modelId="{94EF45DA-7923-4979-B30D-12188FF10859}" type="parTrans" cxnId="{BD949208-98E8-4D33-8E59-9FA31F7460B1}">
      <dgm:prSet/>
      <dgm:spPr/>
      <dgm:t>
        <a:bodyPr/>
        <a:lstStyle/>
        <a:p>
          <a:endParaRPr lang="en-US"/>
        </a:p>
      </dgm:t>
    </dgm:pt>
    <dgm:pt modelId="{9EAE77DC-02EF-4608-B999-8C174B7FA195}" type="sibTrans" cxnId="{BD949208-98E8-4D33-8E59-9FA31F7460B1}">
      <dgm:prSet/>
      <dgm:spPr/>
      <dgm:t>
        <a:bodyPr/>
        <a:lstStyle/>
        <a:p>
          <a:endParaRPr lang="en-US"/>
        </a:p>
      </dgm:t>
    </dgm:pt>
    <dgm:pt modelId="{02A93459-1A2D-4CD0-8D9A-07DD83897FE7}">
      <dgm:prSet/>
      <dgm:spPr/>
      <dgm:t>
        <a:bodyPr/>
        <a:lstStyle/>
        <a:p>
          <a:pPr rtl="0"/>
          <a:r>
            <a:rPr lang="en-US" dirty="0" err="1"/>
            <a:t>Cherotte</a:t>
          </a:r>
          <a:r>
            <a:rPr lang="en-US" dirty="0"/>
            <a:t> </a:t>
          </a:r>
          <a:r>
            <a:rPr lang="en-US" dirty="0" err="1"/>
            <a:t>Sugthan</a:t>
          </a:r>
          <a:r>
            <a:rPr lang="en-US" dirty="0"/>
            <a:t> v. </a:t>
          </a:r>
          <a:r>
            <a:rPr lang="en-US" dirty="0" err="1"/>
            <a:t>Cherotte</a:t>
          </a:r>
          <a:r>
            <a:rPr lang="en-US" dirty="0"/>
            <a:t> </a:t>
          </a:r>
          <a:r>
            <a:rPr lang="en-US" dirty="0" err="1"/>
            <a:t>Bharati</a:t>
          </a:r>
          <a:r>
            <a:rPr lang="en-US" dirty="0"/>
            <a:t> AIR 2008 1467</a:t>
          </a:r>
        </a:p>
      </dgm:t>
    </dgm:pt>
    <dgm:pt modelId="{253AA08D-C95F-412C-9D2B-9D69E0448061}" type="parTrans" cxnId="{90B57BD2-D372-492B-A934-5927DB2CFEB1}">
      <dgm:prSet/>
      <dgm:spPr/>
      <dgm:t>
        <a:bodyPr/>
        <a:lstStyle/>
        <a:p>
          <a:endParaRPr lang="en-US"/>
        </a:p>
      </dgm:t>
    </dgm:pt>
    <dgm:pt modelId="{04D59E65-14AC-4B42-8F2E-996B0DEBB7CF}" type="sibTrans" cxnId="{90B57BD2-D372-492B-A934-5927DB2CFEB1}">
      <dgm:prSet/>
      <dgm:spPr/>
      <dgm:t>
        <a:bodyPr/>
        <a:lstStyle/>
        <a:p>
          <a:endParaRPr lang="en-US"/>
        </a:p>
      </dgm:t>
    </dgm:pt>
    <dgm:pt modelId="{86DE2ABD-2D2C-4896-B133-8AC139876D37}">
      <dgm:prSet/>
      <dgm:spPr/>
      <dgm:t>
        <a:bodyPr/>
        <a:lstStyle/>
        <a:p>
          <a:pPr rtl="0"/>
          <a:r>
            <a:rPr lang="en-US" dirty="0"/>
            <a:t>Hindu Female converting herself to Christianity after death of her husband does not disentitle her from inheriting her deceased husband’s property</a:t>
          </a:r>
        </a:p>
      </dgm:t>
    </dgm:pt>
    <dgm:pt modelId="{2AA80D61-B11F-41BA-9F0D-2AFB3E778EE7}" type="parTrans" cxnId="{F3E6DDB4-E442-47C4-8E17-2B157C3B755B}">
      <dgm:prSet/>
      <dgm:spPr/>
      <dgm:t>
        <a:bodyPr/>
        <a:lstStyle/>
        <a:p>
          <a:endParaRPr lang="en-US"/>
        </a:p>
      </dgm:t>
    </dgm:pt>
    <dgm:pt modelId="{1D5190EF-8E81-4189-AD6B-BBE0423B004F}" type="sibTrans" cxnId="{F3E6DDB4-E442-47C4-8E17-2B157C3B755B}">
      <dgm:prSet/>
      <dgm:spPr/>
      <dgm:t>
        <a:bodyPr/>
        <a:lstStyle/>
        <a:p>
          <a:endParaRPr lang="en-US"/>
        </a:p>
      </dgm:t>
    </dgm:pt>
    <dgm:pt modelId="{77EAD685-68B1-4C1E-B5E9-6A3744E8FF52}">
      <dgm:prSet/>
      <dgm:spPr/>
      <dgm:t>
        <a:bodyPr/>
        <a:lstStyle/>
        <a:p>
          <a:pPr rtl="0"/>
          <a:r>
            <a:rPr lang="en-US" dirty="0"/>
            <a:t>K. </a:t>
          </a:r>
          <a:r>
            <a:rPr lang="en-US" dirty="0" err="1"/>
            <a:t>Sivanandan</a:t>
          </a:r>
          <a:r>
            <a:rPr lang="en-US" dirty="0"/>
            <a:t> vs. </a:t>
          </a:r>
          <a:r>
            <a:rPr lang="en-US" dirty="0" err="1"/>
            <a:t>Maragathammal</a:t>
          </a:r>
          <a:r>
            <a:rPr lang="en-US" dirty="0"/>
            <a:t> AIR 2013 Mad 30</a:t>
          </a:r>
        </a:p>
      </dgm:t>
    </dgm:pt>
    <dgm:pt modelId="{CD1CD9E0-362E-4A84-9B00-451984F825CD}" type="parTrans" cxnId="{A25D2598-B67F-495E-A1CC-BB56EA388617}">
      <dgm:prSet/>
      <dgm:spPr/>
      <dgm:t>
        <a:bodyPr/>
        <a:lstStyle/>
        <a:p>
          <a:endParaRPr lang="en-US"/>
        </a:p>
      </dgm:t>
    </dgm:pt>
    <dgm:pt modelId="{54B4A9EA-17F0-4D51-875A-F0A7745BE16B}" type="sibTrans" cxnId="{A25D2598-B67F-495E-A1CC-BB56EA388617}">
      <dgm:prSet/>
      <dgm:spPr/>
      <dgm:t>
        <a:bodyPr/>
        <a:lstStyle/>
        <a:p>
          <a:endParaRPr lang="en-US"/>
        </a:p>
      </dgm:t>
    </dgm:pt>
    <dgm:pt modelId="{75BA3B8C-8FC1-4271-A1F6-9F5861BC52DA}" type="pres">
      <dgm:prSet presAssocID="{F5D12F5B-8B5D-4DE2-AE62-281A65D010D6}" presName="linear" presStyleCnt="0">
        <dgm:presLayoutVars>
          <dgm:animLvl val="lvl"/>
          <dgm:resizeHandles val="exact"/>
        </dgm:presLayoutVars>
      </dgm:prSet>
      <dgm:spPr/>
      <dgm:t>
        <a:bodyPr/>
        <a:lstStyle/>
        <a:p>
          <a:endParaRPr lang="en-GB"/>
        </a:p>
      </dgm:t>
    </dgm:pt>
    <dgm:pt modelId="{B44DC00F-B2FD-4172-918A-1D3440CFDDCE}" type="pres">
      <dgm:prSet presAssocID="{38AA5643-CA5C-495C-8309-7563321B7DE5}" presName="parentText" presStyleLbl="node1" presStyleIdx="0" presStyleCnt="2">
        <dgm:presLayoutVars>
          <dgm:chMax val="0"/>
          <dgm:bulletEnabled val="1"/>
        </dgm:presLayoutVars>
      </dgm:prSet>
      <dgm:spPr/>
      <dgm:t>
        <a:bodyPr/>
        <a:lstStyle/>
        <a:p>
          <a:endParaRPr lang="en-GB"/>
        </a:p>
      </dgm:t>
    </dgm:pt>
    <dgm:pt modelId="{05ED9C28-EDA0-467E-969C-2626C223033A}" type="pres">
      <dgm:prSet presAssocID="{38AA5643-CA5C-495C-8309-7563321B7DE5}" presName="childText" presStyleLbl="revTx" presStyleIdx="0" presStyleCnt="2">
        <dgm:presLayoutVars>
          <dgm:bulletEnabled val="1"/>
        </dgm:presLayoutVars>
      </dgm:prSet>
      <dgm:spPr/>
      <dgm:t>
        <a:bodyPr/>
        <a:lstStyle/>
        <a:p>
          <a:endParaRPr lang="en-GB"/>
        </a:p>
      </dgm:t>
    </dgm:pt>
    <dgm:pt modelId="{2E24F4F4-52BE-4A1A-A75F-BCF2B4C33FED}" type="pres">
      <dgm:prSet presAssocID="{86DE2ABD-2D2C-4896-B133-8AC139876D37}" presName="parentText" presStyleLbl="node1" presStyleIdx="1" presStyleCnt="2">
        <dgm:presLayoutVars>
          <dgm:chMax val="0"/>
          <dgm:bulletEnabled val="1"/>
        </dgm:presLayoutVars>
      </dgm:prSet>
      <dgm:spPr/>
      <dgm:t>
        <a:bodyPr/>
        <a:lstStyle/>
        <a:p>
          <a:endParaRPr lang="en-GB"/>
        </a:p>
      </dgm:t>
    </dgm:pt>
    <dgm:pt modelId="{1495AFBD-E302-4288-BB12-855BB9DEE127}" type="pres">
      <dgm:prSet presAssocID="{86DE2ABD-2D2C-4896-B133-8AC139876D37}" presName="childText" presStyleLbl="revTx" presStyleIdx="1" presStyleCnt="2">
        <dgm:presLayoutVars>
          <dgm:bulletEnabled val="1"/>
        </dgm:presLayoutVars>
      </dgm:prSet>
      <dgm:spPr/>
      <dgm:t>
        <a:bodyPr/>
        <a:lstStyle/>
        <a:p>
          <a:endParaRPr lang="en-GB"/>
        </a:p>
      </dgm:t>
    </dgm:pt>
  </dgm:ptLst>
  <dgm:cxnLst>
    <dgm:cxn modelId="{BD949208-98E8-4D33-8E59-9FA31F7460B1}" srcId="{F5D12F5B-8B5D-4DE2-AE62-281A65D010D6}" destId="{38AA5643-CA5C-495C-8309-7563321B7DE5}" srcOrd="0" destOrd="0" parTransId="{94EF45DA-7923-4979-B30D-12188FF10859}" sibTransId="{9EAE77DC-02EF-4608-B999-8C174B7FA195}"/>
    <dgm:cxn modelId="{F3E6DDB4-E442-47C4-8E17-2B157C3B755B}" srcId="{F5D12F5B-8B5D-4DE2-AE62-281A65D010D6}" destId="{86DE2ABD-2D2C-4896-B133-8AC139876D37}" srcOrd="1" destOrd="0" parTransId="{2AA80D61-B11F-41BA-9F0D-2AFB3E778EE7}" sibTransId="{1D5190EF-8E81-4189-AD6B-BBE0423B004F}"/>
    <dgm:cxn modelId="{90B57BD2-D372-492B-A934-5927DB2CFEB1}" srcId="{38AA5643-CA5C-495C-8309-7563321B7DE5}" destId="{02A93459-1A2D-4CD0-8D9A-07DD83897FE7}" srcOrd="0" destOrd="0" parTransId="{253AA08D-C95F-412C-9D2B-9D69E0448061}" sibTransId="{04D59E65-14AC-4B42-8F2E-996B0DEBB7CF}"/>
    <dgm:cxn modelId="{96F23631-94ED-4153-83C2-E47435CBE9C6}" type="presOf" srcId="{86DE2ABD-2D2C-4896-B133-8AC139876D37}" destId="{2E24F4F4-52BE-4A1A-A75F-BCF2B4C33FED}" srcOrd="0" destOrd="0" presId="urn:microsoft.com/office/officeart/2005/8/layout/vList2"/>
    <dgm:cxn modelId="{B2CCFE8A-DF97-41FF-8795-1C1B471077BF}" type="presOf" srcId="{F5D12F5B-8B5D-4DE2-AE62-281A65D010D6}" destId="{75BA3B8C-8FC1-4271-A1F6-9F5861BC52DA}" srcOrd="0" destOrd="0" presId="urn:microsoft.com/office/officeart/2005/8/layout/vList2"/>
    <dgm:cxn modelId="{E776A2A3-C360-4539-89BB-9B339FD397F2}" type="presOf" srcId="{02A93459-1A2D-4CD0-8D9A-07DD83897FE7}" destId="{05ED9C28-EDA0-467E-969C-2626C223033A}" srcOrd="0" destOrd="0" presId="urn:microsoft.com/office/officeart/2005/8/layout/vList2"/>
    <dgm:cxn modelId="{285AE786-86CF-4618-AE31-97CD7200E6FF}" type="presOf" srcId="{77EAD685-68B1-4C1E-B5E9-6A3744E8FF52}" destId="{1495AFBD-E302-4288-BB12-855BB9DEE127}" srcOrd="0" destOrd="0" presId="urn:microsoft.com/office/officeart/2005/8/layout/vList2"/>
    <dgm:cxn modelId="{A25D2598-B67F-495E-A1CC-BB56EA388617}" srcId="{86DE2ABD-2D2C-4896-B133-8AC139876D37}" destId="{77EAD685-68B1-4C1E-B5E9-6A3744E8FF52}" srcOrd="0" destOrd="0" parTransId="{CD1CD9E0-362E-4A84-9B00-451984F825CD}" sibTransId="{54B4A9EA-17F0-4D51-875A-F0A7745BE16B}"/>
    <dgm:cxn modelId="{253F052B-F4A7-48D8-9B38-BBA2CCABC5C1}" type="presOf" srcId="{38AA5643-CA5C-495C-8309-7563321B7DE5}" destId="{B44DC00F-B2FD-4172-918A-1D3440CFDDCE}" srcOrd="0" destOrd="0" presId="urn:microsoft.com/office/officeart/2005/8/layout/vList2"/>
    <dgm:cxn modelId="{BA06E218-BE88-4BEC-9582-3FEC904FB709}" type="presParOf" srcId="{75BA3B8C-8FC1-4271-A1F6-9F5861BC52DA}" destId="{B44DC00F-B2FD-4172-918A-1D3440CFDDCE}" srcOrd="0" destOrd="0" presId="urn:microsoft.com/office/officeart/2005/8/layout/vList2"/>
    <dgm:cxn modelId="{DB250A49-E0F5-4E2A-B8AB-D4FCB1A98D3E}" type="presParOf" srcId="{75BA3B8C-8FC1-4271-A1F6-9F5861BC52DA}" destId="{05ED9C28-EDA0-467E-969C-2626C223033A}" srcOrd="1" destOrd="0" presId="urn:microsoft.com/office/officeart/2005/8/layout/vList2"/>
    <dgm:cxn modelId="{39B5A758-B579-42C4-A2E8-77600323E562}" type="presParOf" srcId="{75BA3B8C-8FC1-4271-A1F6-9F5861BC52DA}" destId="{2E24F4F4-52BE-4A1A-A75F-BCF2B4C33FED}" srcOrd="2" destOrd="0" presId="urn:microsoft.com/office/officeart/2005/8/layout/vList2"/>
    <dgm:cxn modelId="{46287D08-352C-4282-BD81-2FEA432EAAE5}" type="presParOf" srcId="{75BA3B8C-8FC1-4271-A1F6-9F5861BC52DA}" destId="{1495AFBD-E302-4288-BB12-855BB9DEE12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125864F-BF4C-4A95-B5DE-791C30E4AEA8}" type="doc">
      <dgm:prSet loTypeId="urn:microsoft.com/office/officeart/2005/8/layout/vList2" loCatId="list" qsTypeId="urn:microsoft.com/office/officeart/2005/8/quickstyle/simple1" qsCatId="simple" csTypeId="urn:microsoft.com/office/officeart/2005/8/colors/colorful1#36" csCatId="colorful"/>
      <dgm:spPr/>
      <dgm:t>
        <a:bodyPr/>
        <a:lstStyle/>
        <a:p>
          <a:endParaRPr lang="en-US"/>
        </a:p>
      </dgm:t>
    </dgm:pt>
    <dgm:pt modelId="{26E27B86-9715-4FB5-BD3B-555DD876846F}">
      <dgm:prSet/>
      <dgm:spPr/>
      <dgm:t>
        <a:bodyPr/>
        <a:lstStyle/>
        <a:p>
          <a:pPr rtl="0"/>
          <a:r>
            <a:rPr lang="en-US"/>
            <a:t>Any asset movable or immovable can be joint</a:t>
          </a:r>
        </a:p>
      </dgm:t>
    </dgm:pt>
    <dgm:pt modelId="{0727F808-F409-4C14-BFF9-A59D7C5A1608}" type="parTrans" cxnId="{0E27EEC4-831C-407C-A7C5-10CAB1BCFF01}">
      <dgm:prSet/>
      <dgm:spPr/>
      <dgm:t>
        <a:bodyPr/>
        <a:lstStyle/>
        <a:p>
          <a:endParaRPr lang="en-US"/>
        </a:p>
      </dgm:t>
    </dgm:pt>
    <dgm:pt modelId="{F988E7BA-B952-4FE8-97E8-CF7F77B545B1}" type="sibTrans" cxnId="{0E27EEC4-831C-407C-A7C5-10CAB1BCFF01}">
      <dgm:prSet/>
      <dgm:spPr/>
      <dgm:t>
        <a:bodyPr/>
        <a:lstStyle/>
        <a:p>
          <a:endParaRPr lang="en-US"/>
        </a:p>
      </dgm:t>
    </dgm:pt>
    <dgm:pt modelId="{E7DD3955-F6FF-4277-9ED4-251DE22D98FA}">
      <dgm:prSet/>
      <dgm:spPr/>
      <dgm:t>
        <a:bodyPr/>
        <a:lstStyle/>
        <a:p>
          <a:pPr rtl="0"/>
          <a:r>
            <a:rPr lang="en-US"/>
            <a:t>Joint is not beneficial owner</a:t>
          </a:r>
        </a:p>
      </dgm:t>
    </dgm:pt>
    <dgm:pt modelId="{B5475F86-149C-4156-868A-670E36CDE291}" type="parTrans" cxnId="{163DCB4C-8F83-471D-805A-DE4C92FAA54B}">
      <dgm:prSet/>
      <dgm:spPr/>
      <dgm:t>
        <a:bodyPr/>
        <a:lstStyle/>
        <a:p>
          <a:endParaRPr lang="en-US"/>
        </a:p>
      </dgm:t>
    </dgm:pt>
    <dgm:pt modelId="{F6BCE49A-DA23-4FFF-89D6-E934B0C58C12}" type="sibTrans" cxnId="{163DCB4C-8F83-471D-805A-DE4C92FAA54B}">
      <dgm:prSet/>
      <dgm:spPr/>
      <dgm:t>
        <a:bodyPr/>
        <a:lstStyle/>
        <a:p>
          <a:endParaRPr lang="en-US"/>
        </a:p>
      </dgm:t>
    </dgm:pt>
    <dgm:pt modelId="{DE74CE7B-ECE9-40E2-84C8-4964C76240C2}">
      <dgm:prSet/>
      <dgm:spPr/>
      <dgm:t>
        <a:bodyPr/>
        <a:lstStyle/>
        <a:p>
          <a:pPr rtl="0"/>
          <a:r>
            <a:rPr lang="en-US"/>
            <a:t>Either or survivor</a:t>
          </a:r>
        </a:p>
      </dgm:t>
    </dgm:pt>
    <dgm:pt modelId="{C774D47F-E12A-461D-B24C-76307C4B1ED3}" type="parTrans" cxnId="{CC3E64FB-EFB0-4844-B49C-E0B156F8E218}">
      <dgm:prSet/>
      <dgm:spPr/>
      <dgm:t>
        <a:bodyPr/>
        <a:lstStyle/>
        <a:p>
          <a:endParaRPr lang="en-US"/>
        </a:p>
      </dgm:t>
    </dgm:pt>
    <dgm:pt modelId="{3C7A6A85-383C-41E2-A22E-BDF881A2A7B3}" type="sibTrans" cxnId="{CC3E64FB-EFB0-4844-B49C-E0B156F8E218}">
      <dgm:prSet/>
      <dgm:spPr/>
      <dgm:t>
        <a:bodyPr/>
        <a:lstStyle/>
        <a:p>
          <a:endParaRPr lang="en-US"/>
        </a:p>
      </dgm:t>
    </dgm:pt>
    <dgm:pt modelId="{00C70D54-4B96-4D79-9AF1-4A7A1C75C858}">
      <dgm:prSet/>
      <dgm:spPr/>
      <dgm:t>
        <a:bodyPr/>
        <a:lstStyle/>
        <a:p>
          <a:pPr rtl="0"/>
          <a:r>
            <a:rPr lang="en-US"/>
            <a:t>Former or Survivor</a:t>
          </a:r>
        </a:p>
      </dgm:t>
    </dgm:pt>
    <dgm:pt modelId="{C3C58F6E-CB9A-488E-A102-6E1A34293DFD}" type="parTrans" cxnId="{4C92D204-3914-4653-AA09-A31D13916A5C}">
      <dgm:prSet/>
      <dgm:spPr/>
      <dgm:t>
        <a:bodyPr/>
        <a:lstStyle/>
        <a:p>
          <a:endParaRPr lang="en-US"/>
        </a:p>
      </dgm:t>
    </dgm:pt>
    <dgm:pt modelId="{34A945F0-4559-46DC-9780-07F29FF836C1}" type="sibTrans" cxnId="{4C92D204-3914-4653-AA09-A31D13916A5C}">
      <dgm:prSet/>
      <dgm:spPr/>
      <dgm:t>
        <a:bodyPr/>
        <a:lstStyle/>
        <a:p>
          <a:endParaRPr lang="en-US"/>
        </a:p>
      </dgm:t>
    </dgm:pt>
    <dgm:pt modelId="{48369EFE-B68F-4E66-96BC-8F826BC179D2}">
      <dgm:prSet/>
      <dgm:spPr/>
      <dgm:t>
        <a:bodyPr/>
        <a:lstStyle/>
        <a:p>
          <a:pPr rtl="0"/>
          <a:r>
            <a:rPr lang="en-US"/>
            <a:t>Stop gap arrangement as becomes owner after death in both cases</a:t>
          </a:r>
        </a:p>
      </dgm:t>
    </dgm:pt>
    <dgm:pt modelId="{D2B489C8-9583-43C3-B5FA-A7FA9E14C0BD}" type="parTrans" cxnId="{2A3EA3EA-D090-47DB-B37F-EE3E254E756A}">
      <dgm:prSet/>
      <dgm:spPr/>
      <dgm:t>
        <a:bodyPr/>
        <a:lstStyle/>
        <a:p>
          <a:endParaRPr lang="en-US"/>
        </a:p>
      </dgm:t>
    </dgm:pt>
    <dgm:pt modelId="{8695A8E7-23B7-420C-AB6D-F22F91D6B92E}" type="sibTrans" cxnId="{2A3EA3EA-D090-47DB-B37F-EE3E254E756A}">
      <dgm:prSet/>
      <dgm:spPr/>
      <dgm:t>
        <a:bodyPr/>
        <a:lstStyle/>
        <a:p>
          <a:endParaRPr lang="en-US"/>
        </a:p>
      </dgm:t>
    </dgm:pt>
    <dgm:pt modelId="{0C10BC0C-012E-4231-88B3-156698B56CE1}">
      <dgm:prSet/>
      <dgm:spPr/>
      <dgm:t>
        <a:bodyPr/>
        <a:lstStyle/>
        <a:p>
          <a:pPr rtl="0"/>
          <a:r>
            <a:rPr lang="en-US"/>
            <a:t>Will shall prevail over joint holder</a:t>
          </a:r>
        </a:p>
      </dgm:t>
    </dgm:pt>
    <dgm:pt modelId="{F5817114-D0B5-4353-BDAD-247A14C40A0D}" type="parTrans" cxnId="{3E3D92C9-AC0B-452D-BBBE-F476619B9D31}">
      <dgm:prSet/>
      <dgm:spPr/>
      <dgm:t>
        <a:bodyPr/>
        <a:lstStyle/>
        <a:p>
          <a:endParaRPr lang="en-US"/>
        </a:p>
      </dgm:t>
    </dgm:pt>
    <dgm:pt modelId="{5CA92215-A752-4106-BC1F-F0A51D0304C1}" type="sibTrans" cxnId="{3E3D92C9-AC0B-452D-BBBE-F476619B9D31}">
      <dgm:prSet/>
      <dgm:spPr/>
      <dgm:t>
        <a:bodyPr/>
        <a:lstStyle/>
        <a:p>
          <a:endParaRPr lang="en-US"/>
        </a:p>
      </dgm:t>
    </dgm:pt>
    <dgm:pt modelId="{B159A9AC-26B1-48EB-A49D-BD5353A7953E}" type="pres">
      <dgm:prSet presAssocID="{0125864F-BF4C-4A95-B5DE-791C30E4AEA8}" presName="linear" presStyleCnt="0">
        <dgm:presLayoutVars>
          <dgm:animLvl val="lvl"/>
          <dgm:resizeHandles val="exact"/>
        </dgm:presLayoutVars>
      </dgm:prSet>
      <dgm:spPr/>
      <dgm:t>
        <a:bodyPr/>
        <a:lstStyle/>
        <a:p>
          <a:endParaRPr lang="en-GB"/>
        </a:p>
      </dgm:t>
    </dgm:pt>
    <dgm:pt modelId="{1116E63B-62F6-404C-BC2B-5802C2A6AD6F}" type="pres">
      <dgm:prSet presAssocID="{26E27B86-9715-4FB5-BD3B-555DD876846F}" presName="parentText" presStyleLbl="node1" presStyleIdx="0" presStyleCnt="4">
        <dgm:presLayoutVars>
          <dgm:chMax val="0"/>
          <dgm:bulletEnabled val="1"/>
        </dgm:presLayoutVars>
      </dgm:prSet>
      <dgm:spPr/>
      <dgm:t>
        <a:bodyPr/>
        <a:lstStyle/>
        <a:p>
          <a:endParaRPr lang="en-GB"/>
        </a:p>
      </dgm:t>
    </dgm:pt>
    <dgm:pt modelId="{C7ABFC4D-22CE-4A88-8C77-F6BFA0ABDB52}" type="pres">
      <dgm:prSet presAssocID="{F988E7BA-B952-4FE8-97E8-CF7F77B545B1}" presName="spacer" presStyleCnt="0"/>
      <dgm:spPr/>
    </dgm:pt>
    <dgm:pt modelId="{49075B0D-CE48-4103-B684-49F319930BCE}" type="pres">
      <dgm:prSet presAssocID="{E7DD3955-F6FF-4277-9ED4-251DE22D98FA}" presName="parentText" presStyleLbl="node1" presStyleIdx="1" presStyleCnt="4">
        <dgm:presLayoutVars>
          <dgm:chMax val="0"/>
          <dgm:bulletEnabled val="1"/>
        </dgm:presLayoutVars>
      </dgm:prSet>
      <dgm:spPr/>
      <dgm:t>
        <a:bodyPr/>
        <a:lstStyle/>
        <a:p>
          <a:endParaRPr lang="en-GB"/>
        </a:p>
      </dgm:t>
    </dgm:pt>
    <dgm:pt modelId="{2D38DDB3-723F-4410-B980-EDE6F2B3F2B1}" type="pres">
      <dgm:prSet presAssocID="{E7DD3955-F6FF-4277-9ED4-251DE22D98FA}" presName="childText" presStyleLbl="revTx" presStyleIdx="0" presStyleCnt="1">
        <dgm:presLayoutVars>
          <dgm:bulletEnabled val="1"/>
        </dgm:presLayoutVars>
      </dgm:prSet>
      <dgm:spPr/>
      <dgm:t>
        <a:bodyPr/>
        <a:lstStyle/>
        <a:p>
          <a:endParaRPr lang="en-GB"/>
        </a:p>
      </dgm:t>
    </dgm:pt>
    <dgm:pt modelId="{D9A721CF-F9CF-4A86-B86E-773045B1D819}" type="pres">
      <dgm:prSet presAssocID="{48369EFE-B68F-4E66-96BC-8F826BC179D2}" presName="parentText" presStyleLbl="node1" presStyleIdx="2" presStyleCnt="4">
        <dgm:presLayoutVars>
          <dgm:chMax val="0"/>
          <dgm:bulletEnabled val="1"/>
        </dgm:presLayoutVars>
      </dgm:prSet>
      <dgm:spPr/>
      <dgm:t>
        <a:bodyPr/>
        <a:lstStyle/>
        <a:p>
          <a:endParaRPr lang="en-GB"/>
        </a:p>
      </dgm:t>
    </dgm:pt>
    <dgm:pt modelId="{666D9528-8A29-447C-95C4-DE7D3609731F}" type="pres">
      <dgm:prSet presAssocID="{8695A8E7-23B7-420C-AB6D-F22F91D6B92E}" presName="spacer" presStyleCnt="0"/>
      <dgm:spPr/>
    </dgm:pt>
    <dgm:pt modelId="{A82969DE-217A-477E-B524-4AB31BE0FEE7}" type="pres">
      <dgm:prSet presAssocID="{0C10BC0C-012E-4231-88B3-156698B56CE1}" presName="parentText" presStyleLbl="node1" presStyleIdx="3" presStyleCnt="4">
        <dgm:presLayoutVars>
          <dgm:chMax val="0"/>
          <dgm:bulletEnabled val="1"/>
        </dgm:presLayoutVars>
      </dgm:prSet>
      <dgm:spPr/>
      <dgm:t>
        <a:bodyPr/>
        <a:lstStyle/>
        <a:p>
          <a:endParaRPr lang="en-GB"/>
        </a:p>
      </dgm:t>
    </dgm:pt>
  </dgm:ptLst>
  <dgm:cxnLst>
    <dgm:cxn modelId="{0E27EEC4-831C-407C-A7C5-10CAB1BCFF01}" srcId="{0125864F-BF4C-4A95-B5DE-791C30E4AEA8}" destId="{26E27B86-9715-4FB5-BD3B-555DD876846F}" srcOrd="0" destOrd="0" parTransId="{0727F808-F409-4C14-BFF9-A59D7C5A1608}" sibTransId="{F988E7BA-B952-4FE8-97E8-CF7F77B545B1}"/>
    <dgm:cxn modelId="{3E3D92C9-AC0B-452D-BBBE-F476619B9D31}" srcId="{0125864F-BF4C-4A95-B5DE-791C30E4AEA8}" destId="{0C10BC0C-012E-4231-88B3-156698B56CE1}" srcOrd="3" destOrd="0" parTransId="{F5817114-D0B5-4353-BDAD-247A14C40A0D}" sibTransId="{5CA92215-A752-4106-BC1F-F0A51D0304C1}"/>
    <dgm:cxn modelId="{4C92D204-3914-4653-AA09-A31D13916A5C}" srcId="{E7DD3955-F6FF-4277-9ED4-251DE22D98FA}" destId="{00C70D54-4B96-4D79-9AF1-4A7A1C75C858}" srcOrd="1" destOrd="0" parTransId="{C3C58F6E-CB9A-488E-A102-6E1A34293DFD}" sibTransId="{34A945F0-4559-46DC-9780-07F29FF836C1}"/>
    <dgm:cxn modelId="{B3338963-C1AA-4282-B88E-A7A2F8BD6FE6}" type="presOf" srcId="{DE74CE7B-ECE9-40E2-84C8-4964C76240C2}" destId="{2D38DDB3-723F-4410-B980-EDE6F2B3F2B1}" srcOrd="0" destOrd="0" presId="urn:microsoft.com/office/officeart/2005/8/layout/vList2"/>
    <dgm:cxn modelId="{36062937-D878-4EE2-A4E4-5142F4E1D8BC}" type="presOf" srcId="{00C70D54-4B96-4D79-9AF1-4A7A1C75C858}" destId="{2D38DDB3-723F-4410-B980-EDE6F2B3F2B1}" srcOrd="0" destOrd="1" presId="urn:microsoft.com/office/officeart/2005/8/layout/vList2"/>
    <dgm:cxn modelId="{FB5A4D73-445F-4DC1-ACEB-99EAB9641FAD}" type="presOf" srcId="{48369EFE-B68F-4E66-96BC-8F826BC179D2}" destId="{D9A721CF-F9CF-4A86-B86E-773045B1D819}" srcOrd="0" destOrd="0" presId="urn:microsoft.com/office/officeart/2005/8/layout/vList2"/>
    <dgm:cxn modelId="{163DCB4C-8F83-471D-805A-DE4C92FAA54B}" srcId="{0125864F-BF4C-4A95-B5DE-791C30E4AEA8}" destId="{E7DD3955-F6FF-4277-9ED4-251DE22D98FA}" srcOrd="1" destOrd="0" parTransId="{B5475F86-149C-4156-868A-670E36CDE291}" sibTransId="{F6BCE49A-DA23-4FFF-89D6-E934B0C58C12}"/>
    <dgm:cxn modelId="{2A3EA3EA-D090-47DB-B37F-EE3E254E756A}" srcId="{0125864F-BF4C-4A95-B5DE-791C30E4AEA8}" destId="{48369EFE-B68F-4E66-96BC-8F826BC179D2}" srcOrd="2" destOrd="0" parTransId="{D2B489C8-9583-43C3-B5FA-A7FA9E14C0BD}" sibTransId="{8695A8E7-23B7-420C-AB6D-F22F91D6B92E}"/>
    <dgm:cxn modelId="{ED794B67-9DE0-4046-89D4-F1622C38183D}" type="presOf" srcId="{0125864F-BF4C-4A95-B5DE-791C30E4AEA8}" destId="{B159A9AC-26B1-48EB-A49D-BD5353A7953E}" srcOrd="0" destOrd="0" presId="urn:microsoft.com/office/officeart/2005/8/layout/vList2"/>
    <dgm:cxn modelId="{CC3E64FB-EFB0-4844-B49C-E0B156F8E218}" srcId="{E7DD3955-F6FF-4277-9ED4-251DE22D98FA}" destId="{DE74CE7B-ECE9-40E2-84C8-4964C76240C2}" srcOrd="0" destOrd="0" parTransId="{C774D47F-E12A-461D-B24C-76307C4B1ED3}" sibTransId="{3C7A6A85-383C-41E2-A22E-BDF881A2A7B3}"/>
    <dgm:cxn modelId="{027C1CD8-F25C-42CB-B735-79058C2EAC76}" type="presOf" srcId="{E7DD3955-F6FF-4277-9ED4-251DE22D98FA}" destId="{49075B0D-CE48-4103-B684-49F319930BCE}" srcOrd="0" destOrd="0" presId="urn:microsoft.com/office/officeart/2005/8/layout/vList2"/>
    <dgm:cxn modelId="{C400DD36-058C-422B-81EE-FF54F63B3E85}" type="presOf" srcId="{26E27B86-9715-4FB5-BD3B-555DD876846F}" destId="{1116E63B-62F6-404C-BC2B-5802C2A6AD6F}" srcOrd="0" destOrd="0" presId="urn:microsoft.com/office/officeart/2005/8/layout/vList2"/>
    <dgm:cxn modelId="{F47A6912-98B1-4C68-A27D-65DA980841ED}" type="presOf" srcId="{0C10BC0C-012E-4231-88B3-156698B56CE1}" destId="{A82969DE-217A-477E-B524-4AB31BE0FEE7}" srcOrd="0" destOrd="0" presId="urn:microsoft.com/office/officeart/2005/8/layout/vList2"/>
    <dgm:cxn modelId="{B4835577-C1AC-4FAE-81FD-C233EB9777B1}" type="presParOf" srcId="{B159A9AC-26B1-48EB-A49D-BD5353A7953E}" destId="{1116E63B-62F6-404C-BC2B-5802C2A6AD6F}" srcOrd="0" destOrd="0" presId="urn:microsoft.com/office/officeart/2005/8/layout/vList2"/>
    <dgm:cxn modelId="{95FDF529-5411-46CC-9EE3-7ECA3F910C5A}" type="presParOf" srcId="{B159A9AC-26B1-48EB-A49D-BD5353A7953E}" destId="{C7ABFC4D-22CE-4A88-8C77-F6BFA0ABDB52}" srcOrd="1" destOrd="0" presId="urn:microsoft.com/office/officeart/2005/8/layout/vList2"/>
    <dgm:cxn modelId="{DCC0E621-588C-4F06-9306-295377AB1C78}" type="presParOf" srcId="{B159A9AC-26B1-48EB-A49D-BD5353A7953E}" destId="{49075B0D-CE48-4103-B684-49F319930BCE}" srcOrd="2" destOrd="0" presId="urn:microsoft.com/office/officeart/2005/8/layout/vList2"/>
    <dgm:cxn modelId="{A79261E7-011B-4398-A65B-C52086F313A6}" type="presParOf" srcId="{B159A9AC-26B1-48EB-A49D-BD5353A7953E}" destId="{2D38DDB3-723F-4410-B980-EDE6F2B3F2B1}" srcOrd="3" destOrd="0" presId="urn:microsoft.com/office/officeart/2005/8/layout/vList2"/>
    <dgm:cxn modelId="{C447FFE2-7B32-413F-B029-C842CC1647AB}" type="presParOf" srcId="{B159A9AC-26B1-48EB-A49D-BD5353A7953E}" destId="{D9A721CF-F9CF-4A86-B86E-773045B1D819}" srcOrd="4" destOrd="0" presId="urn:microsoft.com/office/officeart/2005/8/layout/vList2"/>
    <dgm:cxn modelId="{1AD1558D-A938-44CB-933E-A925ACEA2C3E}" type="presParOf" srcId="{B159A9AC-26B1-48EB-A49D-BD5353A7953E}" destId="{666D9528-8A29-447C-95C4-DE7D3609731F}" srcOrd="5" destOrd="0" presId="urn:microsoft.com/office/officeart/2005/8/layout/vList2"/>
    <dgm:cxn modelId="{059B28E4-5F73-4DFD-9721-3BCD502E183D}" type="presParOf" srcId="{B159A9AC-26B1-48EB-A49D-BD5353A7953E}" destId="{A82969DE-217A-477E-B524-4AB31BE0FEE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92953222-1915-4611-8393-B7FFEFA7F2E3}"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GB"/>
        </a:p>
      </dgm:t>
    </dgm:pt>
    <dgm:pt modelId="{53686018-BDA8-47C5-8BE3-C30D2E101631}">
      <dgm:prSet/>
      <dgm:spPr/>
      <dgm:t>
        <a:bodyPr/>
        <a:lstStyle/>
        <a:p>
          <a:pPr rtl="0"/>
          <a:r>
            <a:rPr lang="en-IN" dirty="0"/>
            <a:t>Either or Survivor</a:t>
          </a:r>
          <a:endParaRPr lang="en-GB" dirty="0"/>
        </a:p>
      </dgm:t>
    </dgm:pt>
    <dgm:pt modelId="{BB9B85A2-36A0-4F99-9A07-D2E355119C7D}" type="parTrans" cxnId="{88ACC0F1-83A1-4B7A-90BD-72F2A2C91EFA}">
      <dgm:prSet/>
      <dgm:spPr/>
      <dgm:t>
        <a:bodyPr/>
        <a:lstStyle/>
        <a:p>
          <a:endParaRPr lang="en-GB"/>
        </a:p>
      </dgm:t>
    </dgm:pt>
    <dgm:pt modelId="{9F14A491-321E-4712-B927-AB185F47E942}" type="sibTrans" cxnId="{88ACC0F1-83A1-4B7A-90BD-72F2A2C91EFA}">
      <dgm:prSet/>
      <dgm:spPr/>
      <dgm:t>
        <a:bodyPr/>
        <a:lstStyle/>
        <a:p>
          <a:endParaRPr lang="en-GB"/>
        </a:p>
      </dgm:t>
    </dgm:pt>
    <dgm:pt modelId="{B626E8DD-5B46-46A4-9924-6D2DAA28A240}">
      <dgm:prSet/>
      <dgm:spPr/>
      <dgm:t>
        <a:bodyPr/>
        <a:lstStyle/>
        <a:p>
          <a:pPr rtl="0"/>
          <a:r>
            <a:rPr lang="en-IN" dirty="0"/>
            <a:t>Former or Survivor</a:t>
          </a:r>
          <a:endParaRPr lang="en-GB" dirty="0"/>
        </a:p>
      </dgm:t>
    </dgm:pt>
    <dgm:pt modelId="{6FF9D98E-74B7-418A-9C74-E7D01891150E}" type="parTrans" cxnId="{E4998761-E77B-4B10-8F0C-DB8CD8DAF490}">
      <dgm:prSet/>
      <dgm:spPr/>
      <dgm:t>
        <a:bodyPr/>
        <a:lstStyle/>
        <a:p>
          <a:endParaRPr lang="en-GB"/>
        </a:p>
      </dgm:t>
    </dgm:pt>
    <dgm:pt modelId="{FCF2ADEB-1F5C-4AC6-9D56-8DF6F123224C}" type="sibTrans" cxnId="{E4998761-E77B-4B10-8F0C-DB8CD8DAF490}">
      <dgm:prSet/>
      <dgm:spPr/>
      <dgm:t>
        <a:bodyPr/>
        <a:lstStyle/>
        <a:p>
          <a:endParaRPr lang="en-GB"/>
        </a:p>
      </dgm:t>
    </dgm:pt>
    <dgm:pt modelId="{34C61434-CB7B-47C1-8126-18BA216A21CE}">
      <dgm:prSet/>
      <dgm:spPr/>
      <dgm:t>
        <a:bodyPr/>
        <a:lstStyle/>
        <a:p>
          <a:pPr rtl="0"/>
          <a:r>
            <a:rPr lang="en-IN" dirty="0"/>
            <a:t>A or B</a:t>
          </a:r>
          <a:endParaRPr lang="en-GB" dirty="0"/>
        </a:p>
      </dgm:t>
    </dgm:pt>
    <dgm:pt modelId="{B8EDE069-3288-461E-A8CD-019E1C3BEB13}" type="parTrans" cxnId="{C8C91350-A34C-429E-BA41-981C9570D848}">
      <dgm:prSet/>
      <dgm:spPr/>
      <dgm:t>
        <a:bodyPr/>
        <a:lstStyle/>
        <a:p>
          <a:endParaRPr lang="en-GB"/>
        </a:p>
      </dgm:t>
    </dgm:pt>
    <dgm:pt modelId="{93F623D4-7C1A-4DFA-92EC-2547049FF345}" type="sibTrans" cxnId="{C8C91350-A34C-429E-BA41-981C9570D848}">
      <dgm:prSet/>
      <dgm:spPr/>
      <dgm:t>
        <a:bodyPr/>
        <a:lstStyle/>
        <a:p>
          <a:endParaRPr lang="en-GB"/>
        </a:p>
      </dgm:t>
    </dgm:pt>
    <dgm:pt modelId="{EF38FCF1-9DF8-4404-BD59-73B8C3E81BF0}">
      <dgm:prSet/>
      <dgm:spPr/>
      <dgm:t>
        <a:bodyPr/>
        <a:lstStyle/>
        <a:p>
          <a:pPr rtl="0"/>
          <a:r>
            <a:rPr lang="en-IN" dirty="0"/>
            <a:t>B</a:t>
          </a:r>
          <a:endParaRPr lang="en-GB" dirty="0"/>
        </a:p>
      </dgm:t>
    </dgm:pt>
    <dgm:pt modelId="{6391A383-2CE2-4F84-A2B1-D56702E7192D}" type="parTrans" cxnId="{F5429E76-7845-44F6-9658-FE3EA13A5F59}">
      <dgm:prSet/>
      <dgm:spPr/>
      <dgm:t>
        <a:bodyPr/>
        <a:lstStyle/>
        <a:p>
          <a:endParaRPr lang="en-GB"/>
        </a:p>
      </dgm:t>
    </dgm:pt>
    <dgm:pt modelId="{0B2F1D9C-85EB-4733-838A-D6784392D745}" type="sibTrans" cxnId="{F5429E76-7845-44F6-9658-FE3EA13A5F59}">
      <dgm:prSet/>
      <dgm:spPr/>
      <dgm:t>
        <a:bodyPr/>
        <a:lstStyle/>
        <a:p>
          <a:endParaRPr lang="en-GB"/>
        </a:p>
      </dgm:t>
    </dgm:pt>
    <dgm:pt modelId="{FA068EDD-3502-4515-B0E4-1A33576CC757}">
      <dgm:prSet/>
      <dgm:spPr/>
      <dgm:t>
        <a:bodyPr/>
        <a:lstStyle/>
        <a:p>
          <a:pPr rtl="0"/>
          <a:r>
            <a:rPr lang="en-IN" dirty="0"/>
            <a:t>A</a:t>
          </a:r>
          <a:endParaRPr lang="en-GB" dirty="0"/>
        </a:p>
      </dgm:t>
    </dgm:pt>
    <dgm:pt modelId="{5EF7FAB0-65EF-40EC-9CE7-49DDD4E351E5}" type="parTrans" cxnId="{47646E1C-9308-4DEF-9F74-ABD408E73A60}">
      <dgm:prSet/>
      <dgm:spPr/>
      <dgm:t>
        <a:bodyPr/>
        <a:lstStyle/>
        <a:p>
          <a:endParaRPr lang="en-GB"/>
        </a:p>
      </dgm:t>
    </dgm:pt>
    <dgm:pt modelId="{1F8B8A53-0E88-4381-8B70-F77BCE9D2FC3}" type="sibTrans" cxnId="{47646E1C-9308-4DEF-9F74-ABD408E73A60}">
      <dgm:prSet/>
      <dgm:spPr/>
      <dgm:t>
        <a:bodyPr/>
        <a:lstStyle/>
        <a:p>
          <a:endParaRPr lang="en-GB"/>
        </a:p>
      </dgm:t>
    </dgm:pt>
    <dgm:pt modelId="{5C3DECE3-7AB5-46BF-8207-729B5AB78CC9}">
      <dgm:prSet/>
      <dgm:spPr/>
      <dgm:t>
        <a:bodyPr/>
        <a:lstStyle/>
        <a:p>
          <a:pPr rtl="0"/>
          <a:r>
            <a:rPr lang="en-IN" dirty="0"/>
            <a:t>B</a:t>
          </a:r>
          <a:endParaRPr lang="en-GB" dirty="0"/>
        </a:p>
      </dgm:t>
    </dgm:pt>
    <dgm:pt modelId="{499C1D49-2CA5-48FD-A673-43DC1FEA3383}" type="parTrans" cxnId="{EA9E5695-F75B-455E-9421-14307278A946}">
      <dgm:prSet/>
      <dgm:spPr/>
      <dgm:t>
        <a:bodyPr/>
        <a:lstStyle/>
        <a:p>
          <a:endParaRPr lang="en-GB"/>
        </a:p>
      </dgm:t>
    </dgm:pt>
    <dgm:pt modelId="{F442EA1A-F235-46B3-9D56-39A2FE41568E}" type="sibTrans" cxnId="{EA9E5695-F75B-455E-9421-14307278A946}">
      <dgm:prSet/>
      <dgm:spPr/>
      <dgm:t>
        <a:bodyPr/>
        <a:lstStyle/>
        <a:p>
          <a:endParaRPr lang="en-GB"/>
        </a:p>
      </dgm:t>
    </dgm:pt>
    <dgm:pt modelId="{FFE11C91-D450-4421-9143-1DD57852969B}">
      <dgm:prSet/>
      <dgm:spPr/>
      <dgm:t>
        <a:bodyPr/>
        <a:lstStyle/>
        <a:p>
          <a:pPr rtl="0"/>
          <a:r>
            <a:rPr lang="en-IN" dirty="0"/>
            <a:t>Appointment by all joint owners</a:t>
          </a:r>
          <a:endParaRPr lang="en-GB" dirty="0"/>
        </a:p>
      </dgm:t>
    </dgm:pt>
    <dgm:pt modelId="{18D8F3B3-703A-4F89-AAED-DC2CEA124398}" type="parTrans" cxnId="{E642797F-4ECB-46A9-98E5-10FA11D09EC3}">
      <dgm:prSet/>
      <dgm:spPr/>
      <dgm:t>
        <a:bodyPr/>
        <a:lstStyle/>
        <a:p>
          <a:endParaRPr lang="en-GB"/>
        </a:p>
      </dgm:t>
    </dgm:pt>
    <dgm:pt modelId="{FC2B027F-0FCC-4B94-92E1-9514B5D1656D}" type="sibTrans" cxnId="{E642797F-4ECB-46A9-98E5-10FA11D09EC3}">
      <dgm:prSet/>
      <dgm:spPr/>
      <dgm:t>
        <a:bodyPr/>
        <a:lstStyle/>
        <a:p>
          <a:endParaRPr lang="en-GB"/>
        </a:p>
      </dgm:t>
    </dgm:pt>
    <dgm:pt modelId="{AEE2D372-A395-44D2-859A-01D5E327735D}">
      <dgm:prSet/>
      <dgm:spPr/>
      <dgm:t>
        <a:bodyPr/>
        <a:lstStyle/>
        <a:p>
          <a:pPr rtl="0"/>
          <a:r>
            <a:rPr lang="en-IN"/>
            <a:t>Nomination</a:t>
          </a:r>
          <a:endParaRPr lang="en-GB" dirty="0"/>
        </a:p>
      </dgm:t>
    </dgm:pt>
    <dgm:pt modelId="{784A0A8C-5FE6-4C5D-B2D9-10225F3D0122}" type="parTrans" cxnId="{97754FE5-DBFC-455D-BD4F-348CA4B75F46}">
      <dgm:prSet/>
      <dgm:spPr/>
      <dgm:t>
        <a:bodyPr/>
        <a:lstStyle/>
        <a:p>
          <a:endParaRPr lang="en-GB"/>
        </a:p>
      </dgm:t>
    </dgm:pt>
    <dgm:pt modelId="{5F6ED441-F93A-4870-B458-647D02BD4C45}" type="sibTrans" cxnId="{97754FE5-DBFC-455D-BD4F-348CA4B75F46}">
      <dgm:prSet/>
      <dgm:spPr/>
      <dgm:t>
        <a:bodyPr/>
        <a:lstStyle/>
        <a:p>
          <a:endParaRPr lang="en-GB"/>
        </a:p>
      </dgm:t>
    </dgm:pt>
    <dgm:pt modelId="{A99CED12-BD16-47DD-A69A-18F599D418D9}">
      <dgm:prSet/>
      <dgm:spPr/>
      <dgm:t>
        <a:bodyPr/>
        <a:lstStyle/>
        <a:p>
          <a:pPr rtl="0"/>
          <a:endParaRPr lang="en-GB" dirty="0"/>
        </a:p>
      </dgm:t>
    </dgm:pt>
    <dgm:pt modelId="{189EA34D-805F-4F1B-8960-43274731C82C}" type="parTrans" cxnId="{FA98CB78-F3E9-4506-9CE0-44B093DD7D4E}">
      <dgm:prSet/>
      <dgm:spPr/>
      <dgm:t>
        <a:bodyPr/>
        <a:lstStyle/>
        <a:p>
          <a:endParaRPr lang="en-GB"/>
        </a:p>
      </dgm:t>
    </dgm:pt>
    <dgm:pt modelId="{FE92123D-21A3-4793-B693-F5FD40AC6454}" type="sibTrans" cxnId="{FA98CB78-F3E9-4506-9CE0-44B093DD7D4E}">
      <dgm:prSet/>
      <dgm:spPr/>
      <dgm:t>
        <a:bodyPr/>
        <a:lstStyle/>
        <a:p>
          <a:endParaRPr lang="en-GB"/>
        </a:p>
      </dgm:t>
    </dgm:pt>
    <dgm:pt modelId="{707A26EA-1418-4445-87A5-B3167C1F049B}">
      <dgm:prSet/>
      <dgm:spPr/>
      <dgm:t>
        <a:bodyPr/>
        <a:lstStyle/>
        <a:p>
          <a:pPr rtl="0"/>
          <a:r>
            <a:rPr lang="en-US"/>
            <a:t>Nomination only active if all joint holders expire</a:t>
          </a:r>
          <a:endParaRPr lang="en-GB" dirty="0"/>
        </a:p>
      </dgm:t>
    </dgm:pt>
    <dgm:pt modelId="{B15BF6BC-2488-4889-8E86-D06B435C39DE}" type="parTrans" cxnId="{1E9E009F-551F-4251-BCE8-FEAF2FAD1D20}">
      <dgm:prSet/>
      <dgm:spPr/>
      <dgm:t>
        <a:bodyPr/>
        <a:lstStyle/>
        <a:p>
          <a:endParaRPr lang="en-GB"/>
        </a:p>
      </dgm:t>
    </dgm:pt>
    <dgm:pt modelId="{375B6310-2BDC-46D4-9D73-1BECE7C9DB44}" type="sibTrans" cxnId="{1E9E009F-551F-4251-BCE8-FEAF2FAD1D20}">
      <dgm:prSet/>
      <dgm:spPr/>
      <dgm:t>
        <a:bodyPr/>
        <a:lstStyle/>
        <a:p>
          <a:endParaRPr lang="en-GB"/>
        </a:p>
      </dgm:t>
    </dgm:pt>
    <dgm:pt modelId="{2299E484-7471-49C3-8BB4-47729F9A7367}">
      <dgm:prSet/>
      <dgm:spPr/>
      <dgm:t>
        <a:bodyPr/>
        <a:lstStyle/>
        <a:p>
          <a:pPr rtl="0"/>
          <a:r>
            <a:rPr lang="en-US" dirty="0"/>
            <a:t>Ultimately both should sync with the Will</a:t>
          </a:r>
        </a:p>
      </dgm:t>
    </dgm:pt>
    <dgm:pt modelId="{9EA2E1A4-0891-4F0A-948B-FFBFB6F01C0B}" type="parTrans" cxnId="{D55BAB59-10C6-4A3A-B09B-AF336C0F8427}">
      <dgm:prSet/>
      <dgm:spPr/>
      <dgm:t>
        <a:bodyPr/>
        <a:lstStyle/>
        <a:p>
          <a:endParaRPr lang="en-GB"/>
        </a:p>
      </dgm:t>
    </dgm:pt>
    <dgm:pt modelId="{2A862A88-AAA3-4970-B95D-26A242FEF60A}" type="sibTrans" cxnId="{D55BAB59-10C6-4A3A-B09B-AF336C0F8427}">
      <dgm:prSet/>
      <dgm:spPr/>
      <dgm:t>
        <a:bodyPr/>
        <a:lstStyle/>
        <a:p>
          <a:endParaRPr lang="en-GB"/>
        </a:p>
      </dgm:t>
    </dgm:pt>
    <dgm:pt modelId="{4FE3F957-571B-45BB-974A-E34D8D5CB203}" type="pres">
      <dgm:prSet presAssocID="{92953222-1915-4611-8393-B7FFEFA7F2E3}" presName="linear" presStyleCnt="0">
        <dgm:presLayoutVars>
          <dgm:animLvl val="lvl"/>
          <dgm:resizeHandles val="exact"/>
        </dgm:presLayoutVars>
      </dgm:prSet>
      <dgm:spPr/>
      <dgm:t>
        <a:bodyPr/>
        <a:lstStyle/>
        <a:p>
          <a:endParaRPr lang="en-GB"/>
        </a:p>
      </dgm:t>
    </dgm:pt>
    <dgm:pt modelId="{C6A1D006-6E34-421F-83AB-39C4AAEB53EF}" type="pres">
      <dgm:prSet presAssocID="{53686018-BDA8-47C5-8BE3-C30D2E101631}" presName="parentText" presStyleLbl="node1" presStyleIdx="0" presStyleCnt="3">
        <dgm:presLayoutVars>
          <dgm:chMax val="0"/>
          <dgm:bulletEnabled val="1"/>
        </dgm:presLayoutVars>
      </dgm:prSet>
      <dgm:spPr/>
      <dgm:t>
        <a:bodyPr/>
        <a:lstStyle/>
        <a:p>
          <a:endParaRPr lang="en-GB"/>
        </a:p>
      </dgm:t>
    </dgm:pt>
    <dgm:pt modelId="{56A33DA9-1284-4939-8DD2-ED0518D19013}" type="pres">
      <dgm:prSet presAssocID="{53686018-BDA8-47C5-8BE3-C30D2E101631}" presName="childText" presStyleLbl="revTx" presStyleIdx="0" presStyleCnt="3">
        <dgm:presLayoutVars>
          <dgm:bulletEnabled val="1"/>
        </dgm:presLayoutVars>
      </dgm:prSet>
      <dgm:spPr/>
      <dgm:t>
        <a:bodyPr/>
        <a:lstStyle/>
        <a:p>
          <a:endParaRPr lang="en-GB"/>
        </a:p>
      </dgm:t>
    </dgm:pt>
    <dgm:pt modelId="{80A62092-858E-4E06-8EC9-5F6448809FE2}" type="pres">
      <dgm:prSet presAssocID="{B626E8DD-5B46-46A4-9924-6D2DAA28A240}" presName="parentText" presStyleLbl="node1" presStyleIdx="1" presStyleCnt="3">
        <dgm:presLayoutVars>
          <dgm:chMax val="0"/>
          <dgm:bulletEnabled val="1"/>
        </dgm:presLayoutVars>
      </dgm:prSet>
      <dgm:spPr/>
      <dgm:t>
        <a:bodyPr/>
        <a:lstStyle/>
        <a:p>
          <a:endParaRPr lang="en-GB"/>
        </a:p>
      </dgm:t>
    </dgm:pt>
    <dgm:pt modelId="{B651179D-2BF6-48A9-B598-B5D265D2F18B}" type="pres">
      <dgm:prSet presAssocID="{B626E8DD-5B46-46A4-9924-6D2DAA28A240}" presName="childText" presStyleLbl="revTx" presStyleIdx="1" presStyleCnt="3">
        <dgm:presLayoutVars>
          <dgm:bulletEnabled val="1"/>
        </dgm:presLayoutVars>
      </dgm:prSet>
      <dgm:spPr/>
      <dgm:t>
        <a:bodyPr/>
        <a:lstStyle/>
        <a:p>
          <a:endParaRPr lang="en-GB"/>
        </a:p>
      </dgm:t>
    </dgm:pt>
    <dgm:pt modelId="{E26C96FB-C3DB-46CE-B6EC-4958B7948F80}" type="pres">
      <dgm:prSet presAssocID="{AEE2D372-A395-44D2-859A-01D5E327735D}" presName="parentText" presStyleLbl="node1" presStyleIdx="2" presStyleCnt="3">
        <dgm:presLayoutVars>
          <dgm:chMax val="0"/>
          <dgm:bulletEnabled val="1"/>
        </dgm:presLayoutVars>
      </dgm:prSet>
      <dgm:spPr/>
      <dgm:t>
        <a:bodyPr/>
        <a:lstStyle/>
        <a:p>
          <a:endParaRPr lang="en-GB"/>
        </a:p>
      </dgm:t>
    </dgm:pt>
    <dgm:pt modelId="{241F7637-9500-4F68-A4B9-4DF2756F0AA8}" type="pres">
      <dgm:prSet presAssocID="{AEE2D372-A395-44D2-859A-01D5E327735D}" presName="childText" presStyleLbl="revTx" presStyleIdx="2" presStyleCnt="3">
        <dgm:presLayoutVars>
          <dgm:bulletEnabled val="1"/>
        </dgm:presLayoutVars>
      </dgm:prSet>
      <dgm:spPr/>
      <dgm:t>
        <a:bodyPr/>
        <a:lstStyle/>
        <a:p>
          <a:endParaRPr lang="en-GB"/>
        </a:p>
      </dgm:t>
    </dgm:pt>
  </dgm:ptLst>
  <dgm:cxnLst>
    <dgm:cxn modelId="{BF93AACF-98BE-424D-A03B-9D316F6D50F0}" type="presOf" srcId="{53686018-BDA8-47C5-8BE3-C30D2E101631}" destId="{C6A1D006-6E34-421F-83AB-39C4AAEB53EF}" srcOrd="0" destOrd="0" presId="urn:microsoft.com/office/officeart/2005/8/layout/vList2"/>
    <dgm:cxn modelId="{51A4A0E4-8ED3-4384-9601-90B088236247}" type="presOf" srcId="{AEE2D372-A395-44D2-859A-01D5E327735D}" destId="{E26C96FB-C3DB-46CE-B6EC-4958B7948F80}" srcOrd="0" destOrd="0" presId="urn:microsoft.com/office/officeart/2005/8/layout/vList2"/>
    <dgm:cxn modelId="{0D9A3678-7832-4799-98A8-F72700828F4B}" type="presOf" srcId="{FFE11C91-D450-4421-9143-1DD57852969B}" destId="{241F7637-9500-4F68-A4B9-4DF2756F0AA8}" srcOrd="0" destOrd="0" presId="urn:microsoft.com/office/officeart/2005/8/layout/vList2"/>
    <dgm:cxn modelId="{ABD87ED1-C57E-4090-9532-DDECB1E3DC18}" type="presOf" srcId="{34C61434-CB7B-47C1-8126-18BA216A21CE}" destId="{56A33DA9-1284-4939-8DD2-ED0518D19013}" srcOrd="0" destOrd="0" presId="urn:microsoft.com/office/officeart/2005/8/layout/vList2"/>
    <dgm:cxn modelId="{9071A489-B309-4F9E-80EB-9179AA22E1A1}" type="presOf" srcId="{92953222-1915-4611-8393-B7FFEFA7F2E3}" destId="{4FE3F957-571B-45BB-974A-E34D8D5CB203}" srcOrd="0" destOrd="0" presId="urn:microsoft.com/office/officeart/2005/8/layout/vList2"/>
    <dgm:cxn modelId="{95C9A14E-F54F-4BB8-B516-1E304C3F7F55}" type="presOf" srcId="{707A26EA-1418-4445-87A5-B3167C1F049B}" destId="{241F7637-9500-4F68-A4B9-4DF2756F0AA8}" srcOrd="0" destOrd="1" presId="urn:microsoft.com/office/officeart/2005/8/layout/vList2"/>
    <dgm:cxn modelId="{88ACC0F1-83A1-4B7A-90BD-72F2A2C91EFA}" srcId="{92953222-1915-4611-8393-B7FFEFA7F2E3}" destId="{53686018-BDA8-47C5-8BE3-C30D2E101631}" srcOrd="0" destOrd="0" parTransId="{BB9B85A2-36A0-4F99-9A07-D2E355119C7D}" sibTransId="{9F14A491-321E-4712-B927-AB185F47E942}"/>
    <dgm:cxn modelId="{800B122C-9979-4DB7-8CF9-0CD8B08DEFBC}" type="presOf" srcId="{A99CED12-BD16-47DD-A69A-18F599D418D9}" destId="{B651179D-2BF6-48A9-B598-B5D265D2F18B}" srcOrd="0" destOrd="2" presId="urn:microsoft.com/office/officeart/2005/8/layout/vList2"/>
    <dgm:cxn modelId="{5CA4F3F0-2F8C-421A-B532-59FB16BF2F15}" type="presOf" srcId="{5C3DECE3-7AB5-46BF-8207-729B5AB78CC9}" destId="{B651179D-2BF6-48A9-B598-B5D265D2F18B}" srcOrd="0" destOrd="1" presId="urn:microsoft.com/office/officeart/2005/8/layout/vList2"/>
    <dgm:cxn modelId="{97754FE5-DBFC-455D-BD4F-348CA4B75F46}" srcId="{92953222-1915-4611-8393-B7FFEFA7F2E3}" destId="{AEE2D372-A395-44D2-859A-01D5E327735D}" srcOrd="2" destOrd="0" parTransId="{784A0A8C-5FE6-4C5D-B2D9-10225F3D0122}" sibTransId="{5F6ED441-F93A-4870-B458-647D02BD4C45}"/>
    <dgm:cxn modelId="{C8C91350-A34C-429E-BA41-981C9570D848}" srcId="{53686018-BDA8-47C5-8BE3-C30D2E101631}" destId="{34C61434-CB7B-47C1-8126-18BA216A21CE}" srcOrd="0" destOrd="0" parTransId="{B8EDE069-3288-461E-A8CD-019E1C3BEB13}" sibTransId="{93F623D4-7C1A-4DFA-92EC-2547049FF345}"/>
    <dgm:cxn modelId="{A90C738B-F168-4F5D-A4CE-245D933EC923}" type="presOf" srcId="{FA068EDD-3502-4515-B0E4-1A33576CC757}" destId="{B651179D-2BF6-48A9-B598-B5D265D2F18B}" srcOrd="0" destOrd="0" presId="urn:microsoft.com/office/officeart/2005/8/layout/vList2"/>
    <dgm:cxn modelId="{47646E1C-9308-4DEF-9F74-ABD408E73A60}" srcId="{B626E8DD-5B46-46A4-9924-6D2DAA28A240}" destId="{FA068EDD-3502-4515-B0E4-1A33576CC757}" srcOrd="0" destOrd="0" parTransId="{5EF7FAB0-65EF-40EC-9CE7-49DDD4E351E5}" sibTransId="{1F8B8A53-0E88-4381-8B70-F77BCE9D2FC3}"/>
    <dgm:cxn modelId="{4BD50581-D88C-4365-9ABD-4D211BD75283}" type="presOf" srcId="{EF38FCF1-9DF8-4404-BD59-73B8C3E81BF0}" destId="{56A33DA9-1284-4939-8DD2-ED0518D19013}" srcOrd="0" destOrd="1" presId="urn:microsoft.com/office/officeart/2005/8/layout/vList2"/>
    <dgm:cxn modelId="{EA9E5695-F75B-455E-9421-14307278A946}" srcId="{B626E8DD-5B46-46A4-9924-6D2DAA28A240}" destId="{5C3DECE3-7AB5-46BF-8207-729B5AB78CC9}" srcOrd="1" destOrd="0" parTransId="{499C1D49-2CA5-48FD-A673-43DC1FEA3383}" sibTransId="{F442EA1A-F235-46B3-9D56-39A2FE41568E}"/>
    <dgm:cxn modelId="{E642797F-4ECB-46A9-98E5-10FA11D09EC3}" srcId="{AEE2D372-A395-44D2-859A-01D5E327735D}" destId="{FFE11C91-D450-4421-9143-1DD57852969B}" srcOrd="0" destOrd="0" parTransId="{18D8F3B3-703A-4F89-AAED-DC2CEA124398}" sibTransId="{FC2B027F-0FCC-4B94-92E1-9514B5D1656D}"/>
    <dgm:cxn modelId="{E4998761-E77B-4B10-8F0C-DB8CD8DAF490}" srcId="{92953222-1915-4611-8393-B7FFEFA7F2E3}" destId="{B626E8DD-5B46-46A4-9924-6D2DAA28A240}" srcOrd="1" destOrd="0" parTransId="{6FF9D98E-74B7-418A-9C74-E7D01891150E}" sibTransId="{FCF2ADEB-1F5C-4AC6-9D56-8DF6F123224C}"/>
    <dgm:cxn modelId="{1E9E009F-551F-4251-BCE8-FEAF2FAD1D20}" srcId="{AEE2D372-A395-44D2-859A-01D5E327735D}" destId="{707A26EA-1418-4445-87A5-B3167C1F049B}" srcOrd="1" destOrd="0" parTransId="{B15BF6BC-2488-4889-8E86-D06B435C39DE}" sibTransId="{375B6310-2BDC-46D4-9D73-1BECE7C9DB44}"/>
    <dgm:cxn modelId="{38E0BF0C-075D-4354-A864-0B76D9F5A455}" type="presOf" srcId="{2299E484-7471-49C3-8BB4-47729F9A7367}" destId="{241F7637-9500-4F68-A4B9-4DF2756F0AA8}" srcOrd="0" destOrd="2" presId="urn:microsoft.com/office/officeart/2005/8/layout/vList2"/>
    <dgm:cxn modelId="{802B6133-9475-425D-A279-EADD9F792883}" type="presOf" srcId="{B626E8DD-5B46-46A4-9924-6D2DAA28A240}" destId="{80A62092-858E-4E06-8EC9-5F6448809FE2}" srcOrd="0" destOrd="0" presId="urn:microsoft.com/office/officeart/2005/8/layout/vList2"/>
    <dgm:cxn modelId="{F5429E76-7845-44F6-9658-FE3EA13A5F59}" srcId="{53686018-BDA8-47C5-8BE3-C30D2E101631}" destId="{EF38FCF1-9DF8-4404-BD59-73B8C3E81BF0}" srcOrd="1" destOrd="0" parTransId="{6391A383-2CE2-4F84-A2B1-D56702E7192D}" sibTransId="{0B2F1D9C-85EB-4733-838A-D6784392D745}"/>
    <dgm:cxn modelId="{D55BAB59-10C6-4A3A-B09B-AF336C0F8427}" srcId="{AEE2D372-A395-44D2-859A-01D5E327735D}" destId="{2299E484-7471-49C3-8BB4-47729F9A7367}" srcOrd="2" destOrd="0" parTransId="{9EA2E1A4-0891-4F0A-948B-FFBFB6F01C0B}" sibTransId="{2A862A88-AAA3-4970-B95D-26A242FEF60A}"/>
    <dgm:cxn modelId="{FA98CB78-F3E9-4506-9CE0-44B093DD7D4E}" srcId="{B626E8DD-5B46-46A4-9924-6D2DAA28A240}" destId="{A99CED12-BD16-47DD-A69A-18F599D418D9}" srcOrd="2" destOrd="0" parTransId="{189EA34D-805F-4F1B-8960-43274731C82C}" sibTransId="{FE92123D-21A3-4793-B693-F5FD40AC6454}"/>
    <dgm:cxn modelId="{CE38F631-B59D-42CC-89A1-E63776BE84FB}" type="presParOf" srcId="{4FE3F957-571B-45BB-974A-E34D8D5CB203}" destId="{C6A1D006-6E34-421F-83AB-39C4AAEB53EF}" srcOrd="0" destOrd="0" presId="urn:microsoft.com/office/officeart/2005/8/layout/vList2"/>
    <dgm:cxn modelId="{1D77A4BC-A1EC-43BC-B855-A0DD7C630EBE}" type="presParOf" srcId="{4FE3F957-571B-45BB-974A-E34D8D5CB203}" destId="{56A33DA9-1284-4939-8DD2-ED0518D19013}" srcOrd="1" destOrd="0" presId="urn:microsoft.com/office/officeart/2005/8/layout/vList2"/>
    <dgm:cxn modelId="{F6C211E2-74FB-4FBB-99BF-F94D0343C7EE}" type="presParOf" srcId="{4FE3F957-571B-45BB-974A-E34D8D5CB203}" destId="{80A62092-858E-4E06-8EC9-5F6448809FE2}" srcOrd="2" destOrd="0" presId="urn:microsoft.com/office/officeart/2005/8/layout/vList2"/>
    <dgm:cxn modelId="{48113925-C33B-4BAE-A2EA-B95D4922E2B9}" type="presParOf" srcId="{4FE3F957-571B-45BB-974A-E34D8D5CB203}" destId="{B651179D-2BF6-48A9-B598-B5D265D2F18B}" srcOrd="3" destOrd="0" presId="urn:microsoft.com/office/officeart/2005/8/layout/vList2"/>
    <dgm:cxn modelId="{7E5A8047-2706-413A-A3AC-AA4B0747D5A0}" type="presParOf" srcId="{4FE3F957-571B-45BB-974A-E34D8D5CB203}" destId="{E26C96FB-C3DB-46CE-B6EC-4958B7948F80}" srcOrd="4" destOrd="0" presId="urn:microsoft.com/office/officeart/2005/8/layout/vList2"/>
    <dgm:cxn modelId="{5B0B9717-2F18-42A3-937A-A51752E9C780}" type="presParOf" srcId="{4FE3F957-571B-45BB-974A-E34D8D5CB203}" destId="{241F7637-9500-4F68-A4B9-4DF2756F0AA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F2EB57A-64EF-480F-BE3B-9E20DE9EBAC8}" type="doc">
      <dgm:prSet loTypeId="urn:microsoft.com/office/officeart/2005/8/layout/pyramid2" loCatId="list" qsTypeId="urn:microsoft.com/office/officeart/2005/8/quickstyle/3d3" qsCatId="3D" csTypeId="urn:microsoft.com/office/officeart/2005/8/colors/accent0_3" csCatId="mainScheme" phldr="1"/>
      <dgm:spPr/>
      <dgm:t>
        <a:bodyPr/>
        <a:lstStyle/>
        <a:p>
          <a:endParaRPr lang="en-US"/>
        </a:p>
      </dgm:t>
    </dgm:pt>
    <dgm:pt modelId="{72349198-BD61-4D40-9157-26D2EBD4B2FE}">
      <dgm:prSet/>
      <dgm:spPr/>
      <dgm:t>
        <a:bodyPr/>
        <a:lstStyle/>
        <a:p>
          <a:pPr rtl="0"/>
          <a:r>
            <a:rPr lang="en-US" dirty="0"/>
            <a:t>Joint holder</a:t>
          </a:r>
        </a:p>
      </dgm:t>
    </dgm:pt>
    <dgm:pt modelId="{00101884-FCFC-40CE-B922-49740E59D77D}" type="parTrans" cxnId="{2D1B85BB-16CC-41D1-882F-E665F1D391CF}">
      <dgm:prSet/>
      <dgm:spPr/>
      <dgm:t>
        <a:bodyPr/>
        <a:lstStyle/>
        <a:p>
          <a:endParaRPr lang="en-US"/>
        </a:p>
      </dgm:t>
    </dgm:pt>
    <dgm:pt modelId="{95E85375-A150-479B-B343-16EF7693AEF5}" type="sibTrans" cxnId="{2D1B85BB-16CC-41D1-882F-E665F1D391CF}">
      <dgm:prSet/>
      <dgm:spPr/>
      <dgm:t>
        <a:bodyPr/>
        <a:lstStyle/>
        <a:p>
          <a:endParaRPr lang="en-US"/>
        </a:p>
      </dgm:t>
    </dgm:pt>
    <dgm:pt modelId="{6B0AFF9A-AA67-47B0-9BD3-F91682D12ABE}">
      <dgm:prSet/>
      <dgm:spPr/>
      <dgm:t>
        <a:bodyPr/>
        <a:lstStyle/>
        <a:p>
          <a:pPr rtl="0"/>
          <a:r>
            <a:rPr lang="en-US" dirty="0"/>
            <a:t>Nominee</a:t>
          </a:r>
        </a:p>
      </dgm:t>
    </dgm:pt>
    <dgm:pt modelId="{0F7342C3-1F66-4A11-A3B2-89595D8EFBF2}" type="parTrans" cxnId="{A708F7FE-8E6C-419F-838D-ED1662145F39}">
      <dgm:prSet/>
      <dgm:spPr/>
      <dgm:t>
        <a:bodyPr/>
        <a:lstStyle/>
        <a:p>
          <a:endParaRPr lang="en-US"/>
        </a:p>
      </dgm:t>
    </dgm:pt>
    <dgm:pt modelId="{CD02A151-F387-47A1-9300-BE8346D21FD9}" type="sibTrans" cxnId="{A708F7FE-8E6C-419F-838D-ED1662145F39}">
      <dgm:prSet/>
      <dgm:spPr/>
      <dgm:t>
        <a:bodyPr/>
        <a:lstStyle/>
        <a:p>
          <a:endParaRPr lang="en-US"/>
        </a:p>
      </dgm:t>
    </dgm:pt>
    <dgm:pt modelId="{7C655687-18C7-4029-BC3F-E48E18C2CFCD}">
      <dgm:prSet/>
      <dgm:spPr/>
      <dgm:t>
        <a:bodyPr/>
        <a:lstStyle/>
        <a:p>
          <a:pPr rtl="0"/>
          <a:r>
            <a:rPr lang="en-US" dirty="0"/>
            <a:t>Will</a:t>
          </a:r>
        </a:p>
      </dgm:t>
    </dgm:pt>
    <dgm:pt modelId="{DB743DB5-C118-41F5-BF7B-B7C540ECF07D}" type="parTrans" cxnId="{8E0FCF4E-A396-4BC5-9A97-C4DCF2B7E86D}">
      <dgm:prSet/>
      <dgm:spPr/>
      <dgm:t>
        <a:bodyPr/>
        <a:lstStyle/>
        <a:p>
          <a:endParaRPr lang="en-GB"/>
        </a:p>
      </dgm:t>
    </dgm:pt>
    <dgm:pt modelId="{782F9EAA-AC01-442B-9BF7-4DB3BF8E0631}" type="sibTrans" cxnId="{8E0FCF4E-A396-4BC5-9A97-C4DCF2B7E86D}">
      <dgm:prSet/>
      <dgm:spPr/>
      <dgm:t>
        <a:bodyPr/>
        <a:lstStyle/>
        <a:p>
          <a:endParaRPr lang="en-GB"/>
        </a:p>
      </dgm:t>
    </dgm:pt>
    <dgm:pt modelId="{E7284770-26AF-49A7-97B9-004D9C9090F2}" type="pres">
      <dgm:prSet presAssocID="{4F2EB57A-64EF-480F-BE3B-9E20DE9EBAC8}" presName="compositeShape" presStyleCnt="0">
        <dgm:presLayoutVars>
          <dgm:dir/>
          <dgm:resizeHandles/>
        </dgm:presLayoutVars>
      </dgm:prSet>
      <dgm:spPr/>
      <dgm:t>
        <a:bodyPr/>
        <a:lstStyle/>
        <a:p>
          <a:endParaRPr lang="en-GB"/>
        </a:p>
      </dgm:t>
    </dgm:pt>
    <dgm:pt modelId="{8C2C48AD-8555-4D44-A010-5798AB2F7F5E}" type="pres">
      <dgm:prSet presAssocID="{4F2EB57A-64EF-480F-BE3B-9E20DE9EBAC8}" presName="pyramid" presStyleLbl="node1" presStyleIdx="0" presStyleCnt="1"/>
      <dgm:spPr/>
    </dgm:pt>
    <dgm:pt modelId="{7DEDA037-DD57-4E04-B46E-57EBE7E1DFFD}" type="pres">
      <dgm:prSet presAssocID="{4F2EB57A-64EF-480F-BE3B-9E20DE9EBAC8}" presName="theList" presStyleCnt="0"/>
      <dgm:spPr/>
    </dgm:pt>
    <dgm:pt modelId="{8692A650-1B77-4B5E-8D1F-090EF88B0202}" type="pres">
      <dgm:prSet presAssocID="{7C655687-18C7-4029-BC3F-E48E18C2CFCD}" presName="aNode" presStyleLbl="fgAcc1" presStyleIdx="0" presStyleCnt="3">
        <dgm:presLayoutVars>
          <dgm:bulletEnabled val="1"/>
        </dgm:presLayoutVars>
      </dgm:prSet>
      <dgm:spPr/>
      <dgm:t>
        <a:bodyPr/>
        <a:lstStyle/>
        <a:p>
          <a:endParaRPr lang="en-GB"/>
        </a:p>
      </dgm:t>
    </dgm:pt>
    <dgm:pt modelId="{90A99189-05AD-4F72-9625-9A3D882B7948}" type="pres">
      <dgm:prSet presAssocID="{7C655687-18C7-4029-BC3F-E48E18C2CFCD}" presName="aSpace" presStyleCnt="0"/>
      <dgm:spPr/>
    </dgm:pt>
    <dgm:pt modelId="{B64B0A57-168B-413C-A4F7-B606EBC9934E}" type="pres">
      <dgm:prSet presAssocID="{72349198-BD61-4D40-9157-26D2EBD4B2FE}" presName="aNode" presStyleLbl="fgAcc1" presStyleIdx="1" presStyleCnt="3">
        <dgm:presLayoutVars>
          <dgm:bulletEnabled val="1"/>
        </dgm:presLayoutVars>
      </dgm:prSet>
      <dgm:spPr/>
      <dgm:t>
        <a:bodyPr/>
        <a:lstStyle/>
        <a:p>
          <a:endParaRPr lang="en-GB"/>
        </a:p>
      </dgm:t>
    </dgm:pt>
    <dgm:pt modelId="{985686A3-DD1F-4DA3-9437-2CC278240D72}" type="pres">
      <dgm:prSet presAssocID="{72349198-BD61-4D40-9157-26D2EBD4B2FE}" presName="aSpace" presStyleCnt="0"/>
      <dgm:spPr/>
    </dgm:pt>
    <dgm:pt modelId="{D220FB00-64C5-4E8E-934A-32F365BB7E37}" type="pres">
      <dgm:prSet presAssocID="{6B0AFF9A-AA67-47B0-9BD3-F91682D12ABE}" presName="aNode" presStyleLbl="fgAcc1" presStyleIdx="2" presStyleCnt="3">
        <dgm:presLayoutVars>
          <dgm:bulletEnabled val="1"/>
        </dgm:presLayoutVars>
      </dgm:prSet>
      <dgm:spPr/>
      <dgm:t>
        <a:bodyPr/>
        <a:lstStyle/>
        <a:p>
          <a:endParaRPr lang="en-GB"/>
        </a:p>
      </dgm:t>
    </dgm:pt>
    <dgm:pt modelId="{5BE3E602-451A-40AC-BB80-183C5B3E77A8}" type="pres">
      <dgm:prSet presAssocID="{6B0AFF9A-AA67-47B0-9BD3-F91682D12ABE}" presName="aSpace" presStyleCnt="0"/>
      <dgm:spPr/>
    </dgm:pt>
  </dgm:ptLst>
  <dgm:cxnLst>
    <dgm:cxn modelId="{B1193F7E-9360-41F2-9069-3FC9DD3EC46A}" type="presOf" srcId="{4F2EB57A-64EF-480F-BE3B-9E20DE9EBAC8}" destId="{E7284770-26AF-49A7-97B9-004D9C9090F2}" srcOrd="0" destOrd="0" presId="urn:microsoft.com/office/officeart/2005/8/layout/pyramid2"/>
    <dgm:cxn modelId="{5E790F86-2CA8-4CDE-AE27-A78996C0080A}" type="presOf" srcId="{72349198-BD61-4D40-9157-26D2EBD4B2FE}" destId="{B64B0A57-168B-413C-A4F7-B606EBC9934E}" srcOrd="0" destOrd="0" presId="urn:microsoft.com/office/officeart/2005/8/layout/pyramid2"/>
    <dgm:cxn modelId="{A708F7FE-8E6C-419F-838D-ED1662145F39}" srcId="{4F2EB57A-64EF-480F-BE3B-9E20DE9EBAC8}" destId="{6B0AFF9A-AA67-47B0-9BD3-F91682D12ABE}" srcOrd="2" destOrd="0" parTransId="{0F7342C3-1F66-4A11-A3B2-89595D8EFBF2}" sibTransId="{CD02A151-F387-47A1-9300-BE8346D21FD9}"/>
    <dgm:cxn modelId="{513EF6BA-FB3B-4E8A-8F69-6DB4B50C26B5}" type="presOf" srcId="{6B0AFF9A-AA67-47B0-9BD3-F91682D12ABE}" destId="{D220FB00-64C5-4E8E-934A-32F365BB7E37}" srcOrd="0" destOrd="0" presId="urn:microsoft.com/office/officeart/2005/8/layout/pyramid2"/>
    <dgm:cxn modelId="{5FE3D2F4-CA5F-419F-940A-2116960F2CFD}" type="presOf" srcId="{7C655687-18C7-4029-BC3F-E48E18C2CFCD}" destId="{8692A650-1B77-4B5E-8D1F-090EF88B0202}" srcOrd="0" destOrd="0" presId="urn:microsoft.com/office/officeart/2005/8/layout/pyramid2"/>
    <dgm:cxn modelId="{2D1B85BB-16CC-41D1-882F-E665F1D391CF}" srcId="{4F2EB57A-64EF-480F-BE3B-9E20DE9EBAC8}" destId="{72349198-BD61-4D40-9157-26D2EBD4B2FE}" srcOrd="1" destOrd="0" parTransId="{00101884-FCFC-40CE-B922-49740E59D77D}" sibTransId="{95E85375-A150-479B-B343-16EF7693AEF5}"/>
    <dgm:cxn modelId="{8E0FCF4E-A396-4BC5-9A97-C4DCF2B7E86D}" srcId="{4F2EB57A-64EF-480F-BE3B-9E20DE9EBAC8}" destId="{7C655687-18C7-4029-BC3F-E48E18C2CFCD}" srcOrd="0" destOrd="0" parTransId="{DB743DB5-C118-41F5-BF7B-B7C540ECF07D}" sibTransId="{782F9EAA-AC01-442B-9BF7-4DB3BF8E0631}"/>
    <dgm:cxn modelId="{5B303AA8-6DEE-478A-95F7-39A7AC6991D2}" type="presParOf" srcId="{E7284770-26AF-49A7-97B9-004D9C9090F2}" destId="{8C2C48AD-8555-4D44-A010-5798AB2F7F5E}" srcOrd="0" destOrd="0" presId="urn:microsoft.com/office/officeart/2005/8/layout/pyramid2"/>
    <dgm:cxn modelId="{061A9010-511F-40CD-82E1-51290C5031B4}" type="presParOf" srcId="{E7284770-26AF-49A7-97B9-004D9C9090F2}" destId="{7DEDA037-DD57-4E04-B46E-57EBE7E1DFFD}" srcOrd="1" destOrd="0" presId="urn:microsoft.com/office/officeart/2005/8/layout/pyramid2"/>
    <dgm:cxn modelId="{B42E3462-9BA1-4C1F-A079-43980DD1B5AD}" type="presParOf" srcId="{7DEDA037-DD57-4E04-B46E-57EBE7E1DFFD}" destId="{8692A650-1B77-4B5E-8D1F-090EF88B0202}" srcOrd="0" destOrd="0" presId="urn:microsoft.com/office/officeart/2005/8/layout/pyramid2"/>
    <dgm:cxn modelId="{962EFE77-4CD7-4ABC-B466-A903D411649F}" type="presParOf" srcId="{7DEDA037-DD57-4E04-B46E-57EBE7E1DFFD}" destId="{90A99189-05AD-4F72-9625-9A3D882B7948}" srcOrd="1" destOrd="0" presId="urn:microsoft.com/office/officeart/2005/8/layout/pyramid2"/>
    <dgm:cxn modelId="{C5832CAD-43F7-4FF2-8E3E-C8A20325BAF4}" type="presParOf" srcId="{7DEDA037-DD57-4E04-B46E-57EBE7E1DFFD}" destId="{B64B0A57-168B-413C-A4F7-B606EBC9934E}" srcOrd="2" destOrd="0" presId="urn:microsoft.com/office/officeart/2005/8/layout/pyramid2"/>
    <dgm:cxn modelId="{5D5DA7AF-94B5-4336-9B03-2CF6D761E1F7}" type="presParOf" srcId="{7DEDA037-DD57-4E04-B46E-57EBE7E1DFFD}" destId="{985686A3-DD1F-4DA3-9437-2CC278240D72}" srcOrd="3" destOrd="0" presId="urn:microsoft.com/office/officeart/2005/8/layout/pyramid2"/>
    <dgm:cxn modelId="{E095F21A-0AC9-4938-951C-C6C46A1A89EF}" type="presParOf" srcId="{7DEDA037-DD57-4E04-B46E-57EBE7E1DFFD}" destId="{D220FB00-64C5-4E8E-934A-32F365BB7E37}" srcOrd="4" destOrd="0" presId="urn:microsoft.com/office/officeart/2005/8/layout/pyramid2"/>
    <dgm:cxn modelId="{D19CC7FC-3C74-48B2-92CD-E3ADB529B2F3}" type="presParOf" srcId="{7DEDA037-DD57-4E04-B46E-57EBE7E1DFFD}" destId="{5BE3E602-451A-40AC-BB80-183C5B3E77A8}"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3B140B13-0F6F-496D-A9B0-C40A562E424D}" type="doc">
      <dgm:prSet loTypeId="urn:microsoft.com/office/officeart/2008/layout/HorizontalMultiLevelHierarchy" loCatId="hierarchy" qsTypeId="urn:microsoft.com/office/officeart/2005/8/quickstyle/simple1" qsCatId="simple" csTypeId="urn:microsoft.com/office/officeart/2005/8/colors/colorful1#21" csCatId="colorful" phldr="1"/>
      <dgm:spPr/>
      <dgm:t>
        <a:bodyPr/>
        <a:lstStyle/>
        <a:p>
          <a:endParaRPr lang="en-US"/>
        </a:p>
      </dgm:t>
    </dgm:pt>
    <dgm:pt modelId="{A95239BD-938B-4937-BFEE-C5BEBC1FB78D}">
      <dgm:prSet/>
      <dgm:spPr/>
      <dgm:t>
        <a:bodyPr/>
        <a:lstStyle/>
        <a:p>
          <a:pPr rtl="0"/>
          <a:r>
            <a:rPr lang="en-US"/>
            <a:t>For Period</a:t>
          </a:r>
        </a:p>
      </dgm:t>
    </dgm:pt>
    <dgm:pt modelId="{604008DC-9B3D-46A8-8BDD-64CCEC52869B}" type="parTrans" cxnId="{DCFF52CE-F1BD-4A94-B0C8-85F6B5CABE23}">
      <dgm:prSet/>
      <dgm:spPr/>
      <dgm:t>
        <a:bodyPr/>
        <a:lstStyle/>
        <a:p>
          <a:endParaRPr lang="en-US"/>
        </a:p>
      </dgm:t>
    </dgm:pt>
    <dgm:pt modelId="{7E1DF199-BE3F-468C-8730-A66A7B9EA94F}" type="sibTrans" cxnId="{DCFF52CE-F1BD-4A94-B0C8-85F6B5CABE23}">
      <dgm:prSet/>
      <dgm:spPr/>
      <dgm:t>
        <a:bodyPr/>
        <a:lstStyle/>
        <a:p>
          <a:endParaRPr lang="en-US"/>
        </a:p>
      </dgm:t>
    </dgm:pt>
    <dgm:pt modelId="{C14D2325-5327-4F5E-B19B-6FBE3F5E0E26}">
      <dgm:prSet/>
      <dgm:spPr/>
      <dgm:t>
        <a:bodyPr/>
        <a:lstStyle/>
        <a:p>
          <a:pPr rtl="0"/>
          <a:r>
            <a:rPr lang="en-US" dirty="0"/>
            <a:t>Before death</a:t>
          </a:r>
        </a:p>
      </dgm:t>
    </dgm:pt>
    <dgm:pt modelId="{AD87521F-AA80-4DC6-A41C-E88619D1FC84}" type="parTrans" cxnId="{37ECA30A-9A2F-40C1-BBDB-C40724AAA3F5}">
      <dgm:prSet/>
      <dgm:spPr/>
      <dgm:t>
        <a:bodyPr/>
        <a:lstStyle/>
        <a:p>
          <a:endParaRPr lang="en-US"/>
        </a:p>
      </dgm:t>
    </dgm:pt>
    <dgm:pt modelId="{4DF4E0B4-6953-40AD-A5F4-88D23551D8CB}" type="sibTrans" cxnId="{37ECA30A-9A2F-40C1-BBDB-C40724AAA3F5}">
      <dgm:prSet/>
      <dgm:spPr/>
      <dgm:t>
        <a:bodyPr/>
        <a:lstStyle/>
        <a:p>
          <a:endParaRPr lang="en-US"/>
        </a:p>
      </dgm:t>
    </dgm:pt>
    <dgm:pt modelId="{12FAE7A6-E303-4DFA-A1EA-243601F56C28}">
      <dgm:prSet/>
      <dgm:spPr/>
      <dgm:t>
        <a:bodyPr/>
        <a:lstStyle/>
        <a:p>
          <a:pPr rtl="0"/>
          <a:r>
            <a:rPr lang="en-US" dirty="0"/>
            <a:t>Till date of death</a:t>
          </a:r>
        </a:p>
      </dgm:t>
    </dgm:pt>
    <dgm:pt modelId="{AA2710A3-F997-4BDF-84BD-A62663F6D37A}" type="parTrans" cxnId="{5AAF9860-65F4-4251-95E1-53BBD8489F53}">
      <dgm:prSet/>
      <dgm:spPr/>
      <dgm:t>
        <a:bodyPr/>
        <a:lstStyle/>
        <a:p>
          <a:endParaRPr lang="en-US"/>
        </a:p>
      </dgm:t>
    </dgm:pt>
    <dgm:pt modelId="{61C7B61D-9525-4E26-95C1-D23695263C30}" type="sibTrans" cxnId="{5AAF9860-65F4-4251-95E1-53BBD8489F53}">
      <dgm:prSet/>
      <dgm:spPr/>
      <dgm:t>
        <a:bodyPr/>
        <a:lstStyle/>
        <a:p>
          <a:endParaRPr lang="en-US"/>
        </a:p>
      </dgm:t>
    </dgm:pt>
    <dgm:pt modelId="{B379102F-B062-4EA8-BBDA-B0406F1A7FEF}">
      <dgm:prSet/>
      <dgm:spPr/>
      <dgm:t>
        <a:bodyPr/>
        <a:lstStyle/>
        <a:p>
          <a:pPr rtl="0"/>
          <a:r>
            <a:rPr lang="en-US"/>
            <a:t>After death</a:t>
          </a:r>
        </a:p>
      </dgm:t>
    </dgm:pt>
    <dgm:pt modelId="{22237F08-2134-4994-8734-2641C3D23478}" type="parTrans" cxnId="{51B244E7-8CAE-4BA0-BB89-5BCC5A120580}">
      <dgm:prSet/>
      <dgm:spPr/>
      <dgm:t>
        <a:bodyPr/>
        <a:lstStyle/>
        <a:p>
          <a:endParaRPr lang="en-US"/>
        </a:p>
      </dgm:t>
    </dgm:pt>
    <dgm:pt modelId="{5E8CC164-B9E2-43D5-9F94-E95E5BFE6A13}" type="sibTrans" cxnId="{51B244E7-8CAE-4BA0-BB89-5BCC5A120580}">
      <dgm:prSet/>
      <dgm:spPr/>
      <dgm:t>
        <a:bodyPr/>
        <a:lstStyle/>
        <a:p>
          <a:endParaRPr lang="en-US"/>
        </a:p>
      </dgm:t>
    </dgm:pt>
    <dgm:pt modelId="{A2C0FBC4-A5DD-4E94-9234-CA1747E8B15E}">
      <dgm:prSet/>
      <dgm:spPr/>
      <dgm:t>
        <a:bodyPr/>
        <a:lstStyle/>
        <a:p>
          <a:pPr rtl="0"/>
          <a:r>
            <a:rPr lang="en-US"/>
            <a:t>Before distribution</a:t>
          </a:r>
        </a:p>
      </dgm:t>
    </dgm:pt>
    <dgm:pt modelId="{6112237F-7263-4237-9166-F7BEAD1BCEEF}" type="parTrans" cxnId="{C4DC417C-05FD-49D4-A506-7C291EA61AC9}">
      <dgm:prSet/>
      <dgm:spPr/>
      <dgm:t>
        <a:bodyPr/>
        <a:lstStyle/>
        <a:p>
          <a:endParaRPr lang="en-US"/>
        </a:p>
      </dgm:t>
    </dgm:pt>
    <dgm:pt modelId="{624C03DF-D8CB-4BFE-8437-7EE64D859AA6}" type="sibTrans" cxnId="{C4DC417C-05FD-49D4-A506-7C291EA61AC9}">
      <dgm:prSet/>
      <dgm:spPr/>
      <dgm:t>
        <a:bodyPr/>
        <a:lstStyle/>
        <a:p>
          <a:endParaRPr lang="en-US"/>
        </a:p>
      </dgm:t>
    </dgm:pt>
    <dgm:pt modelId="{9D93BA79-41D9-48DC-BA6A-1CFB33D35490}">
      <dgm:prSet/>
      <dgm:spPr/>
      <dgm:t>
        <a:bodyPr/>
        <a:lstStyle/>
        <a:p>
          <a:pPr rtl="0"/>
          <a:r>
            <a:rPr lang="en-US"/>
            <a:t>Executor</a:t>
          </a:r>
        </a:p>
      </dgm:t>
    </dgm:pt>
    <dgm:pt modelId="{E7C12701-743B-4F37-8F56-74812F44E454}" type="parTrans" cxnId="{2B99B9C2-BDF9-46E7-8C3E-E1A5188AB820}">
      <dgm:prSet/>
      <dgm:spPr/>
      <dgm:t>
        <a:bodyPr/>
        <a:lstStyle/>
        <a:p>
          <a:endParaRPr lang="en-US"/>
        </a:p>
      </dgm:t>
    </dgm:pt>
    <dgm:pt modelId="{7EB7D968-98FB-4D4F-9A44-80C384B1B923}" type="sibTrans" cxnId="{2B99B9C2-BDF9-46E7-8C3E-E1A5188AB820}">
      <dgm:prSet/>
      <dgm:spPr/>
      <dgm:t>
        <a:bodyPr/>
        <a:lstStyle/>
        <a:p>
          <a:endParaRPr lang="en-US"/>
        </a:p>
      </dgm:t>
    </dgm:pt>
    <dgm:pt modelId="{B34912D4-2A1A-4B69-BCCC-CEA3A1A3E3C9}">
      <dgm:prSet/>
      <dgm:spPr/>
      <dgm:t>
        <a:bodyPr/>
        <a:lstStyle/>
        <a:p>
          <a:pPr rtl="0"/>
          <a:r>
            <a:rPr lang="en-US"/>
            <a:t>After distribution </a:t>
          </a:r>
        </a:p>
      </dgm:t>
    </dgm:pt>
    <dgm:pt modelId="{E5DCE92F-46D6-4F2C-9DDC-AF788C5C4A47}" type="parTrans" cxnId="{48E1397B-B050-402E-BED9-137A3090CF8E}">
      <dgm:prSet/>
      <dgm:spPr/>
      <dgm:t>
        <a:bodyPr/>
        <a:lstStyle/>
        <a:p>
          <a:endParaRPr lang="en-US"/>
        </a:p>
      </dgm:t>
    </dgm:pt>
    <dgm:pt modelId="{442094E3-5EF0-472E-AEAF-54DD16117B90}" type="sibTrans" cxnId="{48E1397B-B050-402E-BED9-137A3090CF8E}">
      <dgm:prSet/>
      <dgm:spPr/>
      <dgm:t>
        <a:bodyPr/>
        <a:lstStyle/>
        <a:p>
          <a:endParaRPr lang="en-US"/>
        </a:p>
      </dgm:t>
    </dgm:pt>
    <dgm:pt modelId="{9708CD42-F795-4DEB-91A1-58F0788C86F1}">
      <dgm:prSet/>
      <dgm:spPr/>
      <dgm:t>
        <a:bodyPr/>
        <a:lstStyle/>
        <a:p>
          <a:pPr rtl="0"/>
          <a:r>
            <a:rPr lang="en-US"/>
            <a:t>Legatee</a:t>
          </a:r>
        </a:p>
      </dgm:t>
    </dgm:pt>
    <dgm:pt modelId="{6EB6C17A-9875-42F7-9866-C77B5568C681}" type="parTrans" cxnId="{944730C1-055A-4693-9921-60447B8A5346}">
      <dgm:prSet/>
      <dgm:spPr/>
      <dgm:t>
        <a:bodyPr/>
        <a:lstStyle/>
        <a:p>
          <a:endParaRPr lang="en-US"/>
        </a:p>
      </dgm:t>
    </dgm:pt>
    <dgm:pt modelId="{6B420E0C-8D02-414C-A9BA-A4FA5E5CE8CC}" type="sibTrans" cxnId="{944730C1-055A-4693-9921-60447B8A5346}">
      <dgm:prSet/>
      <dgm:spPr/>
      <dgm:t>
        <a:bodyPr/>
        <a:lstStyle/>
        <a:p>
          <a:endParaRPr lang="en-US"/>
        </a:p>
      </dgm:t>
    </dgm:pt>
    <dgm:pt modelId="{71741A76-461A-400C-BF50-5922E4909D69}">
      <dgm:prSet/>
      <dgm:spPr/>
      <dgm:t>
        <a:bodyPr/>
        <a:lstStyle/>
        <a:p>
          <a:pPr rtl="0"/>
          <a:r>
            <a:rPr lang="en-US"/>
            <a:t>Legal </a:t>
          </a:r>
          <a:r>
            <a:rPr lang="en-US" dirty="0"/>
            <a:t>representative</a:t>
          </a:r>
        </a:p>
      </dgm:t>
    </dgm:pt>
    <dgm:pt modelId="{D7BBF396-CF87-47E7-A248-808A0081B628}" type="parTrans" cxnId="{07F188C4-1749-48C7-B70E-99D9C39E6241}">
      <dgm:prSet/>
      <dgm:spPr/>
      <dgm:t>
        <a:bodyPr/>
        <a:lstStyle/>
        <a:p>
          <a:endParaRPr lang="en-US"/>
        </a:p>
      </dgm:t>
    </dgm:pt>
    <dgm:pt modelId="{2A568AF5-C611-4D31-8B11-EDD1BBEE330F}" type="sibTrans" cxnId="{07F188C4-1749-48C7-B70E-99D9C39E6241}">
      <dgm:prSet/>
      <dgm:spPr/>
      <dgm:t>
        <a:bodyPr/>
        <a:lstStyle/>
        <a:p>
          <a:endParaRPr lang="en-US"/>
        </a:p>
      </dgm:t>
    </dgm:pt>
    <dgm:pt modelId="{A8D3F2FE-D59A-4D55-87A9-6585CA4C7C81}" type="pres">
      <dgm:prSet presAssocID="{3B140B13-0F6F-496D-A9B0-C40A562E424D}" presName="Name0" presStyleCnt="0">
        <dgm:presLayoutVars>
          <dgm:chPref val="1"/>
          <dgm:dir/>
          <dgm:animOne val="branch"/>
          <dgm:animLvl val="lvl"/>
          <dgm:resizeHandles val="exact"/>
        </dgm:presLayoutVars>
      </dgm:prSet>
      <dgm:spPr/>
      <dgm:t>
        <a:bodyPr/>
        <a:lstStyle/>
        <a:p>
          <a:endParaRPr lang="en-GB"/>
        </a:p>
      </dgm:t>
    </dgm:pt>
    <dgm:pt modelId="{D4C97887-8F3E-4174-81F1-7221D3D225C7}" type="pres">
      <dgm:prSet presAssocID="{A95239BD-938B-4937-BFEE-C5BEBC1FB78D}" presName="root1" presStyleCnt="0"/>
      <dgm:spPr/>
    </dgm:pt>
    <dgm:pt modelId="{745EB41E-1242-4CEC-B6F7-83426F1C7B0D}" type="pres">
      <dgm:prSet presAssocID="{A95239BD-938B-4937-BFEE-C5BEBC1FB78D}" presName="LevelOneTextNode" presStyleLbl="node0" presStyleIdx="0" presStyleCnt="1">
        <dgm:presLayoutVars>
          <dgm:chPref val="3"/>
        </dgm:presLayoutVars>
      </dgm:prSet>
      <dgm:spPr/>
      <dgm:t>
        <a:bodyPr/>
        <a:lstStyle/>
        <a:p>
          <a:endParaRPr lang="en-GB"/>
        </a:p>
      </dgm:t>
    </dgm:pt>
    <dgm:pt modelId="{109056C0-A85F-4EFA-8C98-039E7E0F56C4}" type="pres">
      <dgm:prSet presAssocID="{A95239BD-938B-4937-BFEE-C5BEBC1FB78D}" presName="level2hierChild" presStyleCnt="0"/>
      <dgm:spPr/>
    </dgm:pt>
    <dgm:pt modelId="{8EBCDCC0-F644-4ECD-A12D-6931CB6D0F4E}" type="pres">
      <dgm:prSet presAssocID="{AD87521F-AA80-4DC6-A41C-E88619D1FC84}" presName="conn2-1" presStyleLbl="parChTrans1D2" presStyleIdx="0" presStyleCnt="2"/>
      <dgm:spPr/>
      <dgm:t>
        <a:bodyPr/>
        <a:lstStyle/>
        <a:p>
          <a:endParaRPr lang="en-GB"/>
        </a:p>
      </dgm:t>
    </dgm:pt>
    <dgm:pt modelId="{3578D970-B1D2-49EA-90D0-18BC5F1A711F}" type="pres">
      <dgm:prSet presAssocID="{AD87521F-AA80-4DC6-A41C-E88619D1FC84}" presName="connTx" presStyleLbl="parChTrans1D2" presStyleIdx="0" presStyleCnt="2"/>
      <dgm:spPr/>
      <dgm:t>
        <a:bodyPr/>
        <a:lstStyle/>
        <a:p>
          <a:endParaRPr lang="en-GB"/>
        </a:p>
      </dgm:t>
    </dgm:pt>
    <dgm:pt modelId="{26EAB4A1-5DC3-4FFF-9188-5B1B9265F152}" type="pres">
      <dgm:prSet presAssocID="{C14D2325-5327-4F5E-B19B-6FBE3F5E0E26}" presName="root2" presStyleCnt="0"/>
      <dgm:spPr/>
    </dgm:pt>
    <dgm:pt modelId="{175776CF-95A8-4BBC-83DC-077C1E851A64}" type="pres">
      <dgm:prSet presAssocID="{C14D2325-5327-4F5E-B19B-6FBE3F5E0E26}" presName="LevelTwoTextNode" presStyleLbl="node2" presStyleIdx="0" presStyleCnt="2" custLinFactNeighborY="-74559">
        <dgm:presLayoutVars>
          <dgm:chPref val="3"/>
        </dgm:presLayoutVars>
      </dgm:prSet>
      <dgm:spPr/>
      <dgm:t>
        <a:bodyPr/>
        <a:lstStyle/>
        <a:p>
          <a:endParaRPr lang="en-GB"/>
        </a:p>
      </dgm:t>
    </dgm:pt>
    <dgm:pt modelId="{20EA1DEE-EC91-4550-B134-36009B14301A}" type="pres">
      <dgm:prSet presAssocID="{C14D2325-5327-4F5E-B19B-6FBE3F5E0E26}" presName="level3hierChild" presStyleCnt="0"/>
      <dgm:spPr/>
    </dgm:pt>
    <dgm:pt modelId="{758814D6-075A-4EA5-968F-80F9D8560984}" type="pres">
      <dgm:prSet presAssocID="{AA2710A3-F997-4BDF-84BD-A62663F6D37A}" presName="conn2-1" presStyleLbl="parChTrans1D3" presStyleIdx="0" presStyleCnt="3"/>
      <dgm:spPr/>
      <dgm:t>
        <a:bodyPr/>
        <a:lstStyle/>
        <a:p>
          <a:endParaRPr lang="en-GB"/>
        </a:p>
      </dgm:t>
    </dgm:pt>
    <dgm:pt modelId="{19DE5EC8-1ABD-41BE-B983-EC340B05AD63}" type="pres">
      <dgm:prSet presAssocID="{AA2710A3-F997-4BDF-84BD-A62663F6D37A}" presName="connTx" presStyleLbl="parChTrans1D3" presStyleIdx="0" presStyleCnt="3"/>
      <dgm:spPr/>
      <dgm:t>
        <a:bodyPr/>
        <a:lstStyle/>
        <a:p>
          <a:endParaRPr lang="en-GB"/>
        </a:p>
      </dgm:t>
    </dgm:pt>
    <dgm:pt modelId="{1A6E742A-AE6B-4CAA-8FAD-7CA206ACD94E}" type="pres">
      <dgm:prSet presAssocID="{12FAE7A6-E303-4DFA-A1EA-243601F56C28}" presName="root2" presStyleCnt="0"/>
      <dgm:spPr/>
    </dgm:pt>
    <dgm:pt modelId="{C2798649-8530-435C-A1A3-1790907F457D}" type="pres">
      <dgm:prSet presAssocID="{12FAE7A6-E303-4DFA-A1EA-243601F56C28}" presName="LevelTwoTextNode" presStyleLbl="node3" presStyleIdx="0" presStyleCnt="3" custLinFactNeighborY="-74559">
        <dgm:presLayoutVars>
          <dgm:chPref val="3"/>
        </dgm:presLayoutVars>
      </dgm:prSet>
      <dgm:spPr/>
      <dgm:t>
        <a:bodyPr/>
        <a:lstStyle/>
        <a:p>
          <a:endParaRPr lang="en-GB"/>
        </a:p>
      </dgm:t>
    </dgm:pt>
    <dgm:pt modelId="{6E9C898F-126D-480B-9313-BF073AFA3A8F}" type="pres">
      <dgm:prSet presAssocID="{12FAE7A6-E303-4DFA-A1EA-243601F56C28}" presName="level3hierChild" presStyleCnt="0"/>
      <dgm:spPr/>
    </dgm:pt>
    <dgm:pt modelId="{C04FB03A-1AA3-4C30-85CB-4DCF2DB48E42}" type="pres">
      <dgm:prSet presAssocID="{D7BBF396-CF87-47E7-A248-808A0081B628}" presName="conn2-1" presStyleLbl="parChTrans1D4" presStyleIdx="0" presStyleCnt="3"/>
      <dgm:spPr/>
      <dgm:t>
        <a:bodyPr/>
        <a:lstStyle/>
        <a:p>
          <a:endParaRPr lang="en-GB"/>
        </a:p>
      </dgm:t>
    </dgm:pt>
    <dgm:pt modelId="{6FAC71C5-40B1-45FC-A87F-27F448095FA6}" type="pres">
      <dgm:prSet presAssocID="{D7BBF396-CF87-47E7-A248-808A0081B628}" presName="connTx" presStyleLbl="parChTrans1D4" presStyleIdx="0" presStyleCnt="3"/>
      <dgm:spPr/>
      <dgm:t>
        <a:bodyPr/>
        <a:lstStyle/>
        <a:p>
          <a:endParaRPr lang="en-GB"/>
        </a:p>
      </dgm:t>
    </dgm:pt>
    <dgm:pt modelId="{B02B7ECB-4820-46C7-8086-7EF943F28107}" type="pres">
      <dgm:prSet presAssocID="{71741A76-461A-400C-BF50-5922E4909D69}" presName="root2" presStyleCnt="0"/>
      <dgm:spPr/>
    </dgm:pt>
    <dgm:pt modelId="{27866BAD-D149-41AC-8D3B-B57EEC14D26F}" type="pres">
      <dgm:prSet presAssocID="{71741A76-461A-400C-BF50-5922E4909D69}" presName="LevelTwoTextNode" presStyleLbl="node4" presStyleIdx="0" presStyleCnt="3" custLinFactNeighborY="-74559">
        <dgm:presLayoutVars>
          <dgm:chPref val="3"/>
        </dgm:presLayoutVars>
      </dgm:prSet>
      <dgm:spPr/>
      <dgm:t>
        <a:bodyPr/>
        <a:lstStyle/>
        <a:p>
          <a:endParaRPr lang="en-GB"/>
        </a:p>
      </dgm:t>
    </dgm:pt>
    <dgm:pt modelId="{F33105CC-19A8-4C16-80B6-B46A57171969}" type="pres">
      <dgm:prSet presAssocID="{71741A76-461A-400C-BF50-5922E4909D69}" presName="level3hierChild" presStyleCnt="0"/>
      <dgm:spPr/>
    </dgm:pt>
    <dgm:pt modelId="{61B47305-0C05-4022-9D7F-2F14C4AF1294}" type="pres">
      <dgm:prSet presAssocID="{22237F08-2134-4994-8734-2641C3D23478}" presName="conn2-1" presStyleLbl="parChTrans1D2" presStyleIdx="1" presStyleCnt="2"/>
      <dgm:spPr/>
      <dgm:t>
        <a:bodyPr/>
        <a:lstStyle/>
        <a:p>
          <a:endParaRPr lang="en-GB"/>
        </a:p>
      </dgm:t>
    </dgm:pt>
    <dgm:pt modelId="{B81E948A-ED7A-4845-AF9E-F1E3F6C31B91}" type="pres">
      <dgm:prSet presAssocID="{22237F08-2134-4994-8734-2641C3D23478}" presName="connTx" presStyleLbl="parChTrans1D2" presStyleIdx="1" presStyleCnt="2"/>
      <dgm:spPr/>
      <dgm:t>
        <a:bodyPr/>
        <a:lstStyle/>
        <a:p>
          <a:endParaRPr lang="en-GB"/>
        </a:p>
      </dgm:t>
    </dgm:pt>
    <dgm:pt modelId="{2901C588-5487-4FF1-B7D6-387F79A24D39}" type="pres">
      <dgm:prSet presAssocID="{B379102F-B062-4EA8-BBDA-B0406F1A7FEF}" presName="root2" presStyleCnt="0"/>
      <dgm:spPr/>
    </dgm:pt>
    <dgm:pt modelId="{69B38892-A750-4E1C-9E39-E88CA08B5280}" type="pres">
      <dgm:prSet presAssocID="{B379102F-B062-4EA8-BBDA-B0406F1A7FEF}" presName="LevelTwoTextNode" presStyleLbl="node2" presStyleIdx="1" presStyleCnt="2" custLinFactNeighborY="41338">
        <dgm:presLayoutVars>
          <dgm:chPref val="3"/>
        </dgm:presLayoutVars>
      </dgm:prSet>
      <dgm:spPr/>
      <dgm:t>
        <a:bodyPr/>
        <a:lstStyle/>
        <a:p>
          <a:endParaRPr lang="en-GB"/>
        </a:p>
      </dgm:t>
    </dgm:pt>
    <dgm:pt modelId="{4F151736-ABBF-45E0-8E50-0443E27428F0}" type="pres">
      <dgm:prSet presAssocID="{B379102F-B062-4EA8-BBDA-B0406F1A7FEF}" presName="level3hierChild" presStyleCnt="0"/>
      <dgm:spPr/>
    </dgm:pt>
    <dgm:pt modelId="{63E13E27-9380-43E8-9A4B-D41CD56BB702}" type="pres">
      <dgm:prSet presAssocID="{6112237F-7263-4237-9166-F7BEAD1BCEEF}" presName="conn2-1" presStyleLbl="parChTrans1D3" presStyleIdx="1" presStyleCnt="3"/>
      <dgm:spPr/>
      <dgm:t>
        <a:bodyPr/>
        <a:lstStyle/>
        <a:p>
          <a:endParaRPr lang="en-GB"/>
        </a:p>
      </dgm:t>
    </dgm:pt>
    <dgm:pt modelId="{99B690D2-671E-49F1-854F-FCE31AAF004F}" type="pres">
      <dgm:prSet presAssocID="{6112237F-7263-4237-9166-F7BEAD1BCEEF}" presName="connTx" presStyleLbl="parChTrans1D3" presStyleIdx="1" presStyleCnt="3"/>
      <dgm:spPr/>
      <dgm:t>
        <a:bodyPr/>
        <a:lstStyle/>
        <a:p>
          <a:endParaRPr lang="en-GB"/>
        </a:p>
      </dgm:t>
    </dgm:pt>
    <dgm:pt modelId="{A6928E8C-5B3D-4FBA-96AC-FB7921A36373}" type="pres">
      <dgm:prSet presAssocID="{A2C0FBC4-A5DD-4E94-9234-CA1747E8B15E}" presName="root2" presStyleCnt="0"/>
      <dgm:spPr/>
    </dgm:pt>
    <dgm:pt modelId="{57A94FBE-1287-4105-BB63-467E34F1DA4B}" type="pres">
      <dgm:prSet presAssocID="{A2C0FBC4-A5DD-4E94-9234-CA1747E8B15E}" presName="LevelTwoTextNode" presStyleLbl="node3" presStyleIdx="1" presStyleCnt="3">
        <dgm:presLayoutVars>
          <dgm:chPref val="3"/>
        </dgm:presLayoutVars>
      </dgm:prSet>
      <dgm:spPr/>
      <dgm:t>
        <a:bodyPr/>
        <a:lstStyle/>
        <a:p>
          <a:endParaRPr lang="en-GB"/>
        </a:p>
      </dgm:t>
    </dgm:pt>
    <dgm:pt modelId="{B27D8024-68C1-415E-8883-D84025A09FF6}" type="pres">
      <dgm:prSet presAssocID="{A2C0FBC4-A5DD-4E94-9234-CA1747E8B15E}" presName="level3hierChild" presStyleCnt="0"/>
      <dgm:spPr/>
    </dgm:pt>
    <dgm:pt modelId="{76FF673C-4ECD-4068-A810-0175DEEB3D7B}" type="pres">
      <dgm:prSet presAssocID="{E7C12701-743B-4F37-8F56-74812F44E454}" presName="conn2-1" presStyleLbl="parChTrans1D4" presStyleIdx="1" presStyleCnt="3"/>
      <dgm:spPr/>
      <dgm:t>
        <a:bodyPr/>
        <a:lstStyle/>
        <a:p>
          <a:endParaRPr lang="en-GB"/>
        </a:p>
      </dgm:t>
    </dgm:pt>
    <dgm:pt modelId="{983180BE-CF94-4AE4-9231-4A812F5C2429}" type="pres">
      <dgm:prSet presAssocID="{E7C12701-743B-4F37-8F56-74812F44E454}" presName="connTx" presStyleLbl="parChTrans1D4" presStyleIdx="1" presStyleCnt="3"/>
      <dgm:spPr/>
      <dgm:t>
        <a:bodyPr/>
        <a:lstStyle/>
        <a:p>
          <a:endParaRPr lang="en-GB"/>
        </a:p>
      </dgm:t>
    </dgm:pt>
    <dgm:pt modelId="{811E6FDB-8867-48DF-9A74-AAC236255B44}" type="pres">
      <dgm:prSet presAssocID="{9D93BA79-41D9-48DC-BA6A-1CFB33D35490}" presName="root2" presStyleCnt="0"/>
      <dgm:spPr/>
    </dgm:pt>
    <dgm:pt modelId="{B7F399A2-82C7-435F-90E9-EF71290E03CB}" type="pres">
      <dgm:prSet presAssocID="{9D93BA79-41D9-48DC-BA6A-1CFB33D35490}" presName="LevelTwoTextNode" presStyleLbl="node4" presStyleIdx="1" presStyleCnt="3">
        <dgm:presLayoutVars>
          <dgm:chPref val="3"/>
        </dgm:presLayoutVars>
      </dgm:prSet>
      <dgm:spPr/>
      <dgm:t>
        <a:bodyPr/>
        <a:lstStyle/>
        <a:p>
          <a:endParaRPr lang="en-GB"/>
        </a:p>
      </dgm:t>
    </dgm:pt>
    <dgm:pt modelId="{CF69C85D-D85E-47C9-B26F-4EFDEC489E50}" type="pres">
      <dgm:prSet presAssocID="{9D93BA79-41D9-48DC-BA6A-1CFB33D35490}" presName="level3hierChild" presStyleCnt="0"/>
      <dgm:spPr/>
    </dgm:pt>
    <dgm:pt modelId="{C8190530-CB0F-46B0-A711-FEBBE3787085}" type="pres">
      <dgm:prSet presAssocID="{E5DCE92F-46D6-4F2C-9DDC-AF788C5C4A47}" presName="conn2-1" presStyleLbl="parChTrans1D3" presStyleIdx="2" presStyleCnt="3"/>
      <dgm:spPr/>
      <dgm:t>
        <a:bodyPr/>
        <a:lstStyle/>
        <a:p>
          <a:endParaRPr lang="en-GB"/>
        </a:p>
      </dgm:t>
    </dgm:pt>
    <dgm:pt modelId="{1A755622-C5F1-4DBD-804C-6894716E1008}" type="pres">
      <dgm:prSet presAssocID="{E5DCE92F-46D6-4F2C-9DDC-AF788C5C4A47}" presName="connTx" presStyleLbl="parChTrans1D3" presStyleIdx="2" presStyleCnt="3"/>
      <dgm:spPr/>
      <dgm:t>
        <a:bodyPr/>
        <a:lstStyle/>
        <a:p>
          <a:endParaRPr lang="en-GB"/>
        </a:p>
      </dgm:t>
    </dgm:pt>
    <dgm:pt modelId="{A4DBCD46-8B70-482B-9555-ACC3E627AB65}" type="pres">
      <dgm:prSet presAssocID="{B34912D4-2A1A-4B69-BCCC-CEA3A1A3E3C9}" presName="root2" presStyleCnt="0"/>
      <dgm:spPr/>
    </dgm:pt>
    <dgm:pt modelId="{357E4FD8-0408-40FC-9AB2-C17E707A8AC6}" type="pres">
      <dgm:prSet presAssocID="{B34912D4-2A1A-4B69-BCCC-CEA3A1A3E3C9}" presName="LevelTwoTextNode" presStyleLbl="node3" presStyleIdx="2" presStyleCnt="3" custLinFactNeighborY="73755">
        <dgm:presLayoutVars>
          <dgm:chPref val="3"/>
        </dgm:presLayoutVars>
      </dgm:prSet>
      <dgm:spPr/>
      <dgm:t>
        <a:bodyPr/>
        <a:lstStyle/>
        <a:p>
          <a:endParaRPr lang="en-GB"/>
        </a:p>
      </dgm:t>
    </dgm:pt>
    <dgm:pt modelId="{C33D01E0-0559-4169-B494-0DA1BA63F509}" type="pres">
      <dgm:prSet presAssocID="{B34912D4-2A1A-4B69-BCCC-CEA3A1A3E3C9}" presName="level3hierChild" presStyleCnt="0"/>
      <dgm:spPr/>
    </dgm:pt>
    <dgm:pt modelId="{DE85EDB1-9FD2-40E7-BF4E-5DEAD8AEA55D}" type="pres">
      <dgm:prSet presAssocID="{6EB6C17A-9875-42F7-9866-C77B5568C681}" presName="conn2-1" presStyleLbl="parChTrans1D4" presStyleIdx="2" presStyleCnt="3"/>
      <dgm:spPr/>
      <dgm:t>
        <a:bodyPr/>
        <a:lstStyle/>
        <a:p>
          <a:endParaRPr lang="en-GB"/>
        </a:p>
      </dgm:t>
    </dgm:pt>
    <dgm:pt modelId="{69553302-F170-4B45-9DBD-153A2C27F532}" type="pres">
      <dgm:prSet presAssocID="{6EB6C17A-9875-42F7-9866-C77B5568C681}" presName="connTx" presStyleLbl="parChTrans1D4" presStyleIdx="2" presStyleCnt="3"/>
      <dgm:spPr/>
      <dgm:t>
        <a:bodyPr/>
        <a:lstStyle/>
        <a:p>
          <a:endParaRPr lang="en-GB"/>
        </a:p>
      </dgm:t>
    </dgm:pt>
    <dgm:pt modelId="{5C6A7AAF-E6A2-4756-B503-96AFAB30FE32}" type="pres">
      <dgm:prSet presAssocID="{9708CD42-F795-4DEB-91A1-58F0788C86F1}" presName="root2" presStyleCnt="0"/>
      <dgm:spPr/>
    </dgm:pt>
    <dgm:pt modelId="{93445EF2-4BB0-4E44-B1DD-3971BF276C37}" type="pres">
      <dgm:prSet presAssocID="{9708CD42-F795-4DEB-91A1-58F0788C86F1}" presName="LevelTwoTextNode" presStyleLbl="node4" presStyleIdx="2" presStyleCnt="3" custLinFactNeighborY="73755">
        <dgm:presLayoutVars>
          <dgm:chPref val="3"/>
        </dgm:presLayoutVars>
      </dgm:prSet>
      <dgm:spPr/>
      <dgm:t>
        <a:bodyPr/>
        <a:lstStyle/>
        <a:p>
          <a:endParaRPr lang="en-GB"/>
        </a:p>
      </dgm:t>
    </dgm:pt>
    <dgm:pt modelId="{98B3F28F-880D-4376-BFD1-090C56F30C8F}" type="pres">
      <dgm:prSet presAssocID="{9708CD42-F795-4DEB-91A1-58F0788C86F1}" presName="level3hierChild" presStyleCnt="0"/>
      <dgm:spPr/>
    </dgm:pt>
  </dgm:ptLst>
  <dgm:cxnLst>
    <dgm:cxn modelId="{3E793CE7-E66E-4A8C-B063-DA65F633F92E}" type="presOf" srcId="{E5DCE92F-46D6-4F2C-9DDC-AF788C5C4A47}" destId="{1A755622-C5F1-4DBD-804C-6894716E1008}" srcOrd="1" destOrd="0" presId="urn:microsoft.com/office/officeart/2008/layout/HorizontalMultiLevelHierarchy"/>
    <dgm:cxn modelId="{944730C1-055A-4693-9921-60447B8A5346}" srcId="{B34912D4-2A1A-4B69-BCCC-CEA3A1A3E3C9}" destId="{9708CD42-F795-4DEB-91A1-58F0788C86F1}" srcOrd="0" destOrd="0" parTransId="{6EB6C17A-9875-42F7-9866-C77B5568C681}" sibTransId="{6B420E0C-8D02-414C-A9BA-A4FA5E5CE8CC}"/>
    <dgm:cxn modelId="{24F63775-076A-42B5-968C-33919FA7CDDE}" type="presOf" srcId="{E5DCE92F-46D6-4F2C-9DDC-AF788C5C4A47}" destId="{C8190530-CB0F-46B0-A711-FEBBE3787085}" srcOrd="0" destOrd="0" presId="urn:microsoft.com/office/officeart/2008/layout/HorizontalMultiLevelHierarchy"/>
    <dgm:cxn modelId="{FC41784F-3AE4-4AD0-B6F2-FE1030426159}" type="presOf" srcId="{AD87521F-AA80-4DC6-A41C-E88619D1FC84}" destId="{8EBCDCC0-F644-4ECD-A12D-6931CB6D0F4E}" srcOrd="0" destOrd="0" presId="urn:microsoft.com/office/officeart/2008/layout/HorizontalMultiLevelHierarchy"/>
    <dgm:cxn modelId="{3A039661-5F7E-4F76-A9A0-118D73D9C5B9}" type="presOf" srcId="{9D93BA79-41D9-48DC-BA6A-1CFB33D35490}" destId="{B7F399A2-82C7-435F-90E9-EF71290E03CB}" srcOrd="0" destOrd="0" presId="urn:microsoft.com/office/officeart/2008/layout/HorizontalMultiLevelHierarchy"/>
    <dgm:cxn modelId="{4EEAC92D-4E7A-4019-BDAF-059D8FA41DA6}" type="presOf" srcId="{A95239BD-938B-4937-BFEE-C5BEBC1FB78D}" destId="{745EB41E-1242-4CEC-B6F7-83426F1C7B0D}" srcOrd="0" destOrd="0" presId="urn:microsoft.com/office/officeart/2008/layout/HorizontalMultiLevelHierarchy"/>
    <dgm:cxn modelId="{BAD4D3C0-DA1A-45A6-BA86-4727F704C9CE}" type="presOf" srcId="{9708CD42-F795-4DEB-91A1-58F0788C86F1}" destId="{93445EF2-4BB0-4E44-B1DD-3971BF276C37}" srcOrd="0" destOrd="0" presId="urn:microsoft.com/office/officeart/2008/layout/HorizontalMultiLevelHierarchy"/>
    <dgm:cxn modelId="{2141AAF2-B04A-4B27-BE0E-F9DE340C2F7E}" type="presOf" srcId="{D7BBF396-CF87-47E7-A248-808A0081B628}" destId="{C04FB03A-1AA3-4C30-85CB-4DCF2DB48E42}" srcOrd="0" destOrd="0" presId="urn:microsoft.com/office/officeart/2008/layout/HorizontalMultiLevelHierarchy"/>
    <dgm:cxn modelId="{B80F39C5-E922-4187-ACC2-98982CC84B41}" type="presOf" srcId="{E7C12701-743B-4F37-8F56-74812F44E454}" destId="{76FF673C-4ECD-4068-A810-0175DEEB3D7B}" srcOrd="0" destOrd="0" presId="urn:microsoft.com/office/officeart/2008/layout/HorizontalMultiLevelHierarchy"/>
    <dgm:cxn modelId="{8A03E937-8471-4917-8134-0575BE4C275A}" type="presOf" srcId="{B379102F-B062-4EA8-BBDA-B0406F1A7FEF}" destId="{69B38892-A750-4E1C-9E39-E88CA08B5280}" srcOrd="0" destOrd="0" presId="urn:microsoft.com/office/officeart/2008/layout/HorizontalMultiLevelHierarchy"/>
    <dgm:cxn modelId="{C4DC417C-05FD-49D4-A506-7C291EA61AC9}" srcId="{B379102F-B062-4EA8-BBDA-B0406F1A7FEF}" destId="{A2C0FBC4-A5DD-4E94-9234-CA1747E8B15E}" srcOrd="0" destOrd="0" parTransId="{6112237F-7263-4237-9166-F7BEAD1BCEEF}" sibTransId="{624C03DF-D8CB-4BFE-8437-7EE64D859AA6}"/>
    <dgm:cxn modelId="{07F188C4-1749-48C7-B70E-99D9C39E6241}" srcId="{12FAE7A6-E303-4DFA-A1EA-243601F56C28}" destId="{71741A76-461A-400C-BF50-5922E4909D69}" srcOrd="0" destOrd="0" parTransId="{D7BBF396-CF87-47E7-A248-808A0081B628}" sibTransId="{2A568AF5-C611-4D31-8B11-EDD1BBEE330F}"/>
    <dgm:cxn modelId="{E267598D-0235-406A-9F53-C5EA0E83E12D}" type="presOf" srcId="{6112237F-7263-4237-9166-F7BEAD1BCEEF}" destId="{63E13E27-9380-43E8-9A4B-D41CD56BB702}" srcOrd="0" destOrd="0" presId="urn:microsoft.com/office/officeart/2008/layout/HorizontalMultiLevelHierarchy"/>
    <dgm:cxn modelId="{554A5D60-02A8-4EB6-B715-AECBF501822A}" type="presOf" srcId="{71741A76-461A-400C-BF50-5922E4909D69}" destId="{27866BAD-D149-41AC-8D3B-B57EEC14D26F}" srcOrd="0" destOrd="0" presId="urn:microsoft.com/office/officeart/2008/layout/HorizontalMultiLevelHierarchy"/>
    <dgm:cxn modelId="{FEE72E41-254E-43AB-8CE6-D629A74157D2}" type="presOf" srcId="{C14D2325-5327-4F5E-B19B-6FBE3F5E0E26}" destId="{175776CF-95A8-4BBC-83DC-077C1E851A64}" srcOrd="0" destOrd="0" presId="urn:microsoft.com/office/officeart/2008/layout/HorizontalMultiLevelHierarchy"/>
    <dgm:cxn modelId="{37ECA30A-9A2F-40C1-BBDB-C40724AAA3F5}" srcId="{A95239BD-938B-4937-BFEE-C5BEBC1FB78D}" destId="{C14D2325-5327-4F5E-B19B-6FBE3F5E0E26}" srcOrd="0" destOrd="0" parTransId="{AD87521F-AA80-4DC6-A41C-E88619D1FC84}" sibTransId="{4DF4E0B4-6953-40AD-A5F4-88D23551D8CB}"/>
    <dgm:cxn modelId="{CDCE43B5-B87E-491D-8D6E-3AF521C142B9}" type="presOf" srcId="{6112237F-7263-4237-9166-F7BEAD1BCEEF}" destId="{99B690D2-671E-49F1-854F-FCE31AAF004F}" srcOrd="1" destOrd="0" presId="urn:microsoft.com/office/officeart/2008/layout/HorizontalMultiLevelHierarchy"/>
    <dgm:cxn modelId="{2B99B9C2-BDF9-46E7-8C3E-E1A5188AB820}" srcId="{A2C0FBC4-A5DD-4E94-9234-CA1747E8B15E}" destId="{9D93BA79-41D9-48DC-BA6A-1CFB33D35490}" srcOrd="0" destOrd="0" parTransId="{E7C12701-743B-4F37-8F56-74812F44E454}" sibTransId="{7EB7D968-98FB-4D4F-9A44-80C384B1B923}"/>
    <dgm:cxn modelId="{48E1397B-B050-402E-BED9-137A3090CF8E}" srcId="{B379102F-B062-4EA8-BBDA-B0406F1A7FEF}" destId="{B34912D4-2A1A-4B69-BCCC-CEA3A1A3E3C9}" srcOrd="1" destOrd="0" parTransId="{E5DCE92F-46D6-4F2C-9DDC-AF788C5C4A47}" sibTransId="{442094E3-5EF0-472E-AEAF-54DD16117B90}"/>
    <dgm:cxn modelId="{16960328-AED2-4818-A482-67986783913C}" type="presOf" srcId="{B34912D4-2A1A-4B69-BCCC-CEA3A1A3E3C9}" destId="{357E4FD8-0408-40FC-9AB2-C17E707A8AC6}" srcOrd="0" destOrd="0" presId="urn:microsoft.com/office/officeart/2008/layout/HorizontalMultiLevelHierarchy"/>
    <dgm:cxn modelId="{DCFF52CE-F1BD-4A94-B0C8-85F6B5CABE23}" srcId="{3B140B13-0F6F-496D-A9B0-C40A562E424D}" destId="{A95239BD-938B-4937-BFEE-C5BEBC1FB78D}" srcOrd="0" destOrd="0" parTransId="{604008DC-9B3D-46A8-8BDD-64CCEC52869B}" sibTransId="{7E1DF199-BE3F-468C-8730-A66A7B9EA94F}"/>
    <dgm:cxn modelId="{5AAF9860-65F4-4251-95E1-53BBD8489F53}" srcId="{C14D2325-5327-4F5E-B19B-6FBE3F5E0E26}" destId="{12FAE7A6-E303-4DFA-A1EA-243601F56C28}" srcOrd="0" destOrd="0" parTransId="{AA2710A3-F997-4BDF-84BD-A62663F6D37A}" sibTransId="{61C7B61D-9525-4E26-95C1-D23695263C30}"/>
    <dgm:cxn modelId="{AFA3F51E-4273-4D35-B79D-AFFC9834964A}" type="presOf" srcId="{E7C12701-743B-4F37-8F56-74812F44E454}" destId="{983180BE-CF94-4AE4-9231-4A812F5C2429}" srcOrd="1" destOrd="0" presId="urn:microsoft.com/office/officeart/2008/layout/HorizontalMultiLevelHierarchy"/>
    <dgm:cxn modelId="{51B244E7-8CAE-4BA0-BB89-5BCC5A120580}" srcId="{A95239BD-938B-4937-BFEE-C5BEBC1FB78D}" destId="{B379102F-B062-4EA8-BBDA-B0406F1A7FEF}" srcOrd="1" destOrd="0" parTransId="{22237F08-2134-4994-8734-2641C3D23478}" sibTransId="{5E8CC164-B9E2-43D5-9F94-E95E5BFE6A13}"/>
    <dgm:cxn modelId="{63C92AC4-8760-41F1-BE13-0356DF462AF0}" type="presOf" srcId="{22237F08-2134-4994-8734-2641C3D23478}" destId="{B81E948A-ED7A-4845-AF9E-F1E3F6C31B91}" srcOrd="1" destOrd="0" presId="urn:microsoft.com/office/officeart/2008/layout/HorizontalMultiLevelHierarchy"/>
    <dgm:cxn modelId="{1B6916D4-0D72-4CA1-AB56-C9D4CE1A708D}" type="presOf" srcId="{6EB6C17A-9875-42F7-9866-C77B5568C681}" destId="{69553302-F170-4B45-9DBD-153A2C27F532}" srcOrd="1" destOrd="0" presId="urn:microsoft.com/office/officeart/2008/layout/HorizontalMultiLevelHierarchy"/>
    <dgm:cxn modelId="{57A8DFC1-72D0-40D6-88C9-FF88F6F50258}" type="presOf" srcId="{D7BBF396-CF87-47E7-A248-808A0081B628}" destId="{6FAC71C5-40B1-45FC-A87F-27F448095FA6}" srcOrd="1" destOrd="0" presId="urn:microsoft.com/office/officeart/2008/layout/HorizontalMultiLevelHierarchy"/>
    <dgm:cxn modelId="{0902AB03-93ED-4F76-92A6-1CB3938252A9}" type="presOf" srcId="{12FAE7A6-E303-4DFA-A1EA-243601F56C28}" destId="{C2798649-8530-435C-A1A3-1790907F457D}" srcOrd="0" destOrd="0" presId="urn:microsoft.com/office/officeart/2008/layout/HorizontalMultiLevelHierarchy"/>
    <dgm:cxn modelId="{ECE95DDB-A0A0-4B2C-A90A-60D4104FB6C5}" type="presOf" srcId="{22237F08-2134-4994-8734-2641C3D23478}" destId="{61B47305-0C05-4022-9D7F-2F14C4AF1294}" srcOrd="0" destOrd="0" presId="urn:microsoft.com/office/officeart/2008/layout/HorizontalMultiLevelHierarchy"/>
    <dgm:cxn modelId="{88C9C3B7-7814-4C41-902B-E5F7975DEF1E}" type="presOf" srcId="{AA2710A3-F997-4BDF-84BD-A62663F6D37A}" destId="{19DE5EC8-1ABD-41BE-B983-EC340B05AD63}" srcOrd="1" destOrd="0" presId="urn:microsoft.com/office/officeart/2008/layout/HorizontalMultiLevelHierarchy"/>
    <dgm:cxn modelId="{70664BC5-259C-4129-98D6-F3457820C408}" type="presOf" srcId="{AD87521F-AA80-4DC6-A41C-E88619D1FC84}" destId="{3578D970-B1D2-49EA-90D0-18BC5F1A711F}" srcOrd="1" destOrd="0" presId="urn:microsoft.com/office/officeart/2008/layout/HorizontalMultiLevelHierarchy"/>
    <dgm:cxn modelId="{05096847-9B18-44E5-A52B-CBE361B43A41}" type="presOf" srcId="{AA2710A3-F997-4BDF-84BD-A62663F6D37A}" destId="{758814D6-075A-4EA5-968F-80F9D8560984}" srcOrd="0" destOrd="0" presId="urn:microsoft.com/office/officeart/2008/layout/HorizontalMultiLevelHierarchy"/>
    <dgm:cxn modelId="{673749EF-37EE-4C07-87CE-A556D0A6BE8F}" type="presOf" srcId="{3B140B13-0F6F-496D-A9B0-C40A562E424D}" destId="{A8D3F2FE-D59A-4D55-87A9-6585CA4C7C81}" srcOrd="0" destOrd="0" presId="urn:microsoft.com/office/officeart/2008/layout/HorizontalMultiLevelHierarchy"/>
    <dgm:cxn modelId="{DE4ECECE-B759-4C17-839F-17C0049587A2}" type="presOf" srcId="{A2C0FBC4-A5DD-4E94-9234-CA1747E8B15E}" destId="{57A94FBE-1287-4105-BB63-467E34F1DA4B}" srcOrd="0" destOrd="0" presId="urn:microsoft.com/office/officeart/2008/layout/HorizontalMultiLevelHierarchy"/>
    <dgm:cxn modelId="{C2F915D2-0D95-41AF-A77C-B1E9917FC996}" type="presOf" srcId="{6EB6C17A-9875-42F7-9866-C77B5568C681}" destId="{DE85EDB1-9FD2-40E7-BF4E-5DEAD8AEA55D}" srcOrd="0" destOrd="0" presId="urn:microsoft.com/office/officeart/2008/layout/HorizontalMultiLevelHierarchy"/>
    <dgm:cxn modelId="{DCF11F38-DAEF-48BD-A4C6-F3169202B0F7}" type="presParOf" srcId="{A8D3F2FE-D59A-4D55-87A9-6585CA4C7C81}" destId="{D4C97887-8F3E-4174-81F1-7221D3D225C7}" srcOrd="0" destOrd="0" presId="urn:microsoft.com/office/officeart/2008/layout/HorizontalMultiLevelHierarchy"/>
    <dgm:cxn modelId="{6EEACFED-D67B-4BDA-B2BB-A13ACE9B51AD}" type="presParOf" srcId="{D4C97887-8F3E-4174-81F1-7221D3D225C7}" destId="{745EB41E-1242-4CEC-B6F7-83426F1C7B0D}" srcOrd="0" destOrd="0" presId="urn:microsoft.com/office/officeart/2008/layout/HorizontalMultiLevelHierarchy"/>
    <dgm:cxn modelId="{11EF1F48-AEF3-4150-9A8B-2306D70DC958}" type="presParOf" srcId="{D4C97887-8F3E-4174-81F1-7221D3D225C7}" destId="{109056C0-A85F-4EFA-8C98-039E7E0F56C4}" srcOrd="1" destOrd="0" presId="urn:microsoft.com/office/officeart/2008/layout/HorizontalMultiLevelHierarchy"/>
    <dgm:cxn modelId="{11DA4874-1FB4-4AF0-AE5B-C254CD2171AF}" type="presParOf" srcId="{109056C0-A85F-4EFA-8C98-039E7E0F56C4}" destId="{8EBCDCC0-F644-4ECD-A12D-6931CB6D0F4E}" srcOrd="0" destOrd="0" presId="urn:microsoft.com/office/officeart/2008/layout/HorizontalMultiLevelHierarchy"/>
    <dgm:cxn modelId="{0DEFF511-73AD-4C53-A87B-3D971C06798E}" type="presParOf" srcId="{8EBCDCC0-F644-4ECD-A12D-6931CB6D0F4E}" destId="{3578D970-B1D2-49EA-90D0-18BC5F1A711F}" srcOrd="0" destOrd="0" presId="urn:microsoft.com/office/officeart/2008/layout/HorizontalMultiLevelHierarchy"/>
    <dgm:cxn modelId="{8AAC933D-9DB0-4FC9-85F6-5B93B2BA1170}" type="presParOf" srcId="{109056C0-A85F-4EFA-8C98-039E7E0F56C4}" destId="{26EAB4A1-5DC3-4FFF-9188-5B1B9265F152}" srcOrd="1" destOrd="0" presId="urn:microsoft.com/office/officeart/2008/layout/HorizontalMultiLevelHierarchy"/>
    <dgm:cxn modelId="{AE1810C9-E2F1-4C2E-B408-43903818D08B}" type="presParOf" srcId="{26EAB4A1-5DC3-4FFF-9188-5B1B9265F152}" destId="{175776CF-95A8-4BBC-83DC-077C1E851A64}" srcOrd="0" destOrd="0" presId="urn:microsoft.com/office/officeart/2008/layout/HorizontalMultiLevelHierarchy"/>
    <dgm:cxn modelId="{FF689509-1F93-477A-81F8-3E5E06A3EFE3}" type="presParOf" srcId="{26EAB4A1-5DC3-4FFF-9188-5B1B9265F152}" destId="{20EA1DEE-EC91-4550-B134-36009B14301A}" srcOrd="1" destOrd="0" presId="urn:microsoft.com/office/officeart/2008/layout/HorizontalMultiLevelHierarchy"/>
    <dgm:cxn modelId="{2BE31DAA-DC64-425A-92AF-1015A9EDCC94}" type="presParOf" srcId="{20EA1DEE-EC91-4550-B134-36009B14301A}" destId="{758814D6-075A-4EA5-968F-80F9D8560984}" srcOrd="0" destOrd="0" presId="urn:microsoft.com/office/officeart/2008/layout/HorizontalMultiLevelHierarchy"/>
    <dgm:cxn modelId="{F4BC7F67-86FD-4B99-B1B1-DB0D04AC7255}" type="presParOf" srcId="{758814D6-075A-4EA5-968F-80F9D8560984}" destId="{19DE5EC8-1ABD-41BE-B983-EC340B05AD63}" srcOrd="0" destOrd="0" presId="urn:microsoft.com/office/officeart/2008/layout/HorizontalMultiLevelHierarchy"/>
    <dgm:cxn modelId="{4E7C1A19-8707-413E-B57B-2C19F30B9A7B}" type="presParOf" srcId="{20EA1DEE-EC91-4550-B134-36009B14301A}" destId="{1A6E742A-AE6B-4CAA-8FAD-7CA206ACD94E}" srcOrd="1" destOrd="0" presId="urn:microsoft.com/office/officeart/2008/layout/HorizontalMultiLevelHierarchy"/>
    <dgm:cxn modelId="{B50B3ED7-A2F6-4148-B2DF-3A401187EE59}" type="presParOf" srcId="{1A6E742A-AE6B-4CAA-8FAD-7CA206ACD94E}" destId="{C2798649-8530-435C-A1A3-1790907F457D}" srcOrd="0" destOrd="0" presId="urn:microsoft.com/office/officeart/2008/layout/HorizontalMultiLevelHierarchy"/>
    <dgm:cxn modelId="{C0757273-5117-41EC-B119-394B90DC41E4}" type="presParOf" srcId="{1A6E742A-AE6B-4CAA-8FAD-7CA206ACD94E}" destId="{6E9C898F-126D-480B-9313-BF073AFA3A8F}" srcOrd="1" destOrd="0" presId="urn:microsoft.com/office/officeart/2008/layout/HorizontalMultiLevelHierarchy"/>
    <dgm:cxn modelId="{66E51F99-BDBF-4784-8F1D-03F21E1F18A1}" type="presParOf" srcId="{6E9C898F-126D-480B-9313-BF073AFA3A8F}" destId="{C04FB03A-1AA3-4C30-85CB-4DCF2DB48E42}" srcOrd="0" destOrd="0" presId="urn:microsoft.com/office/officeart/2008/layout/HorizontalMultiLevelHierarchy"/>
    <dgm:cxn modelId="{C650422E-3BC8-458C-9320-6134F8C75595}" type="presParOf" srcId="{C04FB03A-1AA3-4C30-85CB-4DCF2DB48E42}" destId="{6FAC71C5-40B1-45FC-A87F-27F448095FA6}" srcOrd="0" destOrd="0" presId="urn:microsoft.com/office/officeart/2008/layout/HorizontalMultiLevelHierarchy"/>
    <dgm:cxn modelId="{575DFF41-BD31-49FE-9B0E-A1DCB96782D8}" type="presParOf" srcId="{6E9C898F-126D-480B-9313-BF073AFA3A8F}" destId="{B02B7ECB-4820-46C7-8086-7EF943F28107}" srcOrd="1" destOrd="0" presId="urn:microsoft.com/office/officeart/2008/layout/HorizontalMultiLevelHierarchy"/>
    <dgm:cxn modelId="{E1A907A0-8213-4B95-A27D-5F22270644E4}" type="presParOf" srcId="{B02B7ECB-4820-46C7-8086-7EF943F28107}" destId="{27866BAD-D149-41AC-8D3B-B57EEC14D26F}" srcOrd="0" destOrd="0" presId="urn:microsoft.com/office/officeart/2008/layout/HorizontalMultiLevelHierarchy"/>
    <dgm:cxn modelId="{4645DDE5-7230-4D60-9BE9-37B27F5250EB}" type="presParOf" srcId="{B02B7ECB-4820-46C7-8086-7EF943F28107}" destId="{F33105CC-19A8-4C16-80B6-B46A57171969}" srcOrd="1" destOrd="0" presId="urn:microsoft.com/office/officeart/2008/layout/HorizontalMultiLevelHierarchy"/>
    <dgm:cxn modelId="{5B4FF3B4-337C-46C2-9990-00AA508747A9}" type="presParOf" srcId="{109056C0-A85F-4EFA-8C98-039E7E0F56C4}" destId="{61B47305-0C05-4022-9D7F-2F14C4AF1294}" srcOrd="2" destOrd="0" presId="urn:microsoft.com/office/officeart/2008/layout/HorizontalMultiLevelHierarchy"/>
    <dgm:cxn modelId="{C93495C4-12AC-4B94-BB10-818F419E0EC7}" type="presParOf" srcId="{61B47305-0C05-4022-9D7F-2F14C4AF1294}" destId="{B81E948A-ED7A-4845-AF9E-F1E3F6C31B91}" srcOrd="0" destOrd="0" presId="urn:microsoft.com/office/officeart/2008/layout/HorizontalMultiLevelHierarchy"/>
    <dgm:cxn modelId="{EB851F29-F1FE-46C1-B87A-D91F97215FC6}" type="presParOf" srcId="{109056C0-A85F-4EFA-8C98-039E7E0F56C4}" destId="{2901C588-5487-4FF1-B7D6-387F79A24D39}" srcOrd="3" destOrd="0" presId="urn:microsoft.com/office/officeart/2008/layout/HorizontalMultiLevelHierarchy"/>
    <dgm:cxn modelId="{5DA568EA-5D54-4AE6-BCBD-5C438BFB17D8}" type="presParOf" srcId="{2901C588-5487-4FF1-B7D6-387F79A24D39}" destId="{69B38892-A750-4E1C-9E39-E88CA08B5280}" srcOrd="0" destOrd="0" presId="urn:microsoft.com/office/officeart/2008/layout/HorizontalMultiLevelHierarchy"/>
    <dgm:cxn modelId="{E4205372-7AF9-4E54-BC1D-7BF5B6BB0692}" type="presParOf" srcId="{2901C588-5487-4FF1-B7D6-387F79A24D39}" destId="{4F151736-ABBF-45E0-8E50-0443E27428F0}" srcOrd="1" destOrd="0" presId="urn:microsoft.com/office/officeart/2008/layout/HorizontalMultiLevelHierarchy"/>
    <dgm:cxn modelId="{3D1236E6-8382-4A74-84C8-BF213712DCCE}" type="presParOf" srcId="{4F151736-ABBF-45E0-8E50-0443E27428F0}" destId="{63E13E27-9380-43E8-9A4B-D41CD56BB702}" srcOrd="0" destOrd="0" presId="urn:microsoft.com/office/officeart/2008/layout/HorizontalMultiLevelHierarchy"/>
    <dgm:cxn modelId="{56B4FD38-38E3-4464-BDCD-772F31F606FD}" type="presParOf" srcId="{63E13E27-9380-43E8-9A4B-D41CD56BB702}" destId="{99B690D2-671E-49F1-854F-FCE31AAF004F}" srcOrd="0" destOrd="0" presId="urn:microsoft.com/office/officeart/2008/layout/HorizontalMultiLevelHierarchy"/>
    <dgm:cxn modelId="{1427EA9B-8D44-4435-BE09-4BB09CB845A9}" type="presParOf" srcId="{4F151736-ABBF-45E0-8E50-0443E27428F0}" destId="{A6928E8C-5B3D-4FBA-96AC-FB7921A36373}" srcOrd="1" destOrd="0" presId="urn:microsoft.com/office/officeart/2008/layout/HorizontalMultiLevelHierarchy"/>
    <dgm:cxn modelId="{6A4057CD-8B29-4BE5-8DFE-BEE2B6F6D8C1}" type="presParOf" srcId="{A6928E8C-5B3D-4FBA-96AC-FB7921A36373}" destId="{57A94FBE-1287-4105-BB63-467E34F1DA4B}" srcOrd="0" destOrd="0" presId="urn:microsoft.com/office/officeart/2008/layout/HorizontalMultiLevelHierarchy"/>
    <dgm:cxn modelId="{944DA716-76E8-4170-82A7-7E4EE8B7AFFC}" type="presParOf" srcId="{A6928E8C-5B3D-4FBA-96AC-FB7921A36373}" destId="{B27D8024-68C1-415E-8883-D84025A09FF6}" srcOrd="1" destOrd="0" presId="urn:microsoft.com/office/officeart/2008/layout/HorizontalMultiLevelHierarchy"/>
    <dgm:cxn modelId="{6A6DD499-8152-4093-9211-91A4E832900D}" type="presParOf" srcId="{B27D8024-68C1-415E-8883-D84025A09FF6}" destId="{76FF673C-4ECD-4068-A810-0175DEEB3D7B}" srcOrd="0" destOrd="0" presId="urn:microsoft.com/office/officeart/2008/layout/HorizontalMultiLevelHierarchy"/>
    <dgm:cxn modelId="{4D4CC13C-80A8-4CA2-A7F5-DDABB049C6A7}" type="presParOf" srcId="{76FF673C-4ECD-4068-A810-0175DEEB3D7B}" destId="{983180BE-CF94-4AE4-9231-4A812F5C2429}" srcOrd="0" destOrd="0" presId="urn:microsoft.com/office/officeart/2008/layout/HorizontalMultiLevelHierarchy"/>
    <dgm:cxn modelId="{91600016-8772-4B4B-8012-56715C4DAF94}" type="presParOf" srcId="{B27D8024-68C1-415E-8883-D84025A09FF6}" destId="{811E6FDB-8867-48DF-9A74-AAC236255B44}" srcOrd="1" destOrd="0" presId="urn:microsoft.com/office/officeart/2008/layout/HorizontalMultiLevelHierarchy"/>
    <dgm:cxn modelId="{F6A51219-648A-410A-B9CB-8B36284AF52B}" type="presParOf" srcId="{811E6FDB-8867-48DF-9A74-AAC236255B44}" destId="{B7F399A2-82C7-435F-90E9-EF71290E03CB}" srcOrd="0" destOrd="0" presId="urn:microsoft.com/office/officeart/2008/layout/HorizontalMultiLevelHierarchy"/>
    <dgm:cxn modelId="{1332E2F5-0DA1-4CB2-AE76-167CDA8024A7}" type="presParOf" srcId="{811E6FDB-8867-48DF-9A74-AAC236255B44}" destId="{CF69C85D-D85E-47C9-B26F-4EFDEC489E50}" srcOrd="1" destOrd="0" presId="urn:microsoft.com/office/officeart/2008/layout/HorizontalMultiLevelHierarchy"/>
    <dgm:cxn modelId="{9F47AB9E-0D88-448B-83C4-22ABF1E15757}" type="presParOf" srcId="{4F151736-ABBF-45E0-8E50-0443E27428F0}" destId="{C8190530-CB0F-46B0-A711-FEBBE3787085}" srcOrd="2" destOrd="0" presId="urn:microsoft.com/office/officeart/2008/layout/HorizontalMultiLevelHierarchy"/>
    <dgm:cxn modelId="{08FCD595-5B37-4593-952A-6A2DB2586D2C}" type="presParOf" srcId="{C8190530-CB0F-46B0-A711-FEBBE3787085}" destId="{1A755622-C5F1-4DBD-804C-6894716E1008}" srcOrd="0" destOrd="0" presId="urn:microsoft.com/office/officeart/2008/layout/HorizontalMultiLevelHierarchy"/>
    <dgm:cxn modelId="{2DBD0FA9-3A31-474A-B684-15D4CF9F5A22}" type="presParOf" srcId="{4F151736-ABBF-45E0-8E50-0443E27428F0}" destId="{A4DBCD46-8B70-482B-9555-ACC3E627AB65}" srcOrd="3" destOrd="0" presId="urn:microsoft.com/office/officeart/2008/layout/HorizontalMultiLevelHierarchy"/>
    <dgm:cxn modelId="{187845EA-7A2D-4B8C-A8A1-CF4D7A44759D}" type="presParOf" srcId="{A4DBCD46-8B70-482B-9555-ACC3E627AB65}" destId="{357E4FD8-0408-40FC-9AB2-C17E707A8AC6}" srcOrd="0" destOrd="0" presId="urn:microsoft.com/office/officeart/2008/layout/HorizontalMultiLevelHierarchy"/>
    <dgm:cxn modelId="{B584EA76-7DEF-4DC4-B270-2AA853FC964D}" type="presParOf" srcId="{A4DBCD46-8B70-482B-9555-ACC3E627AB65}" destId="{C33D01E0-0559-4169-B494-0DA1BA63F509}" srcOrd="1" destOrd="0" presId="urn:microsoft.com/office/officeart/2008/layout/HorizontalMultiLevelHierarchy"/>
    <dgm:cxn modelId="{BF84FB94-4F0D-407A-9895-A46BF1A9907A}" type="presParOf" srcId="{C33D01E0-0559-4169-B494-0DA1BA63F509}" destId="{DE85EDB1-9FD2-40E7-BF4E-5DEAD8AEA55D}" srcOrd="0" destOrd="0" presId="urn:microsoft.com/office/officeart/2008/layout/HorizontalMultiLevelHierarchy"/>
    <dgm:cxn modelId="{546F59CD-9B96-4C63-8F56-EBA650EE7704}" type="presParOf" srcId="{DE85EDB1-9FD2-40E7-BF4E-5DEAD8AEA55D}" destId="{69553302-F170-4B45-9DBD-153A2C27F532}" srcOrd="0" destOrd="0" presId="urn:microsoft.com/office/officeart/2008/layout/HorizontalMultiLevelHierarchy"/>
    <dgm:cxn modelId="{958E9BC1-5A4A-4598-B1FD-912F72DFF508}" type="presParOf" srcId="{C33D01E0-0559-4169-B494-0DA1BA63F509}" destId="{5C6A7AAF-E6A2-4756-B503-96AFAB30FE32}" srcOrd="1" destOrd="0" presId="urn:microsoft.com/office/officeart/2008/layout/HorizontalMultiLevelHierarchy"/>
    <dgm:cxn modelId="{67C1443C-B0AA-4B31-B8CB-41B4132C1188}" type="presParOf" srcId="{5C6A7AAF-E6A2-4756-B503-96AFAB30FE32}" destId="{93445EF2-4BB0-4E44-B1DD-3971BF276C37}" srcOrd="0" destOrd="0" presId="urn:microsoft.com/office/officeart/2008/layout/HorizontalMultiLevelHierarchy"/>
    <dgm:cxn modelId="{C00EC5F1-E7D1-4A2D-A1C9-941820F4D2E2}" type="presParOf" srcId="{5C6A7AAF-E6A2-4756-B503-96AFAB30FE32}" destId="{98B3F28F-880D-4376-BFD1-090C56F30C8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836B466F-1938-4764-B462-721DABEAB205}" type="doc">
      <dgm:prSet loTypeId="urn:microsoft.com/office/officeart/2005/8/layout/orgChart1" loCatId="hierarchy" qsTypeId="urn:microsoft.com/office/officeart/2005/8/quickstyle/simple1" qsCatId="simple" csTypeId="urn:microsoft.com/office/officeart/2005/8/colors/colorful1#21" csCatId="colorful" phldr="1"/>
      <dgm:spPr/>
      <dgm:t>
        <a:bodyPr/>
        <a:lstStyle/>
        <a:p>
          <a:endParaRPr lang="en-US"/>
        </a:p>
      </dgm:t>
    </dgm:pt>
    <dgm:pt modelId="{C1A4CBE9-59C3-47BD-AD4F-D9BF0C6231D1}">
      <dgm:prSet/>
      <dgm:spPr>
        <a:solidFill>
          <a:schemeClr val="accent6"/>
        </a:solidFill>
      </dgm:spPr>
      <dgm:t>
        <a:bodyPr/>
        <a:lstStyle/>
        <a:p>
          <a:pPr rtl="0"/>
          <a:r>
            <a:rPr lang="en-US" dirty="0"/>
            <a:t>Succession</a:t>
          </a:r>
        </a:p>
      </dgm:t>
    </dgm:pt>
    <dgm:pt modelId="{F054EB8A-98F1-48B8-A51F-618BC3DDF96A}" type="parTrans" cxnId="{AF8DF045-FAB1-48D2-A14C-1317F7E03BB0}">
      <dgm:prSet/>
      <dgm:spPr/>
      <dgm:t>
        <a:bodyPr/>
        <a:lstStyle/>
        <a:p>
          <a:endParaRPr lang="en-US"/>
        </a:p>
      </dgm:t>
    </dgm:pt>
    <dgm:pt modelId="{2021BAFE-ABAD-468A-8F88-DA2B217CF8E5}" type="sibTrans" cxnId="{AF8DF045-FAB1-48D2-A14C-1317F7E03BB0}">
      <dgm:prSet/>
      <dgm:spPr/>
      <dgm:t>
        <a:bodyPr/>
        <a:lstStyle/>
        <a:p>
          <a:endParaRPr lang="en-US"/>
        </a:p>
      </dgm:t>
    </dgm:pt>
    <dgm:pt modelId="{7281800B-D373-49C1-9D24-CD5D7E0A55D3}">
      <dgm:prSet/>
      <dgm:spPr/>
      <dgm:t>
        <a:bodyPr/>
        <a:lstStyle/>
        <a:p>
          <a:pPr rtl="0"/>
          <a:r>
            <a:rPr lang="en-US" dirty="0"/>
            <a:t>Testamentary</a:t>
          </a:r>
        </a:p>
      </dgm:t>
    </dgm:pt>
    <dgm:pt modelId="{85F733B9-4EB4-45DA-A03E-53C2710F6EA1}" type="parTrans" cxnId="{95DE9747-3279-41F3-82F6-6C980AE6D73B}">
      <dgm:prSet/>
      <dgm:spPr/>
      <dgm:t>
        <a:bodyPr/>
        <a:lstStyle/>
        <a:p>
          <a:endParaRPr lang="en-US"/>
        </a:p>
      </dgm:t>
    </dgm:pt>
    <dgm:pt modelId="{CDCA7150-FA28-4ABF-907F-921603854FC3}" type="sibTrans" cxnId="{95DE9747-3279-41F3-82F6-6C980AE6D73B}">
      <dgm:prSet/>
      <dgm:spPr/>
      <dgm:t>
        <a:bodyPr/>
        <a:lstStyle/>
        <a:p>
          <a:endParaRPr lang="en-US"/>
        </a:p>
      </dgm:t>
    </dgm:pt>
    <dgm:pt modelId="{D0F4F35F-C263-4C95-8440-0B4615BE0C20}">
      <dgm:prSet custT="1"/>
      <dgm:spPr/>
      <dgm:t>
        <a:bodyPr/>
        <a:lstStyle/>
        <a:p>
          <a:pPr rtl="0"/>
          <a:r>
            <a:rPr lang="en-US" sz="1600" dirty="0"/>
            <a:t>Executors</a:t>
          </a:r>
        </a:p>
        <a:p>
          <a:pPr rtl="0"/>
          <a:r>
            <a:rPr lang="en-US" sz="1400" dirty="0"/>
            <a:t>(S.168)</a:t>
          </a:r>
        </a:p>
      </dgm:t>
    </dgm:pt>
    <dgm:pt modelId="{13F53EEC-17BD-4D53-A123-81F90FF6413E}" type="parTrans" cxnId="{85C4A4E3-C036-4763-9EB0-3F66BA3C8608}">
      <dgm:prSet/>
      <dgm:spPr/>
      <dgm:t>
        <a:bodyPr/>
        <a:lstStyle/>
        <a:p>
          <a:endParaRPr lang="en-US"/>
        </a:p>
      </dgm:t>
    </dgm:pt>
    <dgm:pt modelId="{24B26FF4-66F9-47F5-8CDC-492D26270B62}" type="sibTrans" cxnId="{85C4A4E3-C036-4763-9EB0-3F66BA3C8608}">
      <dgm:prSet/>
      <dgm:spPr/>
      <dgm:t>
        <a:bodyPr/>
        <a:lstStyle/>
        <a:p>
          <a:endParaRPr lang="en-US"/>
        </a:p>
      </dgm:t>
    </dgm:pt>
    <dgm:pt modelId="{BC081D5E-3F43-4642-9589-A1A4067FC530}">
      <dgm:prSet/>
      <dgm:spPr/>
      <dgm:t>
        <a:bodyPr/>
        <a:lstStyle/>
        <a:p>
          <a:pPr rtl="0"/>
          <a:r>
            <a:rPr lang="en-US" dirty="0"/>
            <a:t>From Date of death to Date of distribution</a:t>
          </a:r>
        </a:p>
      </dgm:t>
    </dgm:pt>
    <dgm:pt modelId="{49E9FEF2-B0B6-47BC-80AE-7481B5E7D704}" type="parTrans" cxnId="{5E1EFA2A-4612-4D83-A259-FA1BE4AD06DB}">
      <dgm:prSet/>
      <dgm:spPr/>
      <dgm:t>
        <a:bodyPr/>
        <a:lstStyle/>
        <a:p>
          <a:endParaRPr lang="en-US"/>
        </a:p>
      </dgm:t>
    </dgm:pt>
    <dgm:pt modelId="{A97CC08E-F0F4-48CD-8F15-C60ABF54DFC5}" type="sibTrans" cxnId="{5E1EFA2A-4612-4D83-A259-FA1BE4AD06DB}">
      <dgm:prSet/>
      <dgm:spPr/>
      <dgm:t>
        <a:bodyPr/>
        <a:lstStyle/>
        <a:p>
          <a:endParaRPr lang="en-US"/>
        </a:p>
      </dgm:t>
    </dgm:pt>
    <dgm:pt modelId="{3779C49E-F1D3-4E7E-8EFE-F5345ED91427}">
      <dgm:prSet/>
      <dgm:spPr/>
      <dgm:t>
        <a:bodyPr/>
        <a:lstStyle/>
        <a:p>
          <a:pPr rtl="0"/>
          <a:r>
            <a:rPr lang="en-US" dirty="0"/>
            <a:t>Intestate</a:t>
          </a:r>
        </a:p>
      </dgm:t>
    </dgm:pt>
    <dgm:pt modelId="{4A8E1A59-CD5E-4753-887E-30DA72950277}" type="parTrans" cxnId="{32934D7C-B0CA-4F57-8C13-240BDB8BEF9F}">
      <dgm:prSet/>
      <dgm:spPr/>
      <dgm:t>
        <a:bodyPr/>
        <a:lstStyle/>
        <a:p>
          <a:endParaRPr lang="en-US"/>
        </a:p>
      </dgm:t>
    </dgm:pt>
    <dgm:pt modelId="{C90B34FC-65F1-49A9-9356-9D0E1C8F17CB}" type="sibTrans" cxnId="{32934D7C-B0CA-4F57-8C13-240BDB8BEF9F}">
      <dgm:prSet/>
      <dgm:spPr/>
      <dgm:t>
        <a:bodyPr/>
        <a:lstStyle/>
        <a:p>
          <a:endParaRPr lang="en-US"/>
        </a:p>
      </dgm:t>
    </dgm:pt>
    <dgm:pt modelId="{DD7F61EC-A542-4220-9444-0DF5723ABFA5}">
      <dgm:prSet/>
      <dgm:spPr/>
      <dgm:t>
        <a:bodyPr/>
        <a:lstStyle/>
        <a:p>
          <a:pPr rtl="0"/>
          <a:r>
            <a:rPr lang="en-US" dirty="0"/>
            <a:t>Legal heirs as Tenants in common</a:t>
          </a:r>
        </a:p>
      </dgm:t>
    </dgm:pt>
    <dgm:pt modelId="{F383FAE1-A28E-48BE-9284-A324B03DCAE8}" type="parTrans" cxnId="{556C63EC-A08A-426D-9E6E-D796398C31B9}">
      <dgm:prSet/>
      <dgm:spPr/>
      <dgm:t>
        <a:bodyPr/>
        <a:lstStyle/>
        <a:p>
          <a:endParaRPr lang="en-US"/>
        </a:p>
      </dgm:t>
    </dgm:pt>
    <dgm:pt modelId="{1E683970-A3F3-4335-8FDC-9AC40E84E70A}" type="sibTrans" cxnId="{556C63EC-A08A-426D-9E6E-D796398C31B9}">
      <dgm:prSet/>
      <dgm:spPr/>
      <dgm:t>
        <a:bodyPr/>
        <a:lstStyle/>
        <a:p>
          <a:endParaRPr lang="en-US"/>
        </a:p>
      </dgm:t>
    </dgm:pt>
    <dgm:pt modelId="{EDE021AD-1473-428C-9B63-F08519D2B146}">
      <dgm:prSet/>
      <dgm:spPr/>
      <dgm:t>
        <a:bodyPr/>
        <a:lstStyle/>
        <a:p>
          <a:pPr rtl="0"/>
          <a:r>
            <a:rPr lang="en-US" dirty="0"/>
            <a:t>till the assets of the deceased are distributed by metes and bounds</a:t>
          </a:r>
        </a:p>
      </dgm:t>
    </dgm:pt>
    <dgm:pt modelId="{AE0E6021-9FC5-4A7C-BC16-887B568D8744}" type="parTrans" cxnId="{8C712EA4-895A-4C17-84B0-DC917B6A6478}">
      <dgm:prSet/>
      <dgm:spPr/>
      <dgm:t>
        <a:bodyPr/>
        <a:lstStyle/>
        <a:p>
          <a:endParaRPr lang="en-US"/>
        </a:p>
      </dgm:t>
    </dgm:pt>
    <dgm:pt modelId="{84D68D2B-05BE-4C42-BA33-BBA18F2A612D}" type="sibTrans" cxnId="{8C712EA4-895A-4C17-84B0-DC917B6A6478}">
      <dgm:prSet/>
      <dgm:spPr/>
      <dgm:t>
        <a:bodyPr/>
        <a:lstStyle/>
        <a:p>
          <a:endParaRPr lang="en-US"/>
        </a:p>
      </dgm:t>
    </dgm:pt>
    <dgm:pt modelId="{B5FF018E-364A-4156-B8F4-C85CC89FB7FD}" type="pres">
      <dgm:prSet presAssocID="{836B466F-1938-4764-B462-721DABEAB205}" presName="hierChild1" presStyleCnt="0">
        <dgm:presLayoutVars>
          <dgm:orgChart val="1"/>
          <dgm:chPref val="1"/>
          <dgm:dir/>
          <dgm:animOne val="branch"/>
          <dgm:animLvl val="lvl"/>
          <dgm:resizeHandles/>
        </dgm:presLayoutVars>
      </dgm:prSet>
      <dgm:spPr/>
      <dgm:t>
        <a:bodyPr/>
        <a:lstStyle/>
        <a:p>
          <a:endParaRPr lang="en-GB"/>
        </a:p>
      </dgm:t>
    </dgm:pt>
    <dgm:pt modelId="{7666B108-2EAF-4244-AA6A-BA504F49B483}" type="pres">
      <dgm:prSet presAssocID="{C1A4CBE9-59C3-47BD-AD4F-D9BF0C6231D1}" presName="hierRoot1" presStyleCnt="0">
        <dgm:presLayoutVars>
          <dgm:hierBranch val="init"/>
        </dgm:presLayoutVars>
      </dgm:prSet>
      <dgm:spPr/>
    </dgm:pt>
    <dgm:pt modelId="{30283256-2007-48D4-A6BE-0D216CD26CF7}" type="pres">
      <dgm:prSet presAssocID="{C1A4CBE9-59C3-47BD-AD4F-D9BF0C6231D1}" presName="rootComposite1" presStyleCnt="0"/>
      <dgm:spPr/>
    </dgm:pt>
    <dgm:pt modelId="{A2892792-B549-4CB2-8CCB-0551945C62FA}" type="pres">
      <dgm:prSet presAssocID="{C1A4CBE9-59C3-47BD-AD4F-D9BF0C6231D1}" presName="rootText1" presStyleLbl="node0" presStyleIdx="0" presStyleCnt="1">
        <dgm:presLayoutVars>
          <dgm:chPref val="3"/>
        </dgm:presLayoutVars>
      </dgm:prSet>
      <dgm:spPr/>
      <dgm:t>
        <a:bodyPr/>
        <a:lstStyle/>
        <a:p>
          <a:endParaRPr lang="en-GB"/>
        </a:p>
      </dgm:t>
    </dgm:pt>
    <dgm:pt modelId="{7295B847-A565-4F20-9E08-51919D18326E}" type="pres">
      <dgm:prSet presAssocID="{C1A4CBE9-59C3-47BD-AD4F-D9BF0C6231D1}" presName="rootConnector1" presStyleLbl="node1" presStyleIdx="0" presStyleCnt="0"/>
      <dgm:spPr/>
      <dgm:t>
        <a:bodyPr/>
        <a:lstStyle/>
        <a:p>
          <a:endParaRPr lang="en-GB"/>
        </a:p>
      </dgm:t>
    </dgm:pt>
    <dgm:pt modelId="{21AEA0DB-3C88-4F0A-BCC7-179DA8863A14}" type="pres">
      <dgm:prSet presAssocID="{C1A4CBE9-59C3-47BD-AD4F-D9BF0C6231D1}" presName="hierChild2" presStyleCnt="0"/>
      <dgm:spPr/>
    </dgm:pt>
    <dgm:pt modelId="{15C870FA-8F9B-4A1C-9FC5-AFA08E344F44}" type="pres">
      <dgm:prSet presAssocID="{85F733B9-4EB4-45DA-A03E-53C2710F6EA1}" presName="Name37" presStyleLbl="parChTrans1D2" presStyleIdx="0" presStyleCnt="2"/>
      <dgm:spPr/>
      <dgm:t>
        <a:bodyPr/>
        <a:lstStyle/>
        <a:p>
          <a:endParaRPr lang="en-GB"/>
        </a:p>
      </dgm:t>
    </dgm:pt>
    <dgm:pt modelId="{1C5FD37C-7C57-48E6-907D-B76070F54BA4}" type="pres">
      <dgm:prSet presAssocID="{7281800B-D373-49C1-9D24-CD5D7E0A55D3}" presName="hierRoot2" presStyleCnt="0">
        <dgm:presLayoutVars>
          <dgm:hierBranch val="init"/>
        </dgm:presLayoutVars>
      </dgm:prSet>
      <dgm:spPr/>
    </dgm:pt>
    <dgm:pt modelId="{87E3A7D9-5E57-4D3D-B8FD-4D1A8D8C3DC9}" type="pres">
      <dgm:prSet presAssocID="{7281800B-D373-49C1-9D24-CD5D7E0A55D3}" presName="rootComposite" presStyleCnt="0"/>
      <dgm:spPr/>
    </dgm:pt>
    <dgm:pt modelId="{F68BD4A0-8C1A-4614-A65B-0BD1ECDF1514}" type="pres">
      <dgm:prSet presAssocID="{7281800B-D373-49C1-9D24-CD5D7E0A55D3}" presName="rootText" presStyleLbl="node2" presStyleIdx="0" presStyleCnt="2" custLinFactNeighborX="-23221">
        <dgm:presLayoutVars>
          <dgm:chPref val="3"/>
        </dgm:presLayoutVars>
      </dgm:prSet>
      <dgm:spPr/>
      <dgm:t>
        <a:bodyPr/>
        <a:lstStyle/>
        <a:p>
          <a:endParaRPr lang="en-GB"/>
        </a:p>
      </dgm:t>
    </dgm:pt>
    <dgm:pt modelId="{71879C05-230B-41C3-9BD9-9593E8669F44}" type="pres">
      <dgm:prSet presAssocID="{7281800B-D373-49C1-9D24-CD5D7E0A55D3}" presName="rootConnector" presStyleLbl="node2" presStyleIdx="0" presStyleCnt="2"/>
      <dgm:spPr/>
      <dgm:t>
        <a:bodyPr/>
        <a:lstStyle/>
        <a:p>
          <a:endParaRPr lang="en-GB"/>
        </a:p>
      </dgm:t>
    </dgm:pt>
    <dgm:pt modelId="{D1E68902-C9A1-440D-8368-30B3B5B8BF71}" type="pres">
      <dgm:prSet presAssocID="{7281800B-D373-49C1-9D24-CD5D7E0A55D3}" presName="hierChild4" presStyleCnt="0"/>
      <dgm:spPr/>
    </dgm:pt>
    <dgm:pt modelId="{3F0EE7CA-F88A-47C8-ABBC-53318D99E099}" type="pres">
      <dgm:prSet presAssocID="{13F53EEC-17BD-4D53-A123-81F90FF6413E}" presName="Name37" presStyleLbl="parChTrans1D3" presStyleIdx="0" presStyleCnt="2"/>
      <dgm:spPr/>
      <dgm:t>
        <a:bodyPr/>
        <a:lstStyle/>
        <a:p>
          <a:endParaRPr lang="en-GB"/>
        </a:p>
      </dgm:t>
    </dgm:pt>
    <dgm:pt modelId="{3007D3C5-09E4-4D9A-91D4-0AE95E841DEF}" type="pres">
      <dgm:prSet presAssocID="{D0F4F35F-C263-4C95-8440-0B4615BE0C20}" presName="hierRoot2" presStyleCnt="0">
        <dgm:presLayoutVars>
          <dgm:hierBranch val="init"/>
        </dgm:presLayoutVars>
      </dgm:prSet>
      <dgm:spPr/>
    </dgm:pt>
    <dgm:pt modelId="{A7BC8D1F-4687-4733-ADEF-9B8B855A5341}" type="pres">
      <dgm:prSet presAssocID="{D0F4F35F-C263-4C95-8440-0B4615BE0C20}" presName="rootComposite" presStyleCnt="0"/>
      <dgm:spPr/>
    </dgm:pt>
    <dgm:pt modelId="{CB96D046-A1B7-4013-BB3A-5829F2A314A7}" type="pres">
      <dgm:prSet presAssocID="{D0F4F35F-C263-4C95-8440-0B4615BE0C20}" presName="rootText" presStyleLbl="node3" presStyleIdx="0" presStyleCnt="2" custLinFactNeighborX="-23221">
        <dgm:presLayoutVars>
          <dgm:chPref val="3"/>
        </dgm:presLayoutVars>
      </dgm:prSet>
      <dgm:spPr/>
      <dgm:t>
        <a:bodyPr/>
        <a:lstStyle/>
        <a:p>
          <a:endParaRPr lang="en-GB"/>
        </a:p>
      </dgm:t>
    </dgm:pt>
    <dgm:pt modelId="{A5E8BC95-8A4F-411D-82D0-3604CDC3964C}" type="pres">
      <dgm:prSet presAssocID="{D0F4F35F-C263-4C95-8440-0B4615BE0C20}" presName="rootConnector" presStyleLbl="node3" presStyleIdx="0" presStyleCnt="2"/>
      <dgm:spPr/>
      <dgm:t>
        <a:bodyPr/>
        <a:lstStyle/>
        <a:p>
          <a:endParaRPr lang="en-GB"/>
        </a:p>
      </dgm:t>
    </dgm:pt>
    <dgm:pt modelId="{DEF4F232-E3E0-45D8-A409-702A39B94D48}" type="pres">
      <dgm:prSet presAssocID="{D0F4F35F-C263-4C95-8440-0B4615BE0C20}" presName="hierChild4" presStyleCnt="0"/>
      <dgm:spPr/>
    </dgm:pt>
    <dgm:pt modelId="{AADB127B-2DAA-48B8-9B79-DBB1F562AB97}" type="pres">
      <dgm:prSet presAssocID="{49E9FEF2-B0B6-47BC-80AE-7481B5E7D704}" presName="Name37" presStyleLbl="parChTrans1D4" presStyleIdx="0" presStyleCnt="2"/>
      <dgm:spPr/>
      <dgm:t>
        <a:bodyPr/>
        <a:lstStyle/>
        <a:p>
          <a:endParaRPr lang="en-GB"/>
        </a:p>
      </dgm:t>
    </dgm:pt>
    <dgm:pt modelId="{174493D6-AE2D-46E4-813B-93AEB2D7B3C0}" type="pres">
      <dgm:prSet presAssocID="{BC081D5E-3F43-4642-9589-A1A4067FC530}" presName="hierRoot2" presStyleCnt="0">
        <dgm:presLayoutVars>
          <dgm:hierBranch val="init"/>
        </dgm:presLayoutVars>
      </dgm:prSet>
      <dgm:spPr/>
    </dgm:pt>
    <dgm:pt modelId="{81DB6A0B-520C-42CB-AD64-51DD756A2DC7}" type="pres">
      <dgm:prSet presAssocID="{BC081D5E-3F43-4642-9589-A1A4067FC530}" presName="rootComposite" presStyleCnt="0"/>
      <dgm:spPr/>
    </dgm:pt>
    <dgm:pt modelId="{44089E2E-A1EA-4159-8033-47194002A00D}" type="pres">
      <dgm:prSet presAssocID="{BC081D5E-3F43-4642-9589-A1A4067FC530}" presName="rootText" presStyleLbl="node4" presStyleIdx="0" presStyleCnt="2" custScaleX="146410" custLinFactNeighborX="-23221">
        <dgm:presLayoutVars>
          <dgm:chPref val="3"/>
        </dgm:presLayoutVars>
      </dgm:prSet>
      <dgm:spPr/>
      <dgm:t>
        <a:bodyPr/>
        <a:lstStyle/>
        <a:p>
          <a:endParaRPr lang="en-GB"/>
        </a:p>
      </dgm:t>
    </dgm:pt>
    <dgm:pt modelId="{DDBD6FE2-2079-432B-9EDB-843900C1DC86}" type="pres">
      <dgm:prSet presAssocID="{BC081D5E-3F43-4642-9589-A1A4067FC530}" presName="rootConnector" presStyleLbl="node4" presStyleIdx="0" presStyleCnt="2"/>
      <dgm:spPr/>
      <dgm:t>
        <a:bodyPr/>
        <a:lstStyle/>
        <a:p>
          <a:endParaRPr lang="en-GB"/>
        </a:p>
      </dgm:t>
    </dgm:pt>
    <dgm:pt modelId="{AE228067-B330-40E9-9185-AE21F5BD2869}" type="pres">
      <dgm:prSet presAssocID="{BC081D5E-3F43-4642-9589-A1A4067FC530}" presName="hierChild4" presStyleCnt="0"/>
      <dgm:spPr/>
    </dgm:pt>
    <dgm:pt modelId="{42DF84B6-DB11-4725-885E-1F0EC5F7DB66}" type="pres">
      <dgm:prSet presAssocID="{BC081D5E-3F43-4642-9589-A1A4067FC530}" presName="hierChild5" presStyleCnt="0"/>
      <dgm:spPr/>
    </dgm:pt>
    <dgm:pt modelId="{B6C70172-4502-4E8B-872F-0AE62B9FABE2}" type="pres">
      <dgm:prSet presAssocID="{D0F4F35F-C263-4C95-8440-0B4615BE0C20}" presName="hierChild5" presStyleCnt="0"/>
      <dgm:spPr/>
    </dgm:pt>
    <dgm:pt modelId="{E63D6ABD-F5A2-46F1-B97E-F0520CD879C9}" type="pres">
      <dgm:prSet presAssocID="{7281800B-D373-49C1-9D24-CD5D7E0A55D3}" presName="hierChild5" presStyleCnt="0"/>
      <dgm:spPr/>
    </dgm:pt>
    <dgm:pt modelId="{480C2135-FCC5-4614-BDE9-ABA635635C63}" type="pres">
      <dgm:prSet presAssocID="{4A8E1A59-CD5E-4753-887E-30DA72950277}" presName="Name37" presStyleLbl="parChTrans1D2" presStyleIdx="1" presStyleCnt="2"/>
      <dgm:spPr/>
      <dgm:t>
        <a:bodyPr/>
        <a:lstStyle/>
        <a:p>
          <a:endParaRPr lang="en-GB"/>
        </a:p>
      </dgm:t>
    </dgm:pt>
    <dgm:pt modelId="{F2697086-CC47-44D5-8A0C-62FC2C390FF1}" type="pres">
      <dgm:prSet presAssocID="{3779C49E-F1D3-4E7E-8EFE-F5345ED91427}" presName="hierRoot2" presStyleCnt="0">
        <dgm:presLayoutVars>
          <dgm:hierBranch val="init"/>
        </dgm:presLayoutVars>
      </dgm:prSet>
      <dgm:spPr/>
    </dgm:pt>
    <dgm:pt modelId="{FCBF32B1-CB08-4E53-A5DB-FFD8BD646E1E}" type="pres">
      <dgm:prSet presAssocID="{3779C49E-F1D3-4E7E-8EFE-F5345ED91427}" presName="rootComposite" presStyleCnt="0"/>
      <dgm:spPr/>
    </dgm:pt>
    <dgm:pt modelId="{3CA2FBC8-7A27-4C2D-A6A9-B9F06DA986D7}" type="pres">
      <dgm:prSet presAssocID="{3779C49E-F1D3-4E7E-8EFE-F5345ED91427}" presName="rootText" presStyleLbl="node2" presStyleIdx="1" presStyleCnt="2" custLinFactNeighborX="27282">
        <dgm:presLayoutVars>
          <dgm:chPref val="3"/>
        </dgm:presLayoutVars>
      </dgm:prSet>
      <dgm:spPr/>
      <dgm:t>
        <a:bodyPr/>
        <a:lstStyle/>
        <a:p>
          <a:endParaRPr lang="en-GB"/>
        </a:p>
      </dgm:t>
    </dgm:pt>
    <dgm:pt modelId="{618D4CBA-E038-4B46-A168-7E93684D92C3}" type="pres">
      <dgm:prSet presAssocID="{3779C49E-F1D3-4E7E-8EFE-F5345ED91427}" presName="rootConnector" presStyleLbl="node2" presStyleIdx="1" presStyleCnt="2"/>
      <dgm:spPr/>
      <dgm:t>
        <a:bodyPr/>
        <a:lstStyle/>
        <a:p>
          <a:endParaRPr lang="en-GB"/>
        </a:p>
      </dgm:t>
    </dgm:pt>
    <dgm:pt modelId="{40029639-12E6-4043-B74A-783A4E7F3215}" type="pres">
      <dgm:prSet presAssocID="{3779C49E-F1D3-4E7E-8EFE-F5345ED91427}" presName="hierChild4" presStyleCnt="0"/>
      <dgm:spPr/>
    </dgm:pt>
    <dgm:pt modelId="{3752C548-E9AB-47CC-8A95-5237F4CB2A9F}" type="pres">
      <dgm:prSet presAssocID="{F383FAE1-A28E-48BE-9284-A324B03DCAE8}" presName="Name37" presStyleLbl="parChTrans1D3" presStyleIdx="1" presStyleCnt="2"/>
      <dgm:spPr/>
      <dgm:t>
        <a:bodyPr/>
        <a:lstStyle/>
        <a:p>
          <a:endParaRPr lang="en-GB"/>
        </a:p>
      </dgm:t>
    </dgm:pt>
    <dgm:pt modelId="{56FDB72E-29B8-408B-9C59-F30112F10325}" type="pres">
      <dgm:prSet presAssocID="{DD7F61EC-A542-4220-9444-0DF5723ABFA5}" presName="hierRoot2" presStyleCnt="0">
        <dgm:presLayoutVars>
          <dgm:hierBranch val="init"/>
        </dgm:presLayoutVars>
      </dgm:prSet>
      <dgm:spPr/>
    </dgm:pt>
    <dgm:pt modelId="{00563734-328A-483E-A553-F5685F65227C}" type="pres">
      <dgm:prSet presAssocID="{DD7F61EC-A542-4220-9444-0DF5723ABFA5}" presName="rootComposite" presStyleCnt="0"/>
      <dgm:spPr/>
    </dgm:pt>
    <dgm:pt modelId="{A9914DC1-142A-4782-B1B2-EFF403DC2416}" type="pres">
      <dgm:prSet presAssocID="{DD7F61EC-A542-4220-9444-0DF5723ABFA5}" presName="rootText" presStyleLbl="node3" presStyleIdx="1" presStyleCnt="2" custLinFactNeighborX="27282">
        <dgm:presLayoutVars>
          <dgm:chPref val="3"/>
        </dgm:presLayoutVars>
      </dgm:prSet>
      <dgm:spPr/>
      <dgm:t>
        <a:bodyPr/>
        <a:lstStyle/>
        <a:p>
          <a:endParaRPr lang="en-GB"/>
        </a:p>
      </dgm:t>
    </dgm:pt>
    <dgm:pt modelId="{068CA790-C013-431D-B217-BF3C2C0E49C8}" type="pres">
      <dgm:prSet presAssocID="{DD7F61EC-A542-4220-9444-0DF5723ABFA5}" presName="rootConnector" presStyleLbl="node3" presStyleIdx="1" presStyleCnt="2"/>
      <dgm:spPr/>
      <dgm:t>
        <a:bodyPr/>
        <a:lstStyle/>
        <a:p>
          <a:endParaRPr lang="en-GB"/>
        </a:p>
      </dgm:t>
    </dgm:pt>
    <dgm:pt modelId="{065506C0-620C-4B20-990D-95B2325A83D2}" type="pres">
      <dgm:prSet presAssocID="{DD7F61EC-A542-4220-9444-0DF5723ABFA5}" presName="hierChild4" presStyleCnt="0"/>
      <dgm:spPr/>
    </dgm:pt>
    <dgm:pt modelId="{9C1B6BCB-B52D-48FB-82D8-C735E9A3A44F}" type="pres">
      <dgm:prSet presAssocID="{AE0E6021-9FC5-4A7C-BC16-887B568D8744}" presName="Name37" presStyleLbl="parChTrans1D4" presStyleIdx="1" presStyleCnt="2"/>
      <dgm:spPr/>
      <dgm:t>
        <a:bodyPr/>
        <a:lstStyle/>
        <a:p>
          <a:endParaRPr lang="en-GB"/>
        </a:p>
      </dgm:t>
    </dgm:pt>
    <dgm:pt modelId="{4BEDC789-97E8-40FF-B892-9CF2D8235F96}" type="pres">
      <dgm:prSet presAssocID="{EDE021AD-1473-428C-9B63-F08519D2B146}" presName="hierRoot2" presStyleCnt="0">
        <dgm:presLayoutVars>
          <dgm:hierBranch val="init"/>
        </dgm:presLayoutVars>
      </dgm:prSet>
      <dgm:spPr/>
    </dgm:pt>
    <dgm:pt modelId="{8481C499-99D5-4696-A44C-0EC3FF572FE6}" type="pres">
      <dgm:prSet presAssocID="{EDE021AD-1473-428C-9B63-F08519D2B146}" presName="rootComposite" presStyleCnt="0"/>
      <dgm:spPr/>
    </dgm:pt>
    <dgm:pt modelId="{886A6922-7485-47AF-8C76-94853D5B720C}" type="pres">
      <dgm:prSet presAssocID="{EDE021AD-1473-428C-9B63-F08519D2B146}" presName="rootText" presStyleLbl="node4" presStyleIdx="1" presStyleCnt="2" custScaleX="146410" custLinFactNeighborX="27282">
        <dgm:presLayoutVars>
          <dgm:chPref val="3"/>
        </dgm:presLayoutVars>
      </dgm:prSet>
      <dgm:spPr/>
      <dgm:t>
        <a:bodyPr/>
        <a:lstStyle/>
        <a:p>
          <a:endParaRPr lang="en-GB"/>
        </a:p>
      </dgm:t>
    </dgm:pt>
    <dgm:pt modelId="{E4FF7C66-FC9E-439C-9409-374C38D0DAAB}" type="pres">
      <dgm:prSet presAssocID="{EDE021AD-1473-428C-9B63-F08519D2B146}" presName="rootConnector" presStyleLbl="node4" presStyleIdx="1" presStyleCnt="2"/>
      <dgm:spPr/>
      <dgm:t>
        <a:bodyPr/>
        <a:lstStyle/>
        <a:p>
          <a:endParaRPr lang="en-GB"/>
        </a:p>
      </dgm:t>
    </dgm:pt>
    <dgm:pt modelId="{0F40F08E-1409-450D-AC0A-04DB29BE1C9A}" type="pres">
      <dgm:prSet presAssocID="{EDE021AD-1473-428C-9B63-F08519D2B146}" presName="hierChild4" presStyleCnt="0"/>
      <dgm:spPr/>
    </dgm:pt>
    <dgm:pt modelId="{384B049A-E364-482A-912A-709266A641EE}" type="pres">
      <dgm:prSet presAssocID="{EDE021AD-1473-428C-9B63-F08519D2B146}" presName="hierChild5" presStyleCnt="0"/>
      <dgm:spPr/>
    </dgm:pt>
    <dgm:pt modelId="{5F847120-B20B-48C4-B046-07380B70B468}" type="pres">
      <dgm:prSet presAssocID="{DD7F61EC-A542-4220-9444-0DF5723ABFA5}" presName="hierChild5" presStyleCnt="0"/>
      <dgm:spPr/>
    </dgm:pt>
    <dgm:pt modelId="{78B53304-DA31-4A14-B1FF-64FC1B72DB7D}" type="pres">
      <dgm:prSet presAssocID="{3779C49E-F1D3-4E7E-8EFE-F5345ED91427}" presName="hierChild5" presStyleCnt="0"/>
      <dgm:spPr/>
    </dgm:pt>
    <dgm:pt modelId="{4B397470-5DF1-49AE-889B-62C1F9BE3CAF}" type="pres">
      <dgm:prSet presAssocID="{C1A4CBE9-59C3-47BD-AD4F-D9BF0C6231D1}" presName="hierChild3" presStyleCnt="0"/>
      <dgm:spPr/>
    </dgm:pt>
  </dgm:ptLst>
  <dgm:cxnLst>
    <dgm:cxn modelId="{8C712EA4-895A-4C17-84B0-DC917B6A6478}" srcId="{DD7F61EC-A542-4220-9444-0DF5723ABFA5}" destId="{EDE021AD-1473-428C-9B63-F08519D2B146}" srcOrd="0" destOrd="0" parTransId="{AE0E6021-9FC5-4A7C-BC16-887B568D8744}" sibTransId="{84D68D2B-05BE-4C42-BA33-BBA18F2A612D}"/>
    <dgm:cxn modelId="{95DE9747-3279-41F3-82F6-6C980AE6D73B}" srcId="{C1A4CBE9-59C3-47BD-AD4F-D9BF0C6231D1}" destId="{7281800B-D373-49C1-9D24-CD5D7E0A55D3}" srcOrd="0" destOrd="0" parTransId="{85F733B9-4EB4-45DA-A03E-53C2710F6EA1}" sibTransId="{CDCA7150-FA28-4ABF-907F-921603854FC3}"/>
    <dgm:cxn modelId="{6F4DBC95-0995-4962-9417-8BEFA08E326F}" type="presOf" srcId="{EDE021AD-1473-428C-9B63-F08519D2B146}" destId="{886A6922-7485-47AF-8C76-94853D5B720C}" srcOrd="0" destOrd="0" presId="urn:microsoft.com/office/officeart/2005/8/layout/orgChart1"/>
    <dgm:cxn modelId="{EAEA70FE-612B-485D-8F0F-84B8CCF46F57}" type="presOf" srcId="{7281800B-D373-49C1-9D24-CD5D7E0A55D3}" destId="{F68BD4A0-8C1A-4614-A65B-0BD1ECDF1514}" srcOrd="0" destOrd="0" presId="urn:microsoft.com/office/officeart/2005/8/layout/orgChart1"/>
    <dgm:cxn modelId="{8395463A-D5E0-4409-B79A-5CF47C512630}" type="presOf" srcId="{BC081D5E-3F43-4642-9589-A1A4067FC530}" destId="{DDBD6FE2-2079-432B-9EDB-843900C1DC86}" srcOrd="1" destOrd="0" presId="urn:microsoft.com/office/officeart/2005/8/layout/orgChart1"/>
    <dgm:cxn modelId="{C79FEE53-DFF6-448D-A800-9EBCA549BBE0}" type="presOf" srcId="{F383FAE1-A28E-48BE-9284-A324B03DCAE8}" destId="{3752C548-E9AB-47CC-8A95-5237F4CB2A9F}" srcOrd="0" destOrd="0" presId="urn:microsoft.com/office/officeart/2005/8/layout/orgChart1"/>
    <dgm:cxn modelId="{AF8DF045-FAB1-48D2-A14C-1317F7E03BB0}" srcId="{836B466F-1938-4764-B462-721DABEAB205}" destId="{C1A4CBE9-59C3-47BD-AD4F-D9BF0C6231D1}" srcOrd="0" destOrd="0" parTransId="{F054EB8A-98F1-48B8-A51F-618BC3DDF96A}" sibTransId="{2021BAFE-ABAD-468A-8F88-DA2B217CF8E5}"/>
    <dgm:cxn modelId="{32934D7C-B0CA-4F57-8C13-240BDB8BEF9F}" srcId="{C1A4CBE9-59C3-47BD-AD4F-D9BF0C6231D1}" destId="{3779C49E-F1D3-4E7E-8EFE-F5345ED91427}" srcOrd="1" destOrd="0" parTransId="{4A8E1A59-CD5E-4753-887E-30DA72950277}" sibTransId="{C90B34FC-65F1-49A9-9356-9D0E1C8F17CB}"/>
    <dgm:cxn modelId="{FFEA973B-B56F-475F-8A34-7321DD454028}" type="presOf" srcId="{49E9FEF2-B0B6-47BC-80AE-7481B5E7D704}" destId="{AADB127B-2DAA-48B8-9B79-DBB1F562AB97}" srcOrd="0" destOrd="0" presId="urn:microsoft.com/office/officeart/2005/8/layout/orgChart1"/>
    <dgm:cxn modelId="{05E700E0-57AF-4776-B903-F346518067F2}" type="presOf" srcId="{3779C49E-F1D3-4E7E-8EFE-F5345ED91427}" destId="{618D4CBA-E038-4B46-A168-7E93684D92C3}" srcOrd="1" destOrd="0" presId="urn:microsoft.com/office/officeart/2005/8/layout/orgChart1"/>
    <dgm:cxn modelId="{C7F32A03-9C9C-4881-B963-9BC20FB43D44}" type="presOf" srcId="{836B466F-1938-4764-B462-721DABEAB205}" destId="{B5FF018E-364A-4156-B8F4-C85CC89FB7FD}" srcOrd="0" destOrd="0" presId="urn:microsoft.com/office/officeart/2005/8/layout/orgChart1"/>
    <dgm:cxn modelId="{85C4A4E3-C036-4763-9EB0-3F66BA3C8608}" srcId="{7281800B-D373-49C1-9D24-CD5D7E0A55D3}" destId="{D0F4F35F-C263-4C95-8440-0B4615BE0C20}" srcOrd="0" destOrd="0" parTransId="{13F53EEC-17BD-4D53-A123-81F90FF6413E}" sibTransId="{24B26FF4-66F9-47F5-8CDC-492D26270B62}"/>
    <dgm:cxn modelId="{556C63EC-A08A-426D-9E6E-D796398C31B9}" srcId="{3779C49E-F1D3-4E7E-8EFE-F5345ED91427}" destId="{DD7F61EC-A542-4220-9444-0DF5723ABFA5}" srcOrd="0" destOrd="0" parTransId="{F383FAE1-A28E-48BE-9284-A324B03DCAE8}" sibTransId="{1E683970-A3F3-4335-8FDC-9AC40E84E70A}"/>
    <dgm:cxn modelId="{307CDD54-AD1B-427C-AEEC-ED97C31198D5}" type="presOf" srcId="{85F733B9-4EB4-45DA-A03E-53C2710F6EA1}" destId="{15C870FA-8F9B-4A1C-9FC5-AFA08E344F44}" srcOrd="0" destOrd="0" presId="urn:microsoft.com/office/officeart/2005/8/layout/orgChart1"/>
    <dgm:cxn modelId="{0A59428E-8D0E-49DE-9E2B-1E7156E2EC4F}" type="presOf" srcId="{D0F4F35F-C263-4C95-8440-0B4615BE0C20}" destId="{A5E8BC95-8A4F-411D-82D0-3604CDC3964C}" srcOrd="1" destOrd="0" presId="urn:microsoft.com/office/officeart/2005/8/layout/orgChart1"/>
    <dgm:cxn modelId="{04355CE2-6561-4CF6-9ECD-CEEE766BBF36}" type="presOf" srcId="{BC081D5E-3F43-4642-9589-A1A4067FC530}" destId="{44089E2E-A1EA-4159-8033-47194002A00D}" srcOrd="0" destOrd="0" presId="urn:microsoft.com/office/officeart/2005/8/layout/orgChart1"/>
    <dgm:cxn modelId="{399E80E9-1C10-4D06-B07B-4DB5DEEEC8CA}" type="presOf" srcId="{3779C49E-F1D3-4E7E-8EFE-F5345ED91427}" destId="{3CA2FBC8-7A27-4C2D-A6A9-B9F06DA986D7}" srcOrd="0" destOrd="0" presId="urn:microsoft.com/office/officeart/2005/8/layout/orgChart1"/>
    <dgm:cxn modelId="{F89CF6F7-0B7E-4B54-A67E-47BAE8FF2496}" type="presOf" srcId="{C1A4CBE9-59C3-47BD-AD4F-D9BF0C6231D1}" destId="{7295B847-A565-4F20-9E08-51919D18326E}" srcOrd="1" destOrd="0" presId="urn:microsoft.com/office/officeart/2005/8/layout/orgChart1"/>
    <dgm:cxn modelId="{286B1FDE-5BA5-4EC6-9216-50CCD230A378}" type="presOf" srcId="{D0F4F35F-C263-4C95-8440-0B4615BE0C20}" destId="{CB96D046-A1B7-4013-BB3A-5829F2A314A7}" srcOrd="0" destOrd="0" presId="urn:microsoft.com/office/officeart/2005/8/layout/orgChart1"/>
    <dgm:cxn modelId="{47C3FE71-7DE8-43B6-A63E-854392A5D609}" type="presOf" srcId="{EDE021AD-1473-428C-9B63-F08519D2B146}" destId="{E4FF7C66-FC9E-439C-9409-374C38D0DAAB}" srcOrd="1" destOrd="0" presId="urn:microsoft.com/office/officeart/2005/8/layout/orgChart1"/>
    <dgm:cxn modelId="{359BB5A8-AD92-43E4-ACC3-BDD5A23E0FD2}" type="presOf" srcId="{C1A4CBE9-59C3-47BD-AD4F-D9BF0C6231D1}" destId="{A2892792-B549-4CB2-8CCB-0551945C62FA}" srcOrd="0" destOrd="0" presId="urn:microsoft.com/office/officeart/2005/8/layout/orgChart1"/>
    <dgm:cxn modelId="{5E1EFA2A-4612-4D83-A259-FA1BE4AD06DB}" srcId="{D0F4F35F-C263-4C95-8440-0B4615BE0C20}" destId="{BC081D5E-3F43-4642-9589-A1A4067FC530}" srcOrd="0" destOrd="0" parTransId="{49E9FEF2-B0B6-47BC-80AE-7481B5E7D704}" sibTransId="{A97CC08E-F0F4-48CD-8F15-C60ABF54DFC5}"/>
    <dgm:cxn modelId="{4533A2D9-2578-4CC0-84C3-C40A35BB0772}" type="presOf" srcId="{7281800B-D373-49C1-9D24-CD5D7E0A55D3}" destId="{71879C05-230B-41C3-9BD9-9593E8669F44}" srcOrd="1" destOrd="0" presId="urn:microsoft.com/office/officeart/2005/8/layout/orgChart1"/>
    <dgm:cxn modelId="{AFD55642-17C7-4618-B5A7-C232DA13774D}" type="presOf" srcId="{DD7F61EC-A542-4220-9444-0DF5723ABFA5}" destId="{068CA790-C013-431D-B217-BF3C2C0E49C8}" srcOrd="1" destOrd="0" presId="urn:microsoft.com/office/officeart/2005/8/layout/orgChart1"/>
    <dgm:cxn modelId="{F1552CE9-637F-4781-A4CE-E0762AC55DDA}" type="presOf" srcId="{DD7F61EC-A542-4220-9444-0DF5723ABFA5}" destId="{A9914DC1-142A-4782-B1B2-EFF403DC2416}" srcOrd="0" destOrd="0" presId="urn:microsoft.com/office/officeart/2005/8/layout/orgChart1"/>
    <dgm:cxn modelId="{4C4FD25C-7A95-4953-B6C6-9C65749D19F8}" type="presOf" srcId="{AE0E6021-9FC5-4A7C-BC16-887B568D8744}" destId="{9C1B6BCB-B52D-48FB-82D8-C735E9A3A44F}" srcOrd="0" destOrd="0" presId="urn:microsoft.com/office/officeart/2005/8/layout/orgChart1"/>
    <dgm:cxn modelId="{E17CB21F-0A54-4190-9B66-BDCD3E8CAC33}" type="presOf" srcId="{4A8E1A59-CD5E-4753-887E-30DA72950277}" destId="{480C2135-FCC5-4614-BDE9-ABA635635C63}" srcOrd="0" destOrd="0" presId="urn:microsoft.com/office/officeart/2005/8/layout/orgChart1"/>
    <dgm:cxn modelId="{A0F7471F-D83A-4EB1-B68B-E3D4394E977C}" type="presOf" srcId="{13F53EEC-17BD-4D53-A123-81F90FF6413E}" destId="{3F0EE7CA-F88A-47C8-ABBC-53318D99E099}" srcOrd="0" destOrd="0" presId="urn:microsoft.com/office/officeart/2005/8/layout/orgChart1"/>
    <dgm:cxn modelId="{2FA767CB-2CBC-49C2-96FF-0939F7652D6E}" type="presParOf" srcId="{B5FF018E-364A-4156-B8F4-C85CC89FB7FD}" destId="{7666B108-2EAF-4244-AA6A-BA504F49B483}" srcOrd="0" destOrd="0" presId="urn:microsoft.com/office/officeart/2005/8/layout/orgChart1"/>
    <dgm:cxn modelId="{9B63BCCF-467F-46AD-8883-5BEEE828676C}" type="presParOf" srcId="{7666B108-2EAF-4244-AA6A-BA504F49B483}" destId="{30283256-2007-48D4-A6BE-0D216CD26CF7}" srcOrd="0" destOrd="0" presId="urn:microsoft.com/office/officeart/2005/8/layout/orgChart1"/>
    <dgm:cxn modelId="{5B54587C-A70B-4725-A436-3EF03398F865}" type="presParOf" srcId="{30283256-2007-48D4-A6BE-0D216CD26CF7}" destId="{A2892792-B549-4CB2-8CCB-0551945C62FA}" srcOrd="0" destOrd="0" presId="urn:microsoft.com/office/officeart/2005/8/layout/orgChart1"/>
    <dgm:cxn modelId="{16C77829-EAE0-4AA5-A46F-B2EB3C95B62C}" type="presParOf" srcId="{30283256-2007-48D4-A6BE-0D216CD26CF7}" destId="{7295B847-A565-4F20-9E08-51919D18326E}" srcOrd="1" destOrd="0" presId="urn:microsoft.com/office/officeart/2005/8/layout/orgChart1"/>
    <dgm:cxn modelId="{C75E9B4B-A5BD-46E1-BEF8-F45552B85273}" type="presParOf" srcId="{7666B108-2EAF-4244-AA6A-BA504F49B483}" destId="{21AEA0DB-3C88-4F0A-BCC7-179DA8863A14}" srcOrd="1" destOrd="0" presId="urn:microsoft.com/office/officeart/2005/8/layout/orgChart1"/>
    <dgm:cxn modelId="{E51A9D50-C039-4B92-BE57-CE77CFD459DA}" type="presParOf" srcId="{21AEA0DB-3C88-4F0A-BCC7-179DA8863A14}" destId="{15C870FA-8F9B-4A1C-9FC5-AFA08E344F44}" srcOrd="0" destOrd="0" presId="urn:microsoft.com/office/officeart/2005/8/layout/orgChart1"/>
    <dgm:cxn modelId="{21026C28-2F97-4BA5-BFA8-771B84941AA3}" type="presParOf" srcId="{21AEA0DB-3C88-4F0A-BCC7-179DA8863A14}" destId="{1C5FD37C-7C57-48E6-907D-B76070F54BA4}" srcOrd="1" destOrd="0" presId="urn:microsoft.com/office/officeart/2005/8/layout/orgChart1"/>
    <dgm:cxn modelId="{6F599558-64FD-4E78-AA9B-137ADA5E05E7}" type="presParOf" srcId="{1C5FD37C-7C57-48E6-907D-B76070F54BA4}" destId="{87E3A7D9-5E57-4D3D-B8FD-4D1A8D8C3DC9}" srcOrd="0" destOrd="0" presId="urn:microsoft.com/office/officeart/2005/8/layout/orgChart1"/>
    <dgm:cxn modelId="{49D73B55-C0C4-4094-A564-74D197CCA344}" type="presParOf" srcId="{87E3A7D9-5E57-4D3D-B8FD-4D1A8D8C3DC9}" destId="{F68BD4A0-8C1A-4614-A65B-0BD1ECDF1514}" srcOrd="0" destOrd="0" presId="urn:microsoft.com/office/officeart/2005/8/layout/orgChart1"/>
    <dgm:cxn modelId="{59033CCB-352D-4447-BA2E-B2A8E41936BC}" type="presParOf" srcId="{87E3A7D9-5E57-4D3D-B8FD-4D1A8D8C3DC9}" destId="{71879C05-230B-41C3-9BD9-9593E8669F44}" srcOrd="1" destOrd="0" presId="urn:microsoft.com/office/officeart/2005/8/layout/orgChart1"/>
    <dgm:cxn modelId="{79B10557-4022-45AC-9F4A-9DA639EA7AC3}" type="presParOf" srcId="{1C5FD37C-7C57-48E6-907D-B76070F54BA4}" destId="{D1E68902-C9A1-440D-8368-30B3B5B8BF71}" srcOrd="1" destOrd="0" presId="urn:microsoft.com/office/officeart/2005/8/layout/orgChart1"/>
    <dgm:cxn modelId="{23B89AFE-5724-4283-AF38-DB36D60F40DA}" type="presParOf" srcId="{D1E68902-C9A1-440D-8368-30B3B5B8BF71}" destId="{3F0EE7CA-F88A-47C8-ABBC-53318D99E099}" srcOrd="0" destOrd="0" presId="urn:microsoft.com/office/officeart/2005/8/layout/orgChart1"/>
    <dgm:cxn modelId="{CBF8B4C2-9142-4EFD-B74A-A8C3C2301A27}" type="presParOf" srcId="{D1E68902-C9A1-440D-8368-30B3B5B8BF71}" destId="{3007D3C5-09E4-4D9A-91D4-0AE95E841DEF}" srcOrd="1" destOrd="0" presId="urn:microsoft.com/office/officeart/2005/8/layout/orgChart1"/>
    <dgm:cxn modelId="{D3B98D6C-A5B6-4C50-9874-0B2AB1741338}" type="presParOf" srcId="{3007D3C5-09E4-4D9A-91D4-0AE95E841DEF}" destId="{A7BC8D1F-4687-4733-ADEF-9B8B855A5341}" srcOrd="0" destOrd="0" presId="urn:microsoft.com/office/officeart/2005/8/layout/orgChart1"/>
    <dgm:cxn modelId="{B8E1CEAE-85F0-499C-A61F-B6A90AB54A86}" type="presParOf" srcId="{A7BC8D1F-4687-4733-ADEF-9B8B855A5341}" destId="{CB96D046-A1B7-4013-BB3A-5829F2A314A7}" srcOrd="0" destOrd="0" presId="urn:microsoft.com/office/officeart/2005/8/layout/orgChart1"/>
    <dgm:cxn modelId="{EE52555A-F978-46A5-96E6-373EE24E21CA}" type="presParOf" srcId="{A7BC8D1F-4687-4733-ADEF-9B8B855A5341}" destId="{A5E8BC95-8A4F-411D-82D0-3604CDC3964C}" srcOrd="1" destOrd="0" presId="urn:microsoft.com/office/officeart/2005/8/layout/orgChart1"/>
    <dgm:cxn modelId="{9331A6A9-6D1B-413D-9123-ED6E79B21165}" type="presParOf" srcId="{3007D3C5-09E4-4D9A-91D4-0AE95E841DEF}" destId="{DEF4F232-E3E0-45D8-A409-702A39B94D48}" srcOrd="1" destOrd="0" presId="urn:microsoft.com/office/officeart/2005/8/layout/orgChart1"/>
    <dgm:cxn modelId="{F2C5DFC1-92C6-4BC1-9BB2-55346C9D7C20}" type="presParOf" srcId="{DEF4F232-E3E0-45D8-A409-702A39B94D48}" destId="{AADB127B-2DAA-48B8-9B79-DBB1F562AB97}" srcOrd="0" destOrd="0" presId="urn:microsoft.com/office/officeart/2005/8/layout/orgChart1"/>
    <dgm:cxn modelId="{F10DF6C3-7145-469C-90D6-00C1CEB07417}" type="presParOf" srcId="{DEF4F232-E3E0-45D8-A409-702A39B94D48}" destId="{174493D6-AE2D-46E4-813B-93AEB2D7B3C0}" srcOrd="1" destOrd="0" presId="urn:microsoft.com/office/officeart/2005/8/layout/orgChart1"/>
    <dgm:cxn modelId="{E000A8A0-7E8F-4692-BE63-C19FCC949FF1}" type="presParOf" srcId="{174493D6-AE2D-46E4-813B-93AEB2D7B3C0}" destId="{81DB6A0B-520C-42CB-AD64-51DD756A2DC7}" srcOrd="0" destOrd="0" presId="urn:microsoft.com/office/officeart/2005/8/layout/orgChart1"/>
    <dgm:cxn modelId="{AAA32DDC-1497-4A39-9659-5A062ED4F951}" type="presParOf" srcId="{81DB6A0B-520C-42CB-AD64-51DD756A2DC7}" destId="{44089E2E-A1EA-4159-8033-47194002A00D}" srcOrd="0" destOrd="0" presId="urn:microsoft.com/office/officeart/2005/8/layout/orgChart1"/>
    <dgm:cxn modelId="{516B016F-DE39-48A3-A904-2FE8C5CA52E1}" type="presParOf" srcId="{81DB6A0B-520C-42CB-AD64-51DD756A2DC7}" destId="{DDBD6FE2-2079-432B-9EDB-843900C1DC86}" srcOrd="1" destOrd="0" presId="urn:microsoft.com/office/officeart/2005/8/layout/orgChart1"/>
    <dgm:cxn modelId="{4E49C872-A1D4-4CCA-BC8E-71CC49D4696A}" type="presParOf" srcId="{174493D6-AE2D-46E4-813B-93AEB2D7B3C0}" destId="{AE228067-B330-40E9-9185-AE21F5BD2869}" srcOrd="1" destOrd="0" presId="urn:microsoft.com/office/officeart/2005/8/layout/orgChart1"/>
    <dgm:cxn modelId="{27085584-8D76-4CA6-9DA0-87DB699F0081}" type="presParOf" srcId="{174493D6-AE2D-46E4-813B-93AEB2D7B3C0}" destId="{42DF84B6-DB11-4725-885E-1F0EC5F7DB66}" srcOrd="2" destOrd="0" presId="urn:microsoft.com/office/officeart/2005/8/layout/orgChart1"/>
    <dgm:cxn modelId="{202E328A-9640-4C0A-AE29-EAB3B48F656A}" type="presParOf" srcId="{3007D3C5-09E4-4D9A-91D4-0AE95E841DEF}" destId="{B6C70172-4502-4E8B-872F-0AE62B9FABE2}" srcOrd="2" destOrd="0" presId="urn:microsoft.com/office/officeart/2005/8/layout/orgChart1"/>
    <dgm:cxn modelId="{5C2EDCE1-0E93-416C-9304-993F112BB6E4}" type="presParOf" srcId="{1C5FD37C-7C57-48E6-907D-B76070F54BA4}" destId="{E63D6ABD-F5A2-46F1-B97E-F0520CD879C9}" srcOrd="2" destOrd="0" presId="urn:microsoft.com/office/officeart/2005/8/layout/orgChart1"/>
    <dgm:cxn modelId="{01DADAAB-8ED5-4FAF-B91A-015C571CEA7D}" type="presParOf" srcId="{21AEA0DB-3C88-4F0A-BCC7-179DA8863A14}" destId="{480C2135-FCC5-4614-BDE9-ABA635635C63}" srcOrd="2" destOrd="0" presId="urn:microsoft.com/office/officeart/2005/8/layout/orgChart1"/>
    <dgm:cxn modelId="{C5D03BBB-7701-4385-9194-1752DF81D23D}" type="presParOf" srcId="{21AEA0DB-3C88-4F0A-BCC7-179DA8863A14}" destId="{F2697086-CC47-44D5-8A0C-62FC2C390FF1}" srcOrd="3" destOrd="0" presId="urn:microsoft.com/office/officeart/2005/8/layout/orgChart1"/>
    <dgm:cxn modelId="{12EEA1C4-5642-4F4F-B754-8D0C4B493800}" type="presParOf" srcId="{F2697086-CC47-44D5-8A0C-62FC2C390FF1}" destId="{FCBF32B1-CB08-4E53-A5DB-FFD8BD646E1E}" srcOrd="0" destOrd="0" presId="urn:microsoft.com/office/officeart/2005/8/layout/orgChart1"/>
    <dgm:cxn modelId="{8C7AC8C2-DC3D-492E-8A4A-465B3AB4E34B}" type="presParOf" srcId="{FCBF32B1-CB08-4E53-A5DB-FFD8BD646E1E}" destId="{3CA2FBC8-7A27-4C2D-A6A9-B9F06DA986D7}" srcOrd="0" destOrd="0" presId="urn:microsoft.com/office/officeart/2005/8/layout/orgChart1"/>
    <dgm:cxn modelId="{A0C56333-DC99-43D1-8E78-D989D7AEAB1B}" type="presParOf" srcId="{FCBF32B1-CB08-4E53-A5DB-FFD8BD646E1E}" destId="{618D4CBA-E038-4B46-A168-7E93684D92C3}" srcOrd="1" destOrd="0" presId="urn:microsoft.com/office/officeart/2005/8/layout/orgChart1"/>
    <dgm:cxn modelId="{0A78AAD7-42D9-414D-9241-C1E3CC2B7129}" type="presParOf" srcId="{F2697086-CC47-44D5-8A0C-62FC2C390FF1}" destId="{40029639-12E6-4043-B74A-783A4E7F3215}" srcOrd="1" destOrd="0" presId="urn:microsoft.com/office/officeart/2005/8/layout/orgChart1"/>
    <dgm:cxn modelId="{1827A9CF-A199-4E19-BAFC-3DBFCE08A1B1}" type="presParOf" srcId="{40029639-12E6-4043-B74A-783A4E7F3215}" destId="{3752C548-E9AB-47CC-8A95-5237F4CB2A9F}" srcOrd="0" destOrd="0" presId="urn:microsoft.com/office/officeart/2005/8/layout/orgChart1"/>
    <dgm:cxn modelId="{2DBF50EB-C9EA-4423-9A5E-935E47473035}" type="presParOf" srcId="{40029639-12E6-4043-B74A-783A4E7F3215}" destId="{56FDB72E-29B8-408B-9C59-F30112F10325}" srcOrd="1" destOrd="0" presId="urn:microsoft.com/office/officeart/2005/8/layout/orgChart1"/>
    <dgm:cxn modelId="{D1C0F90A-2317-4988-9BB4-B98F0E0B61FF}" type="presParOf" srcId="{56FDB72E-29B8-408B-9C59-F30112F10325}" destId="{00563734-328A-483E-A553-F5685F65227C}" srcOrd="0" destOrd="0" presId="urn:microsoft.com/office/officeart/2005/8/layout/orgChart1"/>
    <dgm:cxn modelId="{69F78652-32CA-40FF-80E1-B1653D349A47}" type="presParOf" srcId="{00563734-328A-483E-A553-F5685F65227C}" destId="{A9914DC1-142A-4782-B1B2-EFF403DC2416}" srcOrd="0" destOrd="0" presId="urn:microsoft.com/office/officeart/2005/8/layout/orgChart1"/>
    <dgm:cxn modelId="{62B8D38B-8A33-4CA7-8307-E57A1E54CD04}" type="presParOf" srcId="{00563734-328A-483E-A553-F5685F65227C}" destId="{068CA790-C013-431D-B217-BF3C2C0E49C8}" srcOrd="1" destOrd="0" presId="urn:microsoft.com/office/officeart/2005/8/layout/orgChart1"/>
    <dgm:cxn modelId="{DBA03E8D-B41A-487A-AA71-23504036662C}" type="presParOf" srcId="{56FDB72E-29B8-408B-9C59-F30112F10325}" destId="{065506C0-620C-4B20-990D-95B2325A83D2}" srcOrd="1" destOrd="0" presId="urn:microsoft.com/office/officeart/2005/8/layout/orgChart1"/>
    <dgm:cxn modelId="{913F0CCA-BE39-4DF4-B741-4B62D271F146}" type="presParOf" srcId="{065506C0-620C-4B20-990D-95B2325A83D2}" destId="{9C1B6BCB-B52D-48FB-82D8-C735E9A3A44F}" srcOrd="0" destOrd="0" presId="urn:microsoft.com/office/officeart/2005/8/layout/orgChart1"/>
    <dgm:cxn modelId="{A14C1986-9B3B-483E-80A8-4DF6AFD29729}" type="presParOf" srcId="{065506C0-620C-4B20-990D-95B2325A83D2}" destId="{4BEDC789-97E8-40FF-B892-9CF2D8235F96}" srcOrd="1" destOrd="0" presId="urn:microsoft.com/office/officeart/2005/8/layout/orgChart1"/>
    <dgm:cxn modelId="{721B2855-4240-487E-A005-3051EC2A9D99}" type="presParOf" srcId="{4BEDC789-97E8-40FF-B892-9CF2D8235F96}" destId="{8481C499-99D5-4696-A44C-0EC3FF572FE6}" srcOrd="0" destOrd="0" presId="urn:microsoft.com/office/officeart/2005/8/layout/orgChart1"/>
    <dgm:cxn modelId="{405351AB-7A1D-405E-ADE4-1FB4E1683E4D}" type="presParOf" srcId="{8481C499-99D5-4696-A44C-0EC3FF572FE6}" destId="{886A6922-7485-47AF-8C76-94853D5B720C}" srcOrd="0" destOrd="0" presId="urn:microsoft.com/office/officeart/2005/8/layout/orgChart1"/>
    <dgm:cxn modelId="{11D800E9-F692-40B8-B282-37D19A84931F}" type="presParOf" srcId="{8481C499-99D5-4696-A44C-0EC3FF572FE6}" destId="{E4FF7C66-FC9E-439C-9409-374C38D0DAAB}" srcOrd="1" destOrd="0" presId="urn:microsoft.com/office/officeart/2005/8/layout/orgChart1"/>
    <dgm:cxn modelId="{011F124A-C3D6-43C5-954B-E82F7D36D44A}" type="presParOf" srcId="{4BEDC789-97E8-40FF-B892-9CF2D8235F96}" destId="{0F40F08E-1409-450D-AC0A-04DB29BE1C9A}" srcOrd="1" destOrd="0" presId="urn:microsoft.com/office/officeart/2005/8/layout/orgChart1"/>
    <dgm:cxn modelId="{E57B37B2-1939-4FCC-8841-AE5E867F2F09}" type="presParOf" srcId="{4BEDC789-97E8-40FF-B892-9CF2D8235F96}" destId="{384B049A-E364-482A-912A-709266A641EE}" srcOrd="2" destOrd="0" presId="urn:microsoft.com/office/officeart/2005/8/layout/orgChart1"/>
    <dgm:cxn modelId="{D7D4EE87-8FC4-4F21-9B5D-02DB18B46C9D}" type="presParOf" srcId="{56FDB72E-29B8-408B-9C59-F30112F10325}" destId="{5F847120-B20B-48C4-B046-07380B70B468}" srcOrd="2" destOrd="0" presId="urn:microsoft.com/office/officeart/2005/8/layout/orgChart1"/>
    <dgm:cxn modelId="{7065C6FF-E9DA-4E7D-A194-5710D052A5A8}" type="presParOf" srcId="{F2697086-CC47-44D5-8A0C-62FC2C390FF1}" destId="{78B53304-DA31-4A14-B1FF-64FC1B72DB7D}" srcOrd="2" destOrd="0" presId="urn:microsoft.com/office/officeart/2005/8/layout/orgChart1"/>
    <dgm:cxn modelId="{E1B0B83D-9747-4760-A1AA-5CE8EC5C930D}" type="presParOf" srcId="{7666B108-2EAF-4244-AA6A-BA504F49B483}" destId="{4B397470-5DF1-49AE-889B-62C1F9BE3C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F2345571-0030-4015-8798-D43EC127308D}" type="doc">
      <dgm:prSet loTypeId="urn:microsoft.com/office/officeart/2005/8/layout/vList2" loCatId="list" qsTypeId="urn:microsoft.com/office/officeart/2005/8/quickstyle/simple1" qsCatId="simple" csTypeId="urn:microsoft.com/office/officeart/2005/8/colors/colorful1#23" csCatId="colorful"/>
      <dgm:spPr/>
      <dgm:t>
        <a:bodyPr/>
        <a:lstStyle/>
        <a:p>
          <a:endParaRPr lang="en-US"/>
        </a:p>
      </dgm:t>
    </dgm:pt>
    <dgm:pt modelId="{415F8817-B590-4F52-B0C1-8AC330F28A41}">
      <dgm:prSet/>
      <dgm:spPr/>
      <dgm:t>
        <a:bodyPr/>
        <a:lstStyle/>
        <a:p>
          <a:pPr rtl="0"/>
          <a:r>
            <a:rPr lang="en-US" dirty="0"/>
            <a:t>When a person dies, </a:t>
          </a:r>
        </a:p>
      </dgm:t>
    </dgm:pt>
    <dgm:pt modelId="{8502D22B-F3AC-495C-AB2D-E489D75D9329}" type="parTrans" cxnId="{857A72D9-38DC-4546-9311-DBA22A5137D0}">
      <dgm:prSet/>
      <dgm:spPr/>
      <dgm:t>
        <a:bodyPr/>
        <a:lstStyle/>
        <a:p>
          <a:endParaRPr lang="en-US"/>
        </a:p>
      </dgm:t>
    </dgm:pt>
    <dgm:pt modelId="{84170D11-840F-4A49-9438-AF0A5773A8DC}" type="sibTrans" cxnId="{857A72D9-38DC-4546-9311-DBA22A5137D0}">
      <dgm:prSet/>
      <dgm:spPr/>
      <dgm:t>
        <a:bodyPr/>
        <a:lstStyle/>
        <a:p>
          <a:endParaRPr lang="en-US"/>
        </a:p>
      </dgm:t>
    </dgm:pt>
    <dgm:pt modelId="{44B0C6DC-F977-4C5F-834E-16111887496B}">
      <dgm:prSet/>
      <dgm:spPr/>
      <dgm:t>
        <a:bodyPr/>
        <a:lstStyle/>
        <a:p>
          <a:pPr rtl="0"/>
          <a:r>
            <a:rPr lang="en-US"/>
            <a:t>Earlier period assessment pending. </a:t>
          </a:r>
        </a:p>
      </dgm:t>
    </dgm:pt>
    <dgm:pt modelId="{D23E2060-D6DA-4C7D-88E8-1EC22CDE991B}" type="parTrans" cxnId="{8A3474F8-386B-4BD3-A87D-497E2EFDFAEC}">
      <dgm:prSet/>
      <dgm:spPr/>
      <dgm:t>
        <a:bodyPr/>
        <a:lstStyle/>
        <a:p>
          <a:endParaRPr lang="en-US"/>
        </a:p>
      </dgm:t>
    </dgm:pt>
    <dgm:pt modelId="{46496F1D-C98B-43DD-BD8D-2EA751857C37}" type="sibTrans" cxnId="{8A3474F8-386B-4BD3-A87D-497E2EFDFAEC}">
      <dgm:prSet/>
      <dgm:spPr/>
      <dgm:t>
        <a:bodyPr/>
        <a:lstStyle/>
        <a:p>
          <a:endParaRPr lang="en-US"/>
        </a:p>
      </dgm:t>
    </dgm:pt>
    <dgm:pt modelId="{B4F10924-D604-4DBB-BDFA-3F8165F889EF}">
      <dgm:prSet/>
      <dgm:spPr/>
      <dgm:t>
        <a:bodyPr/>
        <a:lstStyle/>
        <a:p>
          <a:pPr rtl="0"/>
          <a:r>
            <a:rPr lang="en-US"/>
            <a:t>assessment cannot be made on a dead person </a:t>
          </a:r>
        </a:p>
      </dgm:t>
    </dgm:pt>
    <dgm:pt modelId="{9EA3DC8E-93CF-403E-A1EA-847C13E8DF83}" type="parTrans" cxnId="{A09F4C36-5F33-4072-A01F-1FBBB234D2D3}">
      <dgm:prSet/>
      <dgm:spPr/>
      <dgm:t>
        <a:bodyPr/>
        <a:lstStyle/>
        <a:p>
          <a:endParaRPr lang="en-US"/>
        </a:p>
      </dgm:t>
    </dgm:pt>
    <dgm:pt modelId="{74BAFF60-CE05-4EAD-B862-5AD0F4F8169D}" type="sibTrans" cxnId="{A09F4C36-5F33-4072-A01F-1FBBB234D2D3}">
      <dgm:prSet/>
      <dgm:spPr/>
      <dgm:t>
        <a:bodyPr/>
        <a:lstStyle/>
        <a:p>
          <a:endParaRPr lang="en-US"/>
        </a:p>
      </dgm:t>
    </dgm:pt>
    <dgm:pt modelId="{EA9A6601-BE13-4CD5-98AD-0006E97D17B7}">
      <dgm:prSet/>
      <dgm:spPr/>
      <dgm:t>
        <a:bodyPr/>
        <a:lstStyle/>
        <a:p>
          <a:pPr rtl="0"/>
          <a:r>
            <a:rPr lang="en-US"/>
            <a:t>Section 159 enables assessment of income </a:t>
          </a:r>
        </a:p>
      </dgm:t>
    </dgm:pt>
    <dgm:pt modelId="{2A58F6D6-E3F1-4DCC-BCFF-D01EA915DCF8}" type="parTrans" cxnId="{702588BC-CDC2-4044-AC1C-42B5F4D5073C}">
      <dgm:prSet/>
      <dgm:spPr/>
      <dgm:t>
        <a:bodyPr/>
        <a:lstStyle/>
        <a:p>
          <a:endParaRPr lang="en-US"/>
        </a:p>
      </dgm:t>
    </dgm:pt>
    <dgm:pt modelId="{5CF8F7F8-9495-473C-8C95-A8D4CCB019B7}" type="sibTrans" cxnId="{702588BC-CDC2-4044-AC1C-42B5F4D5073C}">
      <dgm:prSet/>
      <dgm:spPr/>
      <dgm:t>
        <a:bodyPr/>
        <a:lstStyle/>
        <a:p>
          <a:endParaRPr lang="en-US"/>
        </a:p>
      </dgm:t>
    </dgm:pt>
    <dgm:pt modelId="{6301E5F3-C277-4606-9D04-B6A9B1D494FC}">
      <dgm:prSet/>
      <dgm:spPr/>
      <dgm:t>
        <a:bodyPr/>
        <a:lstStyle/>
        <a:p>
          <a:pPr rtl="0"/>
          <a:r>
            <a:rPr lang="en-US"/>
            <a:t>of a person who was alive during the relevant financial year but had died before filing the return of income or before the income was assessed </a:t>
          </a:r>
        </a:p>
      </dgm:t>
    </dgm:pt>
    <dgm:pt modelId="{F59F2CFD-9628-4ADD-8487-594A812A4F1F}" type="parTrans" cxnId="{71098D81-0F51-4201-8014-55D5488AC211}">
      <dgm:prSet/>
      <dgm:spPr/>
      <dgm:t>
        <a:bodyPr/>
        <a:lstStyle/>
        <a:p>
          <a:endParaRPr lang="en-US"/>
        </a:p>
      </dgm:t>
    </dgm:pt>
    <dgm:pt modelId="{2E5C97E9-2CE2-4213-BE50-1DA31C097557}" type="sibTrans" cxnId="{71098D81-0F51-4201-8014-55D5488AC211}">
      <dgm:prSet/>
      <dgm:spPr/>
      <dgm:t>
        <a:bodyPr/>
        <a:lstStyle/>
        <a:p>
          <a:endParaRPr lang="en-US"/>
        </a:p>
      </dgm:t>
    </dgm:pt>
    <dgm:pt modelId="{E39389A8-8165-4890-84B4-D2F395D2ABD1}">
      <dgm:prSet/>
      <dgm:spPr/>
      <dgm:t>
        <a:bodyPr/>
        <a:lstStyle/>
        <a:p>
          <a:pPr rtl="0"/>
          <a:r>
            <a:rPr lang="en-US"/>
            <a:t>in hands of his legal representatives</a:t>
          </a:r>
        </a:p>
      </dgm:t>
    </dgm:pt>
    <dgm:pt modelId="{7CEAE035-E020-4062-B86B-C027CBDBD355}" type="parTrans" cxnId="{5FB64113-E7D7-4D83-B39F-5B96448E0D2C}">
      <dgm:prSet/>
      <dgm:spPr/>
      <dgm:t>
        <a:bodyPr/>
        <a:lstStyle/>
        <a:p>
          <a:endParaRPr lang="en-US"/>
        </a:p>
      </dgm:t>
    </dgm:pt>
    <dgm:pt modelId="{392662A4-B608-460B-A809-DC1055EA793E}" type="sibTrans" cxnId="{5FB64113-E7D7-4D83-B39F-5B96448E0D2C}">
      <dgm:prSet/>
      <dgm:spPr/>
      <dgm:t>
        <a:bodyPr/>
        <a:lstStyle/>
        <a:p>
          <a:endParaRPr lang="en-US"/>
        </a:p>
      </dgm:t>
    </dgm:pt>
    <dgm:pt modelId="{62AF5BAB-7DD2-466F-A419-2C63FC3AECEE}" type="pres">
      <dgm:prSet presAssocID="{F2345571-0030-4015-8798-D43EC127308D}" presName="linear" presStyleCnt="0">
        <dgm:presLayoutVars>
          <dgm:animLvl val="lvl"/>
          <dgm:resizeHandles val="exact"/>
        </dgm:presLayoutVars>
      </dgm:prSet>
      <dgm:spPr/>
      <dgm:t>
        <a:bodyPr/>
        <a:lstStyle/>
        <a:p>
          <a:endParaRPr lang="en-GB"/>
        </a:p>
      </dgm:t>
    </dgm:pt>
    <dgm:pt modelId="{9B779A2A-36CB-4172-8DF2-9DB76FFE0052}" type="pres">
      <dgm:prSet presAssocID="{415F8817-B590-4F52-B0C1-8AC330F28A41}" presName="parentText" presStyleLbl="node1" presStyleIdx="0" presStyleCnt="2">
        <dgm:presLayoutVars>
          <dgm:chMax val="0"/>
          <dgm:bulletEnabled val="1"/>
        </dgm:presLayoutVars>
      </dgm:prSet>
      <dgm:spPr/>
      <dgm:t>
        <a:bodyPr/>
        <a:lstStyle/>
        <a:p>
          <a:endParaRPr lang="en-GB"/>
        </a:p>
      </dgm:t>
    </dgm:pt>
    <dgm:pt modelId="{B54529F9-7C9A-4E7A-A092-9492E1D6F1E5}" type="pres">
      <dgm:prSet presAssocID="{415F8817-B590-4F52-B0C1-8AC330F28A41}" presName="childText" presStyleLbl="revTx" presStyleIdx="0" presStyleCnt="2">
        <dgm:presLayoutVars>
          <dgm:bulletEnabled val="1"/>
        </dgm:presLayoutVars>
      </dgm:prSet>
      <dgm:spPr/>
      <dgm:t>
        <a:bodyPr/>
        <a:lstStyle/>
        <a:p>
          <a:endParaRPr lang="en-GB"/>
        </a:p>
      </dgm:t>
    </dgm:pt>
    <dgm:pt modelId="{2236C348-B984-48FF-9347-3B0F5DC4150C}" type="pres">
      <dgm:prSet presAssocID="{EA9A6601-BE13-4CD5-98AD-0006E97D17B7}" presName="parentText" presStyleLbl="node1" presStyleIdx="1" presStyleCnt="2">
        <dgm:presLayoutVars>
          <dgm:chMax val="0"/>
          <dgm:bulletEnabled val="1"/>
        </dgm:presLayoutVars>
      </dgm:prSet>
      <dgm:spPr/>
      <dgm:t>
        <a:bodyPr/>
        <a:lstStyle/>
        <a:p>
          <a:endParaRPr lang="en-GB"/>
        </a:p>
      </dgm:t>
    </dgm:pt>
    <dgm:pt modelId="{44FE7625-532F-4BF1-B64B-DB636ED9BC49}" type="pres">
      <dgm:prSet presAssocID="{EA9A6601-BE13-4CD5-98AD-0006E97D17B7}" presName="childText" presStyleLbl="revTx" presStyleIdx="1" presStyleCnt="2">
        <dgm:presLayoutVars>
          <dgm:bulletEnabled val="1"/>
        </dgm:presLayoutVars>
      </dgm:prSet>
      <dgm:spPr/>
      <dgm:t>
        <a:bodyPr/>
        <a:lstStyle/>
        <a:p>
          <a:endParaRPr lang="en-GB"/>
        </a:p>
      </dgm:t>
    </dgm:pt>
  </dgm:ptLst>
  <dgm:cxnLst>
    <dgm:cxn modelId="{702588BC-CDC2-4044-AC1C-42B5F4D5073C}" srcId="{F2345571-0030-4015-8798-D43EC127308D}" destId="{EA9A6601-BE13-4CD5-98AD-0006E97D17B7}" srcOrd="1" destOrd="0" parTransId="{2A58F6D6-E3F1-4DCC-BCFF-D01EA915DCF8}" sibTransId="{5CF8F7F8-9495-473C-8C95-A8D4CCB019B7}"/>
    <dgm:cxn modelId="{A09F4C36-5F33-4072-A01F-1FBBB234D2D3}" srcId="{415F8817-B590-4F52-B0C1-8AC330F28A41}" destId="{B4F10924-D604-4DBB-BDFA-3F8165F889EF}" srcOrd="1" destOrd="0" parTransId="{9EA3DC8E-93CF-403E-A1EA-847C13E8DF83}" sibTransId="{74BAFF60-CE05-4EAD-B862-5AD0F4F8169D}"/>
    <dgm:cxn modelId="{ADA25E81-8E4F-4B0E-834A-93EE1B9BCA32}" type="presOf" srcId="{44B0C6DC-F977-4C5F-834E-16111887496B}" destId="{B54529F9-7C9A-4E7A-A092-9492E1D6F1E5}" srcOrd="0" destOrd="0" presId="urn:microsoft.com/office/officeart/2005/8/layout/vList2"/>
    <dgm:cxn modelId="{86817AA4-BEF0-4FBC-8FE5-37C8C4821823}" type="presOf" srcId="{E39389A8-8165-4890-84B4-D2F395D2ABD1}" destId="{44FE7625-532F-4BF1-B64B-DB636ED9BC49}" srcOrd="0" destOrd="1" presId="urn:microsoft.com/office/officeart/2005/8/layout/vList2"/>
    <dgm:cxn modelId="{A562AF5C-D5EA-4AFF-A147-1AD5C84D27E2}" type="presOf" srcId="{415F8817-B590-4F52-B0C1-8AC330F28A41}" destId="{9B779A2A-36CB-4172-8DF2-9DB76FFE0052}" srcOrd="0" destOrd="0" presId="urn:microsoft.com/office/officeart/2005/8/layout/vList2"/>
    <dgm:cxn modelId="{71474EFB-EB81-4A4D-91EA-CDD2B2F35414}" type="presOf" srcId="{B4F10924-D604-4DBB-BDFA-3F8165F889EF}" destId="{B54529F9-7C9A-4E7A-A092-9492E1D6F1E5}" srcOrd="0" destOrd="1" presId="urn:microsoft.com/office/officeart/2005/8/layout/vList2"/>
    <dgm:cxn modelId="{8A3474F8-386B-4BD3-A87D-497E2EFDFAEC}" srcId="{415F8817-B590-4F52-B0C1-8AC330F28A41}" destId="{44B0C6DC-F977-4C5F-834E-16111887496B}" srcOrd="0" destOrd="0" parTransId="{D23E2060-D6DA-4C7D-88E8-1EC22CDE991B}" sibTransId="{46496F1D-C98B-43DD-BD8D-2EA751857C37}"/>
    <dgm:cxn modelId="{0B1B2B5A-7456-47C8-8244-4CE06B4ED027}" type="presOf" srcId="{F2345571-0030-4015-8798-D43EC127308D}" destId="{62AF5BAB-7DD2-466F-A419-2C63FC3AECEE}" srcOrd="0" destOrd="0" presId="urn:microsoft.com/office/officeart/2005/8/layout/vList2"/>
    <dgm:cxn modelId="{96E689F8-ABFD-407C-AC31-A7CCD77AB982}" type="presOf" srcId="{EA9A6601-BE13-4CD5-98AD-0006E97D17B7}" destId="{2236C348-B984-48FF-9347-3B0F5DC4150C}" srcOrd="0" destOrd="0" presId="urn:microsoft.com/office/officeart/2005/8/layout/vList2"/>
    <dgm:cxn modelId="{B9AA9A5A-C15C-4EB1-8B24-F1CD64E527D7}" type="presOf" srcId="{6301E5F3-C277-4606-9D04-B6A9B1D494FC}" destId="{44FE7625-532F-4BF1-B64B-DB636ED9BC49}" srcOrd="0" destOrd="0" presId="urn:microsoft.com/office/officeart/2005/8/layout/vList2"/>
    <dgm:cxn modelId="{857A72D9-38DC-4546-9311-DBA22A5137D0}" srcId="{F2345571-0030-4015-8798-D43EC127308D}" destId="{415F8817-B590-4F52-B0C1-8AC330F28A41}" srcOrd="0" destOrd="0" parTransId="{8502D22B-F3AC-495C-AB2D-E489D75D9329}" sibTransId="{84170D11-840F-4A49-9438-AF0A5773A8DC}"/>
    <dgm:cxn modelId="{71098D81-0F51-4201-8014-55D5488AC211}" srcId="{EA9A6601-BE13-4CD5-98AD-0006E97D17B7}" destId="{6301E5F3-C277-4606-9D04-B6A9B1D494FC}" srcOrd="0" destOrd="0" parTransId="{F59F2CFD-9628-4ADD-8487-594A812A4F1F}" sibTransId="{2E5C97E9-2CE2-4213-BE50-1DA31C097557}"/>
    <dgm:cxn modelId="{5FB64113-E7D7-4D83-B39F-5B96448E0D2C}" srcId="{EA9A6601-BE13-4CD5-98AD-0006E97D17B7}" destId="{E39389A8-8165-4890-84B4-D2F395D2ABD1}" srcOrd="1" destOrd="0" parTransId="{7CEAE035-E020-4062-B86B-C027CBDBD355}" sibTransId="{392662A4-B608-460B-A809-DC1055EA793E}"/>
    <dgm:cxn modelId="{5F6C6C69-5DCE-44AF-8CAA-205A4D0196DC}" type="presParOf" srcId="{62AF5BAB-7DD2-466F-A419-2C63FC3AECEE}" destId="{9B779A2A-36CB-4172-8DF2-9DB76FFE0052}" srcOrd="0" destOrd="0" presId="urn:microsoft.com/office/officeart/2005/8/layout/vList2"/>
    <dgm:cxn modelId="{589DB6A8-A73D-46C4-8FC3-B2D5572561A9}" type="presParOf" srcId="{62AF5BAB-7DD2-466F-A419-2C63FC3AECEE}" destId="{B54529F9-7C9A-4E7A-A092-9492E1D6F1E5}" srcOrd="1" destOrd="0" presId="urn:microsoft.com/office/officeart/2005/8/layout/vList2"/>
    <dgm:cxn modelId="{723D9B1F-5C46-4434-9B82-6116D9F8A63B}" type="presParOf" srcId="{62AF5BAB-7DD2-466F-A419-2C63FC3AECEE}" destId="{2236C348-B984-48FF-9347-3B0F5DC4150C}" srcOrd="2" destOrd="0" presId="urn:microsoft.com/office/officeart/2005/8/layout/vList2"/>
    <dgm:cxn modelId="{4FB83436-0857-428F-8B98-95DC44F55B79}" type="presParOf" srcId="{62AF5BAB-7DD2-466F-A419-2C63FC3AECEE}" destId="{44FE7625-532F-4BF1-B64B-DB636ED9BC4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78C5EE-1F1C-4112-83B2-37A20E7FFC6A}" type="doc">
      <dgm:prSet loTypeId="urn:microsoft.com/office/officeart/2005/8/layout/pictureOrgChart+Icon" loCatId="hierarchy" qsTypeId="urn:microsoft.com/office/officeart/2005/8/quickstyle/3d2#1" qsCatId="3D" csTypeId="urn:microsoft.com/office/officeart/2005/8/colors/accent0_3" csCatId="mainScheme" phldr="1"/>
      <dgm:spPr/>
      <dgm:t>
        <a:bodyPr/>
        <a:lstStyle/>
        <a:p>
          <a:endParaRPr lang="en-US"/>
        </a:p>
      </dgm:t>
    </dgm:pt>
    <dgm:pt modelId="{D5FD873A-20F1-40F2-A227-8AEB8B3BCC3F}">
      <dgm:prSet phldrT="[Text]" custT="1"/>
      <dgm:spPr/>
      <dgm:t>
        <a:bodyPr/>
        <a:lstStyle/>
        <a:p>
          <a:r>
            <a:rPr lang="hi-IN" sz="3200" dirty="0">
              <a:latin typeface="Kokila" panose="020B0604020202020204" pitchFamily="34" charset="0"/>
              <a:cs typeface="Kokila" panose="020B0604020202020204" pitchFamily="34" charset="0"/>
            </a:rPr>
            <a:t>माँ </a:t>
          </a:r>
          <a:endParaRPr lang="en-US" sz="3200" dirty="0">
            <a:latin typeface="Kokila" panose="020B0604020202020204" pitchFamily="34" charset="0"/>
            <a:cs typeface="Kokila" panose="020B0604020202020204" pitchFamily="34" charset="0"/>
          </a:endParaRPr>
        </a:p>
      </dgm:t>
    </dgm:pt>
    <dgm:pt modelId="{B5EEB2EE-A937-4FAF-9FDB-520D898E5DF8}" type="parTrans" cxnId="{6B568EB9-1271-42BF-AE1E-BED332829094}">
      <dgm:prSet/>
      <dgm:spPr/>
      <dgm:t>
        <a:bodyPr/>
        <a:lstStyle/>
        <a:p>
          <a:endParaRPr lang="en-US" sz="2000">
            <a:latin typeface="Kokila" panose="020B0604020202020204" pitchFamily="34" charset="0"/>
            <a:cs typeface="Kokila" panose="020B0604020202020204" pitchFamily="34" charset="0"/>
          </a:endParaRPr>
        </a:p>
      </dgm:t>
    </dgm:pt>
    <dgm:pt modelId="{1E17D5DB-CA1E-4B06-B294-23C75FBAA32D}" type="sibTrans" cxnId="{6B568EB9-1271-42BF-AE1E-BED332829094}">
      <dgm:prSet/>
      <dgm:spPr/>
      <dgm:t>
        <a:bodyPr/>
        <a:lstStyle/>
        <a:p>
          <a:endParaRPr lang="en-US" sz="2000">
            <a:latin typeface="Kokila" panose="020B0604020202020204" pitchFamily="34" charset="0"/>
            <a:cs typeface="Kokila" panose="020B0604020202020204" pitchFamily="34" charset="0"/>
          </a:endParaRPr>
        </a:p>
      </dgm:t>
    </dgm:pt>
    <dgm:pt modelId="{04B46FC4-88E9-4438-AADF-5832041D431B}" type="asst">
      <dgm:prSet phldrT="[Text]" custT="1"/>
      <dgm:spPr/>
      <dgm:t>
        <a:bodyPr/>
        <a:lstStyle/>
        <a:p>
          <a:r>
            <a:rPr lang="hi-IN" sz="3200" dirty="0">
              <a:latin typeface="Kokila" panose="020B0604020202020204" pitchFamily="34" charset="0"/>
              <a:cs typeface="Kokila" panose="020B0604020202020204" pitchFamily="34" charset="0"/>
            </a:rPr>
            <a:t>पत्नी </a:t>
          </a:r>
          <a:endParaRPr lang="en-US" sz="3200" dirty="0">
            <a:latin typeface="Kokila" panose="020B0604020202020204" pitchFamily="34" charset="0"/>
            <a:cs typeface="Kokila" panose="020B0604020202020204" pitchFamily="34" charset="0"/>
          </a:endParaRPr>
        </a:p>
      </dgm:t>
    </dgm:pt>
    <dgm:pt modelId="{40A18F3A-A7CC-4751-9B23-77C9339FFE45}" type="parTrans" cxnId="{AEAC1111-E646-4207-9F3F-EA763197990F}">
      <dgm:prSet/>
      <dgm:spPr/>
      <dgm:t>
        <a:bodyPr/>
        <a:lstStyle/>
        <a:p>
          <a:endParaRPr lang="en-US" sz="2000">
            <a:latin typeface="Kokila" panose="020B0604020202020204" pitchFamily="34" charset="0"/>
            <a:cs typeface="Kokila" panose="020B0604020202020204" pitchFamily="34" charset="0"/>
          </a:endParaRPr>
        </a:p>
      </dgm:t>
    </dgm:pt>
    <dgm:pt modelId="{73A3D0B0-D2F1-4DD0-AA1F-017E8A1127A7}" type="sibTrans" cxnId="{AEAC1111-E646-4207-9F3F-EA763197990F}">
      <dgm:prSet/>
      <dgm:spPr/>
      <dgm:t>
        <a:bodyPr/>
        <a:lstStyle/>
        <a:p>
          <a:endParaRPr lang="en-US" sz="2000">
            <a:latin typeface="Kokila" panose="020B0604020202020204" pitchFamily="34" charset="0"/>
            <a:cs typeface="Kokila" panose="020B0604020202020204" pitchFamily="34" charset="0"/>
          </a:endParaRPr>
        </a:p>
      </dgm:t>
    </dgm:pt>
    <dgm:pt modelId="{8BFF9F22-2B72-4C9B-AE9A-55A6B3DD5EF5}">
      <dgm:prSet phldrT="[Text]" custT="1"/>
      <dgm:spPr/>
      <dgm:t>
        <a:bodyPr/>
        <a:lstStyle/>
        <a:p>
          <a:r>
            <a:rPr lang="hi-IN" sz="3200" dirty="0">
              <a:latin typeface="Kokila" panose="020B0604020202020204" pitchFamily="34" charset="0"/>
              <a:cs typeface="Kokila" panose="020B0604020202020204" pitchFamily="34" charset="0"/>
            </a:rPr>
            <a:t>बेटा</a:t>
          </a:r>
          <a:endParaRPr lang="en-US" sz="3200" dirty="0">
            <a:latin typeface="Kokila" panose="020B0604020202020204" pitchFamily="34" charset="0"/>
            <a:cs typeface="Kokila" panose="020B0604020202020204" pitchFamily="34" charset="0"/>
          </a:endParaRPr>
        </a:p>
      </dgm:t>
    </dgm:pt>
    <dgm:pt modelId="{8201CC64-0521-429E-968B-3080F62455A5}" type="parTrans" cxnId="{8000BC2E-8F0E-4E0B-8FA8-0A10E35B45D0}">
      <dgm:prSet/>
      <dgm:spPr/>
      <dgm:t>
        <a:bodyPr/>
        <a:lstStyle/>
        <a:p>
          <a:endParaRPr lang="en-US" sz="2000">
            <a:latin typeface="Kokila" panose="020B0604020202020204" pitchFamily="34" charset="0"/>
            <a:cs typeface="Kokila" panose="020B0604020202020204" pitchFamily="34" charset="0"/>
          </a:endParaRPr>
        </a:p>
      </dgm:t>
    </dgm:pt>
    <dgm:pt modelId="{23AF61AE-0EC9-479E-8283-059959F63783}" type="sibTrans" cxnId="{8000BC2E-8F0E-4E0B-8FA8-0A10E35B45D0}">
      <dgm:prSet/>
      <dgm:spPr/>
      <dgm:t>
        <a:bodyPr/>
        <a:lstStyle/>
        <a:p>
          <a:endParaRPr lang="en-US" sz="2000">
            <a:latin typeface="Kokila" panose="020B0604020202020204" pitchFamily="34" charset="0"/>
            <a:cs typeface="Kokila" panose="020B0604020202020204" pitchFamily="34" charset="0"/>
          </a:endParaRPr>
        </a:p>
      </dgm:t>
    </dgm:pt>
    <dgm:pt modelId="{D6A3DFC3-2568-4978-A74D-0532AC04BFB6}">
      <dgm:prSet phldrT="[Text]" custT="1"/>
      <dgm:spPr/>
      <dgm:t>
        <a:bodyPr/>
        <a:lstStyle/>
        <a:p>
          <a:r>
            <a:rPr lang="hi-IN" sz="3200" dirty="0">
              <a:latin typeface="Kokila" panose="020B0604020202020204" pitchFamily="34" charset="0"/>
              <a:cs typeface="Kokila" panose="020B0604020202020204" pitchFamily="34" charset="0"/>
            </a:rPr>
            <a:t>बेटी </a:t>
          </a:r>
          <a:endParaRPr lang="en-US" sz="3200" dirty="0">
            <a:latin typeface="Kokila" panose="020B0604020202020204" pitchFamily="34" charset="0"/>
            <a:cs typeface="Kokila" panose="020B0604020202020204" pitchFamily="34" charset="0"/>
          </a:endParaRPr>
        </a:p>
      </dgm:t>
    </dgm:pt>
    <dgm:pt modelId="{74EC6979-6928-43DD-821B-1FB46498413D}" type="parTrans" cxnId="{947A826B-DB7A-4B06-B49E-BBDE34D06C7E}">
      <dgm:prSet/>
      <dgm:spPr/>
      <dgm:t>
        <a:bodyPr/>
        <a:lstStyle/>
        <a:p>
          <a:endParaRPr lang="en-US" sz="2000">
            <a:latin typeface="Kokila" panose="020B0604020202020204" pitchFamily="34" charset="0"/>
            <a:cs typeface="Kokila" panose="020B0604020202020204" pitchFamily="34" charset="0"/>
          </a:endParaRPr>
        </a:p>
      </dgm:t>
    </dgm:pt>
    <dgm:pt modelId="{E796660B-C012-43C7-865A-607E8D37B940}" type="sibTrans" cxnId="{947A826B-DB7A-4B06-B49E-BBDE34D06C7E}">
      <dgm:prSet/>
      <dgm:spPr/>
      <dgm:t>
        <a:bodyPr/>
        <a:lstStyle/>
        <a:p>
          <a:endParaRPr lang="en-US" sz="2000">
            <a:latin typeface="Kokila" panose="020B0604020202020204" pitchFamily="34" charset="0"/>
            <a:cs typeface="Kokila" panose="020B0604020202020204" pitchFamily="34" charset="0"/>
          </a:endParaRPr>
        </a:p>
      </dgm:t>
    </dgm:pt>
    <dgm:pt modelId="{F143C78F-A64E-4D28-9B41-742637731129}">
      <dgm:prSet phldrT="[Text]" custT="1"/>
      <dgm:spPr/>
      <dgm:t>
        <a:bodyPr/>
        <a:lstStyle/>
        <a:p>
          <a:r>
            <a:rPr lang="hi-IN" sz="3200" dirty="0">
              <a:latin typeface="Kokila" panose="020B0604020202020204" pitchFamily="34" charset="0"/>
              <a:cs typeface="Kokila" panose="020B0604020202020204" pitchFamily="34" charset="0"/>
            </a:rPr>
            <a:t>पोता</a:t>
          </a:r>
          <a:endParaRPr lang="en-US" sz="3200" dirty="0">
            <a:latin typeface="Kokila" panose="020B0604020202020204" pitchFamily="34" charset="0"/>
            <a:cs typeface="Kokila" panose="020B0604020202020204" pitchFamily="34" charset="0"/>
          </a:endParaRPr>
        </a:p>
      </dgm:t>
    </dgm:pt>
    <dgm:pt modelId="{24320BAE-43B7-4835-A646-48DB949840E3}" type="parTrans" cxnId="{F80D48FA-2C77-49B9-BB4E-05CDD3546004}">
      <dgm:prSet/>
      <dgm:spPr/>
      <dgm:t>
        <a:bodyPr/>
        <a:lstStyle/>
        <a:p>
          <a:endParaRPr lang="en-US" sz="2000">
            <a:latin typeface="Kokila" panose="020B0604020202020204" pitchFamily="34" charset="0"/>
            <a:cs typeface="Kokila" panose="020B0604020202020204" pitchFamily="34" charset="0"/>
          </a:endParaRPr>
        </a:p>
      </dgm:t>
    </dgm:pt>
    <dgm:pt modelId="{58C20087-8226-48F2-BAA0-081D4ECA3699}" type="sibTrans" cxnId="{F80D48FA-2C77-49B9-BB4E-05CDD3546004}">
      <dgm:prSet/>
      <dgm:spPr/>
      <dgm:t>
        <a:bodyPr/>
        <a:lstStyle/>
        <a:p>
          <a:endParaRPr lang="en-US" sz="2000">
            <a:latin typeface="Kokila" panose="020B0604020202020204" pitchFamily="34" charset="0"/>
            <a:cs typeface="Kokila" panose="020B0604020202020204" pitchFamily="34" charset="0"/>
          </a:endParaRPr>
        </a:p>
      </dgm:t>
    </dgm:pt>
    <dgm:pt modelId="{DFA453B8-91ED-4D32-88CC-6E0468F6696E}">
      <dgm:prSet phldrT="[Text]" custT="1"/>
      <dgm:spPr/>
      <dgm:t>
        <a:bodyPr/>
        <a:lstStyle/>
        <a:p>
          <a:r>
            <a:rPr lang="hi-IN" sz="3200" dirty="0">
              <a:latin typeface="Kokila" panose="020B0604020202020204" pitchFamily="34" charset="0"/>
              <a:cs typeface="Kokila" panose="020B0604020202020204" pitchFamily="34" charset="0"/>
            </a:rPr>
            <a:t>पोती</a:t>
          </a:r>
          <a:endParaRPr lang="en-US" sz="3200" dirty="0">
            <a:latin typeface="Kokila" panose="020B0604020202020204" pitchFamily="34" charset="0"/>
            <a:cs typeface="Kokila" panose="020B0604020202020204" pitchFamily="34" charset="0"/>
          </a:endParaRPr>
        </a:p>
      </dgm:t>
    </dgm:pt>
    <dgm:pt modelId="{FD11FDB6-0204-4D84-982E-9E839B3EA68C}" type="parTrans" cxnId="{6EB1AA74-438E-487E-A4C2-4269F7C39138}">
      <dgm:prSet/>
      <dgm:spPr/>
      <dgm:t>
        <a:bodyPr/>
        <a:lstStyle/>
        <a:p>
          <a:endParaRPr lang="en-US" sz="2000">
            <a:latin typeface="Kokila" panose="020B0604020202020204" pitchFamily="34" charset="0"/>
            <a:cs typeface="Kokila" panose="020B0604020202020204" pitchFamily="34" charset="0"/>
          </a:endParaRPr>
        </a:p>
      </dgm:t>
    </dgm:pt>
    <dgm:pt modelId="{C634FBBB-E062-40FA-9F4D-B96EA97F3686}" type="sibTrans" cxnId="{6EB1AA74-438E-487E-A4C2-4269F7C39138}">
      <dgm:prSet/>
      <dgm:spPr/>
      <dgm:t>
        <a:bodyPr/>
        <a:lstStyle/>
        <a:p>
          <a:endParaRPr lang="en-US" sz="2000">
            <a:latin typeface="Kokila" panose="020B0604020202020204" pitchFamily="34" charset="0"/>
            <a:cs typeface="Kokila" panose="020B0604020202020204" pitchFamily="34" charset="0"/>
          </a:endParaRPr>
        </a:p>
      </dgm:t>
    </dgm:pt>
    <dgm:pt modelId="{5EF708D7-4683-4C74-8DE4-FC11CC03AEE7}">
      <dgm:prSet phldrT="[Text]" custT="1"/>
      <dgm:spPr/>
      <dgm:t>
        <a:bodyPr/>
        <a:lstStyle/>
        <a:p>
          <a:r>
            <a:rPr lang="hi-IN" sz="3200" dirty="0">
              <a:latin typeface="Kokila" panose="020B0604020202020204" pitchFamily="34" charset="0"/>
              <a:cs typeface="Kokila" panose="020B0604020202020204" pitchFamily="34" charset="0"/>
            </a:rPr>
            <a:t>पडपोता </a:t>
          </a:r>
          <a:endParaRPr lang="en-US" sz="3200" dirty="0">
            <a:latin typeface="Kokila" panose="020B0604020202020204" pitchFamily="34" charset="0"/>
            <a:cs typeface="Kokila" panose="020B0604020202020204" pitchFamily="34" charset="0"/>
          </a:endParaRPr>
        </a:p>
      </dgm:t>
    </dgm:pt>
    <dgm:pt modelId="{BDBBA972-C387-4744-8E77-23158BA39FB0}" type="parTrans" cxnId="{B80E2083-4D6C-4406-AC75-96E8B8F3B552}">
      <dgm:prSet/>
      <dgm:spPr/>
      <dgm:t>
        <a:bodyPr/>
        <a:lstStyle/>
        <a:p>
          <a:endParaRPr lang="en-US" sz="2000">
            <a:latin typeface="Kokila" panose="020B0604020202020204" pitchFamily="34" charset="0"/>
            <a:cs typeface="Kokila" panose="020B0604020202020204" pitchFamily="34" charset="0"/>
          </a:endParaRPr>
        </a:p>
      </dgm:t>
    </dgm:pt>
    <dgm:pt modelId="{7939FB5F-61BD-49CF-B88B-EDD62A1F9F23}" type="sibTrans" cxnId="{B80E2083-4D6C-4406-AC75-96E8B8F3B552}">
      <dgm:prSet/>
      <dgm:spPr/>
      <dgm:t>
        <a:bodyPr/>
        <a:lstStyle/>
        <a:p>
          <a:endParaRPr lang="en-US" sz="2000">
            <a:latin typeface="Kokila" panose="020B0604020202020204" pitchFamily="34" charset="0"/>
            <a:cs typeface="Kokila" panose="020B0604020202020204" pitchFamily="34" charset="0"/>
          </a:endParaRPr>
        </a:p>
      </dgm:t>
    </dgm:pt>
    <dgm:pt modelId="{6F14F2E1-B976-43F7-A7BF-0FD375A04A1A}">
      <dgm:prSet phldrT="[Text]" custT="1"/>
      <dgm:spPr/>
      <dgm:t>
        <a:bodyPr/>
        <a:lstStyle/>
        <a:p>
          <a:r>
            <a:rPr lang="hi-IN" sz="3200" dirty="0">
              <a:latin typeface="Kokila" panose="020B0604020202020204" pitchFamily="34" charset="0"/>
              <a:cs typeface="Kokila" panose="020B0604020202020204" pitchFamily="34" charset="0"/>
            </a:rPr>
            <a:t>पडपोती </a:t>
          </a:r>
          <a:endParaRPr lang="en-US" sz="3200" dirty="0">
            <a:latin typeface="Kokila" panose="020B0604020202020204" pitchFamily="34" charset="0"/>
            <a:cs typeface="Kokila" panose="020B0604020202020204" pitchFamily="34" charset="0"/>
          </a:endParaRPr>
        </a:p>
      </dgm:t>
    </dgm:pt>
    <dgm:pt modelId="{DB83DE84-25F8-4F4C-B974-8FA2678AC9CE}" type="parTrans" cxnId="{61E52203-C410-44AA-84B6-FC0EDA5959B5}">
      <dgm:prSet/>
      <dgm:spPr/>
      <dgm:t>
        <a:bodyPr/>
        <a:lstStyle/>
        <a:p>
          <a:endParaRPr lang="en-US" sz="2000">
            <a:latin typeface="Kokila" panose="020B0604020202020204" pitchFamily="34" charset="0"/>
            <a:cs typeface="Kokila" panose="020B0604020202020204" pitchFamily="34" charset="0"/>
          </a:endParaRPr>
        </a:p>
      </dgm:t>
    </dgm:pt>
    <dgm:pt modelId="{EFCDF000-A986-47D5-8084-92D9645F2B98}" type="sibTrans" cxnId="{61E52203-C410-44AA-84B6-FC0EDA5959B5}">
      <dgm:prSet/>
      <dgm:spPr/>
      <dgm:t>
        <a:bodyPr/>
        <a:lstStyle/>
        <a:p>
          <a:endParaRPr lang="en-US" sz="2000">
            <a:latin typeface="Kokila" panose="020B0604020202020204" pitchFamily="34" charset="0"/>
            <a:cs typeface="Kokila" panose="020B0604020202020204" pitchFamily="34" charset="0"/>
          </a:endParaRPr>
        </a:p>
      </dgm:t>
    </dgm:pt>
    <dgm:pt modelId="{6ACB61E9-9159-4EB8-9D9E-8AE75B437FE9}">
      <dgm:prSet phldrT="[Text]" custT="1"/>
      <dgm:spPr/>
      <dgm:t>
        <a:bodyPr/>
        <a:lstStyle/>
        <a:p>
          <a:r>
            <a:rPr lang="hi-IN" sz="3200" dirty="0">
              <a:latin typeface="Kokila" panose="020B0604020202020204" pitchFamily="34" charset="0"/>
              <a:cs typeface="Kokila" panose="020B0604020202020204" pitchFamily="34" charset="0"/>
            </a:rPr>
            <a:t>पोती की बेटी</a:t>
          </a:r>
          <a:endParaRPr lang="en-US" sz="3200" dirty="0">
            <a:latin typeface="Kokila" panose="020B0604020202020204" pitchFamily="34" charset="0"/>
            <a:cs typeface="Kokila" panose="020B0604020202020204" pitchFamily="34" charset="0"/>
          </a:endParaRPr>
        </a:p>
      </dgm:t>
    </dgm:pt>
    <dgm:pt modelId="{8DE452B8-E2B4-478C-B430-86D247C6F52E}" type="parTrans" cxnId="{98E5CF48-FCEB-4659-98B4-7FE3D60D876C}">
      <dgm:prSet/>
      <dgm:spPr/>
      <dgm:t>
        <a:bodyPr/>
        <a:lstStyle/>
        <a:p>
          <a:endParaRPr lang="en-US" sz="2000">
            <a:latin typeface="Kokila" panose="020B0604020202020204" pitchFamily="34" charset="0"/>
            <a:cs typeface="Kokila" panose="020B0604020202020204" pitchFamily="34" charset="0"/>
          </a:endParaRPr>
        </a:p>
      </dgm:t>
    </dgm:pt>
    <dgm:pt modelId="{E79A1BDE-2C59-4E54-84F0-843CA6E8BE15}" type="sibTrans" cxnId="{98E5CF48-FCEB-4659-98B4-7FE3D60D876C}">
      <dgm:prSet/>
      <dgm:spPr/>
      <dgm:t>
        <a:bodyPr/>
        <a:lstStyle/>
        <a:p>
          <a:endParaRPr lang="en-US" sz="2000">
            <a:latin typeface="Kokila" panose="020B0604020202020204" pitchFamily="34" charset="0"/>
            <a:cs typeface="Kokila" panose="020B0604020202020204" pitchFamily="34" charset="0"/>
          </a:endParaRPr>
        </a:p>
      </dgm:t>
    </dgm:pt>
    <dgm:pt modelId="{DB47664E-F983-4AA3-BFA7-4721506F7D5A}">
      <dgm:prSet phldrT="[Text]" custT="1"/>
      <dgm:spPr/>
      <dgm:t>
        <a:bodyPr/>
        <a:lstStyle/>
        <a:p>
          <a:r>
            <a:rPr lang="hi-IN" sz="3200" dirty="0">
              <a:latin typeface="Kokila" panose="020B0604020202020204" pitchFamily="34" charset="0"/>
              <a:cs typeface="Kokila" panose="020B0604020202020204" pitchFamily="34" charset="0"/>
            </a:rPr>
            <a:t>नवासा</a:t>
          </a:r>
          <a:endParaRPr lang="en-US" sz="3200" dirty="0">
            <a:latin typeface="Kokila" panose="020B0604020202020204" pitchFamily="34" charset="0"/>
            <a:cs typeface="Kokila" panose="020B0604020202020204" pitchFamily="34" charset="0"/>
          </a:endParaRPr>
        </a:p>
      </dgm:t>
    </dgm:pt>
    <dgm:pt modelId="{A5F7A7B9-DA0F-46FE-8B5D-73A20220778B}" type="parTrans" cxnId="{70E7193D-C079-4392-9D1F-B1FEA3A88ECB}">
      <dgm:prSet/>
      <dgm:spPr/>
      <dgm:t>
        <a:bodyPr/>
        <a:lstStyle/>
        <a:p>
          <a:endParaRPr lang="en-US" sz="2000">
            <a:latin typeface="Kokila" panose="020B0604020202020204" pitchFamily="34" charset="0"/>
            <a:cs typeface="Kokila" panose="020B0604020202020204" pitchFamily="34" charset="0"/>
          </a:endParaRPr>
        </a:p>
      </dgm:t>
    </dgm:pt>
    <dgm:pt modelId="{735930D8-E7D7-4270-B6BE-AD93B8B303A2}" type="sibTrans" cxnId="{70E7193D-C079-4392-9D1F-B1FEA3A88ECB}">
      <dgm:prSet/>
      <dgm:spPr/>
      <dgm:t>
        <a:bodyPr/>
        <a:lstStyle/>
        <a:p>
          <a:endParaRPr lang="en-US" sz="2000">
            <a:latin typeface="Kokila" panose="020B0604020202020204" pitchFamily="34" charset="0"/>
            <a:cs typeface="Kokila" panose="020B0604020202020204" pitchFamily="34" charset="0"/>
          </a:endParaRPr>
        </a:p>
      </dgm:t>
    </dgm:pt>
    <dgm:pt modelId="{CAA15DC1-13B6-4AF8-AAD4-92D4A97F4A11}">
      <dgm:prSet phldrT="[Text]" custT="1"/>
      <dgm:spPr/>
      <dgm:t>
        <a:bodyPr/>
        <a:lstStyle/>
        <a:p>
          <a:r>
            <a:rPr lang="hi-IN" sz="3200" dirty="0">
              <a:latin typeface="Kokila" panose="020B0604020202020204" pitchFamily="34" charset="0"/>
              <a:cs typeface="Kokila" panose="020B0604020202020204" pitchFamily="34" charset="0"/>
            </a:rPr>
            <a:t>नवासी </a:t>
          </a:r>
          <a:endParaRPr lang="en-US" sz="3200" dirty="0">
            <a:latin typeface="Kokila" panose="020B0604020202020204" pitchFamily="34" charset="0"/>
            <a:cs typeface="Kokila" panose="020B0604020202020204" pitchFamily="34" charset="0"/>
          </a:endParaRPr>
        </a:p>
      </dgm:t>
    </dgm:pt>
    <dgm:pt modelId="{83381F4A-0822-4CF4-9FE6-BBE89A36E91D}" type="parTrans" cxnId="{26E25CB2-9943-4885-9922-8FCCF3891857}">
      <dgm:prSet/>
      <dgm:spPr/>
      <dgm:t>
        <a:bodyPr/>
        <a:lstStyle/>
        <a:p>
          <a:endParaRPr lang="en-US" sz="2000">
            <a:latin typeface="Kokila" panose="020B0604020202020204" pitchFamily="34" charset="0"/>
            <a:cs typeface="Kokila" panose="020B0604020202020204" pitchFamily="34" charset="0"/>
          </a:endParaRPr>
        </a:p>
      </dgm:t>
    </dgm:pt>
    <dgm:pt modelId="{A67CA55C-936D-46EA-8A7E-33D89DC44510}" type="sibTrans" cxnId="{26E25CB2-9943-4885-9922-8FCCF3891857}">
      <dgm:prSet/>
      <dgm:spPr/>
      <dgm:t>
        <a:bodyPr/>
        <a:lstStyle/>
        <a:p>
          <a:endParaRPr lang="en-US" sz="2000">
            <a:latin typeface="Kokila" panose="020B0604020202020204" pitchFamily="34" charset="0"/>
            <a:cs typeface="Kokila" panose="020B0604020202020204" pitchFamily="34" charset="0"/>
          </a:endParaRPr>
        </a:p>
      </dgm:t>
    </dgm:pt>
    <dgm:pt modelId="{C0D211E9-537A-4196-8477-CE13A72E86CC}">
      <dgm:prSet phldrT="[Text]" custT="1"/>
      <dgm:spPr/>
      <dgm:t>
        <a:bodyPr/>
        <a:lstStyle/>
        <a:p>
          <a:r>
            <a:rPr lang="hi-IN" sz="3200" dirty="0">
              <a:latin typeface="Kokila" panose="020B0604020202020204" pitchFamily="34" charset="0"/>
              <a:cs typeface="Kokila" panose="020B0604020202020204" pitchFamily="34" charset="0"/>
            </a:rPr>
            <a:t>नवासे की बेटी </a:t>
          </a:r>
          <a:endParaRPr lang="en-US" sz="3200" dirty="0">
            <a:latin typeface="Kokila" panose="020B0604020202020204" pitchFamily="34" charset="0"/>
            <a:cs typeface="Kokila" panose="020B0604020202020204" pitchFamily="34" charset="0"/>
          </a:endParaRPr>
        </a:p>
      </dgm:t>
    </dgm:pt>
    <dgm:pt modelId="{58998887-6CEF-44AC-93AE-AB7E258AD716}" type="parTrans" cxnId="{0F178BD3-8A3B-412C-811C-979ACAF629A8}">
      <dgm:prSet/>
      <dgm:spPr/>
      <dgm:t>
        <a:bodyPr/>
        <a:lstStyle/>
        <a:p>
          <a:endParaRPr lang="en-US" sz="2000">
            <a:latin typeface="Kokila" panose="020B0604020202020204" pitchFamily="34" charset="0"/>
            <a:cs typeface="Kokila" panose="020B0604020202020204" pitchFamily="34" charset="0"/>
          </a:endParaRPr>
        </a:p>
      </dgm:t>
    </dgm:pt>
    <dgm:pt modelId="{992ECD02-7033-4D3E-965F-744027E91831}" type="sibTrans" cxnId="{0F178BD3-8A3B-412C-811C-979ACAF629A8}">
      <dgm:prSet/>
      <dgm:spPr/>
      <dgm:t>
        <a:bodyPr/>
        <a:lstStyle/>
        <a:p>
          <a:endParaRPr lang="en-US" sz="2000">
            <a:latin typeface="Kokila" panose="020B0604020202020204" pitchFamily="34" charset="0"/>
            <a:cs typeface="Kokila" panose="020B0604020202020204" pitchFamily="34" charset="0"/>
          </a:endParaRPr>
        </a:p>
      </dgm:t>
    </dgm:pt>
    <dgm:pt modelId="{A1A75021-1793-4076-9A3D-17219B6F3191}">
      <dgm:prSet phldrT="[Text]" custT="1"/>
      <dgm:spPr/>
      <dgm:t>
        <a:bodyPr/>
        <a:lstStyle/>
        <a:p>
          <a:r>
            <a:rPr lang="hi-IN" sz="2800" dirty="0">
              <a:latin typeface="Kokila" panose="020B0604020202020204" pitchFamily="34" charset="0"/>
              <a:cs typeface="Kokila" panose="020B0604020202020204" pitchFamily="34" charset="0"/>
            </a:rPr>
            <a:t>नवासी का बेटा</a:t>
          </a:r>
          <a:endParaRPr lang="en-US" sz="2800" dirty="0">
            <a:latin typeface="Kokila" panose="020B0604020202020204" pitchFamily="34" charset="0"/>
            <a:cs typeface="Kokila" panose="020B0604020202020204" pitchFamily="34" charset="0"/>
          </a:endParaRPr>
        </a:p>
      </dgm:t>
    </dgm:pt>
    <dgm:pt modelId="{126014EF-2891-45BE-B937-9CAB82E52198}" type="parTrans" cxnId="{7CA88E1A-7AD5-40C5-AF1A-1906FE24F91B}">
      <dgm:prSet/>
      <dgm:spPr/>
      <dgm:t>
        <a:bodyPr/>
        <a:lstStyle/>
        <a:p>
          <a:endParaRPr lang="en-US" sz="2000">
            <a:latin typeface="Kokila" panose="020B0604020202020204" pitchFamily="34" charset="0"/>
            <a:cs typeface="Kokila" panose="020B0604020202020204" pitchFamily="34" charset="0"/>
          </a:endParaRPr>
        </a:p>
      </dgm:t>
    </dgm:pt>
    <dgm:pt modelId="{F40625BF-5097-4F16-B0F6-56CABDC708CE}" type="sibTrans" cxnId="{7CA88E1A-7AD5-40C5-AF1A-1906FE24F91B}">
      <dgm:prSet/>
      <dgm:spPr/>
      <dgm:t>
        <a:bodyPr/>
        <a:lstStyle/>
        <a:p>
          <a:endParaRPr lang="en-US" sz="2000">
            <a:latin typeface="Kokila" panose="020B0604020202020204" pitchFamily="34" charset="0"/>
            <a:cs typeface="Kokila" panose="020B0604020202020204" pitchFamily="34" charset="0"/>
          </a:endParaRPr>
        </a:p>
      </dgm:t>
    </dgm:pt>
    <dgm:pt modelId="{26796431-C030-4D13-8D77-4B67F4F16CA0}">
      <dgm:prSet phldrT="[Text]" custT="1"/>
      <dgm:spPr/>
      <dgm:t>
        <a:bodyPr/>
        <a:lstStyle/>
        <a:p>
          <a:r>
            <a:rPr lang="hi-IN" sz="2000" dirty="0">
              <a:latin typeface="Kokila" panose="020B0604020202020204" pitchFamily="34" charset="0"/>
              <a:cs typeface="Kokila" panose="020B0604020202020204" pitchFamily="34" charset="0"/>
            </a:rPr>
            <a:t>नवासी </a:t>
          </a:r>
          <a:endParaRPr lang="en-US" sz="2000" dirty="0">
            <a:latin typeface="Kokila" panose="020B0604020202020204" pitchFamily="34" charset="0"/>
            <a:cs typeface="Kokila" panose="020B0604020202020204" pitchFamily="34" charset="0"/>
          </a:endParaRPr>
        </a:p>
        <a:p>
          <a:r>
            <a:rPr lang="hi-IN" sz="2000" dirty="0">
              <a:latin typeface="Kokila" panose="020B0604020202020204" pitchFamily="34" charset="0"/>
              <a:cs typeface="Kokila" panose="020B0604020202020204" pitchFamily="34" charset="0"/>
            </a:rPr>
            <a:t>की बेटी </a:t>
          </a:r>
          <a:endParaRPr lang="en-US" sz="2000" dirty="0">
            <a:latin typeface="Kokila" panose="020B0604020202020204" pitchFamily="34" charset="0"/>
            <a:cs typeface="Kokila" panose="020B0604020202020204" pitchFamily="34" charset="0"/>
          </a:endParaRPr>
        </a:p>
      </dgm:t>
    </dgm:pt>
    <dgm:pt modelId="{93CCA0F2-8BC2-4711-B0A3-10300950071A}" type="parTrans" cxnId="{B8EAFDF8-1E86-4699-A1CC-08B77415A081}">
      <dgm:prSet/>
      <dgm:spPr/>
      <dgm:t>
        <a:bodyPr/>
        <a:lstStyle/>
        <a:p>
          <a:endParaRPr lang="en-US" sz="2000">
            <a:latin typeface="Kokila" panose="020B0604020202020204" pitchFamily="34" charset="0"/>
            <a:cs typeface="Kokila" panose="020B0604020202020204" pitchFamily="34" charset="0"/>
          </a:endParaRPr>
        </a:p>
      </dgm:t>
    </dgm:pt>
    <dgm:pt modelId="{E8651DB2-9F39-4FE4-AF8E-7276DEEDFEB0}" type="sibTrans" cxnId="{B8EAFDF8-1E86-4699-A1CC-08B77415A081}">
      <dgm:prSet/>
      <dgm:spPr/>
      <dgm:t>
        <a:bodyPr/>
        <a:lstStyle/>
        <a:p>
          <a:endParaRPr lang="en-US" sz="2000">
            <a:latin typeface="Kokila" panose="020B0604020202020204" pitchFamily="34" charset="0"/>
            <a:cs typeface="Kokila" panose="020B0604020202020204" pitchFamily="34" charset="0"/>
          </a:endParaRPr>
        </a:p>
      </dgm:t>
    </dgm:pt>
    <dgm:pt modelId="{35729577-398A-47A6-886A-B38E30909BDF}" type="pres">
      <dgm:prSet presAssocID="{E778C5EE-1F1C-4112-83B2-37A20E7FFC6A}" presName="hierChild1" presStyleCnt="0">
        <dgm:presLayoutVars>
          <dgm:orgChart val="1"/>
          <dgm:chPref val="1"/>
          <dgm:dir/>
          <dgm:animOne val="branch"/>
          <dgm:animLvl val="lvl"/>
          <dgm:resizeHandles/>
        </dgm:presLayoutVars>
      </dgm:prSet>
      <dgm:spPr/>
      <dgm:t>
        <a:bodyPr/>
        <a:lstStyle/>
        <a:p>
          <a:endParaRPr lang="en-GB"/>
        </a:p>
      </dgm:t>
    </dgm:pt>
    <dgm:pt modelId="{8C862A1E-823B-4D2E-8395-6FFFCF3A21A2}" type="pres">
      <dgm:prSet presAssocID="{D5FD873A-20F1-40F2-A227-8AEB8B3BCC3F}" presName="hierRoot1" presStyleCnt="0">
        <dgm:presLayoutVars>
          <dgm:hierBranch val="init"/>
        </dgm:presLayoutVars>
      </dgm:prSet>
      <dgm:spPr/>
    </dgm:pt>
    <dgm:pt modelId="{479C09AF-160C-4D59-B4E2-9C6D089F9282}" type="pres">
      <dgm:prSet presAssocID="{D5FD873A-20F1-40F2-A227-8AEB8B3BCC3F}" presName="rootComposite1" presStyleCnt="0"/>
      <dgm:spPr/>
    </dgm:pt>
    <dgm:pt modelId="{5F372374-0457-4BA8-ACC2-DC6561E502E1}" type="pres">
      <dgm:prSet presAssocID="{D5FD873A-20F1-40F2-A227-8AEB8B3BCC3F}" presName="rootText1" presStyleLbl="node0" presStyleIdx="0" presStyleCnt="1" custScaleX="161051" custScaleY="82645" custLinFactNeighborX="50475" custLinFactNeighborY="-397">
        <dgm:presLayoutVars>
          <dgm:chPref val="3"/>
        </dgm:presLayoutVars>
      </dgm:prSet>
      <dgm:spPr/>
      <dgm:t>
        <a:bodyPr/>
        <a:lstStyle/>
        <a:p>
          <a:endParaRPr lang="en-GB"/>
        </a:p>
      </dgm:t>
    </dgm:pt>
    <dgm:pt modelId="{68960654-798E-4459-BB79-FAEA5CB391CE}" type="pres">
      <dgm:prSet presAssocID="{D5FD873A-20F1-40F2-A227-8AEB8B3BCC3F}" presName="rootPict1" presStyleLbl="alignImgPlace1" presStyleIdx="0" presStyleCnt="14" custLinFactNeighborX="57731" custLinFactNeighborY="-5738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dgm:spPr>
    </dgm:pt>
    <dgm:pt modelId="{F35F1170-1C5F-4DE4-8F29-2C0B85B82696}" type="pres">
      <dgm:prSet presAssocID="{D5FD873A-20F1-40F2-A227-8AEB8B3BCC3F}" presName="rootConnector1" presStyleLbl="node1" presStyleIdx="0" presStyleCnt="0"/>
      <dgm:spPr/>
      <dgm:t>
        <a:bodyPr/>
        <a:lstStyle/>
        <a:p>
          <a:endParaRPr lang="en-GB"/>
        </a:p>
      </dgm:t>
    </dgm:pt>
    <dgm:pt modelId="{635E3B1E-3E1A-47F8-8295-D80BEE33232B}" type="pres">
      <dgm:prSet presAssocID="{D5FD873A-20F1-40F2-A227-8AEB8B3BCC3F}" presName="hierChild2" presStyleCnt="0"/>
      <dgm:spPr/>
    </dgm:pt>
    <dgm:pt modelId="{4498A3FF-9540-448C-B849-762B54BAB336}" type="pres">
      <dgm:prSet presAssocID="{8201CC64-0521-429E-968B-3080F62455A5}" presName="Name37" presStyleLbl="parChTrans1D2" presStyleIdx="0" presStyleCnt="3"/>
      <dgm:spPr/>
      <dgm:t>
        <a:bodyPr/>
        <a:lstStyle/>
        <a:p>
          <a:endParaRPr lang="en-GB"/>
        </a:p>
      </dgm:t>
    </dgm:pt>
    <dgm:pt modelId="{E65454AE-079A-460D-8EB6-634E24318947}" type="pres">
      <dgm:prSet presAssocID="{8BFF9F22-2B72-4C9B-AE9A-55A6B3DD5EF5}" presName="hierRoot2" presStyleCnt="0">
        <dgm:presLayoutVars>
          <dgm:hierBranch val="init"/>
        </dgm:presLayoutVars>
      </dgm:prSet>
      <dgm:spPr/>
    </dgm:pt>
    <dgm:pt modelId="{70AB18B8-2E34-4690-B7CB-FDE3C89299D1}" type="pres">
      <dgm:prSet presAssocID="{8BFF9F22-2B72-4C9B-AE9A-55A6B3DD5EF5}" presName="rootComposite" presStyleCnt="0"/>
      <dgm:spPr/>
    </dgm:pt>
    <dgm:pt modelId="{5BFB8192-845F-4335-B064-8301F7677DC5}" type="pres">
      <dgm:prSet presAssocID="{8BFF9F22-2B72-4C9B-AE9A-55A6B3DD5EF5}" presName="rootText" presStyleLbl="node2" presStyleIdx="0" presStyleCnt="2">
        <dgm:presLayoutVars>
          <dgm:chPref val="3"/>
        </dgm:presLayoutVars>
      </dgm:prSet>
      <dgm:spPr/>
      <dgm:t>
        <a:bodyPr/>
        <a:lstStyle/>
        <a:p>
          <a:endParaRPr lang="en-GB"/>
        </a:p>
      </dgm:t>
    </dgm:pt>
    <dgm:pt modelId="{C81A211E-6DA1-4F08-9625-E3F0761FB665}" type="pres">
      <dgm:prSet presAssocID="{8BFF9F22-2B72-4C9B-AE9A-55A6B3DD5EF5}" presName="rootPict" presStyleLbl="alignImgPlace1" presStyleIdx="1" presStyleCnt="14"/>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2A6D8B8C-533A-4575-8249-17EAE9E01360}" type="pres">
      <dgm:prSet presAssocID="{8BFF9F22-2B72-4C9B-AE9A-55A6B3DD5EF5}" presName="rootConnector" presStyleLbl="node2" presStyleIdx="0" presStyleCnt="2"/>
      <dgm:spPr/>
      <dgm:t>
        <a:bodyPr/>
        <a:lstStyle/>
        <a:p>
          <a:endParaRPr lang="en-GB"/>
        </a:p>
      </dgm:t>
    </dgm:pt>
    <dgm:pt modelId="{817EC2A4-E8E2-422A-B4D4-A3DAA9CACFFF}" type="pres">
      <dgm:prSet presAssocID="{8BFF9F22-2B72-4C9B-AE9A-55A6B3DD5EF5}" presName="hierChild4" presStyleCnt="0"/>
      <dgm:spPr/>
    </dgm:pt>
    <dgm:pt modelId="{494FB1CB-9835-4466-8B7D-49095D453EA3}" type="pres">
      <dgm:prSet presAssocID="{24320BAE-43B7-4835-A646-48DB949840E3}" presName="Name37" presStyleLbl="parChTrans1D3" presStyleIdx="0" presStyleCnt="4"/>
      <dgm:spPr/>
      <dgm:t>
        <a:bodyPr/>
        <a:lstStyle/>
        <a:p>
          <a:endParaRPr lang="en-GB"/>
        </a:p>
      </dgm:t>
    </dgm:pt>
    <dgm:pt modelId="{8D533F21-1EA2-4E4F-B24C-BB068E469CA4}" type="pres">
      <dgm:prSet presAssocID="{F143C78F-A64E-4D28-9B41-742637731129}" presName="hierRoot2" presStyleCnt="0">
        <dgm:presLayoutVars>
          <dgm:hierBranch val="init"/>
        </dgm:presLayoutVars>
      </dgm:prSet>
      <dgm:spPr/>
    </dgm:pt>
    <dgm:pt modelId="{3D126C8D-5D6A-4386-9FE8-EA7D8F7B0008}" type="pres">
      <dgm:prSet presAssocID="{F143C78F-A64E-4D28-9B41-742637731129}" presName="rootComposite" presStyleCnt="0"/>
      <dgm:spPr/>
    </dgm:pt>
    <dgm:pt modelId="{981652C9-E4F6-42D8-9940-08032FE67AF5}" type="pres">
      <dgm:prSet presAssocID="{F143C78F-A64E-4D28-9B41-742637731129}" presName="rootText" presStyleLbl="node3" presStyleIdx="0" presStyleCnt="4" custScaleX="74985" custLinFactNeighborX="1793">
        <dgm:presLayoutVars>
          <dgm:chPref val="3"/>
        </dgm:presLayoutVars>
      </dgm:prSet>
      <dgm:spPr/>
      <dgm:t>
        <a:bodyPr/>
        <a:lstStyle/>
        <a:p>
          <a:endParaRPr lang="en-GB"/>
        </a:p>
      </dgm:t>
    </dgm:pt>
    <dgm:pt modelId="{9338D871-08AD-4A61-A366-52BC3B4A1D4A}" type="pres">
      <dgm:prSet presAssocID="{F143C78F-A64E-4D28-9B41-742637731129}" presName="rootPict" presStyleLbl="alignImgPlace1" presStyleIdx="2" presStyleCnt="14" custLinFactNeighborX="51008"/>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pt>
    <dgm:pt modelId="{3DD91C3D-D12B-457E-B280-BED18DEFFD7E}" type="pres">
      <dgm:prSet presAssocID="{F143C78F-A64E-4D28-9B41-742637731129}" presName="rootConnector" presStyleLbl="node3" presStyleIdx="0" presStyleCnt="4"/>
      <dgm:spPr/>
      <dgm:t>
        <a:bodyPr/>
        <a:lstStyle/>
        <a:p>
          <a:endParaRPr lang="en-GB"/>
        </a:p>
      </dgm:t>
    </dgm:pt>
    <dgm:pt modelId="{072B7A4F-F68D-4BCF-9D52-7DFC6F0783BE}" type="pres">
      <dgm:prSet presAssocID="{F143C78F-A64E-4D28-9B41-742637731129}" presName="hierChild4" presStyleCnt="0"/>
      <dgm:spPr/>
    </dgm:pt>
    <dgm:pt modelId="{95894D5A-4511-44E9-B1AE-F38EC25E03E8}" type="pres">
      <dgm:prSet presAssocID="{BDBBA972-C387-4744-8E77-23158BA39FB0}" presName="Name37" presStyleLbl="parChTrans1D4" presStyleIdx="0" presStyleCnt="6"/>
      <dgm:spPr/>
      <dgm:t>
        <a:bodyPr/>
        <a:lstStyle/>
        <a:p>
          <a:endParaRPr lang="en-GB"/>
        </a:p>
      </dgm:t>
    </dgm:pt>
    <dgm:pt modelId="{13BA45DE-D4AE-46FB-811B-3FEE5EA773BE}" type="pres">
      <dgm:prSet presAssocID="{5EF708D7-4683-4C74-8DE4-FC11CC03AEE7}" presName="hierRoot2" presStyleCnt="0">
        <dgm:presLayoutVars>
          <dgm:hierBranch val="init"/>
        </dgm:presLayoutVars>
      </dgm:prSet>
      <dgm:spPr/>
    </dgm:pt>
    <dgm:pt modelId="{2413ED44-A6CA-46FE-A72D-E3680561523F}" type="pres">
      <dgm:prSet presAssocID="{5EF708D7-4683-4C74-8DE4-FC11CC03AEE7}" presName="rootComposite" presStyleCnt="0"/>
      <dgm:spPr/>
    </dgm:pt>
    <dgm:pt modelId="{C41B4672-4702-4AF4-8DA9-4EBC322F048A}" type="pres">
      <dgm:prSet presAssocID="{5EF708D7-4683-4C74-8DE4-FC11CC03AEE7}" presName="rootText" presStyleLbl="node4" presStyleIdx="0" presStyleCnt="6">
        <dgm:presLayoutVars>
          <dgm:chPref val="3"/>
        </dgm:presLayoutVars>
      </dgm:prSet>
      <dgm:spPr/>
      <dgm:t>
        <a:bodyPr/>
        <a:lstStyle/>
        <a:p>
          <a:endParaRPr lang="en-GB"/>
        </a:p>
      </dgm:t>
    </dgm:pt>
    <dgm:pt modelId="{A440A0D2-F5EF-4ED0-A81F-D1139BEDBD34}" type="pres">
      <dgm:prSet presAssocID="{5EF708D7-4683-4C74-8DE4-FC11CC03AEE7}" presName="rootPict" presStyleLbl="alignImgPlace1" presStyleIdx="3" presStyleCnt="1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2000" r="-22000"/>
          </a:stretch>
        </a:blipFill>
      </dgm:spPr>
    </dgm:pt>
    <dgm:pt modelId="{E42DA12A-685F-44CE-981A-308C5E82AB08}" type="pres">
      <dgm:prSet presAssocID="{5EF708D7-4683-4C74-8DE4-FC11CC03AEE7}" presName="rootConnector" presStyleLbl="node4" presStyleIdx="0" presStyleCnt="6"/>
      <dgm:spPr/>
      <dgm:t>
        <a:bodyPr/>
        <a:lstStyle/>
        <a:p>
          <a:endParaRPr lang="en-GB"/>
        </a:p>
      </dgm:t>
    </dgm:pt>
    <dgm:pt modelId="{63815A54-C37D-404E-97BB-714CD18C03AB}" type="pres">
      <dgm:prSet presAssocID="{5EF708D7-4683-4C74-8DE4-FC11CC03AEE7}" presName="hierChild4" presStyleCnt="0"/>
      <dgm:spPr/>
    </dgm:pt>
    <dgm:pt modelId="{9D0FCF2F-49D5-4E56-83D7-1F980881D3E6}" type="pres">
      <dgm:prSet presAssocID="{5EF708D7-4683-4C74-8DE4-FC11CC03AEE7}" presName="hierChild5" presStyleCnt="0"/>
      <dgm:spPr/>
    </dgm:pt>
    <dgm:pt modelId="{AB3CD372-5520-4666-A9F4-1E498AB27917}" type="pres">
      <dgm:prSet presAssocID="{DB83DE84-25F8-4F4C-B974-8FA2678AC9CE}" presName="Name37" presStyleLbl="parChTrans1D4" presStyleIdx="1" presStyleCnt="6"/>
      <dgm:spPr/>
      <dgm:t>
        <a:bodyPr/>
        <a:lstStyle/>
        <a:p>
          <a:endParaRPr lang="en-GB"/>
        </a:p>
      </dgm:t>
    </dgm:pt>
    <dgm:pt modelId="{0CEC7173-067C-4A0E-8E5B-376AF8166AA8}" type="pres">
      <dgm:prSet presAssocID="{6F14F2E1-B976-43F7-A7BF-0FD375A04A1A}" presName="hierRoot2" presStyleCnt="0">
        <dgm:presLayoutVars>
          <dgm:hierBranch val="init"/>
        </dgm:presLayoutVars>
      </dgm:prSet>
      <dgm:spPr/>
    </dgm:pt>
    <dgm:pt modelId="{B9E208B8-0BE6-4FBD-8BCA-C5681FA18831}" type="pres">
      <dgm:prSet presAssocID="{6F14F2E1-B976-43F7-A7BF-0FD375A04A1A}" presName="rootComposite" presStyleCnt="0"/>
      <dgm:spPr/>
    </dgm:pt>
    <dgm:pt modelId="{D8942AC6-1046-4644-93A4-38F8990AEF63}" type="pres">
      <dgm:prSet presAssocID="{6F14F2E1-B976-43F7-A7BF-0FD375A04A1A}" presName="rootText" presStyleLbl="node4" presStyleIdx="1" presStyleCnt="6">
        <dgm:presLayoutVars>
          <dgm:chPref val="3"/>
        </dgm:presLayoutVars>
      </dgm:prSet>
      <dgm:spPr/>
      <dgm:t>
        <a:bodyPr/>
        <a:lstStyle/>
        <a:p>
          <a:endParaRPr lang="en-GB"/>
        </a:p>
      </dgm:t>
    </dgm:pt>
    <dgm:pt modelId="{EEE8782B-A1EC-4C6F-8362-62E27E8536D9}" type="pres">
      <dgm:prSet presAssocID="{6F14F2E1-B976-43F7-A7BF-0FD375A04A1A}" presName="rootPict" presStyleLbl="alignImgPlace1" presStyleIdx="4" presStyleCnt="14"/>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dgm:spPr>
    </dgm:pt>
    <dgm:pt modelId="{6457D010-C3DF-4265-8EFF-53E7A3272711}" type="pres">
      <dgm:prSet presAssocID="{6F14F2E1-B976-43F7-A7BF-0FD375A04A1A}" presName="rootConnector" presStyleLbl="node4" presStyleIdx="1" presStyleCnt="6"/>
      <dgm:spPr/>
      <dgm:t>
        <a:bodyPr/>
        <a:lstStyle/>
        <a:p>
          <a:endParaRPr lang="en-GB"/>
        </a:p>
      </dgm:t>
    </dgm:pt>
    <dgm:pt modelId="{27F2745B-2334-48CD-9BE5-B0101700669D}" type="pres">
      <dgm:prSet presAssocID="{6F14F2E1-B976-43F7-A7BF-0FD375A04A1A}" presName="hierChild4" presStyleCnt="0"/>
      <dgm:spPr/>
    </dgm:pt>
    <dgm:pt modelId="{EDFC0F5E-9482-44C2-8CAB-56E4ABA5187C}" type="pres">
      <dgm:prSet presAssocID="{6F14F2E1-B976-43F7-A7BF-0FD375A04A1A}" presName="hierChild5" presStyleCnt="0"/>
      <dgm:spPr/>
    </dgm:pt>
    <dgm:pt modelId="{F5CDA83B-09A4-4C78-AA4C-445AEC6D153D}" type="pres">
      <dgm:prSet presAssocID="{F143C78F-A64E-4D28-9B41-742637731129}" presName="hierChild5" presStyleCnt="0"/>
      <dgm:spPr/>
    </dgm:pt>
    <dgm:pt modelId="{13B92107-4C2C-4893-AE0A-5CA769725F8F}" type="pres">
      <dgm:prSet presAssocID="{FD11FDB6-0204-4D84-982E-9E839B3EA68C}" presName="Name37" presStyleLbl="parChTrans1D3" presStyleIdx="1" presStyleCnt="4"/>
      <dgm:spPr/>
      <dgm:t>
        <a:bodyPr/>
        <a:lstStyle/>
        <a:p>
          <a:endParaRPr lang="en-GB"/>
        </a:p>
      </dgm:t>
    </dgm:pt>
    <dgm:pt modelId="{FCB3CF82-60C3-4277-A320-C1B636B13E4D}" type="pres">
      <dgm:prSet presAssocID="{DFA453B8-91ED-4D32-88CC-6E0468F6696E}" presName="hierRoot2" presStyleCnt="0">
        <dgm:presLayoutVars>
          <dgm:hierBranch val="init"/>
        </dgm:presLayoutVars>
      </dgm:prSet>
      <dgm:spPr/>
    </dgm:pt>
    <dgm:pt modelId="{EC1F955F-8FED-4456-B723-9DDDCF8A4CAA}" type="pres">
      <dgm:prSet presAssocID="{DFA453B8-91ED-4D32-88CC-6E0468F6696E}" presName="rootComposite" presStyleCnt="0"/>
      <dgm:spPr/>
    </dgm:pt>
    <dgm:pt modelId="{0ECA355A-4003-4423-A14E-EEF248CAD97B}" type="pres">
      <dgm:prSet presAssocID="{DFA453B8-91ED-4D32-88CC-6E0468F6696E}" presName="rootText" presStyleLbl="node3" presStyleIdx="1" presStyleCnt="4" custLinFactNeighborX="19065" custLinFactNeighborY="-2874">
        <dgm:presLayoutVars>
          <dgm:chPref val="3"/>
        </dgm:presLayoutVars>
      </dgm:prSet>
      <dgm:spPr/>
      <dgm:t>
        <a:bodyPr/>
        <a:lstStyle/>
        <a:p>
          <a:endParaRPr lang="en-GB"/>
        </a:p>
      </dgm:t>
    </dgm:pt>
    <dgm:pt modelId="{359FBCE9-7131-49DC-98CF-81F61189271E}" type="pres">
      <dgm:prSet presAssocID="{DFA453B8-91ED-4D32-88CC-6E0468F6696E}" presName="rootPict" presStyleLbl="alignImgPlace1" presStyleIdx="5" presStyleCnt="14" custLinFactNeighborX="88613"/>
      <dgm:spPr>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dgm:spPr>
    </dgm:pt>
    <dgm:pt modelId="{8015811A-03E8-4AA4-89BF-BAAC96052D5B}" type="pres">
      <dgm:prSet presAssocID="{DFA453B8-91ED-4D32-88CC-6E0468F6696E}" presName="rootConnector" presStyleLbl="node3" presStyleIdx="1" presStyleCnt="4"/>
      <dgm:spPr/>
      <dgm:t>
        <a:bodyPr/>
        <a:lstStyle/>
        <a:p>
          <a:endParaRPr lang="en-GB"/>
        </a:p>
      </dgm:t>
    </dgm:pt>
    <dgm:pt modelId="{81DD02A5-1DD4-48CE-83A2-C3815E392EB6}" type="pres">
      <dgm:prSet presAssocID="{DFA453B8-91ED-4D32-88CC-6E0468F6696E}" presName="hierChild4" presStyleCnt="0"/>
      <dgm:spPr/>
    </dgm:pt>
    <dgm:pt modelId="{7C1AF226-B4ED-41A6-8F77-C5CF0C6B5828}" type="pres">
      <dgm:prSet presAssocID="{8DE452B8-E2B4-478C-B430-86D247C6F52E}" presName="Name37" presStyleLbl="parChTrans1D4" presStyleIdx="2" presStyleCnt="6"/>
      <dgm:spPr/>
      <dgm:t>
        <a:bodyPr/>
        <a:lstStyle/>
        <a:p>
          <a:endParaRPr lang="en-GB"/>
        </a:p>
      </dgm:t>
    </dgm:pt>
    <dgm:pt modelId="{D111D99D-7387-4326-B03A-4BA8FD20A8BA}" type="pres">
      <dgm:prSet presAssocID="{6ACB61E9-9159-4EB8-9D9E-8AE75B437FE9}" presName="hierRoot2" presStyleCnt="0">
        <dgm:presLayoutVars>
          <dgm:hierBranch val="init"/>
        </dgm:presLayoutVars>
      </dgm:prSet>
      <dgm:spPr/>
    </dgm:pt>
    <dgm:pt modelId="{17D79A11-281E-498B-9242-A2388ECD2238}" type="pres">
      <dgm:prSet presAssocID="{6ACB61E9-9159-4EB8-9D9E-8AE75B437FE9}" presName="rootComposite" presStyleCnt="0"/>
      <dgm:spPr/>
    </dgm:pt>
    <dgm:pt modelId="{9863E494-D5D1-48F1-98DC-2671CD97C417}" type="pres">
      <dgm:prSet presAssocID="{6ACB61E9-9159-4EB8-9D9E-8AE75B437FE9}" presName="rootText" presStyleLbl="node4" presStyleIdx="2" presStyleCnt="6" custScaleY="121000" custLinFactNeighborX="12149" custLinFactNeighborY="22455">
        <dgm:presLayoutVars>
          <dgm:chPref val="3"/>
        </dgm:presLayoutVars>
      </dgm:prSet>
      <dgm:spPr/>
      <dgm:t>
        <a:bodyPr/>
        <a:lstStyle/>
        <a:p>
          <a:endParaRPr lang="en-GB"/>
        </a:p>
      </dgm:t>
    </dgm:pt>
    <dgm:pt modelId="{F540F303-6797-4A22-9672-CE44C1FE38F0}" type="pres">
      <dgm:prSet presAssocID="{6ACB61E9-9159-4EB8-9D9E-8AE75B437FE9}" presName="rootPict" presStyleLbl="alignImgPlace1" presStyleIdx="6" presStyleCnt="14" custScaleX="70264" custScaleY="77698" custLinFactNeighborX="49023" custLinFactNeighborY="31393"/>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9000" r="-19000"/>
          </a:stretch>
        </a:blipFill>
      </dgm:spPr>
      <dgm:t>
        <a:bodyPr/>
        <a:lstStyle/>
        <a:p>
          <a:endParaRPr lang="en-GB"/>
        </a:p>
      </dgm:t>
    </dgm:pt>
    <dgm:pt modelId="{F41C4557-F9C6-4956-920F-84B4ECED6251}" type="pres">
      <dgm:prSet presAssocID="{6ACB61E9-9159-4EB8-9D9E-8AE75B437FE9}" presName="rootConnector" presStyleLbl="node4" presStyleIdx="2" presStyleCnt="6"/>
      <dgm:spPr/>
      <dgm:t>
        <a:bodyPr/>
        <a:lstStyle/>
        <a:p>
          <a:endParaRPr lang="en-GB"/>
        </a:p>
      </dgm:t>
    </dgm:pt>
    <dgm:pt modelId="{6F8ECF61-CD1F-4951-A107-46985133A390}" type="pres">
      <dgm:prSet presAssocID="{6ACB61E9-9159-4EB8-9D9E-8AE75B437FE9}" presName="hierChild4" presStyleCnt="0"/>
      <dgm:spPr/>
    </dgm:pt>
    <dgm:pt modelId="{5E6CAEF9-02FF-411A-A56E-BAD700229205}" type="pres">
      <dgm:prSet presAssocID="{6ACB61E9-9159-4EB8-9D9E-8AE75B437FE9}" presName="hierChild5" presStyleCnt="0"/>
      <dgm:spPr/>
    </dgm:pt>
    <dgm:pt modelId="{B88746DA-65AB-4A64-9302-9272290F9FC2}" type="pres">
      <dgm:prSet presAssocID="{DFA453B8-91ED-4D32-88CC-6E0468F6696E}" presName="hierChild5" presStyleCnt="0"/>
      <dgm:spPr/>
    </dgm:pt>
    <dgm:pt modelId="{20B81177-8C1E-4357-B152-9FA495EDFB02}" type="pres">
      <dgm:prSet presAssocID="{8BFF9F22-2B72-4C9B-AE9A-55A6B3DD5EF5}" presName="hierChild5" presStyleCnt="0"/>
      <dgm:spPr/>
    </dgm:pt>
    <dgm:pt modelId="{764B4C26-8D04-4B83-88FF-E896F4B3C1DC}" type="pres">
      <dgm:prSet presAssocID="{74EC6979-6928-43DD-821B-1FB46498413D}" presName="Name37" presStyleLbl="parChTrans1D2" presStyleIdx="1" presStyleCnt="3"/>
      <dgm:spPr/>
      <dgm:t>
        <a:bodyPr/>
        <a:lstStyle/>
        <a:p>
          <a:endParaRPr lang="en-GB"/>
        </a:p>
      </dgm:t>
    </dgm:pt>
    <dgm:pt modelId="{B9DD53F4-7850-40F2-B339-17AC421F5BF5}" type="pres">
      <dgm:prSet presAssocID="{D6A3DFC3-2568-4978-A74D-0532AC04BFB6}" presName="hierRoot2" presStyleCnt="0">
        <dgm:presLayoutVars>
          <dgm:hierBranch val="init"/>
        </dgm:presLayoutVars>
      </dgm:prSet>
      <dgm:spPr/>
    </dgm:pt>
    <dgm:pt modelId="{E0BC6FA9-4E31-4A6B-9FCB-C05E6FA67F60}" type="pres">
      <dgm:prSet presAssocID="{D6A3DFC3-2568-4978-A74D-0532AC04BFB6}" presName="rootComposite" presStyleCnt="0"/>
      <dgm:spPr/>
    </dgm:pt>
    <dgm:pt modelId="{E0377A25-6A5F-457D-B68F-0D67FB52BD7C}" type="pres">
      <dgm:prSet presAssocID="{D6A3DFC3-2568-4978-A74D-0532AC04BFB6}" presName="rootText" presStyleLbl="node2" presStyleIdx="1" presStyleCnt="2" custLinFactNeighborX="23479">
        <dgm:presLayoutVars>
          <dgm:chPref val="3"/>
        </dgm:presLayoutVars>
      </dgm:prSet>
      <dgm:spPr/>
      <dgm:t>
        <a:bodyPr/>
        <a:lstStyle/>
        <a:p>
          <a:endParaRPr lang="en-GB"/>
        </a:p>
      </dgm:t>
    </dgm:pt>
    <dgm:pt modelId="{E09A3D7A-CBCC-4C4E-8974-7CF2F9D97ECF}" type="pres">
      <dgm:prSet presAssocID="{D6A3DFC3-2568-4978-A74D-0532AC04BFB6}" presName="rootPict" presStyleLbl="alignImgPlace1" presStyleIdx="7" presStyleCnt="14" custLinFactNeighborX="84287"/>
      <dgm:spPr>
        <a:blipFill>
          <a:blip xmlns:r="http://schemas.openxmlformats.org/officeDocument/2006/relationships" r:embed="rId8">
            <a:extLst>
              <a:ext uri="{28A0092B-C50C-407E-A947-70E740481C1C}">
                <a14:useLocalDpi xmlns:a14="http://schemas.microsoft.com/office/drawing/2010/main" val="0"/>
              </a:ext>
            </a:extLst>
          </a:blip>
          <a:srcRect/>
          <a:stretch>
            <a:fillRect l="-14000" r="-14000"/>
          </a:stretch>
        </a:blipFill>
      </dgm:spPr>
    </dgm:pt>
    <dgm:pt modelId="{F977A374-4AEE-4840-A5D4-F500A61DD4C5}" type="pres">
      <dgm:prSet presAssocID="{D6A3DFC3-2568-4978-A74D-0532AC04BFB6}" presName="rootConnector" presStyleLbl="node2" presStyleIdx="1" presStyleCnt="2"/>
      <dgm:spPr/>
      <dgm:t>
        <a:bodyPr/>
        <a:lstStyle/>
        <a:p>
          <a:endParaRPr lang="en-GB"/>
        </a:p>
      </dgm:t>
    </dgm:pt>
    <dgm:pt modelId="{2B2329AD-47F7-405C-8FFC-446A693FE364}" type="pres">
      <dgm:prSet presAssocID="{D6A3DFC3-2568-4978-A74D-0532AC04BFB6}" presName="hierChild4" presStyleCnt="0"/>
      <dgm:spPr/>
    </dgm:pt>
    <dgm:pt modelId="{187015FD-78E9-4697-A615-C278FF449D87}" type="pres">
      <dgm:prSet presAssocID="{A5F7A7B9-DA0F-46FE-8B5D-73A20220778B}" presName="Name37" presStyleLbl="parChTrans1D3" presStyleIdx="2" presStyleCnt="4"/>
      <dgm:spPr/>
      <dgm:t>
        <a:bodyPr/>
        <a:lstStyle/>
        <a:p>
          <a:endParaRPr lang="en-GB"/>
        </a:p>
      </dgm:t>
    </dgm:pt>
    <dgm:pt modelId="{2A08EC19-1C8C-4470-B5BC-288F5FEA238E}" type="pres">
      <dgm:prSet presAssocID="{DB47664E-F983-4AA3-BFA7-4721506F7D5A}" presName="hierRoot2" presStyleCnt="0">
        <dgm:presLayoutVars>
          <dgm:hierBranch val="init"/>
        </dgm:presLayoutVars>
      </dgm:prSet>
      <dgm:spPr/>
    </dgm:pt>
    <dgm:pt modelId="{CE24F084-1ECA-4586-A772-CF2D36301B5E}" type="pres">
      <dgm:prSet presAssocID="{DB47664E-F983-4AA3-BFA7-4721506F7D5A}" presName="rootComposite" presStyleCnt="0"/>
      <dgm:spPr/>
    </dgm:pt>
    <dgm:pt modelId="{BF38D0B2-A7EC-4480-AB04-B56BCC455324}" type="pres">
      <dgm:prSet presAssocID="{DB47664E-F983-4AA3-BFA7-4721506F7D5A}" presName="rootText" presStyleLbl="node3" presStyleIdx="2" presStyleCnt="4" custLinFactNeighborX="24833">
        <dgm:presLayoutVars>
          <dgm:chPref val="3"/>
        </dgm:presLayoutVars>
      </dgm:prSet>
      <dgm:spPr/>
      <dgm:t>
        <a:bodyPr/>
        <a:lstStyle/>
        <a:p>
          <a:endParaRPr lang="en-GB"/>
        </a:p>
      </dgm:t>
    </dgm:pt>
    <dgm:pt modelId="{AA92C250-8D94-4E19-B6DC-33BF17B54A0D}" type="pres">
      <dgm:prSet presAssocID="{DB47664E-F983-4AA3-BFA7-4721506F7D5A}" presName="rootPict" presStyleLbl="alignImgPlace1" presStyleIdx="8" presStyleCnt="14" custLinFactNeighborX="84287"/>
      <dgm:spPr>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dgm:spPr>
    </dgm:pt>
    <dgm:pt modelId="{3774F455-FFA7-4A5E-A78B-DF0419B519E9}" type="pres">
      <dgm:prSet presAssocID="{DB47664E-F983-4AA3-BFA7-4721506F7D5A}" presName="rootConnector" presStyleLbl="node3" presStyleIdx="2" presStyleCnt="4"/>
      <dgm:spPr/>
      <dgm:t>
        <a:bodyPr/>
        <a:lstStyle/>
        <a:p>
          <a:endParaRPr lang="en-GB"/>
        </a:p>
      </dgm:t>
    </dgm:pt>
    <dgm:pt modelId="{21A6E7D3-E415-46DA-9321-183593C089F9}" type="pres">
      <dgm:prSet presAssocID="{DB47664E-F983-4AA3-BFA7-4721506F7D5A}" presName="hierChild4" presStyleCnt="0"/>
      <dgm:spPr/>
    </dgm:pt>
    <dgm:pt modelId="{11835924-CBFE-4236-B29E-38FE2A418E82}" type="pres">
      <dgm:prSet presAssocID="{58998887-6CEF-44AC-93AE-AB7E258AD716}" presName="Name37" presStyleLbl="parChTrans1D4" presStyleIdx="3" presStyleCnt="6"/>
      <dgm:spPr/>
      <dgm:t>
        <a:bodyPr/>
        <a:lstStyle/>
        <a:p>
          <a:endParaRPr lang="en-GB"/>
        </a:p>
      </dgm:t>
    </dgm:pt>
    <dgm:pt modelId="{248ADCB0-FAA3-44AB-BE83-0CE8E97CED36}" type="pres">
      <dgm:prSet presAssocID="{C0D211E9-537A-4196-8477-CE13A72E86CC}" presName="hierRoot2" presStyleCnt="0">
        <dgm:presLayoutVars>
          <dgm:hierBranch val="init"/>
        </dgm:presLayoutVars>
      </dgm:prSet>
      <dgm:spPr/>
    </dgm:pt>
    <dgm:pt modelId="{A6F6EEB2-821B-49CE-92C3-EA4C51E91A04}" type="pres">
      <dgm:prSet presAssocID="{C0D211E9-537A-4196-8477-CE13A72E86CC}" presName="rootComposite" presStyleCnt="0"/>
      <dgm:spPr/>
    </dgm:pt>
    <dgm:pt modelId="{A0FBE7E3-B225-4C76-84FB-717DEA1C166F}" type="pres">
      <dgm:prSet presAssocID="{C0D211E9-537A-4196-8477-CE13A72E86CC}" presName="rootText" presStyleLbl="node4" presStyleIdx="3" presStyleCnt="6" custScaleY="121000" custLinFactNeighborX="17910" custLinFactNeighborY="18569">
        <dgm:presLayoutVars>
          <dgm:chPref val="3"/>
        </dgm:presLayoutVars>
      </dgm:prSet>
      <dgm:spPr/>
      <dgm:t>
        <a:bodyPr/>
        <a:lstStyle/>
        <a:p>
          <a:endParaRPr lang="en-GB"/>
        </a:p>
      </dgm:t>
    </dgm:pt>
    <dgm:pt modelId="{BBFA4E53-D0D0-4F9A-AD32-D70BCD042BE8}" type="pres">
      <dgm:prSet presAssocID="{C0D211E9-537A-4196-8477-CE13A72E86CC}" presName="rootPict" presStyleLbl="alignImgPlace1" presStyleIdx="9" presStyleCnt="14" custScaleX="85108" custScaleY="82525" custLinFactNeighborX="59698" custLinFactNeighborY="41039"/>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19000" r="-19000"/>
          </a:stretch>
        </a:blipFill>
      </dgm:spPr>
      <dgm:t>
        <a:bodyPr/>
        <a:lstStyle/>
        <a:p>
          <a:endParaRPr lang="en-GB"/>
        </a:p>
      </dgm:t>
    </dgm:pt>
    <dgm:pt modelId="{FF6AB9CF-8B3B-41C7-86E1-469830D5847C}" type="pres">
      <dgm:prSet presAssocID="{C0D211E9-537A-4196-8477-CE13A72E86CC}" presName="rootConnector" presStyleLbl="node4" presStyleIdx="3" presStyleCnt="6"/>
      <dgm:spPr/>
      <dgm:t>
        <a:bodyPr/>
        <a:lstStyle/>
        <a:p>
          <a:endParaRPr lang="en-GB"/>
        </a:p>
      </dgm:t>
    </dgm:pt>
    <dgm:pt modelId="{D24F6BCB-497A-4FBD-85ED-20400F164F69}" type="pres">
      <dgm:prSet presAssocID="{C0D211E9-537A-4196-8477-CE13A72E86CC}" presName="hierChild4" presStyleCnt="0"/>
      <dgm:spPr/>
    </dgm:pt>
    <dgm:pt modelId="{32C5BE49-ED8A-4933-B6A6-07C90E13FF5E}" type="pres">
      <dgm:prSet presAssocID="{C0D211E9-537A-4196-8477-CE13A72E86CC}" presName="hierChild5" presStyleCnt="0"/>
      <dgm:spPr/>
    </dgm:pt>
    <dgm:pt modelId="{A1373540-8F24-4C99-8B1C-8DADC4960D95}" type="pres">
      <dgm:prSet presAssocID="{DB47664E-F983-4AA3-BFA7-4721506F7D5A}" presName="hierChild5" presStyleCnt="0"/>
      <dgm:spPr/>
    </dgm:pt>
    <dgm:pt modelId="{503C32AD-78EE-40C9-9517-DD578FC028E4}" type="pres">
      <dgm:prSet presAssocID="{83381F4A-0822-4CF4-9FE6-BBE89A36E91D}" presName="Name37" presStyleLbl="parChTrans1D3" presStyleIdx="3" presStyleCnt="4"/>
      <dgm:spPr/>
      <dgm:t>
        <a:bodyPr/>
        <a:lstStyle/>
        <a:p>
          <a:endParaRPr lang="en-GB"/>
        </a:p>
      </dgm:t>
    </dgm:pt>
    <dgm:pt modelId="{E00731CD-D45A-4CB4-B4A9-B475B68D4729}" type="pres">
      <dgm:prSet presAssocID="{CAA15DC1-13B6-4AF8-AAD4-92D4A97F4A11}" presName="hierRoot2" presStyleCnt="0">
        <dgm:presLayoutVars>
          <dgm:hierBranch val="init"/>
        </dgm:presLayoutVars>
      </dgm:prSet>
      <dgm:spPr/>
    </dgm:pt>
    <dgm:pt modelId="{7A9A6C91-B8C0-4ECC-AAC5-BC64E48E0980}" type="pres">
      <dgm:prSet presAssocID="{CAA15DC1-13B6-4AF8-AAD4-92D4A97F4A11}" presName="rootComposite" presStyleCnt="0"/>
      <dgm:spPr/>
    </dgm:pt>
    <dgm:pt modelId="{5CC6FFCA-C262-41AC-9ECF-147E22B62A51}" type="pres">
      <dgm:prSet presAssocID="{CAA15DC1-13B6-4AF8-AAD4-92D4A97F4A11}" presName="rootText" presStyleLbl="node3" presStyleIdx="3" presStyleCnt="4" custLinFactNeighborX="25287">
        <dgm:presLayoutVars>
          <dgm:chPref val="3"/>
        </dgm:presLayoutVars>
      </dgm:prSet>
      <dgm:spPr/>
      <dgm:t>
        <a:bodyPr/>
        <a:lstStyle/>
        <a:p>
          <a:endParaRPr lang="en-GB"/>
        </a:p>
      </dgm:t>
    </dgm:pt>
    <dgm:pt modelId="{1490444D-4F60-4BBC-A756-A0EC8E70D774}" type="pres">
      <dgm:prSet presAssocID="{CAA15DC1-13B6-4AF8-AAD4-92D4A97F4A11}" presName="rootPict" presStyleLbl="alignImgPlace1" presStyleIdx="10" presStyleCnt="14" custLinFactNeighborX="84287"/>
      <dgm:spPr>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dgm:spPr>
    </dgm:pt>
    <dgm:pt modelId="{EEFCAC47-18CF-4F4E-8E22-D20734816362}" type="pres">
      <dgm:prSet presAssocID="{CAA15DC1-13B6-4AF8-AAD4-92D4A97F4A11}" presName="rootConnector" presStyleLbl="node3" presStyleIdx="3" presStyleCnt="4"/>
      <dgm:spPr/>
      <dgm:t>
        <a:bodyPr/>
        <a:lstStyle/>
        <a:p>
          <a:endParaRPr lang="en-GB"/>
        </a:p>
      </dgm:t>
    </dgm:pt>
    <dgm:pt modelId="{08EE1B77-E45B-4638-952C-8B836EC9B392}" type="pres">
      <dgm:prSet presAssocID="{CAA15DC1-13B6-4AF8-AAD4-92D4A97F4A11}" presName="hierChild4" presStyleCnt="0"/>
      <dgm:spPr/>
    </dgm:pt>
    <dgm:pt modelId="{DE48F7C5-4BBE-47DF-96D1-5D9650B59B95}" type="pres">
      <dgm:prSet presAssocID="{126014EF-2891-45BE-B937-9CAB82E52198}" presName="Name37" presStyleLbl="parChTrans1D4" presStyleIdx="4" presStyleCnt="6"/>
      <dgm:spPr/>
      <dgm:t>
        <a:bodyPr/>
        <a:lstStyle/>
        <a:p>
          <a:endParaRPr lang="en-GB"/>
        </a:p>
      </dgm:t>
    </dgm:pt>
    <dgm:pt modelId="{572B8C4E-240E-4E96-AA74-9CD64F439281}" type="pres">
      <dgm:prSet presAssocID="{A1A75021-1793-4076-9A3D-17219B6F3191}" presName="hierRoot2" presStyleCnt="0">
        <dgm:presLayoutVars>
          <dgm:hierBranch val="init"/>
        </dgm:presLayoutVars>
      </dgm:prSet>
      <dgm:spPr/>
    </dgm:pt>
    <dgm:pt modelId="{2CB1D74D-660F-4B4D-9A3A-A401D55F25F7}" type="pres">
      <dgm:prSet presAssocID="{A1A75021-1793-4076-9A3D-17219B6F3191}" presName="rootComposite" presStyleCnt="0"/>
      <dgm:spPr/>
    </dgm:pt>
    <dgm:pt modelId="{D1AF4B3B-1490-4321-9AEB-0E2C987A99BC}" type="pres">
      <dgm:prSet presAssocID="{A1A75021-1793-4076-9A3D-17219B6F3191}" presName="rootText" presStyleLbl="node4" presStyleIdx="4" presStyleCnt="6" custLinFactNeighborX="17336">
        <dgm:presLayoutVars>
          <dgm:chPref val="3"/>
        </dgm:presLayoutVars>
      </dgm:prSet>
      <dgm:spPr/>
      <dgm:t>
        <a:bodyPr/>
        <a:lstStyle/>
        <a:p>
          <a:endParaRPr lang="en-GB"/>
        </a:p>
      </dgm:t>
    </dgm:pt>
    <dgm:pt modelId="{22C3529A-01A1-4F1B-895A-D4502EE4F719}" type="pres">
      <dgm:prSet presAssocID="{A1A75021-1793-4076-9A3D-17219B6F3191}" presName="rootPict" presStyleLbl="alignImgPlace1" presStyleIdx="11" presStyleCnt="14" custScaleX="78408" custScaleY="60189" custLinFactNeighborX="45190" custLinFactNeighborY="1957"/>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l="-22000" r="-22000"/>
          </a:stretch>
        </a:blipFill>
      </dgm:spPr>
      <dgm:t>
        <a:bodyPr/>
        <a:lstStyle/>
        <a:p>
          <a:endParaRPr lang="en-GB"/>
        </a:p>
      </dgm:t>
    </dgm:pt>
    <dgm:pt modelId="{CE6E5CC4-8062-49B8-BB53-F0B7F32EF2A4}" type="pres">
      <dgm:prSet presAssocID="{A1A75021-1793-4076-9A3D-17219B6F3191}" presName="rootConnector" presStyleLbl="node4" presStyleIdx="4" presStyleCnt="6"/>
      <dgm:spPr/>
      <dgm:t>
        <a:bodyPr/>
        <a:lstStyle/>
        <a:p>
          <a:endParaRPr lang="en-GB"/>
        </a:p>
      </dgm:t>
    </dgm:pt>
    <dgm:pt modelId="{8154964B-7412-4806-B86E-5328133547A0}" type="pres">
      <dgm:prSet presAssocID="{A1A75021-1793-4076-9A3D-17219B6F3191}" presName="hierChild4" presStyleCnt="0"/>
      <dgm:spPr/>
    </dgm:pt>
    <dgm:pt modelId="{2735AB50-A348-459B-B314-FC5C98DB14EB}" type="pres">
      <dgm:prSet presAssocID="{A1A75021-1793-4076-9A3D-17219B6F3191}" presName="hierChild5" presStyleCnt="0"/>
      <dgm:spPr/>
    </dgm:pt>
    <dgm:pt modelId="{07F893B0-D58D-4448-9374-274478CD9FF8}" type="pres">
      <dgm:prSet presAssocID="{93CCA0F2-8BC2-4711-B0A3-10300950071A}" presName="Name37" presStyleLbl="parChTrans1D4" presStyleIdx="5" presStyleCnt="6"/>
      <dgm:spPr/>
      <dgm:t>
        <a:bodyPr/>
        <a:lstStyle/>
        <a:p>
          <a:endParaRPr lang="en-GB"/>
        </a:p>
      </dgm:t>
    </dgm:pt>
    <dgm:pt modelId="{B210002D-966C-4E7C-BED9-16BF06FD786E}" type="pres">
      <dgm:prSet presAssocID="{26796431-C030-4D13-8D77-4B67F4F16CA0}" presName="hierRoot2" presStyleCnt="0">
        <dgm:presLayoutVars>
          <dgm:hierBranch val="init"/>
        </dgm:presLayoutVars>
      </dgm:prSet>
      <dgm:spPr/>
    </dgm:pt>
    <dgm:pt modelId="{3FDAC17B-5B28-43F3-8259-65488FDB7921}" type="pres">
      <dgm:prSet presAssocID="{26796431-C030-4D13-8D77-4B67F4F16CA0}" presName="rootComposite" presStyleCnt="0"/>
      <dgm:spPr/>
    </dgm:pt>
    <dgm:pt modelId="{6A2374E4-4F33-40D9-8E28-EA7442532119}" type="pres">
      <dgm:prSet presAssocID="{26796431-C030-4D13-8D77-4B67F4F16CA0}" presName="rootText" presStyleLbl="node4" presStyleIdx="5" presStyleCnt="6" custLinFactNeighborX="15839" custLinFactNeighborY="-421">
        <dgm:presLayoutVars>
          <dgm:chPref val="3"/>
        </dgm:presLayoutVars>
      </dgm:prSet>
      <dgm:spPr/>
      <dgm:t>
        <a:bodyPr/>
        <a:lstStyle/>
        <a:p>
          <a:endParaRPr lang="en-GB"/>
        </a:p>
      </dgm:t>
    </dgm:pt>
    <dgm:pt modelId="{5C47BC8A-E3F7-4F05-8534-72C6C26AF82C}" type="pres">
      <dgm:prSet presAssocID="{26796431-C030-4D13-8D77-4B67F4F16CA0}" presName="rootPict" presStyleLbl="alignImgPlace1" presStyleIdx="12" presStyleCnt="14" custLinFactNeighborX="54506" custLinFactNeighborY="82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dgm:spPr>
    </dgm:pt>
    <dgm:pt modelId="{A05FBB14-637C-4C0A-8B0A-29FA1AC99848}" type="pres">
      <dgm:prSet presAssocID="{26796431-C030-4D13-8D77-4B67F4F16CA0}" presName="rootConnector" presStyleLbl="node4" presStyleIdx="5" presStyleCnt="6"/>
      <dgm:spPr/>
      <dgm:t>
        <a:bodyPr/>
        <a:lstStyle/>
        <a:p>
          <a:endParaRPr lang="en-GB"/>
        </a:p>
      </dgm:t>
    </dgm:pt>
    <dgm:pt modelId="{0AA952BA-0AD6-477A-9774-08112106E08A}" type="pres">
      <dgm:prSet presAssocID="{26796431-C030-4D13-8D77-4B67F4F16CA0}" presName="hierChild4" presStyleCnt="0"/>
      <dgm:spPr/>
    </dgm:pt>
    <dgm:pt modelId="{4A640456-BA4E-4BC7-A08C-CB5AB0570DDA}" type="pres">
      <dgm:prSet presAssocID="{26796431-C030-4D13-8D77-4B67F4F16CA0}" presName="hierChild5" presStyleCnt="0"/>
      <dgm:spPr/>
    </dgm:pt>
    <dgm:pt modelId="{949E6A1E-17BC-4FC3-8F0A-8D8639D21FA8}" type="pres">
      <dgm:prSet presAssocID="{CAA15DC1-13B6-4AF8-AAD4-92D4A97F4A11}" presName="hierChild5" presStyleCnt="0"/>
      <dgm:spPr/>
    </dgm:pt>
    <dgm:pt modelId="{DE256E70-C0DA-4DE8-B627-C4EBF188AD1B}" type="pres">
      <dgm:prSet presAssocID="{D6A3DFC3-2568-4978-A74D-0532AC04BFB6}" presName="hierChild5" presStyleCnt="0"/>
      <dgm:spPr/>
    </dgm:pt>
    <dgm:pt modelId="{EDD4E673-3EEB-4E01-BA56-8E8E584680DB}" type="pres">
      <dgm:prSet presAssocID="{D5FD873A-20F1-40F2-A227-8AEB8B3BCC3F}" presName="hierChild3" presStyleCnt="0"/>
      <dgm:spPr/>
    </dgm:pt>
    <dgm:pt modelId="{3704CE13-B851-43DB-BC75-BB0F03FA7BD3}" type="pres">
      <dgm:prSet presAssocID="{40A18F3A-A7CC-4751-9B23-77C9339FFE45}" presName="Name111" presStyleLbl="parChTrans1D2" presStyleIdx="2" presStyleCnt="3"/>
      <dgm:spPr/>
      <dgm:t>
        <a:bodyPr/>
        <a:lstStyle/>
        <a:p>
          <a:endParaRPr lang="en-GB"/>
        </a:p>
      </dgm:t>
    </dgm:pt>
    <dgm:pt modelId="{B6A3A744-0DC5-406A-B002-9637DE79A67C}" type="pres">
      <dgm:prSet presAssocID="{04B46FC4-88E9-4438-AADF-5832041D431B}" presName="hierRoot3" presStyleCnt="0">
        <dgm:presLayoutVars>
          <dgm:hierBranch val="init"/>
        </dgm:presLayoutVars>
      </dgm:prSet>
      <dgm:spPr/>
    </dgm:pt>
    <dgm:pt modelId="{EC503632-087D-479F-97BE-C12857A33F23}" type="pres">
      <dgm:prSet presAssocID="{04B46FC4-88E9-4438-AADF-5832041D431B}" presName="rootComposite3" presStyleCnt="0"/>
      <dgm:spPr/>
    </dgm:pt>
    <dgm:pt modelId="{99F0A50F-E161-4818-9A05-E28E90A3D532}" type="pres">
      <dgm:prSet presAssocID="{04B46FC4-88E9-4438-AADF-5832041D431B}" presName="rootText3" presStyleLbl="asst1" presStyleIdx="0" presStyleCnt="1">
        <dgm:presLayoutVars>
          <dgm:chPref val="3"/>
        </dgm:presLayoutVars>
      </dgm:prSet>
      <dgm:spPr/>
      <dgm:t>
        <a:bodyPr/>
        <a:lstStyle/>
        <a:p>
          <a:endParaRPr lang="en-GB"/>
        </a:p>
      </dgm:t>
    </dgm:pt>
    <dgm:pt modelId="{5A7228CB-5B5F-4855-A022-E03359A1C46C}" type="pres">
      <dgm:prSet presAssocID="{04B46FC4-88E9-4438-AADF-5832041D431B}" presName="rootPict3" presStyleLbl="alignImgPlace1" presStyleIdx="13" presStyleCnt="14"/>
      <dgm:spPr>
        <a:blipFill>
          <a:blip xmlns:r="http://schemas.openxmlformats.org/officeDocument/2006/relationships" r:embed="rId11">
            <a:extLst>
              <a:ext uri="{28A0092B-C50C-407E-A947-70E740481C1C}">
                <a14:useLocalDpi xmlns:a14="http://schemas.microsoft.com/office/drawing/2010/main" val="0"/>
              </a:ext>
            </a:extLst>
          </a:blip>
          <a:srcRect/>
          <a:stretch>
            <a:fillRect l="-15000" r="-15000"/>
          </a:stretch>
        </a:blipFill>
      </dgm:spPr>
    </dgm:pt>
    <dgm:pt modelId="{042B367E-FB17-4221-97AC-9CCEE4B33519}" type="pres">
      <dgm:prSet presAssocID="{04B46FC4-88E9-4438-AADF-5832041D431B}" presName="rootConnector3" presStyleLbl="asst1" presStyleIdx="0" presStyleCnt="1"/>
      <dgm:spPr/>
      <dgm:t>
        <a:bodyPr/>
        <a:lstStyle/>
        <a:p>
          <a:endParaRPr lang="en-GB"/>
        </a:p>
      </dgm:t>
    </dgm:pt>
    <dgm:pt modelId="{64974DD6-FBF9-4284-BE32-3EA0FB4D3A79}" type="pres">
      <dgm:prSet presAssocID="{04B46FC4-88E9-4438-AADF-5832041D431B}" presName="hierChild6" presStyleCnt="0"/>
      <dgm:spPr/>
    </dgm:pt>
    <dgm:pt modelId="{42239B09-F33E-47A3-A6AE-FA2EC7F3C11C}" type="pres">
      <dgm:prSet presAssocID="{04B46FC4-88E9-4438-AADF-5832041D431B}" presName="hierChild7" presStyleCnt="0"/>
      <dgm:spPr/>
    </dgm:pt>
  </dgm:ptLst>
  <dgm:cxnLst>
    <dgm:cxn modelId="{10C85701-9C1D-4B07-97E4-A457DCFDED65}" type="presOf" srcId="{DB47664E-F983-4AA3-BFA7-4721506F7D5A}" destId="{BF38D0B2-A7EC-4480-AB04-B56BCC455324}" srcOrd="0" destOrd="0" presId="urn:microsoft.com/office/officeart/2005/8/layout/pictureOrgChart+Icon"/>
    <dgm:cxn modelId="{947A826B-DB7A-4B06-B49E-BBDE34D06C7E}" srcId="{D5FD873A-20F1-40F2-A227-8AEB8B3BCC3F}" destId="{D6A3DFC3-2568-4978-A74D-0532AC04BFB6}" srcOrd="2" destOrd="0" parTransId="{74EC6979-6928-43DD-821B-1FB46498413D}" sibTransId="{E796660B-C012-43C7-865A-607E8D37B940}"/>
    <dgm:cxn modelId="{AEAC1111-E646-4207-9F3F-EA763197990F}" srcId="{D5FD873A-20F1-40F2-A227-8AEB8B3BCC3F}" destId="{04B46FC4-88E9-4438-AADF-5832041D431B}" srcOrd="0" destOrd="0" parTransId="{40A18F3A-A7CC-4751-9B23-77C9339FFE45}" sibTransId="{73A3D0B0-D2F1-4DD0-AA1F-017E8A1127A7}"/>
    <dgm:cxn modelId="{88FFDE30-5CFF-4F66-AA4E-36B4F0600DCB}" type="presOf" srcId="{F143C78F-A64E-4D28-9B41-742637731129}" destId="{3DD91C3D-D12B-457E-B280-BED18DEFFD7E}" srcOrd="1" destOrd="0" presId="urn:microsoft.com/office/officeart/2005/8/layout/pictureOrgChart+Icon"/>
    <dgm:cxn modelId="{F80D48FA-2C77-49B9-BB4E-05CDD3546004}" srcId="{8BFF9F22-2B72-4C9B-AE9A-55A6B3DD5EF5}" destId="{F143C78F-A64E-4D28-9B41-742637731129}" srcOrd="0" destOrd="0" parTransId="{24320BAE-43B7-4835-A646-48DB949840E3}" sibTransId="{58C20087-8226-48F2-BAA0-081D4ECA3699}"/>
    <dgm:cxn modelId="{D640C846-439B-45B8-A92B-9059A421127F}" type="presOf" srcId="{A1A75021-1793-4076-9A3D-17219B6F3191}" destId="{D1AF4B3B-1490-4321-9AEB-0E2C987A99BC}" srcOrd="0" destOrd="0" presId="urn:microsoft.com/office/officeart/2005/8/layout/pictureOrgChart+Icon"/>
    <dgm:cxn modelId="{70E7193D-C079-4392-9D1F-B1FEA3A88ECB}" srcId="{D6A3DFC3-2568-4978-A74D-0532AC04BFB6}" destId="{DB47664E-F983-4AA3-BFA7-4721506F7D5A}" srcOrd="0" destOrd="0" parTransId="{A5F7A7B9-DA0F-46FE-8B5D-73A20220778B}" sibTransId="{735930D8-E7D7-4270-B6BE-AD93B8B303A2}"/>
    <dgm:cxn modelId="{0F178BD3-8A3B-412C-811C-979ACAF629A8}" srcId="{DB47664E-F983-4AA3-BFA7-4721506F7D5A}" destId="{C0D211E9-537A-4196-8477-CE13A72E86CC}" srcOrd="0" destOrd="0" parTransId="{58998887-6CEF-44AC-93AE-AB7E258AD716}" sibTransId="{992ECD02-7033-4D3E-965F-744027E91831}"/>
    <dgm:cxn modelId="{6B568EB9-1271-42BF-AE1E-BED332829094}" srcId="{E778C5EE-1F1C-4112-83B2-37A20E7FFC6A}" destId="{D5FD873A-20F1-40F2-A227-8AEB8B3BCC3F}" srcOrd="0" destOrd="0" parTransId="{B5EEB2EE-A937-4FAF-9FDB-520D898E5DF8}" sibTransId="{1E17D5DB-CA1E-4B06-B294-23C75FBAA32D}"/>
    <dgm:cxn modelId="{61E52203-C410-44AA-84B6-FC0EDA5959B5}" srcId="{F143C78F-A64E-4D28-9B41-742637731129}" destId="{6F14F2E1-B976-43F7-A7BF-0FD375A04A1A}" srcOrd="1" destOrd="0" parTransId="{DB83DE84-25F8-4F4C-B974-8FA2678AC9CE}" sibTransId="{EFCDF000-A986-47D5-8084-92D9645F2B98}"/>
    <dgm:cxn modelId="{E84F193E-FDBC-4A9F-8F75-E3A1CC985175}" type="presOf" srcId="{6ACB61E9-9159-4EB8-9D9E-8AE75B437FE9}" destId="{F41C4557-F9C6-4956-920F-84B4ECED6251}" srcOrd="1" destOrd="0" presId="urn:microsoft.com/office/officeart/2005/8/layout/pictureOrgChart+Icon"/>
    <dgm:cxn modelId="{ABEBD956-DB4D-4004-8314-91D59DCC76C4}" type="presOf" srcId="{A5F7A7B9-DA0F-46FE-8B5D-73A20220778B}" destId="{187015FD-78E9-4697-A615-C278FF449D87}" srcOrd="0" destOrd="0" presId="urn:microsoft.com/office/officeart/2005/8/layout/pictureOrgChart+Icon"/>
    <dgm:cxn modelId="{E99774F9-68CB-4FF8-ABEF-D7ECBD21DB08}" type="presOf" srcId="{5EF708D7-4683-4C74-8DE4-FC11CC03AEE7}" destId="{C41B4672-4702-4AF4-8DA9-4EBC322F048A}" srcOrd="0" destOrd="0" presId="urn:microsoft.com/office/officeart/2005/8/layout/pictureOrgChart+Icon"/>
    <dgm:cxn modelId="{51CFB0D3-B3F6-4DC4-A512-B3364134749A}" type="presOf" srcId="{D5FD873A-20F1-40F2-A227-8AEB8B3BCC3F}" destId="{F35F1170-1C5F-4DE4-8F29-2C0B85B82696}" srcOrd="1" destOrd="0" presId="urn:microsoft.com/office/officeart/2005/8/layout/pictureOrgChart+Icon"/>
    <dgm:cxn modelId="{4C865913-BF1A-4035-9ACC-A7C70FD7330A}" type="presOf" srcId="{C0D211E9-537A-4196-8477-CE13A72E86CC}" destId="{A0FBE7E3-B225-4C76-84FB-717DEA1C166F}" srcOrd="0" destOrd="0" presId="urn:microsoft.com/office/officeart/2005/8/layout/pictureOrgChart+Icon"/>
    <dgm:cxn modelId="{8141E0DC-E367-4393-BE78-A1E392354E5C}" type="presOf" srcId="{CAA15DC1-13B6-4AF8-AAD4-92D4A97F4A11}" destId="{EEFCAC47-18CF-4F4E-8E22-D20734816362}" srcOrd="1" destOrd="0" presId="urn:microsoft.com/office/officeart/2005/8/layout/pictureOrgChart+Icon"/>
    <dgm:cxn modelId="{64C42B6C-7268-4ACD-AA35-4FF858CB1D43}" type="presOf" srcId="{D5FD873A-20F1-40F2-A227-8AEB8B3BCC3F}" destId="{5F372374-0457-4BA8-ACC2-DC6561E502E1}" srcOrd="0" destOrd="0" presId="urn:microsoft.com/office/officeart/2005/8/layout/pictureOrgChart+Icon"/>
    <dgm:cxn modelId="{0961698F-54C9-4790-AE97-6189DE4E8A8E}" type="presOf" srcId="{5EF708D7-4683-4C74-8DE4-FC11CC03AEE7}" destId="{E42DA12A-685F-44CE-981A-308C5E82AB08}" srcOrd="1" destOrd="0" presId="urn:microsoft.com/office/officeart/2005/8/layout/pictureOrgChart+Icon"/>
    <dgm:cxn modelId="{B8EAFDF8-1E86-4699-A1CC-08B77415A081}" srcId="{CAA15DC1-13B6-4AF8-AAD4-92D4A97F4A11}" destId="{26796431-C030-4D13-8D77-4B67F4F16CA0}" srcOrd="1" destOrd="0" parTransId="{93CCA0F2-8BC2-4711-B0A3-10300950071A}" sibTransId="{E8651DB2-9F39-4FE4-AF8E-7276DEEDFEB0}"/>
    <dgm:cxn modelId="{57C97B41-26B5-4EF8-A3CA-07C680B57AC8}" type="presOf" srcId="{6F14F2E1-B976-43F7-A7BF-0FD375A04A1A}" destId="{D8942AC6-1046-4644-93A4-38F8990AEF63}" srcOrd="0" destOrd="0" presId="urn:microsoft.com/office/officeart/2005/8/layout/pictureOrgChart+Icon"/>
    <dgm:cxn modelId="{4F817426-1772-420B-8F9C-59A2F6BB69AC}" type="presOf" srcId="{40A18F3A-A7CC-4751-9B23-77C9339FFE45}" destId="{3704CE13-B851-43DB-BC75-BB0F03FA7BD3}" srcOrd="0" destOrd="0" presId="urn:microsoft.com/office/officeart/2005/8/layout/pictureOrgChart+Icon"/>
    <dgm:cxn modelId="{0B3DBBFA-4BD5-44C2-B3AB-6B4281EBB1CF}" type="presOf" srcId="{DB83DE84-25F8-4F4C-B974-8FA2678AC9CE}" destId="{AB3CD372-5520-4666-A9F4-1E498AB27917}" srcOrd="0" destOrd="0" presId="urn:microsoft.com/office/officeart/2005/8/layout/pictureOrgChart+Icon"/>
    <dgm:cxn modelId="{64A4FE96-CFBF-45E5-B2B3-FA99BA55246F}" type="presOf" srcId="{26796431-C030-4D13-8D77-4B67F4F16CA0}" destId="{6A2374E4-4F33-40D9-8E28-EA7442532119}" srcOrd="0" destOrd="0" presId="urn:microsoft.com/office/officeart/2005/8/layout/pictureOrgChart+Icon"/>
    <dgm:cxn modelId="{98E5CF48-FCEB-4659-98B4-7FE3D60D876C}" srcId="{DFA453B8-91ED-4D32-88CC-6E0468F6696E}" destId="{6ACB61E9-9159-4EB8-9D9E-8AE75B437FE9}" srcOrd="0" destOrd="0" parTransId="{8DE452B8-E2B4-478C-B430-86D247C6F52E}" sibTransId="{E79A1BDE-2C59-4E54-84F0-843CA6E8BE15}"/>
    <dgm:cxn modelId="{F340F129-2DE3-48FB-BDB5-ADF33327B9EF}" type="presOf" srcId="{8BFF9F22-2B72-4C9B-AE9A-55A6B3DD5EF5}" destId="{2A6D8B8C-533A-4575-8249-17EAE9E01360}" srcOrd="1" destOrd="0" presId="urn:microsoft.com/office/officeart/2005/8/layout/pictureOrgChart+Icon"/>
    <dgm:cxn modelId="{7CA88E1A-7AD5-40C5-AF1A-1906FE24F91B}" srcId="{CAA15DC1-13B6-4AF8-AAD4-92D4A97F4A11}" destId="{A1A75021-1793-4076-9A3D-17219B6F3191}" srcOrd="0" destOrd="0" parTransId="{126014EF-2891-45BE-B937-9CAB82E52198}" sibTransId="{F40625BF-5097-4F16-B0F6-56CABDC708CE}"/>
    <dgm:cxn modelId="{B1217F79-0F0B-4A99-933A-0226C86FFBA8}" type="presOf" srcId="{FD11FDB6-0204-4D84-982E-9E839B3EA68C}" destId="{13B92107-4C2C-4893-AE0A-5CA769725F8F}" srcOrd="0" destOrd="0" presId="urn:microsoft.com/office/officeart/2005/8/layout/pictureOrgChart+Icon"/>
    <dgm:cxn modelId="{3F5D842B-7E3A-425A-9A3B-2394928B70B8}" type="presOf" srcId="{DFA453B8-91ED-4D32-88CC-6E0468F6696E}" destId="{8015811A-03E8-4AA4-89BF-BAAC96052D5B}" srcOrd="1" destOrd="0" presId="urn:microsoft.com/office/officeart/2005/8/layout/pictureOrgChart+Icon"/>
    <dgm:cxn modelId="{31EE105E-60E7-4D3D-B852-CCEE287BC9A5}" type="presOf" srcId="{93CCA0F2-8BC2-4711-B0A3-10300950071A}" destId="{07F893B0-D58D-4448-9374-274478CD9FF8}" srcOrd="0" destOrd="0" presId="urn:microsoft.com/office/officeart/2005/8/layout/pictureOrgChart+Icon"/>
    <dgm:cxn modelId="{8000BC2E-8F0E-4E0B-8FA8-0A10E35B45D0}" srcId="{D5FD873A-20F1-40F2-A227-8AEB8B3BCC3F}" destId="{8BFF9F22-2B72-4C9B-AE9A-55A6B3DD5EF5}" srcOrd="1" destOrd="0" parTransId="{8201CC64-0521-429E-968B-3080F62455A5}" sibTransId="{23AF61AE-0EC9-479E-8283-059959F63783}"/>
    <dgm:cxn modelId="{75DFF3AE-EDB6-4014-AFDE-5F2A4AB9F73E}" type="presOf" srcId="{D6A3DFC3-2568-4978-A74D-0532AC04BFB6}" destId="{F977A374-4AEE-4840-A5D4-F500A61DD4C5}" srcOrd="1" destOrd="0" presId="urn:microsoft.com/office/officeart/2005/8/layout/pictureOrgChart+Icon"/>
    <dgm:cxn modelId="{CA5A24D6-30CA-4344-8AF4-DD5BFFF7060A}" type="presOf" srcId="{58998887-6CEF-44AC-93AE-AB7E258AD716}" destId="{11835924-CBFE-4236-B29E-38FE2A418E82}" srcOrd="0" destOrd="0" presId="urn:microsoft.com/office/officeart/2005/8/layout/pictureOrgChart+Icon"/>
    <dgm:cxn modelId="{2B796A69-2BCF-4950-884C-E02CD6E0F504}" type="presOf" srcId="{F143C78F-A64E-4D28-9B41-742637731129}" destId="{981652C9-E4F6-42D8-9940-08032FE67AF5}" srcOrd="0" destOrd="0" presId="urn:microsoft.com/office/officeart/2005/8/layout/pictureOrgChart+Icon"/>
    <dgm:cxn modelId="{55164B1B-0316-42CC-AE6A-E1A40515254D}" type="presOf" srcId="{DB47664E-F983-4AA3-BFA7-4721506F7D5A}" destId="{3774F455-FFA7-4A5E-A78B-DF0419B519E9}" srcOrd="1" destOrd="0" presId="urn:microsoft.com/office/officeart/2005/8/layout/pictureOrgChart+Icon"/>
    <dgm:cxn modelId="{CE10CBE8-A7A4-494D-9C0E-447740971DEC}" type="presOf" srcId="{04B46FC4-88E9-4438-AADF-5832041D431B}" destId="{042B367E-FB17-4221-97AC-9CCEE4B33519}" srcOrd="1" destOrd="0" presId="urn:microsoft.com/office/officeart/2005/8/layout/pictureOrgChart+Icon"/>
    <dgm:cxn modelId="{3A8F3D65-8F85-43FF-B940-59B3A8150F20}" type="presOf" srcId="{126014EF-2891-45BE-B937-9CAB82E52198}" destId="{DE48F7C5-4BBE-47DF-96D1-5D9650B59B95}" srcOrd="0" destOrd="0" presId="urn:microsoft.com/office/officeart/2005/8/layout/pictureOrgChart+Icon"/>
    <dgm:cxn modelId="{13665356-1342-4DB7-91FA-51003B203191}" type="presOf" srcId="{24320BAE-43B7-4835-A646-48DB949840E3}" destId="{494FB1CB-9835-4466-8B7D-49095D453EA3}" srcOrd="0" destOrd="0" presId="urn:microsoft.com/office/officeart/2005/8/layout/pictureOrgChart+Icon"/>
    <dgm:cxn modelId="{C9B113BE-E502-408A-9F6F-A4599D69023A}" type="presOf" srcId="{6F14F2E1-B976-43F7-A7BF-0FD375A04A1A}" destId="{6457D010-C3DF-4265-8EFF-53E7A3272711}" srcOrd="1" destOrd="0" presId="urn:microsoft.com/office/officeart/2005/8/layout/pictureOrgChart+Icon"/>
    <dgm:cxn modelId="{1B4AD21B-D088-4CB5-978C-591FA1A0B24B}" type="presOf" srcId="{D6A3DFC3-2568-4978-A74D-0532AC04BFB6}" destId="{E0377A25-6A5F-457D-B68F-0D67FB52BD7C}" srcOrd="0" destOrd="0" presId="urn:microsoft.com/office/officeart/2005/8/layout/pictureOrgChart+Icon"/>
    <dgm:cxn modelId="{59C1C2CD-514F-4C58-AAF6-C925DB661E36}" type="presOf" srcId="{6ACB61E9-9159-4EB8-9D9E-8AE75B437FE9}" destId="{9863E494-D5D1-48F1-98DC-2671CD97C417}" srcOrd="0" destOrd="0" presId="urn:microsoft.com/office/officeart/2005/8/layout/pictureOrgChart+Icon"/>
    <dgm:cxn modelId="{D1846D1D-4C33-4F31-8A03-8A5E6597851B}" type="presOf" srcId="{A1A75021-1793-4076-9A3D-17219B6F3191}" destId="{CE6E5CC4-8062-49B8-BB53-F0B7F32EF2A4}" srcOrd="1" destOrd="0" presId="urn:microsoft.com/office/officeart/2005/8/layout/pictureOrgChart+Icon"/>
    <dgm:cxn modelId="{461EE05D-3A0D-48DE-9683-CB89F3A33677}" type="presOf" srcId="{04B46FC4-88E9-4438-AADF-5832041D431B}" destId="{99F0A50F-E161-4818-9A05-E28E90A3D532}" srcOrd="0" destOrd="0" presId="urn:microsoft.com/office/officeart/2005/8/layout/pictureOrgChart+Icon"/>
    <dgm:cxn modelId="{B80E2083-4D6C-4406-AC75-96E8B8F3B552}" srcId="{F143C78F-A64E-4D28-9B41-742637731129}" destId="{5EF708D7-4683-4C74-8DE4-FC11CC03AEE7}" srcOrd="0" destOrd="0" parTransId="{BDBBA972-C387-4744-8E77-23158BA39FB0}" sibTransId="{7939FB5F-61BD-49CF-B88B-EDD62A1F9F23}"/>
    <dgm:cxn modelId="{A0122183-1E86-40C6-923D-CB44D30AB829}" type="presOf" srcId="{8DE452B8-E2B4-478C-B430-86D247C6F52E}" destId="{7C1AF226-B4ED-41A6-8F77-C5CF0C6B5828}" srcOrd="0" destOrd="0" presId="urn:microsoft.com/office/officeart/2005/8/layout/pictureOrgChart+Icon"/>
    <dgm:cxn modelId="{A509887C-DB42-4C8A-81E6-4D2BC26E2C23}" type="presOf" srcId="{BDBBA972-C387-4744-8E77-23158BA39FB0}" destId="{95894D5A-4511-44E9-B1AE-F38EC25E03E8}" srcOrd="0" destOrd="0" presId="urn:microsoft.com/office/officeart/2005/8/layout/pictureOrgChart+Icon"/>
    <dgm:cxn modelId="{6EB1AA74-438E-487E-A4C2-4269F7C39138}" srcId="{8BFF9F22-2B72-4C9B-AE9A-55A6B3DD5EF5}" destId="{DFA453B8-91ED-4D32-88CC-6E0468F6696E}" srcOrd="1" destOrd="0" parTransId="{FD11FDB6-0204-4D84-982E-9E839B3EA68C}" sibTransId="{C634FBBB-E062-40FA-9F4D-B96EA97F3686}"/>
    <dgm:cxn modelId="{CF25FFBC-2745-4BB2-AC16-DC888E33066E}" type="presOf" srcId="{C0D211E9-537A-4196-8477-CE13A72E86CC}" destId="{FF6AB9CF-8B3B-41C7-86E1-469830D5847C}" srcOrd="1" destOrd="0" presId="urn:microsoft.com/office/officeart/2005/8/layout/pictureOrgChart+Icon"/>
    <dgm:cxn modelId="{26E25CB2-9943-4885-9922-8FCCF3891857}" srcId="{D6A3DFC3-2568-4978-A74D-0532AC04BFB6}" destId="{CAA15DC1-13B6-4AF8-AAD4-92D4A97F4A11}" srcOrd="1" destOrd="0" parTransId="{83381F4A-0822-4CF4-9FE6-BBE89A36E91D}" sibTransId="{A67CA55C-936D-46EA-8A7E-33D89DC44510}"/>
    <dgm:cxn modelId="{005EE5D9-85AC-41F9-B1A3-BAE4EEFCA9BC}" type="presOf" srcId="{8201CC64-0521-429E-968B-3080F62455A5}" destId="{4498A3FF-9540-448C-B849-762B54BAB336}" srcOrd="0" destOrd="0" presId="urn:microsoft.com/office/officeart/2005/8/layout/pictureOrgChart+Icon"/>
    <dgm:cxn modelId="{62440EB7-6A6E-45EF-B217-D73CD59445BF}" type="presOf" srcId="{DFA453B8-91ED-4D32-88CC-6E0468F6696E}" destId="{0ECA355A-4003-4423-A14E-EEF248CAD97B}" srcOrd="0" destOrd="0" presId="urn:microsoft.com/office/officeart/2005/8/layout/pictureOrgChart+Icon"/>
    <dgm:cxn modelId="{AB45334E-AAC8-4D00-A35F-FC4FF6768112}" type="presOf" srcId="{E778C5EE-1F1C-4112-83B2-37A20E7FFC6A}" destId="{35729577-398A-47A6-886A-B38E30909BDF}" srcOrd="0" destOrd="0" presId="urn:microsoft.com/office/officeart/2005/8/layout/pictureOrgChart+Icon"/>
    <dgm:cxn modelId="{6E15981F-FB65-4CB1-8161-EF44911403B9}" type="presOf" srcId="{74EC6979-6928-43DD-821B-1FB46498413D}" destId="{764B4C26-8D04-4B83-88FF-E896F4B3C1DC}" srcOrd="0" destOrd="0" presId="urn:microsoft.com/office/officeart/2005/8/layout/pictureOrgChart+Icon"/>
    <dgm:cxn modelId="{C8958524-1004-47A5-820D-D60786A74439}" type="presOf" srcId="{83381F4A-0822-4CF4-9FE6-BBE89A36E91D}" destId="{503C32AD-78EE-40C9-9517-DD578FC028E4}" srcOrd="0" destOrd="0" presId="urn:microsoft.com/office/officeart/2005/8/layout/pictureOrgChart+Icon"/>
    <dgm:cxn modelId="{E2A8B628-A18B-4925-8AF7-0624153380EC}" type="presOf" srcId="{8BFF9F22-2B72-4C9B-AE9A-55A6B3DD5EF5}" destId="{5BFB8192-845F-4335-B064-8301F7677DC5}" srcOrd="0" destOrd="0" presId="urn:microsoft.com/office/officeart/2005/8/layout/pictureOrgChart+Icon"/>
    <dgm:cxn modelId="{2D9128F7-C38A-4461-82BB-F6BCEB73C5B3}" type="presOf" srcId="{CAA15DC1-13B6-4AF8-AAD4-92D4A97F4A11}" destId="{5CC6FFCA-C262-41AC-9ECF-147E22B62A51}" srcOrd="0" destOrd="0" presId="urn:microsoft.com/office/officeart/2005/8/layout/pictureOrgChart+Icon"/>
    <dgm:cxn modelId="{1372515A-96EA-4EED-91AC-C010F5367452}" type="presOf" srcId="{26796431-C030-4D13-8D77-4B67F4F16CA0}" destId="{A05FBB14-637C-4C0A-8B0A-29FA1AC99848}" srcOrd="1" destOrd="0" presId="urn:microsoft.com/office/officeart/2005/8/layout/pictureOrgChart+Icon"/>
    <dgm:cxn modelId="{E4D4719D-DD5D-4FB8-83A3-899894DD7F74}" type="presParOf" srcId="{35729577-398A-47A6-886A-B38E30909BDF}" destId="{8C862A1E-823B-4D2E-8395-6FFFCF3A21A2}" srcOrd="0" destOrd="0" presId="urn:microsoft.com/office/officeart/2005/8/layout/pictureOrgChart+Icon"/>
    <dgm:cxn modelId="{A30F3E5A-7053-4FA3-BC43-6C69A80226D6}" type="presParOf" srcId="{8C862A1E-823B-4D2E-8395-6FFFCF3A21A2}" destId="{479C09AF-160C-4D59-B4E2-9C6D089F9282}" srcOrd="0" destOrd="0" presId="urn:microsoft.com/office/officeart/2005/8/layout/pictureOrgChart+Icon"/>
    <dgm:cxn modelId="{8CC19FFE-86EF-47AB-B97A-D54B9B1E6757}" type="presParOf" srcId="{479C09AF-160C-4D59-B4E2-9C6D089F9282}" destId="{5F372374-0457-4BA8-ACC2-DC6561E502E1}" srcOrd="0" destOrd="0" presId="urn:microsoft.com/office/officeart/2005/8/layout/pictureOrgChart+Icon"/>
    <dgm:cxn modelId="{6E4F1C7E-8CEE-439D-8C90-A91367E0099F}" type="presParOf" srcId="{479C09AF-160C-4D59-B4E2-9C6D089F9282}" destId="{68960654-798E-4459-BB79-FAEA5CB391CE}" srcOrd="1" destOrd="0" presId="urn:microsoft.com/office/officeart/2005/8/layout/pictureOrgChart+Icon"/>
    <dgm:cxn modelId="{7474FDCA-67C6-4DF8-96A0-A39BFF1390D9}" type="presParOf" srcId="{479C09AF-160C-4D59-B4E2-9C6D089F9282}" destId="{F35F1170-1C5F-4DE4-8F29-2C0B85B82696}" srcOrd="2" destOrd="0" presId="urn:microsoft.com/office/officeart/2005/8/layout/pictureOrgChart+Icon"/>
    <dgm:cxn modelId="{0193A793-E6F9-4466-B435-42E377BE34E7}" type="presParOf" srcId="{8C862A1E-823B-4D2E-8395-6FFFCF3A21A2}" destId="{635E3B1E-3E1A-47F8-8295-D80BEE33232B}" srcOrd="1" destOrd="0" presId="urn:microsoft.com/office/officeart/2005/8/layout/pictureOrgChart+Icon"/>
    <dgm:cxn modelId="{B9BA3127-3DE0-4A93-990A-8AAD48A8D0C9}" type="presParOf" srcId="{635E3B1E-3E1A-47F8-8295-D80BEE33232B}" destId="{4498A3FF-9540-448C-B849-762B54BAB336}" srcOrd="0" destOrd="0" presId="urn:microsoft.com/office/officeart/2005/8/layout/pictureOrgChart+Icon"/>
    <dgm:cxn modelId="{18D26DF1-A294-430B-A1A7-BAE4AC39B943}" type="presParOf" srcId="{635E3B1E-3E1A-47F8-8295-D80BEE33232B}" destId="{E65454AE-079A-460D-8EB6-634E24318947}" srcOrd="1" destOrd="0" presId="urn:microsoft.com/office/officeart/2005/8/layout/pictureOrgChart+Icon"/>
    <dgm:cxn modelId="{3AF97A17-FBEC-49D6-8050-14C122E278B0}" type="presParOf" srcId="{E65454AE-079A-460D-8EB6-634E24318947}" destId="{70AB18B8-2E34-4690-B7CB-FDE3C89299D1}" srcOrd="0" destOrd="0" presId="urn:microsoft.com/office/officeart/2005/8/layout/pictureOrgChart+Icon"/>
    <dgm:cxn modelId="{F2736E9F-6840-4607-B266-5ED256F3C558}" type="presParOf" srcId="{70AB18B8-2E34-4690-B7CB-FDE3C89299D1}" destId="{5BFB8192-845F-4335-B064-8301F7677DC5}" srcOrd="0" destOrd="0" presId="urn:microsoft.com/office/officeart/2005/8/layout/pictureOrgChart+Icon"/>
    <dgm:cxn modelId="{8E61B3F3-0588-4F8C-B8ED-5C58C225555B}" type="presParOf" srcId="{70AB18B8-2E34-4690-B7CB-FDE3C89299D1}" destId="{C81A211E-6DA1-4F08-9625-E3F0761FB665}" srcOrd="1" destOrd="0" presId="urn:microsoft.com/office/officeart/2005/8/layout/pictureOrgChart+Icon"/>
    <dgm:cxn modelId="{2DADABC2-8128-4F6E-8E66-9C389E89B63B}" type="presParOf" srcId="{70AB18B8-2E34-4690-B7CB-FDE3C89299D1}" destId="{2A6D8B8C-533A-4575-8249-17EAE9E01360}" srcOrd="2" destOrd="0" presId="urn:microsoft.com/office/officeart/2005/8/layout/pictureOrgChart+Icon"/>
    <dgm:cxn modelId="{04349B38-CE78-43BF-9C9E-7D4DDB166B3A}" type="presParOf" srcId="{E65454AE-079A-460D-8EB6-634E24318947}" destId="{817EC2A4-E8E2-422A-B4D4-A3DAA9CACFFF}" srcOrd="1" destOrd="0" presId="urn:microsoft.com/office/officeart/2005/8/layout/pictureOrgChart+Icon"/>
    <dgm:cxn modelId="{4A146CC0-CE37-4569-96B5-3D217AA2C630}" type="presParOf" srcId="{817EC2A4-E8E2-422A-B4D4-A3DAA9CACFFF}" destId="{494FB1CB-9835-4466-8B7D-49095D453EA3}" srcOrd="0" destOrd="0" presId="urn:microsoft.com/office/officeart/2005/8/layout/pictureOrgChart+Icon"/>
    <dgm:cxn modelId="{B94A7519-7A26-4E35-B2B0-485DD59C2B6B}" type="presParOf" srcId="{817EC2A4-E8E2-422A-B4D4-A3DAA9CACFFF}" destId="{8D533F21-1EA2-4E4F-B24C-BB068E469CA4}" srcOrd="1" destOrd="0" presId="urn:microsoft.com/office/officeart/2005/8/layout/pictureOrgChart+Icon"/>
    <dgm:cxn modelId="{0257EFDB-F0BD-477D-B907-CDBD78D71BF7}" type="presParOf" srcId="{8D533F21-1EA2-4E4F-B24C-BB068E469CA4}" destId="{3D126C8D-5D6A-4386-9FE8-EA7D8F7B0008}" srcOrd="0" destOrd="0" presId="urn:microsoft.com/office/officeart/2005/8/layout/pictureOrgChart+Icon"/>
    <dgm:cxn modelId="{858B435A-E02B-4F4E-BD9B-660DF3A7199F}" type="presParOf" srcId="{3D126C8D-5D6A-4386-9FE8-EA7D8F7B0008}" destId="{981652C9-E4F6-42D8-9940-08032FE67AF5}" srcOrd="0" destOrd="0" presId="urn:microsoft.com/office/officeart/2005/8/layout/pictureOrgChart+Icon"/>
    <dgm:cxn modelId="{725ABF70-4DF9-44F0-B466-37370A8F81CE}" type="presParOf" srcId="{3D126C8D-5D6A-4386-9FE8-EA7D8F7B0008}" destId="{9338D871-08AD-4A61-A366-52BC3B4A1D4A}" srcOrd="1" destOrd="0" presId="urn:microsoft.com/office/officeart/2005/8/layout/pictureOrgChart+Icon"/>
    <dgm:cxn modelId="{5C5F58B0-4AB6-4747-BD99-C94C9F91EA4E}" type="presParOf" srcId="{3D126C8D-5D6A-4386-9FE8-EA7D8F7B0008}" destId="{3DD91C3D-D12B-457E-B280-BED18DEFFD7E}" srcOrd="2" destOrd="0" presId="urn:microsoft.com/office/officeart/2005/8/layout/pictureOrgChart+Icon"/>
    <dgm:cxn modelId="{27CD5FAE-EF03-42C2-93CD-607BEB4BDB7E}" type="presParOf" srcId="{8D533F21-1EA2-4E4F-B24C-BB068E469CA4}" destId="{072B7A4F-F68D-4BCF-9D52-7DFC6F0783BE}" srcOrd="1" destOrd="0" presId="urn:microsoft.com/office/officeart/2005/8/layout/pictureOrgChart+Icon"/>
    <dgm:cxn modelId="{EC51A29D-3809-44DB-A8C2-87FB43FDFA03}" type="presParOf" srcId="{072B7A4F-F68D-4BCF-9D52-7DFC6F0783BE}" destId="{95894D5A-4511-44E9-B1AE-F38EC25E03E8}" srcOrd="0" destOrd="0" presId="urn:microsoft.com/office/officeart/2005/8/layout/pictureOrgChart+Icon"/>
    <dgm:cxn modelId="{43980295-D666-44BE-8FBA-3924714765F4}" type="presParOf" srcId="{072B7A4F-F68D-4BCF-9D52-7DFC6F0783BE}" destId="{13BA45DE-D4AE-46FB-811B-3FEE5EA773BE}" srcOrd="1" destOrd="0" presId="urn:microsoft.com/office/officeart/2005/8/layout/pictureOrgChart+Icon"/>
    <dgm:cxn modelId="{E4E87130-7338-4DA1-A9C2-087353219063}" type="presParOf" srcId="{13BA45DE-D4AE-46FB-811B-3FEE5EA773BE}" destId="{2413ED44-A6CA-46FE-A72D-E3680561523F}" srcOrd="0" destOrd="0" presId="urn:microsoft.com/office/officeart/2005/8/layout/pictureOrgChart+Icon"/>
    <dgm:cxn modelId="{C1FF4407-5B95-44DA-9794-C25535E6BF27}" type="presParOf" srcId="{2413ED44-A6CA-46FE-A72D-E3680561523F}" destId="{C41B4672-4702-4AF4-8DA9-4EBC322F048A}" srcOrd="0" destOrd="0" presId="urn:microsoft.com/office/officeart/2005/8/layout/pictureOrgChart+Icon"/>
    <dgm:cxn modelId="{3D231710-7146-451A-A9EB-196F7B9234E7}" type="presParOf" srcId="{2413ED44-A6CA-46FE-A72D-E3680561523F}" destId="{A440A0D2-F5EF-4ED0-A81F-D1139BEDBD34}" srcOrd="1" destOrd="0" presId="urn:microsoft.com/office/officeart/2005/8/layout/pictureOrgChart+Icon"/>
    <dgm:cxn modelId="{57B78A30-E3F6-4A57-AF74-8C92C9C27B7C}" type="presParOf" srcId="{2413ED44-A6CA-46FE-A72D-E3680561523F}" destId="{E42DA12A-685F-44CE-981A-308C5E82AB08}" srcOrd="2" destOrd="0" presId="urn:microsoft.com/office/officeart/2005/8/layout/pictureOrgChart+Icon"/>
    <dgm:cxn modelId="{98509474-10A0-4B29-886E-E4A1F6B40D6F}" type="presParOf" srcId="{13BA45DE-D4AE-46FB-811B-3FEE5EA773BE}" destId="{63815A54-C37D-404E-97BB-714CD18C03AB}" srcOrd="1" destOrd="0" presId="urn:microsoft.com/office/officeart/2005/8/layout/pictureOrgChart+Icon"/>
    <dgm:cxn modelId="{07C7855E-30C2-4317-B66C-DC608C7122C7}" type="presParOf" srcId="{13BA45DE-D4AE-46FB-811B-3FEE5EA773BE}" destId="{9D0FCF2F-49D5-4E56-83D7-1F980881D3E6}" srcOrd="2" destOrd="0" presId="urn:microsoft.com/office/officeart/2005/8/layout/pictureOrgChart+Icon"/>
    <dgm:cxn modelId="{968B49AA-21A7-48E3-A484-6F6522C07CD4}" type="presParOf" srcId="{072B7A4F-F68D-4BCF-9D52-7DFC6F0783BE}" destId="{AB3CD372-5520-4666-A9F4-1E498AB27917}" srcOrd="2" destOrd="0" presId="urn:microsoft.com/office/officeart/2005/8/layout/pictureOrgChart+Icon"/>
    <dgm:cxn modelId="{6E2DF026-75A6-4EED-A25E-56D14037FDF0}" type="presParOf" srcId="{072B7A4F-F68D-4BCF-9D52-7DFC6F0783BE}" destId="{0CEC7173-067C-4A0E-8E5B-376AF8166AA8}" srcOrd="3" destOrd="0" presId="urn:microsoft.com/office/officeart/2005/8/layout/pictureOrgChart+Icon"/>
    <dgm:cxn modelId="{2E91DAA1-9D3F-44BD-A478-5FFFBAAC030A}" type="presParOf" srcId="{0CEC7173-067C-4A0E-8E5B-376AF8166AA8}" destId="{B9E208B8-0BE6-4FBD-8BCA-C5681FA18831}" srcOrd="0" destOrd="0" presId="urn:microsoft.com/office/officeart/2005/8/layout/pictureOrgChart+Icon"/>
    <dgm:cxn modelId="{5105EA22-250F-41E8-BB70-891FED7E132C}" type="presParOf" srcId="{B9E208B8-0BE6-4FBD-8BCA-C5681FA18831}" destId="{D8942AC6-1046-4644-93A4-38F8990AEF63}" srcOrd="0" destOrd="0" presId="urn:microsoft.com/office/officeart/2005/8/layout/pictureOrgChart+Icon"/>
    <dgm:cxn modelId="{B5515894-ED03-4430-ACF0-FCC77C9D0CFB}" type="presParOf" srcId="{B9E208B8-0BE6-4FBD-8BCA-C5681FA18831}" destId="{EEE8782B-A1EC-4C6F-8362-62E27E8536D9}" srcOrd="1" destOrd="0" presId="urn:microsoft.com/office/officeart/2005/8/layout/pictureOrgChart+Icon"/>
    <dgm:cxn modelId="{463E1A66-1400-47CC-987C-04629A03B847}" type="presParOf" srcId="{B9E208B8-0BE6-4FBD-8BCA-C5681FA18831}" destId="{6457D010-C3DF-4265-8EFF-53E7A3272711}" srcOrd="2" destOrd="0" presId="urn:microsoft.com/office/officeart/2005/8/layout/pictureOrgChart+Icon"/>
    <dgm:cxn modelId="{5FD4D629-58C9-4F6E-B3A1-BE12D3483F31}" type="presParOf" srcId="{0CEC7173-067C-4A0E-8E5B-376AF8166AA8}" destId="{27F2745B-2334-48CD-9BE5-B0101700669D}" srcOrd="1" destOrd="0" presId="urn:microsoft.com/office/officeart/2005/8/layout/pictureOrgChart+Icon"/>
    <dgm:cxn modelId="{E6EC51C6-5132-4ECE-AC6D-23C339CE95F4}" type="presParOf" srcId="{0CEC7173-067C-4A0E-8E5B-376AF8166AA8}" destId="{EDFC0F5E-9482-44C2-8CAB-56E4ABA5187C}" srcOrd="2" destOrd="0" presId="urn:microsoft.com/office/officeart/2005/8/layout/pictureOrgChart+Icon"/>
    <dgm:cxn modelId="{8EF6969F-192A-4C15-946F-4711D6543E29}" type="presParOf" srcId="{8D533F21-1EA2-4E4F-B24C-BB068E469CA4}" destId="{F5CDA83B-09A4-4C78-AA4C-445AEC6D153D}" srcOrd="2" destOrd="0" presId="urn:microsoft.com/office/officeart/2005/8/layout/pictureOrgChart+Icon"/>
    <dgm:cxn modelId="{7DB8820A-9034-4B7E-B131-0C180977FB22}" type="presParOf" srcId="{817EC2A4-E8E2-422A-B4D4-A3DAA9CACFFF}" destId="{13B92107-4C2C-4893-AE0A-5CA769725F8F}" srcOrd="2" destOrd="0" presId="urn:microsoft.com/office/officeart/2005/8/layout/pictureOrgChart+Icon"/>
    <dgm:cxn modelId="{C3E6AA3B-F864-471B-94D3-AEA1FCC4DA83}" type="presParOf" srcId="{817EC2A4-E8E2-422A-B4D4-A3DAA9CACFFF}" destId="{FCB3CF82-60C3-4277-A320-C1B636B13E4D}" srcOrd="3" destOrd="0" presId="urn:microsoft.com/office/officeart/2005/8/layout/pictureOrgChart+Icon"/>
    <dgm:cxn modelId="{1F893104-71F6-492A-88BA-F1335C801EC5}" type="presParOf" srcId="{FCB3CF82-60C3-4277-A320-C1B636B13E4D}" destId="{EC1F955F-8FED-4456-B723-9DDDCF8A4CAA}" srcOrd="0" destOrd="0" presId="urn:microsoft.com/office/officeart/2005/8/layout/pictureOrgChart+Icon"/>
    <dgm:cxn modelId="{1558EC0A-BE7B-4FC0-9F65-2573F942865C}" type="presParOf" srcId="{EC1F955F-8FED-4456-B723-9DDDCF8A4CAA}" destId="{0ECA355A-4003-4423-A14E-EEF248CAD97B}" srcOrd="0" destOrd="0" presId="urn:microsoft.com/office/officeart/2005/8/layout/pictureOrgChart+Icon"/>
    <dgm:cxn modelId="{97CDE098-F509-405E-958B-50BEA5D98A00}" type="presParOf" srcId="{EC1F955F-8FED-4456-B723-9DDDCF8A4CAA}" destId="{359FBCE9-7131-49DC-98CF-81F61189271E}" srcOrd="1" destOrd="0" presId="urn:microsoft.com/office/officeart/2005/8/layout/pictureOrgChart+Icon"/>
    <dgm:cxn modelId="{CFA4DA14-5ACD-4395-896F-0FFC68D62740}" type="presParOf" srcId="{EC1F955F-8FED-4456-B723-9DDDCF8A4CAA}" destId="{8015811A-03E8-4AA4-89BF-BAAC96052D5B}" srcOrd="2" destOrd="0" presId="urn:microsoft.com/office/officeart/2005/8/layout/pictureOrgChart+Icon"/>
    <dgm:cxn modelId="{06C9072D-98B1-4F9A-A865-9E733A810923}" type="presParOf" srcId="{FCB3CF82-60C3-4277-A320-C1B636B13E4D}" destId="{81DD02A5-1DD4-48CE-83A2-C3815E392EB6}" srcOrd="1" destOrd="0" presId="urn:microsoft.com/office/officeart/2005/8/layout/pictureOrgChart+Icon"/>
    <dgm:cxn modelId="{43E11BC0-0BE8-40AD-B6E3-2418D272233D}" type="presParOf" srcId="{81DD02A5-1DD4-48CE-83A2-C3815E392EB6}" destId="{7C1AF226-B4ED-41A6-8F77-C5CF0C6B5828}" srcOrd="0" destOrd="0" presId="urn:microsoft.com/office/officeart/2005/8/layout/pictureOrgChart+Icon"/>
    <dgm:cxn modelId="{7C7B4564-9B21-4663-AB67-5FF266F9FDD4}" type="presParOf" srcId="{81DD02A5-1DD4-48CE-83A2-C3815E392EB6}" destId="{D111D99D-7387-4326-B03A-4BA8FD20A8BA}" srcOrd="1" destOrd="0" presId="urn:microsoft.com/office/officeart/2005/8/layout/pictureOrgChart+Icon"/>
    <dgm:cxn modelId="{6385E212-FB16-4FCC-A52C-3A45E38710B2}" type="presParOf" srcId="{D111D99D-7387-4326-B03A-4BA8FD20A8BA}" destId="{17D79A11-281E-498B-9242-A2388ECD2238}" srcOrd="0" destOrd="0" presId="urn:microsoft.com/office/officeart/2005/8/layout/pictureOrgChart+Icon"/>
    <dgm:cxn modelId="{CFEE78FA-292A-476B-91EE-7DEF055A1541}" type="presParOf" srcId="{17D79A11-281E-498B-9242-A2388ECD2238}" destId="{9863E494-D5D1-48F1-98DC-2671CD97C417}" srcOrd="0" destOrd="0" presId="urn:microsoft.com/office/officeart/2005/8/layout/pictureOrgChart+Icon"/>
    <dgm:cxn modelId="{F3D16D55-D0DA-4D01-94D6-62D62AA71696}" type="presParOf" srcId="{17D79A11-281E-498B-9242-A2388ECD2238}" destId="{F540F303-6797-4A22-9672-CE44C1FE38F0}" srcOrd="1" destOrd="0" presId="urn:microsoft.com/office/officeart/2005/8/layout/pictureOrgChart+Icon"/>
    <dgm:cxn modelId="{40D043AA-6BE4-4932-AAE4-DD6D15E9045F}" type="presParOf" srcId="{17D79A11-281E-498B-9242-A2388ECD2238}" destId="{F41C4557-F9C6-4956-920F-84B4ECED6251}" srcOrd="2" destOrd="0" presId="urn:microsoft.com/office/officeart/2005/8/layout/pictureOrgChart+Icon"/>
    <dgm:cxn modelId="{396E185C-DA84-4BE5-BD15-A146061C8275}" type="presParOf" srcId="{D111D99D-7387-4326-B03A-4BA8FD20A8BA}" destId="{6F8ECF61-CD1F-4951-A107-46985133A390}" srcOrd="1" destOrd="0" presId="urn:microsoft.com/office/officeart/2005/8/layout/pictureOrgChart+Icon"/>
    <dgm:cxn modelId="{3255BB77-B830-4971-B26A-5597D1591597}" type="presParOf" srcId="{D111D99D-7387-4326-B03A-4BA8FD20A8BA}" destId="{5E6CAEF9-02FF-411A-A56E-BAD700229205}" srcOrd="2" destOrd="0" presId="urn:microsoft.com/office/officeart/2005/8/layout/pictureOrgChart+Icon"/>
    <dgm:cxn modelId="{20CAC0CC-48AA-4A37-983B-8C1E8C558D94}" type="presParOf" srcId="{FCB3CF82-60C3-4277-A320-C1B636B13E4D}" destId="{B88746DA-65AB-4A64-9302-9272290F9FC2}" srcOrd="2" destOrd="0" presId="urn:microsoft.com/office/officeart/2005/8/layout/pictureOrgChart+Icon"/>
    <dgm:cxn modelId="{00760037-9660-481A-AD61-E7B805FE9387}" type="presParOf" srcId="{E65454AE-079A-460D-8EB6-634E24318947}" destId="{20B81177-8C1E-4357-B152-9FA495EDFB02}" srcOrd="2" destOrd="0" presId="urn:microsoft.com/office/officeart/2005/8/layout/pictureOrgChart+Icon"/>
    <dgm:cxn modelId="{89CA7B89-5B0F-4631-B546-2E5251FB7CEE}" type="presParOf" srcId="{635E3B1E-3E1A-47F8-8295-D80BEE33232B}" destId="{764B4C26-8D04-4B83-88FF-E896F4B3C1DC}" srcOrd="2" destOrd="0" presId="urn:microsoft.com/office/officeart/2005/8/layout/pictureOrgChart+Icon"/>
    <dgm:cxn modelId="{66B26EA1-44F1-435A-BBBF-C16245B3290B}" type="presParOf" srcId="{635E3B1E-3E1A-47F8-8295-D80BEE33232B}" destId="{B9DD53F4-7850-40F2-B339-17AC421F5BF5}" srcOrd="3" destOrd="0" presId="urn:microsoft.com/office/officeart/2005/8/layout/pictureOrgChart+Icon"/>
    <dgm:cxn modelId="{6047732E-8654-4028-8605-772105FCBDFD}" type="presParOf" srcId="{B9DD53F4-7850-40F2-B339-17AC421F5BF5}" destId="{E0BC6FA9-4E31-4A6B-9FCB-C05E6FA67F60}" srcOrd="0" destOrd="0" presId="urn:microsoft.com/office/officeart/2005/8/layout/pictureOrgChart+Icon"/>
    <dgm:cxn modelId="{78361A3C-C89E-4B42-9C27-5A445A7D83C7}" type="presParOf" srcId="{E0BC6FA9-4E31-4A6B-9FCB-C05E6FA67F60}" destId="{E0377A25-6A5F-457D-B68F-0D67FB52BD7C}" srcOrd="0" destOrd="0" presId="urn:microsoft.com/office/officeart/2005/8/layout/pictureOrgChart+Icon"/>
    <dgm:cxn modelId="{69E35FEB-8FB0-465B-B119-86B65FBCE566}" type="presParOf" srcId="{E0BC6FA9-4E31-4A6B-9FCB-C05E6FA67F60}" destId="{E09A3D7A-CBCC-4C4E-8974-7CF2F9D97ECF}" srcOrd="1" destOrd="0" presId="urn:microsoft.com/office/officeart/2005/8/layout/pictureOrgChart+Icon"/>
    <dgm:cxn modelId="{C17F5710-E09A-4481-A9E2-A4E356226CFD}" type="presParOf" srcId="{E0BC6FA9-4E31-4A6B-9FCB-C05E6FA67F60}" destId="{F977A374-4AEE-4840-A5D4-F500A61DD4C5}" srcOrd="2" destOrd="0" presId="urn:microsoft.com/office/officeart/2005/8/layout/pictureOrgChart+Icon"/>
    <dgm:cxn modelId="{98A0C5DA-C3EC-41F6-A508-E88E9DF7019D}" type="presParOf" srcId="{B9DD53F4-7850-40F2-B339-17AC421F5BF5}" destId="{2B2329AD-47F7-405C-8FFC-446A693FE364}" srcOrd="1" destOrd="0" presId="urn:microsoft.com/office/officeart/2005/8/layout/pictureOrgChart+Icon"/>
    <dgm:cxn modelId="{CF78F948-9E4E-45E4-933E-C59E2369D634}" type="presParOf" srcId="{2B2329AD-47F7-405C-8FFC-446A693FE364}" destId="{187015FD-78E9-4697-A615-C278FF449D87}" srcOrd="0" destOrd="0" presId="urn:microsoft.com/office/officeart/2005/8/layout/pictureOrgChart+Icon"/>
    <dgm:cxn modelId="{BE1DA9A1-59E5-453B-88CA-6F6BC2C36940}" type="presParOf" srcId="{2B2329AD-47F7-405C-8FFC-446A693FE364}" destId="{2A08EC19-1C8C-4470-B5BC-288F5FEA238E}" srcOrd="1" destOrd="0" presId="urn:microsoft.com/office/officeart/2005/8/layout/pictureOrgChart+Icon"/>
    <dgm:cxn modelId="{2A98D097-8F90-49CD-ADB4-1AC24D842AA0}" type="presParOf" srcId="{2A08EC19-1C8C-4470-B5BC-288F5FEA238E}" destId="{CE24F084-1ECA-4586-A772-CF2D36301B5E}" srcOrd="0" destOrd="0" presId="urn:microsoft.com/office/officeart/2005/8/layout/pictureOrgChart+Icon"/>
    <dgm:cxn modelId="{326A830A-CBA1-4985-A3CB-A932A5B89170}" type="presParOf" srcId="{CE24F084-1ECA-4586-A772-CF2D36301B5E}" destId="{BF38D0B2-A7EC-4480-AB04-B56BCC455324}" srcOrd="0" destOrd="0" presId="urn:microsoft.com/office/officeart/2005/8/layout/pictureOrgChart+Icon"/>
    <dgm:cxn modelId="{E3CDFF4E-4A88-4A4C-9249-0B6141EFF921}" type="presParOf" srcId="{CE24F084-1ECA-4586-A772-CF2D36301B5E}" destId="{AA92C250-8D94-4E19-B6DC-33BF17B54A0D}" srcOrd="1" destOrd="0" presId="urn:microsoft.com/office/officeart/2005/8/layout/pictureOrgChart+Icon"/>
    <dgm:cxn modelId="{5F78C83D-4624-46C2-B3DC-3E8BB8C856F8}" type="presParOf" srcId="{CE24F084-1ECA-4586-A772-CF2D36301B5E}" destId="{3774F455-FFA7-4A5E-A78B-DF0419B519E9}" srcOrd="2" destOrd="0" presId="urn:microsoft.com/office/officeart/2005/8/layout/pictureOrgChart+Icon"/>
    <dgm:cxn modelId="{B656E0F8-5D86-4910-B99A-CC0F6B97D4E6}" type="presParOf" srcId="{2A08EC19-1C8C-4470-B5BC-288F5FEA238E}" destId="{21A6E7D3-E415-46DA-9321-183593C089F9}" srcOrd="1" destOrd="0" presId="urn:microsoft.com/office/officeart/2005/8/layout/pictureOrgChart+Icon"/>
    <dgm:cxn modelId="{255E3741-EEB1-4F2A-9308-EFF22F63B396}" type="presParOf" srcId="{21A6E7D3-E415-46DA-9321-183593C089F9}" destId="{11835924-CBFE-4236-B29E-38FE2A418E82}" srcOrd="0" destOrd="0" presId="urn:microsoft.com/office/officeart/2005/8/layout/pictureOrgChart+Icon"/>
    <dgm:cxn modelId="{1B486813-59C4-4567-A19E-A42BEFAB22CC}" type="presParOf" srcId="{21A6E7D3-E415-46DA-9321-183593C089F9}" destId="{248ADCB0-FAA3-44AB-BE83-0CE8E97CED36}" srcOrd="1" destOrd="0" presId="urn:microsoft.com/office/officeart/2005/8/layout/pictureOrgChart+Icon"/>
    <dgm:cxn modelId="{88822731-68B4-431A-9613-807B93A98538}" type="presParOf" srcId="{248ADCB0-FAA3-44AB-BE83-0CE8E97CED36}" destId="{A6F6EEB2-821B-49CE-92C3-EA4C51E91A04}" srcOrd="0" destOrd="0" presId="urn:microsoft.com/office/officeart/2005/8/layout/pictureOrgChart+Icon"/>
    <dgm:cxn modelId="{423F948D-4C81-4C2E-99EA-81391A0B06A0}" type="presParOf" srcId="{A6F6EEB2-821B-49CE-92C3-EA4C51E91A04}" destId="{A0FBE7E3-B225-4C76-84FB-717DEA1C166F}" srcOrd="0" destOrd="0" presId="urn:microsoft.com/office/officeart/2005/8/layout/pictureOrgChart+Icon"/>
    <dgm:cxn modelId="{F200174A-DA54-4313-82BE-919CF6F4C4B3}" type="presParOf" srcId="{A6F6EEB2-821B-49CE-92C3-EA4C51E91A04}" destId="{BBFA4E53-D0D0-4F9A-AD32-D70BCD042BE8}" srcOrd="1" destOrd="0" presId="urn:microsoft.com/office/officeart/2005/8/layout/pictureOrgChart+Icon"/>
    <dgm:cxn modelId="{D7044ED5-B09F-4677-B2E9-6FB20D356532}" type="presParOf" srcId="{A6F6EEB2-821B-49CE-92C3-EA4C51E91A04}" destId="{FF6AB9CF-8B3B-41C7-86E1-469830D5847C}" srcOrd="2" destOrd="0" presId="urn:microsoft.com/office/officeart/2005/8/layout/pictureOrgChart+Icon"/>
    <dgm:cxn modelId="{0C890E45-D39E-4C5A-B079-50F6DE4DC8EB}" type="presParOf" srcId="{248ADCB0-FAA3-44AB-BE83-0CE8E97CED36}" destId="{D24F6BCB-497A-4FBD-85ED-20400F164F69}" srcOrd="1" destOrd="0" presId="urn:microsoft.com/office/officeart/2005/8/layout/pictureOrgChart+Icon"/>
    <dgm:cxn modelId="{3FD20E1C-EA1E-48F4-9627-A4687246975D}" type="presParOf" srcId="{248ADCB0-FAA3-44AB-BE83-0CE8E97CED36}" destId="{32C5BE49-ED8A-4933-B6A6-07C90E13FF5E}" srcOrd="2" destOrd="0" presId="urn:microsoft.com/office/officeart/2005/8/layout/pictureOrgChart+Icon"/>
    <dgm:cxn modelId="{2E0D3814-94FF-4AC7-A154-E46987C997EC}" type="presParOf" srcId="{2A08EC19-1C8C-4470-B5BC-288F5FEA238E}" destId="{A1373540-8F24-4C99-8B1C-8DADC4960D95}" srcOrd="2" destOrd="0" presId="urn:microsoft.com/office/officeart/2005/8/layout/pictureOrgChart+Icon"/>
    <dgm:cxn modelId="{41FE0122-4D61-49AA-BCDC-D4D0FD71A7FD}" type="presParOf" srcId="{2B2329AD-47F7-405C-8FFC-446A693FE364}" destId="{503C32AD-78EE-40C9-9517-DD578FC028E4}" srcOrd="2" destOrd="0" presId="urn:microsoft.com/office/officeart/2005/8/layout/pictureOrgChart+Icon"/>
    <dgm:cxn modelId="{4FB528F3-F17B-429E-ABB1-398FAADDDBAF}" type="presParOf" srcId="{2B2329AD-47F7-405C-8FFC-446A693FE364}" destId="{E00731CD-D45A-4CB4-B4A9-B475B68D4729}" srcOrd="3" destOrd="0" presId="urn:microsoft.com/office/officeart/2005/8/layout/pictureOrgChart+Icon"/>
    <dgm:cxn modelId="{E2D5D6DC-38B7-430C-9146-FE38FAEB40C9}" type="presParOf" srcId="{E00731CD-D45A-4CB4-B4A9-B475B68D4729}" destId="{7A9A6C91-B8C0-4ECC-AAC5-BC64E48E0980}" srcOrd="0" destOrd="0" presId="urn:microsoft.com/office/officeart/2005/8/layout/pictureOrgChart+Icon"/>
    <dgm:cxn modelId="{17155EC0-6A63-4DC8-9B4E-58B1A61F64F2}" type="presParOf" srcId="{7A9A6C91-B8C0-4ECC-AAC5-BC64E48E0980}" destId="{5CC6FFCA-C262-41AC-9ECF-147E22B62A51}" srcOrd="0" destOrd="0" presId="urn:microsoft.com/office/officeart/2005/8/layout/pictureOrgChart+Icon"/>
    <dgm:cxn modelId="{0379E0EF-BDD9-4586-AFDE-2E4C374C31F4}" type="presParOf" srcId="{7A9A6C91-B8C0-4ECC-AAC5-BC64E48E0980}" destId="{1490444D-4F60-4BBC-A756-A0EC8E70D774}" srcOrd="1" destOrd="0" presId="urn:microsoft.com/office/officeart/2005/8/layout/pictureOrgChart+Icon"/>
    <dgm:cxn modelId="{42F557ED-7E00-4498-B7CA-8D0FA340C99A}" type="presParOf" srcId="{7A9A6C91-B8C0-4ECC-AAC5-BC64E48E0980}" destId="{EEFCAC47-18CF-4F4E-8E22-D20734816362}" srcOrd="2" destOrd="0" presId="urn:microsoft.com/office/officeart/2005/8/layout/pictureOrgChart+Icon"/>
    <dgm:cxn modelId="{C7D0B069-8B37-454A-8889-E2676582A29A}" type="presParOf" srcId="{E00731CD-D45A-4CB4-B4A9-B475B68D4729}" destId="{08EE1B77-E45B-4638-952C-8B836EC9B392}" srcOrd="1" destOrd="0" presId="urn:microsoft.com/office/officeart/2005/8/layout/pictureOrgChart+Icon"/>
    <dgm:cxn modelId="{BCE068C6-CD00-4B96-8F2C-74B989C056FD}" type="presParOf" srcId="{08EE1B77-E45B-4638-952C-8B836EC9B392}" destId="{DE48F7C5-4BBE-47DF-96D1-5D9650B59B95}" srcOrd="0" destOrd="0" presId="urn:microsoft.com/office/officeart/2005/8/layout/pictureOrgChart+Icon"/>
    <dgm:cxn modelId="{D5834ACE-95D2-4C65-A32C-95471746333C}" type="presParOf" srcId="{08EE1B77-E45B-4638-952C-8B836EC9B392}" destId="{572B8C4E-240E-4E96-AA74-9CD64F439281}" srcOrd="1" destOrd="0" presId="urn:microsoft.com/office/officeart/2005/8/layout/pictureOrgChart+Icon"/>
    <dgm:cxn modelId="{45B01547-98D3-44C7-845C-9059F4CB7FDB}" type="presParOf" srcId="{572B8C4E-240E-4E96-AA74-9CD64F439281}" destId="{2CB1D74D-660F-4B4D-9A3A-A401D55F25F7}" srcOrd="0" destOrd="0" presId="urn:microsoft.com/office/officeart/2005/8/layout/pictureOrgChart+Icon"/>
    <dgm:cxn modelId="{783C5F68-9746-4D61-BC64-1B94CE868F8D}" type="presParOf" srcId="{2CB1D74D-660F-4B4D-9A3A-A401D55F25F7}" destId="{D1AF4B3B-1490-4321-9AEB-0E2C987A99BC}" srcOrd="0" destOrd="0" presId="urn:microsoft.com/office/officeart/2005/8/layout/pictureOrgChart+Icon"/>
    <dgm:cxn modelId="{BE551A6C-2CDE-4BA4-A969-0760A2478A52}" type="presParOf" srcId="{2CB1D74D-660F-4B4D-9A3A-A401D55F25F7}" destId="{22C3529A-01A1-4F1B-895A-D4502EE4F719}" srcOrd="1" destOrd="0" presId="urn:microsoft.com/office/officeart/2005/8/layout/pictureOrgChart+Icon"/>
    <dgm:cxn modelId="{63572D90-7257-43CF-ADF4-185898F9EFC1}" type="presParOf" srcId="{2CB1D74D-660F-4B4D-9A3A-A401D55F25F7}" destId="{CE6E5CC4-8062-49B8-BB53-F0B7F32EF2A4}" srcOrd="2" destOrd="0" presId="urn:microsoft.com/office/officeart/2005/8/layout/pictureOrgChart+Icon"/>
    <dgm:cxn modelId="{6A838422-5C5E-4C49-A034-65CE332558C4}" type="presParOf" srcId="{572B8C4E-240E-4E96-AA74-9CD64F439281}" destId="{8154964B-7412-4806-B86E-5328133547A0}" srcOrd="1" destOrd="0" presId="urn:microsoft.com/office/officeart/2005/8/layout/pictureOrgChart+Icon"/>
    <dgm:cxn modelId="{6EFB0F9F-F7C0-4006-AE49-4C444996A2C1}" type="presParOf" srcId="{572B8C4E-240E-4E96-AA74-9CD64F439281}" destId="{2735AB50-A348-459B-B314-FC5C98DB14EB}" srcOrd="2" destOrd="0" presId="urn:microsoft.com/office/officeart/2005/8/layout/pictureOrgChart+Icon"/>
    <dgm:cxn modelId="{97F9ED2D-2A3E-4C9E-BE04-96DEB698E97C}" type="presParOf" srcId="{08EE1B77-E45B-4638-952C-8B836EC9B392}" destId="{07F893B0-D58D-4448-9374-274478CD9FF8}" srcOrd="2" destOrd="0" presId="urn:microsoft.com/office/officeart/2005/8/layout/pictureOrgChart+Icon"/>
    <dgm:cxn modelId="{617A8753-79FE-4734-9BFB-FA7C6D2221EA}" type="presParOf" srcId="{08EE1B77-E45B-4638-952C-8B836EC9B392}" destId="{B210002D-966C-4E7C-BED9-16BF06FD786E}" srcOrd="3" destOrd="0" presId="urn:microsoft.com/office/officeart/2005/8/layout/pictureOrgChart+Icon"/>
    <dgm:cxn modelId="{87C953CF-00D4-41D7-A498-92E1565974A6}" type="presParOf" srcId="{B210002D-966C-4E7C-BED9-16BF06FD786E}" destId="{3FDAC17B-5B28-43F3-8259-65488FDB7921}" srcOrd="0" destOrd="0" presId="urn:microsoft.com/office/officeart/2005/8/layout/pictureOrgChart+Icon"/>
    <dgm:cxn modelId="{E6924D81-A192-47FC-BF08-055DD4EC0E1F}" type="presParOf" srcId="{3FDAC17B-5B28-43F3-8259-65488FDB7921}" destId="{6A2374E4-4F33-40D9-8E28-EA7442532119}" srcOrd="0" destOrd="0" presId="urn:microsoft.com/office/officeart/2005/8/layout/pictureOrgChart+Icon"/>
    <dgm:cxn modelId="{09D484B7-61FC-46A3-A61B-97AA6476A594}" type="presParOf" srcId="{3FDAC17B-5B28-43F3-8259-65488FDB7921}" destId="{5C47BC8A-E3F7-4F05-8534-72C6C26AF82C}" srcOrd="1" destOrd="0" presId="urn:microsoft.com/office/officeart/2005/8/layout/pictureOrgChart+Icon"/>
    <dgm:cxn modelId="{C882E30E-7037-4BF8-B87F-B941DB252C87}" type="presParOf" srcId="{3FDAC17B-5B28-43F3-8259-65488FDB7921}" destId="{A05FBB14-637C-4C0A-8B0A-29FA1AC99848}" srcOrd="2" destOrd="0" presId="urn:microsoft.com/office/officeart/2005/8/layout/pictureOrgChart+Icon"/>
    <dgm:cxn modelId="{44500341-6447-49B4-A583-C789CECE17D3}" type="presParOf" srcId="{B210002D-966C-4E7C-BED9-16BF06FD786E}" destId="{0AA952BA-0AD6-477A-9774-08112106E08A}" srcOrd="1" destOrd="0" presId="urn:microsoft.com/office/officeart/2005/8/layout/pictureOrgChart+Icon"/>
    <dgm:cxn modelId="{7E51DAAB-06C3-4D04-9EF5-269DF0819800}" type="presParOf" srcId="{B210002D-966C-4E7C-BED9-16BF06FD786E}" destId="{4A640456-BA4E-4BC7-A08C-CB5AB0570DDA}" srcOrd="2" destOrd="0" presId="urn:microsoft.com/office/officeart/2005/8/layout/pictureOrgChart+Icon"/>
    <dgm:cxn modelId="{12280AED-1A69-4978-BEBF-C88DC84CCF68}" type="presParOf" srcId="{E00731CD-D45A-4CB4-B4A9-B475B68D4729}" destId="{949E6A1E-17BC-4FC3-8F0A-8D8639D21FA8}" srcOrd="2" destOrd="0" presId="urn:microsoft.com/office/officeart/2005/8/layout/pictureOrgChart+Icon"/>
    <dgm:cxn modelId="{70503607-A978-492A-A400-9C86BFEBD858}" type="presParOf" srcId="{B9DD53F4-7850-40F2-B339-17AC421F5BF5}" destId="{DE256E70-C0DA-4DE8-B627-C4EBF188AD1B}" srcOrd="2" destOrd="0" presId="urn:microsoft.com/office/officeart/2005/8/layout/pictureOrgChart+Icon"/>
    <dgm:cxn modelId="{A63C0847-A2AA-4386-8005-5F0670AC4B89}" type="presParOf" srcId="{8C862A1E-823B-4D2E-8395-6FFFCF3A21A2}" destId="{EDD4E673-3EEB-4E01-BA56-8E8E584680DB}" srcOrd="2" destOrd="0" presId="urn:microsoft.com/office/officeart/2005/8/layout/pictureOrgChart+Icon"/>
    <dgm:cxn modelId="{31D184D6-99EF-40BE-8D84-3488E4CC1BB5}" type="presParOf" srcId="{EDD4E673-3EEB-4E01-BA56-8E8E584680DB}" destId="{3704CE13-B851-43DB-BC75-BB0F03FA7BD3}" srcOrd="0" destOrd="0" presId="urn:microsoft.com/office/officeart/2005/8/layout/pictureOrgChart+Icon"/>
    <dgm:cxn modelId="{764D42A3-1005-461B-AD5C-0481C3F9C197}" type="presParOf" srcId="{EDD4E673-3EEB-4E01-BA56-8E8E584680DB}" destId="{B6A3A744-0DC5-406A-B002-9637DE79A67C}" srcOrd="1" destOrd="0" presId="urn:microsoft.com/office/officeart/2005/8/layout/pictureOrgChart+Icon"/>
    <dgm:cxn modelId="{A3502DAB-7C18-4391-B287-84BC494A4B0D}" type="presParOf" srcId="{B6A3A744-0DC5-406A-B002-9637DE79A67C}" destId="{EC503632-087D-479F-97BE-C12857A33F23}" srcOrd="0" destOrd="0" presId="urn:microsoft.com/office/officeart/2005/8/layout/pictureOrgChart+Icon"/>
    <dgm:cxn modelId="{66951BA9-EF36-4E29-BC89-7A31EAE41867}" type="presParOf" srcId="{EC503632-087D-479F-97BE-C12857A33F23}" destId="{99F0A50F-E161-4818-9A05-E28E90A3D532}" srcOrd="0" destOrd="0" presId="urn:microsoft.com/office/officeart/2005/8/layout/pictureOrgChart+Icon"/>
    <dgm:cxn modelId="{CCAB7D73-5A19-45DD-B719-C20043F130F3}" type="presParOf" srcId="{EC503632-087D-479F-97BE-C12857A33F23}" destId="{5A7228CB-5B5F-4855-A022-E03359A1C46C}" srcOrd="1" destOrd="0" presId="urn:microsoft.com/office/officeart/2005/8/layout/pictureOrgChart+Icon"/>
    <dgm:cxn modelId="{078FD5CF-A1DA-4B9F-8C38-6EBF30987F6F}" type="presParOf" srcId="{EC503632-087D-479F-97BE-C12857A33F23}" destId="{042B367E-FB17-4221-97AC-9CCEE4B33519}" srcOrd="2" destOrd="0" presId="urn:microsoft.com/office/officeart/2005/8/layout/pictureOrgChart+Icon"/>
    <dgm:cxn modelId="{0A595554-6035-4874-A645-1A680907C1F2}" type="presParOf" srcId="{B6A3A744-0DC5-406A-B002-9637DE79A67C}" destId="{64974DD6-FBF9-4284-BE32-3EA0FB4D3A79}" srcOrd="1" destOrd="0" presId="urn:microsoft.com/office/officeart/2005/8/layout/pictureOrgChart+Icon"/>
    <dgm:cxn modelId="{0493DDCD-7224-43E1-ABE7-1D496484FDBC}" type="presParOf" srcId="{B6A3A744-0DC5-406A-B002-9637DE79A67C}" destId="{42239B09-F33E-47A3-A6AE-FA2EC7F3C11C}" srcOrd="2" destOrd="0" presId="urn:microsoft.com/office/officeart/2005/8/layout/pictureOrgChar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68E6DD1D-5BDA-495C-A82A-BEBF81E76F7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A063B38-7D21-45C3-B03B-037F616918BC}">
      <dgm:prSet/>
      <dgm:spPr/>
      <dgm:t>
        <a:bodyPr/>
        <a:lstStyle/>
        <a:p>
          <a:pPr rtl="0"/>
          <a:r>
            <a:rPr lang="en-US"/>
            <a:t>LR shall be liable to pay </a:t>
          </a:r>
        </a:p>
      </dgm:t>
    </dgm:pt>
    <dgm:pt modelId="{23C94BC3-85E3-4B53-BF8D-177DED93A6E0}" type="parTrans" cxnId="{E55BDA8A-5675-4F6C-BBDD-0F0FA323DFA7}">
      <dgm:prSet/>
      <dgm:spPr/>
      <dgm:t>
        <a:bodyPr/>
        <a:lstStyle/>
        <a:p>
          <a:endParaRPr lang="en-US"/>
        </a:p>
      </dgm:t>
    </dgm:pt>
    <dgm:pt modelId="{C7FB9783-B0BC-4314-B5DD-0591291324EB}" type="sibTrans" cxnId="{E55BDA8A-5675-4F6C-BBDD-0F0FA323DFA7}">
      <dgm:prSet/>
      <dgm:spPr/>
      <dgm:t>
        <a:bodyPr/>
        <a:lstStyle/>
        <a:p>
          <a:endParaRPr lang="en-US"/>
        </a:p>
      </dgm:t>
    </dgm:pt>
    <dgm:pt modelId="{501663CB-1C76-489E-9036-2E2CF9E7E097}">
      <dgm:prSet/>
      <dgm:spPr/>
      <dgm:t>
        <a:bodyPr/>
        <a:lstStyle/>
        <a:p>
          <a:pPr rtl="0"/>
          <a:r>
            <a:rPr lang="en-US"/>
            <a:t>any tax or </a:t>
          </a:r>
        </a:p>
      </dgm:t>
    </dgm:pt>
    <dgm:pt modelId="{9F99FD09-1BB6-4E03-99F7-AE83FB0BE432}" type="parTrans" cxnId="{15E3E9A7-7915-404F-954A-A93AD8311EF1}">
      <dgm:prSet/>
      <dgm:spPr/>
      <dgm:t>
        <a:bodyPr/>
        <a:lstStyle/>
        <a:p>
          <a:endParaRPr lang="en-US"/>
        </a:p>
      </dgm:t>
    </dgm:pt>
    <dgm:pt modelId="{24C9FD83-1C9C-41B7-A58D-82FAFA5FF116}" type="sibTrans" cxnId="{15E3E9A7-7915-404F-954A-A93AD8311EF1}">
      <dgm:prSet/>
      <dgm:spPr/>
      <dgm:t>
        <a:bodyPr/>
        <a:lstStyle/>
        <a:p>
          <a:endParaRPr lang="en-US"/>
        </a:p>
      </dgm:t>
    </dgm:pt>
    <dgm:pt modelId="{E25F19BE-A85A-4740-8673-946B1B6F5883}">
      <dgm:prSet/>
      <dgm:spPr/>
      <dgm:t>
        <a:bodyPr/>
        <a:lstStyle/>
        <a:p>
          <a:pPr rtl="0"/>
          <a:r>
            <a:rPr lang="en-US"/>
            <a:t>other sum </a:t>
          </a:r>
        </a:p>
      </dgm:t>
    </dgm:pt>
    <dgm:pt modelId="{7FDCF2F8-5E74-43A7-AAEF-F1A894D553E4}" type="parTrans" cxnId="{36309474-D387-4F27-AF4B-804A5D173F3F}">
      <dgm:prSet/>
      <dgm:spPr/>
      <dgm:t>
        <a:bodyPr/>
        <a:lstStyle/>
        <a:p>
          <a:endParaRPr lang="en-US"/>
        </a:p>
      </dgm:t>
    </dgm:pt>
    <dgm:pt modelId="{8F446387-3A53-4D1B-9800-FD3F61849B77}" type="sibTrans" cxnId="{36309474-D387-4F27-AF4B-804A5D173F3F}">
      <dgm:prSet/>
      <dgm:spPr/>
      <dgm:t>
        <a:bodyPr/>
        <a:lstStyle/>
        <a:p>
          <a:endParaRPr lang="en-US"/>
        </a:p>
      </dgm:t>
    </dgm:pt>
    <dgm:pt modelId="{A6E5E3AF-F82B-497E-8BE7-3AF265506D5A}">
      <dgm:prSet/>
      <dgm:spPr/>
      <dgm:t>
        <a:bodyPr/>
        <a:lstStyle/>
        <a:p>
          <a:pPr rtl="0"/>
          <a:r>
            <a:rPr lang="en-US"/>
            <a:t>which the deceased would have been liable to pay if he had not died </a:t>
          </a:r>
        </a:p>
      </dgm:t>
    </dgm:pt>
    <dgm:pt modelId="{57DE7200-24D9-41A9-B5D8-16510145EA9F}" type="parTrans" cxnId="{22AB0282-60C7-4178-9C8F-D9E352A493D0}">
      <dgm:prSet/>
      <dgm:spPr/>
      <dgm:t>
        <a:bodyPr/>
        <a:lstStyle/>
        <a:p>
          <a:endParaRPr lang="en-US"/>
        </a:p>
      </dgm:t>
    </dgm:pt>
    <dgm:pt modelId="{DC6C9104-1E12-4ABB-973D-54B3DF21EE01}" type="sibTrans" cxnId="{22AB0282-60C7-4178-9C8F-D9E352A493D0}">
      <dgm:prSet/>
      <dgm:spPr/>
      <dgm:t>
        <a:bodyPr/>
        <a:lstStyle/>
        <a:p>
          <a:endParaRPr lang="en-US"/>
        </a:p>
      </dgm:t>
    </dgm:pt>
    <dgm:pt modelId="{2EC216A8-0C72-4892-A71C-F72D5306F05F}">
      <dgm:prSet/>
      <dgm:spPr/>
      <dgm:t>
        <a:bodyPr/>
        <a:lstStyle/>
        <a:p>
          <a:pPr rtl="0"/>
          <a:r>
            <a:rPr lang="en-US"/>
            <a:t>“in the like manner and to the same extent” as the deceased. </a:t>
          </a:r>
        </a:p>
      </dgm:t>
    </dgm:pt>
    <dgm:pt modelId="{D26B1302-73C9-4F2F-B273-C8AC7F5EEA1C}" type="parTrans" cxnId="{9A52D809-5B13-4912-9671-03F2613C24D0}">
      <dgm:prSet/>
      <dgm:spPr/>
      <dgm:t>
        <a:bodyPr/>
        <a:lstStyle/>
        <a:p>
          <a:endParaRPr lang="en-US"/>
        </a:p>
      </dgm:t>
    </dgm:pt>
    <dgm:pt modelId="{D94909DA-67A0-408E-88F6-59A8F32AC259}" type="sibTrans" cxnId="{9A52D809-5B13-4912-9671-03F2613C24D0}">
      <dgm:prSet/>
      <dgm:spPr/>
      <dgm:t>
        <a:bodyPr/>
        <a:lstStyle/>
        <a:p>
          <a:endParaRPr lang="en-US"/>
        </a:p>
      </dgm:t>
    </dgm:pt>
    <dgm:pt modelId="{ACDEB661-E0B5-449E-BE8C-C46D341693E4}" type="pres">
      <dgm:prSet presAssocID="{68E6DD1D-5BDA-495C-A82A-BEBF81E76F7D}" presName="linear" presStyleCnt="0">
        <dgm:presLayoutVars>
          <dgm:animLvl val="lvl"/>
          <dgm:resizeHandles val="exact"/>
        </dgm:presLayoutVars>
      </dgm:prSet>
      <dgm:spPr/>
      <dgm:t>
        <a:bodyPr/>
        <a:lstStyle/>
        <a:p>
          <a:endParaRPr lang="en-GB"/>
        </a:p>
      </dgm:t>
    </dgm:pt>
    <dgm:pt modelId="{CD191FE1-6784-471F-ADA9-EBB67AABE099}" type="pres">
      <dgm:prSet presAssocID="{CA063B38-7D21-45C3-B03B-037F616918BC}" presName="parentText" presStyleLbl="node1" presStyleIdx="0" presStyleCnt="2">
        <dgm:presLayoutVars>
          <dgm:chMax val="0"/>
          <dgm:bulletEnabled val="1"/>
        </dgm:presLayoutVars>
      </dgm:prSet>
      <dgm:spPr/>
      <dgm:t>
        <a:bodyPr/>
        <a:lstStyle/>
        <a:p>
          <a:endParaRPr lang="en-GB"/>
        </a:p>
      </dgm:t>
    </dgm:pt>
    <dgm:pt modelId="{312F50A6-E863-425D-9A6D-631CF6654630}" type="pres">
      <dgm:prSet presAssocID="{CA063B38-7D21-45C3-B03B-037F616918BC}" presName="childText" presStyleLbl="revTx" presStyleIdx="0" presStyleCnt="2">
        <dgm:presLayoutVars>
          <dgm:bulletEnabled val="1"/>
        </dgm:presLayoutVars>
      </dgm:prSet>
      <dgm:spPr/>
      <dgm:t>
        <a:bodyPr/>
        <a:lstStyle/>
        <a:p>
          <a:endParaRPr lang="en-GB"/>
        </a:p>
      </dgm:t>
    </dgm:pt>
    <dgm:pt modelId="{70449E6E-B66D-4ED4-B6E7-9199F08705D8}" type="pres">
      <dgm:prSet presAssocID="{A6E5E3AF-F82B-497E-8BE7-3AF265506D5A}" presName="parentText" presStyleLbl="node1" presStyleIdx="1" presStyleCnt="2">
        <dgm:presLayoutVars>
          <dgm:chMax val="0"/>
          <dgm:bulletEnabled val="1"/>
        </dgm:presLayoutVars>
      </dgm:prSet>
      <dgm:spPr/>
      <dgm:t>
        <a:bodyPr/>
        <a:lstStyle/>
        <a:p>
          <a:endParaRPr lang="en-GB"/>
        </a:p>
      </dgm:t>
    </dgm:pt>
    <dgm:pt modelId="{4B616412-7A33-4AFA-B0A6-891AE68CA17F}" type="pres">
      <dgm:prSet presAssocID="{A6E5E3AF-F82B-497E-8BE7-3AF265506D5A}" presName="childText" presStyleLbl="revTx" presStyleIdx="1" presStyleCnt="2">
        <dgm:presLayoutVars>
          <dgm:bulletEnabled val="1"/>
        </dgm:presLayoutVars>
      </dgm:prSet>
      <dgm:spPr/>
      <dgm:t>
        <a:bodyPr/>
        <a:lstStyle/>
        <a:p>
          <a:endParaRPr lang="en-GB"/>
        </a:p>
      </dgm:t>
    </dgm:pt>
  </dgm:ptLst>
  <dgm:cxnLst>
    <dgm:cxn modelId="{22AB0282-60C7-4178-9C8F-D9E352A493D0}" srcId="{68E6DD1D-5BDA-495C-A82A-BEBF81E76F7D}" destId="{A6E5E3AF-F82B-497E-8BE7-3AF265506D5A}" srcOrd="1" destOrd="0" parTransId="{57DE7200-24D9-41A9-B5D8-16510145EA9F}" sibTransId="{DC6C9104-1E12-4ABB-973D-54B3DF21EE01}"/>
    <dgm:cxn modelId="{0AE54A2B-D81D-4C3F-9922-32EC114AB418}" type="presOf" srcId="{68E6DD1D-5BDA-495C-A82A-BEBF81E76F7D}" destId="{ACDEB661-E0B5-449E-BE8C-C46D341693E4}" srcOrd="0" destOrd="0" presId="urn:microsoft.com/office/officeart/2005/8/layout/vList2"/>
    <dgm:cxn modelId="{A8D81BA3-D096-4452-98A4-D056D41A0214}" type="presOf" srcId="{2EC216A8-0C72-4892-A71C-F72D5306F05F}" destId="{4B616412-7A33-4AFA-B0A6-891AE68CA17F}" srcOrd="0" destOrd="0" presId="urn:microsoft.com/office/officeart/2005/8/layout/vList2"/>
    <dgm:cxn modelId="{36309474-D387-4F27-AF4B-804A5D173F3F}" srcId="{CA063B38-7D21-45C3-B03B-037F616918BC}" destId="{E25F19BE-A85A-4740-8673-946B1B6F5883}" srcOrd="1" destOrd="0" parTransId="{7FDCF2F8-5E74-43A7-AAEF-F1A894D553E4}" sibTransId="{8F446387-3A53-4D1B-9800-FD3F61849B77}"/>
    <dgm:cxn modelId="{CC473667-06FD-429B-981E-DDB856F8F342}" type="presOf" srcId="{CA063B38-7D21-45C3-B03B-037F616918BC}" destId="{CD191FE1-6784-471F-ADA9-EBB67AABE099}" srcOrd="0" destOrd="0" presId="urn:microsoft.com/office/officeart/2005/8/layout/vList2"/>
    <dgm:cxn modelId="{6587A059-781A-47DD-B87E-E2ADF8E9F7ED}" type="presOf" srcId="{501663CB-1C76-489E-9036-2E2CF9E7E097}" destId="{312F50A6-E863-425D-9A6D-631CF6654630}" srcOrd="0" destOrd="0" presId="urn:microsoft.com/office/officeart/2005/8/layout/vList2"/>
    <dgm:cxn modelId="{E55BDA8A-5675-4F6C-BBDD-0F0FA323DFA7}" srcId="{68E6DD1D-5BDA-495C-A82A-BEBF81E76F7D}" destId="{CA063B38-7D21-45C3-B03B-037F616918BC}" srcOrd="0" destOrd="0" parTransId="{23C94BC3-85E3-4B53-BF8D-177DED93A6E0}" sibTransId="{C7FB9783-B0BC-4314-B5DD-0591291324EB}"/>
    <dgm:cxn modelId="{F8E66BFE-3ECA-4D26-A233-55C881B54685}" type="presOf" srcId="{E25F19BE-A85A-4740-8673-946B1B6F5883}" destId="{312F50A6-E863-425D-9A6D-631CF6654630}" srcOrd="0" destOrd="1" presId="urn:microsoft.com/office/officeart/2005/8/layout/vList2"/>
    <dgm:cxn modelId="{15E3E9A7-7915-404F-954A-A93AD8311EF1}" srcId="{CA063B38-7D21-45C3-B03B-037F616918BC}" destId="{501663CB-1C76-489E-9036-2E2CF9E7E097}" srcOrd="0" destOrd="0" parTransId="{9F99FD09-1BB6-4E03-99F7-AE83FB0BE432}" sibTransId="{24C9FD83-1C9C-41B7-A58D-82FAFA5FF116}"/>
    <dgm:cxn modelId="{7327FF8E-5BF0-4FC8-82E5-C76832C3F373}" type="presOf" srcId="{A6E5E3AF-F82B-497E-8BE7-3AF265506D5A}" destId="{70449E6E-B66D-4ED4-B6E7-9199F08705D8}" srcOrd="0" destOrd="0" presId="urn:microsoft.com/office/officeart/2005/8/layout/vList2"/>
    <dgm:cxn modelId="{9A52D809-5B13-4912-9671-03F2613C24D0}" srcId="{A6E5E3AF-F82B-497E-8BE7-3AF265506D5A}" destId="{2EC216A8-0C72-4892-A71C-F72D5306F05F}" srcOrd="0" destOrd="0" parTransId="{D26B1302-73C9-4F2F-B273-C8AC7F5EEA1C}" sibTransId="{D94909DA-67A0-408E-88F6-59A8F32AC259}"/>
    <dgm:cxn modelId="{C099AA2A-450B-4A33-BE47-F684ABE0FA2D}" type="presParOf" srcId="{ACDEB661-E0B5-449E-BE8C-C46D341693E4}" destId="{CD191FE1-6784-471F-ADA9-EBB67AABE099}" srcOrd="0" destOrd="0" presId="urn:microsoft.com/office/officeart/2005/8/layout/vList2"/>
    <dgm:cxn modelId="{137F4199-06FE-45D1-86CE-2C109E4365FB}" type="presParOf" srcId="{ACDEB661-E0B5-449E-BE8C-C46D341693E4}" destId="{312F50A6-E863-425D-9A6D-631CF6654630}" srcOrd="1" destOrd="0" presId="urn:microsoft.com/office/officeart/2005/8/layout/vList2"/>
    <dgm:cxn modelId="{7BB35427-9685-4DE7-9E92-ACD83649F581}" type="presParOf" srcId="{ACDEB661-E0B5-449E-BE8C-C46D341693E4}" destId="{70449E6E-B66D-4ED4-B6E7-9199F08705D8}" srcOrd="2" destOrd="0" presId="urn:microsoft.com/office/officeart/2005/8/layout/vList2"/>
    <dgm:cxn modelId="{247828FC-2FC4-4DE2-A5C2-79FECC1EE937}" type="presParOf" srcId="{ACDEB661-E0B5-449E-BE8C-C46D341693E4}" destId="{4B616412-7A33-4AFA-B0A6-891AE68CA17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5F90B2C0-30D6-45C9-9B81-1B9DB12074FA}" type="doc">
      <dgm:prSet loTypeId="urn:microsoft.com/office/officeart/2005/8/layout/vList2" loCatId="list" qsTypeId="urn:microsoft.com/office/officeart/2005/8/quickstyle/simple1" qsCatId="simple" csTypeId="urn:microsoft.com/office/officeart/2005/8/colors/colorful1#23" csCatId="colorful" phldr="1"/>
      <dgm:spPr/>
      <dgm:t>
        <a:bodyPr/>
        <a:lstStyle/>
        <a:p>
          <a:endParaRPr lang="en-US"/>
        </a:p>
      </dgm:t>
    </dgm:pt>
    <dgm:pt modelId="{15B1C638-7277-4B6B-AF2F-859CD838BAF7}">
      <dgm:prSet/>
      <dgm:spPr/>
      <dgm:t>
        <a:bodyPr/>
        <a:lstStyle/>
        <a:p>
          <a:pPr rtl="0"/>
          <a:r>
            <a:rPr lang="en-US"/>
            <a:t>Separate assessments of income </a:t>
          </a:r>
        </a:p>
      </dgm:t>
    </dgm:pt>
    <dgm:pt modelId="{32AC23FA-1DCA-4513-B338-554A5C432362}" type="parTrans" cxnId="{9C7DC9C8-4C76-4955-82CE-21960FFAC315}">
      <dgm:prSet/>
      <dgm:spPr/>
      <dgm:t>
        <a:bodyPr/>
        <a:lstStyle/>
        <a:p>
          <a:endParaRPr lang="en-US"/>
        </a:p>
      </dgm:t>
    </dgm:pt>
    <dgm:pt modelId="{3E9C5ACF-2719-49C9-B324-D620E5E0DD2E}" type="sibTrans" cxnId="{9C7DC9C8-4C76-4955-82CE-21960FFAC315}">
      <dgm:prSet/>
      <dgm:spPr/>
      <dgm:t>
        <a:bodyPr/>
        <a:lstStyle/>
        <a:p>
          <a:endParaRPr lang="en-US"/>
        </a:p>
      </dgm:t>
    </dgm:pt>
    <dgm:pt modelId="{E4B782E7-1F3B-45C2-8004-22747DF64A3D}">
      <dgm:prSet/>
      <dgm:spPr/>
      <dgm:t>
        <a:bodyPr/>
        <a:lstStyle/>
        <a:p>
          <a:pPr rtl="0"/>
          <a:r>
            <a:rPr lang="en-US"/>
            <a:t>in the hands of the LR which he has earned in his personal capacity and that which the deceased had earned prior to his death. </a:t>
          </a:r>
        </a:p>
      </dgm:t>
    </dgm:pt>
    <dgm:pt modelId="{05EDA3DF-B2C3-4700-B9A0-DC3FD388B915}" type="parTrans" cxnId="{4ADDA64F-7C92-4FAA-858B-528492C589D6}">
      <dgm:prSet/>
      <dgm:spPr/>
      <dgm:t>
        <a:bodyPr/>
        <a:lstStyle/>
        <a:p>
          <a:endParaRPr lang="en-US"/>
        </a:p>
      </dgm:t>
    </dgm:pt>
    <dgm:pt modelId="{7A80673D-2351-4091-BECD-E68222B65C96}" type="sibTrans" cxnId="{4ADDA64F-7C92-4FAA-858B-528492C589D6}">
      <dgm:prSet/>
      <dgm:spPr/>
      <dgm:t>
        <a:bodyPr/>
        <a:lstStyle/>
        <a:p>
          <a:endParaRPr lang="en-US"/>
        </a:p>
      </dgm:t>
    </dgm:pt>
    <dgm:pt modelId="{AE03A2D8-7E96-4469-A7EE-DBFDD758A53F}">
      <dgm:prSet/>
      <dgm:spPr/>
      <dgm:t>
        <a:bodyPr/>
        <a:lstStyle/>
        <a:p>
          <a:pPr rtl="0"/>
          <a:r>
            <a:rPr lang="en-US" dirty="0"/>
            <a:t>The two cannot be assessed as part of the same return of income of the LR</a:t>
          </a:r>
        </a:p>
      </dgm:t>
    </dgm:pt>
    <dgm:pt modelId="{B5A676A7-A5A1-496A-ADB8-A261C160C6BD}" type="parTrans" cxnId="{DE306D27-3470-4B67-B36D-38FEA5ED1D63}">
      <dgm:prSet/>
      <dgm:spPr/>
      <dgm:t>
        <a:bodyPr/>
        <a:lstStyle/>
        <a:p>
          <a:endParaRPr lang="en-US"/>
        </a:p>
      </dgm:t>
    </dgm:pt>
    <dgm:pt modelId="{5D1ECE86-6928-494B-AB6C-BA973AAE6C0C}" type="sibTrans" cxnId="{DE306D27-3470-4B67-B36D-38FEA5ED1D63}">
      <dgm:prSet/>
      <dgm:spPr/>
      <dgm:t>
        <a:bodyPr/>
        <a:lstStyle/>
        <a:p>
          <a:endParaRPr lang="en-US"/>
        </a:p>
      </dgm:t>
    </dgm:pt>
    <dgm:pt modelId="{555A9F17-5242-4FD1-9B31-12441333A258}">
      <dgm:prSet/>
      <dgm:spPr/>
      <dgm:t>
        <a:bodyPr/>
        <a:lstStyle/>
        <a:p>
          <a:pPr rtl="0"/>
          <a:r>
            <a:rPr lang="en-US"/>
            <a:t>Arrears of tax of deceased cannot be adjusted against refund due to the LR in his individual capacity. </a:t>
          </a:r>
        </a:p>
      </dgm:t>
    </dgm:pt>
    <dgm:pt modelId="{E97A6E45-B313-4177-9E05-7634234B6405}" type="parTrans" cxnId="{433D71B4-F68F-4F97-B4B3-A5855824E5A9}">
      <dgm:prSet/>
      <dgm:spPr/>
      <dgm:t>
        <a:bodyPr/>
        <a:lstStyle/>
        <a:p>
          <a:endParaRPr lang="en-US"/>
        </a:p>
      </dgm:t>
    </dgm:pt>
    <dgm:pt modelId="{D7D6BFD7-6F7E-4313-B718-702B65CDA100}" type="sibTrans" cxnId="{433D71B4-F68F-4F97-B4B3-A5855824E5A9}">
      <dgm:prSet/>
      <dgm:spPr/>
      <dgm:t>
        <a:bodyPr/>
        <a:lstStyle/>
        <a:p>
          <a:endParaRPr lang="en-US"/>
        </a:p>
      </dgm:t>
    </dgm:pt>
    <dgm:pt modelId="{0423E9E2-85F8-4F3A-9E38-720F7B21B302}" type="pres">
      <dgm:prSet presAssocID="{5F90B2C0-30D6-45C9-9B81-1B9DB12074FA}" presName="linear" presStyleCnt="0">
        <dgm:presLayoutVars>
          <dgm:animLvl val="lvl"/>
          <dgm:resizeHandles val="exact"/>
        </dgm:presLayoutVars>
      </dgm:prSet>
      <dgm:spPr/>
      <dgm:t>
        <a:bodyPr/>
        <a:lstStyle/>
        <a:p>
          <a:endParaRPr lang="en-GB"/>
        </a:p>
      </dgm:t>
    </dgm:pt>
    <dgm:pt modelId="{E259A86B-0684-4EBE-B913-F665C084AF90}" type="pres">
      <dgm:prSet presAssocID="{15B1C638-7277-4B6B-AF2F-859CD838BAF7}" presName="parentText" presStyleLbl="node1" presStyleIdx="0" presStyleCnt="2">
        <dgm:presLayoutVars>
          <dgm:chMax val="0"/>
          <dgm:bulletEnabled val="1"/>
        </dgm:presLayoutVars>
      </dgm:prSet>
      <dgm:spPr/>
      <dgm:t>
        <a:bodyPr/>
        <a:lstStyle/>
        <a:p>
          <a:endParaRPr lang="en-GB"/>
        </a:p>
      </dgm:t>
    </dgm:pt>
    <dgm:pt modelId="{4DFC51E6-C97C-47F1-AD78-24E6F3F69D69}" type="pres">
      <dgm:prSet presAssocID="{15B1C638-7277-4B6B-AF2F-859CD838BAF7}" presName="childText" presStyleLbl="revTx" presStyleIdx="0" presStyleCnt="1">
        <dgm:presLayoutVars>
          <dgm:bulletEnabled val="1"/>
        </dgm:presLayoutVars>
      </dgm:prSet>
      <dgm:spPr/>
      <dgm:t>
        <a:bodyPr/>
        <a:lstStyle/>
        <a:p>
          <a:endParaRPr lang="en-GB"/>
        </a:p>
      </dgm:t>
    </dgm:pt>
    <dgm:pt modelId="{40B4AA2D-D957-44AA-8ECF-CDB355D5CCCB}" type="pres">
      <dgm:prSet presAssocID="{555A9F17-5242-4FD1-9B31-12441333A258}" presName="parentText" presStyleLbl="node1" presStyleIdx="1" presStyleCnt="2">
        <dgm:presLayoutVars>
          <dgm:chMax val="0"/>
          <dgm:bulletEnabled val="1"/>
        </dgm:presLayoutVars>
      </dgm:prSet>
      <dgm:spPr/>
      <dgm:t>
        <a:bodyPr/>
        <a:lstStyle/>
        <a:p>
          <a:endParaRPr lang="en-GB"/>
        </a:p>
      </dgm:t>
    </dgm:pt>
  </dgm:ptLst>
  <dgm:cxnLst>
    <dgm:cxn modelId="{DE306D27-3470-4B67-B36D-38FEA5ED1D63}" srcId="{15B1C638-7277-4B6B-AF2F-859CD838BAF7}" destId="{AE03A2D8-7E96-4469-A7EE-DBFDD758A53F}" srcOrd="1" destOrd="0" parTransId="{B5A676A7-A5A1-496A-ADB8-A261C160C6BD}" sibTransId="{5D1ECE86-6928-494B-AB6C-BA973AAE6C0C}"/>
    <dgm:cxn modelId="{8A08573B-1AA9-42A1-921C-20BF7089A3A6}" type="presOf" srcId="{AE03A2D8-7E96-4469-A7EE-DBFDD758A53F}" destId="{4DFC51E6-C97C-47F1-AD78-24E6F3F69D69}" srcOrd="0" destOrd="1" presId="urn:microsoft.com/office/officeart/2005/8/layout/vList2"/>
    <dgm:cxn modelId="{B597B5DB-364C-4993-A56F-580A3C2CD4B9}" type="presOf" srcId="{15B1C638-7277-4B6B-AF2F-859CD838BAF7}" destId="{E259A86B-0684-4EBE-B913-F665C084AF90}" srcOrd="0" destOrd="0" presId="urn:microsoft.com/office/officeart/2005/8/layout/vList2"/>
    <dgm:cxn modelId="{8E419953-F441-44E4-8069-EC1AF4BB5FBE}" type="presOf" srcId="{E4B782E7-1F3B-45C2-8004-22747DF64A3D}" destId="{4DFC51E6-C97C-47F1-AD78-24E6F3F69D69}" srcOrd="0" destOrd="0" presId="urn:microsoft.com/office/officeart/2005/8/layout/vList2"/>
    <dgm:cxn modelId="{433D71B4-F68F-4F97-B4B3-A5855824E5A9}" srcId="{5F90B2C0-30D6-45C9-9B81-1B9DB12074FA}" destId="{555A9F17-5242-4FD1-9B31-12441333A258}" srcOrd="1" destOrd="0" parTransId="{E97A6E45-B313-4177-9E05-7634234B6405}" sibTransId="{D7D6BFD7-6F7E-4313-B718-702B65CDA100}"/>
    <dgm:cxn modelId="{9C7DC9C8-4C76-4955-82CE-21960FFAC315}" srcId="{5F90B2C0-30D6-45C9-9B81-1B9DB12074FA}" destId="{15B1C638-7277-4B6B-AF2F-859CD838BAF7}" srcOrd="0" destOrd="0" parTransId="{32AC23FA-1DCA-4513-B338-554A5C432362}" sibTransId="{3E9C5ACF-2719-49C9-B324-D620E5E0DD2E}"/>
    <dgm:cxn modelId="{4ADDA64F-7C92-4FAA-858B-528492C589D6}" srcId="{15B1C638-7277-4B6B-AF2F-859CD838BAF7}" destId="{E4B782E7-1F3B-45C2-8004-22747DF64A3D}" srcOrd="0" destOrd="0" parTransId="{05EDA3DF-B2C3-4700-B9A0-DC3FD388B915}" sibTransId="{7A80673D-2351-4091-BECD-E68222B65C96}"/>
    <dgm:cxn modelId="{25CC58F9-967D-4673-AE6F-0845EAA0B9A9}" type="presOf" srcId="{5F90B2C0-30D6-45C9-9B81-1B9DB12074FA}" destId="{0423E9E2-85F8-4F3A-9E38-720F7B21B302}" srcOrd="0" destOrd="0" presId="urn:microsoft.com/office/officeart/2005/8/layout/vList2"/>
    <dgm:cxn modelId="{D152616C-BDAD-4B81-ADF5-B355D30A49EE}" type="presOf" srcId="{555A9F17-5242-4FD1-9B31-12441333A258}" destId="{40B4AA2D-D957-44AA-8ECF-CDB355D5CCCB}" srcOrd="0" destOrd="0" presId="urn:microsoft.com/office/officeart/2005/8/layout/vList2"/>
    <dgm:cxn modelId="{B8F759F3-F5DA-4A85-8884-B6F60B11E9CB}" type="presParOf" srcId="{0423E9E2-85F8-4F3A-9E38-720F7B21B302}" destId="{E259A86B-0684-4EBE-B913-F665C084AF90}" srcOrd="0" destOrd="0" presId="urn:microsoft.com/office/officeart/2005/8/layout/vList2"/>
    <dgm:cxn modelId="{C75858AF-B3DB-4B1F-BACA-31B70103C59B}" type="presParOf" srcId="{0423E9E2-85F8-4F3A-9E38-720F7B21B302}" destId="{4DFC51E6-C97C-47F1-AD78-24E6F3F69D69}" srcOrd="1" destOrd="0" presId="urn:microsoft.com/office/officeart/2005/8/layout/vList2"/>
    <dgm:cxn modelId="{DDD54563-3C9C-4D14-9885-9DDA84D4D9BF}" type="presParOf" srcId="{0423E9E2-85F8-4F3A-9E38-720F7B21B302}" destId="{40B4AA2D-D957-44AA-8ECF-CDB355D5CCC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FCFF4D43-D814-485F-A7C3-05AB0F373C12}" type="doc">
      <dgm:prSet loTypeId="urn:microsoft.com/office/officeart/2005/8/layout/vList2" loCatId="list" qsTypeId="urn:microsoft.com/office/officeart/2005/8/quickstyle/simple1" qsCatId="simple" csTypeId="urn:microsoft.com/office/officeart/2005/8/colors/colorful1#24" csCatId="colorful" phldr="1"/>
      <dgm:spPr/>
      <dgm:t>
        <a:bodyPr/>
        <a:lstStyle/>
        <a:p>
          <a:endParaRPr lang="en-US"/>
        </a:p>
      </dgm:t>
    </dgm:pt>
    <dgm:pt modelId="{213F4F16-14DD-4563-B91E-1269B54705B8}">
      <dgm:prSet/>
      <dgm:spPr/>
      <dgm:t>
        <a:bodyPr/>
        <a:lstStyle/>
        <a:p>
          <a:pPr rtl="0"/>
          <a:r>
            <a:rPr lang="en-US" dirty="0"/>
            <a:t>LR is deemed to be an assessee (S.159(3))</a:t>
          </a:r>
        </a:p>
      </dgm:t>
    </dgm:pt>
    <dgm:pt modelId="{057C063E-A42F-482D-9090-ED4F5C2B9BD5}" type="parTrans" cxnId="{869C7F3D-9BA1-47E7-8109-67CC30DE163D}">
      <dgm:prSet/>
      <dgm:spPr/>
      <dgm:t>
        <a:bodyPr/>
        <a:lstStyle/>
        <a:p>
          <a:endParaRPr lang="en-US"/>
        </a:p>
      </dgm:t>
    </dgm:pt>
    <dgm:pt modelId="{89E0B024-C21F-4130-9B2C-8B7F8430C000}" type="sibTrans" cxnId="{869C7F3D-9BA1-47E7-8109-67CC30DE163D}">
      <dgm:prSet/>
      <dgm:spPr/>
      <dgm:t>
        <a:bodyPr/>
        <a:lstStyle/>
        <a:p>
          <a:endParaRPr lang="en-US"/>
        </a:p>
      </dgm:t>
    </dgm:pt>
    <dgm:pt modelId="{2764A059-2691-45CD-B1D2-8C3811541B7A}">
      <dgm:prSet/>
      <dgm:spPr/>
      <dgm:t>
        <a:bodyPr/>
        <a:lstStyle/>
        <a:p>
          <a:pPr rtl="0"/>
          <a:r>
            <a:rPr lang="en-US"/>
            <a:t>Liability of LR limited to the extent to which the estate </a:t>
          </a:r>
        </a:p>
      </dgm:t>
    </dgm:pt>
    <dgm:pt modelId="{556AD7C4-F86F-4549-B35C-BAEF63F35BB6}" type="parTrans" cxnId="{9D55C4EE-5D32-4FE5-959E-F03BF2AC4294}">
      <dgm:prSet/>
      <dgm:spPr/>
      <dgm:t>
        <a:bodyPr/>
        <a:lstStyle/>
        <a:p>
          <a:endParaRPr lang="en-US"/>
        </a:p>
      </dgm:t>
    </dgm:pt>
    <dgm:pt modelId="{44FBE67E-87A4-45D3-8295-100C5C756C09}" type="sibTrans" cxnId="{9D55C4EE-5D32-4FE5-959E-F03BF2AC4294}">
      <dgm:prSet/>
      <dgm:spPr/>
      <dgm:t>
        <a:bodyPr/>
        <a:lstStyle/>
        <a:p>
          <a:endParaRPr lang="en-US"/>
        </a:p>
      </dgm:t>
    </dgm:pt>
    <dgm:pt modelId="{37564BC1-7CB2-4233-A93C-FE834EE00893}">
      <dgm:prSet/>
      <dgm:spPr/>
      <dgm:t>
        <a:bodyPr/>
        <a:lstStyle/>
        <a:p>
          <a:pPr rtl="0"/>
          <a:r>
            <a:rPr lang="en-US"/>
            <a:t>does not extend to the personal assets of LR. </a:t>
          </a:r>
        </a:p>
      </dgm:t>
    </dgm:pt>
    <dgm:pt modelId="{9CEB9480-90C3-4AB6-A7D1-970337E944B9}" type="parTrans" cxnId="{BBF00B1E-53A3-4150-BC6E-687E377BD83B}">
      <dgm:prSet/>
      <dgm:spPr/>
      <dgm:t>
        <a:bodyPr/>
        <a:lstStyle/>
        <a:p>
          <a:endParaRPr lang="en-US"/>
        </a:p>
      </dgm:t>
    </dgm:pt>
    <dgm:pt modelId="{EB35B209-698F-4B04-A101-4AC1ED808C0D}" type="sibTrans" cxnId="{BBF00B1E-53A3-4150-BC6E-687E377BD83B}">
      <dgm:prSet/>
      <dgm:spPr/>
      <dgm:t>
        <a:bodyPr/>
        <a:lstStyle/>
        <a:p>
          <a:endParaRPr lang="en-US"/>
        </a:p>
      </dgm:t>
    </dgm:pt>
    <dgm:pt modelId="{8BF23A36-FE41-4ECA-9F9C-D0E53B051DB3}">
      <dgm:prSet/>
      <dgm:spPr/>
      <dgm:t>
        <a:bodyPr/>
        <a:lstStyle/>
        <a:p>
          <a:pPr rtl="0"/>
          <a:r>
            <a:rPr lang="en-US"/>
            <a:t>If LR has disposed of any assets of the estate or creates charge thereon, then he may become personally liable to extent of value of asset disposed. </a:t>
          </a:r>
        </a:p>
      </dgm:t>
    </dgm:pt>
    <dgm:pt modelId="{2415B761-3D72-429A-959F-440C87529F6E}" type="parTrans" cxnId="{D98F37D4-E394-4D77-873A-8305BFB25AC2}">
      <dgm:prSet/>
      <dgm:spPr/>
      <dgm:t>
        <a:bodyPr/>
        <a:lstStyle/>
        <a:p>
          <a:endParaRPr lang="en-US"/>
        </a:p>
      </dgm:t>
    </dgm:pt>
    <dgm:pt modelId="{36E078E6-E1E3-4633-A97E-D523127C80FA}" type="sibTrans" cxnId="{D98F37D4-E394-4D77-873A-8305BFB25AC2}">
      <dgm:prSet/>
      <dgm:spPr/>
      <dgm:t>
        <a:bodyPr/>
        <a:lstStyle/>
        <a:p>
          <a:endParaRPr lang="en-US"/>
        </a:p>
      </dgm:t>
    </dgm:pt>
    <dgm:pt modelId="{0F0C125E-BC20-433D-A899-208A7C5A14AF}">
      <dgm:prSet/>
      <dgm:spPr/>
      <dgm:t>
        <a:bodyPr/>
        <a:lstStyle/>
        <a:p>
          <a:pPr rtl="0"/>
          <a:r>
            <a:rPr lang="en-US"/>
            <a:t>A legal representative gets assessed in the PAN of the deceased, but in a representative capacity. </a:t>
          </a:r>
        </a:p>
      </dgm:t>
    </dgm:pt>
    <dgm:pt modelId="{5252EF32-82B7-47ED-9BFE-D1A2A4ACE337}" type="parTrans" cxnId="{ACD4E940-258B-4B2B-B8A9-96A1DC56A0F5}">
      <dgm:prSet/>
      <dgm:spPr/>
      <dgm:t>
        <a:bodyPr/>
        <a:lstStyle/>
        <a:p>
          <a:endParaRPr lang="en-US"/>
        </a:p>
      </dgm:t>
    </dgm:pt>
    <dgm:pt modelId="{01BB3750-0787-4434-8937-A1C485F3A7DC}" type="sibTrans" cxnId="{ACD4E940-258B-4B2B-B8A9-96A1DC56A0F5}">
      <dgm:prSet/>
      <dgm:spPr/>
      <dgm:t>
        <a:bodyPr/>
        <a:lstStyle/>
        <a:p>
          <a:endParaRPr lang="en-US"/>
        </a:p>
      </dgm:t>
    </dgm:pt>
    <dgm:pt modelId="{7E1A3F29-CC29-448D-838D-4641D3B3300A}" type="pres">
      <dgm:prSet presAssocID="{FCFF4D43-D814-485F-A7C3-05AB0F373C12}" presName="linear" presStyleCnt="0">
        <dgm:presLayoutVars>
          <dgm:animLvl val="lvl"/>
          <dgm:resizeHandles val="exact"/>
        </dgm:presLayoutVars>
      </dgm:prSet>
      <dgm:spPr/>
      <dgm:t>
        <a:bodyPr/>
        <a:lstStyle/>
        <a:p>
          <a:endParaRPr lang="en-GB"/>
        </a:p>
      </dgm:t>
    </dgm:pt>
    <dgm:pt modelId="{5197116F-3CDD-4E75-86A3-31B9C5C1A2DE}" type="pres">
      <dgm:prSet presAssocID="{213F4F16-14DD-4563-B91E-1269B54705B8}" presName="parentText" presStyleLbl="node1" presStyleIdx="0" presStyleCnt="2">
        <dgm:presLayoutVars>
          <dgm:chMax val="0"/>
          <dgm:bulletEnabled val="1"/>
        </dgm:presLayoutVars>
      </dgm:prSet>
      <dgm:spPr/>
      <dgm:t>
        <a:bodyPr/>
        <a:lstStyle/>
        <a:p>
          <a:endParaRPr lang="en-GB"/>
        </a:p>
      </dgm:t>
    </dgm:pt>
    <dgm:pt modelId="{39C5E2FD-32FD-4414-BDAC-83C11A5C5C0B}" type="pres">
      <dgm:prSet presAssocID="{213F4F16-14DD-4563-B91E-1269B54705B8}" presName="childText" presStyleLbl="revTx" presStyleIdx="0" presStyleCnt="1">
        <dgm:presLayoutVars>
          <dgm:bulletEnabled val="1"/>
        </dgm:presLayoutVars>
      </dgm:prSet>
      <dgm:spPr/>
      <dgm:t>
        <a:bodyPr/>
        <a:lstStyle/>
        <a:p>
          <a:endParaRPr lang="en-GB"/>
        </a:p>
      </dgm:t>
    </dgm:pt>
    <dgm:pt modelId="{D2D48BC9-6882-4BD1-8EF8-285FE0A1C4E6}" type="pres">
      <dgm:prSet presAssocID="{0F0C125E-BC20-433D-A899-208A7C5A14AF}" presName="parentText" presStyleLbl="node1" presStyleIdx="1" presStyleCnt="2">
        <dgm:presLayoutVars>
          <dgm:chMax val="0"/>
          <dgm:bulletEnabled val="1"/>
        </dgm:presLayoutVars>
      </dgm:prSet>
      <dgm:spPr/>
      <dgm:t>
        <a:bodyPr/>
        <a:lstStyle/>
        <a:p>
          <a:endParaRPr lang="en-GB"/>
        </a:p>
      </dgm:t>
    </dgm:pt>
  </dgm:ptLst>
  <dgm:cxnLst>
    <dgm:cxn modelId="{802BA6D3-ED53-4395-865C-E7831304A161}" type="presOf" srcId="{213F4F16-14DD-4563-B91E-1269B54705B8}" destId="{5197116F-3CDD-4E75-86A3-31B9C5C1A2DE}" srcOrd="0" destOrd="0" presId="urn:microsoft.com/office/officeart/2005/8/layout/vList2"/>
    <dgm:cxn modelId="{BBF00B1E-53A3-4150-BC6E-687E377BD83B}" srcId="{213F4F16-14DD-4563-B91E-1269B54705B8}" destId="{37564BC1-7CB2-4233-A93C-FE834EE00893}" srcOrd="1" destOrd="0" parTransId="{9CEB9480-90C3-4AB6-A7D1-970337E944B9}" sibTransId="{EB35B209-698F-4B04-A101-4AC1ED808C0D}"/>
    <dgm:cxn modelId="{869C7F3D-9BA1-47E7-8109-67CC30DE163D}" srcId="{FCFF4D43-D814-485F-A7C3-05AB0F373C12}" destId="{213F4F16-14DD-4563-B91E-1269B54705B8}" srcOrd="0" destOrd="0" parTransId="{057C063E-A42F-482D-9090-ED4F5C2B9BD5}" sibTransId="{89E0B024-C21F-4130-9B2C-8B7F8430C000}"/>
    <dgm:cxn modelId="{CE32F14C-3CA1-4BC3-A320-773E94ACACD2}" type="presOf" srcId="{37564BC1-7CB2-4233-A93C-FE834EE00893}" destId="{39C5E2FD-32FD-4414-BDAC-83C11A5C5C0B}" srcOrd="0" destOrd="1" presId="urn:microsoft.com/office/officeart/2005/8/layout/vList2"/>
    <dgm:cxn modelId="{76E86F1E-7CD4-4E1C-A477-D44B1F82C46D}" type="presOf" srcId="{FCFF4D43-D814-485F-A7C3-05AB0F373C12}" destId="{7E1A3F29-CC29-448D-838D-4641D3B3300A}" srcOrd="0" destOrd="0" presId="urn:microsoft.com/office/officeart/2005/8/layout/vList2"/>
    <dgm:cxn modelId="{ACD4E940-258B-4B2B-B8A9-96A1DC56A0F5}" srcId="{FCFF4D43-D814-485F-A7C3-05AB0F373C12}" destId="{0F0C125E-BC20-433D-A899-208A7C5A14AF}" srcOrd="1" destOrd="0" parTransId="{5252EF32-82B7-47ED-9BFE-D1A2A4ACE337}" sibTransId="{01BB3750-0787-4434-8937-A1C485F3A7DC}"/>
    <dgm:cxn modelId="{0E2CCB00-CD18-4130-94FC-B608521B9D75}" type="presOf" srcId="{0F0C125E-BC20-433D-A899-208A7C5A14AF}" destId="{D2D48BC9-6882-4BD1-8EF8-285FE0A1C4E6}" srcOrd="0" destOrd="0" presId="urn:microsoft.com/office/officeart/2005/8/layout/vList2"/>
    <dgm:cxn modelId="{AB199B54-01CD-4D12-A4B7-4125FE687CE8}" type="presOf" srcId="{8BF23A36-FE41-4ECA-9F9C-D0E53B051DB3}" destId="{39C5E2FD-32FD-4414-BDAC-83C11A5C5C0B}" srcOrd="0" destOrd="2" presId="urn:microsoft.com/office/officeart/2005/8/layout/vList2"/>
    <dgm:cxn modelId="{024074D0-89D2-4246-8BEE-280C3B775FBD}" type="presOf" srcId="{2764A059-2691-45CD-B1D2-8C3811541B7A}" destId="{39C5E2FD-32FD-4414-BDAC-83C11A5C5C0B}" srcOrd="0" destOrd="0" presId="urn:microsoft.com/office/officeart/2005/8/layout/vList2"/>
    <dgm:cxn modelId="{D98F37D4-E394-4D77-873A-8305BFB25AC2}" srcId="{213F4F16-14DD-4563-B91E-1269B54705B8}" destId="{8BF23A36-FE41-4ECA-9F9C-D0E53B051DB3}" srcOrd="2" destOrd="0" parTransId="{2415B761-3D72-429A-959F-440C87529F6E}" sibTransId="{36E078E6-E1E3-4633-A97E-D523127C80FA}"/>
    <dgm:cxn modelId="{9D55C4EE-5D32-4FE5-959E-F03BF2AC4294}" srcId="{213F4F16-14DD-4563-B91E-1269B54705B8}" destId="{2764A059-2691-45CD-B1D2-8C3811541B7A}" srcOrd="0" destOrd="0" parTransId="{556AD7C4-F86F-4549-B35C-BAEF63F35BB6}" sibTransId="{44FBE67E-87A4-45D3-8295-100C5C756C09}"/>
    <dgm:cxn modelId="{3D56C591-7E93-472C-8FDB-B1B57F9926BF}" type="presParOf" srcId="{7E1A3F29-CC29-448D-838D-4641D3B3300A}" destId="{5197116F-3CDD-4E75-86A3-31B9C5C1A2DE}" srcOrd="0" destOrd="0" presId="urn:microsoft.com/office/officeart/2005/8/layout/vList2"/>
    <dgm:cxn modelId="{AF0D27B8-0F1F-4EF5-A076-CA264C26A751}" type="presParOf" srcId="{7E1A3F29-CC29-448D-838D-4641D3B3300A}" destId="{39C5E2FD-32FD-4414-BDAC-83C11A5C5C0B}" srcOrd="1" destOrd="0" presId="urn:microsoft.com/office/officeart/2005/8/layout/vList2"/>
    <dgm:cxn modelId="{D6BE44DC-92B2-46C1-B4AD-57252FA30D16}" type="presParOf" srcId="{7E1A3F29-CC29-448D-838D-4641D3B3300A}" destId="{D2D48BC9-6882-4BD1-8EF8-285FE0A1C4E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10AA46C9-8C92-4343-95BF-0A98D08EF3E3}" type="doc">
      <dgm:prSet loTypeId="urn:microsoft.com/office/officeart/2005/8/layout/vList2" loCatId="list" qsTypeId="urn:microsoft.com/office/officeart/2005/8/quickstyle/simple1" qsCatId="simple" csTypeId="urn:microsoft.com/office/officeart/2005/8/colors/colorful1#25" csCatId="colorful" phldr="1"/>
      <dgm:spPr/>
      <dgm:t>
        <a:bodyPr/>
        <a:lstStyle/>
        <a:p>
          <a:endParaRPr lang="en-US"/>
        </a:p>
      </dgm:t>
    </dgm:pt>
    <dgm:pt modelId="{0ADDC215-1176-47FD-8604-739EB2F9DE73}">
      <dgm:prSet/>
      <dgm:spPr/>
      <dgm:t>
        <a:bodyPr/>
        <a:lstStyle/>
        <a:p>
          <a:pPr rtl="0"/>
          <a:r>
            <a:rPr lang="en-US" dirty="0"/>
            <a:t>Capital Gains</a:t>
          </a:r>
        </a:p>
      </dgm:t>
    </dgm:pt>
    <dgm:pt modelId="{35A0C41A-E8F3-4472-BFA0-990BBB2B5DB7}" type="parTrans" cxnId="{8B8AA1EB-788C-46C5-9E87-F10AF88B0F07}">
      <dgm:prSet/>
      <dgm:spPr/>
      <dgm:t>
        <a:bodyPr/>
        <a:lstStyle/>
        <a:p>
          <a:endParaRPr lang="en-US"/>
        </a:p>
      </dgm:t>
    </dgm:pt>
    <dgm:pt modelId="{554622D3-1124-4B89-90A7-88C19AFDA051}" type="sibTrans" cxnId="{8B8AA1EB-788C-46C5-9E87-F10AF88B0F07}">
      <dgm:prSet/>
      <dgm:spPr/>
      <dgm:t>
        <a:bodyPr/>
        <a:lstStyle/>
        <a:p>
          <a:endParaRPr lang="en-US"/>
        </a:p>
      </dgm:t>
    </dgm:pt>
    <dgm:pt modelId="{F50F156F-D2F5-4485-89FA-8BCF517ABF5C}">
      <dgm:prSet/>
      <dgm:spPr/>
      <dgm:t>
        <a:bodyPr/>
        <a:lstStyle/>
        <a:p>
          <a:pPr rtl="0"/>
          <a:r>
            <a:rPr lang="en-US" dirty="0"/>
            <a:t>A transfer of a capital asset under a gift or a will is not regarded as “transfer” for the purposes of capital gains</a:t>
          </a:r>
        </a:p>
      </dgm:t>
    </dgm:pt>
    <dgm:pt modelId="{FE8AE49D-176C-430F-9B83-707C2D49E54D}" type="parTrans" cxnId="{F683BF2D-DB26-4826-8705-5A058026A5C3}">
      <dgm:prSet/>
      <dgm:spPr/>
      <dgm:t>
        <a:bodyPr/>
        <a:lstStyle/>
        <a:p>
          <a:endParaRPr lang="en-US"/>
        </a:p>
      </dgm:t>
    </dgm:pt>
    <dgm:pt modelId="{D17B203B-AF56-48DF-B8CB-8F82FC9921E1}" type="sibTrans" cxnId="{F683BF2D-DB26-4826-8705-5A058026A5C3}">
      <dgm:prSet/>
      <dgm:spPr/>
      <dgm:t>
        <a:bodyPr/>
        <a:lstStyle/>
        <a:p>
          <a:endParaRPr lang="en-US"/>
        </a:p>
      </dgm:t>
    </dgm:pt>
    <dgm:pt modelId="{4C3A5ABC-A7D4-4D7C-8AA5-C5E86B2E9FA7}">
      <dgm:prSet/>
      <dgm:spPr/>
      <dgm:t>
        <a:bodyPr/>
        <a:lstStyle/>
        <a:p>
          <a:pPr rtl="0"/>
          <a:r>
            <a:rPr lang="en-US" dirty="0"/>
            <a:t>Intestate</a:t>
          </a:r>
        </a:p>
      </dgm:t>
    </dgm:pt>
    <dgm:pt modelId="{4C41D280-6849-4022-8BC2-1823237974A5}" type="parTrans" cxnId="{D8476E78-F4FC-488D-A3BB-B02FF738137F}">
      <dgm:prSet/>
      <dgm:spPr/>
      <dgm:t>
        <a:bodyPr/>
        <a:lstStyle/>
        <a:p>
          <a:endParaRPr lang="en-US"/>
        </a:p>
      </dgm:t>
    </dgm:pt>
    <dgm:pt modelId="{425FF1F9-F33A-4454-AB2F-2D1DFCA0E7D4}" type="sibTrans" cxnId="{D8476E78-F4FC-488D-A3BB-B02FF738137F}">
      <dgm:prSet/>
      <dgm:spPr/>
      <dgm:t>
        <a:bodyPr/>
        <a:lstStyle/>
        <a:p>
          <a:endParaRPr lang="en-US"/>
        </a:p>
      </dgm:t>
    </dgm:pt>
    <dgm:pt modelId="{EC9150B6-EF4D-4D85-917D-0639B365BAA4}">
      <dgm:prSet/>
      <dgm:spPr/>
      <dgm:t>
        <a:bodyPr/>
        <a:lstStyle/>
        <a:p>
          <a:pPr rtl="0"/>
          <a:r>
            <a:rPr lang="en-US" dirty="0"/>
            <a:t>No separate provision</a:t>
          </a:r>
        </a:p>
      </dgm:t>
    </dgm:pt>
    <dgm:pt modelId="{5EE25B9D-867A-4AFB-991A-6126F2F8A988}" type="parTrans" cxnId="{4B9E9348-A165-4BFC-9FFC-302D9F16904E}">
      <dgm:prSet/>
      <dgm:spPr/>
      <dgm:t>
        <a:bodyPr/>
        <a:lstStyle/>
        <a:p>
          <a:endParaRPr lang="en-US"/>
        </a:p>
      </dgm:t>
    </dgm:pt>
    <dgm:pt modelId="{4CA3D34B-F01A-4B1D-94E6-FB9C551083B4}" type="sibTrans" cxnId="{4B9E9348-A165-4BFC-9FFC-302D9F16904E}">
      <dgm:prSet/>
      <dgm:spPr/>
      <dgm:t>
        <a:bodyPr/>
        <a:lstStyle/>
        <a:p>
          <a:endParaRPr lang="en-US"/>
        </a:p>
      </dgm:t>
    </dgm:pt>
    <dgm:pt modelId="{49135B77-7628-4216-A1C2-8F0A5C178EBE}">
      <dgm:prSet/>
      <dgm:spPr/>
      <dgm:t>
        <a:bodyPr/>
        <a:lstStyle/>
        <a:p>
          <a:pPr rtl="0"/>
          <a:r>
            <a:rPr lang="en-US" dirty="0"/>
            <a:t>‘Transmission’ not ‘transfer’</a:t>
          </a:r>
        </a:p>
      </dgm:t>
    </dgm:pt>
    <dgm:pt modelId="{8C649607-0BCD-4248-8862-7C357544FE12}" type="parTrans" cxnId="{036EFEA4-1CDA-401B-A43B-0E0E3462C7F0}">
      <dgm:prSet/>
      <dgm:spPr/>
      <dgm:t>
        <a:bodyPr/>
        <a:lstStyle/>
        <a:p>
          <a:endParaRPr lang="en-US"/>
        </a:p>
      </dgm:t>
    </dgm:pt>
    <dgm:pt modelId="{D39E9A24-609E-4477-9CDB-07A8EDA11D6F}" type="sibTrans" cxnId="{036EFEA4-1CDA-401B-A43B-0E0E3462C7F0}">
      <dgm:prSet/>
      <dgm:spPr/>
      <dgm:t>
        <a:bodyPr/>
        <a:lstStyle/>
        <a:p>
          <a:endParaRPr lang="en-US"/>
        </a:p>
      </dgm:t>
    </dgm:pt>
    <dgm:pt modelId="{AD7ED853-5609-4D74-B06C-CF0D77DA137D}">
      <dgm:prSet/>
      <dgm:spPr/>
      <dgm:t>
        <a:bodyPr/>
        <a:lstStyle/>
        <a:p>
          <a:pPr rtl="0"/>
          <a:r>
            <a:rPr lang="en-US" dirty="0"/>
            <a:t>No consideration</a:t>
          </a:r>
        </a:p>
      </dgm:t>
    </dgm:pt>
    <dgm:pt modelId="{A9A868CF-B0CB-4B10-9476-A0A6F767520D}" type="parTrans" cxnId="{AAE599D1-4CB6-498E-9AEF-F876B682B66A}">
      <dgm:prSet/>
      <dgm:spPr/>
      <dgm:t>
        <a:bodyPr/>
        <a:lstStyle/>
        <a:p>
          <a:endParaRPr lang="en-US"/>
        </a:p>
      </dgm:t>
    </dgm:pt>
    <dgm:pt modelId="{5349093B-3A31-4B01-9A76-712F29811E37}" type="sibTrans" cxnId="{AAE599D1-4CB6-498E-9AEF-F876B682B66A}">
      <dgm:prSet/>
      <dgm:spPr/>
      <dgm:t>
        <a:bodyPr/>
        <a:lstStyle/>
        <a:p>
          <a:endParaRPr lang="en-US"/>
        </a:p>
      </dgm:t>
    </dgm:pt>
    <dgm:pt modelId="{EB18AF4A-463A-458B-844B-AFB872F880C8}">
      <dgm:prSet/>
      <dgm:spPr/>
      <dgm:t>
        <a:bodyPr/>
        <a:lstStyle/>
        <a:p>
          <a:pPr rtl="0"/>
          <a:r>
            <a:rPr lang="en-US" dirty="0"/>
            <a:t>So no Capital gains in either of the cases</a:t>
          </a:r>
        </a:p>
      </dgm:t>
    </dgm:pt>
    <dgm:pt modelId="{D679BA96-01E4-4305-8765-8FA2A658B196}" type="parTrans" cxnId="{2356701A-B463-4C6F-8830-ED9EF8B03847}">
      <dgm:prSet/>
      <dgm:spPr/>
      <dgm:t>
        <a:bodyPr/>
        <a:lstStyle/>
        <a:p>
          <a:endParaRPr lang="en-US"/>
        </a:p>
      </dgm:t>
    </dgm:pt>
    <dgm:pt modelId="{5BBB5D35-DC6E-41C5-9EA8-A7747B1191F7}" type="sibTrans" cxnId="{2356701A-B463-4C6F-8830-ED9EF8B03847}">
      <dgm:prSet/>
      <dgm:spPr/>
      <dgm:t>
        <a:bodyPr/>
        <a:lstStyle/>
        <a:p>
          <a:endParaRPr lang="en-US"/>
        </a:p>
      </dgm:t>
    </dgm:pt>
    <dgm:pt modelId="{0F4BB083-6F51-4905-B83D-32CFB93AE00E}">
      <dgm:prSet/>
      <dgm:spPr/>
      <dgm:t>
        <a:bodyPr/>
        <a:lstStyle/>
        <a:p>
          <a:pPr rtl="0"/>
          <a:r>
            <a:rPr lang="en-US"/>
            <a:t>Testamanetary</a:t>
          </a:r>
          <a:endParaRPr lang="en-US" dirty="0"/>
        </a:p>
      </dgm:t>
    </dgm:pt>
    <dgm:pt modelId="{30012AD8-9F18-4432-89D0-DD8FC7E0E6AF}" type="parTrans" cxnId="{C6F91C8E-1BEE-4A02-BA4A-D989AF9DB0BB}">
      <dgm:prSet/>
      <dgm:spPr/>
      <dgm:t>
        <a:bodyPr/>
        <a:lstStyle/>
        <a:p>
          <a:endParaRPr lang="en-US"/>
        </a:p>
      </dgm:t>
    </dgm:pt>
    <dgm:pt modelId="{E2D77DD6-CDC0-46B1-9A30-F0048A638401}" type="sibTrans" cxnId="{C6F91C8E-1BEE-4A02-BA4A-D989AF9DB0BB}">
      <dgm:prSet/>
      <dgm:spPr/>
      <dgm:t>
        <a:bodyPr/>
        <a:lstStyle/>
        <a:p>
          <a:endParaRPr lang="en-US"/>
        </a:p>
      </dgm:t>
    </dgm:pt>
    <dgm:pt modelId="{99086F8D-08E6-4495-853A-B3289C5F3159}">
      <dgm:prSet/>
      <dgm:spPr/>
      <dgm:t>
        <a:bodyPr/>
        <a:lstStyle/>
        <a:p>
          <a:pPr rtl="0"/>
          <a:r>
            <a:rPr lang="en-US" dirty="0"/>
            <a:t>Section 56(2)(x) is not applicable as proviso exempts, inter alia, money or property received</a:t>
          </a:r>
        </a:p>
      </dgm:t>
    </dgm:pt>
    <dgm:pt modelId="{2413A491-ED70-4EC5-862D-79C99E7213A1}" type="parTrans" cxnId="{20352190-41F7-472D-92DF-66EA12B78413}">
      <dgm:prSet/>
      <dgm:spPr/>
      <dgm:t>
        <a:bodyPr/>
        <a:lstStyle/>
        <a:p>
          <a:endParaRPr lang="en-US"/>
        </a:p>
      </dgm:t>
    </dgm:pt>
    <dgm:pt modelId="{86D0EA45-B616-491F-9E3B-29973E8ACAAB}" type="sibTrans" cxnId="{20352190-41F7-472D-92DF-66EA12B78413}">
      <dgm:prSet/>
      <dgm:spPr/>
      <dgm:t>
        <a:bodyPr/>
        <a:lstStyle/>
        <a:p>
          <a:endParaRPr lang="en-US"/>
        </a:p>
      </dgm:t>
    </dgm:pt>
    <dgm:pt modelId="{3BBE9954-2FBA-4E50-910C-5100DACDEA4E}">
      <dgm:prSet/>
      <dgm:spPr/>
      <dgm:t>
        <a:bodyPr/>
        <a:lstStyle/>
        <a:p>
          <a:pPr rtl="0"/>
          <a:r>
            <a:rPr lang="en-US" i="1" dirty="0"/>
            <a:t>“under a will or by way of inheritance”. </a:t>
          </a:r>
        </a:p>
      </dgm:t>
    </dgm:pt>
    <dgm:pt modelId="{BB23AEA8-D79A-4A2A-B0D5-D641B28F3EB5}" type="parTrans" cxnId="{D90732BC-6EE1-441D-9578-D60AB2672B36}">
      <dgm:prSet/>
      <dgm:spPr/>
      <dgm:t>
        <a:bodyPr/>
        <a:lstStyle/>
        <a:p>
          <a:endParaRPr lang="en-US"/>
        </a:p>
      </dgm:t>
    </dgm:pt>
    <dgm:pt modelId="{AAEFD6FB-ECBB-4815-81C5-2C30F3431F26}" type="sibTrans" cxnId="{D90732BC-6EE1-441D-9578-D60AB2672B36}">
      <dgm:prSet/>
      <dgm:spPr/>
      <dgm:t>
        <a:bodyPr/>
        <a:lstStyle/>
        <a:p>
          <a:endParaRPr lang="en-US"/>
        </a:p>
      </dgm:t>
    </dgm:pt>
    <dgm:pt modelId="{2AA8212D-0DD5-4EBA-8912-F36C4B91791D}" type="pres">
      <dgm:prSet presAssocID="{10AA46C9-8C92-4343-95BF-0A98D08EF3E3}" presName="linear" presStyleCnt="0">
        <dgm:presLayoutVars>
          <dgm:animLvl val="lvl"/>
          <dgm:resizeHandles val="exact"/>
        </dgm:presLayoutVars>
      </dgm:prSet>
      <dgm:spPr/>
      <dgm:t>
        <a:bodyPr/>
        <a:lstStyle/>
        <a:p>
          <a:endParaRPr lang="en-GB"/>
        </a:p>
      </dgm:t>
    </dgm:pt>
    <dgm:pt modelId="{916CEBCD-4FED-46C3-8407-F23CE54AF534}" type="pres">
      <dgm:prSet presAssocID="{0ADDC215-1176-47FD-8604-739EB2F9DE73}" presName="parentText" presStyleLbl="node1" presStyleIdx="0" presStyleCnt="2">
        <dgm:presLayoutVars>
          <dgm:chMax val="0"/>
          <dgm:bulletEnabled val="1"/>
        </dgm:presLayoutVars>
      </dgm:prSet>
      <dgm:spPr/>
      <dgm:t>
        <a:bodyPr/>
        <a:lstStyle/>
        <a:p>
          <a:endParaRPr lang="en-GB"/>
        </a:p>
      </dgm:t>
    </dgm:pt>
    <dgm:pt modelId="{C24FBB8E-90F0-4894-9C41-6BEB23686CA4}" type="pres">
      <dgm:prSet presAssocID="{0ADDC215-1176-47FD-8604-739EB2F9DE73}" presName="childText" presStyleLbl="revTx" presStyleIdx="0" presStyleCnt="2">
        <dgm:presLayoutVars>
          <dgm:bulletEnabled val="1"/>
        </dgm:presLayoutVars>
      </dgm:prSet>
      <dgm:spPr/>
      <dgm:t>
        <a:bodyPr/>
        <a:lstStyle/>
        <a:p>
          <a:endParaRPr lang="en-GB"/>
        </a:p>
      </dgm:t>
    </dgm:pt>
    <dgm:pt modelId="{BCCA8A99-EEC3-463F-8D42-10485FC8FE8F}" type="pres">
      <dgm:prSet presAssocID="{99086F8D-08E6-4495-853A-B3289C5F3159}" presName="parentText" presStyleLbl="node1" presStyleIdx="1" presStyleCnt="2">
        <dgm:presLayoutVars>
          <dgm:chMax val="0"/>
          <dgm:bulletEnabled val="1"/>
        </dgm:presLayoutVars>
      </dgm:prSet>
      <dgm:spPr/>
      <dgm:t>
        <a:bodyPr/>
        <a:lstStyle/>
        <a:p>
          <a:endParaRPr lang="en-GB"/>
        </a:p>
      </dgm:t>
    </dgm:pt>
    <dgm:pt modelId="{B234963A-E00B-4A24-B6CC-9696A025BDFD}" type="pres">
      <dgm:prSet presAssocID="{99086F8D-08E6-4495-853A-B3289C5F3159}" presName="childText" presStyleLbl="revTx" presStyleIdx="1" presStyleCnt="2">
        <dgm:presLayoutVars>
          <dgm:bulletEnabled val="1"/>
        </dgm:presLayoutVars>
      </dgm:prSet>
      <dgm:spPr/>
      <dgm:t>
        <a:bodyPr/>
        <a:lstStyle/>
        <a:p>
          <a:endParaRPr lang="en-GB"/>
        </a:p>
      </dgm:t>
    </dgm:pt>
  </dgm:ptLst>
  <dgm:cxnLst>
    <dgm:cxn modelId="{C6F91C8E-1BEE-4A02-BA4A-D989AF9DB0BB}" srcId="{0ADDC215-1176-47FD-8604-739EB2F9DE73}" destId="{0F4BB083-6F51-4905-B83D-32CFB93AE00E}" srcOrd="0" destOrd="0" parTransId="{30012AD8-9F18-4432-89D0-DD8FC7E0E6AF}" sibTransId="{E2D77DD6-CDC0-46B1-9A30-F0048A638401}"/>
    <dgm:cxn modelId="{D8476E78-F4FC-488D-A3BB-B02FF738137F}" srcId="{0ADDC215-1176-47FD-8604-739EB2F9DE73}" destId="{4C3A5ABC-A7D4-4D7C-8AA5-C5E86B2E9FA7}" srcOrd="1" destOrd="0" parTransId="{4C41D280-6849-4022-8BC2-1823237974A5}" sibTransId="{425FF1F9-F33A-4454-AB2F-2D1DFCA0E7D4}"/>
    <dgm:cxn modelId="{EC91A5F4-872A-4EC4-94D1-B646068A7847}" type="presOf" srcId="{AD7ED853-5609-4D74-B06C-CF0D77DA137D}" destId="{C24FBB8E-90F0-4894-9C41-6BEB23686CA4}" srcOrd="0" destOrd="5" presId="urn:microsoft.com/office/officeart/2005/8/layout/vList2"/>
    <dgm:cxn modelId="{8B8AA1EB-788C-46C5-9E87-F10AF88B0F07}" srcId="{10AA46C9-8C92-4343-95BF-0A98D08EF3E3}" destId="{0ADDC215-1176-47FD-8604-739EB2F9DE73}" srcOrd="0" destOrd="0" parTransId="{35A0C41A-E8F3-4472-BFA0-990BBB2B5DB7}" sibTransId="{554622D3-1124-4B89-90A7-88C19AFDA051}"/>
    <dgm:cxn modelId="{4B9E9348-A165-4BFC-9FFC-302D9F16904E}" srcId="{4C3A5ABC-A7D4-4D7C-8AA5-C5E86B2E9FA7}" destId="{EC9150B6-EF4D-4D85-917D-0639B365BAA4}" srcOrd="0" destOrd="0" parTransId="{5EE25B9D-867A-4AFB-991A-6126F2F8A988}" sibTransId="{4CA3D34B-F01A-4B1D-94E6-FB9C551083B4}"/>
    <dgm:cxn modelId="{7E5FA43B-5B97-4F92-8A51-47F06A6508A3}" type="presOf" srcId="{99086F8D-08E6-4495-853A-B3289C5F3159}" destId="{BCCA8A99-EEC3-463F-8D42-10485FC8FE8F}" srcOrd="0" destOrd="0" presId="urn:microsoft.com/office/officeart/2005/8/layout/vList2"/>
    <dgm:cxn modelId="{8441ECFC-C252-4A8F-A22A-07787003D221}" type="presOf" srcId="{EC9150B6-EF4D-4D85-917D-0639B365BAA4}" destId="{C24FBB8E-90F0-4894-9C41-6BEB23686CA4}" srcOrd="0" destOrd="3" presId="urn:microsoft.com/office/officeart/2005/8/layout/vList2"/>
    <dgm:cxn modelId="{B28D80D7-3D8A-4C83-8F1D-2334D95D4F83}" type="presOf" srcId="{3BBE9954-2FBA-4E50-910C-5100DACDEA4E}" destId="{B234963A-E00B-4A24-B6CC-9696A025BDFD}" srcOrd="0" destOrd="0" presId="urn:microsoft.com/office/officeart/2005/8/layout/vList2"/>
    <dgm:cxn modelId="{B7B6A4AE-3D40-449C-A183-938F66B271B5}" type="presOf" srcId="{EB18AF4A-463A-458B-844B-AFB872F880C8}" destId="{C24FBB8E-90F0-4894-9C41-6BEB23686CA4}" srcOrd="0" destOrd="6" presId="urn:microsoft.com/office/officeart/2005/8/layout/vList2"/>
    <dgm:cxn modelId="{2356701A-B463-4C6F-8830-ED9EF8B03847}" srcId="{0ADDC215-1176-47FD-8604-739EB2F9DE73}" destId="{EB18AF4A-463A-458B-844B-AFB872F880C8}" srcOrd="2" destOrd="0" parTransId="{D679BA96-01E4-4305-8765-8FA2A658B196}" sibTransId="{5BBB5D35-DC6E-41C5-9EA8-A7747B1191F7}"/>
    <dgm:cxn modelId="{807EEAB4-C4F9-4D88-A8B9-F80840333132}" type="presOf" srcId="{F50F156F-D2F5-4485-89FA-8BCF517ABF5C}" destId="{C24FBB8E-90F0-4894-9C41-6BEB23686CA4}" srcOrd="0" destOrd="1" presId="urn:microsoft.com/office/officeart/2005/8/layout/vList2"/>
    <dgm:cxn modelId="{AAE599D1-4CB6-498E-9AEF-F876B682B66A}" srcId="{4C3A5ABC-A7D4-4D7C-8AA5-C5E86B2E9FA7}" destId="{AD7ED853-5609-4D74-B06C-CF0D77DA137D}" srcOrd="2" destOrd="0" parTransId="{A9A868CF-B0CB-4B10-9476-A0A6F767520D}" sibTransId="{5349093B-3A31-4B01-9A76-712F29811E37}"/>
    <dgm:cxn modelId="{D8C3284C-45C2-4297-88B5-A713081F95ED}" type="presOf" srcId="{49135B77-7628-4216-A1C2-8F0A5C178EBE}" destId="{C24FBB8E-90F0-4894-9C41-6BEB23686CA4}" srcOrd="0" destOrd="4" presId="urn:microsoft.com/office/officeart/2005/8/layout/vList2"/>
    <dgm:cxn modelId="{26262DD5-C131-4C79-83E6-1141C12EE473}" type="presOf" srcId="{0ADDC215-1176-47FD-8604-739EB2F9DE73}" destId="{916CEBCD-4FED-46C3-8407-F23CE54AF534}" srcOrd="0" destOrd="0" presId="urn:microsoft.com/office/officeart/2005/8/layout/vList2"/>
    <dgm:cxn modelId="{036EFEA4-1CDA-401B-A43B-0E0E3462C7F0}" srcId="{4C3A5ABC-A7D4-4D7C-8AA5-C5E86B2E9FA7}" destId="{49135B77-7628-4216-A1C2-8F0A5C178EBE}" srcOrd="1" destOrd="0" parTransId="{8C649607-0BCD-4248-8862-7C357544FE12}" sibTransId="{D39E9A24-609E-4477-9CDB-07A8EDA11D6F}"/>
    <dgm:cxn modelId="{4845B867-C02C-4503-A289-A5019DD9F468}" type="presOf" srcId="{10AA46C9-8C92-4343-95BF-0A98D08EF3E3}" destId="{2AA8212D-0DD5-4EBA-8912-F36C4B91791D}" srcOrd="0" destOrd="0" presId="urn:microsoft.com/office/officeart/2005/8/layout/vList2"/>
    <dgm:cxn modelId="{F188677E-5503-4124-AE07-D3E3315788FB}" type="presOf" srcId="{0F4BB083-6F51-4905-B83D-32CFB93AE00E}" destId="{C24FBB8E-90F0-4894-9C41-6BEB23686CA4}" srcOrd="0" destOrd="0" presId="urn:microsoft.com/office/officeart/2005/8/layout/vList2"/>
    <dgm:cxn modelId="{798414D0-3AF7-46F8-8851-FC4391E048D2}" type="presOf" srcId="{4C3A5ABC-A7D4-4D7C-8AA5-C5E86B2E9FA7}" destId="{C24FBB8E-90F0-4894-9C41-6BEB23686CA4}" srcOrd="0" destOrd="2" presId="urn:microsoft.com/office/officeart/2005/8/layout/vList2"/>
    <dgm:cxn modelId="{20352190-41F7-472D-92DF-66EA12B78413}" srcId="{10AA46C9-8C92-4343-95BF-0A98D08EF3E3}" destId="{99086F8D-08E6-4495-853A-B3289C5F3159}" srcOrd="1" destOrd="0" parTransId="{2413A491-ED70-4EC5-862D-79C99E7213A1}" sibTransId="{86D0EA45-B616-491F-9E3B-29973E8ACAAB}"/>
    <dgm:cxn modelId="{F683BF2D-DB26-4826-8705-5A058026A5C3}" srcId="{0F4BB083-6F51-4905-B83D-32CFB93AE00E}" destId="{F50F156F-D2F5-4485-89FA-8BCF517ABF5C}" srcOrd="0" destOrd="0" parTransId="{FE8AE49D-176C-430F-9B83-707C2D49E54D}" sibTransId="{D17B203B-AF56-48DF-B8CB-8F82FC9921E1}"/>
    <dgm:cxn modelId="{D90732BC-6EE1-441D-9578-D60AB2672B36}" srcId="{99086F8D-08E6-4495-853A-B3289C5F3159}" destId="{3BBE9954-2FBA-4E50-910C-5100DACDEA4E}" srcOrd="0" destOrd="0" parTransId="{BB23AEA8-D79A-4A2A-B0D5-D641B28F3EB5}" sibTransId="{AAEFD6FB-ECBB-4815-81C5-2C30F3431F26}"/>
    <dgm:cxn modelId="{B897EC3C-5CF5-414C-B91E-76D1A310E9EE}" type="presParOf" srcId="{2AA8212D-0DD5-4EBA-8912-F36C4B91791D}" destId="{916CEBCD-4FED-46C3-8407-F23CE54AF534}" srcOrd="0" destOrd="0" presId="urn:microsoft.com/office/officeart/2005/8/layout/vList2"/>
    <dgm:cxn modelId="{C83903DE-0B29-41AA-A1C3-AFC35899B468}" type="presParOf" srcId="{2AA8212D-0DD5-4EBA-8912-F36C4B91791D}" destId="{C24FBB8E-90F0-4894-9C41-6BEB23686CA4}" srcOrd="1" destOrd="0" presId="urn:microsoft.com/office/officeart/2005/8/layout/vList2"/>
    <dgm:cxn modelId="{71B346E2-A59F-4BF1-AB1A-1E73826A53A6}" type="presParOf" srcId="{2AA8212D-0DD5-4EBA-8912-F36C4B91791D}" destId="{BCCA8A99-EEC3-463F-8D42-10485FC8FE8F}" srcOrd="2" destOrd="0" presId="urn:microsoft.com/office/officeart/2005/8/layout/vList2"/>
    <dgm:cxn modelId="{D00D820C-D926-4D78-92B0-DED1D8205AD5}" type="presParOf" srcId="{2AA8212D-0DD5-4EBA-8912-F36C4B91791D}" destId="{B234963A-E00B-4A24-B6CC-9696A025BDF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E02174FD-73A9-4B26-BBBA-08E6B2F79D0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0244441-39A7-4706-B33C-52516334CD33}">
      <dgm:prSet/>
      <dgm:spPr/>
      <dgm:t>
        <a:bodyPr/>
        <a:lstStyle/>
        <a:p>
          <a:pPr rtl="0"/>
          <a:r>
            <a:rPr lang="en-US"/>
            <a:t>Surrender of right to contest a will</a:t>
          </a:r>
        </a:p>
      </dgm:t>
    </dgm:pt>
    <dgm:pt modelId="{BB074F14-F2A5-4E00-B8A5-41086A4E7143}" type="parTrans" cxnId="{5AAB1672-D9A5-4660-8748-7DD9BACCBA7B}">
      <dgm:prSet/>
      <dgm:spPr/>
      <dgm:t>
        <a:bodyPr/>
        <a:lstStyle/>
        <a:p>
          <a:endParaRPr lang="en-US"/>
        </a:p>
      </dgm:t>
    </dgm:pt>
    <dgm:pt modelId="{F53038C9-4E1E-4A79-A368-C6144E589ED4}" type="sibTrans" cxnId="{5AAB1672-D9A5-4660-8748-7DD9BACCBA7B}">
      <dgm:prSet/>
      <dgm:spPr/>
      <dgm:t>
        <a:bodyPr/>
        <a:lstStyle/>
        <a:p>
          <a:endParaRPr lang="en-US"/>
        </a:p>
      </dgm:t>
    </dgm:pt>
    <dgm:pt modelId="{0814B17A-976B-4A1B-871F-95BB3C58C2D3}">
      <dgm:prSet/>
      <dgm:spPr/>
      <dgm:t>
        <a:bodyPr/>
        <a:lstStyle/>
        <a:p>
          <a:pPr rtl="0"/>
          <a:r>
            <a:rPr lang="en-US"/>
            <a:t>Purvez A. Poonawalla [ITA No. 6476/Mum/2009 for AY 2006-07], </a:t>
          </a:r>
        </a:p>
      </dgm:t>
    </dgm:pt>
    <dgm:pt modelId="{E699D992-2D3B-4301-A277-5B186E5842A9}" type="parTrans" cxnId="{76A98BBF-25A1-4040-B085-B9F73CE05DD8}">
      <dgm:prSet/>
      <dgm:spPr/>
      <dgm:t>
        <a:bodyPr/>
        <a:lstStyle/>
        <a:p>
          <a:endParaRPr lang="en-US"/>
        </a:p>
      </dgm:t>
    </dgm:pt>
    <dgm:pt modelId="{88EF0F6A-65C6-4C43-97C7-EB56CBB5BB9F}" type="sibTrans" cxnId="{76A98BBF-25A1-4040-B085-B9F73CE05DD8}">
      <dgm:prSet/>
      <dgm:spPr/>
      <dgm:t>
        <a:bodyPr/>
        <a:lstStyle/>
        <a:p>
          <a:endParaRPr lang="en-US"/>
        </a:p>
      </dgm:t>
    </dgm:pt>
    <dgm:pt modelId="{992C31AE-F07B-446E-9EDB-88EB3103751D}">
      <dgm:prSet/>
      <dgm:spPr/>
      <dgm:t>
        <a:bodyPr/>
        <a:lstStyle/>
        <a:p>
          <a:pPr rtl="0"/>
          <a:r>
            <a:rPr lang="en-US"/>
            <a:t>it was held that sum received by the taxpayer from the legal heir of a deceased in consideration of the taxpayer giving up his right to contest the Will of the deceased is not chargeable to tax.</a:t>
          </a:r>
        </a:p>
      </dgm:t>
    </dgm:pt>
    <dgm:pt modelId="{07090BD4-EE93-4E7A-8E03-31B450598F54}" type="parTrans" cxnId="{76AFCBB4-74BA-454C-AF93-340F5134DE5A}">
      <dgm:prSet/>
      <dgm:spPr/>
      <dgm:t>
        <a:bodyPr/>
        <a:lstStyle/>
        <a:p>
          <a:endParaRPr lang="en-US"/>
        </a:p>
      </dgm:t>
    </dgm:pt>
    <dgm:pt modelId="{96E59C74-5E6B-4773-B708-5FA71B287E2B}" type="sibTrans" cxnId="{76AFCBB4-74BA-454C-AF93-340F5134DE5A}">
      <dgm:prSet/>
      <dgm:spPr/>
      <dgm:t>
        <a:bodyPr/>
        <a:lstStyle/>
        <a:p>
          <a:endParaRPr lang="en-US"/>
        </a:p>
      </dgm:t>
    </dgm:pt>
    <dgm:pt modelId="{B8AC4F3B-79E0-4818-AD53-9D900E8C0410}">
      <dgm:prSet/>
      <dgm:spPr/>
      <dgm:t>
        <a:bodyPr/>
        <a:lstStyle/>
        <a:p>
          <a:pPr rtl="0"/>
          <a:r>
            <a:rPr lang="en-US"/>
            <a:t>Expenses for probate</a:t>
          </a:r>
        </a:p>
      </dgm:t>
    </dgm:pt>
    <dgm:pt modelId="{AAB4A804-9A13-4796-89ED-DCFFC6464008}" type="parTrans" cxnId="{4924F1A5-7788-41CC-921B-6726DAEFD539}">
      <dgm:prSet/>
      <dgm:spPr/>
      <dgm:t>
        <a:bodyPr/>
        <a:lstStyle/>
        <a:p>
          <a:endParaRPr lang="en-US"/>
        </a:p>
      </dgm:t>
    </dgm:pt>
    <dgm:pt modelId="{9977FED5-7A82-4CB1-A8E2-8A3A450B80E1}" type="sibTrans" cxnId="{4924F1A5-7788-41CC-921B-6726DAEFD539}">
      <dgm:prSet/>
      <dgm:spPr/>
      <dgm:t>
        <a:bodyPr/>
        <a:lstStyle/>
        <a:p>
          <a:endParaRPr lang="en-US"/>
        </a:p>
      </dgm:t>
    </dgm:pt>
    <dgm:pt modelId="{21E1872B-2B06-4F6C-B05C-D007B8128743}">
      <dgm:prSet/>
      <dgm:spPr/>
      <dgm:t>
        <a:bodyPr/>
        <a:lstStyle/>
        <a:p>
          <a:pPr rtl="0"/>
          <a:r>
            <a:rPr lang="en-US"/>
            <a:t>P.C. Mullick vs. CIT (6 ITR 206)(PC). </a:t>
          </a:r>
        </a:p>
      </dgm:t>
    </dgm:pt>
    <dgm:pt modelId="{B27C2A13-9D88-4434-834B-472ED32F5A01}" type="parTrans" cxnId="{67C14666-A45A-47C1-BAF9-2EA7F38D9034}">
      <dgm:prSet/>
      <dgm:spPr/>
      <dgm:t>
        <a:bodyPr/>
        <a:lstStyle/>
        <a:p>
          <a:endParaRPr lang="en-US"/>
        </a:p>
      </dgm:t>
    </dgm:pt>
    <dgm:pt modelId="{776078DA-5937-4B6F-8D5C-912C3B6B146C}" type="sibTrans" cxnId="{67C14666-A45A-47C1-BAF9-2EA7F38D9034}">
      <dgm:prSet/>
      <dgm:spPr/>
      <dgm:t>
        <a:bodyPr/>
        <a:lstStyle/>
        <a:p>
          <a:endParaRPr lang="en-US"/>
        </a:p>
      </dgm:t>
    </dgm:pt>
    <dgm:pt modelId="{C2A343D2-B7E4-42D2-81F9-DEAE3C68581D}">
      <dgm:prSet/>
      <dgm:spPr/>
      <dgm:t>
        <a:bodyPr/>
        <a:lstStyle/>
        <a:p>
          <a:pPr rtl="0"/>
          <a:r>
            <a:rPr lang="en-US" dirty="0"/>
            <a:t>Expenses incurred in connection with obtaining probate are held to be not allowable expenses in an early decision of the Privy </a:t>
          </a:r>
          <a:r>
            <a:rPr lang="en-US" dirty="0" smtClean="0"/>
            <a:t>Council</a:t>
          </a:r>
          <a:endParaRPr lang="en-US" dirty="0"/>
        </a:p>
      </dgm:t>
    </dgm:pt>
    <dgm:pt modelId="{80FD82F9-BC81-48DB-AC8C-6458A2D95E40}" type="parTrans" cxnId="{29DBFA9B-BE55-4FD0-A113-743A8FAFCA9C}">
      <dgm:prSet/>
      <dgm:spPr/>
      <dgm:t>
        <a:bodyPr/>
        <a:lstStyle/>
        <a:p>
          <a:endParaRPr lang="en-US"/>
        </a:p>
      </dgm:t>
    </dgm:pt>
    <dgm:pt modelId="{EDEF9564-D456-43D1-9A4E-61F7E73C199A}" type="sibTrans" cxnId="{29DBFA9B-BE55-4FD0-A113-743A8FAFCA9C}">
      <dgm:prSet/>
      <dgm:spPr/>
      <dgm:t>
        <a:bodyPr/>
        <a:lstStyle/>
        <a:p>
          <a:endParaRPr lang="en-US"/>
        </a:p>
      </dgm:t>
    </dgm:pt>
    <dgm:pt modelId="{873673B4-EE45-426E-A3BF-590B4AFF0271}" type="pres">
      <dgm:prSet presAssocID="{E02174FD-73A9-4B26-BBBA-08E6B2F79D00}" presName="Name0" presStyleCnt="0">
        <dgm:presLayoutVars>
          <dgm:dir/>
          <dgm:animLvl val="lvl"/>
          <dgm:resizeHandles val="exact"/>
        </dgm:presLayoutVars>
      </dgm:prSet>
      <dgm:spPr/>
      <dgm:t>
        <a:bodyPr/>
        <a:lstStyle/>
        <a:p>
          <a:endParaRPr lang="en-GB"/>
        </a:p>
      </dgm:t>
    </dgm:pt>
    <dgm:pt modelId="{05458AF8-AAD6-479C-9DB2-472074425F3A}" type="pres">
      <dgm:prSet presAssocID="{A0244441-39A7-4706-B33C-52516334CD33}" presName="linNode" presStyleCnt="0"/>
      <dgm:spPr/>
    </dgm:pt>
    <dgm:pt modelId="{4BF35827-E3BB-4F0E-9124-0FE09ECAEB72}" type="pres">
      <dgm:prSet presAssocID="{A0244441-39A7-4706-B33C-52516334CD33}" presName="parentText" presStyleLbl="node1" presStyleIdx="0" presStyleCnt="2">
        <dgm:presLayoutVars>
          <dgm:chMax val="1"/>
          <dgm:bulletEnabled val="1"/>
        </dgm:presLayoutVars>
      </dgm:prSet>
      <dgm:spPr/>
      <dgm:t>
        <a:bodyPr/>
        <a:lstStyle/>
        <a:p>
          <a:endParaRPr lang="en-GB"/>
        </a:p>
      </dgm:t>
    </dgm:pt>
    <dgm:pt modelId="{7C0C2415-A817-4F5C-A9B4-997D4D7CB94A}" type="pres">
      <dgm:prSet presAssocID="{A0244441-39A7-4706-B33C-52516334CD33}" presName="descendantText" presStyleLbl="alignAccFollowNode1" presStyleIdx="0" presStyleCnt="2">
        <dgm:presLayoutVars>
          <dgm:bulletEnabled val="1"/>
        </dgm:presLayoutVars>
      </dgm:prSet>
      <dgm:spPr/>
      <dgm:t>
        <a:bodyPr/>
        <a:lstStyle/>
        <a:p>
          <a:endParaRPr lang="en-GB"/>
        </a:p>
      </dgm:t>
    </dgm:pt>
    <dgm:pt modelId="{E5627E7F-AB27-4115-8FF2-55FB4CE41992}" type="pres">
      <dgm:prSet presAssocID="{F53038C9-4E1E-4A79-A368-C6144E589ED4}" presName="sp" presStyleCnt="0"/>
      <dgm:spPr/>
    </dgm:pt>
    <dgm:pt modelId="{39D5BC96-5C2F-469B-90EC-8C3777B998B0}" type="pres">
      <dgm:prSet presAssocID="{B8AC4F3B-79E0-4818-AD53-9D900E8C0410}" presName="linNode" presStyleCnt="0"/>
      <dgm:spPr/>
    </dgm:pt>
    <dgm:pt modelId="{0B0DCF50-DD47-4A44-BE14-C9E90EA45AA3}" type="pres">
      <dgm:prSet presAssocID="{B8AC4F3B-79E0-4818-AD53-9D900E8C0410}" presName="parentText" presStyleLbl="node1" presStyleIdx="1" presStyleCnt="2">
        <dgm:presLayoutVars>
          <dgm:chMax val="1"/>
          <dgm:bulletEnabled val="1"/>
        </dgm:presLayoutVars>
      </dgm:prSet>
      <dgm:spPr/>
      <dgm:t>
        <a:bodyPr/>
        <a:lstStyle/>
        <a:p>
          <a:endParaRPr lang="en-GB"/>
        </a:p>
      </dgm:t>
    </dgm:pt>
    <dgm:pt modelId="{AADA8C10-0A8B-4A7B-B4DF-B080233E9AF0}" type="pres">
      <dgm:prSet presAssocID="{B8AC4F3B-79E0-4818-AD53-9D900E8C0410}" presName="descendantText" presStyleLbl="alignAccFollowNode1" presStyleIdx="1" presStyleCnt="2">
        <dgm:presLayoutVars>
          <dgm:bulletEnabled val="1"/>
        </dgm:presLayoutVars>
      </dgm:prSet>
      <dgm:spPr/>
      <dgm:t>
        <a:bodyPr/>
        <a:lstStyle/>
        <a:p>
          <a:endParaRPr lang="en-GB"/>
        </a:p>
      </dgm:t>
    </dgm:pt>
  </dgm:ptLst>
  <dgm:cxnLst>
    <dgm:cxn modelId="{07D3628B-7399-446B-9A2E-CB15D083FF0D}" type="presOf" srcId="{B8AC4F3B-79E0-4818-AD53-9D900E8C0410}" destId="{0B0DCF50-DD47-4A44-BE14-C9E90EA45AA3}" srcOrd="0" destOrd="0" presId="urn:microsoft.com/office/officeart/2005/8/layout/vList5"/>
    <dgm:cxn modelId="{76AFCBB4-74BA-454C-AF93-340F5134DE5A}" srcId="{0814B17A-976B-4A1B-871F-95BB3C58C2D3}" destId="{992C31AE-F07B-446E-9EDB-88EB3103751D}" srcOrd="0" destOrd="0" parTransId="{07090BD4-EE93-4E7A-8E03-31B450598F54}" sibTransId="{96E59C74-5E6B-4773-B708-5FA71B287E2B}"/>
    <dgm:cxn modelId="{DE5FC119-7DA8-4ACA-94C9-B4FDBB55A809}" type="presOf" srcId="{E02174FD-73A9-4B26-BBBA-08E6B2F79D00}" destId="{873673B4-EE45-426E-A3BF-590B4AFF0271}" srcOrd="0" destOrd="0" presId="urn:microsoft.com/office/officeart/2005/8/layout/vList5"/>
    <dgm:cxn modelId="{7575CD20-748D-4A23-97D7-AAC1B8B6802E}" type="presOf" srcId="{A0244441-39A7-4706-B33C-52516334CD33}" destId="{4BF35827-E3BB-4F0E-9124-0FE09ECAEB72}" srcOrd="0" destOrd="0" presId="urn:microsoft.com/office/officeart/2005/8/layout/vList5"/>
    <dgm:cxn modelId="{4924F1A5-7788-41CC-921B-6726DAEFD539}" srcId="{E02174FD-73A9-4B26-BBBA-08E6B2F79D00}" destId="{B8AC4F3B-79E0-4818-AD53-9D900E8C0410}" srcOrd="1" destOrd="0" parTransId="{AAB4A804-9A13-4796-89ED-DCFFC6464008}" sibTransId="{9977FED5-7A82-4CB1-A8E2-8A3A450B80E1}"/>
    <dgm:cxn modelId="{459A883A-CE47-4834-9A90-C4F95D822512}" type="presOf" srcId="{0814B17A-976B-4A1B-871F-95BB3C58C2D3}" destId="{7C0C2415-A817-4F5C-A9B4-997D4D7CB94A}" srcOrd="0" destOrd="0" presId="urn:microsoft.com/office/officeart/2005/8/layout/vList5"/>
    <dgm:cxn modelId="{06477ACF-5007-41EE-A28C-D649BEC0DC26}" type="presOf" srcId="{21E1872B-2B06-4F6C-B05C-D007B8128743}" destId="{AADA8C10-0A8B-4A7B-B4DF-B080233E9AF0}" srcOrd="0" destOrd="0" presId="urn:microsoft.com/office/officeart/2005/8/layout/vList5"/>
    <dgm:cxn modelId="{C133CAE2-5121-47C1-8BEB-70D167EAEDBA}" type="presOf" srcId="{992C31AE-F07B-446E-9EDB-88EB3103751D}" destId="{7C0C2415-A817-4F5C-A9B4-997D4D7CB94A}" srcOrd="0" destOrd="1" presId="urn:microsoft.com/office/officeart/2005/8/layout/vList5"/>
    <dgm:cxn modelId="{29DBFA9B-BE55-4FD0-A113-743A8FAFCA9C}" srcId="{21E1872B-2B06-4F6C-B05C-D007B8128743}" destId="{C2A343D2-B7E4-42D2-81F9-DEAE3C68581D}" srcOrd="0" destOrd="0" parTransId="{80FD82F9-BC81-48DB-AC8C-6458A2D95E40}" sibTransId="{EDEF9564-D456-43D1-9A4E-61F7E73C199A}"/>
    <dgm:cxn modelId="{1F46674C-2E09-4B0C-9044-255A19B55579}" type="presOf" srcId="{C2A343D2-B7E4-42D2-81F9-DEAE3C68581D}" destId="{AADA8C10-0A8B-4A7B-B4DF-B080233E9AF0}" srcOrd="0" destOrd="1" presId="urn:microsoft.com/office/officeart/2005/8/layout/vList5"/>
    <dgm:cxn modelId="{76A98BBF-25A1-4040-B085-B9F73CE05DD8}" srcId="{A0244441-39A7-4706-B33C-52516334CD33}" destId="{0814B17A-976B-4A1B-871F-95BB3C58C2D3}" srcOrd="0" destOrd="0" parTransId="{E699D992-2D3B-4301-A277-5B186E5842A9}" sibTransId="{88EF0F6A-65C6-4C43-97C7-EB56CBB5BB9F}"/>
    <dgm:cxn modelId="{5AAB1672-D9A5-4660-8748-7DD9BACCBA7B}" srcId="{E02174FD-73A9-4B26-BBBA-08E6B2F79D00}" destId="{A0244441-39A7-4706-B33C-52516334CD33}" srcOrd="0" destOrd="0" parTransId="{BB074F14-F2A5-4E00-B8A5-41086A4E7143}" sibTransId="{F53038C9-4E1E-4A79-A368-C6144E589ED4}"/>
    <dgm:cxn modelId="{67C14666-A45A-47C1-BAF9-2EA7F38D9034}" srcId="{B8AC4F3B-79E0-4818-AD53-9D900E8C0410}" destId="{21E1872B-2B06-4F6C-B05C-D007B8128743}" srcOrd="0" destOrd="0" parTransId="{B27C2A13-9D88-4434-834B-472ED32F5A01}" sibTransId="{776078DA-5937-4B6F-8D5C-912C3B6B146C}"/>
    <dgm:cxn modelId="{E78778CF-621A-4113-BE6C-4CC3E6E446A7}" type="presParOf" srcId="{873673B4-EE45-426E-A3BF-590B4AFF0271}" destId="{05458AF8-AAD6-479C-9DB2-472074425F3A}" srcOrd="0" destOrd="0" presId="urn:microsoft.com/office/officeart/2005/8/layout/vList5"/>
    <dgm:cxn modelId="{EAC53AC7-1B14-4611-95F2-941EE7A53F31}" type="presParOf" srcId="{05458AF8-AAD6-479C-9DB2-472074425F3A}" destId="{4BF35827-E3BB-4F0E-9124-0FE09ECAEB72}" srcOrd="0" destOrd="0" presId="urn:microsoft.com/office/officeart/2005/8/layout/vList5"/>
    <dgm:cxn modelId="{FCC4F13D-0702-47C7-A48D-B6A9292D105A}" type="presParOf" srcId="{05458AF8-AAD6-479C-9DB2-472074425F3A}" destId="{7C0C2415-A817-4F5C-A9B4-997D4D7CB94A}" srcOrd="1" destOrd="0" presId="urn:microsoft.com/office/officeart/2005/8/layout/vList5"/>
    <dgm:cxn modelId="{4EDC344B-1F75-43D7-A2EC-39E31C4BE0DA}" type="presParOf" srcId="{873673B4-EE45-426E-A3BF-590B4AFF0271}" destId="{E5627E7F-AB27-4115-8FF2-55FB4CE41992}" srcOrd="1" destOrd="0" presId="urn:microsoft.com/office/officeart/2005/8/layout/vList5"/>
    <dgm:cxn modelId="{13322398-5D52-4228-A099-8D198316FA20}" type="presParOf" srcId="{873673B4-EE45-426E-A3BF-590B4AFF0271}" destId="{39D5BC96-5C2F-469B-90EC-8C3777B998B0}" srcOrd="2" destOrd="0" presId="urn:microsoft.com/office/officeart/2005/8/layout/vList5"/>
    <dgm:cxn modelId="{65D87DEE-31DB-471B-91C6-BDAF4507B79F}" type="presParOf" srcId="{39D5BC96-5C2F-469B-90EC-8C3777B998B0}" destId="{0B0DCF50-DD47-4A44-BE14-C9E90EA45AA3}" srcOrd="0" destOrd="0" presId="urn:microsoft.com/office/officeart/2005/8/layout/vList5"/>
    <dgm:cxn modelId="{E4D61A02-91A5-4CCC-AF9D-84634B14BD58}" type="presParOf" srcId="{39D5BC96-5C2F-469B-90EC-8C3777B998B0}" destId="{AADA8C10-0A8B-4A7B-B4DF-B080233E9AF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025FB36E-078D-45B4-8C06-9EC4DC6129E3}" type="doc">
      <dgm:prSet loTypeId="urn:microsoft.com/office/officeart/2005/8/layout/vList2" loCatId="list" qsTypeId="urn:microsoft.com/office/officeart/2005/8/quickstyle/simple1" qsCatId="simple" csTypeId="urn:microsoft.com/office/officeart/2005/8/colors/colorful1#26" csCatId="colorful"/>
      <dgm:spPr/>
      <dgm:t>
        <a:bodyPr/>
        <a:lstStyle/>
        <a:p>
          <a:endParaRPr lang="en-US"/>
        </a:p>
      </dgm:t>
    </dgm:pt>
    <dgm:pt modelId="{E2B04F45-3953-41C4-BECD-05E8A0636D91}">
      <dgm:prSet/>
      <dgm:spPr/>
      <dgm:t>
        <a:bodyPr/>
        <a:lstStyle/>
        <a:p>
          <a:pPr rtl="0"/>
          <a:r>
            <a:rPr lang="en-US"/>
            <a:t>Section 49 </a:t>
          </a:r>
        </a:p>
      </dgm:t>
    </dgm:pt>
    <dgm:pt modelId="{D103B14C-C5E2-4178-88CE-97CDF4BF2E62}" type="parTrans" cxnId="{A4473C24-83DF-4A6C-B44B-7B07AED6E222}">
      <dgm:prSet/>
      <dgm:spPr/>
      <dgm:t>
        <a:bodyPr/>
        <a:lstStyle/>
        <a:p>
          <a:endParaRPr lang="en-US"/>
        </a:p>
      </dgm:t>
    </dgm:pt>
    <dgm:pt modelId="{D29C6052-22DD-4651-A13C-09EC006DA142}" type="sibTrans" cxnId="{A4473C24-83DF-4A6C-B44B-7B07AED6E222}">
      <dgm:prSet/>
      <dgm:spPr/>
      <dgm:t>
        <a:bodyPr/>
        <a:lstStyle/>
        <a:p>
          <a:endParaRPr lang="en-US"/>
        </a:p>
      </dgm:t>
    </dgm:pt>
    <dgm:pt modelId="{5A80B107-4387-460E-8650-847C76CE5F9F}">
      <dgm:prSet/>
      <dgm:spPr/>
      <dgm:t>
        <a:bodyPr/>
        <a:lstStyle/>
        <a:p>
          <a:pPr rtl="0"/>
          <a:r>
            <a:rPr lang="en-US"/>
            <a:t>provides that when a capital asset becomes the property of an assessee, inter alia, under a Will [section. 49(1)(ii)] or inheritance [section 49(1)(iii)(a)], the cost of acquisition of the asset shall be the cost to the previous owner. </a:t>
          </a:r>
        </a:p>
      </dgm:t>
    </dgm:pt>
    <dgm:pt modelId="{0DA11AC1-CA82-48C9-8577-80CD940F8E74}" type="parTrans" cxnId="{82D8530F-BE6B-4E53-81DA-758E911BF12B}">
      <dgm:prSet/>
      <dgm:spPr/>
      <dgm:t>
        <a:bodyPr/>
        <a:lstStyle/>
        <a:p>
          <a:endParaRPr lang="en-US"/>
        </a:p>
      </dgm:t>
    </dgm:pt>
    <dgm:pt modelId="{796912C2-5052-4A89-9B48-840A5A08D806}" type="sibTrans" cxnId="{82D8530F-BE6B-4E53-81DA-758E911BF12B}">
      <dgm:prSet/>
      <dgm:spPr/>
      <dgm:t>
        <a:bodyPr/>
        <a:lstStyle/>
        <a:p>
          <a:endParaRPr lang="en-US"/>
        </a:p>
      </dgm:t>
    </dgm:pt>
    <dgm:pt modelId="{8EE0F1A8-D1E0-4551-A0A3-07B825A6B0F0}">
      <dgm:prSet/>
      <dgm:spPr/>
      <dgm:t>
        <a:bodyPr/>
        <a:lstStyle/>
        <a:p>
          <a:pPr rtl="0"/>
          <a:r>
            <a:rPr lang="en-US"/>
            <a:t>Section 2(42A) </a:t>
          </a:r>
        </a:p>
      </dgm:t>
    </dgm:pt>
    <dgm:pt modelId="{A85DDF67-AD00-4925-AB14-8A9B5A3B04A8}" type="parTrans" cxnId="{472BBE13-6C4B-4E00-9B04-003B3FADFF5F}">
      <dgm:prSet/>
      <dgm:spPr/>
      <dgm:t>
        <a:bodyPr/>
        <a:lstStyle/>
        <a:p>
          <a:endParaRPr lang="en-US"/>
        </a:p>
      </dgm:t>
    </dgm:pt>
    <dgm:pt modelId="{D8381DC8-913C-4DBE-8C31-6005E6D44591}" type="sibTrans" cxnId="{472BBE13-6C4B-4E00-9B04-003B3FADFF5F}">
      <dgm:prSet/>
      <dgm:spPr/>
      <dgm:t>
        <a:bodyPr/>
        <a:lstStyle/>
        <a:p>
          <a:endParaRPr lang="en-US"/>
        </a:p>
      </dgm:t>
    </dgm:pt>
    <dgm:pt modelId="{86034130-6B8B-4C48-BB84-2A950915BF46}">
      <dgm:prSet/>
      <dgm:spPr/>
      <dgm:t>
        <a:bodyPr/>
        <a:lstStyle/>
        <a:p>
          <a:pPr rtl="0"/>
          <a:r>
            <a:rPr lang="en-US"/>
            <a:t>provides (in clause (i)(b) of Explanation 1) that in computing the period of holding the asset by an assessee who had acquired the property under a will or inheritance, the period of holding by the previous owner shall be counted. The asset will qualify as a long-term capital asset or a short term capital asset accordingly.</a:t>
          </a:r>
        </a:p>
      </dgm:t>
    </dgm:pt>
    <dgm:pt modelId="{3E8013C1-7F13-4BDA-8A0E-06399D762664}" type="parTrans" cxnId="{30B70D60-48CC-407E-90B7-B9B259D26D70}">
      <dgm:prSet/>
      <dgm:spPr/>
      <dgm:t>
        <a:bodyPr/>
        <a:lstStyle/>
        <a:p>
          <a:endParaRPr lang="en-US"/>
        </a:p>
      </dgm:t>
    </dgm:pt>
    <dgm:pt modelId="{69F53773-BD0D-43EF-98C9-DE29A3570875}" type="sibTrans" cxnId="{30B70D60-48CC-407E-90B7-B9B259D26D70}">
      <dgm:prSet/>
      <dgm:spPr/>
      <dgm:t>
        <a:bodyPr/>
        <a:lstStyle/>
        <a:p>
          <a:endParaRPr lang="en-US"/>
        </a:p>
      </dgm:t>
    </dgm:pt>
    <dgm:pt modelId="{05240DCB-8F55-4229-892D-A42AC8D09C22}" type="pres">
      <dgm:prSet presAssocID="{025FB36E-078D-45B4-8C06-9EC4DC6129E3}" presName="linear" presStyleCnt="0">
        <dgm:presLayoutVars>
          <dgm:animLvl val="lvl"/>
          <dgm:resizeHandles val="exact"/>
        </dgm:presLayoutVars>
      </dgm:prSet>
      <dgm:spPr/>
      <dgm:t>
        <a:bodyPr/>
        <a:lstStyle/>
        <a:p>
          <a:endParaRPr lang="en-GB"/>
        </a:p>
      </dgm:t>
    </dgm:pt>
    <dgm:pt modelId="{55F43AF5-D899-432D-B8ED-AA8B03577A82}" type="pres">
      <dgm:prSet presAssocID="{E2B04F45-3953-41C4-BECD-05E8A0636D91}" presName="parentText" presStyleLbl="node1" presStyleIdx="0" presStyleCnt="2">
        <dgm:presLayoutVars>
          <dgm:chMax val="0"/>
          <dgm:bulletEnabled val="1"/>
        </dgm:presLayoutVars>
      </dgm:prSet>
      <dgm:spPr/>
      <dgm:t>
        <a:bodyPr/>
        <a:lstStyle/>
        <a:p>
          <a:endParaRPr lang="en-GB"/>
        </a:p>
      </dgm:t>
    </dgm:pt>
    <dgm:pt modelId="{44F88B42-49AD-451A-A364-5EF5AB4AC984}" type="pres">
      <dgm:prSet presAssocID="{E2B04F45-3953-41C4-BECD-05E8A0636D91}" presName="childText" presStyleLbl="revTx" presStyleIdx="0" presStyleCnt="2">
        <dgm:presLayoutVars>
          <dgm:bulletEnabled val="1"/>
        </dgm:presLayoutVars>
      </dgm:prSet>
      <dgm:spPr/>
      <dgm:t>
        <a:bodyPr/>
        <a:lstStyle/>
        <a:p>
          <a:endParaRPr lang="en-GB"/>
        </a:p>
      </dgm:t>
    </dgm:pt>
    <dgm:pt modelId="{E49768BD-8586-4866-B725-60A870E254CB}" type="pres">
      <dgm:prSet presAssocID="{8EE0F1A8-D1E0-4551-A0A3-07B825A6B0F0}" presName="parentText" presStyleLbl="node1" presStyleIdx="1" presStyleCnt="2">
        <dgm:presLayoutVars>
          <dgm:chMax val="0"/>
          <dgm:bulletEnabled val="1"/>
        </dgm:presLayoutVars>
      </dgm:prSet>
      <dgm:spPr/>
      <dgm:t>
        <a:bodyPr/>
        <a:lstStyle/>
        <a:p>
          <a:endParaRPr lang="en-GB"/>
        </a:p>
      </dgm:t>
    </dgm:pt>
    <dgm:pt modelId="{AEFC8237-3B3F-4ED0-B2A3-BEC7AF96E84F}" type="pres">
      <dgm:prSet presAssocID="{8EE0F1A8-D1E0-4551-A0A3-07B825A6B0F0}" presName="childText" presStyleLbl="revTx" presStyleIdx="1" presStyleCnt="2">
        <dgm:presLayoutVars>
          <dgm:bulletEnabled val="1"/>
        </dgm:presLayoutVars>
      </dgm:prSet>
      <dgm:spPr/>
      <dgm:t>
        <a:bodyPr/>
        <a:lstStyle/>
        <a:p>
          <a:endParaRPr lang="en-GB"/>
        </a:p>
      </dgm:t>
    </dgm:pt>
  </dgm:ptLst>
  <dgm:cxnLst>
    <dgm:cxn modelId="{82D8530F-BE6B-4E53-81DA-758E911BF12B}" srcId="{E2B04F45-3953-41C4-BECD-05E8A0636D91}" destId="{5A80B107-4387-460E-8650-847C76CE5F9F}" srcOrd="0" destOrd="0" parTransId="{0DA11AC1-CA82-48C9-8577-80CD940F8E74}" sibTransId="{796912C2-5052-4A89-9B48-840A5A08D806}"/>
    <dgm:cxn modelId="{A4473C24-83DF-4A6C-B44B-7B07AED6E222}" srcId="{025FB36E-078D-45B4-8C06-9EC4DC6129E3}" destId="{E2B04F45-3953-41C4-BECD-05E8A0636D91}" srcOrd="0" destOrd="0" parTransId="{D103B14C-C5E2-4178-88CE-97CDF4BF2E62}" sibTransId="{D29C6052-22DD-4651-A13C-09EC006DA142}"/>
    <dgm:cxn modelId="{B446EEE1-A5B0-463C-B83C-8530FC8AE56C}" type="presOf" srcId="{8EE0F1A8-D1E0-4551-A0A3-07B825A6B0F0}" destId="{E49768BD-8586-4866-B725-60A870E254CB}" srcOrd="0" destOrd="0" presId="urn:microsoft.com/office/officeart/2005/8/layout/vList2"/>
    <dgm:cxn modelId="{4B2267CC-A66D-4445-A442-A436DA5F84A7}" type="presOf" srcId="{5A80B107-4387-460E-8650-847C76CE5F9F}" destId="{44F88B42-49AD-451A-A364-5EF5AB4AC984}" srcOrd="0" destOrd="0" presId="urn:microsoft.com/office/officeart/2005/8/layout/vList2"/>
    <dgm:cxn modelId="{FA30A9FC-2BE4-4AE4-95B0-4C86BF5B18F7}" type="presOf" srcId="{86034130-6B8B-4C48-BB84-2A950915BF46}" destId="{AEFC8237-3B3F-4ED0-B2A3-BEC7AF96E84F}" srcOrd="0" destOrd="0" presId="urn:microsoft.com/office/officeart/2005/8/layout/vList2"/>
    <dgm:cxn modelId="{4BBB7925-CAC8-4A8B-AB96-D5558EEBAB82}" type="presOf" srcId="{025FB36E-078D-45B4-8C06-9EC4DC6129E3}" destId="{05240DCB-8F55-4229-892D-A42AC8D09C22}" srcOrd="0" destOrd="0" presId="urn:microsoft.com/office/officeart/2005/8/layout/vList2"/>
    <dgm:cxn modelId="{1E3E58A0-FB21-45B3-8C0B-EBD90DE5677D}" type="presOf" srcId="{E2B04F45-3953-41C4-BECD-05E8A0636D91}" destId="{55F43AF5-D899-432D-B8ED-AA8B03577A82}" srcOrd="0" destOrd="0" presId="urn:microsoft.com/office/officeart/2005/8/layout/vList2"/>
    <dgm:cxn modelId="{30B70D60-48CC-407E-90B7-B9B259D26D70}" srcId="{8EE0F1A8-D1E0-4551-A0A3-07B825A6B0F0}" destId="{86034130-6B8B-4C48-BB84-2A950915BF46}" srcOrd="0" destOrd="0" parTransId="{3E8013C1-7F13-4BDA-8A0E-06399D762664}" sibTransId="{69F53773-BD0D-43EF-98C9-DE29A3570875}"/>
    <dgm:cxn modelId="{472BBE13-6C4B-4E00-9B04-003B3FADFF5F}" srcId="{025FB36E-078D-45B4-8C06-9EC4DC6129E3}" destId="{8EE0F1A8-D1E0-4551-A0A3-07B825A6B0F0}" srcOrd="1" destOrd="0" parTransId="{A85DDF67-AD00-4925-AB14-8A9B5A3B04A8}" sibTransId="{D8381DC8-913C-4DBE-8C31-6005E6D44591}"/>
    <dgm:cxn modelId="{A04EF696-BE46-408A-9D8B-655B448964D1}" type="presParOf" srcId="{05240DCB-8F55-4229-892D-A42AC8D09C22}" destId="{55F43AF5-D899-432D-B8ED-AA8B03577A82}" srcOrd="0" destOrd="0" presId="urn:microsoft.com/office/officeart/2005/8/layout/vList2"/>
    <dgm:cxn modelId="{DDF093F5-2A8A-4EEB-A74D-550ABACFBCE3}" type="presParOf" srcId="{05240DCB-8F55-4229-892D-A42AC8D09C22}" destId="{44F88B42-49AD-451A-A364-5EF5AB4AC984}" srcOrd="1" destOrd="0" presId="urn:microsoft.com/office/officeart/2005/8/layout/vList2"/>
    <dgm:cxn modelId="{98E45261-FD39-48E9-96CA-E42310F6B5F0}" type="presParOf" srcId="{05240DCB-8F55-4229-892D-A42AC8D09C22}" destId="{E49768BD-8586-4866-B725-60A870E254CB}" srcOrd="2" destOrd="0" presId="urn:microsoft.com/office/officeart/2005/8/layout/vList2"/>
    <dgm:cxn modelId="{C4EDCEF2-AD21-47E3-B10C-75E0D9564D7C}" type="presParOf" srcId="{05240DCB-8F55-4229-892D-A42AC8D09C22}" destId="{AEFC8237-3B3F-4ED0-B2A3-BEC7AF96E84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31BD02B6-E915-4AE1-8E10-A85E8816F4AC}"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8EE69CD3-0ED9-44B7-9899-42ABFFB84B60}">
      <dgm:prSet/>
      <dgm:spPr/>
      <dgm:t>
        <a:bodyPr/>
        <a:lstStyle/>
        <a:p>
          <a:pPr rtl="0"/>
          <a:r>
            <a:rPr lang="en-US" dirty="0"/>
            <a:t>Till 1980’s </a:t>
          </a:r>
        </a:p>
      </dgm:t>
    </dgm:pt>
    <dgm:pt modelId="{685AE901-3F9C-4B11-92DF-B5D7EF78DA9C}" type="parTrans" cxnId="{E27C10E6-DE3D-4761-AEEB-632AA11F8820}">
      <dgm:prSet/>
      <dgm:spPr/>
      <dgm:t>
        <a:bodyPr/>
        <a:lstStyle/>
        <a:p>
          <a:endParaRPr lang="en-US"/>
        </a:p>
      </dgm:t>
    </dgm:pt>
    <dgm:pt modelId="{8EA81990-0D3F-4AD7-B5B8-68E74125A1E5}" type="sibTrans" cxnId="{E27C10E6-DE3D-4761-AEEB-632AA11F8820}">
      <dgm:prSet/>
      <dgm:spPr/>
      <dgm:t>
        <a:bodyPr/>
        <a:lstStyle/>
        <a:p>
          <a:endParaRPr lang="en-US"/>
        </a:p>
      </dgm:t>
    </dgm:pt>
    <dgm:pt modelId="{7695D724-FE15-4258-83E9-D93380F8EF90}">
      <dgm:prSet custT="1"/>
      <dgm:spPr/>
      <dgm:t>
        <a:bodyPr/>
        <a:lstStyle/>
        <a:p>
          <a:pPr rtl="0"/>
          <a:r>
            <a:rPr lang="en-US" sz="2400" dirty="0"/>
            <a:t>Tata Trusts</a:t>
          </a:r>
        </a:p>
      </dgm:t>
    </dgm:pt>
    <dgm:pt modelId="{BA56C885-B63E-4AC5-99EB-BBA0ACA6D647}" type="parTrans" cxnId="{D7BED60F-3B15-449B-BC55-92E1F80F7C29}">
      <dgm:prSet/>
      <dgm:spPr/>
      <dgm:t>
        <a:bodyPr/>
        <a:lstStyle/>
        <a:p>
          <a:endParaRPr lang="en-US"/>
        </a:p>
      </dgm:t>
    </dgm:pt>
    <dgm:pt modelId="{ADDA7B76-5AA1-44E0-9B32-B4D62A801CF9}" type="sibTrans" cxnId="{D7BED60F-3B15-449B-BC55-92E1F80F7C29}">
      <dgm:prSet/>
      <dgm:spPr/>
      <dgm:t>
        <a:bodyPr/>
        <a:lstStyle/>
        <a:p>
          <a:endParaRPr lang="en-US"/>
        </a:p>
      </dgm:t>
    </dgm:pt>
    <dgm:pt modelId="{C5718F34-321F-4FCB-A591-B57B98A110C4}">
      <dgm:prSet custT="1"/>
      <dgm:spPr/>
      <dgm:t>
        <a:bodyPr/>
        <a:lstStyle/>
        <a:p>
          <a:pPr rtl="0"/>
          <a:r>
            <a:rPr lang="en-US" sz="2400" dirty="0" err="1"/>
            <a:t>Shapoorji</a:t>
          </a:r>
          <a:r>
            <a:rPr lang="en-US" sz="2400" dirty="0"/>
            <a:t> </a:t>
          </a:r>
          <a:r>
            <a:rPr lang="en-US" sz="2400" dirty="0" err="1"/>
            <a:t>Palanji</a:t>
          </a:r>
          <a:r>
            <a:rPr lang="en-US" sz="2400" dirty="0"/>
            <a:t> Trusts</a:t>
          </a:r>
        </a:p>
      </dgm:t>
    </dgm:pt>
    <dgm:pt modelId="{86109826-4C61-454A-9B9F-F1CBC183F7CA}" type="parTrans" cxnId="{18FD53A7-4592-4D4F-B0CB-157B8214350A}">
      <dgm:prSet/>
      <dgm:spPr/>
      <dgm:t>
        <a:bodyPr/>
        <a:lstStyle/>
        <a:p>
          <a:endParaRPr lang="en-US"/>
        </a:p>
      </dgm:t>
    </dgm:pt>
    <dgm:pt modelId="{190F9FC0-3977-423E-932C-459A5B9FB16B}" type="sibTrans" cxnId="{18FD53A7-4592-4D4F-B0CB-157B8214350A}">
      <dgm:prSet/>
      <dgm:spPr/>
      <dgm:t>
        <a:bodyPr/>
        <a:lstStyle/>
        <a:p>
          <a:endParaRPr lang="en-US"/>
        </a:p>
      </dgm:t>
    </dgm:pt>
    <dgm:pt modelId="{23206758-2DB5-465C-9426-4D17C3BFAAEA}">
      <dgm:prSet/>
      <dgm:spPr/>
      <dgm:t>
        <a:bodyPr/>
        <a:lstStyle/>
        <a:p>
          <a:pPr rtl="0"/>
          <a:r>
            <a:rPr lang="en-US" dirty="0"/>
            <a:t>During 1980’s to 2000</a:t>
          </a:r>
        </a:p>
      </dgm:t>
    </dgm:pt>
    <dgm:pt modelId="{6389762C-EE82-40D5-943E-1865F3CAC1DD}" type="parTrans" cxnId="{302CAC7C-ED57-4DEF-8918-EF911B20B505}">
      <dgm:prSet/>
      <dgm:spPr/>
      <dgm:t>
        <a:bodyPr/>
        <a:lstStyle/>
        <a:p>
          <a:endParaRPr lang="en-US"/>
        </a:p>
      </dgm:t>
    </dgm:pt>
    <dgm:pt modelId="{4DBE93DF-73A5-4002-8E6B-6EBF0383F8BC}" type="sibTrans" cxnId="{302CAC7C-ED57-4DEF-8918-EF911B20B505}">
      <dgm:prSet/>
      <dgm:spPr/>
      <dgm:t>
        <a:bodyPr/>
        <a:lstStyle/>
        <a:p>
          <a:endParaRPr lang="en-US"/>
        </a:p>
      </dgm:t>
    </dgm:pt>
    <dgm:pt modelId="{D75909B2-1BB8-4669-AA6F-7ADD62DE688B}">
      <dgm:prSet custT="1"/>
      <dgm:spPr/>
      <dgm:t>
        <a:bodyPr/>
        <a:lstStyle/>
        <a:p>
          <a:pPr rtl="0"/>
          <a:r>
            <a:rPr lang="en-US" sz="2000" dirty="0" err="1"/>
            <a:t>Infavourable</a:t>
          </a:r>
          <a:r>
            <a:rPr lang="en-US" sz="2000" dirty="0"/>
            <a:t> tax treatments</a:t>
          </a:r>
        </a:p>
      </dgm:t>
    </dgm:pt>
    <dgm:pt modelId="{C94D3C70-F2C4-423F-A275-C1930FC0001F}" type="parTrans" cxnId="{AF5592DB-3CEB-43A6-BA4F-D0DF2243EE6A}">
      <dgm:prSet/>
      <dgm:spPr/>
      <dgm:t>
        <a:bodyPr/>
        <a:lstStyle/>
        <a:p>
          <a:endParaRPr lang="en-US"/>
        </a:p>
      </dgm:t>
    </dgm:pt>
    <dgm:pt modelId="{54A42FF6-6B9E-4C45-8A87-46BC00651853}" type="sibTrans" cxnId="{AF5592DB-3CEB-43A6-BA4F-D0DF2243EE6A}">
      <dgm:prSet/>
      <dgm:spPr/>
      <dgm:t>
        <a:bodyPr/>
        <a:lstStyle/>
        <a:p>
          <a:endParaRPr lang="en-US"/>
        </a:p>
      </dgm:t>
    </dgm:pt>
    <dgm:pt modelId="{3EEC9F76-C4CA-4DA3-B26D-8803475A29EC}">
      <dgm:prSet custT="1"/>
      <dgm:spPr/>
      <dgm:t>
        <a:bodyPr/>
        <a:lstStyle/>
        <a:p>
          <a:pPr rtl="0"/>
          <a:r>
            <a:rPr lang="en-US" sz="2000" dirty="0"/>
            <a:t>Highest taxation rates made unpopular</a:t>
          </a:r>
        </a:p>
      </dgm:t>
    </dgm:pt>
    <dgm:pt modelId="{32E16E70-FD70-4187-97B3-4129BEC2DD7A}" type="parTrans" cxnId="{9A691BD3-2964-4A4A-9755-9170063684AC}">
      <dgm:prSet/>
      <dgm:spPr/>
      <dgm:t>
        <a:bodyPr/>
        <a:lstStyle/>
        <a:p>
          <a:endParaRPr lang="en-US"/>
        </a:p>
      </dgm:t>
    </dgm:pt>
    <dgm:pt modelId="{C338C648-9CBE-4E63-AD0D-EC1B0701A8A3}" type="sibTrans" cxnId="{9A691BD3-2964-4A4A-9755-9170063684AC}">
      <dgm:prSet/>
      <dgm:spPr/>
      <dgm:t>
        <a:bodyPr/>
        <a:lstStyle/>
        <a:p>
          <a:endParaRPr lang="en-US"/>
        </a:p>
      </dgm:t>
    </dgm:pt>
    <dgm:pt modelId="{16A7B234-5FA6-4F08-87F5-8FF4CD381582}">
      <dgm:prSet/>
      <dgm:spPr/>
      <dgm:t>
        <a:bodyPr/>
        <a:lstStyle/>
        <a:p>
          <a:pPr rtl="0"/>
          <a:r>
            <a:rPr lang="en-US" dirty="0"/>
            <a:t>The Return of the Trust</a:t>
          </a:r>
        </a:p>
      </dgm:t>
    </dgm:pt>
    <dgm:pt modelId="{BE6F2A7B-2951-4F18-A221-4FFA40111039}" type="parTrans" cxnId="{5B0CE6CB-AB94-45B2-96CC-2AB5B170738C}">
      <dgm:prSet/>
      <dgm:spPr/>
      <dgm:t>
        <a:bodyPr/>
        <a:lstStyle/>
        <a:p>
          <a:endParaRPr lang="en-US"/>
        </a:p>
      </dgm:t>
    </dgm:pt>
    <dgm:pt modelId="{05CCD29A-EF45-4418-B872-97314F9DB4C6}" type="sibTrans" cxnId="{5B0CE6CB-AB94-45B2-96CC-2AB5B170738C}">
      <dgm:prSet/>
      <dgm:spPr/>
      <dgm:t>
        <a:bodyPr/>
        <a:lstStyle/>
        <a:p>
          <a:endParaRPr lang="en-US"/>
        </a:p>
      </dgm:t>
    </dgm:pt>
    <dgm:pt modelId="{AF5B23B7-966F-4B8E-AB77-84A196212F7A}">
      <dgm:prSet custT="1"/>
      <dgm:spPr/>
      <dgm:t>
        <a:bodyPr/>
        <a:lstStyle/>
        <a:p>
          <a:pPr rtl="0"/>
          <a:r>
            <a:rPr lang="en-US" sz="1600" dirty="0"/>
            <a:t>Inheritance tax proposal in Budget 2013</a:t>
          </a:r>
        </a:p>
      </dgm:t>
    </dgm:pt>
    <dgm:pt modelId="{4F1AD0AA-FF9E-4E8C-B463-2925E13C6D4B}" type="parTrans" cxnId="{33D5EDD7-B997-47A3-BB13-C8516367E747}">
      <dgm:prSet/>
      <dgm:spPr/>
      <dgm:t>
        <a:bodyPr/>
        <a:lstStyle/>
        <a:p>
          <a:endParaRPr lang="en-US"/>
        </a:p>
      </dgm:t>
    </dgm:pt>
    <dgm:pt modelId="{2046BEEB-0245-4184-BCFE-ED126179C106}" type="sibTrans" cxnId="{33D5EDD7-B997-47A3-BB13-C8516367E747}">
      <dgm:prSet/>
      <dgm:spPr/>
      <dgm:t>
        <a:bodyPr/>
        <a:lstStyle/>
        <a:p>
          <a:endParaRPr lang="en-US"/>
        </a:p>
      </dgm:t>
    </dgm:pt>
    <dgm:pt modelId="{45667773-34EB-4026-80BD-7389D843D624}">
      <dgm:prSet custT="1"/>
      <dgm:spPr/>
      <dgm:t>
        <a:bodyPr/>
        <a:lstStyle/>
        <a:p>
          <a:pPr rtl="0"/>
          <a:r>
            <a:rPr lang="en-US" sz="1600" dirty="0"/>
            <a:t>Corporate litigations</a:t>
          </a:r>
        </a:p>
      </dgm:t>
    </dgm:pt>
    <dgm:pt modelId="{AAC15FF4-3A31-4D5D-90EC-FDCBD792D883}" type="parTrans" cxnId="{AF383890-0F39-404B-899F-DA2BBFA486E6}">
      <dgm:prSet/>
      <dgm:spPr/>
      <dgm:t>
        <a:bodyPr/>
        <a:lstStyle/>
        <a:p>
          <a:endParaRPr lang="en-US"/>
        </a:p>
      </dgm:t>
    </dgm:pt>
    <dgm:pt modelId="{314118E3-8A9B-4045-BD31-01209E422454}" type="sibTrans" cxnId="{AF383890-0F39-404B-899F-DA2BBFA486E6}">
      <dgm:prSet/>
      <dgm:spPr/>
      <dgm:t>
        <a:bodyPr/>
        <a:lstStyle/>
        <a:p>
          <a:endParaRPr lang="en-US"/>
        </a:p>
      </dgm:t>
    </dgm:pt>
    <dgm:pt modelId="{81E19C55-764A-4870-83A8-3CA3E051D1F8}">
      <dgm:prSet custT="1"/>
      <dgm:spPr/>
      <dgm:t>
        <a:bodyPr/>
        <a:lstStyle/>
        <a:p>
          <a:pPr rtl="0"/>
          <a:r>
            <a:rPr lang="en-US" sz="1600" dirty="0" err="1"/>
            <a:t>Singhania</a:t>
          </a:r>
          <a:r>
            <a:rPr lang="en-US" sz="1600" dirty="0"/>
            <a:t>, </a:t>
          </a:r>
          <a:r>
            <a:rPr lang="en-US" sz="1600" dirty="0" err="1"/>
            <a:t>Ambani</a:t>
          </a:r>
          <a:r>
            <a:rPr lang="en-US" sz="1600" dirty="0"/>
            <a:t> bros, M.P. Birla </a:t>
          </a:r>
          <a:r>
            <a:rPr lang="en-US" sz="1600" dirty="0" err="1"/>
            <a:t>Lodha</a:t>
          </a:r>
          <a:r>
            <a:rPr lang="en-US" sz="1600" dirty="0"/>
            <a:t> case</a:t>
          </a:r>
        </a:p>
      </dgm:t>
    </dgm:pt>
    <dgm:pt modelId="{6B62B119-6D1C-4F6E-9FBA-EFE00A26BBFB}" type="parTrans" cxnId="{D7A94FC3-781D-476A-A97E-C125CAE630F7}">
      <dgm:prSet/>
      <dgm:spPr/>
      <dgm:t>
        <a:bodyPr/>
        <a:lstStyle/>
        <a:p>
          <a:endParaRPr lang="en-US"/>
        </a:p>
      </dgm:t>
    </dgm:pt>
    <dgm:pt modelId="{30065861-BD2A-499D-BAEB-9391EC020D14}" type="sibTrans" cxnId="{D7A94FC3-781D-476A-A97E-C125CAE630F7}">
      <dgm:prSet/>
      <dgm:spPr/>
      <dgm:t>
        <a:bodyPr/>
        <a:lstStyle/>
        <a:p>
          <a:endParaRPr lang="en-US"/>
        </a:p>
      </dgm:t>
    </dgm:pt>
    <dgm:pt modelId="{C18358E4-E19F-4845-BAC6-B02BF3C327D4}">
      <dgm:prSet custT="1"/>
      <dgm:spPr/>
      <dgm:t>
        <a:bodyPr/>
        <a:lstStyle/>
        <a:p>
          <a:pPr rtl="0"/>
          <a:r>
            <a:rPr lang="en-US" sz="1600" b="1" dirty="0"/>
            <a:t>Asset Protection, Insolvency Code</a:t>
          </a:r>
        </a:p>
      </dgm:t>
    </dgm:pt>
    <dgm:pt modelId="{A9332E84-AB4F-435C-B8B8-F6C100CF43D4}" type="parTrans" cxnId="{8D38136A-4E1F-486D-9FE8-37C48E8D7099}">
      <dgm:prSet/>
      <dgm:spPr/>
      <dgm:t>
        <a:bodyPr/>
        <a:lstStyle/>
        <a:p>
          <a:endParaRPr lang="en-US"/>
        </a:p>
      </dgm:t>
    </dgm:pt>
    <dgm:pt modelId="{ECED3E6C-D18A-4C57-870D-AEE15603A418}" type="sibTrans" cxnId="{8D38136A-4E1F-486D-9FE8-37C48E8D7099}">
      <dgm:prSet/>
      <dgm:spPr/>
      <dgm:t>
        <a:bodyPr/>
        <a:lstStyle/>
        <a:p>
          <a:endParaRPr lang="en-US"/>
        </a:p>
      </dgm:t>
    </dgm:pt>
    <dgm:pt modelId="{EAD15287-B126-4180-A19F-DD41288E0A7F}" type="pres">
      <dgm:prSet presAssocID="{31BD02B6-E915-4AE1-8E10-A85E8816F4AC}" presName="Name0" presStyleCnt="0">
        <dgm:presLayoutVars>
          <dgm:dir/>
          <dgm:animLvl val="lvl"/>
          <dgm:resizeHandles/>
        </dgm:presLayoutVars>
      </dgm:prSet>
      <dgm:spPr/>
      <dgm:t>
        <a:bodyPr/>
        <a:lstStyle/>
        <a:p>
          <a:endParaRPr lang="en-GB"/>
        </a:p>
      </dgm:t>
    </dgm:pt>
    <dgm:pt modelId="{9ED8667B-CC1C-48F3-840F-C39C078E8BAF}" type="pres">
      <dgm:prSet presAssocID="{8EE69CD3-0ED9-44B7-9899-42ABFFB84B60}" presName="linNode" presStyleCnt="0"/>
      <dgm:spPr/>
    </dgm:pt>
    <dgm:pt modelId="{67202B73-394F-4BE7-9D6A-4D40285091CC}" type="pres">
      <dgm:prSet presAssocID="{8EE69CD3-0ED9-44B7-9899-42ABFFB84B60}" presName="parentShp" presStyleLbl="node1" presStyleIdx="0" presStyleCnt="3">
        <dgm:presLayoutVars>
          <dgm:bulletEnabled val="1"/>
        </dgm:presLayoutVars>
      </dgm:prSet>
      <dgm:spPr/>
      <dgm:t>
        <a:bodyPr/>
        <a:lstStyle/>
        <a:p>
          <a:endParaRPr lang="en-GB"/>
        </a:p>
      </dgm:t>
    </dgm:pt>
    <dgm:pt modelId="{4C980C97-88E2-44ED-80D5-F0FC27FB20AB}" type="pres">
      <dgm:prSet presAssocID="{8EE69CD3-0ED9-44B7-9899-42ABFFB84B60}" presName="childShp" presStyleLbl="bgAccFollowNode1" presStyleIdx="0" presStyleCnt="3">
        <dgm:presLayoutVars>
          <dgm:bulletEnabled val="1"/>
        </dgm:presLayoutVars>
      </dgm:prSet>
      <dgm:spPr/>
      <dgm:t>
        <a:bodyPr/>
        <a:lstStyle/>
        <a:p>
          <a:endParaRPr lang="en-GB"/>
        </a:p>
      </dgm:t>
    </dgm:pt>
    <dgm:pt modelId="{DB5F8CB2-B6E2-43D7-B538-055F845A6648}" type="pres">
      <dgm:prSet presAssocID="{8EA81990-0D3F-4AD7-B5B8-68E74125A1E5}" presName="spacing" presStyleCnt="0"/>
      <dgm:spPr/>
    </dgm:pt>
    <dgm:pt modelId="{5EBD8429-FDB8-4C71-BA56-EF01A495C8C3}" type="pres">
      <dgm:prSet presAssocID="{23206758-2DB5-465C-9426-4D17C3BFAAEA}" presName="linNode" presStyleCnt="0"/>
      <dgm:spPr/>
    </dgm:pt>
    <dgm:pt modelId="{FFDCCB02-D315-4661-A4F6-EA3680346577}" type="pres">
      <dgm:prSet presAssocID="{23206758-2DB5-465C-9426-4D17C3BFAAEA}" presName="parentShp" presStyleLbl="node1" presStyleIdx="1" presStyleCnt="3">
        <dgm:presLayoutVars>
          <dgm:bulletEnabled val="1"/>
        </dgm:presLayoutVars>
      </dgm:prSet>
      <dgm:spPr/>
      <dgm:t>
        <a:bodyPr/>
        <a:lstStyle/>
        <a:p>
          <a:endParaRPr lang="en-GB"/>
        </a:p>
      </dgm:t>
    </dgm:pt>
    <dgm:pt modelId="{5BFBC8DB-E80C-4E9A-ACA1-0939422553C7}" type="pres">
      <dgm:prSet presAssocID="{23206758-2DB5-465C-9426-4D17C3BFAAEA}" presName="childShp" presStyleLbl="bgAccFollowNode1" presStyleIdx="1" presStyleCnt="3">
        <dgm:presLayoutVars>
          <dgm:bulletEnabled val="1"/>
        </dgm:presLayoutVars>
      </dgm:prSet>
      <dgm:spPr/>
      <dgm:t>
        <a:bodyPr/>
        <a:lstStyle/>
        <a:p>
          <a:endParaRPr lang="en-GB"/>
        </a:p>
      </dgm:t>
    </dgm:pt>
    <dgm:pt modelId="{97ABA380-25A4-4EDF-B54C-CE525BE369BB}" type="pres">
      <dgm:prSet presAssocID="{4DBE93DF-73A5-4002-8E6B-6EBF0383F8BC}" presName="spacing" presStyleCnt="0"/>
      <dgm:spPr/>
    </dgm:pt>
    <dgm:pt modelId="{FEFA147A-05EE-4BF6-A353-9BD1A97E1A57}" type="pres">
      <dgm:prSet presAssocID="{16A7B234-5FA6-4F08-87F5-8FF4CD381582}" presName="linNode" presStyleCnt="0"/>
      <dgm:spPr/>
    </dgm:pt>
    <dgm:pt modelId="{E44B14AF-8936-4622-B428-64B6CE4396B0}" type="pres">
      <dgm:prSet presAssocID="{16A7B234-5FA6-4F08-87F5-8FF4CD381582}" presName="parentShp" presStyleLbl="node1" presStyleIdx="2" presStyleCnt="3">
        <dgm:presLayoutVars>
          <dgm:bulletEnabled val="1"/>
        </dgm:presLayoutVars>
      </dgm:prSet>
      <dgm:spPr/>
      <dgm:t>
        <a:bodyPr/>
        <a:lstStyle/>
        <a:p>
          <a:endParaRPr lang="en-GB"/>
        </a:p>
      </dgm:t>
    </dgm:pt>
    <dgm:pt modelId="{706C9595-FBF6-4827-9849-94FD61B6C0D5}" type="pres">
      <dgm:prSet presAssocID="{16A7B234-5FA6-4F08-87F5-8FF4CD381582}" presName="childShp" presStyleLbl="bgAccFollowNode1" presStyleIdx="2" presStyleCnt="3">
        <dgm:presLayoutVars>
          <dgm:bulletEnabled val="1"/>
        </dgm:presLayoutVars>
      </dgm:prSet>
      <dgm:spPr/>
      <dgm:t>
        <a:bodyPr/>
        <a:lstStyle/>
        <a:p>
          <a:endParaRPr lang="en-GB"/>
        </a:p>
      </dgm:t>
    </dgm:pt>
  </dgm:ptLst>
  <dgm:cxnLst>
    <dgm:cxn modelId="{302CAC7C-ED57-4DEF-8918-EF911B20B505}" srcId="{31BD02B6-E915-4AE1-8E10-A85E8816F4AC}" destId="{23206758-2DB5-465C-9426-4D17C3BFAAEA}" srcOrd="1" destOrd="0" parTransId="{6389762C-EE82-40D5-943E-1865F3CAC1DD}" sibTransId="{4DBE93DF-73A5-4002-8E6B-6EBF0383F8BC}"/>
    <dgm:cxn modelId="{D7BED60F-3B15-449B-BC55-92E1F80F7C29}" srcId="{8EE69CD3-0ED9-44B7-9899-42ABFFB84B60}" destId="{7695D724-FE15-4258-83E9-D93380F8EF90}" srcOrd="0" destOrd="0" parTransId="{BA56C885-B63E-4AC5-99EB-BBA0ACA6D647}" sibTransId="{ADDA7B76-5AA1-44E0-9B32-B4D62A801CF9}"/>
    <dgm:cxn modelId="{18FD53A7-4592-4D4F-B0CB-157B8214350A}" srcId="{8EE69CD3-0ED9-44B7-9899-42ABFFB84B60}" destId="{C5718F34-321F-4FCB-A591-B57B98A110C4}" srcOrd="1" destOrd="0" parTransId="{86109826-4C61-454A-9B9F-F1CBC183F7CA}" sibTransId="{190F9FC0-3977-423E-932C-459A5B9FB16B}"/>
    <dgm:cxn modelId="{E27C10E6-DE3D-4761-AEEB-632AA11F8820}" srcId="{31BD02B6-E915-4AE1-8E10-A85E8816F4AC}" destId="{8EE69CD3-0ED9-44B7-9899-42ABFFB84B60}" srcOrd="0" destOrd="0" parTransId="{685AE901-3F9C-4B11-92DF-B5D7EF78DA9C}" sibTransId="{8EA81990-0D3F-4AD7-B5B8-68E74125A1E5}"/>
    <dgm:cxn modelId="{D7FD31FE-CD49-481D-BEB9-260BA210495D}" type="presOf" srcId="{23206758-2DB5-465C-9426-4D17C3BFAAEA}" destId="{FFDCCB02-D315-4661-A4F6-EA3680346577}" srcOrd="0" destOrd="0" presId="urn:microsoft.com/office/officeart/2005/8/layout/vList6"/>
    <dgm:cxn modelId="{5B0CE6CB-AB94-45B2-96CC-2AB5B170738C}" srcId="{31BD02B6-E915-4AE1-8E10-A85E8816F4AC}" destId="{16A7B234-5FA6-4F08-87F5-8FF4CD381582}" srcOrd="2" destOrd="0" parTransId="{BE6F2A7B-2951-4F18-A221-4FFA40111039}" sibTransId="{05CCD29A-EF45-4418-B872-97314F9DB4C6}"/>
    <dgm:cxn modelId="{33D5EDD7-B997-47A3-BB13-C8516367E747}" srcId="{16A7B234-5FA6-4F08-87F5-8FF4CD381582}" destId="{AF5B23B7-966F-4B8E-AB77-84A196212F7A}" srcOrd="0" destOrd="0" parTransId="{4F1AD0AA-FF9E-4E8C-B463-2925E13C6D4B}" sibTransId="{2046BEEB-0245-4184-BCFE-ED126179C106}"/>
    <dgm:cxn modelId="{AAD171F7-7717-42B0-9667-55BED02968D7}" type="presOf" srcId="{81E19C55-764A-4870-83A8-3CA3E051D1F8}" destId="{706C9595-FBF6-4827-9849-94FD61B6C0D5}" srcOrd="0" destOrd="3" presId="urn:microsoft.com/office/officeart/2005/8/layout/vList6"/>
    <dgm:cxn modelId="{AF383890-0F39-404B-899F-DA2BBFA486E6}" srcId="{16A7B234-5FA6-4F08-87F5-8FF4CD381582}" destId="{45667773-34EB-4026-80BD-7389D843D624}" srcOrd="2" destOrd="0" parTransId="{AAC15FF4-3A31-4D5D-90EC-FDCBD792D883}" sibTransId="{314118E3-8A9B-4045-BD31-01209E422454}"/>
    <dgm:cxn modelId="{0C3FF305-47A5-4418-8001-62ED12D8482D}" type="presOf" srcId="{45667773-34EB-4026-80BD-7389D843D624}" destId="{706C9595-FBF6-4827-9849-94FD61B6C0D5}" srcOrd="0" destOrd="2" presId="urn:microsoft.com/office/officeart/2005/8/layout/vList6"/>
    <dgm:cxn modelId="{7CA14E60-69AD-49D4-8505-0694963853A7}" type="presOf" srcId="{8EE69CD3-0ED9-44B7-9899-42ABFFB84B60}" destId="{67202B73-394F-4BE7-9D6A-4D40285091CC}" srcOrd="0" destOrd="0" presId="urn:microsoft.com/office/officeart/2005/8/layout/vList6"/>
    <dgm:cxn modelId="{FF056B95-1229-4385-B2DD-3E555C9D3D77}" type="presOf" srcId="{AF5B23B7-966F-4B8E-AB77-84A196212F7A}" destId="{706C9595-FBF6-4827-9849-94FD61B6C0D5}" srcOrd="0" destOrd="0" presId="urn:microsoft.com/office/officeart/2005/8/layout/vList6"/>
    <dgm:cxn modelId="{8D38136A-4E1F-486D-9FE8-37C48E8D7099}" srcId="{16A7B234-5FA6-4F08-87F5-8FF4CD381582}" destId="{C18358E4-E19F-4845-BAC6-B02BF3C327D4}" srcOrd="1" destOrd="0" parTransId="{A9332E84-AB4F-435C-B8B8-F6C100CF43D4}" sibTransId="{ECED3E6C-D18A-4C57-870D-AEE15603A418}"/>
    <dgm:cxn modelId="{D7A94FC3-781D-476A-A97E-C125CAE630F7}" srcId="{45667773-34EB-4026-80BD-7389D843D624}" destId="{81E19C55-764A-4870-83A8-3CA3E051D1F8}" srcOrd="0" destOrd="0" parTransId="{6B62B119-6D1C-4F6E-9FBA-EFE00A26BBFB}" sibTransId="{30065861-BD2A-499D-BAEB-9391EC020D14}"/>
    <dgm:cxn modelId="{FC21D2B4-1266-485D-B881-93DF75382DBE}" type="presOf" srcId="{C5718F34-321F-4FCB-A591-B57B98A110C4}" destId="{4C980C97-88E2-44ED-80D5-F0FC27FB20AB}" srcOrd="0" destOrd="1" presId="urn:microsoft.com/office/officeart/2005/8/layout/vList6"/>
    <dgm:cxn modelId="{7BBDA8F7-28AD-479B-9201-E6063F473FFD}" type="presOf" srcId="{3EEC9F76-C4CA-4DA3-B26D-8803475A29EC}" destId="{5BFBC8DB-E80C-4E9A-ACA1-0939422553C7}" srcOrd="0" destOrd="1" presId="urn:microsoft.com/office/officeart/2005/8/layout/vList6"/>
    <dgm:cxn modelId="{AF5592DB-3CEB-43A6-BA4F-D0DF2243EE6A}" srcId="{23206758-2DB5-465C-9426-4D17C3BFAAEA}" destId="{D75909B2-1BB8-4669-AA6F-7ADD62DE688B}" srcOrd="0" destOrd="0" parTransId="{C94D3C70-F2C4-423F-A275-C1930FC0001F}" sibTransId="{54A42FF6-6B9E-4C45-8A87-46BC00651853}"/>
    <dgm:cxn modelId="{38895334-8221-4A93-ABC4-51D3BC50A991}" type="presOf" srcId="{16A7B234-5FA6-4F08-87F5-8FF4CD381582}" destId="{E44B14AF-8936-4622-B428-64B6CE4396B0}" srcOrd="0" destOrd="0" presId="urn:microsoft.com/office/officeart/2005/8/layout/vList6"/>
    <dgm:cxn modelId="{9A691BD3-2964-4A4A-9755-9170063684AC}" srcId="{23206758-2DB5-465C-9426-4D17C3BFAAEA}" destId="{3EEC9F76-C4CA-4DA3-B26D-8803475A29EC}" srcOrd="1" destOrd="0" parTransId="{32E16E70-FD70-4187-97B3-4129BEC2DD7A}" sibTransId="{C338C648-9CBE-4E63-AD0D-EC1B0701A8A3}"/>
    <dgm:cxn modelId="{CAC22EC2-9DE1-435F-A581-2ED20C1C5C4F}" type="presOf" srcId="{D75909B2-1BB8-4669-AA6F-7ADD62DE688B}" destId="{5BFBC8DB-E80C-4E9A-ACA1-0939422553C7}" srcOrd="0" destOrd="0" presId="urn:microsoft.com/office/officeart/2005/8/layout/vList6"/>
    <dgm:cxn modelId="{B13212D6-628A-4048-BCB4-CEC25820D6B4}" type="presOf" srcId="{C18358E4-E19F-4845-BAC6-B02BF3C327D4}" destId="{706C9595-FBF6-4827-9849-94FD61B6C0D5}" srcOrd="0" destOrd="1" presId="urn:microsoft.com/office/officeart/2005/8/layout/vList6"/>
    <dgm:cxn modelId="{0F997323-708D-4F51-8BDB-50E812D409C7}" type="presOf" srcId="{7695D724-FE15-4258-83E9-D93380F8EF90}" destId="{4C980C97-88E2-44ED-80D5-F0FC27FB20AB}" srcOrd="0" destOrd="0" presId="urn:microsoft.com/office/officeart/2005/8/layout/vList6"/>
    <dgm:cxn modelId="{1529E6F6-4E1F-4EBD-9AC3-1FEE204167BE}" type="presOf" srcId="{31BD02B6-E915-4AE1-8E10-A85E8816F4AC}" destId="{EAD15287-B126-4180-A19F-DD41288E0A7F}" srcOrd="0" destOrd="0" presId="urn:microsoft.com/office/officeart/2005/8/layout/vList6"/>
    <dgm:cxn modelId="{E490865D-F6AC-4B85-B35C-DF1948A0AD1F}" type="presParOf" srcId="{EAD15287-B126-4180-A19F-DD41288E0A7F}" destId="{9ED8667B-CC1C-48F3-840F-C39C078E8BAF}" srcOrd="0" destOrd="0" presId="urn:microsoft.com/office/officeart/2005/8/layout/vList6"/>
    <dgm:cxn modelId="{6DB9A82F-4F22-44E7-8694-35F04FD45EE9}" type="presParOf" srcId="{9ED8667B-CC1C-48F3-840F-C39C078E8BAF}" destId="{67202B73-394F-4BE7-9D6A-4D40285091CC}" srcOrd="0" destOrd="0" presId="urn:microsoft.com/office/officeart/2005/8/layout/vList6"/>
    <dgm:cxn modelId="{1F864BBB-C5E5-49C4-8BAE-8D7F62F5D69B}" type="presParOf" srcId="{9ED8667B-CC1C-48F3-840F-C39C078E8BAF}" destId="{4C980C97-88E2-44ED-80D5-F0FC27FB20AB}" srcOrd="1" destOrd="0" presId="urn:microsoft.com/office/officeart/2005/8/layout/vList6"/>
    <dgm:cxn modelId="{DBC6D647-5EE2-47BD-B0E3-F38AC79FF62E}" type="presParOf" srcId="{EAD15287-B126-4180-A19F-DD41288E0A7F}" destId="{DB5F8CB2-B6E2-43D7-B538-055F845A6648}" srcOrd="1" destOrd="0" presId="urn:microsoft.com/office/officeart/2005/8/layout/vList6"/>
    <dgm:cxn modelId="{A65D12A7-CA6F-4536-86F8-3FC2074F5CB2}" type="presParOf" srcId="{EAD15287-B126-4180-A19F-DD41288E0A7F}" destId="{5EBD8429-FDB8-4C71-BA56-EF01A495C8C3}" srcOrd="2" destOrd="0" presId="urn:microsoft.com/office/officeart/2005/8/layout/vList6"/>
    <dgm:cxn modelId="{F068044E-21EB-4688-A2F6-1A530ABA3C6E}" type="presParOf" srcId="{5EBD8429-FDB8-4C71-BA56-EF01A495C8C3}" destId="{FFDCCB02-D315-4661-A4F6-EA3680346577}" srcOrd="0" destOrd="0" presId="urn:microsoft.com/office/officeart/2005/8/layout/vList6"/>
    <dgm:cxn modelId="{5CB98D47-4EDB-4FEB-91C4-CE9647561D09}" type="presParOf" srcId="{5EBD8429-FDB8-4C71-BA56-EF01A495C8C3}" destId="{5BFBC8DB-E80C-4E9A-ACA1-0939422553C7}" srcOrd="1" destOrd="0" presId="urn:microsoft.com/office/officeart/2005/8/layout/vList6"/>
    <dgm:cxn modelId="{23F97410-5BB1-4895-A1CD-1A67BD4354D1}" type="presParOf" srcId="{EAD15287-B126-4180-A19F-DD41288E0A7F}" destId="{97ABA380-25A4-4EDF-B54C-CE525BE369BB}" srcOrd="3" destOrd="0" presId="urn:microsoft.com/office/officeart/2005/8/layout/vList6"/>
    <dgm:cxn modelId="{B544509C-BFEB-4ABB-9BCD-F5DCF124ED94}" type="presParOf" srcId="{EAD15287-B126-4180-A19F-DD41288E0A7F}" destId="{FEFA147A-05EE-4BF6-A353-9BD1A97E1A57}" srcOrd="4" destOrd="0" presId="urn:microsoft.com/office/officeart/2005/8/layout/vList6"/>
    <dgm:cxn modelId="{4C7E897A-D681-4C4F-A803-783847CD2350}" type="presParOf" srcId="{FEFA147A-05EE-4BF6-A353-9BD1A97E1A57}" destId="{E44B14AF-8936-4622-B428-64B6CE4396B0}" srcOrd="0" destOrd="0" presId="urn:microsoft.com/office/officeart/2005/8/layout/vList6"/>
    <dgm:cxn modelId="{DB91AB93-D27E-4A32-A72E-628ED5C4F6B6}" type="presParOf" srcId="{FEFA147A-05EE-4BF6-A353-9BD1A97E1A57}" destId="{706C9595-FBF6-4827-9849-94FD61B6C0D5}"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C72D855E-957A-4275-A0A1-D16FF93F3127}"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68DFE851-5107-44A0-8986-53CC2EED4F16}">
      <dgm:prSet/>
      <dgm:spPr/>
      <dgm:t>
        <a:bodyPr/>
        <a:lstStyle/>
        <a:p>
          <a:pPr rtl="0"/>
          <a:r>
            <a:rPr lang="en-US" dirty="0" err="1"/>
            <a:t>Settlor</a:t>
          </a:r>
          <a:endParaRPr lang="en-US" dirty="0"/>
        </a:p>
      </dgm:t>
    </dgm:pt>
    <dgm:pt modelId="{616CB017-A81A-450C-ABF1-AD6E284EF535}" type="parTrans" cxnId="{7CA16FE6-17C6-465C-9995-D8EEF69763DA}">
      <dgm:prSet/>
      <dgm:spPr/>
      <dgm:t>
        <a:bodyPr/>
        <a:lstStyle/>
        <a:p>
          <a:endParaRPr lang="en-US"/>
        </a:p>
      </dgm:t>
    </dgm:pt>
    <dgm:pt modelId="{AD72A423-5D28-4E13-9C0C-4766C600E244}" type="sibTrans" cxnId="{7CA16FE6-17C6-465C-9995-D8EEF69763DA}">
      <dgm:prSet/>
      <dgm:spPr/>
      <dgm:t>
        <a:bodyPr/>
        <a:lstStyle/>
        <a:p>
          <a:endParaRPr lang="en-US"/>
        </a:p>
      </dgm:t>
    </dgm:pt>
    <dgm:pt modelId="{2FC8419E-4E58-4643-A823-E9FDFDA90C4A}">
      <dgm:prSet/>
      <dgm:spPr/>
      <dgm:t>
        <a:bodyPr/>
        <a:lstStyle/>
        <a:p>
          <a:pPr rtl="0"/>
          <a:r>
            <a:rPr lang="en-US" dirty="0"/>
            <a:t>Trustee</a:t>
          </a:r>
        </a:p>
      </dgm:t>
    </dgm:pt>
    <dgm:pt modelId="{04873DCF-8B44-4A72-B605-0990860DA31F}" type="parTrans" cxnId="{471AA063-9670-427D-BF3A-BDBF50CC2625}">
      <dgm:prSet/>
      <dgm:spPr/>
      <dgm:t>
        <a:bodyPr/>
        <a:lstStyle/>
        <a:p>
          <a:endParaRPr lang="en-US"/>
        </a:p>
      </dgm:t>
    </dgm:pt>
    <dgm:pt modelId="{47A5B4D9-59C6-4110-8498-4FE9F962D358}" type="sibTrans" cxnId="{471AA063-9670-427D-BF3A-BDBF50CC2625}">
      <dgm:prSet/>
      <dgm:spPr/>
      <dgm:t>
        <a:bodyPr/>
        <a:lstStyle/>
        <a:p>
          <a:endParaRPr lang="en-US"/>
        </a:p>
      </dgm:t>
    </dgm:pt>
    <dgm:pt modelId="{B6675522-D956-4836-80FE-60B40E9EE5B6}">
      <dgm:prSet/>
      <dgm:spPr/>
      <dgm:t>
        <a:bodyPr/>
        <a:lstStyle/>
        <a:p>
          <a:pPr rtl="0"/>
          <a:r>
            <a:rPr lang="en-US" dirty="0"/>
            <a:t>Beneficiary</a:t>
          </a:r>
        </a:p>
      </dgm:t>
    </dgm:pt>
    <dgm:pt modelId="{E0DEBF0D-B5C4-4552-A079-77E72271522B}" type="parTrans" cxnId="{A7283186-99A8-40E4-ACFB-A4919D67602E}">
      <dgm:prSet/>
      <dgm:spPr/>
      <dgm:t>
        <a:bodyPr/>
        <a:lstStyle/>
        <a:p>
          <a:endParaRPr lang="en-US"/>
        </a:p>
      </dgm:t>
    </dgm:pt>
    <dgm:pt modelId="{E7738021-0B98-4247-AA71-BB7ED5DFD7F4}" type="sibTrans" cxnId="{A7283186-99A8-40E4-ACFB-A4919D67602E}">
      <dgm:prSet/>
      <dgm:spPr/>
      <dgm:t>
        <a:bodyPr/>
        <a:lstStyle/>
        <a:p>
          <a:endParaRPr lang="en-US"/>
        </a:p>
      </dgm:t>
    </dgm:pt>
    <dgm:pt modelId="{E8F742A6-2BD2-493B-BB2C-C41C22B0714C}">
      <dgm:prSet/>
      <dgm:spPr/>
      <dgm:t>
        <a:bodyPr/>
        <a:lstStyle/>
        <a:p>
          <a:pPr rtl="0"/>
          <a:r>
            <a:rPr lang="en-US" dirty="0"/>
            <a:t>Protector</a:t>
          </a:r>
        </a:p>
      </dgm:t>
    </dgm:pt>
    <dgm:pt modelId="{1DDFC426-8FB2-4105-A273-BCFBFADA5DE4}" type="parTrans" cxnId="{B3F8D78B-9B5E-452F-80C3-19A0D434EF77}">
      <dgm:prSet/>
      <dgm:spPr/>
      <dgm:t>
        <a:bodyPr/>
        <a:lstStyle/>
        <a:p>
          <a:endParaRPr lang="en-US"/>
        </a:p>
      </dgm:t>
    </dgm:pt>
    <dgm:pt modelId="{80F1F4D4-4235-490B-893D-586C4FA1E6B4}" type="sibTrans" cxnId="{B3F8D78B-9B5E-452F-80C3-19A0D434EF77}">
      <dgm:prSet/>
      <dgm:spPr/>
      <dgm:t>
        <a:bodyPr/>
        <a:lstStyle/>
        <a:p>
          <a:endParaRPr lang="en-US"/>
        </a:p>
      </dgm:t>
    </dgm:pt>
    <dgm:pt modelId="{883C3F79-253E-46E5-8B85-8BD7DC7A1F54}">
      <dgm:prSet/>
      <dgm:spPr/>
      <dgm:t>
        <a:bodyPr/>
        <a:lstStyle/>
        <a:p>
          <a:pPr rtl="0"/>
          <a:r>
            <a:rPr lang="en-US" dirty="0"/>
            <a:t>Transferor/ Donor/ Contributor</a:t>
          </a:r>
        </a:p>
      </dgm:t>
    </dgm:pt>
    <dgm:pt modelId="{A1E83610-2A8C-49C7-9E54-A6A64B48E0B1}" type="parTrans" cxnId="{144624D2-1237-4A6A-AD60-BF61DD5814FA}">
      <dgm:prSet/>
      <dgm:spPr/>
      <dgm:t>
        <a:bodyPr/>
        <a:lstStyle/>
        <a:p>
          <a:endParaRPr lang="en-US"/>
        </a:p>
      </dgm:t>
    </dgm:pt>
    <dgm:pt modelId="{07BBE504-E9E4-459F-A378-A1EDBFC7B7F8}" type="sibTrans" cxnId="{144624D2-1237-4A6A-AD60-BF61DD5814FA}">
      <dgm:prSet/>
      <dgm:spPr/>
      <dgm:t>
        <a:bodyPr/>
        <a:lstStyle/>
        <a:p>
          <a:endParaRPr lang="en-US"/>
        </a:p>
      </dgm:t>
    </dgm:pt>
    <dgm:pt modelId="{1F0D1A67-A716-462D-92EA-6FA271F38F5A}" type="pres">
      <dgm:prSet presAssocID="{C72D855E-957A-4275-A0A1-D16FF93F3127}" presName="linear" presStyleCnt="0">
        <dgm:presLayoutVars>
          <dgm:animLvl val="lvl"/>
          <dgm:resizeHandles val="exact"/>
        </dgm:presLayoutVars>
      </dgm:prSet>
      <dgm:spPr/>
      <dgm:t>
        <a:bodyPr/>
        <a:lstStyle/>
        <a:p>
          <a:endParaRPr lang="en-GB"/>
        </a:p>
      </dgm:t>
    </dgm:pt>
    <dgm:pt modelId="{CA15FF4E-4D84-445F-9FCE-FCCA42A89226}" type="pres">
      <dgm:prSet presAssocID="{68DFE851-5107-44A0-8986-53CC2EED4F16}" presName="parentText" presStyleLbl="node1" presStyleIdx="0" presStyleCnt="5">
        <dgm:presLayoutVars>
          <dgm:chMax val="0"/>
          <dgm:bulletEnabled val="1"/>
        </dgm:presLayoutVars>
      </dgm:prSet>
      <dgm:spPr/>
      <dgm:t>
        <a:bodyPr/>
        <a:lstStyle/>
        <a:p>
          <a:endParaRPr lang="en-GB"/>
        </a:p>
      </dgm:t>
    </dgm:pt>
    <dgm:pt modelId="{3AA8EB5F-8F1D-413E-98E3-88BB3C01083E}" type="pres">
      <dgm:prSet presAssocID="{AD72A423-5D28-4E13-9C0C-4766C600E244}" presName="spacer" presStyleCnt="0"/>
      <dgm:spPr/>
      <dgm:t>
        <a:bodyPr/>
        <a:lstStyle/>
        <a:p>
          <a:endParaRPr lang="en-GB"/>
        </a:p>
      </dgm:t>
    </dgm:pt>
    <dgm:pt modelId="{A9B81EE2-69E7-4901-8E62-6FD997F74F57}" type="pres">
      <dgm:prSet presAssocID="{2FC8419E-4E58-4643-A823-E9FDFDA90C4A}" presName="parentText" presStyleLbl="node1" presStyleIdx="1" presStyleCnt="5">
        <dgm:presLayoutVars>
          <dgm:chMax val="0"/>
          <dgm:bulletEnabled val="1"/>
        </dgm:presLayoutVars>
      </dgm:prSet>
      <dgm:spPr/>
      <dgm:t>
        <a:bodyPr/>
        <a:lstStyle/>
        <a:p>
          <a:endParaRPr lang="en-GB"/>
        </a:p>
      </dgm:t>
    </dgm:pt>
    <dgm:pt modelId="{C90D665A-BF2D-4EEA-B60D-CBEB6FD7D054}" type="pres">
      <dgm:prSet presAssocID="{47A5B4D9-59C6-4110-8498-4FE9F962D358}" presName="spacer" presStyleCnt="0"/>
      <dgm:spPr/>
      <dgm:t>
        <a:bodyPr/>
        <a:lstStyle/>
        <a:p>
          <a:endParaRPr lang="en-GB"/>
        </a:p>
      </dgm:t>
    </dgm:pt>
    <dgm:pt modelId="{7AC9D565-4F36-4F6B-A340-87B4819AD7E6}" type="pres">
      <dgm:prSet presAssocID="{B6675522-D956-4836-80FE-60B40E9EE5B6}" presName="parentText" presStyleLbl="node1" presStyleIdx="2" presStyleCnt="5">
        <dgm:presLayoutVars>
          <dgm:chMax val="0"/>
          <dgm:bulletEnabled val="1"/>
        </dgm:presLayoutVars>
      </dgm:prSet>
      <dgm:spPr/>
      <dgm:t>
        <a:bodyPr/>
        <a:lstStyle/>
        <a:p>
          <a:endParaRPr lang="en-GB"/>
        </a:p>
      </dgm:t>
    </dgm:pt>
    <dgm:pt modelId="{BEF2749B-FF4A-4140-9451-43E9AA60C528}" type="pres">
      <dgm:prSet presAssocID="{E7738021-0B98-4247-AA71-BB7ED5DFD7F4}" presName="spacer" presStyleCnt="0"/>
      <dgm:spPr/>
      <dgm:t>
        <a:bodyPr/>
        <a:lstStyle/>
        <a:p>
          <a:endParaRPr lang="en-GB"/>
        </a:p>
      </dgm:t>
    </dgm:pt>
    <dgm:pt modelId="{AB0A9F95-2C36-41C7-9512-CE0AF478758B}" type="pres">
      <dgm:prSet presAssocID="{E8F742A6-2BD2-493B-BB2C-C41C22B0714C}" presName="parentText" presStyleLbl="node1" presStyleIdx="3" presStyleCnt="5">
        <dgm:presLayoutVars>
          <dgm:chMax val="0"/>
          <dgm:bulletEnabled val="1"/>
        </dgm:presLayoutVars>
      </dgm:prSet>
      <dgm:spPr/>
      <dgm:t>
        <a:bodyPr/>
        <a:lstStyle/>
        <a:p>
          <a:endParaRPr lang="en-GB"/>
        </a:p>
      </dgm:t>
    </dgm:pt>
    <dgm:pt modelId="{05C2A011-6944-4308-AC6F-189F6CC6A09D}" type="pres">
      <dgm:prSet presAssocID="{80F1F4D4-4235-490B-893D-586C4FA1E6B4}" presName="spacer" presStyleCnt="0"/>
      <dgm:spPr/>
      <dgm:t>
        <a:bodyPr/>
        <a:lstStyle/>
        <a:p>
          <a:endParaRPr lang="en-GB"/>
        </a:p>
      </dgm:t>
    </dgm:pt>
    <dgm:pt modelId="{CE46BFA5-6873-4796-9AA0-21D5EF7CD858}" type="pres">
      <dgm:prSet presAssocID="{883C3F79-253E-46E5-8B85-8BD7DC7A1F54}" presName="parentText" presStyleLbl="node1" presStyleIdx="4" presStyleCnt="5">
        <dgm:presLayoutVars>
          <dgm:chMax val="0"/>
          <dgm:bulletEnabled val="1"/>
        </dgm:presLayoutVars>
      </dgm:prSet>
      <dgm:spPr/>
      <dgm:t>
        <a:bodyPr/>
        <a:lstStyle/>
        <a:p>
          <a:endParaRPr lang="en-GB"/>
        </a:p>
      </dgm:t>
    </dgm:pt>
  </dgm:ptLst>
  <dgm:cxnLst>
    <dgm:cxn modelId="{144624D2-1237-4A6A-AD60-BF61DD5814FA}" srcId="{C72D855E-957A-4275-A0A1-D16FF93F3127}" destId="{883C3F79-253E-46E5-8B85-8BD7DC7A1F54}" srcOrd="4" destOrd="0" parTransId="{A1E83610-2A8C-49C7-9E54-A6A64B48E0B1}" sibTransId="{07BBE504-E9E4-459F-A378-A1EDBFC7B7F8}"/>
    <dgm:cxn modelId="{B3F8D78B-9B5E-452F-80C3-19A0D434EF77}" srcId="{C72D855E-957A-4275-A0A1-D16FF93F3127}" destId="{E8F742A6-2BD2-493B-BB2C-C41C22B0714C}" srcOrd="3" destOrd="0" parTransId="{1DDFC426-8FB2-4105-A273-BCFBFADA5DE4}" sibTransId="{80F1F4D4-4235-490B-893D-586C4FA1E6B4}"/>
    <dgm:cxn modelId="{471AA063-9670-427D-BF3A-BDBF50CC2625}" srcId="{C72D855E-957A-4275-A0A1-D16FF93F3127}" destId="{2FC8419E-4E58-4643-A823-E9FDFDA90C4A}" srcOrd="1" destOrd="0" parTransId="{04873DCF-8B44-4A72-B605-0990860DA31F}" sibTransId="{47A5B4D9-59C6-4110-8498-4FE9F962D358}"/>
    <dgm:cxn modelId="{7CA16FE6-17C6-465C-9995-D8EEF69763DA}" srcId="{C72D855E-957A-4275-A0A1-D16FF93F3127}" destId="{68DFE851-5107-44A0-8986-53CC2EED4F16}" srcOrd="0" destOrd="0" parTransId="{616CB017-A81A-450C-ABF1-AD6E284EF535}" sibTransId="{AD72A423-5D28-4E13-9C0C-4766C600E244}"/>
    <dgm:cxn modelId="{20068046-497F-44DD-A638-325B7FC4020B}" type="presOf" srcId="{68DFE851-5107-44A0-8986-53CC2EED4F16}" destId="{CA15FF4E-4D84-445F-9FCE-FCCA42A89226}" srcOrd="0" destOrd="0" presId="urn:microsoft.com/office/officeart/2005/8/layout/vList2"/>
    <dgm:cxn modelId="{70277C65-9A7C-4E09-8A9F-42EFDB184E70}" type="presOf" srcId="{2FC8419E-4E58-4643-A823-E9FDFDA90C4A}" destId="{A9B81EE2-69E7-4901-8E62-6FD997F74F57}" srcOrd="0" destOrd="0" presId="urn:microsoft.com/office/officeart/2005/8/layout/vList2"/>
    <dgm:cxn modelId="{A7283186-99A8-40E4-ACFB-A4919D67602E}" srcId="{C72D855E-957A-4275-A0A1-D16FF93F3127}" destId="{B6675522-D956-4836-80FE-60B40E9EE5B6}" srcOrd="2" destOrd="0" parTransId="{E0DEBF0D-B5C4-4552-A079-77E72271522B}" sibTransId="{E7738021-0B98-4247-AA71-BB7ED5DFD7F4}"/>
    <dgm:cxn modelId="{7960DFF0-81F5-48BB-8778-96EDDC81FB5F}" type="presOf" srcId="{C72D855E-957A-4275-A0A1-D16FF93F3127}" destId="{1F0D1A67-A716-462D-92EA-6FA271F38F5A}" srcOrd="0" destOrd="0" presId="urn:microsoft.com/office/officeart/2005/8/layout/vList2"/>
    <dgm:cxn modelId="{53C11F76-9438-4D07-963E-E1C8C994CD5C}" type="presOf" srcId="{B6675522-D956-4836-80FE-60B40E9EE5B6}" destId="{7AC9D565-4F36-4F6B-A340-87B4819AD7E6}" srcOrd="0" destOrd="0" presId="urn:microsoft.com/office/officeart/2005/8/layout/vList2"/>
    <dgm:cxn modelId="{72355B10-0B30-426E-A926-82096CE092AA}" type="presOf" srcId="{E8F742A6-2BD2-493B-BB2C-C41C22B0714C}" destId="{AB0A9F95-2C36-41C7-9512-CE0AF478758B}" srcOrd="0" destOrd="0" presId="urn:microsoft.com/office/officeart/2005/8/layout/vList2"/>
    <dgm:cxn modelId="{221E7801-D003-4051-A162-31E3161349FA}" type="presOf" srcId="{883C3F79-253E-46E5-8B85-8BD7DC7A1F54}" destId="{CE46BFA5-6873-4796-9AA0-21D5EF7CD858}" srcOrd="0" destOrd="0" presId="urn:microsoft.com/office/officeart/2005/8/layout/vList2"/>
    <dgm:cxn modelId="{9DCA9C46-C78C-4818-84C2-7DAA08DF8D4A}" type="presParOf" srcId="{1F0D1A67-A716-462D-92EA-6FA271F38F5A}" destId="{CA15FF4E-4D84-445F-9FCE-FCCA42A89226}" srcOrd="0" destOrd="0" presId="urn:microsoft.com/office/officeart/2005/8/layout/vList2"/>
    <dgm:cxn modelId="{F4274C0D-9CAE-459A-880D-CEE4FC9A8AB0}" type="presParOf" srcId="{1F0D1A67-A716-462D-92EA-6FA271F38F5A}" destId="{3AA8EB5F-8F1D-413E-98E3-88BB3C01083E}" srcOrd="1" destOrd="0" presId="urn:microsoft.com/office/officeart/2005/8/layout/vList2"/>
    <dgm:cxn modelId="{B349D2BD-5569-4598-BF83-99F99DCC75ED}" type="presParOf" srcId="{1F0D1A67-A716-462D-92EA-6FA271F38F5A}" destId="{A9B81EE2-69E7-4901-8E62-6FD997F74F57}" srcOrd="2" destOrd="0" presId="urn:microsoft.com/office/officeart/2005/8/layout/vList2"/>
    <dgm:cxn modelId="{D3C62824-DC31-4030-95F7-5CB663D2B900}" type="presParOf" srcId="{1F0D1A67-A716-462D-92EA-6FA271F38F5A}" destId="{C90D665A-BF2D-4EEA-B60D-CBEB6FD7D054}" srcOrd="3" destOrd="0" presId="urn:microsoft.com/office/officeart/2005/8/layout/vList2"/>
    <dgm:cxn modelId="{97EC3728-3293-48B2-A503-F0F199A7BCB1}" type="presParOf" srcId="{1F0D1A67-A716-462D-92EA-6FA271F38F5A}" destId="{7AC9D565-4F36-4F6B-A340-87B4819AD7E6}" srcOrd="4" destOrd="0" presId="urn:microsoft.com/office/officeart/2005/8/layout/vList2"/>
    <dgm:cxn modelId="{D454B5D2-99F1-4786-B2DD-2498AEDABA6C}" type="presParOf" srcId="{1F0D1A67-A716-462D-92EA-6FA271F38F5A}" destId="{BEF2749B-FF4A-4140-9451-43E9AA60C528}" srcOrd="5" destOrd="0" presId="urn:microsoft.com/office/officeart/2005/8/layout/vList2"/>
    <dgm:cxn modelId="{9DA4E129-9011-4AFC-B8E0-3DCC382605BE}" type="presParOf" srcId="{1F0D1A67-A716-462D-92EA-6FA271F38F5A}" destId="{AB0A9F95-2C36-41C7-9512-CE0AF478758B}" srcOrd="6" destOrd="0" presId="urn:microsoft.com/office/officeart/2005/8/layout/vList2"/>
    <dgm:cxn modelId="{147774ED-5D34-4BA9-B629-5153CADB145C}" type="presParOf" srcId="{1F0D1A67-A716-462D-92EA-6FA271F38F5A}" destId="{05C2A011-6944-4308-AC6F-189F6CC6A09D}" srcOrd="7" destOrd="0" presId="urn:microsoft.com/office/officeart/2005/8/layout/vList2"/>
    <dgm:cxn modelId="{71B9444E-CD09-4D72-AD01-E5C10CEBE4A4}" type="presParOf" srcId="{1F0D1A67-A716-462D-92EA-6FA271F38F5A}" destId="{CE46BFA5-6873-4796-9AA0-21D5EF7CD85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3E45F0AA-2672-4711-BE68-089406E9BFFE}" type="doc">
      <dgm:prSet loTypeId="urn:microsoft.com/office/officeart/2005/8/layout/vList2" loCatId="list" qsTypeId="urn:microsoft.com/office/officeart/2005/8/quickstyle/simple1" qsCatId="simple" csTypeId="urn:microsoft.com/office/officeart/2005/8/colors/colorful1#37" csCatId="colorful" phldr="1"/>
      <dgm:spPr/>
      <dgm:t>
        <a:bodyPr/>
        <a:lstStyle/>
        <a:p>
          <a:endParaRPr lang="en-US"/>
        </a:p>
      </dgm:t>
    </dgm:pt>
    <dgm:pt modelId="{5E76ACE3-5657-47DA-BFDA-2C66B53FAF63}">
      <dgm:prSet/>
      <dgm:spPr/>
      <dgm:t>
        <a:bodyPr/>
        <a:lstStyle/>
        <a:p>
          <a:pPr rtl="0"/>
          <a:r>
            <a:rPr lang="en-US" dirty="0"/>
            <a:t>Information </a:t>
          </a:r>
        </a:p>
      </dgm:t>
    </dgm:pt>
    <dgm:pt modelId="{D354A19C-BA77-4528-B7F8-82F7C243A960}" type="parTrans" cxnId="{C1BB976C-6238-4821-B19A-CC8B0A7E4A48}">
      <dgm:prSet/>
      <dgm:spPr/>
      <dgm:t>
        <a:bodyPr/>
        <a:lstStyle/>
        <a:p>
          <a:endParaRPr lang="en-US"/>
        </a:p>
      </dgm:t>
    </dgm:pt>
    <dgm:pt modelId="{710E1DF9-FD85-4AAE-9499-79141E82D752}" type="sibTrans" cxnId="{C1BB976C-6238-4821-B19A-CC8B0A7E4A48}">
      <dgm:prSet/>
      <dgm:spPr/>
      <dgm:t>
        <a:bodyPr/>
        <a:lstStyle/>
        <a:p>
          <a:endParaRPr lang="en-US"/>
        </a:p>
      </dgm:t>
    </dgm:pt>
    <dgm:pt modelId="{1BE3F340-E3B3-4430-B92E-028ABCC2AE21}">
      <dgm:prSet/>
      <dgm:spPr/>
      <dgm:t>
        <a:bodyPr/>
        <a:lstStyle/>
        <a:p>
          <a:pPr rtl="0"/>
          <a:r>
            <a:rPr lang="en-US" dirty="0"/>
            <a:t>regarding the relevant parties – </a:t>
          </a:r>
          <a:r>
            <a:rPr lang="en-US" dirty="0" err="1"/>
            <a:t>Settlor</a:t>
          </a:r>
          <a:r>
            <a:rPr lang="en-US" dirty="0"/>
            <a:t>, Trustee, Beneficiary, etc</a:t>
          </a:r>
        </a:p>
      </dgm:t>
    </dgm:pt>
    <dgm:pt modelId="{FAFC7965-B792-42CF-BB23-2D4859E7C2C9}" type="parTrans" cxnId="{F8722C71-B695-45E1-9C6A-F4F43F49CE52}">
      <dgm:prSet/>
      <dgm:spPr/>
      <dgm:t>
        <a:bodyPr/>
        <a:lstStyle/>
        <a:p>
          <a:endParaRPr lang="en-US"/>
        </a:p>
      </dgm:t>
    </dgm:pt>
    <dgm:pt modelId="{EBFFFB7E-9900-4FFE-AB5F-E2F2DE1A4C28}" type="sibTrans" cxnId="{F8722C71-B695-45E1-9C6A-F4F43F49CE52}">
      <dgm:prSet/>
      <dgm:spPr/>
      <dgm:t>
        <a:bodyPr/>
        <a:lstStyle/>
        <a:p>
          <a:endParaRPr lang="en-US"/>
        </a:p>
      </dgm:t>
    </dgm:pt>
    <dgm:pt modelId="{FDC2625C-4B9C-4156-A373-138AD37F10CD}">
      <dgm:prSet/>
      <dgm:spPr/>
      <dgm:t>
        <a:bodyPr/>
        <a:lstStyle/>
        <a:p>
          <a:pPr rtl="0"/>
          <a:r>
            <a:rPr lang="en-US" dirty="0"/>
            <a:t>Trust property</a:t>
          </a:r>
        </a:p>
      </dgm:t>
    </dgm:pt>
    <dgm:pt modelId="{064D60A1-943A-482E-812F-3E6FC4DAC169}" type="parTrans" cxnId="{9243467D-8BF6-46DF-9AC3-70A86B44FD5A}">
      <dgm:prSet/>
      <dgm:spPr/>
      <dgm:t>
        <a:bodyPr/>
        <a:lstStyle/>
        <a:p>
          <a:endParaRPr lang="en-US"/>
        </a:p>
      </dgm:t>
    </dgm:pt>
    <dgm:pt modelId="{DACA0FA8-461C-4620-8F42-78ADE22A0614}" type="sibTrans" cxnId="{9243467D-8BF6-46DF-9AC3-70A86B44FD5A}">
      <dgm:prSet/>
      <dgm:spPr/>
      <dgm:t>
        <a:bodyPr/>
        <a:lstStyle/>
        <a:p>
          <a:endParaRPr lang="en-US"/>
        </a:p>
      </dgm:t>
    </dgm:pt>
    <dgm:pt modelId="{895B3CF2-0222-400E-993E-76472809AAC4}">
      <dgm:prSet/>
      <dgm:spPr/>
      <dgm:t>
        <a:bodyPr/>
        <a:lstStyle/>
        <a:p>
          <a:pPr rtl="0"/>
          <a:r>
            <a:rPr lang="en-US" dirty="0"/>
            <a:t>Trustees</a:t>
          </a:r>
        </a:p>
      </dgm:t>
    </dgm:pt>
    <dgm:pt modelId="{6876BAB2-9BE7-4FC9-A17F-E03E9BAF01DD}" type="parTrans" cxnId="{209818CF-819D-4114-BA51-96A3E9CE6C8F}">
      <dgm:prSet/>
      <dgm:spPr/>
      <dgm:t>
        <a:bodyPr/>
        <a:lstStyle/>
        <a:p>
          <a:endParaRPr lang="en-US"/>
        </a:p>
      </dgm:t>
    </dgm:pt>
    <dgm:pt modelId="{72F8F569-6B64-435B-B8FA-01BE24B422F2}" type="sibTrans" cxnId="{209818CF-819D-4114-BA51-96A3E9CE6C8F}">
      <dgm:prSet/>
      <dgm:spPr/>
      <dgm:t>
        <a:bodyPr/>
        <a:lstStyle/>
        <a:p>
          <a:endParaRPr lang="en-US"/>
        </a:p>
      </dgm:t>
    </dgm:pt>
    <dgm:pt modelId="{35388259-24F6-463E-9B0C-E786D7C4F088}">
      <dgm:prSet/>
      <dgm:spPr/>
      <dgm:t>
        <a:bodyPr/>
        <a:lstStyle/>
        <a:p>
          <a:pPr rtl="0"/>
          <a:r>
            <a:rPr lang="en-US" dirty="0"/>
            <a:t>Beneficiaries</a:t>
          </a:r>
        </a:p>
      </dgm:t>
    </dgm:pt>
    <dgm:pt modelId="{31129BA5-8A6C-4C81-9296-664F0DEAE1A6}" type="parTrans" cxnId="{2A744FE0-6914-4211-B021-160D752DEF40}">
      <dgm:prSet/>
      <dgm:spPr/>
      <dgm:t>
        <a:bodyPr/>
        <a:lstStyle/>
        <a:p>
          <a:endParaRPr lang="en-US"/>
        </a:p>
      </dgm:t>
    </dgm:pt>
    <dgm:pt modelId="{CFBDF192-9419-43AF-A9D2-6494A03CA078}" type="sibTrans" cxnId="{2A744FE0-6914-4211-B021-160D752DEF40}">
      <dgm:prSet/>
      <dgm:spPr/>
      <dgm:t>
        <a:bodyPr/>
        <a:lstStyle/>
        <a:p>
          <a:endParaRPr lang="en-US"/>
        </a:p>
      </dgm:t>
    </dgm:pt>
    <dgm:pt modelId="{BFFD38F1-1FF5-4A44-BE1D-B9CC4BCB71FF}">
      <dgm:prSet/>
      <dgm:spPr/>
      <dgm:t>
        <a:bodyPr/>
        <a:lstStyle/>
        <a:p>
          <a:pPr rtl="0"/>
          <a:r>
            <a:rPr lang="en-US" dirty="0"/>
            <a:t>Terms of extinguishment of the Trust </a:t>
          </a:r>
        </a:p>
      </dgm:t>
    </dgm:pt>
    <dgm:pt modelId="{06E6E170-A7CF-4EBE-BAC9-AD42E6D5D932}" type="parTrans" cxnId="{BB70B07B-EBF4-433D-9C29-8D838F33C126}">
      <dgm:prSet/>
      <dgm:spPr/>
      <dgm:t>
        <a:bodyPr/>
        <a:lstStyle/>
        <a:p>
          <a:endParaRPr lang="en-US"/>
        </a:p>
      </dgm:t>
    </dgm:pt>
    <dgm:pt modelId="{857D608D-E9E4-4F29-9818-18CFAF4A178B}" type="sibTrans" cxnId="{BB70B07B-EBF4-433D-9C29-8D838F33C126}">
      <dgm:prSet/>
      <dgm:spPr/>
      <dgm:t>
        <a:bodyPr/>
        <a:lstStyle/>
        <a:p>
          <a:endParaRPr lang="en-US"/>
        </a:p>
      </dgm:t>
    </dgm:pt>
    <dgm:pt modelId="{DA577061-97E1-4E6E-9FE0-FF890C870586}">
      <dgm:prSet/>
      <dgm:spPr/>
      <dgm:t>
        <a:bodyPr/>
        <a:lstStyle/>
        <a:p>
          <a:pPr rtl="0"/>
          <a:r>
            <a:rPr lang="en-US" dirty="0"/>
            <a:t>Alternative dispute resolution, etc. </a:t>
          </a:r>
        </a:p>
      </dgm:t>
    </dgm:pt>
    <dgm:pt modelId="{F1BC0926-ED7D-466C-8EDD-2DC4BE4A4D3A}" type="parTrans" cxnId="{CE97BBFE-9854-4BD9-BD74-D053ABF11BC6}">
      <dgm:prSet/>
      <dgm:spPr/>
      <dgm:t>
        <a:bodyPr/>
        <a:lstStyle/>
        <a:p>
          <a:endParaRPr lang="en-US"/>
        </a:p>
      </dgm:t>
    </dgm:pt>
    <dgm:pt modelId="{F1B1D6AA-5F8A-4B40-8D07-D630F1127CF9}" type="sibTrans" cxnId="{CE97BBFE-9854-4BD9-BD74-D053ABF11BC6}">
      <dgm:prSet/>
      <dgm:spPr/>
      <dgm:t>
        <a:bodyPr/>
        <a:lstStyle/>
        <a:p>
          <a:endParaRPr lang="en-US"/>
        </a:p>
      </dgm:t>
    </dgm:pt>
    <dgm:pt modelId="{AA4AE713-B905-46F0-A23B-ADE786828261}">
      <dgm:prSet/>
      <dgm:spPr/>
      <dgm:t>
        <a:bodyPr/>
        <a:lstStyle/>
        <a:p>
          <a:pPr rtl="0"/>
          <a:r>
            <a:rPr lang="en-US" dirty="0"/>
            <a:t>Amendment process and procedures</a:t>
          </a:r>
        </a:p>
      </dgm:t>
    </dgm:pt>
    <dgm:pt modelId="{10350724-C54A-4A94-8E46-2CD294DE5F6E}" type="parTrans" cxnId="{3D491BAF-FD59-4F29-98DE-A0B373DC3326}">
      <dgm:prSet/>
      <dgm:spPr/>
      <dgm:t>
        <a:bodyPr/>
        <a:lstStyle/>
        <a:p>
          <a:endParaRPr lang="en-US"/>
        </a:p>
      </dgm:t>
    </dgm:pt>
    <dgm:pt modelId="{C974F017-864A-43FB-9671-A8268553311D}" type="sibTrans" cxnId="{3D491BAF-FD59-4F29-98DE-A0B373DC3326}">
      <dgm:prSet/>
      <dgm:spPr/>
      <dgm:t>
        <a:bodyPr/>
        <a:lstStyle/>
        <a:p>
          <a:endParaRPr lang="en-US"/>
        </a:p>
      </dgm:t>
    </dgm:pt>
    <dgm:pt modelId="{E6389343-9408-48AD-9BA4-2E31765FE690}">
      <dgm:prSet/>
      <dgm:spPr/>
      <dgm:t>
        <a:bodyPr/>
        <a:lstStyle/>
        <a:p>
          <a:pPr rtl="0"/>
          <a:r>
            <a:rPr lang="en-US" dirty="0"/>
            <a:t>Rights, powers (and restrictions thereon), duties, liabilities and disabilities of Trustees,  procedure for their appointment, removal, resignation or replacement and minimum/maximum number of Trustees</a:t>
          </a:r>
        </a:p>
      </dgm:t>
    </dgm:pt>
    <dgm:pt modelId="{F4390460-2686-478A-A3E9-36B62ED626E4}" type="parTrans" cxnId="{777BDFEB-20AB-4D21-9908-EA740C278324}">
      <dgm:prSet/>
      <dgm:spPr/>
      <dgm:t>
        <a:bodyPr/>
        <a:lstStyle/>
        <a:p>
          <a:endParaRPr lang="en-US"/>
        </a:p>
      </dgm:t>
    </dgm:pt>
    <dgm:pt modelId="{5B628DDA-4086-4D8C-BAB8-315992178DD2}" type="sibTrans" cxnId="{777BDFEB-20AB-4D21-9908-EA740C278324}">
      <dgm:prSet/>
      <dgm:spPr/>
      <dgm:t>
        <a:bodyPr/>
        <a:lstStyle/>
        <a:p>
          <a:endParaRPr lang="en-US"/>
        </a:p>
      </dgm:t>
    </dgm:pt>
    <dgm:pt modelId="{134DE00D-BC4E-43BD-8F30-45E6A6758C9F}">
      <dgm:prSet/>
      <dgm:spPr/>
      <dgm:t>
        <a:bodyPr/>
        <a:lstStyle/>
        <a:p>
          <a:pPr rtl="0"/>
          <a:r>
            <a:rPr lang="en-US" dirty="0"/>
            <a:t>Rights, obligations and disabilities of beneficiaries, powers and procedure for addition and/or removal of beneficiaries, including the person who would be entitled to exercise such powers </a:t>
          </a:r>
        </a:p>
      </dgm:t>
    </dgm:pt>
    <dgm:pt modelId="{C288356A-6728-40F4-BE6C-6D8058EA5869}" type="parTrans" cxnId="{7187CB2E-D2E1-447F-A5BF-9F360EE3A814}">
      <dgm:prSet/>
      <dgm:spPr/>
      <dgm:t>
        <a:bodyPr/>
        <a:lstStyle/>
        <a:p>
          <a:endParaRPr lang="en-US"/>
        </a:p>
      </dgm:t>
    </dgm:pt>
    <dgm:pt modelId="{907854BB-3663-4A01-8035-2BF7213245B1}" type="sibTrans" cxnId="{7187CB2E-D2E1-447F-A5BF-9F360EE3A814}">
      <dgm:prSet/>
      <dgm:spPr/>
      <dgm:t>
        <a:bodyPr/>
        <a:lstStyle/>
        <a:p>
          <a:endParaRPr lang="en-US"/>
        </a:p>
      </dgm:t>
    </dgm:pt>
    <dgm:pt modelId="{16533C36-C9F3-4D7D-B5BF-633F5E8A3C1D}" type="pres">
      <dgm:prSet presAssocID="{3E45F0AA-2672-4711-BE68-089406E9BFFE}" presName="linear" presStyleCnt="0">
        <dgm:presLayoutVars>
          <dgm:animLvl val="lvl"/>
          <dgm:resizeHandles val="exact"/>
        </dgm:presLayoutVars>
      </dgm:prSet>
      <dgm:spPr/>
      <dgm:t>
        <a:bodyPr/>
        <a:lstStyle/>
        <a:p>
          <a:endParaRPr lang="en-GB"/>
        </a:p>
      </dgm:t>
    </dgm:pt>
    <dgm:pt modelId="{1BD95F42-5B2F-4BAD-89B7-071A42730F22}" type="pres">
      <dgm:prSet presAssocID="{5E76ACE3-5657-47DA-BFDA-2C66B53FAF63}" presName="parentText" presStyleLbl="node1" presStyleIdx="0" presStyleCnt="6">
        <dgm:presLayoutVars>
          <dgm:chMax val="0"/>
          <dgm:bulletEnabled val="1"/>
        </dgm:presLayoutVars>
      </dgm:prSet>
      <dgm:spPr/>
      <dgm:t>
        <a:bodyPr/>
        <a:lstStyle/>
        <a:p>
          <a:endParaRPr lang="en-GB"/>
        </a:p>
      </dgm:t>
    </dgm:pt>
    <dgm:pt modelId="{4822BA32-FB37-42E3-AFB1-C0A3FF8B8B06}" type="pres">
      <dgm:prSet presAssocID="{5E76ACE3-5657-47DA-BFDA-2C66B53FAF63}" presName="childText" presStyleLbl="revTx" presStyleIdx="0" presStyleCnt="3">
        <dgm:presLayoutVars>
          <dgm:bulletEnabled val="1"/>
        </dgm:presLayoutVars>
      </dgm:prSet>
      <dgm:spPr/>
      <dgm:t>
        <a:bodyPr/>
        <a:lstStyle/>
        <a:p>
          <a:endParaRPr lang="en-GB"/>
        </a:p>
      </dgm:t>
    </dgm:pt>
    <dgm:pt modelId="{A14BE692-9146-4E49-984E-0A9DE1A8D9FC}" type="pres">
      <dgm:prSet presAssocID="{895B3CF2-0222-400E-993E-76472809AAC4}" presName="parentText" presStyleLbl="node1" presStyleIdx="1" presStyleCnt="6">
        <dgm:presLayoutVars>
          <dgm:chMax val="0"/>
          <dgm:bulletEnabled val="1"/>
        </dgm:presLayoutVars>
      </dgm:prSet>
      <dgm:spPr/>
      <dgm:t>
        <a:bodyPr/>
        <a:lstStyle/>
        <a:p>
          <a:endParaRPr lang="en-GB"/>
        </a:p>
      </dgm:t>
    </dgm:pt>
    <dgm:pt modelId="{41011766-3372-47CF-B1B1-AAB5B3DE81EA}" type="pres">
      <dgm:prSet presAssocID="{895B3CF2-0222-400E-993E-76472809AAC4}" presName="childText" presStyleLbl="revTx" presStyleIdx="1" presStyleCnt="3">
        <dgm:presLayoutVars>
          <dgm:bulletEnabled val="1"/>
        </dgm:presLayoutVars>
      </dgm:prSet>
      <dgm:spPr/>
      <dgm:t>
        <a:bodyPr/>
        <a:lstStyle/>
        <a:p>
          <a:endParaRPr lang="en-GB"/>
        </a:p>
      </dgm:t>
    </dgm:pt>
    <dgm:pt modelId="{5398573B-F782-4D2F-806B-FD3ABFD5CC6A}" type="pres">
      <dgm:prSet presAssocID="{35388259-24F6-463E-9B0C-E786D7C4F088}" presName="parentText" presStyleLbl="node1" presStyleIdx="2" presStyleCnt="6">
        <dgm:presLayoutVars>
          <dgm:chMax val="0"/>
          <dgm:bulletEnabled val="1"/>
        </dgm:presLayoutVars>
      </dgm:prSet>
      <dgm:spPr/>
      <dgm:t>
        <a:bodyPr/>
        <a:lstStyle/>
        <a:p>
          <a:endParaRPr lang="en-GB"/>
        </a:p>
      </dgm:t>
    </dgm:pt>
    <dgm:pt modelId="{516819BE-6419-416E-A9B9-8DAC6A50DDA1}" type="pres">
      <dgm:prSet presAssocID="{35388259-24F6-463E-9B0C-E786D7C4F088}" presName="childText" presStyleLbl="revTx" presStyleIdx="2" presStyleCnt="3">
        <dgm:presLayoutVars>
          <dgm:bulletEnabled val="1"/>
        </dgm:presLayoutVars>
      </dgm:prSet>
      <dgm:spPr/>
      <dgm:t>
        <a:bodyPr/>
        <a:lstStyle/>
        <a:p>
          <a:endParaRPr lang="en-GB"/>
        </a:p>
      </dgm:t>
    </dgm:pt>
    <dgm:pt modelId="{3D61D599-1D56-4B61-9B01-29969FB33F23}" type="pres">
      <dgm:prSet presAssocID="{BFFD38F1-1FF5-4A44-BE1D-B9CC4BCB71FF}" presName="parentText" presStyleLbl="node1" presStyleIdx="3" presStyleCnt="6">
        <dgm:presLayoutVars>
          <dgm:chMax val="0"/>
          <dgm:bulletEnabled val="1"/>
        </dgm:presLayoutVars>
      </dgm:prSet>
      <dgm:spPr/>
      <dgm:t>
        <a:bodyPr/>
        <a:lstStyle/>
        <a:p>
          <a:endParaRPr lang="en-GB"/>
        </a:p>
      </dgm:t>
    </dgm:pt>
    <dgm:pt modelId="{F89F8E05-1F20-4EB7-899C-83ED5C313DA0}" type="pres">
      <dgm:prSet presAssocID="{857D608D-E9E4-4F29-9818-18CFAF4A178B}" presName="spacer" presStyleCnt="0"/>
      <dgm:spPr/>
    </dgm:pt>
    <dgm:pt modelId="{8EF1D6F2-E330-4A53-AC91-D602D22CBF2D}" type="pres">
      <dgm:prSet presAssocID="{DA577061-97E1-4E6E-9FE0-FF890C870586}" presName="parentText" presStyleLbl="node1" presStyleIdx="4" presStyleCnt="6">
        <dgm:presLayoutVars>
          <dgm:chMax val="0"/>
          <dgm:bulletEnabled val="1"/>
        </dgm:presLayoutVars>
      </dgm:prSet>
      <dgm:spPr/>
      <dgm:t>
        <a:bodyPr/>
        <a:lstStyle/>
        <a:p>
          <a:endParaRPr lang="en-GB"/>
        </a:p>
      </dgm:t>
    </dgm:pt>
    <dgm:pt modelId="{D4BDF228-C656-4F07-B3B0-28B9B6F0D241}" type="pres">
      <dgm:prSet presAssocID="{F1B1D6AA-5F8A-4B40-8D07-D630F1127CF9}" presName="spacer" presStyleCnt="0"/>
      <dgm:spPr/>
    </dgm:pt>
    <dgm:pt modelId="{2AC3A1B0-C370-41FA-B3B9-9444ABBAD4CB}" type="pres">
      <dgm:prSet presAssocID="{AA4AE713-B905-46F0-A23B-ADE786828261}" presName="parentText" presStyleLbl="node1" presStyleIdx="5" presStyleCnt="6">
        <dgm:presLayoutVars>
          <dgm:chMax val="0"/>
          <dgm:bulletEnabled val="1"/>
        </dgm:presLayoutVars>
      </dgm:prSet>
      <dgm:spPr/>
      <dgm:t>
        <a:bodyPr/>
        <a:lstStyle/>
        <a:p>
          <a:endParaRPr lang="en-GB"/>
        </a:p>
      </dgm:t>
    </dgm:pt>
  </dgm:ptLst>
  <dgm:cxnLst>
    <dgm:cxn modelId="{F8722C71-B695-45E1-9C6A-F4F43F49CE52}" srcId="{5E76ACE3-5657-47DA-BFDA-2C66B53FAF63}" destId="{1BE3F340-E3B3-4430-B92E-028ABCC2AE21}" srcOrd="0" destOrd="0" parTransId="{FAFC7965-B792-42CF-BB23-2D4859E7C2C9}" sibTransId="{EBFFFB7E-9900-4FFE-AB5F-E2F2DE1A4C28}"/>
    <dgm:cxn modelId="{5C244FC4-CA00-46A5-A766-75465722B23D}" type="presOf" srcId="{35388259-24F6-463E-9B0C-E786D7C4F088}" destId="{5398573B-F782-4D2F-806B-FD3ABFD5CC6A}" srcOrd="0" destOrd="0" presId="urn:microsoft.com/office/officeart/2005/8/layout/vList2"/>
    <dgm:cxn modelId="{7187CB2E-D2E1-447F-A5BF-9F360EE3A814}" srcId="{35388259-24F6-463E-9B0C-E786D7C4F088}" destId="{134DE00D-BC4E-43BD-8F30-45E6A6758C9F}" srcOrd="0" destOrd="0" parTransId="{C288356A-6728-40F4-BE6C-6D8058EA5869}" sibTransId="{907854BB-3663-4A01-8035-2BF7213245B1}"/>
    <dgm:cxn modelId="{95C8958C-13E9-4F24-AAFF-B793A6909769}" type="presOf" srcId="{BFFD38F1-1FF5-4A44-BE1D-B9CC4BCB71FF}" destId="{3D61D599-1D56-4B61-9B01-29969FB33F23}" srcOrd="0" destOrd="0" presId="urn:microsoft.com/office/officeart/2005/8/layout/vList2"/>
    <dgm:cxn modelId="{E0178DE4-47C2-4427-A17F-FBDBDE7534FD}" type="presOf" srcId="{E6389343-9408-48AD-9BA4-2E31765FE690}" destId="{41011766-3372-47CF-B1B1-AAB5B3DE81EA}" srcOrd="0" destOrd="0" presId="urn:microsoft.com/office/officeart/2005/8/layout/vList2"/>
    <dgm:cxn modelId="{767D7122-614D-4441-A104-2D94F56E6255}" type="presOf" srcId="{FDC2625C-4B9C-4156-A373-138AD37F10CD}" destId="{4822BA32-FB37-42E3-AFB1-C0A3FF8B8B06}" srcOrd="0" destOrd="1" presId="urn:microsoft.com/office/officeart/2005/8/layout/vList2"/>
    <dgm:cxn modelId="{3D491BAF-FD59-4F29-98DE-A0B373DC3326}" srcId="{3E45F0AA-2672-4711-BE68-089406E9BFFE}" destId="{AA4AE713-B905-46F0-A23B-ADE786828261}" srcOrd="5" destOrd="0" parTransId="{10350724-C54A-4A94-8E46-2CD294DE5F6E}" sibTransId="{C974F017-864A-43FB-9671-A8268553311D}"/>
    <dgm:cxn modelId="{210E69D8-9BB4-454D-BAF8-701B8AF8117F}" type="presOf" srcId="{895B3CF2-0222-400E-993E-76472809AAC4}" destId="{A14BE692-9146-4E49-984E-0A9DE1A8D9FC}" srcOrd="0" destOrd="0" presId="urn:microsoft.com/office/officeart/2005/8/layout/vList2"/>
    <dgm:cxn modelId="{BB70B07B-EBF4-433D-9C29-8D838F33C126}" srcId="{3E45F0AA-2672-4711-BE68-089406E9BFFE}" destId="{BFFD38F1-1FF5-4A44-BE1D-B9CC4BCB71FF}" srcOrd="3" destOrd="0" parTransId="{06E6E170-A7CF-4EBE-BAC9-AD42E6D5D932}" sibTransId="{857D608D-E9E4-4F29-9818-18CFAF4A178B}"/>
    <dgm:cxn modelId="{777BDFEB-20AB-4D21-9908-EA740C278324}" srcId="{895B3CF2-0222-400E-993E-76472809AAC4}" destId="{E6389343-9408-48AD-9BA4-2E31765FE690}" srcOrd="0" destOrd="0" parTransId="{F4390460-2686-478A-A3E9-36B62ED626E4}" sibTransId="{5B628DDA-4086-4D8C-BAB8-315992178DD2}"/>
    <dgm:cxn modelId="{699CE0A6-307C-4320-8519-293E566CC1E4}" type="presOf" srcId="{DA577061-97E1-4E6E-9FE0-FF890C870586}" destId="{8EF1D6F2-E330-4A53-AC91-D602D22CBF2D}" srcOrd="0" destOrd="0" presId="urn:microsoft.com/office/officeart/2005/8/layout/vList2"/>
    <dgm:cxn modelId="{3595A90E-E580-4EBB-A5B4-54AB690D2292}" type="presOf" srcId="{134DE00D-BC4E-43BD-8F30-45E6A6758C9F}" destId="{516819BE-6419-416E-A9B9-8DAC6A50DDA1}" srcOrd="0" destOrd="0" presId="urn:microsoft.com/office/officeart/2005/8/layout/vList2"/>
    <dgm:cxn modelId="{E8643E0A-8779-403D-B8F2-33DAA5559698}" type="presOf" srcId="{3E45F0AA-2672-4711-BE68-089406E9BFFE}" destId="{16533C36-C9F3-4D7D-B5BF-633F5E8A3C1D}" srcOrd="0" destOrd="0" presId="urn:microsoft.com/office/officeart/2005/8/layout/vList2"/>
    <dgm:cxn modelId="{2A744FE0-6914-4211-B021-160D752DEF40}" srcId="{3E45F0AA-2672-4711-BE68-089406E9BFFE}" destId="{35388259-24F6-463E-9B0C-E786D7C4F088}" srcOrd="2" destOrd="0" parTransId="{31129BA5-8A6C-4C81-9296-664F0DEAE1A6}" sibTransId="{CFBDF192-9419-43AF-A9D2-6494A03CA078}"/>
    <dgm:cxn modelId="{B08E12D2-3666-4FE3-A9E2-116E3A741CFF}" type="presOf" srcId="{5E76ACE3-5657-47DA-BFDA-2C66B53FAF63}" destId="{1BD95F42-5B2F-4BAD-89B7-071A42730F22}" srcOrd="0" destOrd="0" presId="urn:microsoft.com/office/officeart/2005/8/layout/vList2"/>
    <dgm:cxn modelId="{9243467D-8BF6-46DF-9AC3-70A86B44FD5A}" srcId="{5E76ACE3-5657-47DA-BFDA-2C66B53FAF63}" destId="{FDC2625C-4B9C-4156-A373-138AD37F10CD}" srcOrd="1" destOrd="0" parTransId="{064D60A1-943A-482E-812F-3E6FC4DAC169}" sibTransId="{DACA0FA8-461C-4620-8F42-78ADE22A0614}"/>
    <dgm:cxn modelId="{62ABE346-5A7D-40DC-B632-FBF52C3D2BE3}" type="presOf" srcId="{AA4AE713-B905-46F0-A23B-ADE786828261}" destId="{2AC3A1B0-C370-41FA-B3B9-9444ABBAD4CB}" srcOrd="0" destOrd="0" presId="urn:microsoft.com/office/officeart/2005/8/layout/vList2"/>
    <dgm:cxn modelId="{209818CF-819D-4114-BA51-96A3E9CE6C8F}" srcId="{3E45F0AA-2672-4711-BE68-089406E9BFFE}" destId="{895B3CF2-0222-400E-993E-76472809AAC4}" srcOrd="1" destOrd="0" parTransId="{6876BAB2-9BE7-4FC9-A17F-E03E9BAF01DD}" sibTransId="{72F8F569-6B64-435B-B8FA-01BE24B422F2}"/>
    <dgm:cxn modelId="{CE97BBFE-9854-4BD9-BD74-D053ABF11BC6}" srcId="{3E45F0AA-2672-4711-BE68-089406E9BFFE}" destId="{DA577061-97E1-4E6E-9FE0-FF890C870586}" srcOrd="4" destOrd="0" parTransId="{F1BC0926-ED7D-466C-8EDD-2DC4BE4A4D3A}" sibTransId="{F1B1D6AA-5F8A-4B40-8D07-D630F1127CF9}"/>
    <dgm:cxn modelId="{C1BB976C-6238-4821-B19A-CC8B0A7E4A48}" srcId="{3E45F0AA-2672-4711-BE68-089406E9BFFE}" destId="{5E76ACE3-5657-47DA-BFDA-2C66B53FAF63}" srcOrd="0" destOrd="0" parTransId="{D354A19C-BA77-4528-B7F8-82F7C243A960}" sibTransId="{710E1DF9-FD85-4AAE-9499-79141E82D752}"/>
    <dgm:cxn modelId="{7A75C4A8-285F-4840-A1DB-0E098CB04BCD}" type="presOf" srcId="{1BE3F340-E3B3-4430-B92E-028ABCC2AE21}" destId="{4822BA32-FB37-42E3-AFB1-C0A3FF8B8B06}" srcOrd="0" destOrd="0" presId="urn:microsoft.com/office/officeart/2005/8/layout/vList2"/>
    <dgm:cxn modelId="{76D93E72-C6A1-4E88-863E-E7608EA5FEDE}" type="presParOf" srcId="{16533C36-C9F3-4D7D-B5BF-633F5E8A3C1D}" destId="{1BD95F42-5B2F-4BAD-89B7-071A42730F22}" srcOrd="0" destOrd="0" presId="urn:microsoft.com/office/officeart/2005/8/layout/vList2"/>
    <dgm:cxn modelId="{D2C25536-0267-4CDF-A0B7-5041131C59B4}" type="presParOf" srcId="{16533C36-C9F3-4D7D-B5BF-633F5E8A3C1D}" destId="{4822BA32-FB37-42E3-AFB1-C0A3FF8B8B06}" srcOrd="1" destOrd="0" presId="urn:microsoft.com/office/officeart/2005/8/layout/vList2"/>
    <dgm:cxn modelId="{2A0AAA55-0852-4AD4-ACA5-5D1E2D9CBA3F}" type="presParOf" srcId="{16533C36-C9F3-4D7D-B5BF-633F5E8A3C1D}" destId="{A14BE692-9146-4E49-984E-0A9DE1A8D9FC}" srcOrd="2" destOrd="0" presId="urn:microsoft.com/office/officeart/2005/8/layout/vList2"/>
    <dgm:cxn modelId="{861ADCAD-E2C3-4458-85FB-584B063E4C30}" type="presParOf" srcId="{16533C36-C9F3-4D7D-B5BF-633F5E8A3C1D}" destId="{41011766-3372-47CF-B1B1-AAB5B3DE81EA}" srcOrd="3" destOrd="0" presId="urn:microsoft.com/office/officeart/2005/8/layout/vList2"/>
    <dgm:cxn modelId="{AAD88B61-A639-4689-BFBD-4D9DAC469087}" type="presParOf" srcId="{16533C36-C9F3-4D7D-B5BF-633F5E8A3C1D}" destId="{5398573B-F782-4D2F-806B-FD3ABFD5CC6A}" srcOrd="4" destOrd="0" presId="urn:microsoft.com/office/officeart/2005/8/layout/vList2"/>
    <dgm:cxn modelId="{37E87992-1E72-4C32-A43A-93679581B51E}" type="presParOf" srcId="{16533C36-C9F3-4D7D-B5BF-633F5E8A3C1D}" destId="{516819BE-6419-416E-A9B9-8DAC6A50DDA1}" srcOrd="5" destOrd="0" presId="urn:microsoft.com/office/officeart/2005/8/layout/vList2"/>
    <dgm:cxn modelId="{60885338-54CD-43A8-BCE7-DC8A0AB332A6}" type="presParOf" srcId="{16533C36-C9F3-4D7D-B5BF-633F5E8A3C1D}" destId="{3D61D599-1D56-4B61-9B01-29969FB33F23}" srcOrd="6" destOrd="0" presId="urn:microsoft.com/office/officeart/2005/8/layout/vList2"/>
    <dgm:cxn modelId="{6E2134DE-627D-42B4-A7B6-CD682A56E5D3}" type="presParOf" srcId="{16533C36-C9F3-4D7D-B5BF-633F5E8A3C1D}" destId="{F89F8E05-1F20-4EB7-899C-83ED5C313DA0}" srcOrd="7" destOrd="0" presId="urn:microsoft.com/office/officeart/2005/8/layout/vList2"/>
    <dgm:cxn modelId="{FCE33BC4-9913-496D-9876-19343D366382}" type="presParOf" srcId="{16533C36-C9F3-4D7D-B5BF-633F5E8A3C1D}" destId="{8EF1D6F2-E330-4A53-AC91-D602D22CBF2D}" srcOrd="8" destOrd="0" presId="urn:microsoft.com/office/officeart/2005/8/layout/vList2"/>
    <dgm:cxn modelId="{8CAA4600-7FAA-429F-AFB9-AB2B19D8B026}" type="presParOf" srcId="{16533C36-C9F3-4D7D-B5BF-633F5E8A3C1D}" destId="{D4BDF228-C656-4F07-B3B0-28B9B6F0D241}" srcOrd="9" destOrd="0" presId="urn:microsoft.com/office/officeart/2005/8/layout/vList2"/>
    <dgm:cxn modelId="{4632F91B-DB00-49D7-B52F-59F577680DBC}" type="presParOf" srcId="{16533C36-C9F3-4D7D-B5BF-633F5E8A3C1D}" destId="{2AC3A1B0-C370-41FA-B3B9-9444ABBAD4C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57731C8B-B353-491C-998E-7F37E15C6F3C}"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481E6857-2D31-4F48-AD2B-7C49792C3201}">
      <dgm:prSet/>
      <dgm:spPr/>
      <dgm:t>
        <a:bodyPr/>
        <a:lstStyle/>
        <a:p>
          <a:pPr rtl="0"/>
          <a:r>
            <a:rPr lang="en-US" dirty="0"/>
            <a:t>Specific Trust</a:t>
          </a:r>
        </a:p>
      </dgm:t>
    </dgm:pt>
    <dgm:pt modelId="{68207699-88F8-4FB4-BCCB-A74882E0216C}" type="parTrans" cxnId="{7D775D63-D71A-4BEB-B35D-CABACDD502F9}">
      <dgm:prSet/>
      <dgm:spPr/>
      <dgm:t>
        <a:bodyPr/>
        <a:lstStyle/>
        <a:p>
          <a:endParaRPr lang="en-US"/>
        </a:p>
      </dgm:t>
    </dgm:pt>
    <dgm:pt modelId="{6A38D353-9CC3-4A38-AFB7-806F5238BF59}" type="sibTrans" cxnId="{7D775D63-D71A-4BEB-B35D-CABACDD502F9}">
      <dgm:prSet/>
      <dgm:spPr/>
      <dgm:t>
        <a:bodyPr/>
        <a:lstStyle/>
        <a:p>
          <a:endParaRPr lang="en-US"/>
        </a:p>
      </dgm:t>
    </dgm:pt>
    <dgm:pt modelId="{A4AEAD5F-B9A0-4186-8CC1-011D720FD0E7}">
      <dgm:prSet/>
      <dgm:spPr/>
      <dgm:t>
        <a:bodyPr/>
        <a:lstStyle/>
        <a:p>
          <a:pPr rtl="0"/>
          <a:r>
            <a:rPr lang="en-US" dirty="0"/>
            <a:t>Discretionary Trust</a:t>
          </a:r>
        </a:p>
      </dgm:t>
    </dgm:pt>
    <dgm:pt modelId="{09FD301B-7045-426E-8CA1-575AF40A68CE}" type="parTrans" cxnId="{62608600-B08D-4AFB-8056-13F716C236A1}">
      <dgm:prSet/>
      <dgm:spPr/>
      <dgm:t>
        <a:bodyPr/>
        <a:lstStyle/>
        <a:p>
          <a:endParaRPr lang="en-US"/>
        </a:p>
      </dgm:t>
    </dgm:pt>
    <dgm:pt modelId="{DB04EDF6-5914-4C40-93F3-40645BD0446C}" type="sibTrans" cxnId="{62608600-B08D-4AFB-8056-13F716C236A1}">
      <dgm:prSet/>
      <dgm:spPr/>
      <dgm:t>
        <a:bodyPr/>
        <a:lstStyle/>
        <a:p>
          <a:endParaRPr lang="en-US"/>
        </a:p>
      </dgm:t>
    </dgm:pt>
    <dgm:pt modelId="{6E0B6AFE-B655-415F-893F-90B48C5675DB}">
      <dgm:prSet/>
      <dgm:spPr/>
      <dgm:t>
        <a:bodyPr/>
        <a:lstStyle/>
        <a:p>
          <a:pPr rtl="0"/>
          <a:r>
            <a:rPr lang="en-US" dirty="0"/>
            <a:t>Irrevocable Trust</a:t>
          </a:r>
        </a:p>
      </dgm:t>
    </dgm:pt>
    <dgm:pt modelId="{CBE144EB-A213-48C7-8D5C-EBAB8721772B}" type="parTrans" cxnId="{A8BC3CB2-567E-4090-9FD3-F6CD133F5877}">
      <dgm:prSet/>
      <dgm:spPr/>
      <dgm:t>
        <a:bodyPr/>
        <a:lstStyle/>
        <a:p>
          <a:endParaRPr lang="en-US"/>
        </a:p>
      </dgm:t>
    </dgm:pt>
    <dgm:pt modelId="{D237F8D9-B5C6-4F7A-8410-7627BC3F4660}" type="sibTrans" cxnId="{A8BC3CB2-567E-4090-9FD3-F6CD133F5877}">
      <dgm:prSet/>
      <dgm:spPr/>
      <dgm:t>
        <a:bodyPr/>
        <a:lstStyle/>
        <a:p>
          <a:endParaRPr lang="en-US"/>
        </a:p>
      </dgm:t>
    </dgm:pt>
    <dgm:pt modelId="{5C7FA4DF-C018-4FB9-9F57-D82120B0580E}">
      <dgm:prSet/>
      <dgm:spPr/>
      <dgm:t>
        <a:bodyPr/>
        <a:lstStyle/>
        <a:p>
          <a:pPr rtl="0"/>
          <a:r>
            <a:rPr lang="en-US" dirty="0"/>
            <a:t>Deemed Revocable</a:t>
          </a:r>
        </a:p>
      </dgm:t>
    </dgm:pt>
    <dgm:pt modelId="{8A70F7A2-C220-48EE-A7C1-4BA818943565}" type="parTrans" cxnId="{5238C55C-058E-48B6-910F-8D69C5E4DD8D}">
      <dgm:prSet/>
      <dgm:spPr/>
      <dgm:t>
        <a:bodyPr/>
        <a:lstStyle/>
        <a:p>
          <a:endParaRPr lang="en-US"/>
        </a:p>
      </dgm:t>
    </dgm:pt>
    <dgm:pt modelId="{30EEF645-44CB-40F9-81B7-B06F7E47FCE0}" type="sibTrans" cxnId="{5238C55C-058E-48B6-910F-8D69C5E4DD8D}">
      <dgm:prSet/>
      <dgm:spPr/>
      <dgm:t>
        <a:bodyPr/>
        <a:lstStyle/>
        <a:p>
          <a:endParaRPr lang="en-US"/>
        </a:p>
      </dgm:t>
    </dgm:pt>
    <dgm:pt modelId="{F3FB2A0D-28D5-43F7-B880-7FCC10DF957C}">
      <dgm:prSet/>
      <dgm:spPr/>
      <dgm:t>
        <a:bodyPr/>
        <a:lstStyle/>
        <a:p>
          <a:pPr rtl="0"/>
          <a:r>
            <a:rPr lang="en-US" dirty="0"/>
            <a:t>Testamentary Trusts</a:t>
          </a:r>
        </a:p>
      </dgm:t>
    </dgm:pt>
    <dgm:pt modelId="{6D7F8638-AADB-42C6-A555-64DED2F28422}" type="parTrans" cxnId="{D9486F50-9DD8-4BBA-8836-1CD0C49A8D0F}">
      <dgm:prSet/>
      <dgm:spPr/>
      <dgm:t>
        <a:bodyPr/>
        <a:lstStyle/>
        <a:p>
          <a:endParaRPr lang="en-US"/>
        </a:p>
      </dgm:t>
    </dgm:pt>
    <dgm:pt modelId="{4E2CCC43-5EDD-4691-8E92-F46C2CD5D2A7}" type="sibTrans" cxnId="{D9486F50-9DD8-4BBA-8836-1CD0C49A8D0F}">
      <dgm:prSet/>
      <dgm:spPr/>
      <dgm:t>
        <a:bodyPr/>
        <a:lstStyle/>
        <a:p>
          <a:endParaRPr lang="en-US"/>
        </a:p>
      </dgm:t>
    </dgm:pt>
    <dgm:pt modelId="{42D918AE-7C8D-4A41-9507-BD8E292DF688}">
      <dgm:prSet custT="1"/>
      <dgm:spPr/>
      <dgm:t>
        <a:bodyPr/>
        <a:lstStyle/>
        <a:p>
          <a:pPr rtl="0"/>
          <a:r>
            <a:rPr lang="en-US" sz="2000" dirty="0"/>
            <a:t>Normally used for succession planning</a:t>
          </a:r>
        </a:p>
      </dgm:t>
    </dgm:pt>
    <dgm:pt modelId="{35604FD3-E062-4900-9981-94956FC49D2B}" type="parTrans" cxnId="{D5F5C579-891F-40EF-B06D-095E620C85B7}">
      <dgm:prSet/>
      <dgm:spPr/>
      <dgm:t>
        <a:bodyPr/>
        <a:lstStyle/>
        <a:p>
          <a:endParaRPr lang="en-US"/>
        </a:p>
      </dgm:t>
    </dgm:pt>
    <dgm:pt modelId="{F600043C-DA52-4F8F-9E9C-EB80667D595E}" type="sibTrans" cxnId="{D5F5C579-891F-40EF-B06D-095E620C85B7}">
      <dgm:prSet/>
      <dgm:spPr/>
      <dgm:t>
        <a:bodyPr/>
        <a:lstStyle/>
        <a:p>
          <a:endParaRPr lang="en-US"/>
        </a:p>
      </dgm:t>
    </dgm:pt>
    <dgm:pt modelId="{573B825D-4B60-4C0E-8470-024DA1013008}">
      <dgm:prSet custT="1"/>
      <dgm:spPr/>
      <dgm:t>
        <a:bodyPr/>
        <a:lstStyle/>
        <a:p>
          <a:pPr rtl="0"/>
          <a:r>
            <a:rPr lang="en-US" sz="2000" dirty="0"/>
            <a:t>no creditors claim, Estate duty and IBC applicability</a:t>
          </a:r>
        </a:p>
      </dgm:t>
    </dgm:pt>
    <dgm:pt modelId="{10F33901-EE48-4274-B78F-FAAC7E3BC8A8}" type="parTrans" cxnId="{23BA00FE-A53E-4650-B63F-EAC473503231}">
      <dgm:prSet/>
      <dgm:spPr/>
      <dgm:t>
        <a:bodyPr/>
        <a:lstStyle/>
        <a:p>
          <a:endParaRPr lang="en-US"/>
        </a:p>
      </dgm:t>
    </dgm:pt>
    <dgm:pt modelId="{03B18F50-837B-4F70-921D-8E5E503A094F}" type="sibTrans" cxnId="{23BA00FE-A53E-4650-B63F-EAC473503231}">
      <dgm:prSet/>
      <dgm:spPr/>
      <dgm:t>
        <a:bodyPr/>
        <a:lstStyle/>
        <a:p>
          <a:endParaRPr lang="en-US"/>
        </a:p>
      </dgm:t>
    </dgm:pt>
    <dgm:pt modelId="{F56CC3C3-186E-4C55-B5E3-EEDA5A59C945}">
      <dgm:prSet custT="1"/>
      <dgm:spPr/>
      <dgm:t>
        <a:bodyPr/>
        <a:lstStyle/>
        <a:p>
          <a:pPr rtl="0"/>
          <a:r>
            <a:rPr lang="en-US" sz="2000" dirty="0"/>
            <a:t>Only hope in Discretionary and no right so no ED</a:t>
          </a:r>
          <a:endParaRPr lang="en-US" sz="1800" dirty="0"/>
        </a:p>
      </dgm:t>
    </dgm:pt>
    <dgm:pt modelId="{B54FC1A5-2578-4BC6-ADD4-38C348978B52}" type="parTrans" cxnId="{C10E55F7-79BF-46F5-B15B-FFC2A3F83D18}">
      <dgm:prSet/>
      <dgm:spPr/>
      <dgm:t>
        <a:bodyPr/>
        <a:lstStyle/>
        <a:p>
          <a:endParaRPr lang="en-US"/>
        </a:p>
      </dgm:t>
    </dgm:pt>
    <dgm:pt modelId="{44E7D8F0-F06B-4DA5-89DE-29943991C795}" type="sibTrans" cxnId="{C10E55F7-79BF-46F5-B15B-FFC2A3F83D18}">
      <dgm:prSet/>
      <dgm:spPr/>
      <dgm:t>
        <a:bodyPr/>
        <a:lstStyle/>
        <a:p>
          <a:endParaRPr lang="en-US"/>
        </a:p>
      </dgm:t>
    </dgm:pt>
    <dgm:pt modelId="{43D90C8A-A98E-4F51-9EC1-42373F0FA705}">
      <dgm:prSet custT="1"/>
      <dgm:spPr/>
      <dgm:t>
        <a:bodyPr/>
        <a:lstStyle/>
        <a:p>
          <a:pPr rtl="0"/>
          <a:r>
            <a:rPr lang="en-US" sz="1800" dirty="0"/>
            <a:t>Under Estate duty if shares were identified the levy was there </a:t>
          </a:r>
        </a:p>
      </dgm:t>
    </dgm:pt>
    <dgm:pt modelId="{2C01AD57-D0B5-47FC-A53D-C7658D145D99}" type="parTrans" cxnId="{860B24DC-84ED-4314-BB7E-A38CE196740B}">
      <dgm:prSet/>
      <dgm:spPr/>
      <dgm:t>
        <a:bodyPr/>
        <a:lstStyle/>
        <a:p>
          <a:endParaRPr lang="en-US"/>
        </a:p>
      </dgm:t>
    </dgm:pt>
    <dgm:pt modelId="{9EBC6CE4-B97C-49E2-97F4-CB04C988F8C1}" type="sibTrans" cxnId="{860B24DC-84ED-4314-BB7E-A38CE196740B}">
      <dgm:prSet/>
      <dgm:spPr/>
      <dgm:t>
        <a:bodyPr/>
        <a:lstStyle/>
        <a:p>
          <a:endParaRPr lang="en-US"/>
        </a:p>
      </dgm:t>
    </dgm:pt>
    <dgm:pt modelId="{7E880F7F-B859-45F7-B77F-EFC7250BA192}" type="pres">
      <dgm:prSet presAssocID="{57731C8B-B353-491C-998E-7F37E15C6F3C}" presName="linear" presStyleCnt="0">
        <dgm:presLayoutVars>
          <dgm:animLvl val="lvl"/>
          <dgm:resizeHandles val="exact"/>
        </dgm:presLayoutVars>
      </dgm:prSet>
      <dgm:spPr/>
      <dgm:t>
        <a:bodyPr/>
        <a:lstStyle/>
        <a:p>
          <a:endParaRPr lang="en-GB"/>
        </a:p>
      </dgm:t>
    </dgm:pt>
    <dgm:pt modelId="{A0613FBA-20BA-4CD1-8E3B-B1C12195E4C0}" type="pres">
      <dgm:prSet presAssocID="{481E6857-2D31-4F48-AD2B-7C49792C3201}" presName="parentText" presStyleLbl="node1" presStyleIdx="0" presStyleCnt="5">
        <dgm:presLayoutVars>
          <dgm:chMax val="0"/>
          <dgm:bulletEnabled val="1"/>
        </dgm:presLayoutVars>
      </dgm:prSet>
      <dgm:spPr/>
      <dgm:t>
        <a:bodyPr/>
        <a:lstStyle/>
        <a:p>
          <a:endParaRPr lang="en-GB"/>
        </a:p>
      </dgm:t>
    </dgm:pt>
    <dgm:pt modelId="{BCF2DA12-01F6-4403-AD3A-E1D11E41B38F}" type="pres">
      <dgm:prSet presAssocID="{481E6857-2D31-4F48-AD2B-7C49792C3201}" presName="childText" presStyleLbl="revTx" presStyleIdx="0" presStyleCnt="3">
        <dgm:presLayoutVars>
          <dgm:bulletEnabled val="1"/>
        </dgm:presLayoutVars>
      </dgm:prSet>
      <dgm:spPr/>
      <dgm:t>
        <a:bodyPr/>
        <a:lstStyle/>
        <a:p>
          <a:endParaRPr lang="en-GB"/>
        </a:p>
      </dgm:t>
    </dgm:pt>
    <dgm:pt modelId="{5576797B-5CD4-4C1D-9A97-920CE6067359}" type="pres">
      <dgm:prSet presAssocID="{A4AEAD5F-B9A0-4186-8CC1-011D720FD0E7}" presName="parentText" presStyleLbl="node1" presStyleIdx="1" presStyleCnt="5">
        <dgm:presLayoutVars>
          <dgm:chMax val="0"/>
          <dgm:bulletEnabled val="1"/>
        </dgm:presLayoutVars>
      </dgm:prSet>
      <dgm:spPr/>
      <dgm:t>
        <a:bodyPr/>
        <a:lstStyle/>
        <a:p>
          <a:endParaRPr lang="en-GB"/>
        </a:p>
      </dgm:t>
    </dgm:pt>
    <dgm:pt modelId="{A5CBB307-F220-4B55-8F12-6D02FCAC9255}" type="pres">
      <dgm:prSet presAssocID="{A4AEAD5F-B9A0-4186-8CC1-011D720FD0E7}" presName="childText" presStyleLbl="revTx" presStyleIdx="1" presStyleCnt="3">
        <dgm:presLayoutVars>
          <dgm:bulletEnabled val="1"/>
        </dgm:presLayoutVars>
      </dgm:prSet>
      <dgm:spPr/>
      <dgm:t>
        <a:bodyPr/>
        <a:lstStyle/>
        <a:p>
          <a:endParaRPr lang="en-GB"/>
        </a:p>
      </dgm:t>
    </dgm:pt>
    <dgm:pt modelId="{6C29C9DA-EAF9-4547-95A5-1C6D3DE6E479}" type="pres">
      <dgm:prSet presAssocID="{6E0B6AFE-B655-415F-893F-90B48C5675DB}" presName="parentText" presStyleLbl="node1" presStyleIdx="2" presStyleCnt="5">
        <dgm:presLayoutVars>
          <dgm:chMax val="0"/>
          <dgm:bulletEnabled val="1"/>
        </dgm:presLayoutVars>
      </dgm:prSet>
      <dgm:spPr/>
      <dgm:t>
        <a:bodyPr/>
        <a:lstStyle/>
        <a:p>
          <a:endParaRPr lang="en-GB"/>
        </a:p>
      </dgm:t>
    </dgm:pt>
    <dgm:pt modelId="{CC4CD249-0D8C-4483-9315-09C225689B57}" type="pres">
      <dgm:prSet presAssocID="{6E0B6AFE-B655-415F-893F-90B48C5675DB}" presName="childText" presStyleLbl="revTx" presStyleIdx="2" presStyleCnt="3">
        <dgm:presLayoutVars>
          <dgm:bulletEnabled val="1"/>
        </dgm:presLayoutVars>
      </dgm:prSet>
      <dgm:spPr/>
      <dgm:t>
        <a:bodyPr/>
        <a:lstStyle/>
        <a:p>
          <a:endParaRPr lang="en-GB"/>
        </a:p>
      </dgm:t>
    </dgm:pt>
    <dgm:pt modelId="{D8757436-E3CB-41D0-A5ED-352F9AD13CD8}" type="pres">
      <dgm:prSet presAssocID="{5C7FA4DF-C018-4FB9-9F57-D82120B0580E}" presName="parentText" presStyleLbl="node1" presStyleIdx="3" presStyleCnt="5">
        <dgm:presLayoutVars>
          <dgm:chMax val="0"/>
          <dgm:bulletEnabled val="1"/>
        </dgm:presLayoutVars>
      </dgm:prSet>
      <dgm:spPr/>
      <dgm:t>
        <a:bodyPr/>
        <a:lstStyle/>
        <a:p>
          <a:endParaRPr lang="en-GB"/>
        </a:p>
      </dgm:t>
    </dgm:pt>
    <dgm:pt modelId="{E5BB25FD-9B3A-41B5-9248-A17A1F8F844B}" type="pres">
      <dgm:prSet presAssocID="{30EEF645-44CB-40F9-81B7-B06F7E47FCE0}" presName="spacer" presStyleCnt="0"/>
      <dgm:spPr/>
      <dgm:t>
        <a:bodyPr/>
        <a:lstStyle/>
        <a:p>
          <a:endParaRPr lang="en-GB"/>
        </a:p>
      </dgm:t>
    </dgm:pt>
    <dgm:pt modelId="{9CF14AED-BC17-4D5F-B899-FF9E70A861CF}" type="pres">
      <dgm:prSet presAssocID="{F3FB2A0D-28D5-43F7-B880-7FCC10DF957C}" presName="parentText" presStyleLbl="node1" presStyleIdx="4" presStyleCnt="5">
        <dgm:presLayoutVars>
          <dgm:chMax val="0"/>
          <dgm:bulletEnabled val="1"/>
        </dgm:presLayoutVars>
      </dgm:prSet>
      <dgm:spPr/>
      <dgm:t>
        <a:bodyPr/>
        <a:lstStyle/>
        <a:p>
          <a:endParaRPr lang="en-GB"/>
        </a:p>
      </dgm:t>
    </dgm:pt>
  </dgm:ptLst>
  <dgm:cxnLst>
    <dgm:cxn modelId="{D9486F50-9DD8-4BBA-8836-1CD0C49A8D0F}" srcId="{57731C8B-B353-491C-998E-7F37E15C6F3C}" destId="{F3FB2A0D-28D5-43F7-B880-7FCC10DF957C}" srcOrd="4" destOrd="0" parTransId="{6D7F8638-AADB-42C6-A555-64DED2F28422}" sibTransId="{4E2CCC43-5EDD-4691-8E92-F46C2CD5D2A7}"/>
    <dgm:cxn modelId="{A0B72192-CD17-48AD-8EDA-B0D3553B5155}" type="presOf" srcId="{5C7FA4DF-C018-4FB9-9F57-D82120B0580E}" destId="{D8757436-E3CB-41D0-A5ED-352F9AD13CD8}" srcOrd="0" destOrd="0" presId="urn:microsoft.com/office/officeart/2005/8/layout/vList2"/>
    <dgm:cxn modelId="{30BE4417-04FD-4A95-B7C7-F00470EAA4E0}" type="presOf" srcId="{573B825D-4B60-4C0E-8470-024DA1013008}" destId="{CC4CD249-0D8C-4483-9315-09C225689B57}" srcOrd="0" destOrd="1" presId="urn:microsoft.com/office/officeart/2005/8/layout/vList2"/>
    <dgm:cxn modelId="{C10E55F7-79BF-46F5-B15B-FFC2A3F83D18}" srcId="{A4AEAD5F-B9A0-4186-8CC1-011D720FD0E7}" destId="{F56CC3C3-186E-4C55-B5E3-EEDA5A59C945}" srcOrd="0" destOrd="0" parTransId="{B54FC1A5-2578-4BC6-ADD4-38C348978B52}" sibTransId="{44E7D8F0-F06B-4DA5-89DE-29943991C795}"/>
    <dgm:cxn modelId="{A8DBE44A-9CDF-4B58-8C3A-E7869636811B}" type="presOf" srcId="{F3FB2A0D-28D5-43F7-B880-7FCC10DF957C}" destId="{9CF14AED-BC17-4D5F-B899-FF9E70A861CF}" srcOrd="0" destOrd="0" presId="urn:microsoft.com/office/officeart/2005/8/layout/vList2"/>
    <dgm:cxn modelId="{62608600-B08D-4AFB-8056-13F716C236A1}" srcId="{57731C8B-B353-491C-998E-7F37E15C6F3C}" destId="{A4AEAD5F-B9A0-4186-8CC1-011D720FD0E7}" srcOrd="1" destOrd="0" parTransId="{09FD301B-7045-426E-8CA1-575AF40A68CE}" sibTransId="{DB04EDF6-5914-4C40-93F3-40645BD0446C}"/>
    <dgm:cxn modelId="{27ABEB22-7C79-40D0-AED1-56E6C1B3EB16}" type="presOf" srcId="{57731C8B-B353-491C-998E-7F37E15C6F3C}" destId="{7E880F7F-B859-45F7-B77F-EFC7250BA192}" srcOrd="0" destOrd="0" presId="urn:microsoft.com/office/officeart/2005/8/layout/vList2"/>
    <dgm:cxn modelId="{860B24DC-84ED-4314-BB7E-A38CE196740B}" srcId="{481E6857-2D31-4F48-AD2B-7C49792C3201}" destId="{43D90C8A-A98E-4F51-9EC1-42373F0FA705}" srcOrd="0" destOrd="0" parTransId="{2C01AD57-D0B5-47FC-A53D-C7658D145D99}" sibTransId="{9EBC6CE4-B97C-49E2-97F4-CB04C988F8C1}"/>
    <dgm:cxn modelId="{D5F4D86C-0503-4583-9A3C-D41B88E45BA0}" type="presOf" srcId="{42D918AE-7C8D-4A41-9507-BD8E292DF688}" destId="{CC4CD249-0D8C-4483-9315-09C225689B57}" srcOrd="0" destOrd="0" presId="urn:microsoft.com/office/officeart/2005/8/layout/vList2"/>
    <dgm:cxn modelId="{A8BC3CB2-567E-4090-9FD3-F6CD133F5877}" srcId="{57731C8B-B353-491C-998E-7F37E15C6F3C}" destId="{6E0B6AFE-B655-415F-893F-90B48C5675DB}" srcOrd="2" destOrd="0" parTransId="{CBE144EB-A213-48C7-8D5C-EBAB8721772B}" sibTransId="{D237F8D9-B5C6-4F7A-8410-7627BC3F4660}"/>
    <dgm:cxn modelId="{23BA00FE-A53E-4650-B63F-EAC473503231}" srcId="{6E0B6AFE-B655-415F-893F-90B48C5675DB}" destId="{573B825D-4B60-4C0E-8470-024DA1013008}" srcOrd="1" destOrd="0" parTransId="{10F33901-EE48-4274-B78F-FAAC7E3BC8A8}" sibTransId="{03B18F50-837B-4F70-921D-8E5E503A094F}"/>
    <dgm:cxn modelId="{AECB8919-A1F7-4565-B1CB-F333AF00469C}" type="presOf" srcId="{43D90C8A-A98E-4F51-9EC1-42373F0FA705}" destId="{BCF2DA12-01F6-4403-AD3A-E1D11E41B38F}" srcOrd="0" destOrd="0" presId="urn:microsoft.com/office/officeart/2005/8/layout/vList2"/>
    <dgm:cxn modelId="{DE7A9241-AE89-49FE-95B3-9681F746C0BA}" type="presOf" srcId="{A4AEAD5F-B9A0-4186-8CC1-011D720FD0E7}" destId="{5576797B-5CD4-4C1D-9A97-920CE6067359}" srcOrd="0" destOrd="0" presId="urn:microsoft.com/office/officeart/2005/8/layout/vList2"/>
    <dgm:cxn modelId="{730B19B9-5480-4BB1-8067-3708F884A0ED}" type="presOf" srcId="{F56CC3C3-186E-4C55-B5E3-EEDA5A59C945}" destId="{A5CBB307-F220-4B55-8F12-6D02FCAC9255}" srcOrd="0" destOrd="0" presId="urn:microsoft.com/office/officeart/2005/8/layout/vList2"/>
    <dgm:cxn modelId="{7D775D63-D71A-4BEB-B35D-CABACDD502F9}" srcId="{57731C8B-B353-491C-998E-7F37E15C6F3C}" destId="{481E6857-2D31-4F48-AD2B-7C49792C3201}" srcOrd="0" destOrd="0" parTransId="{68207699-88F8-4FB4-BCCB-A74882E0216C}" sibTransId="{6A38D353-9CC3-4A38-AFB7-806F5238BF59}"/>
    <dgm:cxn modelId="{D5F5C579-891F-40EF-B06D-095E620C85B7}" srcId="{6E0B6AFE-B655-415F-893F-90B48C5675DB}" destId="{42D918AE-7C8D-4A41-9507-BD8E292DF688}" srcOrd="0" destOrd="0" parTransId="{35604FD3-E062-4900-9981-94956FC49D2B}" sibTransId="{F600043C-DA52-4F8F-9E9C-EB80667D595E}"/>
    <dgm:cxn modelId="{7BA523AE-6C8A-4D3C-8098-09792620214A}" type="presOf" srcId="{481E6857-2D31-4F48-AD2B-7C49792C3201}" destId="{A0613FBA-20BA-4CD1-8E3B-B1C12195E4C0}" srcOrd="0" destOrd="0" presId="urn:microsoft.com/office/officeart/2005/8/layout/vList2"/>
    <dgm:cxn modelId="{03D1EAD4-629A-498F-B100-90605E787A11}" type="presOf" srcId="{6E0B6AFE-B655-415F-893F-90B48C5675DB}" destId="{6C29C9DA-EAF9-4547-95A5-1C6D3DE6E479}" srcOrd="0" destOrd="0" presId="urn:microsoft.com/office/officeart/2005/8/layout/vList2"/>
    <dgm:cxn modelId="{5238C55C-058E-48B6-910F-8D69C5E4DD8D}" srcId="{57731C8B-B353-491C-998E-7F37E15C6F3C}" destId="{5C7FA4DF-C018-4FB9-9F57-D82120B0580E}" srcOrd="3" destOrd="0" parTransId="{8A70F7A2-C220-48EE-A7C1-4BA818943565}" sibTransId="{30EEF645-44CB-40F9-81B7-B06F7E47FCE0}"/>
    <dgm:cxn modelId="{679CFBF1-D53B-43B6-8934-58F0FCF9E86A}" type="presParOf" srcId="{7E880F7F-B859-45F7-B77F-EFC7250BA192}" destId="{A0613FBA-20BA-4CD1-8E3B-B1C12195E4C0}" srcOrd="0" destOrd="0" presId="urn:microsoft.com/office/officeart/2005/8/layout/vList2"/>
    <dgm:cxn modelId="{80B063E7-0604-449C-B293-4B658F01DBA8}" type="presParOf" srcId="{7E880F7F-B859-45F7-B77F-EFC7250BA192}" destId="{BCF2DA12-01F6-4403-AD3A-E1D11E41B38F}" srcOrd="1" destOrd="0" presId="urn:microsoft.com/office/officeart/2005/8/layout/vList2"/>
    <dgm:cxn modelId="{4A33F971-F177-4582-B5A8-BBC511F76C38}" type="presParOf" srcId="{7E880F7F-B859-45F7-B77F-EFC7250BA192}" destId="{5576797B-5CD4-4C1D-9A97-920CE6067359}" srcOrd="2" destOrd="0" presId="urn:microsoft.com/office/officeart/2005/8/layout/vList2"/>
    <dgm:cxn modelId="{A77868C6-FF5C-4BBD-95DA-E63FFD5E8E9A}" type="presParOf" srcId="{7E880F7F-B859-45F7-B77F-EFC7250BA192}" destId="{A5CBB307-F220-4B55-8F12-6D02FCAC9255}" srcOrd="3" destOrd="0" presId="urn:microsoft.com/office/officeart/2005/8/layout/vList2"/>
    <dgm:cxn modelId="{560733E3-9F03-4F0F-BD22-77EC85D068CD}" type="presParOf" srcId="{7E880F7F-B859-45F7-B77F-EFC7250BA192}" destId="{6C29C9DA-EAF9-4547-95A5-1C6D3DE6E479}" srcOrd="4" destOrd="0" presId="urn:microsoft.com/office/officeart/2005/8/layout/vList2"/>
    <dgm:cxn modelId="{A73AD4F0-D995-4AEB-81DD-142FA14155D5}" type="presParOf" srcId="{7E880F7F-B859-45F7-B77F-EFC7250BA192}" destId="{CC4CD249-0D8C-4483-9315-09C225689B57}" srcOrd="5" destOrd="0" presId="urn:microsoft.com/office/officeart/2005/8/layout/vList2"/>
    <dgm:cxn modelId="{3B382656-967E-4BE2-8243-C1433652A501}" type="presParOf" srcId="{7E880F7F-B859-45F7-B77F-EFC7250BA192}" destId="{D8757436-E3CB-41D0-A5ED-352F9AD13CD8}" srcOrd="6" destOrd="0" presId="urn:microsoft.com/office/officeart/2005/8/layout/vList2"/>
    <dgm:cxn modelId="{734B3632-B8CD-44A1-B24C-D8E281DA1F14}" type="presParOf" srcId="{7E880F7F-B859-45F7-B77F-EFC7250BA192}" destId="{E5BB25FD-9B3A-41B5-9248-A17A1F8F844B}" srcOrd="7" destOrd="0" presId="urn:microsoft.com/office/officeart/2005/8/layout/vList2"/>
    <dgm:cxn modelId="{34F8A370-B8C3-4B60-A00D-CF314DC67D3B}" type="presParOf" srcId="{7E880F7F-B859-45F7-B77F-EFC7250BA192}" destId="{9CF14AED-BC17-4D5F-B899-FF9E70A861C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F691FF-23D4-4DCD-83B6-73BB2E2C58D6}" type="doc">
      <dgm:prSet loTypeId="urn:microsoft.com/office/officeart/2005/8/layout/pyramid2" loCatId="list" qsTypeId="urn:microsoft.com/office/officeart/2005/8/quickstyle/simple1" qsCatId="simple" csTypeId="urn:microsoft.com/office/officeart/2005/8/colors/accent1_5" csCatId="accent1" phldr="1"/>
      <dgm:spPr/>
      <dgm:t>
        <a:bodyPr/>
        <a:lstStyle/>
        <a:p>
          <a:endParaRPr lang="en-US"/>
        </a:p>
      </dgm:t>
    </dgm:pt>
    <dgm:pt modelId="{7EC9AF6A-6D7D-4E8D-B4D5-CF4CDFB01CBB}">
      <dgm:prSet/>
      <dgm:spPr/>
      <dgm:t>
        <a:bodyPr/>
        <a:lstStyle/>
        <a:p>
          <a:pPr rtl="0"/>
          <a:r>
            <a:rPr lang="en-US"/>
            <a:t>Father</a:t>
          </a:r>
        </a:p>
      </dgm:t>
    </dgm:pt>
    <dgm:pt modelId="{F56070EA-943E-4F79-B4F4-88011F124C56}" type="parTrans" cxnId="{D3BEE45D-6A27-4CD3-9137-69E8819AE9A7}">
      <dgm:prSet/>
      <dgm:spPr/>
      <dgm:t>
        <a:bodyPr/>
        <a:lstStyle/>
        <a:p>
          <a:endParaRPr lang="en-US"/>
        </a:p>
      </dgm:t>
    </dgm:pt>
    <dgm:pt modelId="{DFE7FB51-40C6-4B1B-8418-9E5854EB054F}" type="sibTrans" cxnId="{D3BEE45D-6A27-4CD3-9137-69E8819AE9A7}">
      <dgm:prSet/>
      <dgm:spPr/>
      <dgm:t>
        <a:bodyPr/>
        <a:lstStyle/>
        <a:p>
          <a:endParaRPr lang="en-US"/>
        </a:p>
      </dgm:t>
    </dgm:pt>
    <dgm:pt modelId="{7C210D10-CD61-41B0-B29B-674696F0B1D5}">
      <dgm:prSet/>
      <dgm:spPr/>
      <dgm:t>
        <a:bodyPr/>
        <a:lstStyle/>
        <a:p>
          <a:pPr rtl="0"/>
          <a:r>
            <a:rPr lang="en-US" dirty="0"/>
            <a:t>Siblings</a:t>
          </a:r>
        </a:p>
      </dgm:t>
    </dgm:pt>
    <dgm:pt modelId="{17A2C10E-ECD8-4E68-A6DA-8DE0AF06AAE4}" type="parTrans" cxnId="{8027B2D3-5654-49E5-BC03-301BB91B34E7}">
      <dgm:prSet/>
      <dgm:spPr/>
      <dgm:t>
        <a:bodyPr/>
        <a:lstStyle/>
        <a:p>
          <a:endParaRPr lang="en-US"/>
        </a:p>
      </dgm:t>
    </dgm:pt>
    <dgm:pt modelId="{42D8AA7B-AF92-42AD-8CFF-BE5949469487}" type="sibTrans" cxnId="{8027B2D3-5654-49E5-BC03-301BB91B34E7}">
      <dgm:prSet/>
      <dgm:spPr/>
      <dgm:t>
        <a:bodyPr/>
        <a:lstStyle/>
        <a:p>
          <a:endParaRPr lang="en-US"/>
        </a:p>
      </dgm:t>
    </dgm:pt>
    <dgm:pt modelId="{A8DCBDD4-4B68-44F4-8A9A-58F8FF7643E3}">
      <dgm:prSet/>
      <dgm:spPr/>
      <dgm:t>
        <a:bodyPr/>
        <a:lstStyle/>
        <a:p>
          <a:pPr rtl="0"/>
          <a:r>
            <a:rPr lang="en-US" dirty="0"/>
            <a:t>Grandparents</a:t>
          </a:r>
        </a:p>
      </dgm:t>
    </dgm:pt>
    <dgm:pt modelId="{1DA33DEC-8F57-4564-B2A1-9CEA5E76C31A}" type="parTrans" cxnId="{6B0C18FC-309B-4868-B156-CCCDFCEE775D}">
      <dgm:prSet/>
      <dgm:spPr/>
      <dgm:t>
        <a:bodyPr/>
        <a:lstStyle/>
        <a:p>
          <a:endParaRPr lang="en-US"/>
        </a:p>
      </dgm:t>
    </dgm:pt>
    <dgm:pt modelId="{23903554-DBD7-443C-8FF4-7AACB2C79C21}" type="sibTrans" cxnId="{6B0C18FC-309B-4868-B156-CCCDFCEE775D}">
      <dgm:prSet/>
      <dgm:spPr/>
      <dgm:t>
        <a:bodyPr/>
        <a:lstStyle/>
        <a:p>
          <a:endParaRPr lang="en-US"/>
        </a:p>
      </dgm:t>
    </dgm:pt>
    <dgm:pt modelId="{B8BBBB3F-3811-4F2D-A2E7-04187343C53D}">
      <dgm:prSet/>
      <dgm:spPr/>
      <dgm:t>
        <a:bodyPr/>
        <a:lstStyle/>
        <a:p>
          <a:pPr rtl="0"/>
          <a:r>
            <a:rPr lang="en-US"/>
            <a:t>Parent’s siblings</a:t>
          </a:r>
        </a:p>
      </dgm:t>
    </dgm:pt>
    <dgm:pt modelId="{2181430E-E6E1-43E1-AF96-79AF2AF8A03B}" type="parTrans" cxnId="{9B4211F6-3DC4-4AE3-89C3-95C94E98A3BC}">
      <dgm:prSet/>
      <dgm:spPr/>
      <dgm:t>
        <a:bodyPr/>
        <a:lstStyle/>
        <a:p>
          <a:endParaRPr lang="en-US"/>
        </a:p>
      </dgm:t>
    </dgm:pt>
    <dgm:pt modelId="{EDE98C09-55D8-40CE-A059-19A2702E97ED}" type="sibTrans" cxnId="{9B4211F6-3DC4-4AE3-89C3-95C94E98A3BC}">
      <dgm:prSet/>
      <dgm:spPr/>
      <dgm:t>
        <a:bodyPr/>
        <a:lstStyle/>
        <a:p>
          <a:endParaRPr lang="en-US"/>
        </a:p>
      </dgm:t>
    </dgm:pt>
    <dgm:pt modelId="{F34F9326-C61A-45CF-A05F-08E861D524CF}" type="pres">
      <dgm:prSet presAssocID="{C1F691FF-23D4-4DCD-83B6-73BB2E2C58D6}" presName="compositeShape" presStyleCnt="0">
        <dgm:presLayoutVars>
          <dgm:dir/>
          <dgm:resizeHandles/>
        </dgm:presLayoutVars>
      </dgm:prSet>
      <dgm:spPr/>
      <dgm:t>
        <a:bodyPr/>
        <a:lstStyle/>
        <a:p>
          <a:endParaRPr lang="en-GB"/>
        </a:p>
      </dgm:t>
    </dgm:pt>
    <dgm:pt modelId="{5248BBC6-9A9E-4267-AF27-7A0249C7B68C}" type="pres">
      <dgm:prSet presAssocID="{C1F691FF-23D4-4DCD-83B6-73BB2E2C58D6}" presName="pyramid" presStyleLbl="node1" presStyleIdx="0" presStyleCnt="1"/>
      <dgm:spPr/>
    </dgm:pt>
    <dgm:pt modelId="{CF14A010-706B-4D37-9450-BE1CE3BFF274}" type="pres">
      <dgm:prSet presAssocID="{C1F691FF-23D4-4DCD-83B6-73BB2E2C58D6}" presName="theList" presStyleCnt="0"/>
      <dgm:spPr/>
    </dgm:pt>
    <dgm:pt modelId="{E49D24A0-0F69-4C17-B5F4-FC6609615F2C}" type="pres">
      <dgm:prSet presAssocID="{7EC9AF6A-6D7D-4E8D-B4D5-CF4CDFB01CBB}" presName="aNode" presStyleLbl="fgAcc1" presStyleIdx="0" presStyleCnt="4">
        <dgm:presLayoutVars>
          <dgm:bulletEnabled val="1"/>
        </dgm:presLayoutVars>
      </dgm:prSet>
      <dgm:spPr/>
      <dgm:t>
        <a:bodyPr/>
        <a:lstStyle/>
        <a:p>
          <a:endParaRPr lang="en-GB"/>
        </a:p>
      </dgm:t>
    </dgm:pt>
    <dgm:pt modelId="{56ED28A6-7ACA-44F7-A1A4-C7306893B29D}" type="pres">
      <dgm:prSet presAssocID="{7EC9AF6A-6D7D-4E8D-B4D5-CF4CDFB01CBB}" presName="aSpace" presStyleCnt="0"/>
      <dgm:spPr/>
    </dgm:pt>
    <dgm:pt modelId="{963DC5C4-E414-4B34-8116-E2D96C196781}" type="pres">
      <dgm:prSet presAssocID="{7C210D10-CD61-41B0-B29B-674696F0B1D5}" presName="aNode" presStyleLbl="fgAcc1" presStyleIdx="1" presStyleCnt="4">
        <dgm:presLayoutVars>
          <dgm:bulletEnabled val="1"/>
        </dgm:presLayoutVars>
      </dgm:prSet>
      <dgm:spPr/>
      <dgm:t>
        <a:bodyPr/>
        <a:lstStyle/>
        <a:p>
          <a:endParaRPr lang="en-GB"/>
        </a:p>
      </dgm:t>
    </dgm:pt>
    <dgm:pt modelId="{D9A7973F-E2F2-465E-B879-551839ACF669}" type="pres">
      <dgm:prSet presAssocID="{7C210D10-CD61-41B0-B29B-674696F0B1D5}" presName="aSpace" presStyleCnt="0"/>
      <dgm:spPr/>
    </dgm:pt>
    <dgm:pt modelId="{2CFE146C-C631-44F1-8F15-C40D24C5CA5F}" type="pres">
      <dgm:prSet presAssocID="{A8DCBDD4-4B68-44F4-8A9A-58F8FF7643E3}" presName="aNode" presStyleLbl="fgAcc1" presStyleIdx="2" presStyleCnt="4">
        <dgm:presLayoutVars>
          <dgm:bulletEnabled val="1"/>
        </dgm:presLayoutVars>
      </dgm:prSet>
      <dgm:spPr/>
      <dgm:t>
        <a:bodyPr/>
        <a:lstStyle/>
        <a:p>
          <a:endParaRPr lang="en-GB"/>
        </a:p>
      </dgm:t>
    </dgm:pt>
    <dgm:pt modelId="{2B0EED93-5965-49D1-AB15-9EDDA3A6ECDB}" type="pres">
      <dgm:prSet presAssocID="{A8DCBDD4-4B68-44F4-8A9A-58F8FF7643E3}" presName="aSpace" presStyleCnt="0"/>
      <dgm:spPr/>
    </dgm:pt>
    <dgm:pt modelId="{BA43D5EC-38A1-4646-8D53-7DCECA451354}" type="pres">
      <dgm:prSet presAssocID="{B8BBBB3F-3811-4F2D-A2E7-04187343C53D}" presName="aNode" presStyleLbl="fgAcc1" presStyleIdx="3" presStyleCnt="4">
        <dgm:presLayoutVars>
          <dgm:bulletEnabled val="1"/>
        </dgm:presLayoutVars>
      </dgm:prSet>
      <dgm:spPr/>
      <dgm:t>
        <a:bodyPr/>
        <a:lstStyle/>
        <a:p>
          <a:endParaRPr lang="en-GB"/>
        </a:p>
      </dgm:t>
    </dgm:pt>
    <dgm:pt modelId="{A52B6BCA-78FA-4A7E-9551-B4BE7D30567D}" type="pres">
      <dgm:prSet presAssocID="{B8BBBB3F-3811-4F2D-A2E7-04187343C53D}" presName="aSpace" presStyleCnt="0"/>
      <dgm:spPr/>
    </dgm:pt>
  </dgm:ptLst>
  <dgm:cxnLst>
    <dgm:cxn modelId="{D38EE49C-630A-4F05-BC08-FC50E7EFF40B}" type="presOf" srcId="{A8DCBDD4-4B68-44F4-8A9A-58F8FF7643E3}" destId="{2CFE146C-C631-44F1-8F15-C40D24C5CA5F}" srcOrd="0" destOrd="0" presId="urn:microsoft.com/office/officeart/2005/8/layout/pyramid2"/>
    <dgm:cxn modelId="{D3BEE45D-6A27-4CD3-9137-69E8819AE9A7}" srcId="{C1F691FF-23D4-4DCD-83B6-73BB2E2C58D6}" destId="{7EC9AF6A-6D7D-4E8D-B4D5-CF4CDFB01CBB}" srcOrd="0" destOrd="0" parTransId="{F56070EA-943E-4F79-B4F4-88011F124C56}" sibTransId="{DFE7FB51-40C6-4B1B-8418-9E5854EB054F}"/>
    <dgm:cxn modelId="{93FEA901-8968-4E23-B6A7-621B0446DBBC}" type="presOf" srcId="{B8BBBB3F-3811-4F2D-A2E7-04187343C53D}" destId="{BA43D5EC-38A1-4646-8D53-7DCECA451354}" srcOrd="0" destOrd="0" presId="urn:microsoft.com/office/officeart/2005/8/layout/pyramid2"/>
    <dgm:cxn modelId="{9B4211F6-3DC4-4AE3-89C3-95C94E98A3BC}" srcId="{C1F691FF-23D4-4DCD-83B6-73BB2E2C58D6}" destId="{B8BBBB3F-3811-4F2D-A2E7-04187343C53D}" srcOrd="3" destOrd="0" parTransId="{2181430E-E6E1-43E1-AF96-79AF2AF8A03B}" sibTransId="{EDE98C09-55D8-40CE-A059-19A2702E97ED}"/>
    <dgm:cxn modelId="{D648FB58-73B2-424B-BEC3-616DF2D1E7CD}" type="presOf" srcId="{7C210D10-CD61-41B0-B29B-674696F0B1D5}" destId="{963DC5C4-E414-4B34-8116-E2D96C196781}" srcOrd="0" destOrd="0" presId="urn:microsoft.com/office/officeart/2005/8/layout/pyramid2"/>
    <dgm:cxn modelId="{8027B2D3-5654-49E5-BC03-301BB91B34E7}" srcId="{C1F691FF-23D4-4DCD-83B6-73BB2E2C58D6}" destId="{7C210D10-CD61-41B0-B29B-674696F0B1D5}" srcOrd="1" destOrd="0" parTransId="{17A2C10E-ECD8-4E68-A6DA-8DE0AF06AAE4}" sibTransId="{42D8AA7B-AF92-42AD-8CFF-BE5949469487}"/>
    <dgm:cxn modelId="{706CE99F-6202-455C-812F-3FEA522A4953}" type="presOf" srcId="{7EC9AF6A-6D7D-4E8D-B4D5-CF4CDFB01CBB}" destId="{E49D24A0-0F69-4C17-B5F4-FC6609615F2C}" srcOrd="0" destOrd="0" presId="urn:microsoft.com/office/officeart/2005/8/layout/pyramid2"/>
    <dgm:cxn modelId="{6B0C18FC-309B-4868-B156-CCCDFCEE775D}" srcId="{C1F691FF-23D4-4DCD-83B6-73BB2E2C58D6}" destId="{A8DCBDD4-4B68-44F4-8A9A-58F8FF7643E3}" srcOrd="2" destOrd="0" parTransId="{1DA33DEC-8F57-4564-B2A1-9CEA5E76C31A}" sibTransId="{23903554-DBD7-443C-8FF4-7AACB2C79C21}"/>
    <dgm:cxn modelId="{7438EC97-D724-469F-AEFC-BDE61AF659FC}" type="presOf" srcId="{C1F691FF-23D4-4DCD-83B6-73BB2E2C58D6}" destId="{F34F9326-C61A-45CF-A05F-08E861D524CF}" srcOrd="0" destOrd="0" presId="urn:microsoft.com/office/officeart/2005/8/layout/pyramid2"/>
    <dgm:cxn modelId="{A2C17956-5FDE-4FD7-97A0-094E2BA19324}" type="presParOf" srcId="{F34F9326-C61A-45CF-A05F-08E861D524CF}" destId="{5248BBC6-9A9E-4267-AF27-7A0249C7B68C}" srcOrd="0" destOrd="0" presId="urn:microsoft.com/office/officeart/2005/8/layout/pyramid2"/>
    <dgm:cxn modelId="{912E7F0A-31D4-4199-902D-F584A768581A}" type="presParOf" srcId="{F34F9326-C61A-45CF-A05F-08E861D524CF}" destId="{CF14A010-706B-4D37-9450-BE1CE3BFF274}" srcOrd="1" destOrd="0" presId="urn:microsoft.com/office/officeart/2005/8/layout/pyramid2"/>
    <dgm:cxn modelId="{BA8820F8-3FEE-4DCB-8D3A-FA0D712C5987}" type="presParOf" srcId="{CF14A010-706B-4D37-9450-BE1CE3BFF274}" destId="{E49D24A0-0F69-4C17-B5F4-FC6609615F2C}" srcOrd="0" destOrd="0" presId="urn:microsoft.com/office/officeart/2005/8/layout/pyramid2"/>
    <dgm:cxn modelId="{7A2304D2-9311-4D44-9BCF-52F3B9AE09D6}" type="presParOf" srcId="{CF14A010-706B-4D37-9450-BE1CE3BFF274}" destId="{56ED28A6-7ACA-44F7-A1A4-C7306893B29D}" srcOrd="1" destOrd="0" presId="urn:microsoft.com/office/officeart/2005/8/layout/pyramid2"/>
    <dgm:cxn modelId="{A80932F9-1EA8-4AC1-BB54-B9F6EC77C728}" type="presParOf" srcId="{CF14A010-706B-4D37-9450-BE1CE3BFF274}" destId="{963DC5C4-E414-4B34-8116-E2D96C196781}" srcOrd="2" destOrd="0" presId="urn:microsoft.com/office/officeart/2005/8/layout/pyramid2"/>
    <dgm:cxn modelId="{5E18A667-9C17-4558-A6D6-D22C340AD5C0}" type="presParOf" srcId="{CF14A010-706B-4D37-9450-BE1CE3BFF274}" destId="{D9A7973F-E2F2-465E-B879-551839ACF669}" srcOrd="3" destOrd="0" presId="urn:microsoft.com/office/officeart/2005/8/layout/pyramid2"/>
    <dgm:cxn modelId="{7EBCABFE-F168-487F-B8CB-0556CCBE37D1}" type="presParOf" srcId="{CF14A010-706B-4D37-9450-BE1CE3BFF274}" destId="{2CFE146C-C631-44F1-8F15-C40D24C5CA5F}" srcOrd="4" destOrd="0" presId="urn:microsoft.com/office/officeart/2005/8/layout/pyramid2"/>
    <dgm:cxn modelId="{AF84F7BA-7A5A-4B59-906C-9AF778B70611}" type="presParOf" srcId="{CF14A010-706B-4D37-9450-BE1CE3BFF274}" destId="{2B0EED93-5965-49D1-AB15-9EDDA3A6ECDB}" srcOrd="5" destOrd="0" presId="urn:microsoft.com/office/officeart/2005/8/layout/pyramid2"/>
    <dgm:cxn modelId="{02EB67CC-AF02-480E-96FA-44934C165C74}" type="presParOf" srcId="{CF14A010-706B-4D37-9450-BE1CE3BFF274}" destId="{BA43D5EC-38A1-4646-8D53-7DCECA451354}" srcOrd="6" destOrd="0" presId="urn:microsoft.com/office/officeart/2005/8/layout/pyramid2"/>
    <dgm:cxn modelId="{4B07A210-B562-4BD8-B68E-525BF4900E7C}" type="presParOf" srcId="{CF14A010-706B-4D37-9450-BE1CE3BFF274}" destId="{A52B6BCA-78FA-4A7E-9551-B4BE7D30567D}"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57731C8B-B353-491C-998E-7F37E15C6F3C}"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3FB2A0D-28D5-43F7-B880-7FCC10DF957C}">
      <dgm:prSet/>
      <dgm:spPr/>
      <dgm:t>
        <a:bodyPr/>
        <a:lstStyle/>
        <a:p>
          <a:pPr rtl="0"/>
          <a:r>
            <a:rPr lang="en-US" dirty="0"/>
            <a:t>Generation skipping trust</a:t>
          </a:r>
        </a:p>
      </dgm:t>
    </dgm:pt>
    <dgm:pt modelId="{6D7F8638-AADB-42C6-A555-64DED2F28422}" type="parTrans" cxnId="{D9486F50-9DD8-4BBA-8836-1CD0C49A8D0F}">
      <dgm:prSet/>
      <dgm:spPr/>
      <dgm:t>
        <a:bodyPr/>
        <a:lstStyle/>
        <a:p>
          <a:endParaRPr lang="en-US"/>
        </a:p>
      </dgm:t>
    </dgm:pt>
    <dgm:pt modelId="{4E2CCC43-5EDD-4691-8E92-F46C2CD5D2A7}" type="sibTrans" cxnId="{D9486F50-9DD8-4BBA-8836-1CD0C49A8D0F}">
      <dgm:prSet/>
      <dgm:spPr/>
      <dgm:t>
        <a:bodyPr/>
        <a:lstStyle/>
        <a:p>
          <a:endParaRPr lang="en-US"/>
        </a:p>
      </dgm:t>
    </dgm:pt>
    <dgm:pt modelId="{D733041F-5A65-416B-A90B-691C87434568}">
      <dgm:prSet/>
      <dgm:spPr/>
      <dgm:t>
        <a:bodyPr/>
        <a:lstStyle/>
        <a:p>
          <a:pPr rtl="0"/>
          <a:r>
            <a:rPr lang="en-US" dirty="0"/>
            <a:t>Grantor Trust</a:t>
          </a:r>
        </a:p>
      </dgm:t>
    </dgm:pt>
    <dgm:pt modelId="{912D9144-F640-404E-AF1F-59AD0B69B08C}" type="parTrans" cxnId="{A1B4ED98-5E68-4A1B-970C-2F968C5B8273}">
      <dgm:prSet/>
      <dgm:spPr/>
      <dgm:t>
        <a:bodyPr/>
        <a:lstStyle/>
        <a:p>
          <a:endParaRPr lang="en-US"/>
        </a:p>
      </dgm:t>
    </dgm:pt>
    <dgm:pt modelId="{90B26E9B-B1A3-4A28-ABC5-8993220D5108}" type="sibTrans" cxnId="{A1B4ED98-5E68-4A1B-970C-2F968C5B8273}">
      <dgm:prSet/>
      <dgm:spPr/>
      <dgm:t>
        <a:bodyPr/>
        <a:lstStyle/>
        <a:p>
          <a:endParaRPr lang="en-US"/>
        </a:p>
      </dgm:t>
    </dgm:pt>
    <dgm:pt modelId="{68BA2FC8-2A78-4FDD-9B4F-C07FF1871A06}">
      <dgm:prSet/>
      <dgm:spPr/>
      <dgm:t>
        <a:bodyPr/>
        <a:lstStyle/>
        <a:p>
          <a:pPr rtl="0"/>
          <a:r>
            <a:rPr lang="en-US" dirty="0"/>
            <a:t>Dynasty Trust</a:t>
          </a:r>
        </a:p>
      </dgm:t>
    </dgm:pt>
    <dgm:pt modelId="{43108092-3E3C-4688-8E26-769B1F1AEDE2}" type="parTrans" cxnId="{CC25330B-5851-4523-8252-E3507B1950F5}">
      <dgm:prSet/>
      <dgm:spPr/>
      <dgm:t>
        <a:bodyPr/>
        <a:lstStyle/>
        <a:p>
          <a:endParaRPr lang="en-US"/>
        </a:p>
      </dgm:t>
    </dgm:pt>
    <dgm:pt modelId="{918255DF-B6AB-4AF4-9237-34BF9BD4D96F}" type="sibTrans" cxnId="{CC25330B-5851-4523-8252-E3507B1950F5}">
      <dgm:prSet/>
      <dgm:spPr/>
      <dgm:t>
        <a:bodyPr/>
        <a:lstStyle/>
        <a:p>
          <a:endParaRPr lang="en-US"/>
        </a:p>
      </dgm:t>
    </dgm:pt>
    <dgm:pt modelId="{A50F89E3-B92C-4338-8EC7-DE7DBC70D0FA}">
      <dgm:prSet/>
      <dgm:spPr/>
      <dgm:t>
        <a:bodyPr/>
        <a:lstStyle/>
        <a:p>
          <a:pPr rtl="0"/>
          <a:r>
            <a:rPr lang="en-US" dirty="0"/>
            <a:t>Living Trusts</a:t>
          </a:r>
        </a:p>
      </dgm:t>
    </dgm:pt>
    <dgm:pt modelId="{50CFDB4E-A96A-416B-8B62-85DB0331A53F}" type="parTrans" cxnId="{1EFE09CB-9EB2-4105-A53D-99ECFB3DE545}">
      <dgm:prSet/>
      <dgm:spPr/>
      <dgm:t>
        <a:bodyPr/>
        <a:lstStyle/>
        <a:p>
          <a:endParaRPr lang="en-US"/>
        </a:p>
      </dgm:t>
    </dgm:pt>
    <dgm:pt modelId="{B53334BF-AAEA-41D0-BD1D-C39D0C8AD4A3}" type="sibTrans" cxnId="{1EFE09CB-9EB2-4105-A53D-99ECFB3DE545}">
      <dgm:prSet/>
      <dgm:spPr/>
      <dgm:t>
        <a:bodyPr/>
        <a:lstStyle/>
        <a:p>
          <a:endParaRPr lang="en-US"/>
        </a:p>
      </dgm:t>
    </dgm:pt>
    <dgm:pt modelId="{CE002B65-7EFA-4C04-915F-1565A56B37EB}">
      <dgm:prSet/>
      <dgm:spPr/>
      <dgm:t>
        <a:bodyPr/>
        <a:lstStyle/>
        <a:p>
          <a:pPr rtl="0"/>
          <a:r>
            <a:rPr lang="en-US" dirty="0"/>
            <a:t>Asset Protection Trust</a:t>
          </a:r>
        </a:p>
      </dgm:t>
    </dgm:pt>
    <dgm:pt modelId="{CE10F976-F6C0-447C-95E7-F4AAD22693FE}" type="parTrans" cxnId="{B89E92AF-A003-4E24-894C-1D2FE1D4048D}">
      <dgm:prSet/>
      <dgm:spPr/>
      <dgm:t>
        <a:bodyPr/>
        <a:lstStyle/>
        <a:p>
          <a:endParaRPr lang="en-US"/>
        </a:p>
      </dgm:t>
    </dgm:pt>
    <dgm:pt modelId="{EE5E2974-1B02-44EF-B70B-20EDE2F21499}" type="sibTrans" cxnId="{B89E92AF-A003-4E24-894C-1D2FE1D4048D}">
      <dgm:prSet/>
      <dgm:spPr/>
      <dgm:t>
        <a:bodyPr/>
        <a:lstStyle/>
        <a:p>
          <a:endParaRPr lang="en-US"/>
        </a:p>
      </dgm:t>
    </dgm:pt>
    <dgm:pt modelId="{B34CFE1E-95E0-4B93-92B2-FFB9CF2B5984}">
      <dgm:prSet/>
      <dgm:spPr/>
      <dgm:t>
        <a:bodyPr/>
        <a:lstStyle/>
        <a:p>
          <a:pPr rtl="0"/>
          <a:r>
            <a:rPr lang="en-US" dirty="0"/>
            <a:t>Reduce inheritance tax by bypassing generation 37.5yrs</a:t>
          </a:r>
        </a:p>
      </dgm:t>
    </dgm:pt>
    <dgm:pt modelId="{C028D1A9-9807-4520-82BE-DFE7B2152273}" type="parTrans" cxnId="{5FD7146F-0027-4633-AE47-1E935C543CA4}">
      <dgm:prSet/>
      <dgm:spPr/>
      <dgm:t>
        <a:bodyPr/>
        <a:lstStyle/>
        <a:p>
          <a:endParaRPr lang="en-US"/>
        </a:p>
      </dgm:t>
    </dgm:pt>
    <dgm:pt modelId="{69ABF62E-721B-4F09-989B-DCB863177EFE}" type="sibTrans" cxnId="{5FD7146F-0027-4633-AE47-1E935C543CA4}">
      <dgm:prSet/>
      <dgm:spPr/>
      <dgm:t>
        <a:bodyPr/>
        <a:lstStyle/>
        <a:p>
          <a:endParaRPr lang="en-US"/>
        </a:p>
      </dgm:t>
    </dgm:pt>
    <dgm:pt modelId="{0D9A00DA-7D34-47C0-82C5-EDC3464D8122}">
      <dgm:prSet/>
      <dgm:spPr/>
      <dgm:t>
        <a:bodyPr/>
        <a:lstStyle/>
        <a:p>
          <a:pPr rtl="0"/>
          <a:r>
            <a:rPr lang="en-US" dirty="0"/>
            <a:t>Revocable trusts control is with </a:t>
          </a:r>
          <a:r>
            <a:rPr lang="en-US" dirty="0" err="1"/>
            <a:t>settlor</a:t>
          </a:r>
          <a:r>
            <a:rPr lang="en-US" dirty="0"/>
            <a:t> and can undo</a:t>
          </a:r>
        </a:p>
      </dgm:t>
    </dgm:pt>
    <dgm:pt modelId="{4EA895EB-4C78-43BB-8A8E-1B22FDD4E716}" type="parTrans" cxnId="{4190F998-42BE-4493-8AC7-0831BB72BAAF}">
      <dgm:prSet/>
      <dgm:spPr/>
      <dgm:t>
        <a:bodyPr/>
        <a:lstStyle/>
        <a:p>
          <a:endParaRPr lang="en-US"/>
        </a:p>
      </dgm:t>
    </dgm:pt>
    <dgm:pt modelId="{30B9B359-5421-487B-A08A-E6A469B3AC59}" type="sibTrans" cxnId="{4190F998-42BE-4493-8AC7-0831BB72BAAF}">
      <dgm:prSet/>
      <dgm:spPr/>
      <dgm:t>
        <a:bodyPr/>
        <a:lstStyle/>
        <a:p>
          <a:endParaRPr lang="en-US"/>
        </a:p>
      </dgm:t>
    </dgm:pt>
    <dgm:pt modelId="{B4C3ED6E-327E-4075-9E26-AAAFED27FDA0}">
      <dgm:prSet/>
      <dgm:spPr/>
      <dgm:t>
        <a:bodyPr/>
        <a:lstStyle/>
        <a:p>
          <a:pPr rtl="0"/>
          <a:r>
            <a:rPr lang="en-US" b="1" dirty="0"/>
            <a:t>Avoid probate – California</a:t>
          </a:r>
        </a:p>
      </dgm:t>
    </dgm:pt>
    <dgm:pt modelId="{4F9BEFB0-F65D-4ED5-8024-53382340DCC1}" type="parTrans" cxnId="{2591B934-BC5A-4C88-AD39-07C0710F2607}">
      <dgm:prSet/>
      <dgm:spPr/>
      <dgm:t>
        <a:bodyPr/>
        <a:lstStyle/>
        <a:p>
          <a:endParaRPr lang="en-US"/>
        </a:p>
      </dgm:t>
    </dgm:pt>
    <dgm:pt modelId="{CDEA54FF-0D63-4E52-95C5-4D9759A24758}" type="sibTrans" cxnId="{2591B934-BC5A-4C88-AD39-07C0710F2607}">
      <dgm:prSet/>
      <dgm:spPr/>
      <dgm:t>
        <a:bodyPr/>
        <a:lstStyle/>
        <a:p>
          <a:endParaRPr lang="en-US"/>
        </a:p>
      </dgm:t>
    </dgm:pt>
    <dgm:pt modelId="{DFB2B1B4-59DE-489B-B957-F08E83AEB41E}">
      <dgm:prSet/>
      <dgm:spPr/>
      <dgm:t>
        <a:bodyPr/>
        <a:lstStyle/>
        <a:p>
          <a:pPr rtl="0"/>
          <a:r>
            <a:rPr lang="en-US" dirty="0" err="1"/>
            <a:t>Crummey</a:t>
          </a:r>
          <a:r>
            <a:rPr lang="en-US" dirty="0"/>
            <a:t> Trusts</a:t>
          </a:r>
        </a:p>
      </dgm:t>
    </dgm:pt>
    <dgm:pt modelId="{A03B7BC2-0987-42C1-9EB1-1A4BB53B640B}" type="parTrans" cxnId="{1AC75E9C-632D-4B89-B49C-2CC47B1D98E1}">
      <dgm:prSet/>
      <dgm:spPr/>
      <dgm:t>
        <a:bodyPr/>
        <a:lstStyle/>
        <a:p>
          <a:endParaRPr lang="en-US"/>
        </a:p>
      </dgm:t>
    </dgm:pt>
    <dgm:pt modelId="{62C6B53E-2532-46EF-A833-68504DE96269}" type="sibTrans" cxnId="{1AC75E9C-632D-4B89-B49C-2CC47B1D98E1}">
      <dgm:prSet/>
      <dgm:spPr/>
      <dgm:t>
        <a:bodyPr/>
        <a:lstStyle/>
        <a:p>
          <a:endParaRPr lang="en-US"/>
        </a:p>
      </dgm:t>
    </dgm:pt>
    <dgm:pt modelId="{F2D78FF3-C910-4EEB-9211-C91A53C150B1}">
      <dgm:prSet/>
      <dgm:spPr/>
      <dgm:t>
        <a:bodyPr/>
        <a:lstStyle/>
        <a:p>
          <a:pPr rtl="0"/>
          <a:r>
            <a:rPr lang="en-US" dirty="0"/>
            <a:t>Generations and avoids estate duty</a:t>
          </a:r>
        </a:p>
      </dgm:t>
    </dgm:pt>
    <dgm:pt modelId="{B5388B05-D90E-48A8-A353-A67BDFE74658}" type="parTrans" cxnId="{3B6C69D0-579F-4428-B7FD-FF88962EBC15}">
      <dgm:prSet/>
      <dgm:spPr/>
      <dgm:t>
        <a:bodyPr/>
        <a:lstStyle/>
        <a:p>
          <a:endParaRPr lang="en-US"/>
        </a:p>
      </dgm:t>
    </dgm:pt>
    <dgm:pt modelId="{53517493-5C4A-41E5-824A-5F90BA879654}" type="sibTrans" cxnId="{3B6C69D0-579F-4428-B7FD-FF88962EBC15}">
      <dgm:prSet/>
      <dgm:spPr/>
      <dgm:t>
        <a:bodyPr/>
        <a:lstStyle/>
        <a:p>
          <a:endParaRPr lang="en-US"/>
        </a:p>
      </dgm:t>
    </dgm:pt>
    <dgm:pt modelId="{56B38AB2-5019-4072-882E-58EDDA66CBE1}">
      <dgm:prSet/>
      <dgm:spPr/>
      <dgm:t>
        <a:bodyPr/>
        <a:lstStyle/>
        <a:p>
          <a:pPr rtl="0"/>
          <a:r>
            <a:rPr lang="en-US" dirty="0"/>
            <a:t>Property remains till </a:t>
          </a:r>
          <a:r>
            <a:rPr lang="en-US" dirty="0" err="1"/>
            <a:t>settlor</a:t>
          </a:r>
          <a:r>
            <a:rPr lang="en-US" dirty="0"/>
            <a:t> alive. Then to beneficiaries</a:t>
          </a:r>
        </a:p>
      </dgm:t>
    </dgm:pt>
    <dgm:pt modelId="{12CBC2F5-E6C9-4496-8042-2CEDD9D0C093}" type="parTrans" cxnId="{7D5A75B8-FBF1-4299-97CA-FB9DB20A81D3}">
      <dgm:prSet/>
      <dgm:spPr/>
      <dgm:t>
        <a:bodyPr/>
        <a:lstStyle/>
        <a:p>
          <a:endParaRPr lang="en-GB"/>
        </a:p>
      </dgm:t>
    </dgm:pt>
    <dgm:pt modelId="{F8EECBCF-F64B-425A-9EBA-AC797E9D9FEA}" type="sibTrans" cxnId="{7D5A75B8-FBF1-4299-97CA-FB9DB20A81D3}">
      <dgm:prSet/>
      <dgm:spPr/>
      <dgm:t>
        <a:bodyPr/>
        <a:lstStyle/>
        <a:p>
          <a:endParaRPr lang="en-GB"/>
        </a:p>
      </dgm:t>
    </dgm:pt>
    <dgm:pt modelId="{812775E0-67C2-457A-8554-A7AA49BAD811}">
      <dgm:prSet/>
      <dgm:spPr/>
      <dgm:t>
        <a:bodyPr/>
        <a:lstStyle/>
        <a:p>
          <a:pPr rtl="0"/>
          <a:r>
            <a:rPr lang="en-US" dirty="0"/>
            <a:t>Discretionary trusts to avoid Insolvency, creditors, divorce claims</a:t>
          </a:r>
        </a:p>
      </dgm:t>
    </dgm:pt>
    <dgm:pt modelId="{4ED1FACB-F4A3-4076-BDE0-BA5D59F74535}" type="parTrans" cxnId="{13459D2A-90D1-4885-9C73-DFAD8E3E0FEA}">
      <dgm:prSet/>
      <dgm:spPr/>
      <dgm:t>
        <a:bodyPr/>
        <a:lstStyle/>
        <a:p>
          <a:endParaRPr lang="en-GB"/>
        </a:p>
      </dgm:t>
    </dgm:pt>
    <dgm:pt modelId="{3F96C4D0-1194-4926-937B-76265C962E00}" type="sibTrans" cxnId="{13459D2A-90D1-4885-9C73-DFAD8E3E0FEA}">
      <dgm:prSet/>
      <dgm:spPr/>
      <dgm:t>
        <a:bodyPr/>
        <a:lstStyle/>
        <a:p>
          <a:endParaRPr lang="en-GB"/>
        </a:p>
      </dgm:t>
    </dgm:pt>
    <dgm:pt modelId="{D1DD918A-B66E-4F56-BA4D-ED58C5936EDF}">
      <dgm:prSet/>
      <dgm:spPr/>
      <dgm:t>
        <a:bodyPr/>
        <a:lstStyle/>
        <a:p>
          <a:pPr rtl="0"/>
          <a:r>
            <a:rPr lang="en-US" dirty="0"/>
            <a:t>Fixed contribution by gift within limit of gift tax exemption 15000 USD. Withdrawals in fixed span. Life insurance trusts</a:t>
          </a:r>
        </a:p>
      </dgm:t>
    </dgm:pt>
    <dgm:pt modelId="{315640A7-CA4E-48C2-A0AD-030C6853B8A6}" type="parTrans" cxnId="{F78BF127-EF54-4121-A302-0DA6959C2AF1}">
      <dgm:prSet/>
      <dgm:spPr/>
      <dgm:t>
        <a:bodyPr/>
        <a:lstStyle/>
        <a:p>
          <a:endParaRPr lang="en-GB"/>
        </a:p>
      </dgm:t>
    </dgm:pt>
    <dgm:pt modelId="{9B4C454C-5DE6-4D06-BC01-67C66940C113}" type="sibTrans" cxnId="{F78BF127-EF54-4121-A302-0DA6959C2AF1}">
      <dgm:prSet/>
      <dgm:spPr/>
      <dgm:t>
        <a:bodyPr/>
        <a:lstStyle/>
        <a:p>
          <a:endParaRPr lang="en-GB"/>
        </a:p>
      </dgm:t>
    </dgm:pt>
    <dgm:pt modelId="{7E880F7F-B859-45F7-B77F-EFC7250BA192}" type="pres">
      <dgm:prSet presAssocID="{57731C8B-B353-491C-998E-7F37E15C6F3C}" presName="linear" presStyleCnt="0">
        <dgm:presLayoutVars>
          <dgm:animLvl val="lvl"/>
          <dgm:resizeHandles val="exact"/>
        </dgm:presLayoutVars>
      </dgm:prSet>
      <dgm:spPr/>
      <dgm:t>
        <a:bodyPr/>
        <a:lstStyle/>
        <a:p>
          <a:endParaRPr lang="en-GB"/>
        </a:p>
      </dgm:t>
    </dgm:pt>
    <dgm:pt modelId="{9CF14AED-BC17-4D5F-B899-FF9E70A861CF}" type="pres">
      <dgm:prSet presAssocID="{F3FB2A0D-28D5-43F7-B880-7FCC10DF957C}" presName="parentText" presStyleLbl="node1" presStyleIdx="0" presStyleCnt="6">
        <dgm:presLayoutVars>
          <dgm:chMax val="0"/>
          <dgm:bulletEnabled val="1"/>
        </dgm:presLayoutVars>
      </dgm:prSet>
      <dgm:spPr/>
      <dgm:t>
        <a:bodyPr/>
        <a:lstStyle/>
        <a:p>
          <a:endParaRPr lang="en-GB"/>
        </a:p>
      </dgm:t>
    </dgm:pt>
    <dgm:pt modelId="{616E4A7A-C7A9-42FE-959E-2FEFA5DFD58E}" type="pres">
      <dgm:prSet presAssocID="{F3FB2A0D-28D5-43F7-B880-7FCC10DF957C}" presName="childText" presStyleLbl="revTx" presStyleIdx="0" presStyleCnt="6">
        <dgm:presLayoutVars>
          <dgm:bulletEnabled val="1"/>
        </dgm:presLayoutVars>
      </dgm:prSet>
      <dgm:spPr/>
      <dgm:t>
        <a:bodyPr/>
        <a:lstStyle/>
        <a:p>
          <a:endParaRPr lang="en-GB"/>
        </a:p>
      </dgm:t>
    </dgm:pt>
    <dgm:pt modelId="{0D825E23-27DE-4E03-AA8C-6C659285EB6B}" type="pres">
      <dgm:prSet presAssocID="{D733041F-5A65-416B-A90B-691C87434568}" presName="parentText" presStyleLbl="node1" presStyleIdx="1" presStyleCnt="6">
        <dgm:presLayoutVars>
          <dgm:chMax val="0"/>
          <dgm:bulletEnabled val="1"/>
        </dgm:presLayoutVars>
      </dgm:prSet>
      <dgm:spPr/>
      <dgm:t>
        <a:bodyPr/>
        <a:lstStyle/>
        <a:p>
          <a:endParaRPr lang="en-GB"/>
        </a:p>
      </dgm:t>
    </dgm:pt>
    <dgm:pt modelId="{A572F92C-DAAB-4FF0-8930-89DEE23E9126}" type="pres">
      <dgm:prSet presAssocID="{D733041F-5A65-416B-A90B-691C87434568}" presName="childText" presStyleLbl="revTx" presStyleIdx="1" presStyleCnt="6">
        <dgm:presLayoutVars>
          <dgm:bulletEnabled val="1"/>
        </dgm:presLayoutVars>
      </dgm:prSet>
      <dgm:spPr/>
      <dgm:t>
        <a:bodyPr/>
        <a:lstStyle/>
        <a:p>
          <a:endParaRPr lang="en-GB"/>
        </a:p>
      </dgm:t>
    </dgm:pt>
    <dgm:pt modelId="{06A148B7-D6FE-41EE-A849-925474B5AC2B}" type="pres">
      <dgm:prSet presAssocID="{68BA2FC8-2A78-4FDD-9B4F-C07FF1871A06}" presName="parentText" presStyleLbl="node1" presStyleIdx="2" presStyleCnt="6">
        <dgm:presLayoutVars>
          <dgm:chMax val="0"/>
          <dgm:bulletEnabled val="1"/>
        </dgm:presLayoutVars>
      </dgm:prSet>
      <dgm:spPr/>
      <dgm:t>
        <a:bodyPr/>
        <a:lstStyle/>
        <a:p>
          <a:endParaRPr lang="en-GB"/>
        </a:p>
      </dgm:t>
    </dgm:pt>
    <dgm:pt modelId="{74052CA7-E501-4263-832A-D3D9346E65A1}" type="pres">
      <dgm:prSet presAssocID="{68BA2FC8-2A78-4FDD-9B4F-C07FF1871A06}" presName="childText" presStyleLbl="revTx" presStyleIdx="2" presStyleCnt="6">
        <dgm:presLayoutVars>
          <dgm:bulletEnabled val="1"/>
        </dgm:presLayoutVars>
      </dgm:prSet>
      <dgm:spPr/>
      <dgm:t>
        <a:bodyPr/>
        <a:lstStyle/>
        <a:p>
          <a:endParaRPr lang="en-GB"/>
        </a:p>
      </dgm:t>
    </dgm:pt>
    <dgm:pt modelId="{94FAB144-7C39-485C-A201-A780D20E4E77}" type="pres">
      <dgm:prSet presAssocID="{CE002B65-7EFA-4C04-915F-1565A56B37EB}" presName="parentText" presStyleLbl="node1" presStyleIdx="3" presStyleCnt="6">
        <dgm:presLayoutVars>
          <dgm:chMax val="0"/>
          <dgm:bulletEnabled val="1"/>
        </dgm:presLayoutVars>
      </dgm:prSet>
      <dgm:spPr/>
      <dgm:t>
        <a:bodyPr/>
        <a:lstStyle/>
        <a:p>
          <a:endParaRPr lang="en-GB"/>
        </a:p>
      </dgm:t>
    </dgm:pt>
    <dgm:pt modelId="{99D7E79E-AF85-4627-8813-622F0E1CC1CB}" type="pres">
      <dgm:prSet presAssocID="{CE002B65-7EFA-4C04-915F-1565A56B37EB}" presName="childText" presStyleLbl="revTx" presStyleIdx="3" presStyleCnt="6">
        <dgm:presLayoutVars>
          <dgm:bulletEnabled val="1"/>
        </dgm:presLayoutVars>
      </dgm:prSet>
      <dgm:spPr/>
      <dgm:t>
        <a:bodyPr/>
        <a:lstStyle/>
        <a:p>
          <a:endParaRPr lang="en-GB"/>
        </a:p>
      </dgm:t>
    </dgm:pt>
    <dgm:pt modelId="{629CDC7A-2A5F-4647-9501-33F63F33DD08}" type="pres">
      <dgm:prSet presAssocID="{A50F89E3-B92C-4338-8EC7-DE7DBC70D0FA}" presName="parentText" presStyleLbl="node1" presStyleIdx="4" presStyleCnt="6">
        <dgm:presLayoutVars>
          <dgm:chMax val="0"/>
          <dgm:bulletEnabled val="1"/>
        </dgm:presLayoutVars>
      </dgm:prSet>
      <dgm:spPr/>
      <dgm:t>
        <a:bodyPr/>
        <a:lstStyle/>
        <a:p>
          <a:endParaRPr lang="en-GB"/>
        </a:p>
      </dgm:t>
    </dgm:pt>
    <dgm:pt modelId="{DBC19C1F-7DB8-44EE-87E1-03A7C33B4430}" type="pres">
      <dgm:prSet presAssocID="{A50F89E3-B92C-4338-8EC7-DE7DBC70D0FA}" presName="childText" presStyleLbl="revTx" presStyleIdx="4" presStyleCnt="6">
        <dgm:presLayoutVars>
          <dgm:bulletEnabled val="1"/>
        </dgm:presLayoutVars>
      </dgm:prSet>
      <dgm:spPr/>
      <dgm:t>
        <a:bodyPr/>
        <a:lstStyle/>
        <a:p>
          <a:endParaRPr lang="en-GB"/>
        </a:p>
      </dgm:t>
    </dgm:pt>
    <dgm:pt modelId="{1DF9AE95-EB66-4A86-994B-815D90AF0394}" type="pres">
      <dgm:prSet presAssocID="{DFB2B1B4-59DE-489B-B957-F08E83AEB41E}" presName="parentText" presStyleLbl="node1" presStyleIdx="5" presStyleCnt="6">
        <dgm:presLayoutVars>
          <dgm:chMax val="0"/>
          <dgm:bulletEnabled val="1"/>
        </dgm:presLayoutVars>
      </dgm:prSet>
      <dgm:spPr/>
      <dgm:t>
        <a:bodyPr/>
        <a:lstStyle/>
        <a:p>
          <a:endParaRPr lang="en-GB"/>
        </a:p>
      </dgm:t>
    </dgm:pt>
    <dgm:pt modelId="{E25FBD86-F268-4A9C-8248-7A2FE7155C43}" type="pres">
      <dgm:prSet presAssocID="{DFB2B1B4-59DE-489B-B957-F08E83AEB41E}" presName="childText" presStyleLbl="revTx" presStyleIdx="5" presStyleCnt="6">
        <dgm:presLayoutVars>
          <dgm:bulletEnabled val="1"/>
        </dgm:presLayoutVars>
      </dgm:prSet>
      <dgm:spPr/>
      <dgm:t>
        <a:bodyPr/>
        <a:lstStyle/>
        <a:p>
          <a:endParaRPr lang="en-GB"/>
        </a:p>
      </dgm:t>
    </dgm:pt>
  </dgm:ptLst>
  <dgm:cxnLst>
    <dgm:cxn modelId="{D9486F50-9DD8-4BBA-8836-1CD0C49A8D0F}" srcId="{57731C8B-B353-491C-998E-7F37E15C6F3C}" destId="{F3FB2A0D-28D5-43F7-B880-7FCC10DF957C}" srcOrd="0" destOrd="0" parTransId="{6D7F8638-AADB-42C6-A555-64DED2F28422}" sibTransId="{4E2CCC43-5EDD-4691-8E92-F46C2CD5D2A7}"/>
    <dgm:cxn modelId="{3B6C69D0-579F-4428-B7FD-FF88962EBC15}" srcId="{68BA2FC8-2A78-4FDD-9B4F-C07FF1871A06}" destId="{F2D78FF3-C910-4EEB-9211-C91A53C150B1}" srcOrd="0" destOrd="0" parTransId="{B5388B05-D90E-48A8-A353-A67BDFE74658}" sibTransId="{53517493-5C4A-41E5-824A-5F90BA879654}"/>
    <dgm:cxn modelId="{138BD61D-D260-4B17-9144-AE66A16CCB82}" type="presOf" srcId="{57731C8B-B353-491C-998E-7F37E15C6F3C}" destId="{7E880F7F-B859-45F7-B77F-EFC7250BA192}" srcOrd="0" destOrd="0" presId="urn:microsoft.com/office/officeart/2005/8/layout/vList2"/>
    <dgm:cxn modelId="{694D24B5-9C6C-434A-970F-E0CACEFF9FA8}" type="presOf" srcId="{F3FB2A0D-28D5-43F7-B880-7FCC10DF957C}" destId="{9CF14AED-BC17-4D5F-B899-FF9E70A861CF}" srcOrd="0" destOrd="0" presId="urn:microsoft.com/office/officeart/2005/8/layout/vList2"/>
    <dgm:cxn modelId="{060CEF8F-0A25-4CFA-9DF7-E1DBFC631EAB}" type="presOf" srcId="{56B38AB2-5019-4072-882E-58EDDA66CBE1}" destId="{DBC19C1F-7DB8-44EE-87E1-03A7C33B4430}" srcOrd="0" destOrd="0" presId="urn:microsoft.com/office/officeart/2005/8/layout/vList2"/>
    <dgm:cxn modelId="{2591B934-BC5A-4C88-AD39-07C0710F2607}" srcId="{A50F89E3-B92C-4338-8EC7-DE7DBC70D0FA}" destId="{B4C3ED6E-327E-4075-9E26-AAAFED27FDA0}" srcOrd="1" destOrd="0" parTransId="{4F9BEFB0-F65D-4ED5-8024-53382340DCC1}" sibTransId="{CDEA54FF-0D63-4E52-95C5-4D9759A24758}"/>
    <dgm:cxn modelId="{E34F1457-C00B-43C4-87AE-A987CF0221DB}" type="presOf" srcId="{A50F89E3-B92C-4338-8EC7-DE7DBC70D0FA}" destId="{629CDC7A-2A5F-4647-9501-33F63F33DD08}" srcOrd="0" destOrd="0" presId="urn:microsoft.com/office/officeart/2005/8/layout/vList2"/>
    <dgm:cxn modelId="{236E1D50-47CC-421F-9BC6-4BFD27CDB11B}" type="presOf" srcId="{D1DD918A-B66E-4F56-BA4D-ED58C5936EDF}" destId="{E25FBD86-F268-4A9C-8248-7A2FE7155C43}" srcOrd="0" destOrd="0" presId="urn:microsoft.com/office/officeart/2005/8/layout/vList2"/>
    <dgm:cxn modelId="{4190F998-42BE-4493-8AC7-0831BB72BAAF}" srcId="{D733041F-5A65-416B-A90B-691C87434568}" destId="{0D9A00DA-7D34-47C0-82C5-EDC3464D8122}" srcOrd="0" destOrd="0" parTransId="{4EA895EB-4C78-43BB-8A8E-1B22FDD4E716}" sibTransId="{30B9B359-5421-487B-A08A-E6A469B3AC59}"/>
    <dgm:cxn modelId="{F030E152-FF81-431B-8245-0FF4A2B55F21}" type="presOf" srcId="{812775E0-67C2-457A-8554-A7AA49BAD811}" destId="{99D7E79E-AF85-4627-8813-622F0E1CC1CB}" srcOrd="0" destOrd="0" presId="urn:microsoft.com/office/officeart/2005/8/layout/vList2"/>
    <dgm:cxn modelId="{6C90CA0F-3B76-4D9B-9844-74FCC48F9464}" type="presOf" srcId="{0D9A00DA-7D34-47C0-82C5-EDC3464D8122}" destId="{A572F92C-DAAB-4FF0-8930-89DEE23E9126}" srcOrd="0" destOrd="0" presId="urn:microsoft.com/office/officeart/2005/8/layout/vList2"/>
    <dgm:cxn modelId="{A1B4ED98-5E68-4A1B-970C-2F968C5B8273}" srcId="{57731C8B-B353-491C-998E-7F37E15C6F3C}" destId="{D733041F-5A65-416B-A90B-691C87434568}" srcOrd="1" destOrd="0" parTransId="{912D9144-F640-404E-AF1F-59AD0B69B08C}" sibTransId="{90B26E9B-B1A3-4A28-ABC5-8993220D5108}"/>
    <dgm:cxn modelId="{1EFE09CB-9EB2-4105-A53D-99ECFB3DE545}" srcId="{57731C8B-B353-491C-998E-7F37E15C6F3C}" destId="{A50F89E3-B92C-4338-8EC7-DE7DBC70D0FA}" srcOrd="4" destOrd="0" parTransId="{50CFDB4E-A96A-416B-8B62-85DB0331A53F}" sibTransId="{B53334BF-AAEA-41D0-BD1D-C39D0C8AD4A3}"/>
    <dgm:cxn modelId="{CC25330B-5851-4523-8252-E3507B1950F5}" srcId="{57731C8B-B353-491C-998E-7F37E15C6F3C}" destId="{68BA2FC8-2A78-4FDD-9B4F-C07FF1871A06}" srcOrd="2" destOrd="0" parTransId="{43108092-3E3C-4688-8E26-769B1F1AEDE2}" sibTransId="{918255DF-B6AB-4AF4-9237-34BF9BD4D96F}"/>
    <dgm:cxn modelId="{5A8C3CFE-606E-44B8-8CA6-6FA7CDF0ECA1}" type="presOf" srcId="{F2D78FF3-C910-4EEB-9211-C91A53C150B1}" destId="{74052CA7-E501-4263-832A-D3D9346E65A1}" srcOrd="0" destOrd="0" presId="urn:microsoft.com/office/officeart/2005/8/layout/vList2"/>
    <dgm:cxn modelId="{74E79BF6-F591-4943-BE23-478BE95AA342}" type="presOf" srcId="{D733041F-5A65-416B-A90B-691C87434568}" destId="{0D825E23-27DE-4E03-AA8C-6C659285EB6B}" srcOrd="0" destOrd="0" presId="urn:microsoft.com/office/officeart/2005/8/layout/vList2"/>
    <dgm:cxn modelId="{A30382C3-251E-4BA7-AD80-B87BD2CDC62E}" type="presOf" srcId="{B4C3ED6E-327E-4075-9E26-AAAFED27FDA0}" destId="{DBC19C1F-7DB8-44EE-87E1-03A7C33B4430}" srcOrd="0" destOrd="1" presId="urn:microsoft.com/office/officeart/2005/8/layout/vList2"/>
    <dgm:cxn modelId="{13459D2A-90D1-4885-9C73-DFAD8E3E0FEA}" srcId="{CE002B65-7EFA-4C04-915F-1565A56B37EB}" destId="{812775E0-67C2-457A-8554-A7AA49BAD811}" srcOrd="0" destOrd="0" parTransId="{4ED1FACB-F4A3-4076-BDE0-BA5D59F74535}" sibTransId="{3F96C4D0-1194-4926-937B-76265C962E00}"/>
    <dgm:cxn modelId="{02D5E8AC-1FD5-4B77-AB3C-903F6AD91106}" type="presOf" srcId="{B34CFE1E-95E0-4B93-92B2-FFB9CF2B5984}" destId="{616E4A7A-C7A9-42FE-959E-2FEFA5DFD58E}" srcOrd="0" destOrd="0" presId="urn:microsoft.com/office/officeart/2005/8/layout/vList2"/>
    <dgm:cxn modelId="{F78BF127-EF54-4121-A302-0DA6959C2AF1}" srcId="{DFB2B1B4-59DE-489B-B957-F08E83AEB41E}" destId="{D1DD918A-B66E-4F56-BA4D-ED58C5936EDF}" srcOrd="0" destOrd="0" parTransId="{315640A7-CA4E-48C2-A0AD-030C6853B8A6}" sibTransId="{9B4C454C-5DE6-4D06-BC01-67C66940C113}"/>
    <dgm:cxn modelId="{B89E92AF-A003-4E24-894C-1D2FE1D4048D}" srcId="{57731C8B-B353-491C-998E-7F37E15C6F3C}" destId="{CE002B65-7EFA-4C04-915F-1565A56B37EB}" srcOrd="3" destOrd="0" parTransId="{CE10F976-F6C0-447C-95E7-F4AAD22693FE}" sibTransId="{EE5E2974-1B02-44EF-B70B-20EDE2F21499}"/>
    <dgm:cxn modelId="{B9DD345B-05F6-48C1-AC35-AF26A843215F}" type="presOf" srcId="{DFB2B1B4-59DE-489B-B957-F08E83AEB41E}" destId="{1DF9AE95-EB66-4A86-994B-815D90AF0394}" srcOrd="0" destOrd="0" presId="urn:microsoft.com/office/officeart/2005/8/layout/vList2"/>
    <dgm:cxn modelId="{5507DA89-CEE2-4560-ADCC-8401466FE4DE}" type="presOf" srcId="{CE002B65-7EFA-4C04-915F-1565A56B37EB}" destId="{94FAB144-7C39-485C-A201-A780D20E4E77}" srcOrd="0" destOrd="0" presId="urn:microsoft.com/office/officeart/2005/8/layout/vList2"/>
    <dgm:cxn modelId="{1AC75E9C-632D-4B89-B49C-2CC47B1D98E1}" srcId="{57731C8B-B353-491C-998E-7F37E15C6F3C}" destId="{DFB2B1B4-59DE-489B-B957-F08E83AEB41E}" srcOrd="5" destOrd="0" parTransId="{A03B7BC2-0987-42C1-9EB1-1A4BB53B640B}" sibTransId="{62C6B53E-2532-46EF-A833-68504DE96269}"/>
    <dgm:cxn modelId="{7D5A75B8-FBF1-4299-97CA-FB9DB20A81D3}" srcId="{A50F89E3-B92C-4338-8EC7-DE7DBC70D0FA}" destId="{56B38AB2-5019-4072-882E-58EDDA66CBE1}" srcOrd="0" destOrd="0" parTransId="{12CBC2F5-E6C9-4496-8042-2CEDD9D0C093}" sibTransId="{F8EECBCF-F64B-425A-9EBA-AC797E9D9FEA}"/>
    <dgm:cxn modelId="{5FD7146F-0027-4633-AE47-1E935C543CA4}" srcId="{F3FB2A0D-28D5-43F7-B880-7FCC10DF957C}" destId="{B34CFE1E-95E0-4B93-92B2-FFB9CF2B5984}" srcOrd="0" destOrd="0" parTransId="{C028D1A9-9807-4520-82BE-DFE7B2152273}" sibTransId="{69ABF62E-721B-4F09-989B-DCB863177EFE}"/>
    <dgm:cxn modelId="{AB8365B9-3C9E-4CE1-BDD9-1EC50998C65D}" type="presOf" srcId="{68BA2FC8-2A78-4FDD-9B4F-C07FF1871A06}" destId="{06A148B7-D6FE-41EE-A849-925474B5AC2B}" srcOrd="0" destOrd="0" presId="urn:microsoft.com/office/officeart/2005/8/layout/vList2"/>
    <dgm:cxn modelId="{2A9CC7DE-0A19-4071-A939-6FCC27EB04F8}" type="presParOf" srcId="{7E880F7F-B859-45F7-B77F-EFC7250BA192}" destId="{9CF14AED-BC17-4D5F-B899-FF9E70A861CF}" srcOrd="0" destOrd="0" presId="urn:microsoft.com/office/officeart/2005/8/layout/vList2"/>
    <dgm:cxn modelId="{CA1447D4-E663-4E0F-BF5F-95A09CF7B020}" type="presParOf" srcId="{7E880F7F-B859-45F7-B77F-EFC7250BA192}" destId="{616E4A7A-C7A9-42FE-959E-2FEFA5DFD58E}" srcOrd="1" destOrd="0" presId="urn:microsoft.com/office/officeart/2005/8/layout/vList2"/>
    <dgm:cxn modelId="{FEB9EFC8-2763-4715-BE7F-E9DF7D8DFE6F}" type="presParOf" srcId="{7E880F7F-B859-45F7-B77F-EFC7250BA192}" destId="{0D825E23-27DE-4E03-AA8C-6C659285EB6B}" srcOrd="2" destOrd="0" presId="urn:microsoft.com/office/officeart/2005/8/layout/vList2"/>
    <dgm:cxn modelId="{93883D17-81AC-4478-8012-CB563C6B93CB}" type="presParOf" srcId="{7E880F7F-B859-45F7-B77F-EFC7250BA192}" destId="{A572F92C-DAAB-4FF0-8930-89DEE23E9126}" srcOrd="3" destOrd="0" presId="urn:microsoft.com/office/officeart/2005/8/layout/vList2"/>
    <dgm:cxn modelId="{16D6D630-8AD7-4183-8079-E513AFA37928}" type="presParOf" srcId="{7E880F7F-B859-45F7-B77F-EFC7250BA192}" destId="{06A148B7-D6FE-41EE-A849-925474B5AC2B}" srcOrd="4" destOrd="0" presId="urn:microsoft.com/office/officeart/2005/8/layout/vList2"/>
    <dgm:cxn modelId="{0279243C-44EB-4A7E-9AAA-04E7EAED3A77}" type="presParOf" srcId="{7E880F7F-B859-45F7-B77F-EFC7250BA192}" destId="{74052CA7-E501-4263-832A-D3D9346E65A1}" srcOrd="5" destOrd="0" presId="urn:microsoft.com/office/officeart/2005/8/layout/vList2"/>
    <dgm:cxn modelId="{31F3ADA6-79FB-4DBD-804E-E181CAF46F80}" type="presParOf" srcId="{7E880F7F-B859-45F7-B77F-EFC7250BA192}" destId="{94FAB144-7C39-485C-A201-A780D20E4E77}" srcOrd="6" destOrd="0" presId="urn:microsoft.com/office/officeart/2005/8/layout/vList2"/>
    <dgm:cxn modelId="{C0200843-5B71-4098-8F06-D2D0FCA11E3C}" type="presParOf" srcId="{7E880F7F-B859-45F7-B77F-EFC7250BA192}" destId="{99D7E79E-AF85-4627-8813-622F0E1CC1CB}" srcOrd="7" destOrd="0" presId="urn:microsoft.com/office/officeart/2005/8/layout/vList2"/>
    <dgm:cxn modelId="{5721187B-F011-4211-BB53-991DDA9AE981}" type="presParOf" srcId="{7E880F7F-B859-45F7-B77F-EFC7250BA192}" destId="{629CDC7A-2A5F-4647-9501-33F63F33DD08}" srcOrd="8" destOrd="0" presId="urn:microsoft.com/office/officeart/2005/8/layout/vList2"/>
    <dgm:cxn modelId="{BE2BB01B-6CEA-4CD8-AFA3-0F4739D2530E}" type="presParOf" srcId="{7E880F7F-B859-45F7-B77F-EFC7250BA192}" destId="{DBC19C1F-7DB8-44EE-87E1-03A7C33B4430}" srcOrd="9" destOrd="0" presId="urn:microsoft.com/office/officeart/2005/8/layout/vList2"/>
    <dgm:cxn modelId="{A82B9427-BF2B-4E06-B32A-15E20C7F0FD8}" type="presParOf" srcId="{7E880F7F-B859-45F7-B77F-EFC7250BA192}" destId="{1DF9AE95-EB66-4A86-994B-815D90AF0394}" srcOrd="10" destOrd="0" presId="urn:microsoft.com/office/officeart/2005/8/layout/vList2"/>
    <dgm:cxn modelId="{0F4BAA0F-0ECA-40AC-A97C-AB6D2412370E}" type="presParOf" srcId="{7E880F7F-B859-45F7-B77F-EFC7250BA192}" destId="{E25FBD86-F268-4A9C-8248-7A2FE7155C43}"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24D3ECD3-2E38-4FB1-B609-B213833F790F}" type="doc">
      <dgm:prSet loTypeId="urn:microsoft.com/office/officeart/2005/8/layout/vList5" loCatId="list" qsTypeId="urn:microsoft.com/office/officeart/2005/8/quickstyle/simple1" qsCatId="simple" csTypeId="urn:microsoft.com/office/officeart/2005/8/colors/colorful1#38" csCatId="colorful" phldr="1"/>
      <dgm:spPr/>
      <dgm:t>
        <a:bodyPr/>
        <a:lstStyle/>
        <a:p>
          <a:endParaRPr lang="en-US"/>
        </a:p>
      </dgm:t>
    </dgm:pt>
    <dgm:pt modelId="{CFEF047D-A44C-4B51-8B4B-C00C7172D450}">
      <dgm:prSet/>
      <dgm:spPr/>
      <dgm:t>
        <a:bodyPr/>
        <a:lstStyle/>
        <a:p>
          <a:pPr rtl="0"/>
          <a:r>
            <a:rPr lang="en-US" dirty="0"/>
            <a:t>Section 160 </a:t>
          </a:r>
        </a:p>
      </dgm:t>
    </dgm:pt>
    <dgm:pt modelId="{1CAA30CC-CAC5-4E8E-B087-B968B8F81F2E}" type="parTrans" cxnId="{E25DC566-016F-484F-A898-59ECBDC13AA3}">
      <dgm:prSet/>
      <dgm:spPr/>
      <dgm:t>
        <a:bodyPr/>
        <a:lstStyle/>
        <a:p>
          <a:endParaRPr lang="en-US"/>
        </a:p>
      </dgm:t>
    </dgm:pt>
    <dgm:pt modelId="{FF181157-DC43-44B3-97BA-2210C9725BCB}" type="sibTrans" cxnId="{E25DC566-016F-484F-A898-59ECBDC13AA3}">
      <dgm:prSet/>
      <dgm:spPr/>
      <dgm:t>
        <a:bodyPr/>
        <a:lstStyle/>
        <a:p>
          <a:endParaRPr lang="en-US"/>
        </a:p>
      </dgm:t>
    </dgm:pt>
    <dgm:pt modelId="{6FFE4A41-F5D7-4A46-A58B-0C8C8C35A397}">
      <dgm:prSet/>
      <dgm:spPr/>
      <dgm:t>
        <a:bodyPr/>
        <a:lstStyle/>
        <a:p>
          <a:pPr rtl="0"/>
          <a:r>
            <a:rPr lang="en-US" dirty="0"/>
            <a:t>Representative assessee</a:t>
          </a:r>
        </a:p>
      </dgm:t>
    </dgm:pt>
    <dgm:pt modelId="{F0BCFD3B-A57C-4006-A1F2-404ADD8A46DA}" type="parTrans" cxnId="{AF593179-4DB6-467D-BD40-9C69A4F84B7C}">
      <dgm:prSet/>
      <dgm:spPr/>
      <dgm:t>
        <a:bodyPr/>
        <a:lstStyle/>
        <a:p>
          <a:endParaRPr lang="en-US"/>
        </a:p>
      </dgm:t>
    </dgm:pt>
    <dgm:pt modelId="{5A4E781A-9FBC-4E7B-A441-44E07552DF18}" type="sibTrans" cxnId="{AF593179-4DB6-467D-BD40-9C69A4F84B7C}">
      <dgm:prSet/>
      <dgm:spPr/>
      <dgm:t>
        <a:bodyPr/>
        <a:lstStyle/>
        <a:p>
          <a:endParaRPr lang="en-US"/>
        </a:p>
      </dgm:t>
    </dgm:pt>
    <dgm:pt modelId="{31B6DE21-D07B-4F02-8E1C-D7973529B5FB}">
      <dgm:prSet/>
      <dgm:spPr/>
      <dgm:t>
        <a:bodyPr/>
        <a:lstStyle/>
        <a:p>
          <a:pPr rtl="0"/>
          <a:r>
            <a:rPr lang="en-US" dirty="0"/>
            <a:t>S.161 – Determinate Trust</a:t>
          </a:r>
        </a:p>
      </dgm:t>
    </dgm:pt>
    <dgm:pt modelId="{02C4F59C-E7FE-45A6-8E6F-683CF22209DE}" type="parTrans" cxnId="{E0DA1D5B-0092-48FB-886F-40F5D4E4450E}">
      <dgm:prSet/>
      <dgm:spPr/>
      <dgm:t>
        <a:bodyPr/>
        <a:lstStyle/>
        <a:p>
          <a:endParaRPr lang="en-US"/>
        </a:p>
      </dgm:t>
    </dgm:pt>
    <dgm:pt modelId="{E02F1F16-26DB-4115-BED2-06CCB80FCB06}" type="sibTrans" cxnId="{E0DA1D5B-0092-48FB-886F-40F5D4E4450E}">
      <dgm:prSet/>
      <dgm:spPr/>
      <dgm:t>
        <a:bodyPr/>
        <a:lstStyle/>
        <a:p>
          <a:endParaRPr lang="en-US"/>
        </a:p>
      </dgm:t>
    </dgm:pt>
    <dgm:pt modelId="{1AFA883E-C12E-41B8-BECC-693FE68CEF89}">
      <dgm:prSet/>
      <dgm:spPr/>
      <dgm:t>
        <a:bodyPr/>
        <a:lstStyle/>
        <a:p>
          <a:pPr rtl="0"/>
          <a:r>
            <a:rPr lang="en-US" dirty="0"/>
            <a:t>1 – like manner and same extent as </a:t>
          </a:r>
          <a:r>
            <a:rPr lang="en-US" dirty="0" err="1"/>
            <a:t>benef</a:t>
          </a:r>
          <a:r>
            <a:rPr lang="en-US" dirty="0"/>
            <a:t>.</a:t>
          </a:r>
        </a:p>
      </dgm:t>
    </dgm:pt>
    <dgm:pt modelId="{1958D0A2-BE2A-40F1-A6AB-5B354479D22F}" type="parTrans" cxnId="{8A8AE132-E1E7-4491-A3CB-8C958648DF6F}">
      <dgm:prSet/>
      <dgm:spPr/>
      <dgm:t>
        <a:bodyPr/>
        <a:lstStyle/>
        <a:p>
          <a:endParaRPr lang="en-US"/>
        </a:p>
      </dgm:t>
    </dgm:pt>
    <dgm:pt modelId="{C268B7EC-82E9-41FD-80AC-5A38D31B0116}" type="sibTrans" cxnId="{8A8AE132-E1E7-4491-A3CB-8C958648DF6F}">
      <dgm:prSet/>
      <dgm:spPr/>
      <dgm:t>
        <a:bodyPr/>
        <a:lstStyle/>
        <a:p>
          <a:endParaRPr lang="en-US"/>
        </a:p>
      </dgm:t>
    </dgm:pt>
    <dgm:pt modelId="{8D214086-966B-4D0C-8256-6B55D591D3D4}">
      <dgm:prSet/>
      <dgm:spPr/>
      <dgm:t>
        <a:bodyPr/>
        <a:lstStyle/>
        <a:p>
          <a:pPr rtl="0"/>
          <a:r>
            <a:rPr lang="en-US" dirty="0"/>
            <a:t>1A – Business income – MMR on whole income</a:t>
          </a:r>
        </a:p>
      </dgm:t>
    </dgm:pt>
    <dgm:pt modelId="{AF7C16DB-AABC-4C21-85FE-0A7B03C341E8}" type="parTrans" cxnId="{8B66757A-707D-44E4-9457-419DA9BE8F97}">
      <dgm:prSet/>
      <dgm:spPr/>
      <dgm:t>
        <a:bodyPr/>
        <a:lstStyle/>
        <a:p>
          <a:endParaRPr lang="en-US"/>
        </a:p>
      </dgm:t>
    </dgm:pt>
    <dgm:pt modelId="{FBF0F055-6D14-44BA-9263-64FC5644AEF6}" type="sibTrans" cxnId="{8B66757A-707D-44E4-9457-419DA9BE8F97}">
      <dgm:prSet/>
      <dgm:spPr/>
      <dgm:t>
        <a:bodyPr/>
        <a:lstStyle/>
        <a:p>
          <a:endParaRPr lang="en-US"/>
        </a:p>
      </dgm:t>
    </dgm:pt>
    <dgm:pt modelId="{A86866E0-81DE-48A4-A4C0-E6C8FB8D7C56}">
      <dgm:prSet/>
      <dgm:spPr/>
      <dgm:t>
        <a:bodyPr/>
        <a:lstStyle/>
        <a:p>
          <a:pPr rtl="0"/>
          <a:r>
            <a:rPr lang="en-US" dirty="0"/>
            <a:t>S.162 </a:t>
          </a:r>
        </a:p>
      </dgm:t>
    </dgm:pt>
    <dgm:pt modelId="{EEDB1130-7EB0-42DB-AB58-018FC1B00CC8}" type="parTrans" cxnId="{0B171F23-CD02-46C9-B9CA-6D64DD15AD16}">
      <dgm:prSet/>
      <dgm:spPr/>
      <dgm:t>
        <a:bodyPr/>
        <a:lstStyle/>
        <a:p>
          <a:endParaRPr lang="en-US"/>
        </a:p>
      </dgm:t>
    </dgm:pt>
    <dgm:pt modelId="{12E6DDE1-5EF8-4592-9F7B-D367B682AAAC}" type="sibTrans" cxnId="{0B171F23-CD02-46C9-B9CA-6D64DD15AD16}">
      <dgm:prSet/>
      <dgm:spPr/>
      <dgm:t>
        <a:bodyPr/>
        <a:lstStyle/>
        <a:p>
          <a:endParaRPr lang="en-US"/>
        </a:p>
      </dgm:t>
    </dgm:pt>
    <dgm:pt modelId="{56233368-6EE2-4F45-BB02-B730D3AD203C}">
      <dgm:prSet/>
      <dgm:spPr/>
      <dgm:t>
        <a:bodyPr/>
        <a:lstStyle/>
        <a:p>
          <a:pPr rtl="0"/>
          <a:r>
            <a:rPr lang="en-US" dirty="0"/>
            <a:t>Right of RA to recover taxes paid</a:t>
          </a:r>
        </a:p>
      </dgm:t>
    </dgm:pt>
    <dgm:pt modelId="{0FAA1DB5-C60F-4009-AF1B-337DD0C2B71B}" type="parTrans" cxnId="{5FF18167-1A23-418F-97C6-3BE467B229F6}">
      <dgm:prSet/>
      <dgm:spPr/>
      <dgm:t>
        <a:bodyPr/>
        <a:lstStyle/>
        <a:p>
          <a:endParaRPr lang="en-US"/>
        </a:p>
      </dgm:t>
    </dgm:pt>
    <dgm:pt modelId="{02A66B97-055D-4E1E-9F37-31629CA40462}" type="sibTrans" cxnId="{5FF18167-1A23-418F-97C6-3BE467B229F6}">
      <dgm:prSet/>
      <dgm:spPr/>
      <dgm:t>
        <a:bodyPr/>
        <a:lstStyle/>
        <a:p>
          <a:endParaRPr lang="en-US"/>
        </a:p>
      </dgm:t>
    </dgm:pt>
    <dgm:pt modelId="{CEE90DB6-D0BD-42EE-92CD-B75A2C360D0A}">
      <dgm:prSet/>
      <dgm:spPr/>
      <dgm:t>
        <a:bodyPr/>
        <a:lstStyle/>
        <a:p>
          <a:pPr rtl="0"/>
          <a:r>
            <a:rPr lang="en-US" dirty="0"/>
            <a:t>S.164 – Discretionary Trust </a:t>
          </a:r>
        </a:p>
      </dgm:t>
    </dgm:pt>
    <dgm:pt modelId="{6A96A76E-1C81-48E4-BEE4-775D92C0C768}" type="parTrans" cxnId="{71AA5903-4E3D-459C-BB25-A96DBAE0BE8E}">
      <dgm:prSet/>
      <dgm:spPr/>
      <dgm:t>
        <a:bodyPr/>
        <a:lstStyle/>
        <a:p>
          <a:endParaRPr lang="en-US"/>
        </a:p>
      </dgm:t>
    </dgm:pt>
    <dgm:pt modelId="{D926C02F-F21F-4524-8DDE-1FF054B56995}" type="sibTrans" cxnId="{71AA5903-4E3D-459C-BB25-A96DBAE0BE8E}">
      <dgm:prSet/>
      <dgm:spPr/>
      <dgm:t>
        <a:bodyPr/>
        <a:lstStyle/>
        <a:p>
          <a:endParaRPr lang="en-US"/>
        </a:p>
      </dgm:t>
    </dgm:pt>
    <dgm:pt modelId="{6926FC7D-6EEB-4E38-A247-D8765430F5A5}">
      <dgm:prSet/>
      <dgm:spPr/>
      <dgm:t>
        <a:bodyPr/>
        <a:lstStyle/>
        <a:p>
          <a:pPr rtl="0"/>
          <a:r>
            <a:rPr lang="en-US" dirty="0"/>
            <a:t>1 - MMR </a:t>
          </a:r>
        </a:p>
      </dgm:t>
    </dgm:pt>
    <dgm:pt modelId="{7F042121-AB2E-4E00-BD4C-4725FB4E9D39}" type="parTrans" cxnId="{FA077FB4-DBE6-4EE4-BD32-ABD28F91291F}">
      <dgm:prSet/>
      <dgm:spPr/>
      <dgm:t>
        <a:bodyPr/>
        <a:lstStyle/>
        <a:p>
          <a:endParaRPr lang="en-US"/>
        </a:p>
      </dgm:t>
    </dgm:pt>
    <dgm:pt modelId="{B45DD6DA-B062-4D5C-9FAB-349752160E93}" type="sibTrans" cxnId="{FA077FB4-DBE6-4EE4-BD32-ABD28F91291F}">
      <dgm:prSet/>
      <dgm:spPr/>
      <dgm:t>
        <a:bodyPr/>
        <a:lstStyle/>
        <a:p>
          <a:endParaRPr lang="en-US"/>
        </a:p>
      </dgm:t>
    </dgm:pt>
    <dgm:pt modelId="{0B201AC0-1CC5-4F05-9252-184857E48B2E}">
      <dgm:prSet/>
      <dgm:spPr/>
      <dgm:t>
        <a:bodyPr/>
        <a:lstStyle/>
        <a:p>
          <a:pPr rtl="0"/>
          <a:r>
            <a:rPr lang="en-US" dirty="0"/>
            <a:t>Proviso Exceptions – normal rate as of AOP</a:t>
          </a:r>
        </a:p>
      </dgm:t>
    </dgm:pt>
    <dgm:pt modelId="{94AA08DF-9159-4EB6-ADB5-DAA673C9DC54}" type="parTrans" cxnId="{74314FF5-08A2-4F97-A339-582BCBA96ED9}">
      <dgm:prSet/>
      <dgm:spPr/>
      <dgm:t>
        <a:bodyPr/>
        <a:lstStyle/>
        <a:p>
          <a:endParaRPr lang="en-US"/>
        </a:p>
      </dgm:t>
    </dgm:pt>
    <dgm:pt modelId="{FFFDD5BE-6BFD-4477-AA6D-98159B0FC43F}" type="sibTrans" cxnId="{74314FF5-08A2-4F97-A339-582BCBA96ED9}">
      <dgm:prSet/>
      <dgm:spPr/>
      <dgm:t>
        <a:bodyPr/>
        <a:lstStyle/>
        <a:p>
          <a:endParaRPr lang="en-US"/>
        </a:p>
      </dgm:t>
    </dgm:pt>
    <dgm:pt modelId="{5751FBE2-1BA6-4A3D-8DB0-9714FB7D4E9F}">
      <dgm:prSet/>
      <dgm:spPr/>
      <dgm:t>
        <a:bodyPr/>
        <a:lstStyle/>
        <a:p>
          <a:pPr rtl="0"/>
          <a:r>
            <a:rPr lang="en-US" dirty="0"/>
            <a:t>S.166</a:t>
          </a:r>
        </a:p>
      </dgm:t>
    </dgm:pt>
    <dgm:pt modelId="{338FFF63-9FAD-4A25-B472-FB7905461779}" type="parTrans" cxnId="{13852EF7-3FF7-4194-B368-71BCEB72A333}">
      <dgm:prSet/>
      <dgm:spPr/>
      <dgm:t>
        <a:bodyPr/>
        <a:lstStyle/>
        <a:p>
          <a:endParaRPr lang="en-US"/>
        </a:p>
      </dgm:t>
    </dgm:pt>
    <dgm:pt modelId="{D2923A43-F867-4607-8685-93D25D007D22}" type="sibTrans" cxnId="{13852EF7-3FF7-4194-B368-71BCEB72A333}">
      <dgm:prSet/>
      <dgm:spPr/>
      <dgm:t>
        <a:bodyPr/>
        <a:lstStyle/>
        <a:p>
          <a:endParaRPr lang="en-US"/>
        </a:p>
      </dgm:t>
    </dgm:pt>
    <dgm:pt modelId="{BE99AE5C-8B66-47BD-A667-CE22E2F030A2}">
      <dgm:prSet/>
      <dgm:spPr/>
      <dgm:t>
        <a:bodyPr/>
        <a:lstStyle/>
        <a:p>
          <a:pPr rtl="0"/>
          <a:r>
            <a:rPr lang="en-US" dirty="0"/>
            <a:t>Direct assessment of beneficiary</a:t>
          </a:r>
        </a:p>
      </dgm:t>
    </dgm:pt>
    <dgm:pt modelId="{499F50A3-335F-4EE1-BEBD-D463E147665B}" type="parTrans" cxnId="{0F5C6C74-CA5F-4CFC-8745-4A4A1ACD742A}">
      <dgm:prSet/>
      <dgm:spPr/>
      <dgm:t>
        <a:bodyPr/>
        <a:lstStyle/>
        <a:p>
          <a:endParaRPr lang="en-US"/>
        </a:p>
      </dgm:t>
    </dgm:pt>
    <dgm:pt modelId="{8D8A9B1A-5B6E-4C77-A80C-D81F4425FEA9}" type="sibTrans" cxnId="{0F5C6C74-CA5F-4CFC-8745-4A4A1ACD742A}">
      <dgm:prSet/>
      <dgm:spPr/>
      <dgm:t>
        <a:bodyPr/>
        <a:lstStyle/>
        <a:p>
          <a:endParaRPr lang="en-US"/>
        </a:p>
      </dgm:t>
    </dgm:pt>
    <dgm:pt modelId="{5EF34701-081A-486D-9A1C-EE62E62B5D55}">
      <dgm:prSet/>
      <dgm:spPr/>
      <dgm:t>
        <a:bodyPr/>
        <a:lstStyle/>
        <a:p>
          <a:pPr rtl="0"/>
          <a:r>
            <a:rPr lang="en-US" dirty="0"/>
            <a:t>S.61, 63</a:t>
          </a:r>
        </a:p>
      </dgm:t>
    </dgm:pt>
    <dgm:pt modelId="{FA34F46E-2218-4E98-9419-7CD95C6C5856}" type="parTrans" cxnId="{E7D8B4B0-8CE8-47D2-89B7-117136F6B423}">
      <dgm:prSet/>
      <dgm:spPr/>
      <dgm:t>
        <a:bodyPr/>
        <a:lstStyle/>
        <a:p>
          <a:endParaRPr lang="en-US"/>
        </a:p>
      </dgm:t>
    </dgm:pt>
    <dgm:pt modelId="{A7DF4343-58B9-4984-A095-916F1561B86E}" type="sibTrans" cxnId="{E7D8B4B0-8CE8-47D2-89B7-117136F6B423}">
      <dgm:prSet/>
      <dgm:spPr/>
      <dgm:t>
        <a:bodyPr/>
        <a:lstStyle/>
        <a:p>
          <a:endParaRPr lang="en-US"/>
        </a:p>
      </dgm:t>
    </dgm:pt>
    <dgm:pt modelId="{FC934641-2015-408D-9102-92A564F00B59}">
      <dgm:prSet/>
      <dgm:spPr/>
      <dgm:t>
        <a:bodyPr/>
        <a:lstStyle/>
        <a:p>
          <a:pPr rtl="0"/>
          <a:r>
            <a:rPr lang="en-US" dirty="0"/>
            <a:t>Revocable transfer – income of transferor</a:t>
          </a:r>
        </a:p>
      </dgm:t>
    </dgm:pt>
    <dgm:pt modelId="{52EAAC36-3C62-4341-A4C7-B1CBEDD54922}" type="parTrans" cxnId="{BFE8764A-2366-49FE-809B-9E792852F2A0}">
      <dgm:prSet/>
      <dgm:spPr/>
      <dgm:t>
        <a:bodyPr/>
        <a:lstStyle/>
        <a:p>
          <a:endParaRPr lang="en-US"/>
        </a:p>
      </dgm:t>
    </dgm:pt>
    <dgm:pt modelId="{DEC0755D-C02C-4D59-9074-391417ED69B0}" type="sibTrans" cxnId="{BFE8764A-2366-49FE-809B-9E792852F2A0}">
      <dgm:prSet/>
      <dgm:spPr/>
      <dgm:t>
        <a:bodyPr/>
        <a:lstStyle/>
        <a:p>
          <a:endParaRPr lang="en-US"/>
        </a:p>
      </dgm:t>
    </dgm:pt>
    <dgm:pt modelId="{ABE61F76-0CCC-411B-8400-FCB0F4E3B7FB}" type="pres">
      <dgm:prSet presAssocID="{24D3ECD3-2E38-4FB1-B609-B213833F790F}" presName="Name0" presStyleCnt="0">
        <dgm:presLayoutVars>
          <dgm:dir/>
          <dgm:animLvl val="lvl"/>
          <dgm:resizeHandles val="exact"/>
        </dgm:presLayoutVars>
      </dgm:prSet>
      <dgm:spPr/>
      <dgm:t>
        <a:bodyPr/>
        <a:lstStyle/>
        <a:p>
          <a:endParaRPr lang="en-GB"/>
        </a:p>
      </dgm:t>
    </dgm:pt>
    <dgm:pt modelId="{D1E37A3B-6EA8-4E4C-A75B-083D2A1CE5B9}" type="pres">
      <dgm:prSet presAssocID="{CFEF047D-A44C-4B51-8B4B-C00C7172D450}" presName="linNode" presStyleCnt="0"/>
      <dgm:spPr/>
    </dgm:pt>
    <dgm:pt modelId="{D2087E15-0A34-458D-B445-AFA24BA1B041}" type="pres">
      <dgm:prSet presAssocID="{CFEF047D-A44C-4B51-8B4B-C00C7172D450}" presName="parentText" presStyleLbl="node1" presStyleIdx="0" presStyleCnt="6">
        <dgm:presLayoutVars>
          <dgm:chMax val="1"/>
          <dgm:bulletEnabled val="1"/>
        </dgm:presLayoutVars>
      </dgm:prSet>
      <dgm:spPr/>
      <dgm:t>
        <a:bodyPr/>
        <a:lstStyle/>
        <a:p>
          <a:endParaRPr lang="en-GB"/>
        </a:p>
      </dgm:t>
    </dgm:pt>
    <dgm:pt modelId="{EEB27BE5-8AB2-48DC-A16D-41AA12BB297B}" type="pres">
      <dgm:prSet presAssocID="{CFEF047D-A44C-4B51-8B4B-C00C7172D450}" presName="descendantText" presStyleLbl="alignAccFollowNode1" presStyleIdx="0" presStyleCnt="6">
        <dgm:presLayoutVars>
          <dgm:bulletEnabled val="1"/>
        </dgm:presLayoutVars>
      </dgm:prSet>
      <dgm:spPr/>
      <dgm:t>
        <a:bodyPr/>
        <a:lstStyle/>
        <a:p>
          <a:endParaRPr lang="en-GB"/>
        </a:p>
      </dgm:t>
    </dgm:pt>
    <dgm:pt modelId="{2D5451A2-F24A-4D09-AB8F-9514019A17EA}" type="pres">
      <dgm:prSet presAssocID="{FF181157-DC43-44B3-97BA-2210C9725BCB}" presName="sp" presStyleCnt="0"/>
      <dgm:spPr/>
    </dgm:pt>
    <dgm:pt modelId="{A1713727-16C4-4E71-B850-D64CA0544AE3}" type="pres">
      <dgm:prSet presAssocID="{31B6DE21-D07B-4F02-8E1C-D7973529B5FB}" presName="linNode" presStyleCnt="0"/>
      <dgm:spPr/>
    </dgm:pt>
    <dgm:pt modelId="{A6FDC1EE-37EA-460B-9ED5-2CE7BFAED363}" type="pres">
      <dgm:prSet presAssocID="{31B6DE21-D07B-4F02-8E1C-D7973529B5FB}" presName="parentText" presStyleLbl="node1" presStyleIdx="1" presStyleCnt="6">
        <dgm:presLayoutVars>
          <dgm:chMax val="1"/>
          <dgm:bulletEnabled val="1"/>
        </dgm:presLayoutVars>
      </dgm:prSet>
      <dgm:spPr/>
      <dgm:t>
        <a:bodyPr/>
        <a:lstStyle/>
        <a:p>
          <a:endParaRPr lang="en-GB"/>
        </a:p>
      </dgm:t>
    </dgm:pt>
    <dgm:pt modelId="{70F7FF72-A4D6-49F5-B91C-19236F9E6B0D}" type="pres">
      <dgm:prSet presAssocID="{31B6DE21-D07B-4F02-8E1C-D7973529B5FB}" presName="descendantText" presStyleLbl="alignAccFollowNode1" presStyleIdx="1" presStyleCnt="6">
        <dgm:presLayoutVars>
          <dgm:bulletEnabled val="1"/>
        </dgm:presLayoutVars>
      </dgm:prSet>
      <dgm:spPr/>
      <dgm:t>
        <a:bodyPr/>
        <a:lstStyle/>
        <a:p>
          <a:endParaRPr lang="en-GB"/>
        </a:p>
      </dgm:t>
    </dgm:pt>
    <dgm:pt modelId="{28DA9614-2312-4375-9392-3BDB2AD36F26}" type="pres">
      <dgm:prSet presAssocID="{E02F1F16-26DB-4115-BED2-06CCB80FCB06}" presName="sp" presStyleCnt="0"/>
      <dgm:spPr/>
    </dgm:pt>
    <dgm:pt modelId="{3EDA4F4F-DC8C-456E-9290-287555876A06}" type="pres">
      <dgm:prSet presAssocID="{A86866E0-81DE-48A4-A4C0-E6C8FB8D7C56}" presName="linNode" presStyleCnt="0"/>
      <dgm:spPr/>
    </dgm:pt>
    <dgm:pt modelId="{27A6D89D-DBC8-4A8E-8290-30AD440E8D58}" type="pres">
      <dgm:prSet presAssocID="{A86866E0-81DE-48A4-A4C0-E6C8FB8D7C56}" presName="parentText" presStyleLbl="node1" presStyleIdx="2" presStyleCnt="6">
        <dgm:presLayoutVars>
          <dgm:chMax val="1"/>
          <dgm:bulletEnabled val="1"/>
        </dgm:presLayoutVars>
      </dgm:prSet>
      <dgm:spPr/>
      <dgm:t>
        <a:bodyPr/>
        <a:lstStyle/>
        <a:p>
          <a:endParaRPr lang="en-GB"/>
        </a:p>
      </dgm:t>
    </dgm:pt>
    <dgm:pt modelId="{0BBFE454-F7F3-48A9-9A54-C3156D39B6DD}" type="pres">
      <dgm:prSet presAssocID="{A86866E0-81DE-48A4-A4C0-E6C8FB8D7C56}" presName="descendantText" presStyleLbl="alignAccFollowNode1" presStyleIdx="2" presStyleCnt="6">
        <dgm:presLayoutVars>
          <dgm:bulletEnabled val="1"/>
        </dgm:presLayoutVars>
      </dgm:prSet>
      <dgm:spPr/>
      <dgm:t>
        <a:bodyPr/>
        <a:lstStyle/>
        <a:p>
          <a:endParaRPr lang="en-GB"/>
        </a:p>
      </dgm:t>
    </dgm:pt>
    <dgm:pt modelId="{4E294BE4-8614-4984-8AB9-54BE6542BD34}" type="pres">
      <dgm:prSet presAssocID="{12E6DDE1-5EF8-4592-9F7B-D367B682AAAC}" presName="sp" presStyleCnt="0"/>
      <dgm:spPr/>
    </dgm:pt>
    <dgm:pt modelId="{0009EAF9-376E-4950-96DE-1792F761C787}" type="pres">
      <dgm:prSet presAssocID="{CEE90DB6-D0BD-42EE-92CD-B75A2C360D0A}" presName="linNode" presStyleCnt="0"/>
      <dgm:spPr/>
    </dgm:pt>
    <dgm:pt modelId="{42D476C5-DA41-4998-B2F4-E7282210385F}" type="pres">
      <dgm:prSet presAssocID="{CEE90DB6-D0BD-42EE-92CD-B75A2C360D0A}" presName="parentText" presStyleLbl="node1" presStyleIdx="3" presStyleCnt="6">
        <dgm:presLayoutVars>
          <dgm:chMax val="1"/>
          <dgm:bulletEnabled val="1"/>
        </dgm:presLayoutVars>
      </dgm:prSet>
      <dgm:spPr/>
      <dgm:t>
        <a:bodyPr/>
        <a:lstStyle/>
        <a:p>
          <a:endParaRPr lang="en-GB"/>
        </a:p>
      </dgm:t>
    </dgm:pt>
    <dgm:pt modelId="{4956612B-68A1-4120-B75F-0D535B11097F}" type="pres">
      <dgm:prSet presAssocID="{CEE90DB6-D0BD-42EE-92CD-B75A2C360D0A}" presName="descendantText" presStyleLbl="alignAccFollowNode1" presStyleIdx="3" presStyleCnt="6">
        <dgm:presLayoutVars>
          <dgm:bulletEnabled val="1"/>
        </dgm:presLayoutVars>
      </dgm:prSet>
      <dgm:spPr/>
      <dgm:t>
        <a:bodyPr/>
        <a:lstStyle/>
        <a:p>
          <a:endParaRPr lang="en-GB"/>
        </a:p>
      </dgm:t>
    </dgm:pt>
    <dgm:pt modelId="{FB79EE88-FD74-4823-B41A-632FF1C53E31}" type="pres">
      <dgm:prSet presAssocID="{D926C02F-F21F-4524-8DDE-1FF054B56995}" presName="sp" presStyleCnt="0"/>
      <dgm:spPr/>
    </dgm:pt>
    <dgm:pt modelId="{2CC5CFE0-0003-4CE6-B0C3-DBB50A5764A4}" type="pres">
      <dgm:prSet presAssocID="{5751FBE2-1BA6-4A3D-8DB0-9714FB7D4E9F}" presName="linNode" presStyleCnt="0"/>
      <dgm:spPr/>
    </dgm:pt>
    <dgm:pt modelId="{02D70049-137D-4FDA-ACB9-452FEF1D19B5}" type="pres">
      <dgm:prSet presAssocID="{5751FBE2-1BA6-4A3D-8DB0-9714FB7D4E9F}" presName="parentText" presStyleLbl="node1" presStyleIdx="4" presStyleCnt="6">
        <dgm:presLayoutVars>
          <dgm:chMax val="1"/>
          <dgm:bulletEnabled val="1"/>
        </dgm:presLayoutVars>
      </dgm:prSet>
      <dgm:spPr/>
      <dgm:t>
        <a:bodyPr/>
        <a:lstStyle/>
        <a:p>
          <a:endParaRPr lang="en-GB"/>
        </a:p>
      </dgm:t>
    </dgm:pt>
    <dgm:pt modelId="{9F9E0F96-7A72-48E3-90DF-95BCB60F97C5}" type="pres">
      <dgm:prSet presAssocID="{5751FBE2-1BA6-4A3D-8DB0-9714FB7D4E9F}" presName="descendantText" presStyleLbl="alignAccFollowNode1" presStyleIdx="4" presStyleCnt="6">
        <dgm:presLayoutVars>
          <dgm:bulletEnabled val="1"/>
        </dgm:presLayoutVars>
      </dgm:prSet>
      <dgm:spPr/>
      <dgm:t>
        <a:bodyPr/>
        <a:lstStyle/>
        <a:p>
          <a:endParaRPr lang="en-GB"/>
        </a:p>
      </dgm:t>
    </dgm:pt>
    <dgm:pt modelId="{9B7CBB1A-3CE5-4F7D-B25F-431E5450A5F6}" type="pres">
      <dgm:prSet presAssocID="{D2923A43-F867-4607-8685-93D25D007D22}" presName="sp" presStyleCnt="0"/>
      <dgm:spPr/>
    </dgm:pt>
    <dgm:pt modelId="{5E885D6E-35FB-48BF-BEBF-B00E65B4BD65}" type="pres">
      <dgm:prSet presAssocID="{5EF34701-081A-486D-9A1C-EE62E62B5D55}" presName="linNode" presStyleCnt="0"/>
      <dgm:spPr/>
    </dgm:pt>
    <dgm:pt modelId="{6A06390F-027E-4DC2-ACE2-A6EE0A38B085}" type="pres">
      <dgm:prSet presAssocID="{5EF34701-081A-486D-9A1C-EE62E62B5D55}" presName="parentText" presStyleLbl="node1" presStyleIdx="5" presStyleCnt="6">
        <dgm:presLayoutVars>
          <dgm:chMax val="1"/>
          <dgm:bulletEnabled val="1"/>
        </dgm:presLayoutVars>
      </dgm:prSet>
      <dgm:spPr/>
      <dgm:t>
        <a:bodyPr/>
        <a:lstStyle/>
        <a:p>
          <a:endParaRPr lang="en-GB"/>
        </a:p>
      </dgm:t>
    </dgm:pt>
    <dgm:pt modelId="{7ECE2B5D-02A9-427D-8B53-5B7C52B37CFB}" type="pres">
      <dgm:prSet presAssocID="{5EF34701-081A-486D-9A1C-EE62E62B5D55}" presName="descendantText" presStyleLbl="alignAccFollowNode1" presStyleIdx="5" presStyleCnt="6">
        <dgm:presLayoutVars>
          <dgm:bulletEnabled val="1"/>
        </dgm:presLayoutVars>
      </dgm:prSet>
      <dgm:spPr/>
      <dgm:t>
        <a:bodyPr/>
        <a:lstStyle/>
        <a:p>
          <a:endParaRPr lang="en-GB"/>
        </a:p>
      </dgm:t>
    </dgm:pt>
  </dgm:ptLst>
  <dgm:cxnLst>
    <dgm:cxn modelId="{38CFC700-A275-4F87-A610-507F97BA459D}" type="presOf" srcId="{6926FC7D-6EEB-4E38-A247-D8765430F5A5}" destId="{4956612B-68A1-4120-B75F-0D535B11097F}" srcOrd="0" destOrd="0" presId="urn:microsoft.com/office/officeart/2005/8/layout/vList5"/>
    <dgm:cxn modelId="{E0DA1D5B-0092-48FB-886F-40F5D4E4450E}" srcId="{24D3ECD3-2E38-4FB1-B609-B213833F790F}" destId="{31B6DE21-D07B-4F02-8E1C-D7973529B5FB}" srcOrd="1" destOrd="0" parTransId="{02C4F59C-E7FE-45A6-8E6F-683CF22209DE}" sibTransId="{E02F1F16-26DB-4115-BED2-06CCB80FCB06}"/>
    <dgm:cxn modelId="{385ED6C2-874C-4609-BD0C-AA3255CB977F}" type="presOf" srcId="{A86866E0-81DE-48A4-A4C0-E6C8FB8D7C56}" destId="{27A6D89D-DBC8-4A8E-8290-30AD440E8D58}" srcOrd="0" destOrd="0" presId="urn:microsoft.com/office/officeart/2005/8/layout/vList5"/>
    <dgm:cxn modelId="{AF593179-4DB6-467D-BD40-9C69A4F84B7C}" srcId="{CFEF047D-A44C-4B51-8B4B-C00C7172D450}" destId="{6FFE4A41-F5D7-4A46-A58B-0C8C8C35A397}" srcOrd="0" destOrd="0" parTransId="{F0BCFD3B-A57C-4006-A1F2-404ADD8A46DA}" sibTransId="{5A4E781A-9FBC-4E7B-A441-44E07552DF18}"/>
    <dgm:cxn modelId="{74314FF5-08A2-4F97-A339-582BCBA96ED9}" srcId="{CEE90DB6-D0BD-42EE-92CD-B75A2C360D0A}" destId="{0B201AC0-1CC5-4F05-9252-184857E48B2E}" srcOrd="1" destOrd="0" parTransId="{94AA08DF-9159-4EB6-ADB5-DAA673C9DC54}" sibTransId="{FFFDD5BE-6BFD-4477-AA6D-98159B0FC43F}"/>
    <dgm:cxn modelId="{EC876DBA-1689-4CD7-84D9-90B3BA0BA7AA}" type="presOf" srcId="{56233368-6EE2-4F45-BB02-B730D3AD203C}" destId="{0BBFE454-F7F3-48A9-9A54-C3156D39B6DD}" srcOrd="0" destOrd="0" presId="urn:microsoft.com/office/officeart/2005/8/layout/vList5"/>
    <dgm:cxn modelId="{30C63B3C-EA83-4870-99E3-E094D6636452}" type="presOf" srcId="{CFEF047D-A44C-4B51-8B4B-C00C7172D450}" destId="{D2087E15-0A34-458D-B445-AFA24BA1B041}" srcOrd="0" destOrd="0" presId="urn:microsoft.com/office/officeart/2005/8/layout/vList5"/>
    <dgm:cxn modelId="{0F5C6C74-CA5F-4CFC-8745-4A4A1ACD742A}" srcId="{5751FBE2-1BA6-4A3D-8DB0-9714FB7D4E9F}" destId="{BE99AE5C-8B66-47BD-A667-CE22E2F030A2}" srcOrd="0" destOrd="0" parTransId="{499F50A3-335F-4EE1-BEBD-D463E147665B}" sibTransId="{8D8A9B1A-5B6E-4C77-A80C-D81F4425FEA9}"/>
    <dgm:cxn modelId="{3B26EA31-B92D-4C8D-BA00-DFEEECC4BDC1}" type="presOf" srcId="{24D3ECD3-2E38-4FB1-B609-B213833F790F}" destId="{ABE61F76-0CCC-411B-8400-FCB0F4E3B7FB}" srcOrd="0" destOrd="0" presId="urn:microsoft.com/office/officeart/2005/8/layout/vList5"/>
    <dgm:cxn modelId="{0B171F23-CD02-46C9-B9CA-6D64DD15AD16}" srcId="{24D3ECD3-2E38-4FB1-B609-B213833F790F}" destId="{A86866E0-81DE-48A4-A4C0-E6C8FB8D7C56}" srcOrd="2" destOrd="0" parTransId="{EEDB1130-7EB0-42DB-AB58-018FC1B00CC8}" sibTransId="{12E6DDE1-5EF8-4592-9F7B-D367B682AAAC}"/>
    <dgm:cxn modelId="{E25DC566-016F-484F-A898-59ECBDC13AA3}" srcId="{24D3ECD3-2E38-4FB1-B609-B213833F790F}" destId="{CFEF047D-A44C-4B51-8B4B-C00C7172D450}" srcOrd="0" destOrd="0" parTransId="{1CAA30CC-CAC5-4E8E-B087-B968B8F81F2E}" sibTransId="{FF181157-DC43-44B3-97BA-2210C9725BCB}"/>
    <dgm:cxn modelId="{B582B0EF-74DC-46CF-BE22-373E791577FD}" type="presOf" srcId="{0B201AC0-1CC5-4F05-9252-184857E48B2E}" destId="{4956612B-68A1-4120-B75F-0D535B11097F}" srcOrd="0" destOrd="1" presId="urn:microsoft.com/office/officeart/2005/8/layout/vList5"/>
    <dgm:cxn modelId="{E7D8B4B0-8CE8-47D2-89B7-117136F6B423}" srcId="{24D3ECD3-2E38-4FB1-B609-B213833F790F}" destId="{5EF34701-081A-486D-9A1C-EE62E62B5D55}" srcOrd="5" destOrd="0" parTransId="{FA34F46E-2218-4E98-9419-7CD95C6C5856}" sibTransId="{A7DF4343-58B9-4984-A095-916F1561B86E}"/>
    <dgm:cxn modelId="{BFE8764A-2366-49FE-809B-9E792852F2A0}" srcId="{5EF34701-081A-486D-9A1C-EE62E62B5D55}" destId="{FC934641-2015-408D-9102-92A564F00B59}" srcOrd="0" destOrd="0" parTransId="{52EAAC36-3C62-4341-A4C7-B1CBEDD54922}" sibTransId="{DEC0755D-C02C-4D59-9074-391417ED69B0}"/>
    <dgm:cxn modelId="{30C0D311-FDD6-49AD-8FCF-23449E38C9D6}" type="presOf" srcId="{6FFE4A41-F5D7-4A46-A58B-0C8C8C35A397}" destId="{EEB27BE5-8AB2-48DC-A16D-41AA12BB297B}" srcOrd="0" destOrd="0" presId="urn:microsoft.com/office/officeart/2005/8/layout/vList5"/>
    <dgm:cxn modelId="{EE4A3F2F-BACC-4F6D-996F-40043635D1DE}" type="presOf" srcId="{5751FBE2-1BA6-4A3D-8DB0-9714FB7D4E9F}" destId="{02D70049-137D-4FDA-ACB9-452FEF1D19B5}" srcOrd="0" destOrd="0" presId="urn:microsoft.com/office/officeart/2005/8/layout/vList5"/>
    <dgm:cxn modelId="{BC9E9C2D-BFD5-4505-ACCC-ED07B7F00F2E}" type="presOf" srcId="{8D214086-966B-4D0C-8256-6B55D591D3D4}" destId="{70F7FF72-A4D6-49F5-B91C-19236F9E6B0D}" srcOrd="0" destOrd="1" presId="urn:microsoft.com/office/officeart/2005/8/layout/vList5"/>
    <dgm:cxn modelId="{5FF18167-1A23-418F-97C6-3BE467B229F6}" srcId="{A86866E0-81DE-48A4-A4C0-E6C8FB8D7C56}" destId="{56233368-6EE2-4F45-BB02-B730D3AD203C}" srcOrd="0" destOrd="0" parTransId="{0FAA1DB5-C60F-4009-AF1B-337DD0C2B71B}" sibTransId="{02A66B97-055D-4E1E-9F37-31629CA40462}"/>
    <dgm:cxn modelId="{8B66757A-707D-44E4-9457-419DA9BE8F97}" srcId="{31B6DE21-D07B-4F02-8E1C-D7973529B5FB}" destId="{8D214086-966B-4D0C-8256-6B55D591D3D4}" srcOrd="1" destOrd="0" parTransId="{AF7C16DB-AABC-4C21-85FE-0A7B03C341E8}" sibTransId="{FBF0F055-6D14-44BA-9263-64FC5644AEF6}"/>
    <dgm:cxn modelId="{086BB0C6-0864-4F9B-8D6D-04021C76C55B}" type="presOf" srcId="{1AFA883E-C12E-41B8-BECC-693FE68CEF89}" destId="{70F7FF72-A4D6-49F5-B91C-19236F9E6B0D}" srcOrd="0" destOrd="0" presId="urn:microsoft.com/office/officeart/2005/8/layout/vList5"/>
    <dgm:cxn modelId="{71AA5903-4E3D-459C-BB25-A96DBAE0BE8E}" srcId="{24D3ECD3-2E38-4FB1-B609-B213833F790F}" destId="{CEE90DB6-D0BD-42EE-92CD-B75A2C360D0A}" srcOrd="3" destOrd="0" parTransId="{6A96A76E-1C81-48E4-BEE4-775D92C0C768}" sibTransId="{D926C02F-F21F-4524-8DDE-1FF054B56995}"/>
    <dgm:cxn modelId="{D8A35D39-557B-42B5-B566-C52DCCE23FE0}" type="presOf" srcId="{BE99AE5C-8B66-47BD-A667-CE22E2F030A2}" destId="{9F9E0F96-7A72-48E3-90DF-95BCB60F97C5}" srcOrd="0" destOrd="0" presId="urn:microsoft.com/office/officeart/2005/8/layout/vList5"/>
    <dgm:cxn modelId="{13852EF7-3FF7-4194-B368-71BCEB72A333}" srcId="{24D3ECD3-2E38-4FB1-B609-B213833F790F}" destId="{5751FBE2-1BA6-4A3D-8DB0-9714FB7D4E9F}" srcOrd="4" destOrd="0" parTransId="{338FFF63-9FAD-4A25-B472-FB7905461779}" sibTransId="{D2923A43-F867-4607-8685-93D25D007D22}"/>
    <dgm:cxn modelId="{8A8AE132-E1E7-4491-A3CB-8C958648DF6F}" srcId="{31B6DE21-D07B-4F02-8E1C-D7973529B5FB}" destId="{1AFA883E-C12E-41B8-BECC-693FE68CEF89}" srcOrd="0" destOrd="0" parTransId="{1958D0A2-BE2A-40F1-A6AB-5B354479D22F}" sibTransId="{C268B7EC-82E9-41FD-80AC-5A38D31B0116}"/>
    <dgm:cxn modelId="{0F3F026A-9A78-431F-A38C-7770C39EC53C}" type="presOf" srcId="{31B6DE21-D07B-4F02-8E1C-D7973529B5FB}" destId="{A6FDC1EE-37EA-460B-9ED5-2CE7BFAED363}" srcOrd="0" destOrd="0" presId="urn:microsoft.com/office/officeart/2005/8/layout/vList5"/>
    <dgm:cxn modelId="{E4982F7D-2BE5-476B-9DDB-DB8259E408A4}" type="presOf" srcId="{5EF34701-081A-486D-9A1C-EE62E62B5D55}" destId="{6A06390F-027E-4DC2-ACE2-A6EE0A38B085}" srcOrd="0" destOrd="0" presId="urn:microsoft.com/office/officeart/2005/8/layout/vList5"/>
    <dgm:cxn modelId="{344FD6FA-62E9-4644-BBD8-7F69186ADB32}" type="presOf" srcId="{CEE90DB6-D0BD-42EE-92CD-B75A2C360D0A}" destId="{42D476C5-DA41-4998-B2F4-E7282210385F}" srcOrd="0" destOrd="0" presId="urn:microsoft.com/office/officeart/2005/8/layout/vList5"/>
    <dgm:cxn modelId="{A99D9091-855C-4113-9F0F-2F5AC52F2A49}" type="presOf" srcId="{FC934641-2015-408D-9102-92A564F00B59}" destId="{7ECE2B5D-02A9-427D-8B53-5B7C52B37CFB}" srcOrd="0" destOrd="0" presId="urn:microsoft.com/office/officeart/2005/8/layout/vList5"/>
    <dgm:cxn modelId="{FA077FB4-DBE6-4EE4-BD32-ABD28F91291F}" srcId="{CEE90DB6-D0BD-42EE-92CD-B75A2C360D0A}" destId="{6926FC7D-6EEB-4E38-A247-D8765430F5A5}" srcOrd="0" destOrd="0" parTransId="{7F042121-AB2E-4E00-BD4C-4725FB4E9D39}" sibTransId="{B45DD6DA-B062-4D5C-9FAB-349752160E93}"/>
    <dgm:cxn modelId="{D83747C6-09DE-44E7-B6E7-27B114B64533}" type="presParOf" srcId="{ABE61F76-0CCC-411B-8400-FCB0F4E3B7FB}" destId="{D1E37A3B-6EA8-4E4C-A75B-083D2A1CE5B9}" srcOrd="0" destOrd="0" presId="urn:microsoft.com/office/officeart/2005/8/layout/vList5"/>
    <dgm:cxn modelId="{5ECB439B-D607-413F-9732-545424204600}" type="presParOf" srcId="{D1E37A3B-6EA8-4E4C-A75B-083D2A1CE5B9}" destId="{D2087E15-0A34-458D-B445-AFA24BA1B041}" srcOrd="0" destOrd="0" presId="urn:microsoft.com/office/officeart/2005/8/layout/vList5"/>
    <dgm:cxn modelId="{5986B77B-D496-4489-BC9E-FDBBE27970A8}" type="presParOf" srcId="{D1E37A3B-6EA8-4E4C-A75B-083D2A1CE5B9}" destId="{EEB27BE5-8AB2-48DC-A16D-41AA12BB297B}" srcOrd="1" destOrd="0" presId="urn:microsoft.com/office/officeart/2005/8/layout/vList5"/>
    <dgm:cxn modelId="{4F06007F-3C16-4447-9837-3ACC677FF52B}" type="presParOf" srcId="{ABE61F76-0CCC-411B-8400-FCB0F4E3B7FB}" destId="{2D5451A2-F24A-4D09-AB8F-9514019A17EA}" srcOrd="1" destOrd="0" presId="urn:microsoft.com/office/officeart/2005/8/layout/vList5"/>
    <dgm:cxn modelId="{A7F409DC-6A95-4E50-940B-C4363FAC1881}" type="presParOf" srcId="{ABE61F76-0CCC-411B-8400-FCB0F4E3B7FB}" destId="{A1713727-16C4-4E71-B850-D64CA0544AE3}" srcOrd="2" destOrd="0" presId="urn:microsoft.com/office/officeart/2005/8/layout/vList5"/>
    <dgm:cxn modelId="{B8E7A709-F778-4D88-A6DF-3434DAD0747E}" type="presParOf" srcId="{A1713727-16C4-4E71-B850-D64CA0544AE3}" destId="{A6FDC1EE-37EA-460B-9ED5-2CE7BFAED363}" srcOrd="0" destOrd="0" presId="urn:microsoft.com/office/officeart/2005/8/layout/vList5"/>
    <dgm:cxn modelId="{EA21D429-DC67-4861-A12A-41258393045D}" type="presParOf" srcId="{A1713727-16C4-4E71-B850-D64CA0544AE3}" destId="{70F7FF72-A4D6-49F5-B91C-19236F9E6B0D}" srcOrd="1" destOrd="0" presId="urn:microsoft.com/office/officeart/2005/8/layout/vList5"/>
    <dgm:cxn modelId="{AD4F89CE-9C88-4E6D-905A-E6F9335802D2}" type="presParOf" srcId="{ABE61F76-0CCC-411B-8400-FCB0F4E3B7FB}" destId="{28DA9614-2312-4375-9392-3BDB2AD36F26}" srcOrd="3" destOrd="0" presId="urn:microsoft.com/office/officeart/2005/8/layout/vList5"/>
    <dgm:cxn modelId="{EF31BFA9-7F12-49CA-AB4C-1AF3B126628E}" type="presParOf" srcId="{ABE61F76-0CCC-411B-8400-FCB0F4E3B7FB}" destId="{3EDA4F4F-DC8C-456E-9290-287555876A06}" srcOrd="4" destOrd="0" presId="urn:microsoft.com/office/officeart/2005/8/layout/vList5"/>
    <dgm:cxn modelId="{B6FD7B09-7AD4-456E-B540-78F735DDF083}" type="presParOf" srcId="{3EDA4F4F-DC8C-456E-9290-287555876A06}" destId="{27A6D89D-DBC8-4A8E-8290-30AD440E8D58}" srcOrd="0" destOrd="0" presId="urn:microsoft.com/office/officeart/2005/8/layout/vList5"/>
    <dgm:cxn modelId="{FC825055-81A6-4C7B-AD45-19D9FAE3728B}" type="presParOf" srcId="{3EDA4F4F-DC8C-456E-9290-287555876A06}" destId="{0BBFE454-F7F3-48A9-9A54-C3156D39B6DD}" srcOrd="1" destOrd="0" presId="urn:microsoft.com/office/officeart/2005/8/layout/vList5"/>
    <dgm:cxn modelId="{68572728-75ED-4B26-AE49-9D29F09B6FB6}" type="presParOf" srcId="{ABE61F76-0CCC-411B-8400-FCB0F4E3B7FB}" destId="{4E294BE4-8614-4984-8AB9-54BE6542BD34}" srcOrd="5" destOrd="0" presId="urn:microsoft.com/office/officeart/2005/8/layout/vList5"/>
    <dgm:cxn modelId="{629204BF-37C3-4074-8943-51511DF8D471}" type="presParOf" srcId="{ABE61F76-0CCC-411B-8400-FCB0F4E3B7FB}" destId="{0009EAF9-376E-4950-96DE-1792F761C787}" srcOrd="6" destOrd="0" presId="urn:microsoft.com/office/officeart/2005/8/layout/vList5"/>
    <dgm:cxn modelId="{0C241AAE-B6C6-4EA7-9A95-9B5279EEAD9B}" type="presParOf" srcId="{0009EAF9-376E-4950-96DE-1792F761C787}" destId="{42D476C5-DA41-4998-B2F4-E7282210385F}" srcOrd="0" destOrd="0" presId="urn:microsoft.com/office/officeart/2005/8/layout/vList5"/>
    <dgm:cxn modelId="{D871DE54-233F-4B2B-A694-4D71AC0642AE}" type="presParOf" srcId="{0009EAF9-376E-4950-96DE-1792F761C787}" destId="{4956612B-68A1-4120-B75F-0D535B11097F}" srcOrd="1" destOrd="0" presId="urn:microsoft.com/office/officeart/2005/8/layout/vList5"/>
    <dgm:cxn modelId="{EF3B42D1-6A86-4D0D-A3C1-C785290D10BA}" type="presParOf" srcId="{ABE61F76-0CCC-411B-8400-FCB0F4E3B7FB}" destId="{FB79EE88-FD74-4823-B41A-632FF1C53E31}" srcOrd="7" destOrd="0" presId="urn:microsoft.com/office/officeart/2005/8/layout/vList5"/>
    <dgm:cxn modelId="{05DD3F3C-D632-46EF-B5EB-F1F917F0CB60}" type="presParOf" srcId="{ABE61F76-0CCC-411B-8400-FCB0F4E3B7FB}" destId="{2CC5CFE0-0003-4CE6-B0C3-DBB50A5764A4}" srcOrd="8" destOrd="0" presId="urn:microsoft.com/office/officeart/2005/8/layout/vList5"/>
    <dgm:cxn modelId="{09BD6A46-601B-4D4A-BE95-7CE5B4BBBC20}" type="presParOf" srcId="{2CC5CFE0-0003-4CE6-B0C3-DBB50A5764A4}" destId="{02D70049-137D-4FDA-ACB9-452FEF1D19B5}" srcOrd="0" destOrd="0" presId="urn:microsoft.com/office/officeart/2005/8/layout/vList5"/>
    <dgm:cxn modelId="{4A099436-A6AC-4D9C-80CD-26A2CADFB14E}" type="presParOf" srcId="{2CC5CFE0-0003-4CE6-B0C3-DBB50A5764A4}" destId="{9F9E0F96-7A72-48E3-90DF-95BCB60F97C5}" srcOrd="1" destOrd="0" presId="urn:microsoft.com/office/officeart/2005/8/layout/vList5"/>
    <dgm:cxn modelId="{957BA3B8-7414-41F8-A609-9E169CC81104}" type="presParOf" srcId="{ABE61F76-0CCC-411B-8400-FCB0F4E3B7FB}" destId="{9B7CBB1A-3CE5-4F7D-B25F-431E5450A5F6}" srcOrd="9" destOrd="0" presId="urn:microsoft.com/office/officeart/2005/8/layout/vList5"/>
    <dgm:cxn modelId="{A39525E4-5E17-4922-B3B3-C01DD7CD47DE}" type="presParOf" srcId="{ABE61F76-0CCC-411B-8400-FCB0F4E3B7FB}" destId="{5E885D6E-35FB-48BF-BEBF-B00E65B4BD65}" srcOrd="10" destOrd="0" presId="urn:microsoft.com/office/officeart/2005/8/layout/vList5"/>
    <dgm:cxn modelId="{C27CAD49-537C-41DB-89E5-3C009FF2A307}" type="presParOf" srcId="{5E885D6E-35FB-48BF-BEBF-B00E65B4BD65}" destId="{6A06390F-027E-4DC2-ACE2-A6EE0A38B085}" srcOrd="0" destOrd="0" presId="urn:microsoft.com/office/officeart/2005/8/layout/vList5"/>
    <dgm:cxn modelId="{A0C20FB6-91DC-4A69-9A91-F62109CE8B1E}" type="presParOf" srcId="{5E885D6E-35FB-48BF-BEBF-B00E65B4BD65}" destId="{7ECE2B5D-02A9-427D-8B53-5B7C52B37CF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B26E797B-495E-4322-92B9-984D8E1716CD}"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C9744332-69A9-482D-AC91-B3F5627A227C}">
      <dgm:prSet/>
      <dgm:spPr/>
      <dgm:t>
        <a:bodyPr/>
        <a:lstStyle/>
        <a:p>
          <a:pPr rtl="0"/>
          <a:r>
            <a:rPr lang="en-US" dirty="0"/>
            <a:t>Taxed through a, i.e. the </a:t>
          </a:r>
          <a:r>
            <a:rPr lang="en-US" b="1" u="sng" dirty="0"/>
            <a:t>trustee</a:t>
          </a:r>
          <a:r>
            <a:rPr lang="en-US" dirty="0"/>
            <a:t> – section </a:t>
          </a:r>
          <a:r>
            <a:rPr lang="en-US" b="1" u="sng" dirty="0"/>
            <a:t>representative assessee</a:t>
          </a:r>
          <a:r>
            <a:rPr lang="en-US" dirty="0"/>
            <a:t>160(1)(iv)</a:t>
          </a:r>
        </a:p>
      </dgm:t>
    </dgm:pt>
    <dgm:pt modelId="{96DD30EA-A38D-4B1E-962B-4A7EF8ACD767}" type="parTrans" cxnId="{51C19559-9AD3-441C-BB87-57B7313ED041}">
      <dgm:prSet/>
      <dgm:spPr/>
      <dgm:t>
        <a:bodyPr/>
        <a:lstStyle/>
        <a:p>
          <a:endParaRPr lang="en-US"/>
        </a:p>
      </dgm:t>
    </dgm:pt>
    <dgm:pt modelId="{89A25DEC-BB8E-4C1F-ACBA-335F53C3F3F1}" type="sibTrans" cxnId="{51C19559-9AD3-441C-BB87-57B7313ED041}">
      <dgm:prSet/>
      <dgm:spPr/>
      <dgm:t>
        <a:bodyPr/>
        <a:lstStyle/>
        <a:p>
          <a:endParaRPr lang="en-US"/>
        </a:p>
      </dgm:t>
    </dgm:pt>
    <dgm:pt modelId="{B3B5024F-E7E5-41A3-8215-AD38DD5A47AF}">
      <dgm:prSet/>
      <dgm:spPr/>
      <dgm:t>
        <a:bodyPr/>
        <a:lstStyle/>
        <a:p>
          <a:pPr rtl="0"/>
          <a:r>
            <a:rPr lang="en-US" dirty="0"/>
            <a:t>Rate of tax and extent of taxation depends on the type of trust</a:t>
          </a:r>
        </a:p>
      </dgm:t>
    </dgm:pt>
    <dgm:pt modelId="{4E8626D2-B499-41D5-A50B-963CE0405714}" type="parTrans" cxnId="{6179F438-7FAB-4A90-9C01-B018F3723BEB}">
      <dgm:prSet/>
      <dgm:spPr/>
      <dgm:t>
        <a:bodyPr/>
        <a:lstStyle/>
        <a:p>
          <a:endParaRPr lang="en-US"/>
        </a:p>
      </dgm:t>
    </dgm:pt>
    <dgm:pt modelId="{948E6F47-2743-4B21-81CE-7E59F299AC7D}" type="sibTrans" cxnId="{6179F438-7FAB-4A90-9C01-B018F3723BEB}">
      <dgm:prSet/>
      <dgm:spPr/>
      <dgm:t>
        <a:bodyPr/>
        <a:lstStyle/>
        <a:p>
          <a:endParaRPr lang="en-US"/>
        </a:p>
      </dgm:t>
    </dgm:pt>
    <dgm:pt modelId="{7268CBC2-41BF-4B81-9A3A-B70D2BC6C48B}">
      <dgm:prSet/>
      <dgm:spPr/>
      <dgm:t>
        <a:bodyPr/>
        <a:lstStyle/>
        <a:p>
          <a:pPr rtl="0"/>
          <a:r>
            <a:rPr lang="en-US" dirty="0"/>
            <a:t>Revocable Trust:</a:t>
          </a:r>
        </a:p>
      </dgm:t>
    </dgm:pt>
    <dgm:pt modelId="{E5CAD4F6-9AF7-4A08-8BA2-19F0E92C37EC}" type="parTrans" cxnId="{FADCBAD0-D413-4459-B295-B428D4B4AA4D}">
      <dgm:prSet/>
      <dgm:spPr/>
      <dgm:t>
        <a:bodyPr/>
        <a:lstStyle/>
        <a:p>
          <a:endParaRPr lang="en-US"/>
        </a:p>
      </dgm:t>
    </dgm:pt>
    <dgm:pt modelId="{F3DC5CBB-B550-49A0-BB4A-C5855A963998}" type="sibTrans" cxnId="{FADCBAD0-D413-4459-B295-B428D4B4AA4D}">
      <dgm:prSet/>
      <dgm:spPr/>
      <dgm:t>
        <a:bodyPr/>
        <a:lstStyle/>
        <a:p>
          <a:endParaRPr lang="en-US"/>
        </a:p>
      </dgm:t>
    </dgm:pt>
    <dgm:pt modelId="{859F3DE3-C218-4287-A0E8-54A3CA754485}">
      <dgm:prSet/>
      <dgm:spPr/>
      <dgm:t>
        <a:bodyPr/>
        <a:lstStyle/>
        <a:p>
          <a:pPr rtl="0"/>
          <a:r>
            <a:rPr lang="en-US" dirty="0"/>
            <a:t>Section 61 – taxable in the hands of the transferor</a:t>
          </a:r>
        </a:p>
      </dgm:t>
    </dgm:pt>
    <dgm:pt modelId="{79CA9575-A565-4CCA-9FBA-793E32F51E35}" type="parTrans" cxnId="{14126A78-E67C-46A3-BF32-0A24E99DB9B1}">
      <dgm:prSet/>
      <dgm:spPr/>
      <dgm:t>
        <a:bodyPr/>
        <a:lstStyle/>
        <a:p>
          <a:endParaRPr lang="en-US"/>
        </a:p>
      </dgm:t>
    </dgm:pt>
    <dgm:pt modelId="{0C15E267-D293-4E91-BE84-A6F43AF465F1}" type="sibTrans" cxnId="{14126A78-E67C-46A3-BF32-0A24E99DB9B1}">
      <dgm:prSet/>
      <dgm:spPr/>
      <dgm:t>
        <a:bodyPr/>
        <a:lstStyle/>
        <a:p>
          <a:endParaRPr lang="en-US"/>
        </a:p>
      </dgm:t>
    </dgm:pt>
    <dgm:pt modelId="{65FE37BA-04E7-4FF4-BAF1-A500A8D82302}">
      <dgm:prSet/>
      <dgm:spPr/>
      <dgm:t>
        <a:bodyPr/>
        <a:lstStyle/>
        <a:p>
          <a:pPr rtl="0"/>
          <a:r>
            <a:rPr lang="en-US" dirty="0"/>
            <a:t>Irrevocable Trust:</a:t>
          </a:r>
        </a:p>
      </dgm:t>
    </dgm:pt>
    <dgm:pt modelId="{99E60326-4F1A-4917-8957-47CA9636F5B5}" type="parTrans" cxnId="{85C1159B-F626-4EC2-869F-8158AADBA82A}">
      <dgm:prSet/>
      <dgm:spPr/>
      <dgm:t>
        <a:bodyPr/>
        <a:lstStyle/>
        <a:p>
          <a:endParaRPr lang="en-US"/>
        </a:p>
      </dgm:t>
    </dgm:pt>
    <dgm:pt modelId="{71230451-0C22-4DC8-89E6-01945D229F04}" type="sibTrans" cxnId="{85C1159B-F626-4EC2-869F-8158AADBA82A}">
      <dgm:prSet/>
      <dgm:spPr/>
      <dgm:t>
        <a:bodyPr/>
        <a:lstStyle/>
        <a:p>
          <a:endParaRPr lang="en-US"/>
        </a:p>
      </dgm:t>
    </dgm:pt>
    <dgm:pt modelId="{466B6BF3-B03B-46B1-AE40-D33A52BAC127}">
      <dgm:prSet/>
      <dgm:spPr/>
      <dgm:t>
        <a:bodyPr/>
        <a:lstStyle/>
        <a:p>
          <a:pPr rtl="0"/>
          <a:r>
            <a:rPr lang="en-US" dirty="0"/>
            <a:t>Taxable u/s. 161/164 depending upon whether it is determinate or indeterminate trust</a:t>
          </a:r>
        </a:p>
      </dgm:t>
    </dgm:pt>
    <dgm:pt modelId="{E4C7EC06-4E62-42D6-8F8D-1A9542B2CEFE}" type="parTrans" cxnId="{2954DB0A-1E37-44E0-BA60-F121F23FD712}">
      <dgm:prSet/>
      <dgm:spPr/>
      <dgm:t>
        <a:bodyPr/>
        <a:lstStyle/>
        <a:p>
          <a:endParaRPr lang="en-US"/>
        </a:p>
      </dgm:t>
    </dgm:pt>
    <dgm:pt modelId="{BE29F2BB-B0D5-4F0E-ABBC-2DD4EF06F897}" type="sibTrans" cxnId="{2954DB0A-1E37-44E0-BA60-F121F23FD712}">
      <dgm:prSet/>
      <dgm:spPr/>
      <dgm:t>
        <a:bodyPr/>
        <a:lstStyle/>
        <a:p>
          <a:endParaRPr lang="en-US"/>
        </a:p>
      </dgm:t>
    </dgm:pt>
    <dgm:pt modelId="{4CC6ED30-8E5C-4729-890E-7864A0E108CF}" type="pres">
      <dgm:prSet presAssocID="{B26E797B-495E-4322-92B9-984D8E1716CD}" presName="linear" presStyleCnt="0">
        <dgm:presLayoutVars>
          <dgm:animLvl val="lvl"/>
          <dgm:resizeHandles val="exact"/>
        </dgm:presLayoutVars>
      </dgm:prSet>
      <dgm:spPr/>
      <dgm:t>
        <a:bodyPr/>
        <a:lstStyle/>
        <a:p>
          <a:endParaRPr lang="en-GB"/>
        </a:p>
      </dgm:t>
    </dgm:pt>
    <dgm:pt modelId="{446877AA-1311-4F33-A341-925BCEEEEDC5}" type="pres">
      <dgm:prSet presAssocID="{C9744332-69A9-482D-AC91-B3F5627A227C}" presName="parentText" presStyleLbl="node1" presStyleIdx="0" presStyleCnt="4">
        <dgm:presLayoutVars>
          <dgm:chMax val="0"/>
          <dgm:bulletEnabled val="1"/>
        </dgm:presLayoutVars>
      </dgm:prSet>
      <dgm:spPr/>
      <dgm:t>
        <a:bodyPr/>
        <a:lstStyle/>
        <a:p>
          <a:endParaRPr lang="en-GB"/>
        </a:p>
      </dgm:t>
    </dgm:pt>
    <dgm:pt modelId="{06061D02-22E5-4D82-98EF-EDBBF360FCB1}" type="pres">
      <dgm:prSet presAssocID="{89A25DEC-BB8E-4C1F-ACBA-335F53C3F3F1}" presName="spacer" presStyleCnt="0"/>
      <dgm:spPr/>
    </dgm:pt>
    <dgm:pt modelId="{E18B9781-C49F-4BBD-BBFF-CCFDD53DD836}" type="pres">
      <dgm:prSet presAssocID="{B3B5024F-E7E5-41A3-8215-AD38DD5A47AF}" presName="parentText" presStyleLbl="node1" presStyleIdx="1" presStyleCnt="4">
        <dgm:presLayoutVars>
          <dgm:chMax val="0"/>
          <dgm:bulletEnabled val="1"/>
        </dgm:presLayoutVars>
      </dgm:prSet>
      <dgm:spPr/>
      <dgm:t>
        <a:bodyPr/>
        <a:lstStyle/>
        <a:p>
          <a:endParaRPr lang="en-GB"/>
        </a:p>
      </dgm:t>
    </dgm:pt>
    <dgm:pt modelId="{05FE5D5C-466E-4C5E-9460-D4DCDFC5B808}" type="pres">
      <dgm:prSet presAssocID="{948E6F47-2743-4B21-81CE-7E59F299AC7D}" presName="spacer" presStyleCnt="0"/>
      <dgm:spPr/>
    </dgm:pt>
    <dgm:pt modelId="{FD3017AF-026D-4AB9-8A7A-E22A4BC8D464}" type="pres">
      <dgm:prSet presAssocID="{7268CBC2-41BF-4B81-9A3A-B70D2BC6C48B}" presName="parentText" presStyleLbl="node1" presStyleIdx="2" presStyleCnt="4">
        <dgm:presLayoutVars>
          <dgm:chMax val="0"/>
          <dgm:bulletEnabled val="1"/>
        </dgm:presLayoutVars>
      </dgm:prSet>
      <dgm:spPr/>
      <dgm:t>
        <a:bodyPr/>
        <a:lstStyle/>
        <a:p>
          <a:endParaRPr lang="en-GB"/>
        </a:p>
      </dgm:t>
    </dgm:pt>
    <dgm:pt modelId="{7A0267F9-9B56-477B-BE2B-2093DAA44A6B}" type="pres">
      <dgm:prSet presAssocID="{7268CBC2-41BF-4B81-9A3A-B70D2BC6C48B}" presName="childText" presStyleLbl="revTx" presStyleIdx="0" presStyleCnt="2">
        <dgm:presLayoutVars>
          <dgm:bulletEnabled val="1"/>
        </dgm:presLayoutVars>
      </dgm:prSet>
      <dgm:spPr/>
      <dgm:t>
        <a:bodyPr/>
        <a:lstStyle/>
        <a:p>
          <a:endParaRPr lang="en-GB"/>
        </a:p>
      </dgm:t>
    </dgm:pt>
    <dgm:pt modelId="{97682D7B-34A0-433D-B765-3082DE43CA09}" type="pres">
      <dgm:prSet presAssocID="{65FE37BA-04E7-4FF4-BAF1-A500A8D82302}" presName="parentText" presStyleLbl="node1" presStyleIdx="3" presStyleCnt="4">
        <dgm:presLayoutVars>
          <dgm:chMax val="0"/>
          <dgm:bulletEnabled val="1"/>
        </dgm:presLayoutVars>
      </dgm:prSet>
      <dgm:spPr/>
      <dgm:t>
        <a:bodyPr/>
        <a:lstStyle/>
        <a:p>
          <a:endParaRPr lang="en-GB"/>
        </a:p>
      </dgm:t>
    </dgm:pt>
    <dgm:pt modelId="{7FAECDCA-E66A-4851-8903-67AF460B1B47}" type="pres">
      <dgm:prSet presAssocID="{65FE37BA-04E7-4FF4-BAF1-A500A8D82302}" presName="childText" presStyleLbl="revTx" presStyleIdx="1" presStyleCnt="2">
        <dgm:presLayoutVars>
          <dgm:bulletEnabled val="1"/>
        </dgm:presLayoutVars>
      </dgm:prSet>
      <dgm:spPr/>
      <dgm:t>
        <a:bodyPr/>
        <a:lstStyle/>
        <a:p>
          <a:endParaRPr lang="en-GB"/>
        </a:p>
      </dgm:t>
    </dgm:pt>
  </dgm:ptLst>
  <dgm:cxnLst>
    <dgm:cxn modelId="{C6F5F52B-6AB5-4132-A912-890925F13A29}" type="presOf" srcId="{65FE37BA-04E7-4FF4-BAF1-A500A8D82302}" destId="{97682D7B-34A0-433D-B765-3082DE43CA09}" srcOrd="0" destOrd="0" presId="urn:microsoft.com/office/officeart/2005/8/layout/vList2"/>
    <dgm:cxn modelId="{6179F438-7FAB-4A90-9C01-B018F3723BEB}" srcId="{B26E797B-495E-4322-92B9-984D8E1716CD}" destId="{B3B5024F-E7E5-41A3-8215-AD38DD5A47AF}" srcOrd="1" destOrd="0" parTransId="{4E8626D2-B499-41D5-A50B-963CE0405714}" sibTransId="{948E6F47-2743-4B21-81CE-7E59F299AC7D}"/>
    <dgm:cxn modelId="{B1B2406B-D078-4A97-8392-9B4D85CE3ABB}" type="presOf" srcId="{7268CBC2-41BF-4B81-9A3A-B70D2BC6C48B}" destId="{FD3017AF-026D-4AB9-8A7A-E22A4BC8D464}" srcOrd="0" destOrd="0" presId="urn:microsoft.com/office/officeart/2005/8/layout/vList2"/>
    <dgm:cxn modelId="{14126A78-E67C-46A3-BF32-0A24E99DB9B1}" srcId="{7268CBC2-41BF-4B81-9A3A-B70D2BC6C48B}" destId="{859F3DE3-C218-4287-A0E8-54A3CA754485}" srcOrd="0" destOrd="0" parTransId="{79CA9575-A565-4CCA-9FBA-793E32F51E35}" sibTransId="{0C15E267-D293-4E91-BE84-A6F43AF465F1}"/>
    <dgm:cxn modelId="{F2473710-9357-4199-8352-D83FF7CE50EC}" type="presOf" srcId="{B3B5024F-E7E5-41A3-8215-AD38DD5A47AF}" destId="{E18B9781-C49F-4BBD-BBFF-CCFDD53DD836}" srcOrd="0" destOrd="0" presId="urn:microsoft.com/office/officeart/2005/8/layout/vList2"/>
    <dgm:cxn modelId="{FADCBAD0-D413-4459-B295-B428D4B4AA4D}" srcId="{B26E797B-495E-4322-92B9-984D8E1716CD}" destId="{7268CBC2-41BF-4B81-9A3A-B70D2BC6C48B}" srcOrd="2" destOrd="0" parTransId="{E5CAD4F6-9AF7-4A08-8BA2-19F0E92C37EC}" sibTransId="{F3DC5CBB-B550-49A0-BB4A-C5855A963998}"/>
    <dgm:cxn modelId="{4D798D5A-7F96-4418-9C88-6D62EE564253}" type="presOf" srcId="{466B6BF3-B03B-46B1-AE40-D33A52BAC127}" destId="{7FAECDCA-E66A-4851-8903-67AF460B1B47}" srcOrd="0" destOrd="0" presId="urn:microsoft.com/office/officeart/2005/8/layout/vList2"/>
    <dgm:cxn modelId="{2954DB0A-1E37-44E0-BA60-F121F23FD712}" srcId="{65FE37BA-04E7-4FF4-BAF1-A500A8D82302}" destId="{466B6BF3-B03B-46B1-AE40-D33A52BAC127}" srcOrd="0" destOrd="0" parTransId="{E4C7EC06-4E62-42D6-8F8D-1A9542B2CEFE}" sibTransId="{BE29F2BB-B0D5-4F0E-ABBC-2DD4EF06F897}"/>
    <dgm:cxn modelId="{F6C375E3-88B2-425E-8851-9535D39631A5}" type="presOf" srcId="{B26E797B-495E-4322-92B9-984D8E1716CD}" destId="{4CC6ED30-8E5C-4729-890E-7864A0E108CF}" srcOrd="0" destOrd="0" presId="urn:microsoft.com/office/officeart/2005/8/layout/vList2"/>
    <dgm:cxn modelId="{51C19559-9AD3-441C-BB87-57B7313ED041}" srcId="{B26E797B-495E-4322-92B9-984D8E1716CD}" destId="{C9744332-69A9-482D-AC91-B3F5627A227C}" srcOrd="0" destOrd="0" parTransId="{96DD30EA-A38D-4B1E-962B-4A7EF8ACD767}" sibTransId="{89A25DEC-BB8E-4C1F-ACBA-335F53C3F3F1}"/>
    <dgm:cxn modelId="{518BB8DF-69BC-492A-99D6-28074E10756E}" type="presOf" srcId="{859F3DE3-C218-4287-A0E8-54A3CA754485}" destId="{7A0267F9-9B56-477B-BE2B-2093DAA44A6B}" srcOrd="0" destOrd="0" presId="urn:microsoft.com/office/officeart/2005/8/layout/vList2"/>
    <dgm:cxn modelId="{85C1159B-F626-4EC2-869F-8158AADBA82A}" srcId="{B26E797B-495E-4322-92B9-984D8E1716CD}" destId="{65FE37BA-04E7-4FF4-BAF1-A500A8D82302}" srcOrd="3" destOrd="0" parTransId="{99E60326-4F1A-4917-8957-47CA9636F5B5}" sibTransId="{71230451-0C22-4DC8-89E6-01945D229F04}"/>
    <dgm:cxn modelId="{4827D253-3052-4977-9163-AE12494F65FD}" type="presOf" srcId="{C9744332-69A9-482D-AC91-B3F5627A227C}" destId="{446877AA-1311-4F33-A341-925BCEEEEDC5}" srcOrd="0" destOrd="0" presId="urn:microsoft.com/office/officeart/2005/8/layout/vList2"/>
    <dgm:cxn modelId="{27C9DE98-7FCB-4890-BF21-14A768D88DD2}" type="presParOf" srcId="{4CC6ED30-8E5C-4729-890E-7864A0E108CF}" destId="{446877AA-1311-4F33-A341-925BCEEEEDC5}" srcOrd="0" destOrd="0" presId="urn:microsoft.com/office/officeart/2005/8/layout/vList2"/>
    <dgm:cxn modelId="{6EA38C65-5657-4C12-A038-B155726B7619}" type="presParOf" srcId="{4CC6ED30-8E5C-4729-890E-7864A0E108CF}" destId="{06061D02-22E5-4D82-98EF-EDBBF360FCB1}" srcOrd="1" destOrd="0" presId="urn:microsoft.com/office/officeart/2005/8/layout/vList2"/>
    <dgm:cxn modelId="{CBBC8863-430E-4DC6-B50D-9A13F66BA23F}" type="presParOf" srcId="{4CC6ED30-8E5C-4729-890E-7864A0E108CF}" destId="{E18B9781-C49F-4BBD-BBFF-CCFDD53DD836}" srcOrd="2" destOrd="0" presId="urn:microsoft.com/office/officeart/2005/8/layout/vList2"/>
    <dgm:cxn modelId="{A345196B-D910-4527-9382-7B5B97806740}" type="presParOf" srcId="{4CC6ED30-8E5C-4729-890E-7864A0E108CF}" destId="{05FE5D5C-466E-4C5E-9460-D4DCDFC5B808}" srcOrd="3" destOrd="0" presId="urn:microsoft.com/office/officeart/2005/8/layout/vList2"/>
    <dgm:cxn modelId="{DB4AB49F-FFB3-4A88-9D7B-1238FAA88BFB}" type="presParOf" srcId="{4CC6ED30-8E5C-4729-890E-7864A0E108CF}" destId="{FD3017AF-026D-4AB9-8A7A-E22A4BC8D464}" srcOrd="4" destOrd="0" presId="urn:microsoft.com/office/officeart/2005/8/layout/vList2"/>
    <dgm:cxn modelId="{3F398F6B-A690-4432-AF79-F14C52F7BD36}" type="presParOf" srcId="{4CC6ED30-8E5C-4729-890E-7864A0E108CF}" destId="{7A0267F9-9B56-477B-BE2B-2093DAA44A6B}" srcOrd="5" destOrd="0" presId="urn:microsoft.com/office/officeart/2005/8/layout/vList2"/>
    <dgm:cxn modelId="{860FF8E3-9380-4817-A279-2378ED521EAD}" type="presParOf" srcId="{4CC6ED30-8E5C-4729-890E-7864A0E108CF}" destId="{97682D7B-34A0-433D-B765-3082DE43CA09}" srcOrd="6" destOrd="0" presId="urn:microsoft.com/office/officeart/2005/8/layout/vList2"/>
    <dgm:cxn modelId="{22A7F225-C889-49C2-82B5-0ADB2404F840}" type="presParOf" srcId="{4CC6ED30-8E5C-4729-890E-7864A0E108CF}" destId="{7FAECDCA-E66A-4851-8903-67AF460B1B4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ADE78184-A4C7-4BDD-B458-F07844742AA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DDE9900-098D-4EA0-BC38-C1651FE15294}">
      <dgm:prSet/>
      <dgm:spPr/>
      <dgm:t>
        <a:bodyPr/>
        <a:lstStyle/>
        <a:p>
          <a:pPr rtl="0"/>
          <a:r>
            <a:rPr lang="en-US" dirty="0"/>
            <a:t>Identified beneficiaries or their class</a:t>
          </a:r>
        </a:p>
      </dgm:t>
    </dgm:pt>
    <dgm:pt modelId="{686D0A3C-7386-4841-92B8-02BC72119496}" type="parTrans" cxnId="{C5D28956-ADB7-49F1-9483-ED5A6AF2C7A5}">
      <dgm:prSet/>
      <dgm:spPr/>
      <dgm:t>
        <a:bodyPr/>
        <a:lstStyle/>
        <a:p>
          <a:endParaRPr lang="en-US"/>
        </a:p>
      </dgm:t>
    </dgm:pt>
    <dgm:pt modelId="{316333B3-BE9C-45A8-B27B-6E2FC083D0EB}" type="sibTrans" cxnId="{C5D28956-ADB7-49F1-9483-ED5A6AF2C7A5}">
      <dgm:prSet/>
      <dgm:spPr/>
      <dgm:t>
        <a:bodyPr/>
        <a:lstStyle/>
        <a:p>
          <a:endParaRPr lang="en-US"/>
        </a:p>
      </dgm:t>
    </dgm:pt>
    <dgm:pt modelId="{942E3DEB-37DC-4B15-A0FD-47610B8D0E5B}">
      <dgm:prSet/>
      <dgm:spPr/>
      <dgm:t>
        <a:bodyPr/>
        <a:lstStyle/>
        <a:p>
          <a:pPr rtl="0"/>
          <a:r>
            <a:rPr lang="en-US" dirty="0"/>
            <a:t>Identified share</a:t>
          </a:r>
        </a:p>
      </dgm:t>
    </dgm:pt>
    <dgm:pt modelId="{7556BD8F-97D9-405F-939B-B555F0D2A75B}" type="parTrans" cxnId="{4D0BBD72-3842-450B-B609-A4EBCD5A8E9E}">
      <dgm:prSet/>
      <dgm:spPr/>
      <dgm:t>
        <a:bodyPr/>
        <a:lstStyle/>
        <a:p>
          <a:endParaRPr lang="en-US"/>
        </a:p>
      </dgm:t>
    </dgm:pt>
    <dgm:pt modelId="{33633B6F-5DAF-455C-BE15-B0146E714F89}" type="sibTrans" cxnId="{4D0BBD72-3842-450B-B609-A4EBCD5A8E9E}">
      <dgm:prSet/>
      <dgm:spPr/>
      <dgm:t>
        <a:bodyPr/>
        <a:lstStyle/>
        <a:p>
          <a:endParaRPr lang="en-US"/>
        </a:p>
      </dgm:t>
    </dgm:pt>
    <dgm:pt modelId="{C7908BA8-B2DB-479F-B19C-66957B36A86E}" type="pres">
      <dgm:prSet presAssocID="{ADE78184-A4C7-4BDD-B458-F07844742AAE}" presName="linear" presStyleCnt="0">
        <dgm:presLayoutVars>
          <dgm:animLvl val="lvl"/>
          <dgm:resizeHandles val="exact"/>
        </dgm:presLayoutVars>
      </dgm:prSet>
      <dgm:spPr/>
      <dgm:t>
        <a:bodyPr/>
        <a:lstStyle/>
        <a:p>
          <a:endParaRPr lang="en-GB"/>
        </a:p>
      </dgm:t>
    </dgm:pt>
    <dgm:pt modelId="{23393452-349E-4A7C-8EF0-448F22698121}" type="pres">
      <dgm:prSet presAssocID="{6DDE9900-098D-4EA0-BC38-C1651FE15294}" presName="parentText" presStyleLbl="node1" presStyleIdx="0" presStyleCnt="2">
        <dgm:presLayoutVars>
          <dgm:chMax val="0"/>
          <dgm:bulletEnabled val="1"/>
        </dgm:presLayoutVars>
      </dgm:prSet>
      <dgm:spPr/>
      <dgm:t>
        <a:bodyPr/>
        <a:lstStyle/>
        <a:p>
          <a:endParaRPr lang="en-GB"/>
        </a:p>
      </dgm:t>
    </dgm:pt>
    <dgm:pt modelId="{84F13D81-7B31-42DE-96AA-5D8153834BE3}" type="pres">
      <dgm:prSet presAssocID="{316333B3-BE9C-45A8-B27B-6E2FC083D0EB}" presName="spacer" presStyleCnt="0"/>
      <dgm:spPr/>
    </dgm:pt>
    <dgm:pt modelId="{F79637A2-4C1B-4254-8E3B-B8587152FF1D}" type="pres">
      <dgm:prSet presAssocID="{942E3DEB-37DC-4B15-A0FD-47610B8D0E5B}" presName="parentText" presStyleLbl="node1" presStyleIdx="1" presStyleCnt="2">
        <dgm:presLayoutVars>
          <dgm:chMax val="0"/>
          <dgm:bulletEnabled val="1"/>
        </dgm:presLayoutVars>
      </dgm:prSet>
      <dgm:spPr/>
      <dgm:t>
        <a:bodyPr/>
        <a:lstStyle/>
        <a:p>
          <a:endParaRPr lang="en-GB"/>
        </a:p>
      </dgm:t>
    </dgm:pt>
  </dgm:ptLst>
  <dgm:cxnLst>
    <dgm:cxn modelId="{B1E86D5C-33EA-4ECD-9E0E-10B930BE4DED}" type="presOf" srcId="{6DDE9900-098D-4EA0-BC38-C1651FE15294}" destId="{23393452-349E-4A7C-8EF0-448F22698121}" srcOrd="0" destOrd="0" presId="urn:microsoft.com/office/officeart/2005/8/layout/vList2"/>
    <dgm:cxn modelId="{BE6958A0-4FEE-434C-9D14-03F0900CFEBD}" type="presOf" srcId="{942E3DEB-37DC-4B15-A0FD-47610B8D0E5B}" destId="{F79637A2-4C1B-4254-8E3B-B8587152FF1D}" srcOrd="0" destOrd="0" presId="urn:microsoft.com/office/officeart/2005/8/layout/vList2"/>
    <dgm:cxn modelId="{156E80DE-DC7E-48A7-8E8E-20802A7D68CD}" type="presOf" srcId="{ADE78184-A4C7-4BDD-B458-F07844742AAE}" destId="{C7908BA8-B2DB-479F-B19C-66957B36A86E}" srcOrd="0" destOrd="0" presId="urn:microsoft.com/office/officeart/2005/8/layout/vList2"/>
    <dgm:cxn modelId="{4D0BBD72-3842-450B-B609-A4EBCD5A8E9E}" srcId="{ADE78184-A4C7-4BDD-B458-F07844742AAE}" destId="{942E3DEB-37DC-4B15-A0FD-47610B8D0E5B}" srcOrd="1" destOrd="0" parTransId="{7556BD8F-97D9-405F-939B-B555F0D2A75B}" sibTransId="{33633B6F-5DAF-455C-BE15-B0146E714F89}"/>
    <dgm:cxn modelId="{C5D28956-ADB7-49F1-9483-ED5A6AF2C7A5}" srcId="{ADE78184-A4C7-4BDD-B458-F07844742AAE}" destId="{6DDE9900-098D-4EA0-BC38-C1651FE15294}" srcOrd="0" destOrd="0" parTransId="{686D0A3C-7386-4841-92B8-02BC72119496}" sibTransId="{316333B3-BE9C-45A8-B27B-6E2FC083D0EB}"/>
    <dgm:cxn modelId="{C6223A47-0C7B-4491-8E6D-16A873F4AA5A}" type="presParOf" srcId="{C7908BA8-B2DB-479F-B19C-66957B36A86E}" destId="{23393452-349E-4A7C-8EF0-448F22698121}" srcOrd="0" destOrd="0" presId="urn:microsoft.com/office/officeart/2005/8/layout/vList2"/>
    <dgm:cxn modelId="{F645AE97-053B-4C4D-993F-2548CB36E698}" type="presParOf" srcId="{C7908BA8-B2DB-479F-B19C-66957B36A86E}" destId="{84F13D81-7B31-42DE-96AA-5D8153834BE3}" srcOrd="1" destOrd="0" presId="urn:microsoft.com/office/officeart/2005/8/layout/vList2"/>
    <dgm:cxn modelId="{3B8BE4C5-1E64-4AE8-83DC-B3FF3F053BDE}" type="presParOf" srcId="{C7908BA8-B2DB-479F-B19C-66957B36A86E}" destId="{F79637A2-4C1B-4254-8E3B-B8587152FF1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592E3DE0-9A67-4838-B7BD-5B5A8F6B9A0F}" type="doc">
      <dgm:prSet loTypeId="urn:microsoft.com/office/officeart/2005/8/layout/hierarchy6" loCatId="hierarchy" qsTypeId="urn:microsoft.com/office/officeart/2005/8/quickstyle/3d3" qsCatId="3D" csTypeId="urn:microsoft.com/office/officeart/2005/8/colors/colorful1#39" csCatId="colorful" phldr="1"/>
      <dgm:spPr/>
      <dgm:t>
        <a:bodyPr/>
        <a:lstStyle/>
        <a:p>
          <a:endParaRPr lang="en-US"/>
        </a:p>
      </dgm:t>
    </dgm:pt>
    <dgm:pt modelId="{FDFE9BC6-AAF4-4A6B-BD07-34F5583F9300}">
      <dgm:prSet custT="1"/>
      <dgm:spPr/>
      <dgm:t>
        <a:bodyPr/>
        <a:lstStyle/>
        <a:p>
          <a:pPr rtl="0"/>
          <a:r>
            <a:rPr lang="en-US" sz="2000" b="1" dirty="0"/>
            <a:t>Beneficiaries</a:t>
          </a:r>
        </a:p>
      </dgm:t>
    </dgm:pt>
    <dgm:pt modelId="{C700505E-5883-4FDD-A24B-DF0EEF8ADDB7}" type="parTrans" cxnId="{87400A2B-DAB9-48E0-BC77-457B3F98399A}">
      <dgm:prSet/>
      <dgm:spPr/>
      <dgm:t>
        <a:bodyPr/>
        <a:lstStyle/>
        <a:p>
          <a:endParaRPr lang="en-US"/>
        </a:p>
      </dgm:t>
    </dgm:pt>
    <dgm:pt modelId="{4B888AA1-0E0F-49F7-89A1-056E1A313949}" type="sibTrans" cxnId="{87400A2B-DAB9-48E0-BC77-457B3F98399A}">
      <dgm:prSet/>
      <dgm:spPr/>
      <dgm:t>
        <a:bodyPr/>
        <a:lstStyle/>
        <a:p>
          <a:endParaRPr lang="en-US"/>
        </a:p>
      </dgm:t>
    </dgm:pt>
    <dgm:pt modelId="{30125411-6934-4B34-91B3-1830BE1DBE3B}">
      <dgm:prSet/>
      <dgm:spPr/>
      <dgm:t>
        <a:bodyPr/>
        <a:lstStyle/>
        <a:p>
          <a:pPr rtl="0"/>
          <a:r>
            <a:rPr lang="en-US" dirty="0"/>
            <a:t>A</a:t>
          </a:r>
        </a:p>
      </dgm:t>
    </dgm:pt>
    <dgm:pt modelId="{3619CABF-0A37-4505-87F9-7693416F7CF3}" type="parTrans" cxnId="{E43A932F-F938-4091-BD66-31634169F220}">
      <dgm:prSet/>
      <dgm:spPr/>
      <dgm:t>
        <a:bodyPr/>
        <a:lstStyle/>
        <a:p>
          <a:endParaRPr lang="en-US"/>
        </a:p>
      </dgm:t>
    </dgm:pt>
    <dgm:pt modelId="{E247CD0A-841F-4F2A-A826-61095E8280AA}" type="sibTrans" cxnId="{E43A932F-F938-4091-BD66-31634169F220}">
      <dgm:prSet/>
      <dgm:spPr/>
      <dgm:t>
        <a:bodyPr/>
        <a:lstStyle/>
        <a:p>
          <a:endParaRPr lang="en-US"/>
        </a:p>
      </dgm:t>
    </dgm:pt>
    <dgm:pt modelId="{A6F2D123-2586-4F43-B590-71A1F0C71586}">
      <dgm:prSet/>
      <dgm:spPr/>
      <dgm:t>
        <a:bodyPr/>
        <a:lstStyle/>
        <a:p>
          <a:pPr rtl="0"/>
          <a:r>
            <a:rPr lang="en-US" dirty="0"/>
            <a:t>B </a:t>
          </a:r>
        </a:p>
      </dgm:t>
    </dgm:pt>
    <dgm:pt modelId="{A9B36906-45A7-40C8-9C48-4F0487BA2B4B}" type="parTrans" cxnId="{147902F3-3F87-45C9-B813-807E4F0B0830}">
      <dgm:prSet/>
      <dgm:spPr/>
      <dgm:t>
        <a:bodyPr/>
        <a:lstStyle/>
        <a:p>
          <a:endParaRPr lang="en-US"/>
        </a:p>
      </dgm:t>
    </dgm:pt>
    <dgm:pt modelId="{F62247E8-B74D-42F4-96EA-5E12D0E43E09}" type="sibTrans" cxnId="{147902F3-3F87-45C9-B813-807E4F0B0830}">
      <dgm:prSet/>
      <dgm:spPr/>
      <dgm:t>
        <a:bodyPr/>
        <a:lstStyle/>
        <a:p>
          <a:endParaRPr lang="en-US"/>
        </a:p>
      </dgm:t>
    </dgm:pt>
    <dgm:pt modelId="{2A17D5A4-1702-44CC-B7EA-04666FDDE0F8}">
      <dgm:prSet/>
      <dgm:spPr/>
      <dgm:t>
        <a:bodyPr/>
        <a:lstStyle/>
        <a:p>
          <a:pPr rtl="0"/>
          <a:r>
            <a:rPr lang="en-US" dirty="0"/>
            <a:t>C</a:t>
          </a:r>
        </a:p>
      </dgm:t>
    </dgm:pt>
    <dgm:pt modelId="{40D8184A-4659-4E54-92E1-87EFE8109B14}" type="parTrans" cxnId="{0A77AD4A-CD73-4F9B-BA5B-B225665F4BAD}">
      <dgm:prSet/>
      <dgm:spPr/>
      <dgm:t>
        <a:bodyPr/>
        <a:lstStyle/>
        <a:p>
          <a:endParaRPr lang="en-US"/>
        </a:p>
      </dgm:t>
    </dgm:pt>
    <dgm:pt modelId="{E00B6D0E-D59D-4A71-8410-500EB0C19B06}" type="sibTrans" cxnId="{0A77AD4A-CD73-4F9B-BA5B-B225665F4BAD}">
      <dgm:prSet/>
      <dgm:spPr/>
      <dgm:t>
        <a:bodyPr/>
        <a:lstStyle/>
        <a:p>
          <a:endParaRPr lang="en-US"/>
        </a:p>
      </dgm:t>
    </dgm:pt>
    <dgm:pt modelId="{A24CC1BC-44BC-48F6-895D-295B04E4B3E4}">
      <dgm:prSet/>
      <dgm:spPr/>
      <dgm:t>
        <a:bodyPr/>
        <a:lstStyle/>
        <a:p>
          <a:pPr rtl="0"/>
          <a:r>
            <a:rPr lang="en-US" dirty="0"/>
            <a:t>25%</a:t>
          </a:r>
        </a:p>
      </dgm:t>
    </dgm:pt>
    <dgm:pt modelId="{E1BB2B94-00D3-4608-A92C-B6BC5C5A9985}" type="parTrans" cxnId="{BF63DA37-0855-4769-9961-39A33F554B9C}">
      <dgm:prSet/>
      <dgm:spPr/>
      <dgm:t>
        <a:bodyPr/>
        <a:lstStyle/>
        <a:p>
          <a:endParaRPr lang="en-US"/>
        </a:p>
      </dgm:t>
    </dgm:pt>
    <dgm:pt modelId="{C234026E-DDDE-4864-A3F2-F4C09C20366F}" type="sibTrans" cxnId="{BF63DA37-0855-4769-9961-39A33F554B9C}">
      <dgm:prSet/>
      <dgm:spPr/>
      <dgm:t>
        <a:bodyPr/>
        <a:lstStyle/>
        <a:p>
          <a:endParaRPr lang="en-US"/>
        </a:p>
      </dgm:t>
    </dgm:pt>
    <dgm:pt modelId="{5569B743-C906-44B7-90DA-E5D7708B5E98}">
      <dgm:prSet/>
      <dgm:spPr/>
      <dgm:t>
        <a:bodyPr/>
        <a:lstStyle/>
        <a:p>
          <a:pPr rtl="0"/>
          <a:r>
            <a:rPr lang="en-US" dirty="0"/>
            <a:t>25%</a:t>
          </a:r>
        </a:p>
      </dgm:t>
    </dgm:pt>
    <dgm:pt modelId="{8CECDC66-7F6D-413C-955D-ACC340C028BB}" type="parTrans" cxnId="{B13AB93B-7B4B-440E-BBCE-7AEC46ECEC73}">
      <dgm:prSet/>
      <dgm:spPr/>
      <dgm:t>
        <a:bodyPr/>
        <a:lstStyle/>
        <a:p>
          <a:endParaRPr lang="en-US"/>
        </a:p>
      </dgm:t>
    </dgm:pt>
    <dgm:pt modelId="{B4748092-36DF-4DA0-9099-165876AE9726}" type="sibTrans" cxnId="{B13AB93B-7B4B-440E-BBCE-7AEC46ECEC73}">
      <dgm:prSet/>
      <dgm:spPr/>
      <dgm:t>
        <a:bodyPr/>
        <a:lstStyle/>
        <a:p>
          <a:endParaRPr lang="en-US"/>
        </a:p>
      </dgm:t>
    </dgm:pt>
    <dgm:pt modelId="{955ED9CB-341C-42A0-842F-A7693C8B81C8}">
      <dgm:prSet/>
      <dgm:spPr/>
      <dgm:t>
        <a:bodyPr/>
        <a:lstStyle/>
        <a:p>
          <a:pPr rtl="0"/>
          <a:r>
            <a:rPr lang="en-US" dirty="0"/>
            <a:t>25%</a:t>
          </a:r>
        </a:p>
      </dgm:t>
    </dgm:pt>
    <dgm:pt modelId="{B8B67843-10F4-4C9F-8B30-87F1FB40D391}" type="parTrans" cxnId="{17C65BBA-F077-44E9-9BC6-28CB1A2248F8}">
      <dgm:prSet/>
      <dgm:spPr/>
      <dgm:t>
        <a:bodyPr/>
        <a:lstStyle/>
        <a:p>
          <a:endParaRPr lang="en-US"/>
        </a:p>
      </dgm:t>
    </dgm:pt>
    <dgm:pt modelId="{49531326-FB75-4325-A590-1F41E365DB88}" type="sibTrans" cxnId="{17C65BBA-F077-44E9-9BC6-28CB1A2248F8}">
      <dgm:prSet/>
      <dgm:spPr/>
      <dgm:t>
        <a:bodyPr/>
        <a:lstStyle/>
        <a:p>
          <a:endParaRPr lang="en-US"/>
        </a:p>
      </dgm:t>
    </dgm:pt>
    <dgm:pt modelId="{21860119-ED59-4EAF-AD77-F61F2B7295E4}">
      <dgm:prSet/>
      <dgm:spPr/>
      <dgm:t>
        <a:bodyPr/>
        <a:lstStyle/>
        <a:p>
          <a:pPr rtl="0"/>
          <a:r>
            <a:rPr lang="en-US" dirty="0"/>
            <a:t>ABC Charitable Trust</a:t>
          </a:r>
        </a:p>
      </dgm:t>
    </dgm:pt>
    <dgm:pt modelId="{A9AD770A-7E93-4A39-857D-D0F98F18344E}" type="parTrans" cxnId="{D5DB3A30-D507-48E8-B5B9-E0EEB146463B}">
      <dgm:prSet/>
      <dgm:spPr/>
      <dgm:t>
        <a:bodyPr/>
        <a:lstStyle/>
        <a:p>
          <a:endParaRPr lang="en-US"/>
        </a:p>
      </dgm:t>
    </dgm:pt>
    <dgm:pt modelId="{1C635ECC-CB7D-4D5C-9084-14E0B69F30A0}" type="sibTrans" cxnId="{D5DB3A30-D507-48E8-B5B9-E0EEB146463B}">
      <dgm:prSet/>
      <dgm:spPr/>
      <dgm:t>
        <a:bodyPr/>
        <a:lstStyle/>
        <a:p>
          <a:endParaRPr lang="en-US"/>
        </a:p>
      </dgm:t>
    </dgm:pt>
    <dgm:pt modelId="{B3F6DD4E-768E-441F-862C-46FA4859ADA7}">
      <dgm:prSet/>
      <dgm:spPr/>
      <dgm:t>
        <a:bodyPr/>
        <a:lstStyle/>
        <a:p>
          <a:pPr rtl="0"/>
          <a:r>
            <a:rPr lang="en-US" dirty="0"/>
            <a:t>25%</a:t>
          </a:r>
        </a:p>
      </dgm:t>
    </dgm:pt>
    <dgm:pt modelId="{28D89CC6-596F-495B-BF85-2BA35CBE969B}" type="parTrans" cxnId="{E0D54E24-3334-4025-9FC5-0DBE664C9F29}">
      <dgm:prSet/>
      <dgm:spPr/>
      <dgm:t>
        <a:bodyPr/>
        <a:lstStyle/>
        <a:p>
          <a:endParaRPr lang="en-US"/>
        </a:p>
      </dgm:t>
    </dgm:pt>
    <dgm:pt modelId="{0DFDE7A7-D866-4FE7-BE7F-C6C2561C08AA}" type="sibTrans" cxnId="{E0D54E24-3334-4025-9FC5-0DBE664C9F29}">
      <dgm:prSet/>
      <dgm:spPr/>
      <dgm:t>
        <a:bodyPr/>
        <a:lstStyle/>
        <a:p>
          <a:endParaRPr lang="en-US"/>
        </a:p>
      </dgm:t>
    </dgm:pt>
    <dgm:pt modelId="{F8A04C58-CB96-4950-B473-173119ED1AAC}" type="pres">
      <dgm:prSet presAssocID="{592E3DE0-9A67-4838-B7BD-5B5A8F6B9A0F}" presName="mainComposite" presStyleCnt="0">
        <dgm:presLayoutVars>
          <dgm:chPref val="1"/>
          <dgm:dir/>
          <dgm:animOne val="branch"/>
          <dgm:animLvl val="lvl"/>
          <dgm:resizeHandles val="exact"/>
        </dgm:presLayoutVars>
      </dgm:prSet>
      <dgm:spPr/>
      <dgm:t>
        <a:bodyPr/>
        <a:lstStyle/>
        <a:p>
          <a:endParaRPr lang="en-GB"/>
        </a:p>
      </dgm:t>
    </dgm:pt>
    <dgm:pt modelId="{8C55C479-83FC-431B-95D0-715885DDEBC1}" type="pres">
      <dgm:prSet presAssocID="{592E3DE0-9A67-4838-B7BD-5B5A8F6B9A0F}" presName="hierFlow" presStyleCnt="0"/>
      <dgm:spPr/>
    </dgm:pt>
    <dgm:pt modelId="{4BDF88DD-0F64-44EC-9E7D-AFE7E3BE65C7}" type="pres">
      <dgm:prSet presAssocID="{592E3DE0-9A67-4838-B7BD-5B5A8F6B9A0F}" presName="hierChild1" presStyleCnt="0">
        <dgm:presLayoutVars>
          <dgm:chPref val="1"/>
          <dgm:animOne val="branch"/>
          <dgm:animLvl val="lvl"/>
        </dgm:presLayoutVars>
      </dgm:prSet>
      <dgm:spPr/>
    </dgm:pt>
    <dgm:pt modelId="{79D0E2B1-35CA-491B-9287-C1FD88872883}" type="pres">
      <dgm:prSet presAssocID="{FDFE9BC6-AAF4-4A6B-BD07-34F5583F9300}" presName="Name14" presStyleCnt="0"/>
      <dgm:spPr/>
    </dgm:pt>
    <dgm:pt modelId="{047E3CC8-6D49-4329-97A9-A41185D97293}" type="pres">
      <dgm:prSet presAssocID="{FDFE9BC6-AAF4-4A6B-BD07-34F5583F9300}" presName="level1Shape" presStyleLbl="node0" presStyleIdx="0" presStyleCnt="1" custScaleX="260064">
        <dgm:presLayoutVars>
          <dgm:chPref val="3"/>
        </dgm:presLayoutVars>
      </dgm:prSet>
      <dgm:spPr/>
      <dgm:t>
        <a:bodyPr/>
        <a:lstStyle/>
        <a:p>
          <a:endParaRPr lang="en-GB"/>
        </a:p>
      </dgm:t>
    </dgm:pt>
    <dgm:pt modelId="{31128170-3475-4213-A8D6-36D410E5B640}" type="pres">
      <dgm:prSet presAssocID="{FDFE9BC6-AAF4-4A6B-BD07-34F5583F9300}" presName="hierChild2" presStyleCnt="0"/>
      <dgm:spPr/>
    </dgm:pt>
    <dgm:pt modelId="{D981D340-64D7-419B-BD23-96436E9DD1B8}" type="pres">
      <dgm:prSet presAssocID="{3619CABF-0A37-4505-87F9-7693416F7CF3}" presName="Name19" presStyleLbl="parChTrans1D2" presStyleIdx="0" presStyleCnt="4"/>
      <dgm:spPr/>
      <dgm:t>
        <a:bodyPr/>
        <a:lstStyle/>
        <a:p>
          <a:endParaRPr lang="en-GB"/>
        </a:p>
      </dgm:t>
    </dgm:pt>
    <dgm:pt modelId="{8D99DDF8-F932-45A5-9DEE-AB3731432E4C}" type="pres">
      <dgm:prSet presAssocID="{30125411-6934-4B34-91B3-1830BE1DBE3B}" presName="Name21" presStyleCnt="0"/>
      <dgm:spPr/>
    </dgm:pt>
    <dgm:pt modelId="{0D0694E4-9DF2-4763-8780-B8FF2D9A0072}" type="pres">
      <dgm:prSet presAssocID="{30125411-6934-4B34-91B3-1830BE1DBE3B}" presName="level2Shape" presStyleLbl="node2" presStyleIdx="0" presStyleCnt="4"/>
      <dgm:spPr/>
      <dgm:t>
        <a:bodyPr/>
        <a:lstStyle/>
        <a:p>
          <a:endParaRPr lang="en-GB"/>
        </a:p>
      </dgm:t>
    </dgm:pt>
    <dgm:pt modelId="{DAA18183-7B37-4102-B69E-D5B8538AAA81}" type="pres">
      <dgm:prSet presAssocID="{30125411-6934-4B34-91B3-1830BE1DBE3B}" presName="hierChild3" presStyleCnt="0"/>
      <dgm:spPr/>
    </dgm:pt>
    <dgm:pt modelId="{F2168826-025E-4EE7-BA4A-97F4F0CDCDDA}" type="pres">
      <dgm:prSet presAssocID="{E1BB2B94-00D3-4608-A92C-B6BC5C5A9985}" presName="Name19" presStyleLbl="parChTrans1D3" presStyleIdx="0" presStyleCnt="4"/>
      <dgm:spPr/>
      <dgm:t>
        <a:bodyPr/>
        <a:lstStyle/>
        <a:p>
          <a:endParaRPr lang="en-GB"/>
        </a:p>
      </dgm:t>
    </dgm:pt>
    <dgm:pt modelId="{9B87145E-3F16-41BF-83DE-3C07D86E53B9}" type="pres">
      <dgm:prSet presAssocID="{A24CC1BC-44BC-48F6-895D-295B04E4B3E4}" presName="Name21" presStyleCnt="0"/>
      <dgm:spPr/>
    </dgm:pt>
    <dgm:pt modelId="{A8F39852-1609-4B29-9059-CAFAD34BD56D}" type="pres">
      <dgm:prSet presAssocID="{A24CC1BC-44BC-48F6-895D-295B04E4B3E4}" presName="level2Shape" presStyleLbl="node3" presStyleIdx="0" presStyleCnt="4"/>
      <dgm:spPr/>
      <dgm:t>
        <a:bodyPr/>
        <a:lstStyle/>
        <a:p>
          <a:endParaRPr lang="en-GB"/>
        </a:p>
      </dgm:t>
    </dgm:pt>
    <dgm:pt modelId="{19DAA76A-D867-42EC-8953-319567E38F5A}" type="pres">
      <dgm:prSet presAssocID="{A24CC1BC-44BC-48F6-895D-295B04E4B3E4}" presName="hierChild3" presStyleCnt="0"/>
      <dgm:spPr/>
    </dgm:pt>
    <dgm:pt modelId="{17DD43A3-194A-40D9-824E-B7B0EAA96E6D}" type="pres">
      <dgm:prSet presAssocID="{A9B36906-45A7-40C8-9C48-4F0487BA2B4B}" presName="Name19" presStyleLbl="parChTrans1D2" presStyleIdx="1" presStyleCnt="4"/>
      <dgm:spPr/>
      <dgm:t>
        <a:bodyPr/>
        <a:lstStyle/>
        <a:p>
          <a:endParaRPr lang="en-GB"/>
        </a:p>
      </dgm:t>
    </dgm:pt>
    <dgm:pt modelId="{1DE31E48-3F84-42FF-8AAC-E9DCA6D1BDE1}" type="pres">
      <dgm:prSet presAssocID="{A6F2D123-2586-4F43-B590-71A1F0C71586}" presName="Name21" presStyleCnt="0"/>
      <dgm:spPr/>
    </dgm:pt>
    <dgm:pt modelId="{D8ADF90A-FDD2-4ED6-AE33-7DAEECEBEBA0}" type="pres">
      <dgm:prSet presAssocID="{A6F2D123-2586-4F43-B590-71A1F0C71586}" presName="level2Shape" presStyleLbl="node2" presStyleIdx="1" presStyleCnt="4"/>
      <dgm:spPr/>
      <dgm:t>
        <a:bodyPr/>
        <a:lstStyle/>
        <a:p>
          <a:endParaRPr lang="en-GB"/>
        </a:p>
      </dgm:t>
    </dgm:pt>
    <dgm:pt modelId="{4CC7BE76-7292-4D6D-8A44-EA2CCAD13EAF}" type="pres">
      <dgm:prSet presAssocID="{A6F2D123-2586-4F43-B590-71A1F0C71586}" presName="hierChild3" presStyleCnt="0"/>
      <dgm:spPr/>
    </dgm:pt>
    <dgm:pt modelId="{9895B308-3124-47E1-8BA1-9828ED93A1BC}" type="pres">
      <dgm:prSet presAssocID="{8CECDC66-7F6D-413C-955D-ACC340C028BB}" presName="Name19" presStyleLbl="parChTrans1D3" presStyleIdx="1" presStyleCnt="4"/>
      <dgm:spPr/>
      <dgm:t>
        <a:bodyPr/>
        <a:lstStyle/>
        <a:p>
          <a:endParaRPr lang="en-GB"/>
        </a:p>
      </dgm:t>
    </dgm:pt>
    <dgm:pt modelId="{749E525B-90B8-4FBA-B607-C31B063BDFDA}" type="pres">
      <dgm:prSet presAssocID="{5569B743-C906-44B7-90DA-E5D7708B5E98}" presName="Name21" presStyleCnt="0"/>
      <dgm:spPr/>
    </dgm:pt>
    <dgm:pt modelId="{9000D182-DD2D-4207-88CB-8841163CC3CE}" type="pres">
      <dgm:prSet presAssocID="{5569B743-C906-44B7-90DA-E5D7708B5E98}" presName="level2Shape" presStyleLbl="node3" presStyleIdx="1" presStyleCnt="4"/>
      <dgm:spPr/>
      <dgm:t>
        <a:bodyPr/>
        <a:lstStyle/>
        <a:p>
          <a:endParaRPr lang="en-GB"/>
        </a:p>
      </dgm:t>
    </dgm:pt>
    <dgm:pt modelId="{8CA5375E-B749-42B4-8443-03A73DFA8CAE}" type="pres">
      <dgm:prSet presAssocID="{5569B743-C906-44B7-90DA-E5D7708B5E98}" presName="hierChild3" presStyleCnt="0"/>
      <dgm:spPr/>
    </dgm:pt>
    <dgm:pt modelId="{073FCCBF-FBA0-45FE-A7B0-201F97A417D4}" type="pres">
      <dgm:prSet presAssocID="{40D8184A-4659-4E54-92E1-87EFE8109B14}" presName="Name19" presStyleLbl="parChTrans1D2" presStyleIdx="2" presStyleCnt="4"/>
      <dgm:spPr/>
      <dgm:t>
        <a:bodyPr/>
        <a:lstStyle/>
        <a:p>
          <a:endParaRPr lang="en-GB"/>
        </a:p>
      </dgm:t>
    </dgm:pt>
    <dgm:pt modelId="{86F9A1F7-948E-4D39-9A94-80B2AB5F16B3}" type="pres">
      <dgm:prSet presAssocID="{2A17D5A4-1702-44CC-B7EA-04666FDDE0F8}" presName="Name21" presStyleCnt="0"/>
      <dgm:spPr/>
    </dgm:pt>
    <dgm:pt modelId="{976C63A5-13DE-435D-B095-B29CA98D1341}" type="pres">
      <dgm:prSet presAssocID="{2A17D5A4-1702-44CC-B7EA-04666FDDE0F8}" presName="level2Shape" presStyleLbl="node2" presStyleIdx="2" presStyleCnt="4"/>
      <dgm:spPr/>
      <dgm:t>
        <a:bodyPr/>
        <a:lstStyle/>
        <a:p>
          <a:endParaRPr lang="en-GB"/>
        </a:p>
      </dgm:t>
    </dgm:pt>
    <dgm:pt modelId="{E6AA0E2D-EA92-4D7E-A307-84EEDB0561ED}" type="pres">
      <dgm:prSet presAssocID="{2A17D5A4-1702-44CC-B7EA-04666FDDE0F8}" presName="hierChild3" presStyleCnt="0"/>
      <dgm:spPr/>
    </dgm:pt>
    <dgm:pt modelId="{4FDD169A-1320-475E-ADC7-82C669919F02}" type="pres">
      <dgm:prSet presAssocID="{B8B67843-10F4-4C9F-8B30-87F1FB40D391}" presName="Name19" presStyleLbl="parChTrans1D3" presStyleIdx="2" presStyleCnt="4"/>
      <dgm:spPr/>
      <dgm:t>
        <a:bodyPr/>
        <a:lstStyle/>
        <a:p>
          <a:endParaRPr lang="en-GB"/>
        </a:p>
      </dgm:t>
    </dgm:pt>
    <dgm:pt modelId="{CB26E7E4-8A54-47DA-97FF-1B270A1D4C09}" type="pres">
      <dgm:prSet presAssocID="{955ED9CB-341C-42A0-842F-A7693C8B81C8}" presName="Name21" presStyleCnt="0"/>
      <dgm:spPr/>
    </dgm:pt>
    <dgm:pt modelId="{AAB3E1D1-E91B-490F-A8FD-7C47AACFCA99}" type="pres">
      <dgm:prSet presAssocID="{955ED9CB-341C-42A0-842F-A7693C8B81C8}" presName="level2Shape" presStyleLbl="node3" presStyleIdx="2" presStyleCnt="4"/>
      <dgm:spPr/>
      <dgm:t>
        <a:bodyPr/>
        <a:lstStyle/>
        <a:p>
          <a:endParaRPr lang="en-GB"/>
        </a:p>
      </dgm:t>
    </dgm:pt>
    <dgm:pt modelId="{98EB3806-CF28-4AFF-A9E6-DDBF98D57DA1}" type="pres">
      <dgm:prSet presAssocID="{955ED9CB-341C-42A0-842F-A7693C8B81C8}" presName="hierChild3" presStyleCnt="0"/>
      <dgm:spPr/>
    </dgm:pt>
    <dgm:pt modelId="{7AA9A86B-C057-450D-879E-AF79CB50A051}" type="pres">
      <dgm:prSet presAssocID="{A9AD770A-7E93-4A39-857D-D0F98F18344E}" presName="Name19" presStyleLbl="parChTrans1D2" presStyleIdx="3" presStyleCnt="4"/>
      <dgm:spPr/>
      <dgm:t>
        <a:bodyPr/>
        <a:lstStyle/>
        <a:p>
          <a:endParaRPr lang="en-GB"/>
        </a:p>
      </dgm:t>
    </dgm:pt>
    <dgm:pt modelId="{A74065FB-8523-40BE-BA42-0BDCD9BF7991}" type="pres">
      <dgm:prSet presAssocID="{21860119-ED59-4EAF-AD77-F61F2B7295E4}" presName="Name21" presStyleCnt="0"/>
      <dgm:spPr/>
    </dgm:pt>
    <dgm:pt modelId="{537F24C1-6F8B-4365-AC14-CC2724F12655}" type="pres">
      <dgm:prSet presAssocID="{21860119-ED59-4EAF-AD77-F61F2B7295E4}" presName="level2Shape" presStyleLbl="node2" presStyleIdx="3" presStyleCnt="4"/>
      <dgm:spPr/>
      <dgm:t>
        <a:bodyPr/>
        <a:lstStyle/>
        <a:p>
          <a:endParaRPr lang="en-GB"/>
        </a:p>
      </dgm:t>
    </dgm:pt>
    <dgm:pt modelId="{E51201E0-4AF5-4A0E-B8F2-781E6F2B1EB1}" type="pres">
      <dgm:prSet presAssocID="{21860119-ED59-4EAF-AD77-F61F2B7295E4}" presName="hierChild3" presStyleCnt="0"/>
      <dgm:spPr/>
    </dgm:pt>
    <dgm:pt modelId="{3BD94928-D287-4EA1-9D4F-E76857CF3D84}" type="pres">
      <dgm:prSet presAssocID="{28D89CC6-596F-495B-BF85-2BA35CBE969B}" presName="Name19" presStyleLbl="parChTrans1D3" presStyleIdx="3" presStyleCnt="4"/>
      <dgm:spPr/>
      <dgm:t>
        <a:bodyPr/>
        <a:lstStyle/>
        <a:p>
          <a:endParaRPr lang="en-GB"/>
        </a:p>
      </dgm:t>
    </dgm:pt>
    <dgm:pt modelId="{E1AC2594-07A7-4285-8339-CC62D9DE231C}" type="pres">
      <dgm:prSet presAssocID="{B3F6DD4E-768E-441F-862C-46FA4859ADA7}" presName="Name21" presStyleCnt="0"/>
      <dgm:spPr/>
    </dgm:pt>
    <dgm:pt modelId="{A5B27D17-CA0E-4756-8F63-FC74D9E339EE}" type="pres">
      <dgm:prSet presAssocID="{B3F6DD4E-768E-441F-862C-46FA4859ADA7}" presName="level2Shape" presStyleLbl="node3" presStyleIdx="3" presStyleCnt="4"/>
      <dgm:spPr/>
      <dgm:t>
        <a:bodyPr/>
        <a:lstStyle/>
        <a:p>
          <a:endParaRPr lang="en-GB"/>
        </a:p>
      </dgm:t>
    </dgm:pt>
    <dgm:pt modelId="{B02AEB29-B318-40DE-9E89-8597D4AB5C68}" type="pres">
      <dgm:prSet presAssocID="{B3F6DD4E-768E-441F-862C-46FA4859ADA7}" presName="hierChild3" presStyleCnt="0"/>
      <dgm:spPr/>
    </dgm:pt>
    <dgm:pt modelId="{11F63482-35F6-4F11-8156-A960E637FFF7}" type="pres">
      <dgm:prSet presAssocID="{592E3DE0-9A67-4838-B7BD-5B5A8F6B9A0F}" presName="bgShapesFlow" presStyleCnt="0"/>
      <dgm:spPr/>
    </dgm:pt>
  </dgm:ptLst>
  <dgm:cxnLst>
    <dgm:cxn modelId="{BF63DA37-0855-4769-9961-39A33F554B9C}" srcId="{30125411-6934-4B34-91B3-1830BE1DBE3B}" destId="{A24CC1BC-44BC-48F6-895D-295B04E4B3E4}" srcOrd="0" destOrd="0" parTransId="{E1BB2B94-00D3-4608-A92C-B6BC5C5A9985}" sibTransId="{C234026E-DDDE-4864-A3F2-F4C09C20366F}"/>
    <dgm:cxn modelId="{0A77AD4A-CD73-4F9B-BA5B-B225665F4BAD}" srcId="{FDFE9BC6-AAF4-4A6B-BD07-34F5583F9300}" destId="{2A17D5A4-1702-44CC-B7EA-04666FDDE0F8}" srcOrd="2" destOrd="0" parTransId="{40D8184A-4659-4E54-92E1-87EFE8109B14}" sibTransId="{E00B6D0E-D59D-4A71-8410-500EB0C19B06}"/>
    <dgm:cxn modelId="{D5DB3A30-D507-48E8-B5B9-E0EEB146463B}" srcId="{FDFE9BC6-AAF4-4A6B-BD07-34F5583F9300}" destId="{21860119-ED59-4EAF-AD77-F61F2B7295E4}" srcOrd="3" destOrd="0" parTransId="{A9AD770A-7E93-4A39-857D-D0F98F18344E}" sibTransId="{1C635ECC-CB7D-4D5C-9084-14E0B69F30A0}"/>
    <dgm:cxn modelId="{147902F3-3F87-45C9-B813-807E4F0B0830}" srcId="{FDFE9BC6-AAF4-4A6B-BD07-34F5583F9300}" destId="{A6F2D123-2586-4F43-B590-71A1F0C71586}" srcOrd="1" destOrd="0" parTransId="{A9B36906-45A7-40C8-9C48-4F0487BA2B4B}" sibTransId="{F62247E8-B74D-42F4-96EA-5E12D0E43E09}"/>
    <dgm:cxn modelId="{95141230-D06D-4ACB-B544-01139EC5BF32}" type="presOf" srcId="{40D8184A-4659-4E54-92E1-87EFE8109B14}" destId="{073FCCBF-FBA0-45FE-A7B0-201F97A417D4}" srcOrd="0" destOrd="0" presId="urn:microsoft.com/office/officeart/2005/8/layout/hierarchy6"/>
    <dgm:cxn modelId="{928B0E27-B736-43F8-BC8E-F10286C38DCF}" type="presOf" srcId="{8CECDC66-7F6D-413C-955D-ACC340C028BB}" destId="{9895B308-3124-47E1-8BA1-9828ED93A1BC}" srcOrd="0" destOrd="0" presId="urn:microsoft.com/office/officeart/2005/8/layout/hierarchy6"/>
    <dgm:cxn modelId="{DABF2765-3646-48DC-A125-8919F384EF84}" type="presOf" srcId="{A9AD770A-7E93-4A39-857D-D0F98F18344E}" destId="{7AA9A86B-C057-450D-879E-AF79CB50A051}" srcOrd="0" destOrd="0" presId="urn:microsoft.com/office/officeart/2005/8/layout/hierarchy6"/>
    <dgm:cxn modelId="{60766417-1314-4AD9-98C8-0000170D6B76}" type="presOf" srcId="{A24CC1BC-44BC-48F6-895D-295B04E4B3E4}" destId="{A8F39852-1609-4B29-9059-CAFAD34BD56D}" srcOrd="0" destOrd="0" presId="urn:microsoft.com/office/officeart/2005/8/layout/hierarchy6"/>
    <dgm:cxn modelId="{0FF99A14-EDA0-46C9-96D0-60FF13659E45}" type="presOf" srcId="{A6F2D123-2586-4F43-B590-71A1F0C71586}" destId="{D8ADF90A-FDD2-4ED6-AE33-7DAEECEBEBA0}" srcOrd="0" destOrd="0" presId="urn:microsoft.com/office/officeart/2005/8/layout/hierarchy6"/>
    <dgm:cxn modelId="{A951A0D5-F439-499D-9942-133615273637}" type="presOf" srcId="{B3F6DD4E-768E-441F-862C-46FA4859ADA7}" destId="{A5B27D17-CA0E-4756-8F63-FC74D9E339EE}" srcOrd="0" destOrd="0" presId="urn:microsoft.com/office/officeart/2005/8/layout/hierarchy6"/>
    <dgm:cxn modelId="{9DBE2BD9-EFBD-45AD-A7D3-70B0F1A6D2A6}" type="presOf" srcId="{A9B36906-45A7-40C8-9C48-4F0487BA2B4B}" destId="{17DD43A3-194A-40D9-824E-B7B0EAA96E6D}" srcOrd="0" destOrd="0" presId="urn:microsoft.com/office/officeart/2005/8/layout/hierarchy6"/>
    <dgm:cxn modelId="{E43A932F-F938-4091-BD66-31634169F220}" srcId="{FDFE9BC6-AAF4-4A6B-BD07-34F5583F9300}" destId="{30125411-6934-4B34-91B3-1830BE1DBE3B}" srcOrd="0" destOrd="0" parTransId="{3619CABF-0A37-4505-87F9-7693416F7CF3}" sibTransId="{E247CD0A-841F-4F2A-A826-61095E8280AA}"/>
    <dgm:cxn modelId="{C30DA99D-6D28-49B0-911E-0C38A67903EF}" type="presOf" srcId="{21860119-ED59-4EAF-AD77-F61F2B7295E4}" destId="{537F24C1-6F8B-4365-AC14-CC2724F12655}" srcOrd="0" destOrd="0" presId="urn:microsoft.com/office/officeart/2005/8/layout/hierarchy6"/>
    <dgm:cxn modelId="{E8D38025-9AEC-483B-A1F6-24FB0AF6065A}" type="presOf" srcId="{2A17D5A4-1702-44CC-B7EA-04666FDDE0F8}" destId="{976C63A5-13DE-435D-B095-B29CA98D1341}" srcOrd="0" destOrd="0" presId="urn:microsoft.com/office/officeart/2005/8/layout/hierarchy6"/>
    <dgm:cxn modelId="{0DC436D4-2C74-4C1C-9A9E-C3581C10C8CB}" type="presOf" srcId="{E1BB2B94-00D3-4608-A92C-B6BC5C5A9985}" destId="{F2168826-025E-4EE7-BA4A-97F4F0CDCDDA}" srcOrd="0" destOrd="0" presId="urn:microsoft.com/office/officeart/2005/8/layout/hierarchy6"/>
    <dgm:cxn modelId="{87400A2B-DAB9-48E0-BC77-457B3F98399A}" srcId="{592E3DE0-9A67-4838-B7BD-5B5A8F6B9A0F}" destId="{FDFE9BC6-AAF4-4A6B-BD07-34F5583F9300}" srcOrd="0" destOrd="0" parTransId="{C700505E-5883-4FDD-A24B-DF0EEF8ADDB7}" sibTransId="{4B888AA1-0E0F-49F7-89A1-056E1A313949}"/>
    <dgm:cxn modelId="{CD2B1C64-B364-480C-B90A-57ACC74F52CC}" type="presOf" srcId="{B8B67843-10F4-4C9F-8B30-87F1FB40D391}" destId="{4FDD169A-1320-475E-ADC7-82C669919F02}" srcOrd="0" destOrd="0" presId="urn:microsoft.com/office/officeart/2005/8/layout/hierarchy6"/>
    <dgm:cxn modelId="{EF5D297B-7DCB-4145-8E55-C74CBB678C76}" type="presOf" srcId="{3619CABF-0A37-4505-87F9-7693416F7CF3}" destId="{D981D340-64D7-419B-BD23-96436E9DD1B8}" srcOrd="0" destOrd="0" presId="urn:microsoft.com/office/officeart/2005/8/layout/hierarchy6"/>
    <dgm:cxn modelId="{E0D54E24-3334-4025-9FC5-0DBE664C9F29}" srcId="{21860119-ED59-4EAF-AD77-F61F2B7295E4}" destId="{B3F6DD4E-768E-441F-862C-46FA4859ADA7}" srcOrd="0" destOrd="0" parTransId="{28D89CC6-596F-495B-BF85-2BA35CBE969B}" sibTransId="{0DFDE7A7-D866-4FE7-BE7F-C6C2561C08AA}"/>
    <dgm:cxn modelId="{DBA75DF6-B018-4F5F-9686-504F1E036ED8}" type="presOf" srcId="{5569B743-C906-44B7-90DA-E5D7708B5E98}" destId="{9000D182-DD2D-4207-88CB-8841163CC3CE}" srcOrd="0" destOrd="0" presId="urn:microsoft.com/office/officeart/2005/8/layout/hierarchy6"/>
    <dgm:cxn modelId="{3E819FA9-7EA8-4A45-B56B-FDFFEDBE88D4}" type="presOf" srcId="{30125411-6934-4B34-91B3-1830BE1DBE3B}" destId="{0D0694E4-9DF2-4763-8780-B8FF2D9A0072}" srcOrd="0" destOrd="0" presId="urn:microsoft.com/office/officeart/2005/8/layout/hierarchy6"/>
    <dgm:cxn modelId="{17C65BBA-F077-44E9-9BC6-28CB1A2248F8}" srcId="{2A17D5A4-1702-44CC-B7EA-04666FDDE0F8}" destId="{955ED9CB-341C-42A0-842F-A7693C8B81C8}" srcOrd="0" destOrd="0" parTransId="{B8B67843-10F4-4C9F-8B30-87F1FB40D391}" sibTransId="{49531326-FB75-4325-A590-1F41E365DB88}"/>
    <dgm:cxn modelId="{6F565F4A-1A34-431E-A124-5D88937DF461}" type="presOf" srcId="{FDFE9BC6-AAF4-4A6B-BD07-34F5583F9300}" destId="{047E3CC8-6D49-4329-97A9-A41185D97293}" srcOrd="0" destOrd="0" presId="urn:microsoft.com/office/officeart/2005/8/layout/hierarchy6"/>
    <dgm:cxn modelId="{50513DE2-DC6D-43D5-A6D1-88F9DCDB585B}" type="presOf" srcId="{955ED9CB-341C-42A0-842F-A7693C8B81C8}" destId="{AAB3E1D1-E91B-490F-A8FD-7C47AACFCA99}" srcOrd="0" destOrd="0" presId="urn:microsoft.com/office/officeart/2005/8/layout/hierarchy6"/>
    <dgm:cxn modelId="{B13AB93B-7B4B-440E-BBCE-7AEC46ECEC73}" srcId="{A6F2D123-2586-4F43-B590-71A1F0C71586}" destId="{5569B743-C906-44B7-90DA-E5D7708B5E98}" srcOrd="0" destOrd="0" parTransId="{8CECDC66-7F6D-413C-955D-ACC340C028BB}" sibTransId="{B4748092-36DF-4DA0-9099-165876AE9726}"/>
    <dgm:cxn modelId="{8B50299D-C8D1-41D0-AA53-74E34146992D}" type="presOf" srcId="{592E3DE0-9A67-4838-B7BD-5B5A8F6B9A0F}" destId="{F8A04C58-CB96-4950-B473-173119ED1AAC}" srcOrd="0" destOrd="0" presId="urn:microsoft.com/office/officeart/2005/8/layout/hierarchy6"/>
    <dgm:cxn modelId="{FE748BF2-B842-471B-8295-69B8EEE73300}" type="presOf" srcId="{28D89CC6-596F-495B-BF85-2BA35CBE969B}" destId="{3BD94928-D287-4EA1-9D4F-E76857CF3D84}" srcOrd="0" destOrd="0" presId="urn:microsoft.com/office/officeart/2005/8/layout/hierarchy6"/>
    <dgm:cxn modelId="{D5840A32-D935-4CEA-BBCF-94F640D01073}" type="presParOf" srcId="{F8A04C58-CB96-4950-B473-173119ED1AAC}" destId="{8C55C479-83FC-431B-95D0-715885DDEBC1}" srcOrd="0" destOrd="0" presId="urn:microsoft.com/office/officeart/2005/8/layout/hierarchy6"/>
    <dgm:cxn modelId="{86164E71-06FA-4A2D-8365-8D42CAAE38E8}" type="presParOf" srcId="{8C55C479-83FC-431B-95D0-715885DDEBC1}" destId="{4BDF88DD-0F64-44EC-9E7D-AFE7E3BE65C7}" srcOrd="0" destOrd="0" presId="urn:microsoft.com/office/officeart/2005/8/layout/hierarchy6"/>
    <dgm:cxn modelId="{962506EA-8A2B-4572-9B61-06D81A9BE7B9}" type="presParOf" srcId="{4BDF88DD-0F64-44EC-9E7D-AFE7E3BE65C7}" destId="{79D0E2B1-35CA-491B-9287-C1FD88872883}" srcOrd="0" destOrd="0" presId="urn:microsoft.com/office/officeart/2005/8/layout/hierarchy6"/>
    <dgm:cxn modelId="{3C38755A-0932-40ED-A71F-651E7E44163A}" type="presParOf" srcId="{79D0E2B1-35CA-491B-9287-C1FD88872883}" destId="{047E3CC8-6D49-4329-97A9-A41185D97293}" srcOrd="0" destOrd="0" presId="urn:microsoft.com/office/officeart/2005/8/layout/hierarchy6"/>
    <dgm:cxn modelId="{0AD439BF-7B85-4FE0-B12E-EBCDC697679F}" type="presParOf" srcId="{79D0E2B1-35CA-491B-9287-C1FD88872883}" destId="{31128170-3475-4213-A8D6-36D410E5B640}" srcOrd="1" destOrd="0" presId="urn:microsoft.com/office/officeart/2005/8/layout/hierarchy6"/>
    <dgm:cxn modelId="{7EED7EF4-DA92-4AD7-93AD-4C124E6EC582}" type="presParOf" srcId="{31128170-3475-4213-A8D6-36D410E5B640}" destId="{D981D340-64D7-419B-BD23-96436E9DD1B8}" srcOrd="0" destOrd="0" presId="urn:microsoft.com/office/officeart/2005/8/layout/hierarchy6"/>
    <dgm:cxn modelId="{1FA60B03-CE12-4E2F-A7FB-8FC9AF344F1E}" type="presParOf" srcId="{31128170-3475-4213-A8D6-36D410E5B640}" destId="{8D99DDF8-F932-45A5-9DEE-AB3731432E4C}" srcOrd="1" destOrd="0" presId="urn:microsoft.com/office/officeart/2005/8/layout/hierarchy6"/>
    <dgm:cxn modelId="{E4BA0B07-FAC7-43DC-B5FF-6EC16EBBE557}" type="presParOf" srcId="{8D99DDF8-F932-45A5-9DEE-AB3731432E4C}" destId="{0D0694E4-9DF2-4763-8780-B8FF2D9A0072}" srcOrd="0" destOrd="0" presId="urn:microsoft.com/office/officeart/2005/8/layout/hierarchy6"/>
    <dgm:cxn modelId="{BF64A96E-890B-4466-A5AC-B792359D8600}" type="presParOf" srcId="{8D99DDF8-F932-45A5-9DEE-AB3731432E4C}" destId="{DAA18183-7B37-4102-B69E-D5B8538AAA81}" srcOrd="1" destOrd="0" presId="urn:microsoft.com/office/officeart/2005/8/layout/hierarchy6"/>
    <dgm:cxn modelId="{9DA15E46-7576-4F3D-9E18-600D761F578F}" type="presParOf" srcId="{DAA18183-7B37-4102-B69E-D5B8538AAA81}" destId="{F2168826-025E-4EE7-BA4A-97F4F0CDCDDA}" srcOrd="0" destOrd="0" presId="urn:microsoft.com/office/officeart/2005/8/layout/hierarchy6"/>
    <dgm:cxn modelId="{FEB24C81-B2FB-41C4-9331-A7F1C25C5DC0}" type="presParOf" srcId="{DAA18183-7B37-4102-B69E-D5B8538AAA81}" destId="{9B87145E-3F16-41BF-83DE-3C07D86E53B9}" srcOrd="1" destOrd="0" presId="urn:microsoft.com/office/officeart/2005/8/layout/hierarchy6"/>
    <dgm:cxn modelId="{E8949F4C-323E-4220-BFF7-CE820CF99454}" type="presParOf" srcId="{9B87145E-3F16-41BF-83DE-3C07D86E53B9}" destId="{A8F39852-1609-4B29-9059-CAFAD34BD56D}" srcOrd="0" destOrd="0" presId="urn:microsoft.com/office/officeart/2005/8/layout/hierarchy6"/>
    <dgm:cxn modelId="{159344C9-E20E-41F8-97E3-4B4B8F82F3F9}" type="presParOf" srcId="{9B87145E-3F16-41BF-83DE-3C07D86E53B9}" destId="{19DAA76A-D867-42EC-8953-319567E38F5A}" srcOrd="1" destOrd="0" presId="urn:microsoft.com/office/officeart/2005/8/layout/hierarchy6"/>
    <dgm:cxn modelId="{54933BD9-2DCA-4125-9E5B-05A42C4A132C}" type="presParOf" srcId="{31128170-3475-4213-A8D6-36D410E5B640}" destId="{17DD43A3-194A-40D9-824E-B7B0EAA96E6D}" srcOrd="2" destOrd="0" presId="urn:microsoft.com/office/officeart/2005/8/layout/hierarchy6"/>
    <dgm:cxn modelId="{18468B6E-7C18-48EF-9B53-9B5DD7C46925}" type="presParOf" srcId="{31128170-3475-4213-A8D6-36D410E5B640}" destId="{1DE31E48-3F84-42FF-8AAC-E9DCA6D1BDE1}" srcOrd="3" destOrd="0" presId="urn:microsoft.com/office/officeart/2005/8/layout/hierarchy6"/>
    <dgm:cxn modelId="{4320577B-A7AA-467C-8023-A68AA1484BA3}" type="presParOf" srcId="{1DE31E48-3F84-42FF-8AAC-E9DCA6D1BDE1}" destId="{D8ADF90A-FDD2-4ED6-AE33-7DAEECEBEBA0}" srcOrd="0" destOrd="0" presId="urn:microsoft.com/office/officeart/2005/8/layout/hierarchy6"/>
    <dgm:cxn modelId="{16B0348C-B436-4343-B1B5-E3D47ACAFBEB}" type="presParOf" srcId="{1DE31E48-3F84-42FF-8AAC-E9DCA6D1BDE1}" destId="{4CC7BE76-7292-4D6D-8A44-EA2CCAD13EAF}" srcOrd="1" destOrd="0" presId="urn:microsoft.com/office/officeart/2005/8/layout/hierarchy6"/>
    <dgm:cxn modelId="{4FC329AA-F677-491C-B911-256F334961A0}" type="presParOf" srcId="{4CC7BE76-7292-4D6D-8A44-EA2CCAD13EAF}" destId="{9895B308-3124-47E1-8BA1-9828ED93A1BC}" srcOrd="0" destOrd="0" presId="urn:microsoft.com/office/officeart/2005/8/layout/hierarchy6"/>
    <dgm:cxn modelId="{935AC3F0-D9AA-41DF-9397-B43340B9DA9B}" type="presParOf" srcId="{4CC7BE76-7292-4D6D-8A44-EA2CCAD13EAF}" destId="{749E525B-90B8-4FBA-B607-C31B063BDFDA}" srcOrd="1" destOrd="0" presId="urn:microsoft.com/office/officeart/2005/8/layout/hierarchy6"/>
    <dgm:cxn modelId="{9982106A-2828-49EB-865A-41F390B63074}" type="presParOf" srcId="{749E525B-90B8-4FBA-B607-C31B063BDFDA}" destId="{9000D182-DD2D-4207-88CB-8841163CC3CE}" srcOrd="0" destOrd="0" presId="urn:microsoft.com/office/officeart/2005/8/layout/hierarchy6"/>
    <dgm:cxn modelId="{1B40FEE4-617A-41F9-83DB-E3EE49F02813}" type="presParOf" srcId="{749E525B-90B8-4FBA-B607-C31B063BDFDA}" destId="{8CA5375E-B749-42B4-8443-03A73DFA8CAE}" srcOrd="1" destOrd="0" presId="urn:microsoft.com/office/officeart/2005/8/layout/hierarchy6"/>
    <dgm:cxn modelId="{869E4065-748A-4C1A-96BB-7413140613C4}" type="presParOf" srcId="{31128170-3475-4213-A8D6-36D410E5B640}" destId="{073FCCBF-FBA0-45FE-A7B0-201F97A417D4}" srcOrd="4" destOrd="0" presId="urn:microsoft.com/office/officeart/2005/8/layout/hierarchy6"/>
    <dgm:cxn modelId="{6DEC85CF-4C5B-458A-88F0-DC0CCF1932B5}" type="presParOf" srcId="{31128170-3475-4213-A8D6-36D410E5B640}" destId="{86F9A1F7-948E-4D39-9A94-80B2AB5F16B3}" srcOrd="5" destOrd="0" presId="urn:microsoft.com/office/officeart/2005/8/layout/hierarchy6"/>
    <dgm:cxn modelId="{1B7AB232-E1E0-48BA-AE2C-E4904D655E04}" type="presParOf" srcId="{86F9A1F7-948E-4D39-9A94-80B2AB5F16B3}" destId="{976C63A5-13DE-435D-B095-B29CA98D1341}" srcOrd="0" destOrd="0" presId="urn:microsoft.com/office/officeart/2005/8/layout/hierarchy6"/>
    <dgm:cxn modelId="{0AB46C88-EB75-4831-A03B-175E6BF15BE1}" type="presParOf" srcId="{86F9A1F7-948E-4D39-9A94-80B2AB5F16B3}" destId="{E6AA0E2D-EA92-4D7E-A307-84EEDB0561ED}" srcOrd="1" destOrd="0" presId="urn:microsoft.com/office/officeart/2005/8/layout/hierarchy6"/>
    <dgm:cxn modelId="{851602D4-4DC8-4056-A161-0B4FC7776FC9}" type="presParOf" srcId="{E6AA0E2D-EA92-4D7E-A307-84EEDB0561ED}" destId="{4FDD169A-1320-475E-ADC7-82C669919F02}" srcOrd="0" destOrd="0" presId="urn:microsoft.com/office/officeart/2005/8/layout/hierarchy6"/>
    <dgm:cxn modelId="{FB7601CF-111B-42AB-BAF0-C5F35B03A9F6}" type="presParOf" srcId="{E6AA0E2D-EA92-4D7E-A307-84EEDB0561ED}" destId="{CB26E7E4-8A54-47DA-97FF-1B270A1D4C09}" srcOrd="1" destOrd="0" presId="urn:microsoft.com/office/officeart/2005/8/layout/hierarchy6"/>
    <dgm:cxn modelId="{BFCB2D6F-5AB5-4FD1-A61A-58F102DD86E8}" type="presParOf" srcId="{CB26E7E4-8A54-47DA-97FF-1B270A1D4C09}" destId="{AAB3E1D1-E91B-490F-A8FD-7C47AACFCA99}" srcOrd="0" destOrd="0" presId="urn:microsoft.com/office/officeart/2005/8/layout/hierarchy6"/>
    <dgm:cxn modelId="{376851B4-EF77-42CE-A0BE-2C66DECE340F}" type="presParOf" srcId="{CB26E7E4-8A54-47DA-97FF-1B270A1D4C09}" destId="{98EB3806-CF28-4AFF-A9E6-DDBF98D57DA1}" srcOrd="1" destOrd="0" presId="urn:microsoft.com/office/officeart/2005/8/layout/hierarchy6"/>
    <dgm:cxn modelId="{0AF82942-7EC2-475C-BA28-50E8C186C7E3}" type="presParOf" srcId="{31128170-3475-4213-A8D6-36D410E5B640}" destId="{7AA9A86B-C057-450D-879E-AF79CB50A051}" srcOrd="6" destOrd="0" presId="urn:microsoft.com/office/officeart/2005/8/layout/hierarchy6"/>
    <dgm:cxn modelId="{66C9A63B-6965-4C15-A88D-DF5937388203}" type="presParOf" srcId="{31128170-3475-4213-A8D6-36D410E5B640}" destId="{A74065FB-8523-40BE-BA42-0BDCD9BF7991}" srcOrd="7" destOrd="0" presId="urn:microsoft.com/office/officeart/2005/8/layout/hierarchy6"/>
    <dgm:cxn modelId="{18488869-8C42-4936-B1D6-0D185160F302}" type="presParOf" srcId="{A74065FB-8523-40BE-BA42-0BDCD9BF7991}" destId="{537F24C1-6F8B-4365-AC14-CC2724F12655}" srcOrd="0" destOrd="0" presId="urn:microsoft.com/office/officeart/2005/8/layout/hierarchy6"/>
    <dgm:cxn modelId="{8B73BD78-4AA9-4DD9-8B3E-97B7202F4F67}" type="presParOf" srcId="{A74065FB-8523-40BE-BA42-0BDCD9BF7991}" destId="{E51201E0-4AF5-4A0E-B8F2-781E6F2B1EB1}" srcOrd="1" destOrd="0" presId="urn:microsoft.com/office/officeart/2005/8/layout/hierarchy6"/>
    <dgm:cxn modelId="{F362B049-D369-470A-921E-E197B40AE2F7}" type="presParOf" srcId="{E51201E0-4AF5-4A0E-B8F2-781E6F2B1EB1}" destId="{3BD94928-D287-4EA1-9D4F-E76857CF3D84}" srcOrd="0" destOrd="0" presId="urn:microsoft.com/office/officeart/2005/8/layout/hierarchy6"/>
    <dgm:cxn modelId="{268D0FE2-7AC5-4048-AB2A-FB64A0195CA7}" type="presParOf" srcId="{E51201E0-4AF5-4A0E-B8F2-781E6F2B1EB1}" destId="{E1AC2594-07A7-4285-8339-CC62D9DE231C}" srcOrd="1" destOrd="0" presId="urn:microsoft.com/office/officeart/2005/8/layout/hierarchy6"/>
    <dgm:cxn modelId="{745FCD86-AFA9-4C0F-BF2F-53E8C6085AC5}" type="presParOf" srcId="{E1AC2594-07A7-4285-8339-CC62D9DE231C}" destId="{A5B27D17-CA0E-4756-8F63-FC74D9E339EE}" srcOrd="0" destOrd="0" presId="urn:microsoft.com/office/officeart/2005/8/layout/hierarchy6"/>
    <dgm:cxn modelId="{6D388637-0826-453E-95C6-2B71CE5A2FA6}" type="presParOf" srcId="{E1AC2594-07A7-4285-8339-CC62D9DE231C}" destId="{B02AEB29-B318-40DE-9E89-8597D4AB5C68}" srcOrd="1" destOrd="0" presId="urn:microsoft.com/office/officeart/2005/8/layout/hierarchy6"/>
    <dgm:cxn modelId="{237B992E-87C8-4E5F-B8B5-CC738772C2C8}" type="presParOf" srcId="{F8A04C58-CB96-4950-B473-173119ED1AAC}" destId="{11F63482-35F6-4F11-8156-A960E637FFF7}"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AD31B981-7687-4347-BF35-B2F6441965D1}"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90FDABB2-4508-46E9-BC7E-A8514A8494DD}">
      <dgm:prSet/>
      <dgm:spPr/>
      <dgm:t>
        <a:bodyPr/>
        <a:lstStyle/>
        <a:p>
          <a:pPr rtl="0"/>
          <a:r>
            <a:rPr lang="en-US" dirty="0"/>
            <a:t>Taxable under Section 161</a:t>
          </a:r>
        </a:p>
      </dgm:t>
    </dgm:pt>
    <dgm:pt modelId="{F313CFEC-54AC-4AB7-8BBD-6BDB6D47EB0D}" type="parTrans" cxnId="{661F3190-D037-4547-8A48-F811F1EC8525}">
      <dgm:prSet/>
      <dgm:spPr/>
      <dgm:t>
        <a:bodyPr/>
        <a:lstStyle/>
        <a:p>
          <a:endParaRPr lang="en-US"/>
        </a:p>
      </dgm:t>
    </dgm:pt>
    <dgm:pt modelId="{09E793F5-D748-4F59-89B4-491FC3B597AE}" type="sibTrans" cxnId="{661F3190-D037-4547-8A48-F811F1EC8525}">
      <dgm:prSet/>
      <dgm:spPr/>
      <dgm:t>
        <a:bodyPr/>
        <a:lstStyle/>
        <a:p>
          <a:endParaRPr lang="en-US"/>
        </a:p>
      </dgm:t>
    </dgm:pt>
    <dgm:pt modelId="{6A28DB13-FA59-4BA8-9991-69BE310F8987}">
      <dgm:prSet/>
      <dgm:spPr/>
      <dgm:t>
        <a:bodyPr/>
        <a:lstStyle/>
        <a:p>
          <a:pPr rtl="0"/>
          <a:r>
            <a:rPr lang="en-US" dirty="0"/>
            <a:t>Tax liability co-extensive with that of the beneficiary;</a:t>
          </a:r>
        </a:p>
      </dgm:t>
    </dgm:pt>
    <dgm:pt modelId="{06CA8348-089F-4387-8740-02FC5154C993}" type="parTrans" cxnId="{7E0674D8-B6FD-42E6-96B8-23E59E65FB45}">
      <dgm:prSet/>
      <dgm:spPr/>
      <dgm:t>
        <a:bodyPr/>
        <a:lstStyle/>
        <a:p>
          <a:endParaRPr lang="en-US"/>
        </a:p>
      </dgm:t>
    </dgm:pt>
    <dgm:pt modelId="{E0C27BE7-D122-4F9E-B60F-E239D1970317}" type="sibTrans" cxnId="{7E0674D8-B6FD-42E6-96B8-23E59E65FB45}">
      <dgm:prSet/>
      <dgm:spPr/>
      <dgm:t>
        <a:bodyPr/>
        <a:lstStyle/>
        <a:p>
          <a:endParaRPr lang="en-US"/>
        </a:p>
      </dgm:t>
    </dgm:pt>
    <dgm:pt modelId="{085D6734-1375-4EDE-880F-D5988EC2767E}">
      <dgm:prSet/>
      <dgm:spPr/>
      <dgm:t>
        <a:bodyPr/>
        <a:lstStyle/>
        <a:p>
          <a:pPr rtl="0"/>
          <a:r>
            <a:rPr lang="en-US" dirty="0"/>
            <a:t>‘</a:t>
          </a:r>
          <a:r>
            <a:rPr lang="en-US" b="1" u="sng" dirty="0"/>
            <a:t>in the like manner and to the same extent</a:t>
          </a:r>
          <a:r>
            <a:rPr lang="en-US" dirty="0"/>
            <a:t>’ as the beneficiary, </a:t>
          </a:r>
        </a:p>
      </dgm:t>
    </dgm:pt>
    <dgm:pt modelId="{50C7F9F8-E68E-4D4F-A517-51AE4EDA4EBC}" type="parTrans" cxnId="{21B5106D-DF6C-430D-A4D2-0FFA24987257}">
      <dgm:prSet/>
      <dgm:spPr/>
      <dgm:t>
        <a:bodyPr/>
        <a:lstStyle/>
        <a:p>
          <a:endParaRPr lang="en-US"/>
        </a:p>
      </dgm:t>
    </dgm:pt>
    <dgm:pt modelId="{C4057605-B685-4B72-86FA-80DE6F5B130B}" type="sibTrans" cxnId="{21B5106D-DF6C-430D-A4D2-0FFA24987257}">
      <dgm:prSet/>
      <dgm:spPr/>
      <dgm:t>
        <a:bodyPr/>
        <a:lstStyle/>
        <a:p>
          <a:endParaRPr lang="en-US"/>
        </a:p>
      </dgm:t>
    </dgm:pt>
    <dgm:pt modelId="{79531021-EB04-4018-8E77-DC7836401423}">
      <dgm:prSet/>
      <dgm:spPr/>
      <dgm:t>
        <a:bodyPr/>
        <a:lstStyle/>
        <a:p>
          <a:pPr rtl="0"/>
          <a:r>
            <a:rPr lang="en-US" dirty="0"/>
            <a:t>U/s. 166, AO has an option to tax beneficiaries instead of the trustee</a:t>
          </a:r>
        </a:p>
      </dgm:t>
    </dgm:pt>
    <dgm:pt modelId="{76C1C729-9ABD-45EE-9FC5-8F9722AB406C}" type="parTrans" cxnId="{FF6CF639-BBE8-45CC-92BA-00C01114330A}">
      <dgm:prSet/>
      <dgm:spPr/>
      <dgm:t>
        <a:bodyPr/>
        <a:lstStyle/>
        <a:p>
          <a:endParaRPr lang="en-US"/>
        </a:p>
      </dgm:t>
    </dgm:pt>
    <dgm:pt modelId="{9183E8F5-4994-43D5-8D12-502564BEF6E0}" type="sibTrans" cxnId="{FF6CF639-BBE8-45CC-92BA-00C01114330A}">
      <dgm:prSet/>
      <dgm:spPr/>
      <dgm:t>
        <a:bodyPr/>
        <a:lstStyle/>
        <a:p>
          <a:endParaRPr lang="en-US"/>
        </a:p>
      </dgm:t>
    </dgm:pt>
    <dgm:pt modelId="{69D83597-3689-462D-A236-FB0DA15F5DE5}">
      <dgm:prSet/>
      <dgm:spPr/>
      <dgm:t>
        <a:bodyPr/>
        <a:lstStyle/>
        <a:p>
          <a:pPr rtl="0"/>
          <a:r>
            <a:rPr lang="en-US" dirty="0"/>
            <a:t>Practically in all specific trusts income is offered in hands of beneficiaries</a:t>
          </a:r>
        </a:p>
      </dgm:t>
    </dgm:pt>
    <dgm:pt modelId="{7708B0D9-4B6A-438B-A207-895CEEB9CA70}" type="parTrans" cxnId="{90839772-AC22-4653-AA6D-10BAA32EEB23}">
      <dgm:prSet/>
      <dgm:spPr/>
      <dgm:t>
        <a:bodyPr/>
        <a:lstStyle/>
        <a:p>
          <a:endParaRPr lang="en-US"/>
        </a:p>
      </dgm:t>
    </dgm:pt>
    <dgm:pt modelId="{629A677C-B1A5-4C5E-A36F-29AAE62E4D7C}" type="sibTrans" cxnId="{90839772-AC22-4653-AA6D-10BAA32EEB23}">
      <dgm:prSet/>
      <dgm:spPr/>
      <dgm:t>
        <a:bodyPr/>
        <a:lstStyle/>
        <a:p>
          <a:endParaRPr lang="en-US"/>
        </a:p>
      </dgm:t>
    </dgm:pt>
    <dgm:pt modelId="{1ED45EF5-035E-4BD9-867D-3358BB2C520D}">
      <dgm:prSet/>
      <dgm:spPr/>
      <dgm:t>
        <a:bodyPr/>
        <a:lstStyle/>
        <a:p>
          <a:pPr rtl="0"/>
          <a:r>
            <a:rPr lang="en-US" dirty="0"/>
            <a:t>once the income is assessed in the hands of beneficiary it cannot be assessed in the hands of Trust and vice versa - CIT v. Dr. David Joseph (214 ITR 658)</a:t>
          </a:r>
        </a:p>
      </dgm:t>
    </dgm:pt>
    <dgm:pt modelId="{88258CB4-FA79-4910-AA35-E7761DF1DBF7}" type="parTrans" cxnId="{95C4BB1D-EA61-43CC-8048-42D5D70408CE}">
      <dgm:prSet/>
      <dgm:spPr/>
      <dgm:t>
        <a:bodyPr/>
        <a:lstStyle/>
        <a:p>
          <a:endParaRPr lang="en-US"/>
        </a:p>
      </dgm:t>
    </dgm:pt>
    <dgm:pt modelId="{CBC085F1-8B8C-4324-995F-EF2CD4D1B6D9}" type="sibTrans" cxnId="{95C4BB1D-EA61-43CC-8048-42D5D70408CE}">
      <dgm:prSet/>
      <dgm:spPr/>
      <dgm:t>
        <a:bodyPr/>
        <a:lstStyle/>
        <a:p>
          <a:endParaRPr lang="en-US"/>
        </a:p>
      </dgm:t>
    </dgm:pt>
    <dgm:pt modelId="{67349584-124B-460E-82BD-0498E4B9E257}">
      <dgm:prSet/>
      <dgm:spPr/>
      <dgm:t>
        <a:bodyPr/>
        <a:lstStyle/>
        <a:p>
          <a:endParaRPr lang="en-US" dirty="0"/>
        </a:p>
      </dgm:t>
    </dgm:pt>
    <dgm:pt modelId="{35683674-4500-49B4-AAD2-3775CDBD565C}" type="parTrans" cxnId="{47516664-7AC3-42A9-9E7B-AEAE9B8AA292}">
      <dgm:prSet/>
      <dgm:spPr/>
      <dgm:t>
        <a:bodyPr/>
        <a:lstStyle/>
        <a:p>
          <a:endParaRPr lang="en-US"/>
        </a:p>
      </dgm:t>
    </dgm:pt>
    <dgm:pt modelId="{36BDF29C-E23D-448F-A795-532D9CED8FE6}" type="sibTrans" cxnId="{47516664-7AC3-42A9-9E7B-AEAE9B8AA292}">
      <dgm:prSet/>
      <dgm:spPr/>
      <dgm:t>
        <a:bodyPr/>
        <a:lstStyle/>
        <a:p>
          <a:endParaRPr lang="en-US"/>
        </a:p>
      </dgm:t>
    </dgm:pt>
    <dgm:pt modelId="{F519F760-C4B2-4C07-8451-E43D03F3B040}">
      <dgm:prSet/>
      <dgm:spPr/>
      <dgm:t>
        <a:bodyPr/>
        <a:lstStyle/>
        <a:p>
          <a:pPr rtl="0"/>
          <a:r>
            <a:rPr lang="en-US"/>
            <a:t>except </a:t>
          </a:r>
          <a:r>
            <a:rPr lang="en-US" dirty="0"/>
            <a:t>in case of business income, which is taxed at MMR ;</a:t>
          </a:r>
        </a:p>
      </dgm:t>
    </dgm:pt>
    <dgm:pt modelId="{F8724B36-F1A5-4310-8C98-B4D88CA92068}" type="parTrans" cxnId="{6FA3636B-4FCE-4F27-B1CE-527C2752A587}">
      <dgm:prSet/>
      <dgm:spPr/>
      <dgm:t>
        <a:bodyPr/>
        <a:lstStyle/>
        <a:p>
          <a:endParaRPr lang="en-US"/>
        </a:p>
      </dgm:t>
    </dgm:pt>
    <dgm:pt modelId="{2677A2AD-A6F2-4307-BA9A-BA02C598684C}" type="sibTrans" cxnId="{6FA3636B-4FCE-4F27-B1CE-527C2752A587}">
      <dgm:prSet/>
      <dgm:spPr/>
      <dgm:t>
        <a:bodyPr/>
        <a:lstStyle/>
        <a:p>
          <a:endParaRPr lang="en-US"/>
        </a:p>
      </dgm:t>
    </dgm:pt>
    <dgm:pt modelId="{06A86AB3-CC92-438D-A47A-54A19CAF975C}" type="pres">
      <dgm:prSet presAssocID="{AD31B981-7687-4347-BF35-B2F6441965D1}" presName="linear" presStyleCnt="0">
        <dgm:presLayoutVars>
          <dgm:animLvl val="lvl"/>
          <dgm:resizeHandles val="exact"/>
        </dgm:presLayoutVars>
      </dgm:prSet>
      <dgm:spPr/>
      <dgm:t>
        <a:bodyPr/>
        <a:lstStyle/>
        <a:p>
          <a:endParaRPr lang="en-GB"/>
        </a:p>
      </dgm:t>
    </dgm:pt>
    <dgm:pt modelId="{3B6D5173-D6AD-4742-B9BD-5A225F535AEA}" type="pres">
      <dgm:prSet presAssocID="{90FDABB2-4508-46E9-BC7E-A8514A8494DD}" presName="parentText" presStyleLbl="node1" presStyleIdx="0" presStyleCnt="4" custLinFactY="-4288" custLinFactNeighborY="-100000">
        <dgm:presLayoutVars>
          <dgm:chMax val="0"/>
          <dgm:bulletEnabled val="1"/>
        </dgm:presLayoutVars>
      </dgm:prSet>
      <dgm:spPr/>
      <dgm:t>
        <a:bodyPr/>
        <a:lstStyle/>
        <a:p>
          <a:endParaRPr lang="en-GB"/>
        </a:p>
      </dgm:t>
    </dgm:pt>
    <dgm:pt modelId="{174CE464-34E4-4C32-ACBB-74E41658E1D3}" type="pres">
      <dgm:prSet presAssocID="{09E793F5-D748-4F59-89B4-491FC3B597AE}" presName="spacer" presStyleCnt="0"/>
      <dgm:spPr/>
    </dgm:pt>
    <dgm:pt modelId="{02509830-4639-4638-9F86-CCEC20E3C8FA}" type="pres">
      <dgm:prSet presAssocID="{6A28DB13-FA59-4BA8-9991-69BE310F8987}" presName="parentText" presStyleLbl="node1" presStyleIdx="1" presStyleCnt="4">
        <dgm:presLayoutVars>
          <dgm:chMax val="0"/>
          <dgm:bulletEnabled val="1"/>
        </dgm:presLayoutVars>
      </dgm:prSet>
      <dgm:spPr/>
      <dgm:t>
        <a:bodyPr/>
        <a:lstStyle/>
        <a:p>
          <a:endParaRPr lang="en-GB"/>
        </a:p>
      </dgm:t>
    </dgm:pt>
    <dgm:pt modelId="{4974850B-3627-428D-8FA5-5933A28C94E0}" type="pres">
      <dgm:prSet presAssocID="{E0C27BE7-D122-4F9E-B60F-E239D1970317}" presName="spacer" presStyleCnt="0"/>
      <dgm:spPr/>
    </dgm:pt>
    <dgm:pt modelId="{26FA0C7B-3EB8-497A-8325-15F068824826}" type="pres">
      <dgm:prSet presAssocID="{085D6734-1375-4EDE-880F-D5988EC2767E}" presName="parentText" presStyleLbl="node1" presStyleIdx="2" presStyleCnt="4">
        <dgm:presLayoutVars>
          <dgm:chMax val="0"/>
          <dgm:bulletEnabled val="1"/>
        </dgm:presLayoutVars>
      </dgm:prSet>
      <dgm:spPr/>
      <dgm:t>
        <a:bodyPr/>
        <a:lstStyle/>
        <a:p>
          <a:endParaRPr lang="en-GB"/>
        </a:p>
      </dgm:t>
    </dgm:pt>
    <dgm:pt modelId="{FBB0B240-51FF-479D-A149-300DC47C441C}" type="pres">
      <dgm:prSet presAssocID="{085D6734-1375-4EDE-880F-D5988EC2767E}" presName="childText" presStyleLbl="revTx" presStyleIdx="0" presStyleCnt="2">
        <dgm:presLayoutVars>
          <dgm:bulletEnabled val="1"/>
        </dgm:presLayoutVars>
      </dgm:prSet>
      <dgm:spPr/>
      <dgm:t>
        <a:bodyPr/>
        <a:lstStyle/>
        <a:p>
          <a:endParaRPr lang="en-GB"/>
        </a:p>
      </dgm:t>
    </dgm:pt>
    <dgm:pt modelId="{6697861B-2041-47E0-8B7E-DF8A9B893202}" type="pres">
      <dgm:prSet presAssocID="{79531021-EB04-4018-8E77-DC7836401423}" presName="parentText" presStyleLbl="node1" presStyleIdx="3" presStyleCnt="4">
        <dgm:presLayoutVars>
          <dgm:chMax val="0"/>
          <dgm:bulletEnabled val="1"/>
        </dgm:presLayoutVars>
      </dgm:prSet>
      <dgm:spPr/>
      <dgm:t>
        <a:bodyPr/>
        <a:lstStyle/>
        <a:p>
          <a:endParaRPr lang="en-GB"/>
        </a:p>
      </dgm:t>
    </dgm:pt>
    <dgm:pt modelId="{225DF9EB-A181-40EE-B7FA-2A6FACB1530F}" type="pres">
      <dgm:prSet presAssocID="{79531021-EB04-4018-8E77-DC7836401423}" presName="childText" presStyleLbl="revTx" presStyleIdx="1" presStyleCnt="2">
        <dgm:presLayoutVars>
          <dgm:bulletEnabled val="1"/>
        </dgm:presLayoutVars>
      </dgm:prSet>
      <dgm:spPr/>
      <dgm:t>
        <a:bodyPr/>
        <a:lstStyle/>
        <a:p>
          <a:endParaRPr lang="en-GB"/>
        </a:p>
      </dgm:t>
    </dgm:pt>
  </dgm:ptLst>
  <dgm:cxnLst>
    <dgm:cxn modelId="{44291019-8460-4954-94A1-E0A09D6AB9F9}" type="presOf" srcId="{6A28DB13-FA59-4BA8-9991-69BE310F8987}" destId="{02509830-4639-4638-9F86-CCEC20E3C8FA}" srcOrd="0" destOrd="0" presId="urn:microsoft.com/office/officeart/2005/8/layout/vList2"/>
    <dgm:cxn modelId="{90839772-AC22-4653-AA6D-10BAA32EEB23}" srcId="{79531021-EB04-4018-8E77-DC7836401423}" destId="{69D83597-3689-462D-A236-FB0DA15F5DE5}" srcOrd="0" destOrd="0" parTransId="{7708B0D9-4B6A-438B-A207-895CEEB9CA70}" sibTransId="{629A677C-B1A5-4C5E-A36F-29AAE62E4D7C}"/>
    <dgm:cxn modelId="{13365849-7184-4795-B6FC-D337F033E53A}" type="presOf" srcId="{79531021-EB04-4018-8E77-DC7836401423}" destId="{6697861B-2041-47E0-8B7E-DF8A9B893202}" srcOrd="0" destOrd="0" presId="urn:microsoft.com/office/officeart/2005/8/layout/vList2"/>
    <dgm:cxn modelId="{379E3BC2-CCB0-497C-A5DA-C1D4BB2216D4}" type="presOf" srcId="{F519F760-C4B2-4C07-8451-E43D03F3B040}" destId="{FBB0B240-51FF-479D-A149-300DC47C441C}" srcOrd="0" destOrd="0" presId="urn:microsoft.com/office/officeart/2005/8/layout/vList2"/>
    <dgm:cxn modelId="{1A5ACD39-67B9-4119-870D-71FE24456CC2}" type="presOf" srcId="{67349584-124B-460E-82BD-0498E4B9E257}" destId="{225DF9EB-A181-40EE-B7FA-2A6FACB1530F}" srcOrd="0" destOrd="2" presId="urn:microsoft.com/office/officeart/2005/8/layout/vList2"/>
    <dgm:cxn modelId="{6FA3636B-4FCE-4F27-B1CE-527C2752A587}" srcId="{085D6734-1375-4EDE-880F-D5988EC2767E}" destId="{F519F760-C4B2-4C07-8451-E43D03F3B040}" srcOrd="0" destOrd="0" parTransId="{F8724B36-F1A5-4310-8C98-B4D88CA92068}" sibTransId="{2677A2AD-A6F2-4307-BA9A-BA02C598684C}"/>
    <dgm:cxn modelId="{2E1874B4-A2F7-4AE5-81FE-88F702102D7F}" type="presOf" srcId="{AD31B981-7687-4347-BF35-B2F6441965D1}" destId="{06A86AB3-CC92-438D-A47A-54A19CAF975C}" srcOrd="0" destOrd="0" presId="urn:microsoft.com/office/officeart/2005/8/layout/vList2"/>
    <dgm:cxn modelId="{95C4BB1D-EA61-43CC-8048-42D5D70408CE}" srcId="{79531021-EB04-4018-8E77-DC7836401423}" destId="{1ED45EF5-035E-4BD9-867D-3358BB2C520D}" srcOrd="1" destOrd="0" parTransId="{88258CB4-FA79-4910-AA35-E7761DF1DBF7}" sibTransId="{CBC085F1-8B8C-4324-995F-EF2CD4D1B6D9}"/>
    <dgm:cxn modelId="{21B5106D-DF6C-430D-A4D2-0FFA24987257}" srcId="{AD31B981-7687-4347-BF35-B2F6441965D1}" destId="{085D6734-1375-4EDE-880F-D5988EC2767E}" srcOrd="2" destOrd="0" parTransId="{50C7F9F8-E68E-4D4F-A517-51AE4EDA4EBC}" sibTransId="{C4057605-B685-4B72-86FA-80DE6F5B130B}"/>
    <dgm:cxn modelId="{5F622C5A-633B-44A7-B138-59411A49C262}" type="presOf" srcId="{90FDABB2-4508-46E9-BC7E-A8514A8494DD}" destId="{3B6D5173-D6AD-4742-B9BD-5A225F535AEA}" srcOrd="0" destOrd="0" presId="urn:microsoft.com/office/officeart/2005/8/layout/vList2"/>
    <dgm:cxn modelId="{FF6CF639-BBE8-45CC-92BA-00C01114330A}" srcId="{AD31B981-7687-4347-BF35-B2F6441965D1}" destId="{79531021-EB04-4018-8E77-DC7836401423}" srcOrd="3" destOrd="0" parTransId="{76C1C729-9ABD-45EE-9FC5-8F9722AB406C}" sibTransId="{9183E8F5-4994-43D5-8D12-502564BEF6E0}"/>
    <dgm:cxn modelId="{7EB17B3E-F239-400E-8752-383EA2B7ABF4}" type="presOf" srcId="{1ED45EF5-035E-4BD9-867D-3358BB2C520D}" destId="{225DF9EB-A181-40EE-B7FA-2A6FACB1530F}" srcOrd="0" destOrd="1" presId="urn:microsoft.com/office/officeart/2005/8/layout/vList2"/>
    <dgm:cxn modelId="{7E0674D8-B6FD-42E6-96B8-23E59E65FB45}" srcId="{AD31B981-7687-4347-BF35-B2F6441965D1}" destId="{6A28DB13-FA59-4BA8-9991-69BE310F8987}" srcOrd="1" destOrd="0" parTransId="{06CA8348-089F-4387-8740-02FC5154C993}" sibTransId="{E0C27BE7-D122-4F9E-B60F-E239D1970317}"/>
    <dgm:cxn modelId="{DF7AE3C2-9CD0-42A3-AACF-98DF224FEBE7}" type="presOf" srcId="{69D83597-3689-462D-A236-FB0DA15F5DE5}" destId="{225DF9EB-A181-40EE-B7FA-2A6FACB1530F}" srcOrd="0" destOrd="0" presId="urn:microsoft.com/office/officeart/2005/8/layout/vList2"/>
    <dgm:cxn modelId="{1900F34F-F52B-4843-81CA-7688B1713DE0}" type="presOf" srcId="{085D6734-1375-4EDE-880F-D5988EC2767E}" destId="{26FA0C7B-3EB8-497A-8325-15F068824826}" srcOrd="0" destOrd="0" presId="urn:microsoft.com/office/officeart/2005/8/layout/vList2"/>
    <dgm:cxn modelId="{47516664-7AC3-42A9-9E7B-AEAE9B8AA292}" srcId="{79531021-EB04-4018-8E77-DC7836401423}" destId="{67349584-124B-460E-82BD-0498E4B9E257}" srcOrd="2" destOrd="0" parTransId="{35683674-4500-49B4-AAD2-3775CDBD565C}" sibTransId="{36BDF29C-E23D-448F-A795-532D9CED8FE6}"/>
    <dgm:cxn modelId="{661F3190-D037-4547-8A48-F811F1EC8525}" srcId="{AD31B981-7687-4347-BF35-B2F6441965D1}" destId="{90FDABB2-4508-46E9-BC7E-A8514A8494DD}" srcOrd="0" destOrd="0" parTransId="{F313CFEC-54AC-4AB7-8BBD-6BDB6D47EB0D}" sibTransId="{09E793F5-D748-4F59-89B4-491FC3B597AE}"/>
    <dgm:cxn modelId="{E3246067-B947-4DD9-87F6-BF71588E0A3C}" type="presParOf" srcId="{06A86AB3-CC92-438D-A47A-54A19CAF975C}" destId="{3B6D5173-D6AD-4742-B9BD-5A225F535AEA}" srcOrd="0" destOrd="0" presId="urn:microsoft.com/office/officeart/2005/8/layout/vList2"/>
    <dgm:cxn modelId="{71735795-3A86-43C1-A3BE-21CDDE22089E}" type="presParOf" srcId="{06A86AB3-CC92-438D-A47A-54A19CAF975C}" destId="{174CE464-34E4-4C32-ACBB-74E41658E1D3}" srcOrd="1" destOrd="0" presId="urn:microsoft.com/office/officeart/2005/8/layout/vList2"/>
    <dgm:cxn modelId="{E10BB6A5-7206-4AEC-9E20-D7395949CA01}" type="presParOf" srcId="{06A86AB3-CC92-438D-A47A-54A19CAF975C}" destId="{02509830-4639-4638-9F86-CCEC20E3C8FA}" srcOrd="2" destOrd="0" presId="urn:microsoft.com/office/officeart/2005/8/layout/vList2"/>
    <dgm:cxn modelId="{63E6FE75-D337-4C9E-9A7C-7C90499141BD}" type="presParOf" srcId="{06A86AB3-CC92-438D-A47A-54A19CAF975C}" destId="{4974850B-3627-428D-8FA5-5933A28C94E0}" srcOrd="3" destOrd="0" presId="urn:microsoft.com/office/officeart/2005/8/layout/vList2"/>
    <dgm:cxn modelId="{C8F0ACD8-B11A-4DE8-85A0-92983F754E49}" type="presParOf" srcId="{06A86AB3-CC92-438D-A47A-54A19CAF975C}" destId="{26FA0C7B-3EB8-497A-8325-15F068824826}" srcOrd="4" destOrd="0" presId="urn:microsoft.com/office/officeart/2005/8/layout/vList2"/>
    <dgm:cxn modelId="{252E2790-0F95-4B38-97F1-B64A813DDE8B}" type="presParOf" srcId="{06A86AB3-CC92-438D-A47A-54A19CAF975C}" destId="{FBB0B240-51FF-479D-A149-300DC47C441C}" srcOrd="5" destOrd="0" presId="urn:microsoft.com/office/officeart/2005/8/layout/vList2"/>
    <dgm:cxn modelId="{0A9B329A-D8AC-4968-B35B-30341871ADC3}" type="presParOf" srcId="{06A86AB3-CC92-438D-A47A-54A19CAF975C}" destId="{6697861B-2041-47E0-8B7E-DF8A9B893202}" srcOrd="6" destOrd="0" presId="urn:microsoft.com/office/officeart/2005/8/layout/vList2"/>
    <dgm:cxn modelId="{EE75A11A-4D54-4E08-84E3-AA17DF43557E}" type="presParOf" srcId="{06A86AB3-CC92-438D-A47A-54A19CAF975C}" destId="{225DF9EB-A181-40EE-B7FA-2A6FACB1530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D909AAAC-1CCE-4F0C-BC54-059338FBD382}" type="doc">
      <dgm:prSet loTypeId="urn:microsoft.com/office/officeart/2005/8/layout/orgChart1" loCatId="hierarchy" qsTypeId="urn:microsoft.com/office/officeart/2005/8/quickstyle/3d3" qsCatId="3D" csTypeId="urn:microsoft.com/office/officeart/2005/8/colors/colorful4" csCatId="colorful" phldr="1"/>
      <dgm:spPr/>
      <dgm:t>
        <a:bodyPr/>
        <a:lstStyle/>
        <a:p>
          <a:endParaRPr lang="en-US"/>
        </a:p>
      </dgm:t>
    </dgm:pt>
    <dgm:pt modelId="{D15C4E19-6C8C-4C9C-AA41-433076D081CA}">
      <dgm:prSet/>
      <dgm:spPr/>
      <dgm:t>
        <a:bodyPr/>
        <a:lstStyle/>
        <a:p>
          <a:pPr rtl="0"/>
          <a:r>
            <a:rPr lang="en-US" dirty="0"/>
            <a:t>Specific Trust</a:t>
          </a:r>
        </a:p>
      </dgm:t>
    </dgm:pt>
    <dgm:pt modelId="{865BF099-5631-4CD5-A5FF-7D67388907B9}" type="parTrans" cxnId="{0F3068C6-DBEA-4AEA-A454-3F9A0467B139}">
      <dgm:prSet/>
      <dgm:spPr/>
      <dgm:t>
        <a:bodyPr/>
        <a:lstStyle/>
        <a:p>
          <a:endParaRPr lang="en-US"/>
        </a:p>
      </dgm:t>
    </dgm:pt>
    <dgm:pt modelId="{F30931D8-C093-4900-B10F-87741AD0C597}" type="sibTrans" cxnId="{0F3068C6-DBEA-4AEA-A454-3F9A0467B139}">
      <dgm:prSet/>
      <dgm:spPr/>
      <dgm:t>
        <a:bodyPr/>
        <a:lstStyle/>
        <a:p>
          <a:endParaRPr lang="en-US"/>
        </a:p>
      </dgm:t>
    </dgm:pt>
    <dgm:pt modelId="{D039C69E-4BB1-4F33-9FD1-CDA4E4D21C73}">
      <dgm:prSet/>
      <dgm:spPr/>
      <dgm:t>
        <a:bodyPr/>
        <a:lstStyle/>
        <a:p>
          <a:pPr rtl="0"/>
          <a:r>
            <a:rPr lang="en-US" dirty="0"/>
            <a:t>Carries Business</a:t>
          </a:r>
        </a:p>
      </dgm:t>
    </dgm:pt>
    <dgm:pt modelId="{7C8507FB-A674-41F6-B1B1-73E2D95F0E37}" type="parTrans" cxnId="{6E99F7B9-5AAE-4C01-B578-E01B77B9B078}">
      <dgm:prSet/>
      <dgm:spPr/>
      <dgm:t>
        <a:bodyPr/>
        <a:lstStyle/>
        <a:p>
          <a:endParaRPr lang="en-US"/>
        </a:p>
      </dgm:t>
    </dgm:pt>
    <dgm:pt modelId="{1E466FC9-60BD-42B0-A80E-B58A756EB70D}" type="sibTrans" cxnId="{6E99F7B9-5AAE-4C01-B578-E01B77B9B078}">
      <dgm:prSet/>
      <dgm:spPr/>
      <dgm:t>
        <a:bodyPr/>
        <a:lstStyle/>
        <a:p>
          <a:endParaRPr lang="en-US"/>
        </a:p>
      </dgm:t>
    </dgm:pt>
    <dgm:pt modelId="{0C832C59-FBFD-44D8-9E16-A8D4B406E313}">
      <dgm:prSet/>
      <dgm:spPr/>
      <dgm:t>
        <a:bodyPr/>
        <a:lstStyle/>
        <a:p>
          <a:pPr rtl="0"/>
          <a:r>
            <a:rPr lang="en-US" dirty="0"/>
            <a:t>Non testamentary</a:t>
          </a:r>
        </a:p>
      </dgm:t>
    </dgm:pt>
    <dgm:pt modelId="{2C69813E-1186-48F7-836A-0B8C5BE9673A}" type="parTrans" cxnId="{5659F0D2-0092-4DB8-9C26-63755186C665}">
      <dgm:prSet/>
      <dgm:spPr/>
      <dgm:t>
        <a:bodyPr/>
        <a:lstStyle/>
        <a:p>
          <a:endParaRPr lang="en-US"/>
        </a:p>
      </dgm:t>
    </dgm:pt>
    <dgm:pt modelId="{1A2F70DC-C605-485C-9EFE-CD48127E036A}" type="sibTrans" cxnId="{5659F0D2-0092-4DB8-9C26-63755186C665}">
      <dgm:prSet/>
      <dgm:spPr/>
      <dgm:t>
        <a:bodyPr/>
        <a:lstStyle/>
        <a:p>
          <a:endParaRPr lang="en-US"/>
        </a:p>
      </dgm:t>
    </dgm:pt>
    <dgm:pt modelId="{16193E17-AAC3-4078-849F-B58515BA9A48}">
      <dgm:prSet/>
      <dgm:spPr/>
      <dgm:t>
        <a:bodyPr/>
        <a:lstStyle/>
        <a:p>
          <a:pPr rtl="0"/>
          <a:r>
            <a:rPr lang="en-US" dirty="0"/>
            <a:t>Income Taxable at MMR</a:t>
          </a:r>
        </a:p>
      </dgm:t>
    </dgm:pt>
    <dgm:pt modelId="{EE62D700-1992-4DDA-9A90-F4B5FF6D473B}" type="parTrans" cxnId="{127D3516-9201-4713-8C2D-C84294C432FD}">
      <dgm:prSet/>
      <dgm:spPr/>
      <dgm:t>
        <a:bodyPr/>
        <a:lstStyle/>
        <a:p>
          <a:endParaRPr lang="en-US"/>
        </a:p>
      </dgm:t>
    </dgm:pt>
    <dgm:pt modelId="{89F5B31A-EF80-427D-BBA9-D92A4290ED88}" type="sibTrans" cxnId="{127D3516-9201-4713-8C2D-C84294C432FD}">
      <dgm:prSet/>
      <dgm:spPr/>
      <dgm:t>
        <a:bodyPr/>
        <a:lstStyle/>
        <a:p>
          <a:endParaRPr lang="en-US"/>
        </a:p>
      </dgm:t>
    </dgm:pt>
    <dgm:pt modelId="{76896D4C-4441-4783-8898-B4C7B6101770}">
      <dgm:prSet/>
      <dgm:spPr/>
      <dgm:t>
        <a:bodyPr/>
        <a:lstStyle/>
        <a:p>
          <a:pPr rtl="0"/>
          <a:r>
            <a:rPr lang="en-US" dirty="0"/>
            <a:t>Testamentary Trust*</a:t>
          </a:r>
        </a:p>
      </dgm:t>
    </dgm:pt>
    <dgm:pt modelId="{7D4A40CE-98B0-4BF9-A385-B7AF732408F3}" type="parTrans" cxnId="{A193490B-DE79-45FE-BDC2-66E22061F6F0}">
      <dgm:prSet/>
      <dgm:spPr/>
      <dgm:t>
        <a:bodyPr/>
        <a:lstStyle/>
        <a:p>
          <a:endParaRPr lang="en-US"/>
        </a:p>
      </dgm:t>
    </dgm:pt>
    <dgm:pt modelId="{E514C1B6-5658-4057-977B-4EB83ADF45D5}" type="sibTrans" cxnId="{A193490B-DE79-45FE-BDC2-66E22061F6F0}">
      <dgm:prSet/>
      <dgm:spPr/>
      <dgm:t>
        <a:bodyPr/>
        <a:lstStyle/>
        <a:p>
          <a:endParaRPr lang="en-US"/>
        </a:p>
      </dgm:t>
    </dgm:pt>
    <dgm:pt modelId="{3353D072-CABF-477D-BDE0-25622F72547A}">
      <dgm:prSet/>
      <dgm:spPr/>
      <dgm:t>
        <a:bodyPr/>
        <a:lstStyle/>
        <a:p>
          <a:pPr rtl="0"/>
          <a:r>
            <a:rPr lang="en-US" dirty="0"/>
            <a:t>Rate applicable to every beneficiary</a:t>
          </a:r>
        </a:p>
      </dgm:t>
    </dgm:pt>
    <dgm:pt modelId="{61CA4189-D74C-49CE-BB40-E54F1C0824AA}" type="parTrans" cxnId="{D1A15D63-4C36-4FFB-9167-538CAD274BF3}">
      <dgm:prSet/>
      <dgm:spPr/>
      <dgm:t>
        <a:bodyPr/>
        <a:lstStyle/>
        <a:p>
          <a:endParaRPr lang="en-US"/>
        </a:p>
      </dgm:t>
    </dgm:pt>
    <dgm:pt modelId="{A6B268B3-C546-4D91-80C9-EAD6702A424C}" type="sibTrans" cxnId="{D1A15D63-4C36-4FFB-9167-538CAD274BF3}">
      <dgm:prSet/>
      <dgm:spPr/>
      <dgm:t>
        <a:bodyPr/>
        <a:lstStyle/>
        <a:p>
          <a:endParaRPr lang="en-US"/>
        </a:p>
      </dgm:t>
    </dgm:pt>
    <dgm:pt modelId="{01B1B996-E268-4D3E-B8F1-EEAE2982B793}">
      <dgm:prSet/>
      <dgm:spPr/>
      <dgm:t>
        <a:bodyPr/>
        <a:lstStyle/>
        <a:p>
          <a:pPr rtl="0"/>
          <a:r>
            <a:rPr lang="en-US" dirty="0"/>
            <a:t>No </a:t>
          </a:r>
        </a:p>
        <a:p>
          <a:pPr rtl="0"/>
          <a:r>
            <a:rPr lang="en-US" dirty="0"/>
            <a:t>Business </a:t>
          </a:r>
        </a:p>
      </dgm:t>
    </dgm:pt>
    <dgm:pt modelId="{25362595-9F12-4309-AE0A-1072D0C96D6D}" type="parTrans" cxnId="{03FA8489-A809-47C5-AFA9-E78E4AB56AD5}">
      <dgm:prSet/>
      <dgm:spPr/>
      <dgm:t>
        <a:bodyPr/>
        <a:lstStyle/>
        <a:p>
          <a:endParaRPr lang="en-US"/>
        </a:p>
      </dgm:t>
    </dgm:pt>
    <dgm:pt modelId="{0A67D3CA-897E-4CBD-B72C-CD7613170958}" type="sibTrans" cxnId="{03FA8489-A809-47C5-AFA9-E78E4AB56AD5}">
      <dgm:prSet/>
      <dgm:spPr/>
      <dgm:t>
        <a:bodyPr/>
        <a:lstStyle/>
        <a:p>
          <a:endParaRPr lang="en-US"/>
        </a:p>
      </dgm:t>
    </dgm:pt>
    <dgm:pt modelId="{EB9CE52E-68C5-4218-B222-329ECD3647A4}">
      <dgm:prSet/>
      <dgm:spPr/>
      <dgm:t>
        <a:bodyPr/>
        <a:lstStyle/>
        <a:p>
          <a:pPr rtl="0"/>
          <a:r>
            <a:rPr lang="en-US" dirty="0"/>
            <a:t>Rate applicable to every beneficiary</a:t>
          </a:r>
        </a:p>
      </dgm:t>
    </dgm:pt>
    <dgm:pt modelId="{9738729D-8399-48B2-8377-ECD10449C176}" type="parTrans" cxnId="{688EC120-BB0F-4EFB-88C3-F3266B379EB0}">
      <dgm:prSet/>
      <dgm:spPr/>
      <dgm:t>
        <a:bodyPr/>
        <a:lstStyle/>
        <a:p>
          <a:endParaRPr lang="en-US"/>
        </a:p>
      </dgm:t>
    </dgm:pt>
    <dgm:pt modelId="{6A8C844E-CA1C-49A2-A7DB-79B97A10D454}" type="sibTrans" cxnId="{688EC120-BB0F-4EFB-88C3-F3266B379EB0}">
      <dgm:prSet/>
      <dgm:spPr/>
      <dgm:t>
        <a:bodyPr/>
        <a:lstStyle/>
        <a:p>
          <a:endParaRPr lang="en-US"/>
        </a:p>
      </dgm:t>
    </dgm:pt>
    <dgm:pt modelId="{1BEEC140-6B5B-4283-AD7D-D0B66EE553EA}" type="pres">
      <dgm:prSet presAssocID="{D909AAAC-1CCE-4F0C-BC54-059338FBD382}" presName="hierChild1" presStyleCnt="0">
        <dgm:presLayoutVars>
          <dgm:orgChart val="1"/>
          <dgm:chPref val="1"/>
          <dgm:dir/>
          <dgm:animOne val="branch"/>
          <dgm:animLvl val="lvl"/>
          <dgm:resizeHandles/>
        </dgm:presLayoutVars>
      </dgm:prSet>
      <dgm:spPr/>
      <dgm:t>
        <a:bodyPr/>
        <a:lstStyle/>
        <a:p>
          <a:endParaRPr lang="en-GB"/>
        </a:p>
      </dgm:t>
    </dgm:pt>
    <dgm:pt modelId="{51D345F3-974A-4CEC-833D-0405B9026D1D}" type="pres">
      <dgm:prSet presAssocID="{D15C4E19-6C8C-4C9C-AA41-433076D081CA}" presName="hierRoot1" presStyleCnt="0">
        <dgm:presLayoutVars>
          <dgm:hierBranch val="init"/>
        </dgm:presLayoutVars>
      </dgm:prSet>
      <dgm:spPr/>
    </dgm:pt>
    <dgm:pt modelId="{EF608D47-ED07-4D98-9AEE-2239C292FCE5}" type="pres">
      <dgm:prSet presAssocID="{D15C4E19-6C8C-4C9C-AA41-433076D081CA}" presName="rootComposite1" presStyleCnt="0"/>
      <dgm:spPr/>
    </dgm:pt>
    <dgm:pt modelId="{E2043FA6-E245-4A04-856F-FFEFAC7968A5}" type="pres">
      <dgm:prSet presAssocID="{D15C4E19-6C8C-4C9C-AA41-433076D081CA}" presName="rootText1" presStyleLbl="node0" presStyleIdx="0" presStyleCnt="1">
        <dgm:presLayoutVars>
          <dgm:chPref val="3"/>
        </dgm:presLayoutVars>
      </dgm:prSet>
      <dgm:spPr/>
      <dgm:t>
        <a:bodyPr/>
        <a:lstStyle/>
        <a:p>
          <a:endParaRPr lang="en-GB"/>
        </a:p>
      </dgm:t>
    </dgm:pt>
    <dgm:pt modelId="{E23A98E9-6B65-40F6-81B6-120A2372E07A}" type="pres">
      <dgm:prSet presAssocID="{D15C4E19-6C8C-4C9C-AA41-433076D081CA}" presName="rootConnector1" presStyleLbl="node1" presStyleIdx="0" presStyleCnt="0"/>
      <dgm:spPr/>
      <dgm:t>
        <a:bodyPr/>
        <a:lstStyle/>
        <a:p>
          <a:endParaRPr lang="en-GB"/>
        </a:p>
      </dgm:t>
    </dgm:pt>
    <dgm:pt modelId="{7044CB9B-ED7E-448C-B85A-EC109AC40153}" type="pres">
      <dgm:prSet presAssocID="{D15C4E19-6C8C-4C9C-AA41-433076D081CA}" presName="hierChild2" presStyleCnt="0"/>
      <dgm:spPr/>
    </dgm:pt>
    <dgm:pt modelId="{139DD339-1937-4ACA-82AC-E078A128A5BA}" type="pres">
      <dgm:prSet presAssocID="{7C8507FB-A674-41F6-B1B1-73E2D95F0E37}" presName="Name37" presStyleLbl="parChTrans1D2" presStyleIdx="0" presStyleCnt="2"/>
      <dgm:spPr/>
      <dgm:t>
        <a:bodyPr/>
        <a:lstStyle/>
        <a:p>
          <a:endParaRPr lang="en-GB"/>
        </a:p>
      </dgm:t>
    </dgm:pt>
    <dgm:pt modelId="{DD3B0263-D15B-47E9-8B2E-BC94B0406EF5}" type="pres">
      <dgm:prSet presAssocID="{D039C69E-4BB1-4F33-9FD1-CDA4E4D21C73}" presName="hierRoot2" presStyleCnt="0">
        <dgm:presLayoutVars>
          <dgm:hierBranch val="init"/>
        </dgm:presLayoutVars>
      </dgm:prSet>
      <dgm:spPr/>
    </dgm:pt>
    <dgm:pt modelId="{EE3C6BF6-BFF5-4108-BFE9-689B3C3824E7}" type="pres">
      <dgm:prSet presAssocID="{D039C69E-4BB1-4F33-9FD1-CDA4E4D21C73}" presName="rootComposite" presStyleCnt="0"/>
      <dgm:spPr/>
    </dgm:pt>
    <dgm:pt modelId="{7AFD757B-7C05-4C1C-8F29-A7C69991047B}" type="pres">
      <dgm:prSet presAssocID="{D039C69E-4BB1-4F33-9FD1-CDA4E4D21C73}" presName="rootText" presStyleLbl="node2" presStyleIdx="0" presStyleCnt="2">
        <dgm:presLayoutVars>
          <dgm:chPref val="3"/>
        </dgm:presLayoutVars>
      </dgm:prSet>
      <dgm:spPr/>
      <dgm:t>
        <a:bodyPr/>
        <a:lstStyle/>
        <a:p>
          <a:endParaRPr lang="en-GB"/>
        </a:p>
      </dgm:t>
    </dgm:pt>
    <dgm:pt modelId="{4D83918C-753C-4BE0-A908-3066646D858A}" type="pres">
      <dgm:prSet presAssocID="{D039C69E-4BB1-4F33-9FD1-CDA4E4D21C73}" presName="rootConnector" presStyleLbl="node2" presStyleIdx="0" presStyleCnt="2"/>
      <dgm:spPr/>
      <dgm:t>
        <a:bodyPr/>
        <a:lstStyle/>
        <a:p>
          <a:endParaRPr lang="en-GB"/>
        </a:p>
      </dgm:t>
    </dgm:pt>
    <dgm:pt modelId="{3E0FCCF9-3EE8-4FC1-98E3-8D26DA307C7A}" type="pres">
      <dgm:prSet presAssocID="{D039C69E-4BB1-4F33-9FD1-CDA4E4D21C73}" presName="hierChild4" presStyleCnt="0"/>
      <dgm:spPr/>
    </dgm:pt>
    <dgm:pt modelId="{97ECC361-C2DF-4EAE-9C73-9787273A533A}" type="pres">
      <dgm:prSet presAssocID="{2C69813E-1186-48F7-836A-0B8C5BE9673A}" presName="Name37" presStyleLbl="parChTrans1D3" presStyleIdx="0" presStyleCnt="3"/>
      <dgm:spPr/>
      <dgm:t>
        <a:bodyPr/>
        <a:lstStyle/>
        <a:p>
          <a:endParaRPr lang="en-GB"/>
        </a:p>
      </dgm:t>
    </dgm:pt>
    <dgm:pt modelId="{45829056-DBB2-41E5-A874-660CCC9BA148}" type="pres">
      <dgm:prSet presAssocID="{0C832C59-FBFD-44D8-9E16-A8D4B406E313}" presName="hierRoot2" presStyleCnt="0">
        <dgm:presLayoutVars>
          <dgm:hierBranch val="init"/>
        </dgm:presLayoutVars>
      </dgm:prSet>
      <dgm:spPr/>
    </dgm:pt>
    <dgm:pt modelId="{30C0923E-F852-40D2-94B9-46140CC64466}" type="pres">
      <dgm:prSet presAssocID="{0C832C59-FBFD-44D8-9E16-A8D4B406E313}" presName="rootComposite" presStyleCnt="0"/>
      <dgm:spPr/>
    </dgm:pt>
    <dgm:pt modelId="{EB423946-8720-4414-A2EE-01EE8EBDFA77}" type="pres">
      <dgm:prSet presAssocID="{0C832C59-FBFD-44D8-9E16-A8D4B406E313}" presName="rootText" presStyleLbl="node3" presStyleIdx="0" presStyleCnt="3">
        <dgm:presLayoutVars>
          <dgm:chPref val="3"/>
        </dgm:presLayoutVars>
      </dgm:prSet>
      <dgm:spPr/>
      <dgm:t>
        <a:bodyPr/>
        <a:lstStyle/>
        <a:p>
          <a:endParaRPr lang="en-GB"/>
        </a:p>
      </dgm:t>
    </dgm:pt>
    <dgm:pt modelId="{7702A0B0-09B6-4B0D-B0C9-C9FC71E2C238}" type="pres">
      <dgm:prSet presAssocID="{0C832C59-FBFD-44D8-9E16-A8D4B406E313}" presName="rootConnector" presStyleLbl="node3" presStyleIdx="0" presStyleCnt="3"/>
      <dgm:spPr/>
      <dgm:t>
        <a:bodyPr/>
        <a:lstStyle/>
        <a:p>
          <a:endParaRPr lang="en-GB"/>
        </a:p>
      </dgm:t>
    </dgm:pt>
    <dgm:pt modelId="{B5191121-B332-4CE5-98ED-A2990DD536EB}" type="pres">
      <dgm:prSet presAssocID="{0C832C59-FBFD-44D8-9E16-A8D4B406E313}" presName="hierChild4" presStyleCnt="0"/>
      <dgm:spPr/>
    </dgm:pt>
    <dgm:pt modelId="{DA524A37-8EF2-42F7-B6D8-708156146729}" type="pres">
      <dgm:prSet presAssocID="{EE62D700-1992-4DDA-9A90-F4B5FF6D473B}" presName="Name37" presStyleLbl="parChTrans1D4" presStyleIdx="0" presStyleCnt="2"/>
      <dgm:spPr/>
      <dgm:t>
        <a:bodyPr/>
        <a:lstStyle/>
        <a:p>
          <a:endParaRPr lang="en-GB"/>
        </a:p>
      </dgm:t>
    </dgm:pt>
    <dgm:pt modelId="{89A47EC6-ADEB-4303-A34D-08EEC7BF228E}" type="pres">
      <dgm:prSet presAssocID="{16193E17-AAC3-4078-849F-B58515BA9A48}" presName="hierRoot2" presStyleCnt="0">
        <dgm:presLayoutVars>
          <dgm:hierBranch val="init"/>
        </dgm:presLayoutVars>
      </dgm:prSet>
      <dgm:spPr/>
    </dgm:pt>
    <dgm:pt modelId="{A8868F84-D65D-495B-A97B-110D0BED2060}" type="pres">
      <dgm:prSet presAssocID="{16193E17-AAC3-4078-849F-B58515BA9A48}" presName="rootComposite" presStyleCnt="0"/>
      <dgm:spPr/>
    </dgm:pt>
    <dgm:pt modelId="{C6EA80F7-FF64-4F13-ACE2-57D0A1D08AE6}" type="pres">
      <dgm:prSet presAssocID="{16193E17-AAC3-4078-849F-B58515BA9A48}" presName="rootText" presStyleLbl="node4" presStyleIdx="0" presStyleCnt="2">
        <dgm:presLayoutVars>
          <dgm:chPref val="3"/>
        </dgm:presLayoutVars>
      </dgm:prSet>
      <dgm:spPr/>
      <dgm:t>
        <a:bodyPr/>
        <a:lstStyle/>
        <a:p>
          <a:endParaRPr lang="en-GB"/>
        </a:p>
      </dgm:t>
    </dgm:pt>
    <dgm:pt modelId="{AC14079E-65A5-46A1-9451-AFC7D34BFB7E}" type="pres">
      <dgm:prSet presAssocID="{16193E17-AAC3-4078-849F-B58515BA9A48}" presName="rootConnector" presStyleLbl="node4" presStyleIdx="0" presStyleCnt="2"/>
      <dgm:spPr/>
      <dgm:t>
        <a:bodyPr/>
        <a:lstStyle/>
        <a:p>
          <a:endParaRPr lang="en-GB"/>
        </a:p>
      </dgm:t>
    </dgm:pt>
    <dgm:pt modelId="{017C18B0-1314-403C-AB92-29A0BF801947}" type="pres">
      <dgm:prSet presAssocID="{16193E17-AAC3-4078-849F-B58515BA9A48}" presName="hierChild4" presStyleCnt="0"/>
      <dgm:spPr/>
    </dgm:pt>
    <dgm:pt modelId="{8E5BE6F7-6C49-4898-909D-00E72FF39015}" type="pres">
      <dgm:prSet presAssocID="{16193E17-AAC3-4078-849F-B58515BA9A48}" presName="hierChild5" presStyleCnt="0"/>
      <dgm:spPr/>
    </dgm:pt>
    <dgm:pt modelId="{85C4D8DE-7455-4103-8973-8081CCBBCCC2}" type="pres">
      <dgm:prSet presAssocID="{0C832C59-FBFD-44D8-9E16-A8D4B406E313}" presName="hierChild5" presStyleCnt="0"/>
      <dgm:spPr/>
    </dgm:pt>
    <dgm:pt modelId="{30B43D1C-9FE1-4A5D-A876-C963CE9F4052}" type="pres">
      <dgm:prSet presAssocID="{7D4A40CE-98B0-4BF9-A385-B7AF732408F3}" presName="Name37" presStyleLbl="parChTrans1D3" presStyleIdx="1" presStyleCnt="3"/>
      <dgm:spPr/>
      <dgm:t>
        <a:bodyPr/>
        <a:lstStyle/>
        <a:p>
          <a:endParaRPr lang="en-GB"/>
        </a:p>
      </dgm:t>
    </dgm:pt>
    <dgm:pt modelId="{D2669309-B17B-4411-BABD-52B8977B03B5}" type="pres">
      <dgm:prSet presAssocID="{76896D4C-4441-4783-8898-B4C7B6101770}" presName="hierRoot2" presStyleCnt="0">
        <dgm:presLayoutVars>
          <dgm:hierBranch val="init"/>
        </dgm:presLayoutVars>
      </dgm:prSet>
      <dgm:spPr/>
    </dgm:pt>
    <dgm:pt modelId="{E383441F-4F6C-4DDD-A660-8F3000628C50}" type="pres">
      <dgm:prSet presAssocID="{76896D4C-4441-4783-8898-B4C7B6101770}" presName="rootComposite" presStyleCnt="0"/>
      <dgm:spPr/>
    </dgm:pt>
    <dgm:pt modelId="{5DC34AF7-984B-4B44-A822-B86B88CB24E8}" type="pres">
      <dgm:prSet presAssocID="{76896D4C-4441-4783-8898-B4C7B6101770}" presName="rootText" presStyleLbl="node3" presStyleIdx="1" presStyleCnt="3">
        <dgm:presLayoutVars>
          <dgm:chPref val="3"/>
        </dgm:presLayoutVars>
      </dgm:prSet>
      <dgm:spPr/>
      <dgm:t>
        <a:bodyPr/>
        <a:lstStyle/>
        <a:p>
          <a:endParaRPr lang="en-GB"/>
        </a:p>
      </dgm:t>
    </dgm:pt>
    <dgm:pt modelId="{323C3030-104C-4E80-A951-0FB33D290ECB}" type="pres">
      <dgm:prSet presAssocID="{76896D4C-4441-4783-8898-B4C7B6101770}" presName="rootConnector" presStyleLbl="node3" presStyleIdx="1" presStyleCnt="3"/>
      <dgm:spPr/>
      <dgm:t>
        <a:bodyPr/>
        <a:lstStyle/>
        <a:p>
          <a:endParaRPr lang="en-GB"/>
        </a:p>
      </dgm:t>
    </dgm:pt>
    <dgm:pt modelId="{58C8E7C8-666B-4627-8D4F-1DCEBF5A292C}" type="pres">
      <dgm:prSet presAssocID="{76896D4C-4441-4783-8898-B4C7B6101770}" presName="hierChild4" presStyleCnt="0"/>
      <dgm:spPr/>
    </dgm:pt>
    <dgm:pt modelId="{708FEFB4-0FA4-41C9-AD22-80AAFF89B049}" type="pres">
      <dgm:prSet presAssocID="{61CA4189-D74C-49CE-BB40-E54F1C0824AA}" presName="Name37" presStyleLbl="parChTrans1D4" presStyleIdx="1" presStyleCnt="2"/>
      <dgm:spPr/>
      <dgm:t>
        <a:bodyPr/>
        <a:lstStyle/>
        <a:p>
          <a:endParaRPr lang="en-GB"/>
        </a:p>
      </dgm:t>
    </dgm:pt>
    <dgm:pt modelId="{373E05A5-D918-40D0-8945-3C9081C4DE96}" type="pres">
      <dgm:prSet presAssocID="{3353D072-CABF-477D-BDE0-25622F72547A}" presName="hierRoot2" presStyleCnt="0">
        <dgm:presLayoutVars>
          <dgm:hierBranch val="init"/>
        </dgm:presLayoutVars>
      </dgm:prSet>
      <dgm:spPr/>
    </dgm:pt>
    <dgm:pt modelId="{1989362E-FBA2-426C-93B3-9D32AFABC136}" type="pres">
      <dgm:prSet presAssocID="{3353D072-CABF-477D-BDE0-25622F72547A}" presName="rootComposite" presStyleCnt="0"/>
      <dgm:spPr/>
    </dgm:pt>
    <dgm:pt modelId="{E1A1562F-05BF-47EB-A062-F8840FCDE761}" type="pres">
      <dgm:prSet presAssocID="{3353D072-CABF-477D-BDE0-25622F72547A}" presName="rootText" presStyleLbl="node4" presStyleIdx="1" presStyleCnt="2">
        <dgm:presLayoutVars>
          <dgm:chPref val="3"/>
        </dgm:presLayoutVars>
      </dgm:prSet>
      <dgm:spPr/>
      <dgm:t>
        <a:bodyPr/>
        <a:lstStyle/>
        <a:p>
          <a:endParaRPr lang="en-GB"/>
        </a:p>
      </dgm:t>
    </dgm:pt>
    <dgm:pt modelId="{F01DA1CF-A166-481C-8FCF-8C855F672751}" type="pres">
      <dgm:prSet presAssocID="{3353D072-CABF-477D-BDE0-25622F72547A}" presName="rootConnector" presStyleLbl="node4" presStyleIdx="1" presStyleCnt="2"/>
      <dgm:spPr/>
      <dgm:t>
        <a:bodyPr/>
        <a:lstStyle/>
        <a:p>
          <a:endParaRPr lang="en-GB"/>
        </a:p>
      </dgm:t>
    </dgm:pt>
    <dgm:pt modelId="{01C8A358-3B1C-4FCA-88AF-0964FFD984D3}" type="pres">
      <dgm:prSet presAssocID="{3353D072-CABF-477D-BDE0-25622F72547A}" presName="hierChild4" presStyleCnt="0"/>
      <dgm:spPr/>
    </dgm:pt>
    <dgm:pt modelId="{F352E54B-FCE7-4421-8009-D2AB1CE33393}" type="pres">
      <dgm:prSet presAssocID="{3353D072-CABF-477D-BDE0-25622F72547A}" presName="hierChild5" presStyleCnt="0"/>
      <dgm:spPr/>
    </dgm:pt>
    <dgm:pt modelId="{173466F1-E20F-45ED-8DC9-4B71304B1731}" type="pres">
      <dgm:prSet presAssocID="{76896D4C-4441-4783-8898-B4C7B6101770}" presName="hierChild5" presStyleCnt="0"/>
      <dgm:spPr/>
    </dgm:pt>
    <dgm:pt modelId="{CB2E8EC4-3049-485D-BC9D-F1C5CD35247A}" type="pres">
      <dgm:prSet presAssocID="{D039C69E-4BB1-4F33-9FD1-CDA4E4D21C73}" presName="hierChild5" presStyleCnt="0"/>
      <dgm:spPr/>
    </dgm:pt>
    <dgm:pt modelId="{CE01E5B6-3190-458B-8A1B-32448A7D19AD}" type="pres">
      <dgm:prSet presAssocID="{25362595-9F12-4309-AE0A-1072D0C96D6D}" presName="Name37" presStyleLbl="parChTrans1D2" presStyleIdx="1" presStyleCnt="2"/>
      <dgm:spPr/>
      <dgm:t>
        <a:bodyPr/>
        <a:lstStyle/>
        <a:p>
          <a:endParaRPr lang="en-GB"/>
        </a:p>
      </dgm:t>
    </dgm:pt>
    <dgm:pt modelId="{A3C9FCE7-7358-47AC-BD30-18E7AE8C172A}" type="pres">
      <dgm:prSet presAssocID="{01B1B996-E268-4D3E-B8F1-EEAE2982B793}" presName="hierRoot2" presStyleCnt="0">
        <dgm:presLayoutVars>
          <dgm:hierBranch val="init"/>
        </dgm:presLayoutVars>
      </dgm:prSet>
      <dgm:spPr/>
    </dgm:pt>
    <dgm:pt modelId="{15D3D172-D5A5-4B69-81E7-B3BD89C43156}" type="pres">
      <dgm:prSet presAssocID="{01B1B996-E268-4D3E-B8F1-EEAE2982B793}" presName="rootComposite" presStyleCnt="0"/>
      <dgm:spPr/>
    </dgm:pt>
    <dgm:pt modelId="{ACC5CD68-A09F-416B-B39B-BA86EC551278}" type="pres">
      <dgm:prSet presAssocID="{01B1B996-E268-4D3E-B8F1-EEAE2982B793}" presName="rootText" presStyleLbl="node2" presStyleIdx="1" presStyleCnt="2">
        <dgm:presLayoutVars>
          <dgm:chPref val="3"/>
        </dgm:presLayoutVars>
      </dgm:prSet>
      <dgm:spPr/>
      <dgm:t>
        <a:bodyPr/>
        <a:lstStyle/>
        <a:p>
          <a:endParaRPr lang="en-GB"/>
        </a:p>
      </dgm:t>
    </dgm:pt>
    <dgm:pt modelId="{D0F2A329-DE07-4163-AE49-08A0DFBBC937}" type="pres">
      <dgm:prSet presAssocID="{01B1B996-E268-4D3E-B8F1-EEAE2982B793}" presName="rootConnector" presStyleLbl="node2" presStyleIdx="1" presStyleCnt="2"/>
      <dgm:spPr/>
      <dgm:t>
        <a:bodyPr/>
        <a:lstStyle/>
        <a:p>
          <a:endParaRPr lang="en-GB"/>
        </a:p>
      </dgm:t>
    </dgm:pt>
    <dgm:pt modelId="{221C68B4-3F0C-475A-9BC2-E8F6E0F875E5}" type="pres">
      <dgm:prSet presAssocID="{01B1B996-E268-4D3E-B8F1-EEAE2982B793}" presName="hierChild4" presStyleCnt="0"/>
      <dgm:spPr/>
    </dgm:pt>
    <dgm:pt modelId="{C44D3D78-A885-4A36-96CE-0BBB1B53833F}" type="pres">
      <dgm:prSet presAssocID="{9738729D-8399-48B2-8377-ECD10449C176}" presName="Name37" presStyleLbl="parChTrans1D3" presStyleIdx="2" presStyleCnt="3"/>
      <dgm:spPr/>
      <dgm:t>
        <a:bodyPr/>
        <a:lstStyle/>
        <a:p>
          <a:endParaRPr lang="en-GB"/>
        </a:p>
      </dgm:t>
    </dgm:pt>
    <dgm:pt modelId="{7F050D97-6E83-4307-9C87-8D7B1BF245CD}" type="pres">
      <dgm:prSet presAssocID="{EB9CE52E-68C5-4218-B222-329ECD3647A4}" presName="hierRoot2" presStyleCnt="0">
        <dgm:presLayoutVars>
          <dgm:hierBranch val="init"/>
        </dgm:presLayoutVars>
      </dgm:prSet>
      <dgm:spPr/>
    </dgm:pt>
    <dgm:pt modelId="{DD951E53-415F-4F31-9E92-06AAEDEEF1C6}" type="pres">
      <dgm:prSet presAssocID="{EB9CE52E-68C5-4218-B222-329ECD3647A4}" presName="rootComposite" presStyleCnt="0"/>
      <dgm:spPr/>
    </dgm:pt>
    <dgm:pt modelId="{2EB53C82-7220-4CEC-B747-2778B6353531}" type="pres">
      <dgm:prSet presAssocID="{EB9CE52E-68C5-4218-B222-329ECD3647A4}" presName="rootText" presStyleLbl="node3" presStyleIdx="2" presStyleCnt="3" custScaleX="116842">
        <dgm:presLayoutVars>
          <dgm:chPref val="3"/>
        </dgm:presLayoutVars>
      </dgm:prSet>
      <dgm:spPr/>
      <dgm:t>
        <a:bodyPr/>
        <a:lstStyle/>
        <a:p>
          <a:endParaRPr lang="en-GB"/>
        </a:p>
      </dgm:t>
    </dgm:pt>
    <dgm:pt modelId="{A368BDA2-B542-4711-9159-66C6C11759D1}" type="pres">
      <dgm:prSet presAssocID="{EB9CE52E-68C5-4218-B222-329ECD3647A4}" presName="rootConnector" presStyleLbl="node3" presStyleIdx="2" presStyleCnt="3"/>
      <dgm:spPr/>
      <dgm:t>
        <a:bodyPr/>
        <a:lstStyle/>
        <a:p>
          <a:endParaRPr lang="en-GB"/>
        </a:p>
      </dgm:t>
    </dgm:pt>
    <dgm:pt modelId="{D7C038AF-1892-4A50-BD73-F21F8B2AD1FB}" type="pres">
      <dgm:prSet presAssocID="{EB9CE52E-68C5-4218-B222-329ECD3647A4}" presName="hierChild4" presStyleCnt="0"/>
      <dgm:spPr/>
    </dgm:pt>
    <dgm:pt modelId="{0766BD03-0D47-49EC-8906-312866854FB5}" type="pres">
      <dgm:prSet presAssocID="{EB9CE52E-68C5-4218-B222-329ECD3647A4}" presName="hierChild5" presStyleCnt="0"/>
      <dgm:spPr/>
    </dgm:pt>
    <dgm:pt modelId="{A4A329B2-43F3-4FC6-A7E5-03CE5A22B65A}" type="pres">
      <dgm:prSet presAssocID="{01B1B996-E268-4D3E-B8F1-EEAE2982B793}" presName="hierChild5" presStyleCnt="0"/>
      <dgm:spPr/>
    </dgm:pt>
    <dgm:pt modelId="{C74B463D-9760-498C-9248-D11A15F3F995}" type="pres">
      <dgm:prSet presAssocID="{D15C4E19-6C8C-4C9C-AA41-433076D081CA}" presName="hierChild3" presStyleCnt="0"/>
      <dgm:spPr/>
    </dgm:pt>
  </dgm:ptLst>
  <dgm:cxnLst>
    <dgm:cxn modelId="{AB37F708-E2D6-4BEC-982D-A547A2AFAB35}" type="presOf" srcId="{7D4A40CE-98B0-4BF9-A385-B7AF732408F3}" destId="{30B43D1C-9FE1-4A5D-A876-C963CE9F4052}" srcOrd="0" destOrd="0" presId="urn:microsoft.com/office/officeart/2005/8/layout/orgChart1"/>
    <dgm:cxn modelId="{2252C9FD-61D1-4775-82CA-8D0946C2B27F}" type="presOf" srcId="{EE62D700-1992-4DDA-9A90-F4B5FF6D473B}" destId="{DA524A37-8EF2-42F7-B6D8-708156146729}" srcOrd="0" destOrd="0" presId="urn:microsoft.com/office/officeart/2005/8/layout/orgChart1"/>
    <dgm:cxn modelId="{AD97E046-9533-4A98-B2A6-DED582DFF0BA}" type="presOf" srcId="{16193E17-AAC3-4078-849F-B58515BA9A48}" destId="{AC14079E-65A5-46A1-9451-AFC7D34BFB7E}" srcOrd="1" destOrd="0" presId="urn:microsoft.com/office/officeart/2005/8/layout/orgChart1"/>
    <dgm:cxn modelId="{440DAB4B-F5CF-4790-9023-0C4D0A5AD8FC}" type="presOf" srcId="{01B1B996-E268-4D3E-B8F1-EEAE2982B793}" destId="{ACC5CD68-A09F-416B-B39B-BA86EC551278}" srcOrd="0" destOrd="0" presId="urn:microsoft.com/office/officeart/2005/8/layout/orgChart1"/>
    <dgm:cxn modelId="{67735ED3-BF0A-4C69-B526-EA6C5AF4349A}" type="presOf" srcId="{9738729D-8399-48B2-8377-ECD10449C176}" destId="{C44D3D78-A885-4A36-96CE-0BBB1B53833F}" srcOrd="0" destOrd="0" presId="urn:microsoft.com/office/officeart/2005/8/layout/orgChart1"/>
    <dgm:cxn modelId="{DED3D045-7917-4C91-8BDE-8728ED59D22E}" type="presOf" srcId="{7C8507FB-A674-41F6-B1B1-73E2D95F0E37}" destId="{139DD339-1937-4ACA-82AC-E078A128A5BA}" srcOrd="0" destOrd="0" presId="urn:microsoft.com/office/officeart/2005/8/layout/orgChart1"/>
    <dgm:cxn modelId="{BBEB8F61-E218-4B0B-A3C7-B22240E8FF6A}" type="presOf" srcId="{2C69813E-1186-48F7-836A-0B8C5BE9673A}" destId="{97ECC361-C2DF-4EAE-9C73-9787273A533A}" srcOrd="0" destOrd="0" presId="urn:microsoft.com/office/officeart/2005/8/layout/orgChart1"/>
    <dgm:cxn modelId="{127D3516-9201-4713-8C2D-C84294C432FD}" srcId="{0C832C59-FBFD-44D8-9E16-A8D4B406E313}" destId="{16193E17-AAC3-4078-849F-B58515BA9A48}" srcOrd="0" destOrd="0" parTransId="{EE62D700-1992-4DDA-9A90-F4B5FF6D473B}" sibTransId="{89F5B31A-EF80-427D-BBA9-D92A4290ED88}"/>
    <dgm:cxn modelId="{0F3068C6-DBEA-4AEA-A454-3F9A0467B139}" srcId="{D909AAAC-1CCE-4F0C-BC54-059338FBD382}" destId="{D15C4E19-6C8C-4C9C-AA41-433076D081CA}" srcOrd="0" destOrd="0" parTransId="{865BF099-5631-4CD5-A5FF-7D67388907B9}" sibTransId="{F30931D8-C093-4900-B10F-87741AD0C597}"/>
    <dgm:cxn modelId="{A47F7867-C178-416D-87B7-ABD7AFD488F3}" type="presOf" srcId="{D039C69E-4BB1-4F33-9FD1-CDA4E4D21C73}" destId="{7AFD757B-7C05-4C1C-8F29-A7C69991047B}" srcOrd="0" destOrd="0" presId="urn:microsoft.com/office/officeart/2005/8/layout/orgChart1"/>
    <dgm:cxn modelId="{6E99F7B9-5AAE-4C01-B578-E01B77B9B078}" srcId="{D15C4E19-6C8C-4C9C-AA41-433076D081CA}" destId="{D039C69E-4BB1-4F33-9FD1-CDA4E4D21C73}" srcOrd="0" destOrd="0" parTransId="{7C8507FB-A674-41F6-B1B1-73E2D95F0E37}" sibTransId="{1E466FC9-60BD-42B0-A80E-B58A756EB70D}"/>
    <dgm:cxn modelId="{7A64E909-B088-4E11-BB80-F6DE416848C7}" type="presOf" srcId="{D909AAAC-1CCE-4F0C-BC54-059338FBD382}" destId="{1BEEC140-6B5B-4283-AD7D-D0B66EE553EA}" srcOrd="0" destOrd="0" presId="urn:microsoft.com/office/officeart/2005/8/layout/orgChart1"/>
    <dgm:cxn modelId="{DA838B32-5A6D-4CD0-B3F5-29A7988DA636}" type="presOf" srcId="{76896D4C-4441-4783-8898-B4C7B6101770}" destId="{5DC34AF7-984B-4B44-A822-B86B88CB24E8}" srcOrd="0" destOrd="0" presId="urn:microsoft.com/office/officeart/2005/8/layout/orgChart1"/>
    <dgm:cxn modelId="{EE7981DC-F860-4D5D-BCA3-9F10222F09E4}" type="presOf" srcId="{3353D072-CABF-477D-BDE0-25622F72547A}" destId="{E1A1562F-05BF-47EB-A062-F8840FCDE761}" srcOrd="0" destOrd="0" presId="urn:microsoft.com/office/officeart/2005/8/layout/orgChart1"/>
    <dgm:cxn modelId="{A724C488-9702-4004-820D-F93C14A96073}" type="presOf" srcId="{76896D4C-4441-4783-8898-B4C7B6101770}" destId="{323C3030-104C-4E80-A951-0FB33D290ECB}" srcOrd="1" destOrd="0" presId="urn:microsoft.com/office/officeart/2005/8/layout/orgChart1"/>
    <dgm:cxn modelId="{A193490B-DE79-45FE-BDC2-66E22061F6F0}" srcId="{D039C69E-4BB1-4F33-9FD1-CDA4E4D21C73}" destId="{76896D4C-4441-4783-8898-B4C7B6101770}" srcOrd="1" destOrd="0" parTransId="{7D4A40CE-98B0-4BF9-A385-B7AF732408F3}" sibTransId="{E514C1B6-5658-4057-977B-4EB83ADF45D5}"/>
    <dgm:cxn modelId="{157FE43D-BE20-4FA9-984D-B31730A58F25}" type="presOf" srcId="{EB9CE52E-68C5-4218-B222-329ECD3647A4}" destId="{2EB53C82-7220-4CEC-B747-2778B6353531}" srcOrd="0" destOrd="0" presId="urn:microsoft.com/office/officeart/2005/8/layout/orgChart1"/>
    <dgm:cxn modelId="{859F2278-562B-4BC4-8CB0-A947B523CD26}" type="presOf" srcId="{0C832C59-FBFD-44D8-9E16-A8D4B406E313}" destId="{7702A0B0-09B6-4B0D-B0C9-C9FC71E2C238}" srcOrd="1" destOrd="0" presId="urn:microsoft.com/office/officeart/2005/8/layout/orgChart1"/>
    <dgm:cxn modelId="{F388F739-5F13-42B1-B6AB-73DC74659259}" type="presOf" srcId="{EB9CE52E-68C5-4218-B222-329ECD3647A4}" destId="{A368BDA2-B542-4711-9159-66C6C11759D1}" srcOrd="1" destOrd="0" presId="urn:microsoft.com/office/officeart/2005/8/layout/orgChart1"/>
    <dgm:cxn modelId="{72A30246-E522-4773-A355-9F19721F9E49}" type="presOf" srcId="{0C832C59-FBFD-44D8-9E16-A8D4B406E313}" destId="{EB423946-8720-4414-A2EE-01EE8EBDFA77}" srcOrd="0" destOrd="0" presId="urn:microsoft.com/office/officeart/2005/8/layout/orgChart1"/>
    <dgm:cxn modelId="{7A9B63EF-57A0-4D95-81D3-DDA797CFFBE0}" type="presOf" srcId="{D15C4E19-6C8C-4C9C-AA41-433076D081CA}" destId="{E23A98E9-6B65-40F6-81B6-120A2372E07A}" srcOrd="1" destOrd="0" presId="urn:microsoft.com/office/officeart/2005/8/layout/orgChart1"/>
    <dgm:cxn modelId="{D1A15D63-4C36-4FFB-9167-538CAD274BF3}" srcId="{76896D4C-4441-4783-8898-B4C7B6101770}" destId="{3353D072-CABF-477D-BDE0-25622F72547A}" srcOrd="0" destOrd="0" parTransId="{61CA4189-D74C-49CE-BB40-E54F1C0824AA}" sibTransId="{A6B268B3-C546-4D91-80C9-EAD6702A424C}"/>
    <dgm:cxn modelId="{6E2F3C6F-953E-437C-A625-2130776B9421}" type="presOf" srcId="{3353D072-CABF-477D-BDE0-25622F72547A}" destId="{F01DA1CF-A166-481C-8FCF-8C855F672751}" srcOrd="1" destOrd="0" presId="urn:microsoft.com/office/officeart/2005/8/layout/orgChart1"/>
    <dgm:cxn modelId="{1EB8706A-13FF-42AB-B7CF-8315D3215F1F}" type="presOf" srcId="{61CA4189-D74C-49CE-BB40-E54F1C0824AA}" destId="{708FEFB4-0FA4-41C9-AD22-80AAFF89B049}" srcOrd="0" destOrd="0" presId="urn:microsoft.com/office/officeart/2005/8/layout/orgChart1"/>
    <dgm:cxn modelId="{D6D7FD69-E6AB-476C-A758-43C91D4441B7}" type="presOf" srcId="{16193E17-AAC3-4078-849F-B58515BA9A48}" destId="{C6EA80F7-FF64-4F13-ACE2-57D0A1D08AE6}" srcOrd="0" destOrd="0" presId="urn:microsoft.com/office/officeart/2005/8/layout/orgChart1"/>
    <dgm:cxn modelId="{5659F0D2-0092-4DB8-9C26-63755186C665}" srcId="{D039C69E-4BB1-4F33-9FD1-CDA4E4D21C73}" destId="{0C832C59-FBFD-44D8-9E16-A8D4B406E313}" srcOrd="0" destOrd="0" parTransId="{2C69813E-1186-48F7-836A-0B8C5BE9673A}" sibTransId="{1A2F70DC-C605-485C-9EFE-CD48127E036A}"/>
    <dgm:cxn modelId="{BC3320E7-6927-48FB-987F-5DD473F1B823}" type="presOf" srcId="{D039C69E-4BB1-4F33-9FD1-CDA4E4D21C73}" destId="{4D83918C-753C-4BE0-A908-3066646D858A}" srcOrd="1" destOrd="0" presId="urn:microsoft.com/office/officeart/2005/8/layout/orgChart1"/>
    <dgm:cxn modelId="{03FA8489-A809-47C5-AFA9-E78E4AB56AD5}" srcId="{D15C4E19-6C8C-4C9C-AA41-433076D081CA}" destId="{01B1B996-E268-4D3E-B8F1-EEAE2982B793}" srcOrd="1" destOrd="0" parTransId="{25362595-9F12-4309-AE0A-1072D0C96D6D}" sibTransId="{0A67D3CA-897E-4CBD-B72C-CD7613170958}"/>
    <dgm:cxn modelId="{688EC120-BB0F-4EFB-88C3-F3266B379EB0}" srcId="{01B1B996-E268-4D3E-B8F1-EEAE2982B793}" destId="{EB9CE52E-68C5-4218-B222-329ECD3647A4}" srcOrd="0" destOrd="0" parTransId="{9738729D-8399-48B2-8377-ECD10449C176}" sibTransId="{6A8C844E-CA1C-49A2-A7DB-79B97A10D454}"/>
    <dgm:cxn modelId="{1D6976AB-F2D6-4E39-A325-200FF93269B6}" type="presOf" srcId="{D15C4E19-6C8C-4C9C-AA41-433076D081CA}" destId="{E2043FA6-E245-4A04-856F-FFEFAC7968A5}" srcOrd="0" destOrd="0" presId="urn:microsoft.com/office/officeart/2005/8/layout/orgChart1"/>
    <dgm:cxn modelId="{AA3FA1E9-677E-43CF-AF23-4DAE55E0041F}" type="presOf" srcId="{01B1B996-E268-4D3E-B8F1-EEAE2982B793}" destId="{D0F2A329-DE07-4163-AE49-08A0DFBBC937}" srcOrd="1" destOrd="0" presId="urn:microsoft.com/office/officeart/2005/8/layout/orgChart1"/>
    <dgm:cxn modelId="{907387C3-F4B3-42F2-9813-E8ED86DD9AFF}" type="presOf" srcId="{25362595-9F12-4309-AE0A-1072D0C96D6D}" destId="{CE01E5B6-3190-458B-8A1B-32448A7D19AD}" srcOrd="0" destOrd="0" presId="urn:microsoft.com/office/officeart/2005/8/layout/orgChart1"/>
    <dgm:cxn modelId="{50C9C6CD-B4FF-40F7-B83B-63F8BE156F55}" type="presParOf" srcId="{1BEEC140-6B5B-4283-AD7D-D0B66EE553EA}" destId="{51D345F3-974A-4CEC-833D-0405B9026D1D}" srcOrd="0" destOrd="0" presId="urn:microsoft.com/office/officeart/2005/8/layout/orgChart1"/>
    <dgm:cxn modelId="{703B81CD-2598-4CF3-918D-015C5C2940B5}" type="presParOf" srcId="{51D345F3-974A-4CEC-833D-0405B9026D1D}" destId="{EF608D47-ED07-4D98-9AEE-2239C292FCE5}" srcOrd="0" destOrd="0" presId="urn:microsoft.com/office/officeart/2005/8/layout/orgChart1"/>
    <dgm:cxn modelId="{81FA3F0D-1878-486E-BB78-887A19448F4B}" type="presParOf" srcId="{EF608D47-ED07-4D98-9AEE-2239C292FCE5}" destId="{E2043FA6-E245-4A04-856F-FFEFAC7968A5}" srcOrd="0" destOrd="0" presId="urn:microsoft.com/office/officeart/2005/8/layout/orgChart1"/>
    <dgm:cxn modelId="{3E7B4594-E932-4AD7-AB24-F0E3D37D1D94}" type="presParOf" srcId="{EF608D47-ED07-4D98-9AEE-2239C292FCE5}" destId="{E23A98E9-6B65-40F6-81B6-120A2372E07A}" srcOrd="1" destOrd="0" presId="urn:microsoft.com/office/officeart/2005/8/layout/orgChart1"/>
    <dgm:cxn modelId="{82320F49-F2A2-44DA-A82B-4B65353CE2C7}" type="presParOf" srcId="{51D345F3-974A-4CEC-833D-0405B9026D1D}" destId="{7044CB9B-ED7E-448C-B85A-EC109AC40153}" srcOrd="1" destOrd="0" presId="urn:microsoft.com/office/officeart/2005/8/layout/orgChart1"/>
    <dgm:cxn modelId="{0EFF6A28-0995-4BBC-97C9-9A4D65940520}" type="presParOf" srcId="{7044CB9B-ED7E-448C-B85A-EC109AC40153}" destId="{139DD339-1937-4ACA-82AC-E078A128A5BA}" srcOrd="0" destOrd="0" presId="urn:microsoft.com/office/officeart/2005/8/layout/orgChart1"/>
    <dgm:cxn modelId="{B55DF53D-D982-4E13-8FBA-1F9A55D76313}" type="presParOf" srcId="{7044CB9B-ED7E-448C-B85A-EC109AC40153}" destId="{DD3B0263-D15B-47E9-8B2E-BC94B0406EF5}" srcOrd="1" destOrd="0" presId="urn:microsoft.com/office/officeart/2005/8/layout/orgChart1"/>
    <dgm:cxn modelId="{3AA0FBDA-B90F-423B-8A08-89E88DFBD74E}" type="presParOf" srcId="{DD3B0263-D15B-47E9-8B2E-BC94B0406EF5}" destId="{EE3C6BF6-BFF5-4108-BFE9-689B3C3824E7}" srcOrd="0" destOrd="0" presId="urn:microsoft.com/office/officeart/2005/8/layout/orgChart1"/>
    <dgm:cxn modelId="{621FF9B2-3729-4116-8A06-7E94A137C8BD}" type="presParOf" srcId="{EE3C6BF6-BFF5-4108-BFE9-689B3C3824E7}" destId="{7AFD757B-7C05-4C1C-8F29-A7C69991047B}" srcOrd="0" destOrd="0" presId="urn:microsoft.com/office/officeart/2005/8/layout/orgChart1"/>
    <dgm:cxn modelId="{4F8F8493-9999-4F02-BF43-9F3B4579F785}" type="presParOf" srcId="{EE3C6BF6-BFF5-4108-BFE9-689B3C3824E7}" destId="{4D83918C-753C-4BE0-A908-3066646D858A}" srcOrd="1" destOrd="0" presId="urn:microsoft.com/office/officeart/2005/8/layout/orgChart1"/>
    <dgm:cxn modelId="{C5B69A3F-FD7F-4E0B-8642-8EB165CEE394}" type="presParOf" srcId="{DD3B0263-D15B-47E9-8B2E-BC94B0406EF5}" destId="{3E0FCCF9-3EE8-4FC1-98E3-8D26DA307C7A}" srcOrd="1" destOrd="0" presId="urn:microsoft.com/office/officeart/2005/8/layout/orgChart1"/>
    <dgm:cxn modelId="{C495C2C0-3740-42F9-9CC6-9E731E9B299C}" type="presParOf" srcId="{3E0FCCF9-3EE8-4FC1-98E3-8D26DA307C7A}" destId="{97ECC361-C2DF-4EAE-9C73-9787273A533A}" srcOrd="0" destOrd="0" presId="urn:microsoft.com/office/officeart/2005/8/layout/orgChart1"/>
    <dgm:cxn modelId="{D0A50DC6-CBD0-48F7-8480-4552B66F8AC8}" type="presParOf" srcId="{3E0FCCF9-3EE8-4FC1-98E3-8D26DA307C7A}" destId="{45829056-DBB2-41E5-A874-660CCC9BA148}" srcOrd="1" destOrd="0" presId="urn:microsoft.com/office/officeart/2005/8/layout/orgChart1"/>
    <dgm:cxn modelId="{5141F470-B60E-4107-86C4-CD334F2B27B9}" type="presParOf" srcId="{45829056-DBB2-41E5-A874-660CCC9BA148}" destId="{30C0923E-F852-40D2-94B9-46140CC64466}" srcOrd="0" destOrd="0" presId="urn:microsoft.com/office/officeart/2005/8/layout/orgChart1"/>
    <dgm:cxn modelId="{EF83007E-5097-4CF9-8ADE-737A8FAEF923}" type="presParOf" srcId="{30C0923E-F852-40D2-94B9-46140CC64466}" destId="{EB423946-8720-4414-A2EE-01EE8EBDFA77}" srcOrd="0" destOrd="0" presId="urn:microsoft.com/office/officeart/2005/8/layout/orgChart1"/>
    <dgm:cxn modelId="{80EE855B-ADC0-4A95-B11D-B34785B66F4B}" type="presParOf" srcId="{30C0923E-F852-40D2-94B9-46140CC64466}" destId="{7702A0B0-09B6-4B0D-B0C9-C9FC71E2C238}" srcOrd="1" destOrd="0" presId="urn:microsoft.com/office/officeart/2005/8/layout/orgChart1"/>
    <dgm:cxn modelId="{86F4D30E-31C1-4F48-AAC0-BE336C8BC00A}" type="presParOf" srcId="{45829056-DBB2-41E5-A874-660CCC9BA148}" destId="{B5191121-B332-4CE5-98ED-A2990DD536EB}" srcOrd="1" destOrd="0" presId="urn:microsoft.com/office/officeart/2005/8/layout/orgChart1"/>
    <dgm:cxn modelId="{BE09FBDE-A204-49C6-83A9-41FB845FC1CA}" type="presParOf" srcId="{B5191121-B332-4CE5-98ED-A2990DD536EB}" destId="{DA524A37-8EF2-42F7-B6D8-708156146729}" srcOrd="0" destOrd="0" presId="urn:microsoft.com/office/officeart/2005/8/layout/orgChart1"/>
    <dgm:cxn modelId="{D65DC6B0-2BC7-4788-B30F-E9F147BFC052}" type="presParOf" srcId="{B5191121-B332-4CE5-98ED-A2990DD536EB}" destId="{89A47EC6-ADEB-4303-A34D-08EEC7BF228E}" srcOrd="1" destOrd="0" presId="urn:microsoft.com/office/officeart/2005/8/layout/orgChart1"/>
    <dgm:cxn modelId="{97D2ADED-67B8-4A09-9BC7-5AA2EDF91630}" type="presParOf" srcId="{89A47EC6-ADEB-4303-A34D-08EEC7BF228E}" destId="{A8868F84-D65D-495B-A97B-110D0BED2060}" srcOrd="0" destOrd="0" presId="urn:microsoft.com/office/officeart/2005/8/layout/orgChart1"/>
    <dgm:cxn modelId="{4BC6E469-FF3E-4060-861D-1E119B7148E6}" type="presParOf" srcId="{A8868F84-D65D-495B-A97B-110D0BED2060}" destId="{C6EA80F7-FF64-4F13-ACE2-57D0A1D08AE6}" srcOrd="0" destOrd="0" presId="urn:microsoft.com/office/officeart/2005/8/layout/orgChart1"/>
    <dgm:cxn modelId="{381BE05F-457E-4FF6-B2A3-08B0E56DE26B}" type="presParOf" srcId="{A8868F84-D65D-495B-A97B-110D0BED2060}" destId="{AC14079E-65A5-46A1-9451-AFC7D34BFB7E}" srcOrd="1" destOrd="0" presId="urn:microsoft.com/office/officeart/2005/8/layout/orgChart1"/>
    <dgm:cxn modelId="{CB9FD1C7-AF41-497D-AAEE-B6B0ACAD49FA}" type="presParOf" srcId="{89A47EC6-ADEB-4303-A34D-08EEC7BF228E}" destId="{017C18B0-1314-403C-AB92-29A0BF801947}" srcOrd="1" destOrd="0" presId="urn:microsoft.com/office/officeart/2005/8/layout/orgChart1"/>
    <dgm:cxn modelId="{867024DF-F4C6-4235-92C2-0B3397A5C458}" type="presParOf" srcId="{89A47EC6-ADEB-4303-A34D-08EEC7BF228E}" destId="{8E5BE6F7-6C49-4898-909D-00E72FF39015}" srcOrd="2" destOrd="0" presId="urn:microsoft.com/office/officeart/2005/8/layout/orgChart1"/>
    <dgm:cxn modelId="{BB91A7DC-4DBC-4DD2-B20C-19FF1D17D981}" type="presParOf" srcId="{45829056-DBB2-41E5-A874-660CCC9BA148}" destId="{85C4D8DE-7455-4103-8973-8081CCBBCCC2}" srcOrd="2" destOrd="0" presId="urn:microsoft.com/office/officeart/2005/8/layout/orgChart1"/>
    <dgm:cxn modelId="{6296EA59-222E-46B5-B9E7-9B337A6E1D95}" type="presParOf" srcId="{3E0FCCF9-3EE8-4FC1-98E3-8D26DA307C7A}" destId="{30B43D1C-9FE1-4A5D-A876-C963CE9F4052}" srcOrd="2" destOrd="0" presId="urn:microsoft.com/office/officeart/2005/8/layout/orgChart1"/>
    <dgm:cxn modelId="{FC659FAC-3D2A-463F-B968-94AB6E7C6389}" type="presParOf" srcId="{3E0FCCF9-3EE8-4FC1-98E3-8D26DA307C7A}" destId="{D2669309-B17B-4411-BABD-52B8977B03B5}" srcOrd="3" destOrd="0" presId="urn:microsoft.com/office/officeart/2005/8/layout/orgChart1"/>
    <dgm:cxn modelId="{C8924B5E-1098-4B5A-8650-1363FA52CAFD}" type="presParOf" srcId="{D2669309-B17B-4411-BABD-52B8977B03B5}" destId="{E383441F-4F6C-4DDD-A660-8F3000628C50}" srcOrd="0" destOrd="0" presId="urn:microsoft.com/office/officeart/2005/8/layout/orgChart1"/>
    <dgm:cxn modelId="{81160A9C-413E-4A62-9D1F-26D1E6F1CF6C}" type="presParOf" srcId="{E383441F-4F6C-4DDD-A660-8F3000628C50}" destId="{5DC34AF7-984B-4B44-A822-B86B88CB24E8}" srcOrd="0" destOrd="0" presId="urn:microsoft.com/office/officeart/2005/8/layout/orgChart1"/>
    <dgm:cxn modelId="{C76B7A4E-627A-4608-B48B-FD11627CFB12}" type="presParOf" srcId="{E383441F-4F6C-4DDD-A660-8F3000628C50}" destId="{323C3030-104C-4E80-A951-0FB33D290ECB}" srcOrd="1" destOrd="0" presId="urn:microsoft.com/office/officeart/2005/8/layout/orgChart1"/>
    <dgm:cxn modelId="{A3CBA796-C7AE-42F1-9A49-877611FF045A}" type="presParOf" srcId="{D2669309-B17B-4411-BABD-52B8977B03B5}" destId="{58C8E7C8-666B-4627-8D4F-1DCEBF5A292C}" srcOrd="1" destOrd="0" presId="urn:microsoft.com/office/officeart/2005/8/layout/orgChart1"/>
    <dgm:cxn modelId="{C897ADE4-F358-4709-B076-3FEB4CA6E1BA}" type="presParOf" srcId="{58C8E7C8-666B-4627-8D4F-1DCEBF5A292C}" destId="{708FEFB4-0FA4-41C9-AD22-80AAFF89B049}" srcOrd="0" destOrd="0" presId="urn:microsoft.com/office/officeart/2005/8/layout/orgChart1"/>
    <dgm:cxn modelId="{1AC40775-883B-4589-94D7-11932FF5C40A}" type="presParOf" srcId="{58C8E7C8-666B-4627-8D4F-1DCEBF5A292C}" destId="{373E05A5-D918-40D0-8945-3C9081C4DE96}" srcOrd="1" destOrd="0" presId="urn:microsoft.com/office/officeart/2005/8/layout/orgChart1"/>
    <dgm:cxn modelId="{16697CF2-DC05-4D00-98AA-EA1D3945E23E}" type="presParOf" srcId="{373E05A5-D918-40D0-8945-3C9081C4DE96}" destId="{1989362E-FBA2-426C-93B3-9D32AFABC136}" srcOrd="0" destOrd="0" presId="urn:microsoft.com/office/officeart/2005/8/layout/orgChart1"/>
    <dgm:cxn modelId="{6143094A-5329-4D98-AB62-573E12984CE7}" type="presParOf" srcId="{1989362E-FBA2-426C-93B3-9D32AFABC136}" destId="{E1A1562F-05BF-47EB-A062-F8840FCDE761}" srcOrd="0" destOrd="0" presId="urn:microsoft.com/office/officeart/2005/8/layout/orgChart1"/>
    <dgm:cxn modelId="{DF9723D7-FB44-4BAA-AA07-687D6E98562B}" type="presParOf" srcId="{1989362E-FBA2-426C-93B3-9D32AFABC136}" destId="{F01DA1CF-A166-481C-8FCF-8C855F672751}" srcOrd="1" destOrd="0" presId="urn:microsoft.com/office/officeart/2005/8/layout/orgChart1"/>
    <dgm:cxn modelId="{EEC4253B-C6C4-48A4-84AB-1701C3681129}" type="presParOf" srcId="{373E05A5-D918-40D0-8945-3C9081C4DE96}" destId="{01C8A358-3B1C-4FCA-88AF-0964FFD984D3}" srcOrd="1" destOrd="0" presId="urn:microsoft.com/office/officeart/2005/8/layout/orgChart1"/>
    <dgm:cxn modelId="{9801A579-8197-4B4B-AA41-AC5FB39E45B7}" type="presParOf" srcId="{373E05A5-D918-40D0-8945-3C9081C4DE96}" destId="{F352E54B-FCE7-4421-8009-D2AB1CE33393}" srcOrd="2" destOrd="0" presId="urn:microsoft.com/office/officeart/2005/8/layout/orgChart1"/>
    <dgm:cxn modelId="{32874E21-EF03-4227-914E-BFF251EBFFAC}" type="presParOf" srcId="{D2669309-B17B-4411-BABD-52B8977B03B5}" destId="{173466F1-E20F-45ED-8DC9-4B71304B1731}" srcOrd="2" destOrd="0" presId="urn:microsoft.com/office/officeart/2005/8/layout/orgChart1"/>
    <dgm:cxn modelId="{882F02C4-73A4-4022-918C-AF08CCFD5010}" type="presParOf" srcId="{DD3B0263-D15B-47E9-8B2E-BC94B0406EF5}" destId="{CB2E8EC4-3049-485D-BC9D-F1C5CD35247A}" srcOrd="2" destOrd="0" presId="urn:microsoft.com/office/officeart/2005/8/layout/orgChart1"/>
    <dgm:cxn modelId="{C7D5E731-5BD5-493A-B655-E05A5F73BED1}" type="presParOf" srcId="{7044CB9B-ED7E-448C-B85A-EC109AC40153}" destId="{CE01E5B6-3190-458B-8A1B-32448A7D19AD}" srcOrd="2" destOrd="0" presId="urn:microsoft.com/office/officeart/2005/8/layout/orgChart1"/>
    <dgm:cxn modelId="{80889945-42C5-4F3D-AD78-B2B20DD8E546}" type="presParOf" srcId="{7044CB9B-ED7E-448C-B85A-EC109AC40153}" destId="{A3C9FCE7-7358-47AC-BD30-18E7AE8C172A}" srcOrd="3" destOrd="0" presId="urn:microsoft.com/office/officeart/2005/8/layout/orgChart1"/>
    <dgm:cxn modelId="{41B37C84-3D9F-4BFF-B1AB-C735F5D8584F}" type="presParOf" srcId="{A3C9FCE7-7358-47AC-BD30-18E7AE8C172A}" destId="{15D3D172-D5A5-4B69-81E7-B3BD89C43156}" srcOrd="0" destOrd="0" presId="urn:microsoft.com/office/officeart/2005/8/layout/orgChart1"/>
    <dgm:cxn modelId="{1DE58983-54C1-4917-9367-00FE449ABEDE}" type="presParOf" srcId="{15D3D172-D5A5-4B69-81E7-B3BD89C43156}" destId="{ACC5CD68-A09F-416B-B39B-BA86EC551278}" srcOrd="0" destOrd="0" presId="urn:microsoft.com/office/officeart/2005/8/layout/orgChart1"/>
    <dgm:cxn modelId="{82708642-76C1-4BD5-9EB4-BE4FF85BAD9D}" type="presParOf" srcId="{15D3D172-D5A5-4B69-81E7-B3BD89C43156}" destId="{D0F2A329-DE07-4163-AE49-08A0DFBBC937}" srcOrd="1" destOrd="0" presId="urn:microsoft.com/office/officeart/2005/8/layout/orgChart1"/>
    <dgm:cxn modelId="{8B7A2F14-D3CD-4942-9028-DE48D37CA822}" type="presParOf" srcId="{A3C9FCE7-7358-47AC-BD30-18E7AE8C172A}" destId="{221C68B4-3F0C-475A-9BC2-E8F6E0F875E5}" srcOrd="1" destOrd="0" presId="urn:microsoft.com/office/officeart/2005/8/layout/orgChart1"/>
    <dgm:cxn modelId="{C119F15A-96E8-46E3-A89A-585358E7D3A1}" type="presParOf" srcId="{221C68B4-3F0C-475A-9BC2-E8F6E0F875E5}" destId="{C44D3D78-A885-4A36-96CE-0BBB1B53833F}" srcOrd="0" destOrd="0" presId="urn:microsoft.com/office/officeart/2005/8/layout/orgChart1"/>
    <dgm:cxn modelId="{C83994E8-672D-49C3-BDB8-DAB2AB12E0CB}" type="presParOf" srcId="{221C68B4-3F0C-475A-9BC2-E8F6E0F875E5}" destId="{7F050D97-6E83-4307-9C87-8D7B1BF245CD}" srcOrd="1" destOrd="0" presId="urn:microsoft.com/office/officeart/2005/8/layout/orgChart1"/>
    <dgm:cxn modelId="{75850634-F216-4BB3-A054-38241F119F00}" type="presParOf" srcId="{7F050D97-6E83-4307-9C87-8D7B1BF245CD}" destId="{DD951E53-415F-4F31-9E92-06AAEDEEF1C6}" srcOrd="0" destOrd="0" presId="urn:microsoft.com/office/officeart/2005/8/layout/orgChart1"/>
    <dgm:cxn modelId="{D82E18DC-2E54-4F46-BA25-061EE33652F0}" type="presParOf" srcId="{DD951E53-415F-4F31-9E92-06AAEDEEF1C6}" destId="{2EB53C82-7220-4CEC-B747-2778B6353531}" srcOrd="0" destOrd="0" presId="urn:microsoft.com/office/officeart/2005/8/layout/orgChart1"/>
    <dgm:cxn modelId="{4052B15F-CCD0-4E2F-B88C-7BFB93ED51B5}" type="presParOf" srcId="{DD951E53-415F-4F31-9E92-06AAEDEEF1C6}" destId="{A368BDA2-B542-4711-9159-66C6C11759D1}" srcOrd="1" destOrd="0" presId="urn:microsoft.com/office/officeart/2005/8/layout/orgChart1"/>
    <dgm:cxn modelId="{84F990AF-EBD5-4405-908E-5B2D4E3F08AB}" type="presParOf" srcId="{7F050D97-6E83-4307-9C87-8D7B1BF245CD}" destId="{D7C038AF-1892-4A50-BD73-F21F8B2AD1FB}" srcOrd="1" destOrd="0" presId="urn:microsoft.com/office/officeart/2005/8/layout/orgChart1"/>
    <dgm:cxn modelId="{D90B1B34-4FBB-4B8D-87E2-6634D0BB24FE}" type="presParOf" srcId="{7F050D97-6E83-4307-9C87-8D7B1BF245CD}" destId="{0766BD03-0D47-49EC-8906-312866854FB5}" srcOrd="2" destOrd="0" presId="urn:microsoft.com/office/officeart/2005/8/layout/orgChart1"/>
    <dgm:cxn modelId="{3486F80D-7B2B-4D79-9579-EF2355865AD5}" type="presParOf" srcId="{A3C9FCE7-7358-47AC-BD30-18E7AE8C172A}" destId="{A4A329B2-43F3-4FC6-A7E5-03CE5A22B65A}" srcOrd="2" destOrd="0" presId="urn:microsoft.com/office/officeart/2005/8/layout/orgChart1"/>
    <dgm:cxn modelId="{B5B11491-5A45-4B7B-B097-74203A225287}" type="presParOf" srcId="{51D345F3-974A-4CEC-833D-0405B9026D1D}" destId="{C74B463D-9760-498C-9248-D11A15F3F99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F047FF2D-5FEE-4676-AE8B-09527A8A4DB1}" type="doc">
      <dgm:prSet loTypeId="urn:microsoft.com/office/officeart/2005/8/layout/vList2" loCatId="list" qsTypeId="urn:microsoft.com/office/officeart/2005/8/quickstyle/simple1" qsCatId="simple" csTypeId="urn:microsoft.com/office/officeart/2005/8/colors/colorful1#40" csCatId="colorful" phldr="1"/>
      <dgm:spPr/>
      <dgm:t>
        <a:bodyPr/>
        <a:lstStyle/>
        <a:p>
          <a:endParaRPr lang="en-US"/>
        </a:p>
      </dgm:t>
    </dgm:pt>
    <dgm:pt modelId="{3D6D619B-E4B2-4B06-AEF2-30E608B4DD57}">
      <dgm:prSet/>
      <dgm:spPr/>
      <dgm:t>
        <a:bodyPr/>
        <a:lstStyle/>
        <a:p>
          <a:pPr algn="just" rtl="0"/>
          <a:r>
            <a:rPr lang="en-US" dirty="0"/>
            <a:t>held that the words </a:t>
          </a:r>
          <a:r>
            <a:rPr lang="en-US" i="1" u="sng" dirty="0"/>
            <a:t>'in like manner and to the same extent </a:t>
          </a:r>
          <a:r>
            <a:rPr lang="en-US" dirty="0"/>
            <a:t>' have to be construed that there would have to be </a:t>
          </a:r>
          <a:r>
            <a:rPr lang="en-US" u="sng" dirty="0"/>
            <a:t>as many assessments on the trustees as there are beneficiaries with determinate and known shares</a:t>
          </a:r>
          <a:r>
            <a:rPr lang="en-US" dirty="0"/>
            <a:t>. </a:t>
          </a:r>
        </a:p>
      </dgm:t>
    </dgm:pt>
    <dgm:pt modelId="{FEF0750A-B2AD-4C80-976C-AA0A39F23B92}" type="parTrans" cxnId="{3A96B585-5D06-4471-AA8C-AC55326ED7E7}">
      <dgm:prSet/>
      <dgm:spPr/>
      <dgm:t>
        <a:bodyPr/>
        <a:lstStyle/>
        <a:p>
          <a:endParaRPr lang="en-US"/>
        </a:p>
      </dgm:t>
    </dgm:pt>
    <dgm:pt modelId="{DBCA9100-6206-45E8-9F08-AB59E02385F1}" type="sibTrans" cxnId="{3A96B585-5D06-4471-AA8C-AC55326ED7E7}">
      <dgm:prSet/>
      <dgm:spPr/>
      <dgm:t>
        <a:bodyPr/>
        <a:lstStyle/>
        <a:p>
          <a:endParaRPr lang="en-US"/>
        </a:p>
      </dgm:t>
    </dgm:pt>
    <dgm:pt modelId="{12C47E6D-737F-4973-A112-97E4A8729B61}">
      <dgm:prSet/>
      <dgm:spPr/>
      <dgm:t>
        <a:bodyPr/>
        <a:lstStyle/>
        <a:p>
          <a:pPr rtl="0"/>
          <a:r>
            <a:rPr lang="en-US" dirty="0"/>
            <a:t>In a number of cases it has been held that if the beneficiary is an individual then the status of the trustee would also be that of an individual. This would be so even if there is more than one beneficiary provided all of them are individuals. </a:t>
          </a:r>
        </a:p>
      </dgm:t>
    </dgm:pt>
    <dgm:pt modelId="{C1E623FD-F6CE-4431-B660-4B3DB7744DC4}" type="parTrans" cxnId="{34026A0D-5EA0-4955-9D96-5F2201AC3BE6}">
      <dgm:prSet/>
      <dgm:spPr/>
      <dgm:t>
        <a:bodyPr/>
        <a:lstStyle/>
        <a:p>
          <a:endParaRPr lang="en-US"/>
        </a:p>
      </dgm:t>
    </dgm:pt>
    <dgm:pt modelId="{DF67DFCC-0D67-45A4-9954-3B13D92A5D56}" type="sibTrans" cxnId="{34026A0D-5EA0-4955-9D96-5F2201AC3BE6}">
      <dgm:prSet/>
      <dgm:spPr/>
      <dgm:t>
        <a:bodyPr/>
        <a:lstStyle/>
        <a:p>
          <a:endParaRPr lang="en-US"/>
        </a:p>
      </dgm:t>
    </dgm:pt>
    <dgm:pt modelId="{51085740-7DB6-4AF8-950A-FCD6EA8793D9}">
      <dgm:prSet/>
      <dgm:spPr/>
      <dgm:t>
        <a:bodyPr/>
        <a:lstStyle/>
        <a:p>
          <a:pPr rtl="0"/>
          <a:r>
            <a:rPr lang="en-US" dirty="0"/>
            <a:t>The assessment will be taxed at individual rates of taxes applicable to total income of each beneficiary.</a:t>
          </a:r>
        </a:p>
      </dgm:t>
    </dgm:pt>
    <dgm:pt modelId="{B0390F87-524A-4B09-AD7D-B6C9126A378B}" type="parTrans" cxnId="{8D45C622-6540-445E-938A-77F070547997}">
      <dgm:prSet/>
      <dgm:spPr/>
      <dgm:t>
        <a:bodyPr/>
        <a:lstStyle/>
        <a:p>
          <a:endParaRPr lang="en-US"/>
        </a:p>
      </dgm:t>
    </dgm:pt>
    <dgm:pt modelId="{154F7D78-780A-4F6B-9202-57A6AB6A0A0D}" type="sibTrans" cxnId="{8D45C622-6540-445E-938A-77F070547997}">
      <dgm:prSet/>
      <dgm:spPr/>
      <dgm:t>
        <a:bodyPr/>
        <a:lstStyle/>
        <a:p>
          <a:endParaRPr lang="en-US"/>
        </a:p>
      </dgm:t>
    </dgm:pt>
    <dgm:pt modelId="{7F99315F-D1FE-49F7-AE38-66F736AE734A}" type="pres">
      <dgm:prSet presAssocID="{F047FF2D-5FEE-4676-AE8B-09527A8A4DB1}" presName="linear" presStyleCnt="0">
        <dgm:presLayoutVars>
          <dgm:animLvl val="lvl"/>
          <dgm:resizeHandles val="exact"/>
        </dgm:presLayoutVars>
      </dgm:prSet>
      <dgm:spPr/>
      <dgm:t>
        <a:bodyPr/>
        <a:lstStyle/>
        <a:p>
          <a:endParaRPr lang="en-GB"/>
        </a:p>
      </dgm:t>
    </dgm:pt>
    <dgm:pt modelId="{8853C2C3-EFCA-4B6A-9143-AF9D5EA230CD}" type="pres">
      <dgm:prSet presAssocID="{3D6D619B-E4B2-4B06-AEF2-30E608B4DD57}" presName="parentText" presStyleLbl="node1" presStyleIdx="0" presStyleCnt="2">
        <dgm:presLayoutVars>
          <dgm:chMax val="0"/>
          <dgm:bulletEnabled val="1"/>
        </dgm:presLayoutVars>
      </dgm:prSet>
      <dgm:spPr/>
      <dgm:t>
        <a:bodyPr/>
        <a:lstStyle/>
        <a:p>
          <a:endParaRPr lang="en-GB"/>
        </a:p>
      </dgm:t>
    </dgm:pt>
    <dgm:pt modelId="{1F24E840-9860-4C8D-9EC5-7112CEED7B5B}" type="pres">
      <dgm:prSet presAssocID="{DBCA9100-6206-45E8-9F08-AB59E02385F1}" presName="spacer" presStyleCnt="0"/>
      <dgm:spPr/>
    </dgm:pt>
    <dgm:pt modelId="{34EF70F6-BB43-4F51-A2D8-09D732EBAE3A}" type="pres">
      <dgm:prSet presAssocID="{12C47E6D-737F-4973-A112-97E4A8729B61}" presName="parentText" presStyleLbl="node1" presStyleIdx="1" presStyleCnt="2">
        <dgm:presLayoutVars>
          <dgm:chMax val="0"/>
          <dgm:bulletEnabled val="1"/>
        </dgm:presLayoutVars>
      </dgm:prSet>
      <dgm:spPr/>
      <dgm:t>
        <a:bodyPr/>
        <a:lstStyle/>
        <a:p>
          <a:endParaRPr lang="en-GB"/>
        </a:p>
      </dgm:t>
    </dgm:pt>
    <dgm:pt modelId="{38076BB4-7101-4E0C-976A-0537C4E9803C}" type="pres">
      <dgm:prSet presAssocID="{12C47E6D-737F-4973-A112-97E4A8729B61}" presName="childText" presStyleLbl="revTx" presStyleIdx="0" presStyleCnt="1">
        <dgm:presLayoutVars>
          <dgm:bulletEnabled val="1"/>
        </dgm:presLayoutVars>
      </dgm:prSet>
      <dgm:spPr/>
      <dgm:t>
        <a:bodyPr/>
        <a:lstStyle/>
        <a:p>
          <a:endParaRPr lang="en-GB"/>
        </a:p>
      </dgm:t>
    </dgm:pt>
  </dgm:ptLst>
  <dgm:cxnLst>
    <dgm:cxn modelId="{C98AB9D6-5548-4589-8CDE-5D43AD9C23C7}" type="presOf" srcId="{F047FF2D-5FEE-4676-AE8B-09527A8A4DB1}" destId="{7F99315F-D1FE-49F7-AE38-66F736AE734A}" srcOrd="0" destOrd="0" presId="urn:microsoft.com/office/officeart/2005/8/layout/vList2"/>
    <dgm:cxn modelId="{4CBC8965-6FED-4A33-88AB-D57347FEEFF1}" type="presOf" srcId="{3D6D619B-E4B2-4B06-AEF2-30E608B4DD57}" destId="{8853C2C3-EFCA-4B6A-9143-AF9D5EA230CD}" srcOrd="0" destOrd="0" presId="urn:microsoft.com/office/officeart/2005/8/layout/vList2"/>
    <dgm:cxn modelId="{C7FD4937-4063-459E-9660-B24DF8B8DD23}" type="presOf" srcId="{51085740-7DB6-4AF8-950A-FCD6EA8793D9}" destId="{38076BB4-7101-4E0C-976A-0537C4E9803C}" srcOrd="0" destOrd="0" presId="urn:microsoft.com/office/officeart/2005/8/layout/vList2"/>
    <dgm:cxn modelId="{3A96B585-5D06-4471-AA8C-AC55326ED7E7}" srcId="{F047FF2D-5FEE-4676-AE8B-09527A8A4DB1}" destId="{3D6D619B-E4B2-4B06-AEF2-30E608B4DD57}" srcOrd="0" destOrd="0" parTransId="{FEF0750A-B2AD-4C80-976C-AA0A39F23B92}" sibTransId="{DBCA9100-6206-45E8-9F08-AB59E02385F1}"/>
    <dgm:cxn modelId="{34026A0D-5EA0-4955-9D96-5F2201AC3BE6}" srcId="{F047FF2D-5FEE-4676-AE8B-09527A8A4DB1}" destId="{12C47E6D-737F-4973-A112-97E4A8729B61}" srcOrd="1" destOrd="0" parTransId="{C1E623FD-F6CE-4431-B660-4B3DB7744DC4}" sibTransId="{DF67DFCC-0D67-45A4-9954-3B13D92A5D56}"/>
    <dgm:cxn modelId="{8D45C622-6540-445E-938A-77F070547997}" srcId="{12C47E6D-737F-4973-A112-97E4A8729B61}" destId="{51085740-7DB6-4AF8-950A-FCD6EA8793D9}" srcOrd="0" destOrd="0" parTransId="{B0390F87-524A-4B09-AD7D-B6C9126A378B}" sibTransId="{154F7D78-780A-4F6B-9202-57A6AB6A0A0D}"/>
    <dgm:cxn modelId="{47A43820-39D9-4EC1-A59B-07553B5C8E79}" type="presOf" srcId="{12C47E6D-737F-4973-A112-97E4A8729B61}" destId="{34EF70F6-BB43-4F51-A2D8-09D732EBAE3A}" srcOrd="0" destOrd="0" presId="urn:microsoft.com/office/officeart/2005/8/layout/vList2"/>
    <dgm:cxn modelId="{E548D545-F0AB-4F53-908F-972A0E369DFD}" type="presParOf" srcId="{7F99315F-D1FE-49F7-AE38-66F736AE734A}" destId="{8853C2C3-EFCA-4B6A-9143-AF9D5EA230CD}" srcOrd="0" destOrd="0" presId="urn:microsoft.com/office/officeart/2005/8/layout/vList2"/>
    <dgm:cxn modelId="{9AAFE9F6-49AA-4859-83CA-ECE26AE2FD28}" type="presParOf" srcId="{7F99315F-D1FE-49F7-AE38-66F736AE734A}" destId="{1F24E840-9860-4C8D-9EC5-7112CEED7B5B}" srcOrd="1" destOrd="0" presId="urn:microsoft.com/office/officeart/2005/8/layout/vList2"/>
    <dgm:cxn modelId="{DA2F15C4-B898-45DF-A630-BDDAC39E7AA8}" type="presParOf" srcId="{7F99315F-D1FE-49F7-AE38-66F736AE734A}" destId="{34EF70F6-BB43-4F51-A2D8-09D732EBAE3A}" srcOrd="2" destOrd="0" presId="urn:microsoft.com/office/officeart/2005/8/layout/vList2"/>
    <dgm:cxn modelId="{D59C1111-0E5F-4AE3-919A-9A87075B0F4E}" type="presParOf" srcId="{7F99315F-D1FE-49F7-AE38-66F736AE734A}" destId="{38076BB4-7101-4E0C-976A-0537C4E9803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7393581A-0D7E-4255-8E6A-B3D67AE8FCD0}"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E51B7A4A-3EE4-4859-81A9-B5A722735855}">
      <dgm:prSet/>
      <dgm:spPr/>
      <dgm:t>
        <a:bodyPr/>
        <a:lstStyle/>
        <a:p>
          <a:pPr rtl="0"/>
          <a:r>
            <a:rPr lang="en-US" dirty="0"/>
            <a:t>A. There would have to be as many assessments on Trustees with determinate or known shares.</a:t>
          </a:r>
        </a:p>
      </dgm:t>
    </dgm:pt>
    <dgm:pt modelId="{20868682-3312-48CD-9038-EC81CED52C7D}" type="parTrans" cxnId="{F217CB66-5B66-4247-8DB0-4B0AD2D7BBB7}">
      <dgm:prSet/>
      <dgm:spPr/>
      <dgm:t>
        <a:bodyPr/>
        <a:lstStyle/>
        <a:p>
          <a:endParaRPr lang="en-US"/>
        </a:p>
      </dgm:t>
    </dgm:pt>
    <dgm:pt modelId="{A7E3872C-C005-46C6-BB09-86F1E55FD7BB}" type="sibTrans" cxnId="{F217CB66-5B66-4247-8DB0-4B0AD2D7BBB7}">
      <dgm:prSet/>
      <dgm:spPr/>
      <dgm:t>
        <a:bodyPr/>
        <a:lstStyle/>
        <a:p>
          <a:endParaRPr lang="en-US"/>
        </a:p>
      </dgm:t>
    </dgm:pt>
    <dgm:pt modelId="{F5C5C4CA-E6C8-44A4-87D4-60FC6D33C1C3}">
      <dgm:prSet/>
      <dgm:spPr/>
      <dgm:t>
        <a:bodyPr/>
        <a:lstStyle/>
        <a:p>
          <a:pPr rtl="0"/>
          <a:r>
            <a:rPr lang="en-US" dirty="0"/>
            <a:t>B. Assessment of the trustee would have to be made in the same status as that of the beneficiary whose income is sought to be taxed</a:t>
          </a:r>
        </a:p>
      </dgm:t>
    </dgm:pt>
    <dgm:pt modelId="{767776BC-36BF-46A8-8019-D640264BBD26}" type="parTrans" cxnId="{BDAA43D5-79C0-4A0D-9240-236C34DC6A6D}">
      <dgm:prSet/>
      <dgm:spPr/>
      <dgm:t>
        <a:bodyPr/>
        <a:lstStyle/>
        <a:p>
          <a:endParaRPr lang="en-US"/>
        </a:p>
      </dgm:t>
    </dgm:pt>
    <dgm:pt modelId="{EB981CE8-9277-4C30-8B84-E6E9AEF965BC}" type="sibTrans" cxnId="{BDAA43D5-79C0-4A0D-9240-236C34DC6A6D}">
      <dgm:prSet/>
      <dgm:spPr/>
      <dgm:t>
        <a:bodyPr/>
        <a:lstStyle/>
        <a:p>
          <a:endParaRPr lang="en-US"/>
        </a:p>
      </dgm:t>
    </dgm:pt>
    <dgm:pt modelId="{E5469B30-5BA8-4BB6-8E2D-61FDCE736EB3}">
      <dgm:prSet/>
      <dgm:spPr/>
      <dgm:t>
        <a:bodyPr/>
        <a:lstStyle/>
        <a:p>
          <a:pPr rtl="0"/>
          <a:r>
            <a:rPr lang="en-US" dirty="0"/>
            <a:t>C. The amount of tax payable by trustee would be the same as that payable by each beneficiary in respect of his beneficial interest, if he were to be assessed  directly.</a:t>
          </a:r>
        </a:p>
      </dgm:t>
    </dgm:pt>
    <dgm:pt modelId="{D2C60B06-5386-48F5-8A96-18AA8213A94A}" type="parTrans" cxnId="{EE834D92-9315-49C5-81AC-4997B7A24819}">
      <dgm:prSet/>
      <dgm:spPr/>
      <dgm:t>
        <a:bodyPr/>
        <a:lstStyle/>
        <a:p>
          <a:endParaRPr lang="en-US"/>
        </a:p>
      </dgm:t>
    </dgm:pt>
    <dgm:pt modelId="{4CC960C9-4DF4-400E-885A-9FA2DC494E14}" type="sibTrans" cxnId="{EE834D92-9315-49C5-81AC-4997B7A24819}">
      <dgm:prSet/>
      <dgm:spPr/>
      <dgm:t>
        <a:bodyPr/>
        <a:lstStyle/>
        <a:p>
          <a:endParaRPr lang="en-US"/>
        </a:p>
      </dgm:t>
    </dgm:pt>
    <dgm:pt modelId="{ADB726E0-2979-4666-A017-AAD31A25A52E}" type="pres">
      <dgm:prSet presAssocID="{7393581A-0D7E-4255-8E6A-B3D67AE8FCD0}" presName="linear" presStyleCnt="0">
        <dgm:presLayoutVars>
          <dgm:animLvl val="lvl"/>
          <dgm:resizeHandles val="exact"/>
        </dgm:presLayoutVars>
      </dgm:prSet>
      <dgm:spPr/>
      <dgm:t>
        <a:bodyPr/>
        <a:lstStyle/>
        <a:p>
          <a:endParaRPr lang="en-GB"/>
        </a:p>
      </dgm:t>
    </dgm:pt>
    <dgm:pt modelId="{AEF2544A-E80D-4FC6-A3D7-24F33ECB2D5F}" type="pres">
      <dgm:prSet presAssocID="{E51B7A4A-3EE4-4859-81A9-B5A722735855}" presName="parentText" presStyleLbl="node1" presStyleIdx="0" presStyleCnt="3">
        <dgm:presLayoutVars>
          <dgm:chMax val="0"/>
          <dgm:bulletEnabled val="1"/>
        </dgm:presLayoutVars>
      </dgm:prSet>
      <dgm:spPr/>
      <dgm:t>
        <a:bodyPr/>
        <a:lstStyle/>
        <a:p>
          <a:endParaRPr lang="en-GB"/>
        </a:p>
      </dgm:t>
    </dgm:pt>
    <dgm:pt modelId="{8CD6F095-577D-4F1B-B2A1-36A4F716E7FC}" type="pres">
      <dgm:prSet presAssocID="{A7E3872C-C005-46C6-BB09-86F1E55FD7BB}" presName="spacer" presStyleCnt="0"/>
      <dgm:spPr/>
    </dgm:pt>
    <dgm:pt modelId="{FF8DB246-03DD-440F-8A53-CADC5D841DFC}" type="pres">
      <dgm:prSet presAssocID="{F5C5C4CA-E6C8-44A4-87D4-60FC6D33C1C3}" presName="parentText" presStyleLbl="node1" presStyleIdx="1" presStyleCnt="3">
        <dgm:presLayoutVars>
          <dgm:chMax val="0"/>
          <dgm:bulletEnabled val="1"/>
        </dgm:presLayoutVars>
      </dgm:prSet>
      <dgm:spPr/>
      <dgm:t>
        <a:bodyPr/>
        <a:lstStyle/>
        <a:p>
          <a:endParaRPr lang="en-GB"/>
        </a:p>
      </dgm:t>
    </dgm:pt>
    <dgm:pt modelId="{CD0EFF75-E77A-43EC-8127-A6173B58DBE6}" type="pres">
      <dgm:prSet presAssocID="{EB981CE8-9277-4C30-8B84-E6E9AEF965BC}" presName="spacer" presStyleCnt="0"/>
      <dgm:spPr/>
    </dgm:pt>
    <dgm:pt modelId="{6316FE37-8093-43A3-8B38-6E5416C673E3}" type="pres">
      <dgm:prSet presAssocID="{E5469B30-5BA8-4BB6-8E2D-61FDCE736EB3}" presName="parentText" presStyleLbl="node1" presStyleIdx="2" presStyleCnt="3">
        <dgm:presLayoutVars>
          <dgm:chMax val="0"/>
          <dgm:bulletEnabled val="1"/>
        </dgm:presLayoutVars>
      </dgm:prSet>
      <dgm:spPr/>
      <dgm:t>
        <a:bodyPr/>
        <a:lstStyle/>
        <a:p>
          <a:endParaRPr lang="en-GB"/>
        </a:p>
      </dgm:t>
    </dgm:pt>
  </dgm:ptLst>
  <dgm:cxnLst>
    <dgm:cxn modelId="{4CC32EDC-0D09-439E-82AA-9E6E4DCF4DA8}" type="presOf" srcId="{E51B7A4A-3EE4-4859-81A9-B5A722735855}" destId="{AEF2544A-E80D-4FC6-A3D7-24F33ECB2D5F}" srcOrd="0" destOrd="0" presId="urn:microsoft.com/office/officeart/2005/8/layout/vList2"/>
    <dgm:cxn modelId="{F217CB66-5B66-4247-8DB0-4B0AD2D7BBB7}" srcId="{7393581A-0D7E-4255-8E6A-B3D67AE8FCD0}" destId="{E51B7A4A-3EE4-4859-81A9-B5A722735855}" srcOrd="0" destOrd="0" parTransId="{20868682-3312-48CD-9038-EC81CED52C7D}" sibTransId="{A7E3872C-C005-46C6-BB09-86F1E55FD7BB}"/>
    <dgm:cxn modelId="{2BFAABDF-9D63-4087-84ED-F3277856822F}" type="presOf" srcId="{F5C5C4CA-E6C8-44A4-87D4-60FC6D33C1C3}" destId="{FF8DB246-03DD-440F-8A53-CADC5D841DFC}" srcOrd="0" destOrd="0" presId="urn:microsoft.com/office/officeart/2005/8/layout/vList2"/>
    <dgm:cxn modelId="{BDAA43D5-79C0-4A0D-9240-236C34DC6A6D}" srcId="{7393581A-0D7E-4255-8E6A-B3D67AE8FCD0}" destId="{F5C5C4CA-E6C8-44A4-87D4-60FC6D33C1C3}" srcOrd="1" destOrd="0" parTransId="{767776BC-36BF-46A8-8019-D640264BBD26}" sibTransId="{EB981CE8-9277-4C30-8B84-E6E9AEF965BC}"/>
    <dgm:cxn modelId="{4714D07E-C5B3-401B-A4AA-42953C2FB6FB}" type="presOf" srcId="{7393581A-0D7E-4255-8E6A-B3D67AE8FCD0}" destId="{ADB726E0-2979-4666-A017-AAD31A25A52E}" srcOrd="0" destOrd="0" presId="urn:microsoft.com/office/officeart/2005/8/layout/vList2"/>
    <dgm:cxn modelId="{EE834D92-9315-49C5-81AC-4997B7A24819}" srcId="{7393581A-0D7E-4255-8E6A-B3D67AE8FCD0}" destId="{E5469B30-5BA8-4BB6-8E2D-61FDCE736EB3}" srcOrd="2" destOrd="0" parTransId="{D2C60B06-5386-48F5-8A96-18AA8213A94A}" sibTransId="{4CC960C9-4DF4-400E-885A-9FA2DC494E14}"/>
    <dgm:cxn modelId="{BA6959F6-49BE-4975-9744-E6447DF663A5}" type="presOf" srcId="{E5469B30-5BA8-4BB6-8E2D-61FDCE736EB3}" destId="{6316FE37-8093-43A3-8B38-6E5416C673E3}" srcOrd="0" destOrd="0" presId="urn:microsoft.com/office/officeart/2005/8/layout/vList2"/>
    <dgm:cxn modelId="{BD2F224A-EDDA-4EAE-ADA7-63A1DAFFE9A7}" type="presParOf" srcId="{ADB726E0-2979-4666-A017-AAD31A25A52E}" destId="{AEF2544A-E80D-4FC6-A3D7-24F33ECB2D5F}" srcOrd="0" destOrd="0" presId="urn:microsoft.com/office/officeart/2005/8/layout/vList2"/>
    <dgm:cxn modelId="{08DA032E-6E05-4F9A-8204-AF891B6C8292}" type="presParOf" srcId="{ADB726E0-2979-4666-A017-AAD31A25A52E}" destId="{8CD6F095-577D-4F1B-B2A1-36A4F716E7FC}" srcOrd="1" destOrd="0" presId="urn:microsoft.com/office/officeart/2005/8/layout/vList2"/>
    <dgm:cxn modelId="{84290130-B4A4-47AC-904A-5F3329A929CB}" type="presParOf" srcId="{ADB726E0-2979-4666-A017-AAD31A25A52E}" destId="{FF8DB246-03DD-440F-8A53-CADC5D841DFC}" srcOrd="2" destOrd="0" presId="urn:microsoft.com/office/officeart/2005/8/layout/vList2"/>
    <dgm:cxn modelId="{73075F91-8965-43C8-9D93-B91C196FD1AC}" type="presParOf" srcId="{ADB726E0-2979-4666-A017-AAD31A25A52E}" destId="{CD0EFF75-E77A-43EC-8127-A6173B58DBE6}" srcOrd="3" destOrd="0" presId="urn:microsoft.com/office/officeart/2005/8/layout/vList2"/>
    <dgm:cxn modelId="{0C1D2DF9-30D2-4A65-AA0D-A2BA8EF647FB}" type="presParOf" srcId="{ADB726E0-2979-4666-A017-AAD31A25A52E}" destId="{6316FE37-8093-43A3-8B38-6E5416C673E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5C556034-C782-43AA-86C6-054C9D5600C9}" type="doc">
      <dgm:prSet loTypeId="urn:microsoft.com/office/officeart/2005/8/layout/vList2" loCatId="list" qsTypeId="urn:microsoft.com/office/officeart/2005/8/quickstyle/simple1" qsCatId="simple" csTypeId="urn:microsoft.com/office/officeart/2005/8/colors/colorful1#41" csCatId="colorful" phldr="1"/>
      <dgm:spPr/>
      <dgm:t>
        <a:bodyPr/>
        <a:lstStyle/>
        <a:p>
          <a:endParaRPr lang="en-US"/>
        </a:p>
      </dgm:t>
    </dgm:pt>
    <dgm:pt modelId="{9CC3D1A4-761E-4818-91AF-95DBBF167C13}">
      <dgm:prSet/>
      <dgm:spPr/>
      <dgm:t>
        <a:bodyPr/>
        <a:lstStyle/>
        <a:p>
          <a:pPr rtl="0"/>
          <a:r>
            <a:rPr lang="en-US" dirty="0"/>
            <a:t>No right of beneficiary, </a:t>
          </a:r>
          <a:r>
            <a:rPr lang="en-US" b="1" u="sng" dirty="0"/>
            <a:t>only hope</a:t>
          </a:r>
          <a:endParaRPr lang="en-US" dirty="0"/>
        </a:p>
      </dgm:t>
    </dgm:pt>
    <dgm:pt modelId="{3CCB37C5-6870-4958-936D-2ABA7615C1BF}" type="parTrans" cxnId="{DE4C52EE-D710-486A-B520-82501506BF54}">
      <dgm:prSet/>
      <dgm:spPr/>
      <dgm:t>
        <a:bodyPr/>
        <a:lstStyle/>
        <a:p>
          <a:endParaRPr lang="en-US"/>
        </a:p>
      </dgm:t>
    </dgm:pt>
    <dgm:pt modelId="{C7916422-ABB1-4D13-A624-A67BAD9779C8}" type="sibTrans" cxnId="{DE4C52EE-D710-486A-B520-82501506BF54}">
      <dgm:prSet/>
      <dgm:spPr/>
      <dgm:t>
        <a:bodyPr/>
        <a:lstStyle/>
        <a:p>
          <a:endParaRPr lang="en-US"/>
        </a:p>
      </dgm:t>
    </dgm:pt>
    <dgm:pt modelId="{37C0E7E6-FF1D-4688-AB87-A84CFBAD75AA}">
      <dgm:prSet/>
      <dgm:spPr/>
      <dgm:t>
        <a:bodyPr/>
        <a:lstStyle/>
        <a:p>
          <a:pPr rtl="0"/>
          <a:r>
            <a:rPr lang="en-US" dirty="0"/>
            <a:t>At maximum marginal rate </a:t>
          </a:r>
        </a:p>
      </dgm:t>
    </dgm:pt>
    <dgm:pt modelId="{1D1E8C7D-4781-4CB6-BED4-94E8965BEEF2}" type="parTrans" cxnId="{4F238166-8E75-4893-8ACE-148561B3D827}">
      <dgm:prSet/>
      <dgm:spPr/>
      <dgm:t>
        <a:bodyPr/>
        <a:lstStyle/>
        <a:p>
          <a:endParaRPr lang="en-US"/>
        </a:p>
      </dgm:t>
    </dgm:pt>
    <dgm:pt modelId="{DFE5B88E-F995-4471-A919-37E308AA135E}" type="sibTrans" cxnId="{4F238166-8E75-4893-8ACE-148561B3D827}">
      <dgm:prSet/>
      <dgm:spPr/>
      <dgm:t>
        <a:bodyPr/>
        <a:lstStyle/>
        <a:p>
          <a:endParaRPr lang="en-US"/>
        </a:p>
      </dgm:t>
    </dgm:pt>
    <dgm:pt modelId="{2AA9781F-3B71-43EB-9FBF-573E62AF2541}">
      <dgm:prSet/>
      <dgm:spPr/>
      <dgm:t>
        <a:bodyPr/>
        <a:lstStyle/>
        <a:p>
          <a:pPr rtl="0"/>
          <a:r>
            <a:rPr lang="en-US" dirty="0"/>
            <a:t>subject to exceptions</a:t>
          </a:r>
        </a:p>
      </dgm:t>
    </dgm:pt>
    <dgm:pt modelId="{8D8C356F-9076-4947-9552-7D6A74206A5F}" type="parTrans" cxnId="{E9FB9272-F304-4720-A18D-393A95BF06BB}">
      <dgm:prSet/>
      <dgm:spPr/>
      <dgm:t>
        <a:bodyPr/>
        <a:lstStyle/>
        <a:p>
          <a:endParaRPr lang="en-US"/>
        </a:p>
      </dgm:t>
    </dgm:pt>
    <dgm:pt modelId="{66C18278-3C02-44A9-8855-6C4053207FD8}" type="sibTrans" cxnId="{E9FB9272-F304-4720-A18D-393A95BF06BB}">
      <dgm:prSet/>
      <dgm:spPr/>
      <dgm:t>
        <a:bodyPr/>
        <a:lstStyle/>
        <a:p>
          <a:endParaRPr lang="en-US"/>
        </a:p>
      </dgm:t>
    </dgm:pt>
    <dgm:pt modelId="{CC8CE432-FA89-4DA6-89D9-D008A2908913}">
      <dgm:prSet/>
      <dgm:spPr/>
      <dgm:t>
        <a:bodyPr/>
        <a:lstStyle/>
        <a:p>
          <a:pPr rtl="0"/>
          <a:r>
            <a:rPr lang="en-US" dirty="0"/>
            <a:t>Only in one case taxable in hands of beneficiary if income already distributed during the year</a:t>
          </a:r>
        </a:p>
      </dgm:t>
    </dgm:pt>
    <dgm:pt modelId="{BA3972E3-067E-4B86-9E62-65A2971A3989}" type="parTrans" cxnId="{33EA27EE-7B8F-484A-A9EC-E27EAA5F653F}">
      <dgm:prSet/>
      <dgm:spPr/>
      <dgm:t>
        <a:bodyPr/>
        <a:lstStyle/>
        <a:p>
          <a:endParaRPr lang="en-US"/>
        </a:p>
      </dgm:t>
    </dgm:pt>
    <dgm:pt modelId="{A0567CF1-2407-4D01-8D46-B85F707275B3}" type="sibTrans" cxnId="{33EA27EE-7B8F-484A-A9EC-E27EAA5F653F}">
      <dgm:prSet/>
      <dgm:spPr/>
      <dgm:t>
        <a:bodyPr/>
        <a:lstStyle/>
        <a:p>
          <a:endParaRPr lang="en-US"/>
        </a:p>
      </dgm:t>
    </dgm:pt>
    <dgm:pt modelId="{73FA9129-D639-4FEE-96E2-0CEB6A57CC9F}">
      <dgm:prSet/>
      <dgm:spPr/>
      <dgm:t>
        <a:bodyPr/>
        <a:lstStyle/>
        <a:p>
          <a:pPr rtl="0"/>
          <a:r>
            <a:rPr lang="fi-FI" dirty="0"/>
            <a:t>CIT v. Kamalini Khatau [209 ITR 101 (SC)</a:t>
          </a:r>
          <a:endParaRPr lang="en-US" dirty="0"/>
        </a:p>
      </dgm:t>
    </dgm:pt>
    <dgm:pt modelId="{A5027C5E-985E-481C-B306-D630EB9948D9}" type="parTrans" cxnId="{F43FD181-9991-497E-8219-CC6DDA2E1A8F}">
      <dgm:prSet/>
      <dgm:spPr/>
      <dgm:t>
        <a:bodyPr/>
        <a:lstStyle/>
        <a:p>
          <a:endParaRPr lang="en-US"/>
        </a:p>
      </dgm:t>
    </dgm:pt>
    <dgm:pt modelId="{D12C9D31-0C2F-441B-8C99-15096B147E76}" type="sibTrans" cxnId="{F43FD181-9991-497E-8219-CC6DDA2E1A8F}">
      <dgm:prSet/>
      <dgm:spPr/>
      <dgm:t>
        <a:bodyPr/>
        <a:lstStyle/>
        <a:p>
          <a:endParaRPr lang="en-US"/>
        </a:p>
      </dgm:t>
    </dgm:pt>
    <dgm:pt modelId="{DF63B102-48B5-4CA4-8C6C-8D134A4854C5}">
      <dgm:prSet/>
      <dgm:spPr/>
      <dgm:t>
        <a:bodyPr/>
        <a:lstStyle/>
        <a:p>
          <a:pPr rtl="0"/>
          <a:r>
            <a:rPr lang="en-US" dirty="0"/>
            <a:t>CWT v. Estate of Late </a:t>
          </a:r>
          <a:r>
            <a:rPr lang="en-US" dirty="0" err="1"/>
            <a:t>Vikramsinhji</a:t>
          </a:r>
          <a:r>
            <a:rPr lang="en-US" dirty="0"/>
            <a:t> of </a:t>
          </a:r>
          <a:r>
            <a:rPr lang="en-US" dirty="0" err="1"/>
            <a:t>Gondal</a:t>
          </a:r>
          <a:r>
            <a:rPr lang="en-US" dirty="0"/>
            <a:t>, (SC)</a:t>
          </a:r>
        </a:p>
      </dgm:t>
    </dgm:pt>
    <dgm:pt modelId="{548B8782-179A-4070-A472-A1843C1F7A44}" type="parTrans" cxnId="{28883DB7-8844-4F2D-B853-9BD580D2A00A}">
      <dgm:prSet/>
      <dgm:spPr/>
      <dgm:t>
        <a:bodyPr/>
        <a:lstStyle/>
        <a:p>
          <a:endParaRPr lang="en-US"/>
        </a:p>
      </dgm:t>
    </dgm:pt>
    <dgm:pt modelId="{4D459317-CA9A-4B6B-AABB-064AFB7A542F}" type="sibTrans" cxnId="{28883DB7-8844-4F2D-B853-9BD580D2A00A}">
      <dgm:prSet/>
      <dgm:spPr/>
      <dgm:t>
        <a:bodyPr/>
        <a:lstStyle/>
        <a:p>
          <a:endParaRPr lang="en-US"/>
        </a:p>
      </dgm:t>
    </dgm:pt>
    <dgm:pt modelId="{8011F430-801D-4BAF-91A7-7BC3ED9F63C1}">
      <dgm:prSet/>
      <dgm:spPr/>
      <dgm:t>
        <a:bodyPr/>
        <a:lstStyle/>
        <a:p>
          <a:pPr rtl="0"/>
          <a:r>
            <a:rPr lang="en-US" dirty="0"/>
            <a:t>Taxable in the hands of ‘Trustee’</a:t>
          </a:r>
        </a:p>
      </dgm:t>
    </dgm:pt>
    <dgm:pt modelId="{DEB41A15-7570-42F3-9646-4BD475811AFB}" type="sibTrans" cxnId="{84D55543-2B9A-4C88-9DC2-BD502AF647AF}">
      <dgm:prSet/>
      <dgm:spPr/>
      <dgm:t>
        <a:bodyPr/>
        <a:lstStyle/>
        <a:p>
          <a:endParaRPr lang="en-US"/>
        </a:p>
      </dgm:t>
    </dgm:pt>
    <dgm:pt modelId="{0A7538DF-801B-46B1-8E03-0E83B8B7E2A3}" type="parTrans" cxnId="{84D55543-2B9A-4C88-9DC2-BD502AF647AF}">
      <dgm:prSet/>
      <dgm:spPr/>
      <dgm:t>
        <a:bodyPr/>
        <a:lstStyle/>
        <a:p>
          <a:endParaRPr lang="en-US"/>
        </a:p>
      </dgm:t>
    </dgm:pt>
    <dgm:pt modelId="{B791F391-7FD8-4D2B-8687-93E2B8A17A54}" type="pres">
      <dgm:prSet presAssocID="{5C556034-C782-43AA-86C6-054C9D5600C9}" presName="linear" presStyleCnt="0">
        <dgm:presLayoutVars>
          <dgm:animLvl val="lvl"/>
          <dgm:resizeHandles val="exact"/>
        </dgm:presLayoutVars>
      </dgm:prSet>
      <dgm:spPr/>
      <dgm:t>
        <a:bodyPr/>
        <a:lstStyle/>
        <a:p>
          <a:endParaRPr lang="en-GB"/>
        </a:p>
      </dgm:t>
    </dgm:pt>
    <dgm:pt modelId="{42EE668B-694B-49AE-8E79-E9ABDE56E78C}" type="pres">
      <dgm:prSet presAssocID="{9CC3D1A4-761E-4818-91AF-95DBBF167C13}" presName="parentText" presStyleLbl="node1" presStyleIdx="0" presStyleCnt="4">
        <dgm:presLayoutVars>
          <dgm:chMax val="0"/>
          <dgm:bulletEnabled val="1"/>
        </dgm:presLayoutVars>
      </dgm:prSet>
      <dgm:spPr/>
      <dgm:t>
        <a:bodyPr/>
        <a:lstStyle/>
        <a:p>
          <a:endParaRPr lang="en-GB"/>
        </a:p>
      </dgm:t>
    </dgm:pt>
    <dgm:pt modelId="{3AB99242-A844-4025-8876-85C348998901}" type="pres">
      <dgm:prSet presAssocID="{9CC3D1A4-761E-4818-91AF-95DBBF167C13}" presName="childText" presStyleLbl="revTx" presStyleIdx="0" presStyleCnt="3">
        <dgm:presLayoutVars>
          <dgm:bulletEnabled val="1"/>
        </dgm:presLayoutVars>
      </dgm:prSet>
      <dgm:spPr/>
      <dgm:t>
        <a:bodyPr/>
        <a:lstStyle/>
        <a:p>
          <a:endParaRPr lang="en-GB"/>
        </a:p>
      </dgm:t>
    </dgm:pt>
    <dgm:pt modelId="{33AB94A8-4788-4DEB-B932-0283EA708124}" type="pres">
      <dgm:prSet presAssocID="{8011F430-801D-4BAF-91A7-7BC3ED9F63C1}" presName="parentText" presStyleLbl="node1" presStyleIdx="1" presStyleCnt="4">
        <dgm:presLayoutVars>
          <dgm:chMax val="0"/>
          <dgm:bulletEnabled val="1"/>
        </dgm:presLayoutVars>
      </dgm:prSet>
      <dgm:spPr/>
      <dgm:t>
        <a:bodyPr/>
        <a:lstStyle/>
        <a:p>
          <a:endParaRPr lang="en-GB"/>
        </a:p>
      </dgm:t>
    </dgm:pt>
    <dgm:pt modelId="{841A3E7F-8809-485E-B1E3-58953C908153}" type="pres">
      <dgm:prSet presAssocID="{DEB41A15-7570-42F3-9646-4BD475811AFB}" presName="spacer" presStyleCnt="0"/>
      <dgm:spPr/>
    </dgm:pt>
    <dgm:pt modelId="{9DFC0583-CBCB-42B3-80D0-5965F9C965F2}" type="pres">
      <dgm:prSet presAssocID="{37C0E7E6-FF1D-4688-AB87-A84CFBAD75AA}" presName="parentText" presStyleLbl="node1" presStyleIdx="2" presStyleCnt="4">
        <dgm:presLayoutVars>
          <dgm:chMax val="0"/>
          <dgm:bulletEnabled val="1"/>
        </dgm:presLayoutVars>
      </dgm:prSet>
      <dgm:spPr/>
      <dgm:t>
        <a:bodyPr/>
        <a:lstStyle/>
        <a:p>
          <a:endParaRPr lang="en-GB"/>
        </a:p>
      </dgm:t>
    </dgm:pt>
    <dgm:pt modelId="{C3ECB2E1-E6FE-46CF-869B-4766D21202AD}" type="pres">
      <dgm:prSet presAssocID="{37C0E7E6-FF1D-4688-AB87-A84CFBAD75AA}" presName="childText" presStyleLbl="revTx" presStyleIdx="1" presStyleCnt="3">
        <dgm:presLayoutVars>
          <dgm:bulletEnabled val="1"/>
        </dgm:presLayoutVars>
      </dgm:prSet>
      <dgm:spPr/>
      <dgm:t>
        <a:bodyPr/>
        <a:lstStyle/>
        <a:p>
          <a:endParaRPr lang="en-GB"/>
        </a:p>
      </dgm:t>
    </dgm:pt>
    <dgm:pt modelId="{4CE063E0-8675-4B33-BF3D-5B1DA69050F2}" type="pres">
      <dgm:prSet presAssocID="{CC8CE432-FA89-4DA6-89D9-D008A2908913}" presName="parentText" presStyleLbl="node1" presStyleIdx="3" presStyleCnt="4">
        <dgm:presLayoutVars>
          <dgm:chMax val="0"/>
          <dgm:bulletEnabled val="1"/>
        </dgm:presLayoutVars>
      </dgm:prSet>
      <dgm:spPr/>
      <dgm:t>
        <a:bodyPr/>
        <a:lstStyle/>
        <a:p>
          <a:endParaRPr lang="en-GB"/>
        </a:p>
      </dgm:t>
    </dgm:pt>
    <dgm:pt modelId="{D068E7B4-774E-46B9-9806-34044FA8F3B3}" type="pres">
      <dgm:prSet presAssocID="{CC8CE432-FA89-4DA6-89D9-D008A2908913}" presName="childText" presStyleLbl="revTx" presStyleIdx="2" presStyleCnt="3">
        <dgm:presLayoutVars>
          <dgm:bulletEnabled val="1"/>
        </dgm:presLayoutVars>
      </dgm:prSet>
      <dgm:spPr/>
      <dgm:t>
        <a:bodyPr/>
        <a:lstStyle/>
        <a:p>
          <a:endParaRPr lang="en-GB"/>
        </a:p>
      </dgm:t>
    </dgm:pt>
  </dgm:ptLst>
  <dgm:cxnLst>
    <dgm:cxn modelId="{33EA27EE-7B8F-484A-A9EC-E27EAA5F653F}" srcId="{5C556034-C782-43AA-86C6-054C9D5600C9}" destId="{CC8CE432-FA89-4DA6-89D9-D008A2908913}" srcOrd="3" destOrd="0" parTransId="{BA3972E3-067E-4B86-9E62-65A2971A3989}" sibTransId="{A0567CF1-2407-4D01-8D46-B85F707275B3}"/>
    <dgm:cxn modelId="{DAECEE4F-CC9E-44BD-8B35-EBC96BBA0103}" type="presOf" srcId="{73FA9129-D639-4FEE-96E2-0CEB6A57CC9F}" destId="{D068E7B4-774E-46B9-9806-34044FA8F3B3}" srcOrd="0" destOrd="0" presId="urn:microsoft.com/office/officeart/2005/8/layout/vList2"/>
    <dgm:cxn modelId="{EF15CADD-C495-4B1B-8079-F9AD5E5E7A39}" type="presOf" srcId="{5C556034-C782-43AA-86C6-054C9D5600C9}" destId="{B791F391-7FD8-4D2B-8687-93E2B8A17A54}" srcOrd="0" destOrd="0" presId="urn:microsoft.com/office/officeart/2005/8/layout/vList2"/>
    <dgm:cxn modelId="{9F24E7E6-EF38-4596-A8CA-B96E161F75F5}" type="presOf" srcId="{8011F430-801D-4BAF-91A7-7BC3ED9F63C1}" destId="{33AB94A8-4788-4DEB-B932-0283EA708124}" srcOrd="0" destOrd="0" presId="urn:microsoft.com/office/officeart/2005/8/layout/vList2"/>
    <dgm:cxn modelId="{74CF4D0D-C8A8-4AA8-8A30-D9F58F707157}" type="presOf" srcId="{2AA9781F-3B71-43EB-9FBF-573E62AF2541}" destId="{C3ECB2E1-E6FE-46CF-869B-4766D21202AD}" srcOrd="0" destOrd="0" presId="urn:microsoft.com/office/officeart/2005/8/layout/vList2"/>
    <dgm:cxn modelId="{049EF9B0-9341-44EA-A288-5804B61A7B18}" type="presOf" srcId="{37C0E7E6-FF1D-4688-AB87-A84CFBAD75AA}" destId="{9DFC0583-CBCB-42B3-80D0-5965F9C965F2}" srcOrd="0" destOrd="0" presId="urn:microsoft.com/office/officeart/2005/8/layout/vList2"/>
    <dgm:cxn modelId="{DE4C52EE-D710-486A-B520-82501506BF54}" srcId="{5C556034-C782-43AA-86C6-054C9D5600C9}" destId="{9CC3D1A4-761E-4818-91AF-95DBBF167C13}" srcOrd="0" destOrd="0" parTransId="{3CCB37C5-6870-4958-936D-2ABA7615C1BF}" sibTransId="{C7916422-ABB1-4D13-A624-A67BAD9779C8}"/>
    <dgm:cxn modelId="{28883DB7-8844-4F2D-B853-9BD580D2A00A}" srcId="{9CC3D1A4-761E-4818-91AF-95DBBF167C13}" destId="{DF63B102-48B5-4CA4-8C6C-8D134A4854C5}" srcOrd="0" destOrd="0" parTransId="{548B8782-179A-4070-A472-A1843C1F7A44}" sibTransId="{4D459317-CA9A-4B6B-AABB-064AFB7A542F}"/>
    <dgm:cxn modelId="{A3206BD6-504F-4440-8860-0031A248DE07}" type="presOf" srcId="{9CC3D1A4-761E-4818-91AF-95DBBF167C13}" destId="{42EE668B-694B-49AE-8E79-E9ABDE56E78C}" srcOrd="0" destOrd="0" presId="urn:microsoft.com/office/officeart/2005/8/layout/vList2"/>
    <dgm:cxn modelId="{F43FD181-9991-497E-8219-CC6DDA2E1A8F}" srcId="{CC8CE432-FA89-4DA6-89D9-D008A2908913}" destId="{73FA9129-D639-4FEE-96E2-0CEB6A57CC9F}" srcOrd="0" destOrd="0" parTransId="{A5027C5E-985E-481C-B306-D630EB9948D9}" sibTransId="{D12C9D31-0C2F-441B-8C99-15096B147E76}"/>
    <dgm:cxn modelId="{84D55543-2B9A-4C88-9DC2-BD502AF647AF}" srcId="{5C556034-C782-43AA-86C6-054C9D5600C9}" destId="{8011F430-801D-4BAF-91A7-7BC3ED9F63C1}" srcOrd="1" destOrd="0" parTransId="{0A7538DF-801B-46B1-8E03-0E83B8B7E2A3}" sibTransId="{DEB41A15-7570-42F3-9646-4BD475811AFB}"/>
    <dgm:cxn modelId="{E9FB9272-F304-4720-A18D-393A95BF06BB}" srcId="{37C0E7E6-FF1D-4688-AB87-A84CFBAD75AA}" destId="{2AA9781F-3B71-43EB-9FBF-573E62AF2541}" srcOrd="0" destOrd="0" parTransId="{8D8C356F-9076-4947-9552-7D6A74206A5F}" sibTransId="{66C18278-3C02-44A9-8855-6C4053207FD8}"/>
    <dgm:cxn modelId="{E96E8B94-518C-4C59-AE8A-F0894A89B230}" type="presOf" srcId="{DF63B102-48B5-4CA4-8C6C-8D134A4854C5}" destId="{3AB99242-A844-4025-8876-85C348998901}" srcOrd="0" destOrd="0" presId="urn:microsoft.com/office/officeart/2005/8/layout/vList2"/>
    <dgm:cxn modelId="{4F238166-8E75-4893-8ACE-148561B3D827}" srcId="{5C556034-C782-43AA-86C6-054C9D5600C9}" destId="{37C0E7E6-FF1D-4688-AB87-A84CFBAD75AA}" srcOrd="2" destOrd="0" parTransId="{1D1E8C7D-4781-4CB6-BED4-94E8965BEEF2}" sibTransId="{DFE5B88E-F995-4471-A919-37E308AA135E}"/>
    <dgm:cxn modelId="{0500E2BE-1DA2-4A87-BA1A-E1406D71E6F5}" type="presOf" srcId="{CC8CE432-FA89-4DA6-89D9-D008A2908913}" destId="{4CE063E0-8675-4B33-BF3D-5B1DA69050F2}" srcOrd="0" destOrd="0" presId="urn:microsoft.com/office/officeart/2005/8/layout/vList2"/>
    <dgm:cxn modelId="{19D70EAB-347A-456E-A267-B44B48069A72}" type="presParOf" srcId="{B791F391-7FD8-4D2B-8687-93E2B8A17A54}" destId="{42EE668B-694B-49AE-8E79-E9ABDE56E78C}" srcOrd="0" destOrd="0" presId="urn:microsoft.com/office/officeart/2005/8/layout/vList2"/>
    <dgm:cxn modelId="{F2D9CC1D-D89C-40FF-997B-A7D090D0A54C}" type="presParOf" srcId="{B791F391-7FD8-4D2B-8687-93E2B8A17A54}" destId="{3AB99242-A844-4025-8876-85C348998901}" srcOrd="1" destOrd="0" presId="urn:microsoft.com/office/officeart/2005/8/layout/vList2"/>
    <dgm:cxn modelId="{392E2D77-642B-4186-B523-52F65FFCCE6D}" type="presParOf" srcId="{B791F391-7FD8-4D2B-8687-93E2B8A17A54}" destId="{33AB94A8-4788-4DEB-B932-0283EA708124}" srcOrd="2" destOrd="0" presId="urn:microsoft.com/office/officeart/2005/8/layout/vList2"/>
    <dgm:cxn modelId="{24B300EE-B1A4-4430-B7B2-DF1901F183BF}" type="presParOf" srcId="{B791F391-7FD8-4D2B-8687-93E2B8A17A54}" destId="{841A3E7F-8809-485E-B1E3-58953C908153}" srcOrd="3" destOrd="0" presId="urn:microsoft.com/office/officeart/2005/8/layout/vList2"/>
    <dgm:cxn modelId="{44BDCBE3-BBD9-4911-B421-5D8B014D1D08}" type="presParOf" srcId="{B791F391-7FD8-4D2B-8687-93E2B8A17A54}" destId="{9DFC0583-CBCB-42B3-80D0-5965F9C965F2}" srcOrd="4" destOrd="0" presId="urn:microsoft.com/office/officeart/2005/8/layout/vList2"/>
    <dgm:cxn modelId="{18BDED9E-2FC8-45E6-9D12-3CEBC83266BA}" type="presParOf" srcId="{B791F391-7FD8-4D2B-8687-93E2B8A17A54}" destId="{C3ECB2E1-E6FE-46CF-869B-4766D21202AD}" srcOrd="5" destOrd="0" presId="urn:microsoft.com/office/officeart/2005/8/layout/vList2"/>
    <dgm:cxn modelId="{5E33BDCB-5898-4D37-AEB4-ED93AA777113}" type="presParOf" srcId="{B791F391-7FD8-4D2B-8687-93E2B8A17A54}" destId="{4CE063E0-8675-4B33-BF3D-5B1DA69050F2}" srcOrd="6" destOrd="0" presId="urn:microsoft.com/office/officeart/2005/8/layout/vList2"/>
    <dgm:cxn modelId="{FFB56AF2-BDEF-4013-B72D-CD905B6FF4CB}" type="presParOf" srcId="{B791F391-7FD8-4D2B-8687-93E2B8A17A54}" destId="{D068E7B4-774E-46B9-9806-34044FA8F3B3}"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2827260-7B05-4766-9103-F31400C21E8E}" type="doc">
      <dgm:prSet loTypeId="urn:microsoft.com/office/officeart/2005/8/layout/hList7#1" loCatId="list" qsTypeId="urn:microsoft.com/office/officeart/2005/8/quickstyle/simple1" qsCatId="simple" csTypeId="urn:microsoft.com/office/officeart/2005/8/colors/accent0_1" csCatId="mainScheme" phldr="1"/>
      <dgm:spPr/>
      <dgm:t>
        <a:bodyPr/>
        <a:lstStyle/>
        <a:p>
          <a:endParaRPr lang="en-US"/>
        </a:p>
      </dgm:t>
    </dgm:pt>
    <dgm:pt modelId="{D7E3D01B-D41B-45EC-B591-8CC8B3BA6EED}">
      <dgm:prSet/>
      <dgm:spPr/>
      <dgm:t>
        <a:bodyPr/>
        <a:lstStyle/>
        <a:p>
          <a:pPr rtl="0"/>
          <a:r>
            <a:rPr lang="hi-IN"/>
            <a:t>माँ</a:t>
          </a:r>
          <a:endParaRPr lang="en-US"/>
        </a:p>
      </dgm:t>
    </dgm:pt>
    <dgm:pt modelId="{FD3E7634-F34B-4B3E-B197-612ABBC7DDD6}" type="parTrans" cxnId="{1E3FE03E-81A1-4670-8FF7-5C63BC100F12}">
      <dgm:prSet/>
      <dgm:spPr/>
      <dgm:t>
        <a:bodyPr/>
        <a:lstStyle/>
        <a:p>
          <a:endParaRPr lang="en-US"/>
        </a:p>
      </dgm:t>
    </dgm:pt>
    <dgm:pt modelId="{04C653DA-EC06-4C68-B1C4-DBACB8527AEB}" type="sibTrans" cxnId="{1E3FE03E-81A1-4670-8FF7-5C63BC100F12}">
      <dgm:prSet/>
      <dgm:spPr/>
      <dgm:t>
        <a:bodyPr/>
        <a:lstStyle/>
        <a:p>
          <a:endParaRPr lang="en-US"/>
        </a:p>
      </dgm:t>
    </dgm:pt>
    <dgm:pt modelId="{670A6FC1-06A0-4A55-B9BB-F77366294A02}">
      <dgm:prSet/>
      <dgm:spPr/>
      <dgm:t>
        <a:bodyPr/>
        <a:lstStyle/>
        <a:p>
          <a:pPr rtl="0"/>
          <a:r>
            <a:rPr lang="hi-IN"/>
            <a:t>पिता</a:t>
          </a:r>
          <a:endParaRPr lang="en-US"/>
        </a:p>
      </dgm:t>
    </dgm:pt>
    <dgm:pt modelId="{7AC4384A-AAA6-4A50-A4D1-EB0BB216D3F1}" type="parTrans" cxnId="{1501F359-27E6-4000-A8A6-793C89BECEED}">
      <dgm:prSet/>
      <dgm:spPr/>
      <dgm:t>
        <a:bodyPr/>
        <a:lstStyle/>
        <a:p>
          <a:endParaRPr lang="en-US"/>
        </a:p>
      </dgm:t>
    </dgm:pt>
    <dgm:pt modelId="{491F1CE0-980E-4612-BC81-1D5C89A4B4EC}" type="sibTrans" cxnId="{1501F359-27E6-4000-A8A6-793C89BECEED}">
      <dgm:prSet/>
      <dgm:spPr/>
      <dgm:t>
        <a:bodyPr/>
        <a:lstStyle/>
        <a:p>
          <a:endParaRPr lang="en-US"/>
        </a:p>
      </dgm:t>
    </dgm:pt>
    <dgm:pt modelId="{7FB070F2-3B79-4562-B7DB-14872AEF82AC}">
      <dgm:prSet/>
      <dgm:spPr/>
      <dgm:t>
        <a:bodyPr/>
        <a:lstStyle/>
        <a:p>
          <a:pPr rtl="0"/>
          <a:r>
            <a:rPr lang="hi-IN"/>
            <a:t>पत्नी</a:t>
          </a:r>
          <a:endParaRPr lang="en-US"/>
        </a:p>
      </dgm:t>
    </dgm:pt>
    <dgm:pt modelId="{BFBE6598-1852-444C-818E-F5532C0BC6E1}" type="parTrans" cxnId="{DC33CA7D-7651-43E8-988E-95A848126F3C}">
      <dgm:prSet/>
      <dgm:spPr/>
      <dgm:t>
        <a:bodyPr/>
        <a:lstStyle/>
        <a:p>
          <a:endParaRPr lang="en-US"/>
        </a:p>
      </dgm:t>
    </dgm:pt>
    <dgm:pt modelId="{89847041-024B-4364-8345-6E80B6ABD225}" type="sibTrans" cxnId="{DC33CA7D-7651-43E8-988E-95A848126F3C}">
      <dgm:prSet/>
      <dgm:spPr/>
      <dgm:t>
        <a:bodyPr/>
        <a:lstStyle/>
        <a:p>
          <a:endParaRPr lang="en-US"/>
        </a:p>
      </dgm:t>
    </dgm:pt>
    <dgm:pt modelId="{FC1EC86E-E8C6-415E-9106-12AD18A71D22}">
      <dgm:prSet/>
      <dgm:spPr/>
      <dgm:t>
        <a:bodyPr/>
        <a:lstStyle/>
        <a:p>
          <a:pPr rtl="0"/>
          <a:r>
            <a:rPr lang="hi-IN"/>
            <a:t>बेटा</a:t>
          </a:r>
          <a:endParaRPr lang="en-US"/>
        </a:p>
      </dgm:t>
    </dgm:pt>
    <dgm:pt modelId="{859E0B10-6A75-4B4A-9562-39CAE387E66B}" type="parTrans" cxnId="{A33BC18C-1D55-43AE-99EA-42D48E2175BE}">
      <dgm:prSet/>
      <dgm:spPr/>
      <dgm:t>
        <a:bodyPr/>
        <a:lstStyle/>
        <a:p>
          <a:endParaRPr lang="en-US"/>
        </a:p>
      </dgm:t>
    </dgm:pt>
    <dgm:pt modelId="{F9B4CAED-E8EB-4AD4-9A03-B460ED815BEF}" type="sibTrans" cxnId="{A33BC18C-1D55-43AE-99EA-42D48E2175BE}">
      <dgm:prSet/>
      <dgm:spPr/>
      <dgm:t>
        <a:bodyPr/>
        <a:lstStyle/>
        <a:p>
          <a:endParaRPr lang="en-US"/>
        </a:p>
      </dgm:t>
    </dgm:pt>
    <dgm:pt modelId="{47ECE5D5-2F1D-45AA-8A1E-53AC5C6F57BB}">
      <dgm:prSet/>
      <dgm:spPr/>
      <dgm:t>
        <a:bodyPr/>
        <a:lstStyle/>
        <a:p>
          <a:pPr rtl="0"/>
          <a:r>
            <a:rPr lang="hi-IN"/>
            <a:t>बेटी</a:t>
          </a:r>
          <a:endParaRPr lang="en-US"/>
        </a:p>
      </dgm:t>
    </dgm:pt>
    <dgm:pt modelId="{B740C108-D64E-43CC-9CA7-F19151076360}" type="parTrans" cxnId="{8FC329C6-2264-4A4E-BCCA-D8357620F9D5}">
      <dgm:prSet/>
      <dgm:spPr/>
      <dgm:t>
        <a:bodyPr/>
        <a:lstStyle/>
        <a:p>
          <a:endParaRPr lang="en-US"/>
        </a:p>
      </dgm:t>
    </dgm:pt>
    <dgm:pt modelId="{258109E5-9086-4336-BE1E-846FFF700324}" type="sibTrans" cxnId="{8FC329C6-2264-4A4E-BCCA-D8357620F9D5}">
      <dgm:prSet/>
      <dgm:spPr/>
      <dgm:t>
        <a:bodyPr/>
        <a:lstStyle/>
        <a:p>
          <a:endParaRPr lang="en-US"/>
        </a:p>
      </dgm:t>
    </dgm:pt>
    <dgm:pt modelId="{F52FA10D-AD9E-437C-A9B4-6DCC48E27E53}">
      <dgm:prSet/>
      <dgm:spPr/>
      <dgm:t>
        <a:bodyPr/>
        <a:lstStyle/>
        <a:p>
          <a:pPr rtl="0"/>
          <a:r>
            <a:rPr lang="hi-IN"/>
            <a:t>बहु</a:t>
          </a:r>
          <a:endParaRPr lang="en-US"/>
        </a:p>
      </dgm:t>
    </dgm:pt>
    <dgm:pt modelId="{F4FF545A-8242-45E6-8279-E8F7F5073555}" type="parTrans" cxnId="{6854F9BD-7D01-4C64-AB84-75945AFD25AC}">
      <dgm:prSet/>
      <dgm:spPr/>
      <dgm:t>
        <a:bodyPr/>
        <a:lstStyle/>
        <a:p>
          <a:endParaRPr lang="en-US"/>
        </a:p>
      </dgm:t>
    </dgm:pt>
    <dgm:pt modelId="{2BFD3891-CA8D-4105-B3D2-D1274B134103}" type="sibTrans" cxnId="{6854F9BD-7D01-4C64-AB84-75945AFD25AC}">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CC07FFD0-2000-4973-853B-DE7A548E4BF1}" type="pres">
      <dgm:prSet presAssocID="{D7E3D01B-D41B-45EC-B591-8CC8B3BA6EED}" presName="compNode" presStyleCnt="0"/>
      <dgm:spPr/>
    </dgm:pt>
    <dgm:pt modelId="{BE7D5CDC-1249-415B-98B8-DD0D0B14F424}" type="pres">
      <dgm:prSet presAssocID="{D7E3D01B-D41B-45EC-B591-8CC8B3BA6EED}" presName="bkgdShape" presStyleLbl="node1" presStyleIdx="0" presStyleCnt="6"/>
      <dgm:spPr/>
      <dgm:t>
        <a:bodyPr/>
        <a:lstStyle/>
        <a:p>
          <a:endParaRPr lang="en-GB"/>
        </a:p>
      </dgm:t>
    </dgm:pt>
    <dgm:pt modelId="{6DD7049D-9B9E-4532-8138-D5DAF83122E5}" type="pres">
      <dgm:prSet presAssocID="{D7E3D01B-D41B-45EC-B591-8CC8B3BA6EED}" presName="nodeTx" presStyleLbl="node1" presStyleIdx="0" presStyleCnt="6">
        <dgm:presLayoutVars>
          <dgm:bulletEnabled val="1"/>
        </dgm:presLayoutVars>
      </dgm:prSet>
      <dgm:spPr/>
      <dgm:t>
        <a:bodyPr/>
        <a:lstStyle/>
        <a:p>
          <a:endParaRPr lang="en-GB"/>
        </a:p>
      </dgm:t>
    </dgm:pt>
    <dgm:pt modelId="{F9AADE64-21B7-4637-9C8A-75625531AE55}" type="pres">
      <dgm:prSet presAssocID="{D7E3D01B-D41B-45EC-B591-8CC8B3BA6EED}" presName="invisiNode" presStyleLbl="node1" presStyleIdx="0" presStyleCnt="6"/>
      <dgm:spPr/>
    </dgm:pt>
    <dgm:pt modelId="{4C8DB519-E4D0-4E6B-89D1-9F39B04B40E4}" type="pres">
      <dgm:prSet presAssocID="{D7E3D01B-D41B-45EC-B591-8CC8B3BA6EED}"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B90A01AB-EE20-4A73-B6C7-AE1FEA7443F1}" type="pres">
      <dgm:prSet presAssocID="{04C653DA-EC06-4C68-B1C4-DBACB8527AEB}" presName="sibTrans" presStyleLbl="sibTrans2D1" presStyleIdx="0" presStyleCnt="0"/>
      <dgm:spPr/>
      <dgm:t>
        <a:bodyPr/>
        <a:lstStyle/>
        <a:p>
          <a:endParaRPr lang="en-GB"/>
        </a:p>
      </dgm:t>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1" presStyleCnt="6"/>
      <dgm:spPr/>
      <dgm:t>
        <a:bodyPr/>
        <a:lstStyle/>
        <a:p>
          <a:endParaRPr lang="en-GB"/>
        </a:p>
      </dgm:t>
    </dgm:pt>
    <dgm:pt modelId="{598E56E6-6210-4F15-B47A-C89846C5C4E2}" type="pres">
      <dgm:prSet presAssocID="{670A6FC1-06A0-4A55-B9BB-F77366294A02}" presName="nodeTx" presStyleLbl="node1" presStyleIdx="1" presStyleCnt="6">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1" presStyleCnt="6"/>
      <dgm:spPr/>
    </dgm:pt>
    <dgm:pt modelId="{B1913C0A-ECCC-4F91-942C-5F894CBF5762}" type="pres">
      <dgm:prSet presAssocID="{670A6FC1-06A0-4A55-B9BB-F77366294A02}" presName="imagNode" presStyleLbl="fgImgPlace1" presStyleIdx="1" presStyleCnt="6"/>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FCCCCB1-113D-4409-A8D8-73D79E4DCE1A}" type="pres">
      <dgm:prSet presAssocID="{7FB070F2-3B79-4562-B7DB-14872AEF82AC}" presName="compNode" presStyleCnt="0"/>
      <dgm:spPr/>
    </dgm:pt>
    <dgm:pt modelId="{0AE63139-4DC7-4C58-A722-A05AA95E5116}" type="pres">
      <dgm:prSet presAssocID="{7FB070F2-3B79-4562-B7DB-14872AEF82AC}" presName="bkgdShape" presStyleLbl="node1" presStyleIdx="2" presStyleCnt="6"/>
      <dgm:spPr/>
      <dgm:t>
        <a:bodyPr/>
        <a:lstStyle/>
        <a:p>
          <a:endParaRPr lang="en-GB"/>
        </a:p>
      </dgm:t>
    </dgm:pt>
    <dgm:pt modelId="{6C429ECE-B690-4311-BC9F-B11E9951885D}" type="pres">
      <dgm:prSet presAssocID="{7FB070F2-3B79-4562-B7DB-14872AEF82AC}" presName="nodeTx" presStyleLbl="node1" presStyleIdx="2" presStyleCnt="6">
        <dgm:presLayoutVars>
          <dgm:bulletEnabled val="1"/>
        </dgm:presLayoutVars>
      </dgm:prSet>
      <dgm:spPr/>
      <dgm:t>
        <a:bodyPr/>
        <a:lstStyle/>
        <a:p>
          <a:endParaRPr lang="en-GB"/>
        </a:p>
      </dgm:t>
    </dgm:pt>
    <dgm:pt modelId="{17AE9C2E-F92A-4B61-8540-B79747B215DA}" type="pres">
      <dgm:prSet presAssocID="{7FB070F2-3B79-4562-B7DB-14872AEF82AC}" presName="invisiNode" presStyleLbl="node1" presStyleIdx="2" presStyleCnt="6"/>
      <dgm:spPr/>
    </dgm:pt>
    <dgm:pt modelId="{127CADE5-08B9-4647-B7CD-55B63B6E42FC}" type="pres">
      <dgm:prSet presAssocID="{7FB070F2-3B79-4562-B7DB-14872AEF82AC}" presName="imagNode" presStyleLbl="fg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dgm:spPr>
    </dgm:pt>
    <dgm:pt modelId="{E9DD20C8-883B-49FE-997A-282001182BD8}" type="pres">
      <dgm:prSet presAssocID="{89847041-024B-4364-8345-6E80B6ABD225}" presName="sibTrans" presStyleLbl="sibTrans2D1" presStyleIdx="0" presStyleCnt="0"/>
      <dgm:spPr/>
      <dgm:t>
        <a:bodyPr/>
        <a:lstStyle/>
        <a:p>
          <a:endParaRPr lang="en-GB"/>
        </a:p>
      </dgm:t>
    </dgm:pt>
    <dgm:pt modelId="{770FFBC4-04D2-4F7B-9DDE-7AF767DCFD7E}" type="pres">
      <dgm:prSet presAssocID="{FC1EC86E-E8C6-415E-9106-12AD18A71D22}" presName="compNode" presStyleCnt="0"/>
      <dgm:spPr/>
    </dgm:pt>
    <dgm:pt modelId="{E822AE55-01A3-46CD-B730-2346142FB4CB}" type="pres">
      <dgm:prSet presAssocID="{FC1EC86E-E8C6-415E-9106-12AD18A71D22}" presName="bkgdShape" presStyleLbl="node1" presStyleIdx="3" presStyleCnt="6"/>
      <dgm:spPr/>
      <dgm:t>
        <a:bodyPr/>
        <a:lstStyle/>
        <a:p>
          <a:endParaRPr lang="en-GB"/>
        </a:p>
      </dgm:t>
    </dgm:pt>
    <dgm:pt modelId="{D00A57B8-D885-4A38-9B91-3993B230BEA5}" type="pres">
      <dgm:prSet presAssocID="{FC1EC86E-E8C6-415E-9106-12AD18A71D22}" presName="nodeTx" presStyleLbl="node1" presStyleIdx="3" presStyleCnt="6">
        <dgm:presLayoutVars>
          <dgm:bulletEnabled val="1"/>
        </dgm:presLayoutVars>
      </dgm:prSet>
      <dgm:spPr/>
      <dgm:t>
        <a:bodyPr/>
        <a:lstStyle/>
        <a:p>
          <a:endParaRPr lang="en-GB"/>
        </a:p>
      </dgm:t>
    </dgm:pt>
    <dgm:pt modelId="{592A438A-F1E9-4589-991A-4D71E4C79561}" type="pres">
      <dgm:prSet presAssocID="{FC1EC86E-E8C6-415E-9106-12AD18A71D22}" presName="invisiNode" presStyleLbl="node1" presStyleIdx="3" presStyleCnt="6"/>
      <dgm:spPr/>
    </dgm:pt>
    <dgm:pt modelId="{0AD25648-CC15-4B44-BA08-DD91F49FABB5}" type="pres">
      <dgm:prSet presAssocID="{FC1EC86E-E8C6-415E-9106-12AD18A71D22}"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dgm:spPr>
    </dgm:pt>
    <dgm:pt modelId="{463516E6-3E2F-4F5D-8171-962ED9AA3E22}" type="pres">
      <dgm:prSet presAssocID="{F9B4CAED-E8EB-4AD4-9A03-B460ED815BEF}" presName="sibTrans" presStyleLbl="sibTrans2D1" presStyleIdx="0" presStyleCnt="0"/>
      <dgm:spPr/>
      <dgm:t>
        <a:bodyPr/>
        <a:lstStyle/>
        <a:p>
          <a:endParaRPr lang="en-GB"/>
        </a:p>
      </dgm:t>
    </dgm:pt>
    <dgm:pt modelId="{94D0A955-66BA-4F9C-B8ED-E6379BB838B2}" type="pres">
      <dgm:prSet presAssocID="{47ECE5D5-2F1D-45AA-8A1E-53AC5C6F57BB}" presName="compNode" presStyleCnt="0"/>
      <dgm:spPr/>
    </dgm:pt>
    <dgm:pt modelId="{466D6C1A-2D81-4DD9-828D-6AA121DF9D58}" type="pres">
      <dgm:prSet presAssocID="{47ECE5D5-2F1D-45AA-8A1E-53AC5C6F57BB}" presName="bkgdShape" presStyleLbl="node1" presStyleIdx="4" presStyleCnt="6"/>
      <dgm:spPr/>
      <dgm:t>
        <a:bodyPr/>
        <a:lstStyle/>
        <a:p>
          <a:endParaRPr lang="en-GB"/>
        </a:p>
      </dgm:t>
    </dgm:pt>
    <dgm:pt modelId="{AE0191F0-3B99-40B2-990F-6CCA6CCF93B2}" type="pres">
      <dgm:prSet presAssocID="{47ECE5D5-2F1D-45AA-8A1E-53AC5C6F57BB}" presName="nodeTx" presStyleLbl="node1" presStyleIdx="4" presStyleCnt="6">
        <dgm:presLayoutVars>
          <dgm:bulletEnabled val="1"/>
        </dgm:presLayoutVars>
      </dgm:prSet>
      <dgm:spPr/>
      <dgm:t>
        <a:bodyPr/>
        <a:lstStyle/>
        <a:p>
          <a:endParaRPr lang="en-GB"/>
        </a:p>
      </dgm:t>
    </dgm:pt>
    <dgm:pt modelId="{13ABCAE4-8AD0-451C-AE62-0192B7CA84F8}" type="pres">
      <dgm:prSet presAssocID="{47ECE5D5-2F1D-45AA-8A1E-53AC5C6F57BB}" presName="invisiNode" presStyleLbl="node1" presStyleIdx="4" presStyleCnt="6"/>
      <dgm:spPr/>
    </dgm:pt>
    <dgm:pt modelId="{A261640A-E713-45DD-A9FA-C0EEECD214A6}" type="pres">
      <dgm:prSet presAssocID="{47ECE5D5-2F1D-45AA-8A1E-53AC5C6F57BB}" presName="imagNode" presStyleLbl="fg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dgm:spPr>
    </dgm:pt>
    <dgm:pt modelId="{D1A47079-9658-458A-B66B-A2A350D75799}" type="pres">
      <dgm:prSet presAssocID="{258109E5-9086-4336-BE1E-846FFF700324}" presName="sibTrans" presStyleLbl="sibTrans2D1" presStyleIdx="0" presStyleCnt="0"/>
      <dgm:spPr/>
      <dgm:t>
        <a:bodyPr/>
        <a:lstStyle/>
        <a:p>
          <a:endParaRPr lang="en-GB"/>
        </a:p>
      </dgm:t>
    </dgm:pt>
    <dgm:pt modelId="{CD850A26-4CD8-4162-95C1-EACD446E5BE1}" type="pres">
      <dgm:prSet presAssocID="{F52FA10D-AD9E-437C-A9B4-6DCC48E27E53}" presName="compNode" presStyleCnt="0"/>
      <dgm:spPr/>
    </dgm:pt>
    <dgm:pt modelId="{F2411CF3-329C-433A-A15C-962E95023A5F}" type="pres">
      <dgm:prSet presAssocID="{F52FA10D-AD9E-437C-A9B4-6DCC48E27E53}" presName="bkgdShape" presStyleLbl="node1" presStyleIdx="5" presStyleCnt="6"/>
      <dgm:spPr/>
      <dgm:t>
        <a:bodyPr/>
        <a:lstStyle/>
        <a:p>
          <a:endParaRPr lang="en-GB"/>
        </a:p>
      </dgm:t>
    </dgm:pt>
    <dgm:pt modelId="{FCAAC0D7-9C9F-415A-93B5-8482FA5BE1CA}" type="pres">
      <dgm:prSet presAssocID="{F52FA10D-AD9E-437C-A9B4-6DCC48E27E53}" presName="nodeTx" presStyleLbl="node1" presStyleIdx="5" presStyleCnt="6">
        <dgm:presLayoutVars>
          <dgm:bulletEnabled val="1"/>
        </dgm:presLayoutVars>
      </dgm:prSet>
      <dgm:spPr/>
      <dgm:t>
        <a:bodyPr/>
        <a:lstStyle/>
        <a:p>
          <a:endParaRPr lang="en-GB"/>
        </a:p>
      </dgm:t>
    </dgm:pt>
    <dgm:pt modelId="{B1C17CE2-1E9E-470A-9806-A457999E0690}" type="pres">
      <dgm:prSet presAssocID="{F52FA10D-AD9E-437C-A9B4-6DCC48E27E53}" presName="invisiNode" presStyleLbl="node1" presStyleIdx="5" presStyleCnt="6"/>
      <dgm:spPr/>
    </dgm:pt>
    <dgm:pt modelId="{59EC0BA4-FD83-46A4-BA18-3F8D0555F619}" type="pres">
      <dgm:prSet presAssocID="{F52FA10D-AD9E-437C-A9B4-6DCC48E27E53}" presName="imagNode"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dgm:spPr>
    </dgm:pt>
  </dgm:ptLst>
  <dgm:cxnLst>
    <dgm:cxn modelId="{E7DB27AE-F69F-462B-AD31-9385257176AA}" type="presOf" srcId="{D7E3D01B-D41B-45EC-B591-8CC8B3BA6EED}" destId="{6DD7049D-9B9E-4532-8138-D5DAF83122E5}" srcOrd="1" destOrd="0" presId="urn:microsoft.com/office/officeart/2005/8/layout/hList7#1"/>
    <dgm:cxn modelId="{0205B957-ADD2-478F-8FFD-8909C4837BB8}" type="presOf" srcId="{670A6FC1-06A0-4A55-B9BB-F77366294A02}" destId="{1AB6AFDB-BC04-4507-82B5-6E6F5831BEA9}" srcOrd="0" destOrd="0" presId="urn:microsoft.com/office/officeart/2005/8/layout/hList7#1"/>
    <dgm:cxn modelId="{398E46E5-91B6-43A1-9872-2B7376D1C6CC}" type="presOf" srcId="{670A6FC1-06A0-4A55-B9BB-F77366294A02}" destId="{598E56E6-6210-4F15-B47A-C89846C5C4E2}" srcOrd="1" destOrd="0" presId="urn:microsoft.com/office/officeart/2005/8/layout/hList7#1"/>
    <dgm:cxn modelId="{D3110626-0C00-4B19-A615-7B55AE5E4B29}" type="presOf" srcId="{FC1EC86E-E8C6-415E-9106-12AD18A71D22}" destId="{E822AE55-01A3-46CD-B730-2346142FB4CB}" srcOrd="0" destOrd="0" presId="urn:microsoft.com/office/officeart/2005/8/layout/hList7#1"/>
    <dgm:cxn modelId="{8A8830C1-E875-4C99-9E7A-BBDC5F797A4A}" type="presOf" srcId="{D7E3D01B-D41B-45EC-B591-8CC8B3BA6EED}" destId="{BE7D5CDC-1249-415B-98B8-DD0D0B14F424}" srcOrd="0" destOrd="0" presId="urn:microsoft.com/office/officeart/2005/8/layout/hList7#1"/>
    <dgm:cxn modelId="{AEE444ED-8D06-44F0-89D3-838E9FDDB954}" type="presOf" srcId="{491F1CE0-980E-4612-BC81-1D5C89A4B4EC}" destId="{7DE767C4-948E-411A-9195-1E0087AA6663}" srcOrd="0" destOrd="0" presId="urn:microsoft.com/office/officeart/2005/8/layout/hList7#1"/>
    <dgm:cxn modelId="{E85A2647-B577-4C60-8366-B7ED11A48C2B}" type="presOf" srcId="{7FB070F2-3B79-4562-B7DB-14872AEF82AC}" destId="{6C429ECE-B690-4311-BC9F-B11E9951885D}" srcOrd="1" destOrd="0" presId="urn:microsoft.com/office/officeart/2005/8/layout/hList7#1"/>
    <dgm:cxn modelId="{EDD641AF-0B13-4617-9C80-A746DA6C83DB}" type="presOf" srcId="{F52FA10D-AD9E-437C-A9B4-6DCC48E27E53}" destId="{F2411CF3-329C-433A-A15C-962E95023A5F}" srcOrd="0" destOrd="0" presId="urn:microsoft.com/office/officeart/2005/8/layout/hList7#1"/>
    <dgm:cxn modelId="{A33BC18C-1D55-43AE-99EA-42D48E2175BE}" srcId="{A2827260-7B05-4766-9103-F31400C21E8E}" destId="{FC1EC86E-E8C6-415E-9106-12AD18A71D22}" srcOrd="3" destOrd="0" parTransId="{859E0B10-6A75-4B4A-9562-39CAE387E66B}" sibTransId="{F9B4CAED-E8EB-4AD4-9A03-B460ED815BEF}"/>
    <dgm:cxn modelId="{1501F359-27E6-4000-A8A6-793C89BECEED}" srcId="{A2827260-7B05-4766-9103-F31400C21E8E}" destId="{670A6FC1-06A0-4A55-B9BB-F77366294A02}" srcOrd="1" destOrd="0" parTransId="{7AC4384A-AAA6-4A50-A4D1-EB0BB216D3F1}" sibTransId="{491F1CE0-980E-4612-BC81-1D5C89A4B4EC}"/>
    <dgm:cxn modelId="{8FC329C6-2264-4A4E-BCCA-D8357620F9D5}" srcId="{A2827260-7B05-4766-9103-F31400C21E8E}" destId="{47ECE5D5-2F1D-45AA-8A1E-53AC5C6F57BB}" srcOrd="4" destOrd="0" parTransId="{B740C108-D64E-43CC-9CA7-F19151076360}" sibTransId="{258109E5-9086-4336-BE1E-846FFF700324}"/>
    <dgm:cxn modelId="{CCB56FE1-800D-4CFE-AC07-75CF15397CA5}" type="presOf" srcId="{F9B4CAED-E8EB-4AD4-9A03-B460ED815BEF}" destId="{463516E6-3E2F-4F5D-8171-962ED9AA3E22}" srcOrd="0" destOrd="0" presId="urn:microsoft.com/office/officeart/2005/8/layout/hList7#1"/>
    <dgm:cxn modelId="{E531E468-8283-463D-BF6E-866DC7018C91}" type="presOf" srcId="{47ECE5D5-2F1D-45AA-8A1E-53AC5C6F57BB}" destId="{466D6C1A-2D81-4DD9-828D-6AA121DF9D58}" srcOrd="0" destOrd="0" presId="urn:microsoft.com/office/officeart/2005/8/layout/hList7#1"/>
    <dgm:cxn modelId="{1E3FE03E-81A1-4670-8FF7-5C63BC100F12}" srcId="{A2827260-7B05-4766-9103-F31400C21E8E}" destId="{D7E3D01B-D41B-45EC-B591-8CC8B3BA6EED}" srcOrd="0" destOrd="0" parTransId="{FD3E7634-F34B-4B3E-B197-612ABBC7DDD6}" sibTransId="{04C653DA-EC06-4C68-B1C4-DBACB8527AEB}"/>
    <dgm:cxn modelId="{814C4299-F1FB-4DF8-9811-BCA8D456EF76}" type="presOf" srcId="{A2827260-7B05-4766-9103-F31400C21E8E}" destId="{E39B4A44-AA36-40FD-ADC1-9BA5EF26A1BA}" srcOrd="0" destOrd="0" presId="urn:microsoft.com/office/officeart/2005/8/layout/hList7#1"/>
    <dgm:cxn modelId="{159E13F1-78DB-40AA-9446-493D62B28F88}" type="presOf" srcId="{47ECE5D5-2F1D-45AA-8A1E-53AC5C6F57BB}" destId="{AE0191F0-3B99-40B2-990F-6CCA6CCF93B2}" srcOrd="1" destOrd="0" presId="urn:microsoft.com/office/officeart/2005/8/layout/hList7#1"/>
    <dgm:cxn modelId="{1A874167-7B39-4F8C-AB78-DA564753415B}" type="presOf" srcId="{7FB070F2-3B79-4562-B7DB-14872AEF82AC}" destId="{0AE63139-4DC7-4C58-A722-A05AA95E5116}" srcOrd="0" destOrd="0" presId="urn:microsoft.com/office/officeart/2005/8/layout/hList7#1"/>
    <dgm:cxn modelId="{66627494-CB4A-4FD3-9E87-DC6F23F879D4}" type="presOf" srcId="{89847041-024B-4364-8345-6E80B6ABD225}" destId="{E9DD20C8-883B-49FE-997A-282001182BD8}" srcOrd="0" destOrd="0" presId="urn:microsoft.com/office/officeart/2005/8/layout/hList7#1"/>
    <dgm:cxn modelId="{9439351D-FFCC-4030-93F7-46B94B05EE93}" type="presOf" srcId="{F52FA10D-AD9E-437C-A9B4-6DCC48E27E53}" destId="{FCAAC0D7-9C9F-415A-93B5-8482FA5BE1CA}" srcOrd="1" destOrd="0" presId="urn:microsoft.com/office/officeart/2005/8/layout/hList7#1"/>
    <dgm:cxn modelId="{84E70C8E-ECDE-45E5-B987-EF970FDC290E}" type="presOf" srcId="{258109E5-9086-4336-BE1E-846FFF700324}" destId="{D1A47079-9658-458A-B66B-A2A350D75799}" srcOrd="0" destOrd="0" presId="urn:microsoft.com/office/officeart/2005/8/layout/hList7#1"/>
    <dgm:cxn modelId="{2F53E869-0860-4ABB-A563-8C8CCAB33A44}" type="presOf" srcId="{FC1EC86E-E8C6-415E-9106-12AD18A71D22}" destId="{D00A57B8-D885-4A38-9B91-3993B230BEA5}" srcOrd="1" destOrd="0" presId="urn:microsoft.com/office/officeart/2005/8/layout/hList7#1"/>
    <dgm:cxn modelId="{52A3B9D7-1183-4FD7-846B-89FBB31DF9F2}" type="presOf" srcId="{04C653DA-EC06-4C68-B1C4-DBACB8527AEB}" destId="{B90A01AB-EE20-4A73-B6C7-AE1FEA7443F1}" srcOrd="0" destOrd="0" presId="urn:microsoft.com/office/officeart/2005/8/layout/hList7#1"/>
    <dgm:cxn modelId="{6854F9BD-7D01-4C64-AB84-75945AFD25AC}" srcId="{A2827260-7B05-4766-9103-F31400C21E8E}" destId="{F52FA10D-AD9E-437C-A9B4-6DCC48E27E53}" srcOrd="5" destOrd="0" parTransId="{F4FF545A-8242-45E6-8279-E8F7F5073555}" sibTransId="{2BFD3891-CA8D-4105-B3D2-D1274B134103}"/>
    <dgm:cxn modelId="{DC33CA7D-7651-43E8-988E-95A848126F3C}" srcId="{A2827260-7B05-4766-9103-F31400C21E8E}" destId="{7FB070F2-3B79-4562-B7DB-14872AEF82AC}" srcOrd="2" destOrd="0" parTransId="{BFBE6598-1852-444C-818E-F5532C0BC6E1}" sibTransId="{89847041-024B-4364-8345-6E80B6ABD225}"/>
    <dgm:cxn modelId="{DA2234DF-7D6C-479B-82C4-DE5AB22C5A24}" type="presParOf" srcId="{E39B4A44-AA36-40FD-ADC1-9BA5EF26A1BA}" destId="{C44338C5-4682-4265-8250-B9F9020E04D6}" srcOrd="0" destOrd="0" presId="urn:microsoft.com/office/officeart/2005/8/layout/hList7#1"/>
    <dgm:cxn modelId="{E47501EB-8D1B-4C20-857D-052064FB0DBE}" type="presParOf" srcId="{E39B4A44-AA36-40FD-ADC1-9BA5EF26A1BA}" destId="{8C2BBD51-AADE-4F34-84B8-7CCC71179565}" srcOrd="1" destOrd="0" presId="urn:microsoft.com/office/officeart/2005/8/layout/hList7#1"/>
    <dgm:cxn modelId="{BCF07868-F5FD-4E06-BDBB-6834AF5AEDDA}" type="presParOf" srcId="{8C2BBD51-AADE-4F34-84B8-7CCC71179565}" destId="{CC07FFD0-2000-4973-853B-DE7A548E4BF1}" srcOrd="0" destOrd="0" presId="urn:microsoft.com/office/officeart/2005/8/layout/hList7#1"/>
    <dgm:cxn modelId="{AADBA49E-4491-4435-B542-666556EFC5D5}" type="presParOf" srcId="{CC07FFD0-2000-4973-853B-DE7A548E4BF1}" destId="{BE7D5CDC-1249-415B-98B8-DD0D0B14F424}" srcOrd="0" destOrd="0" presId="urn:microsoft.com/office/officeart/2005/8/layout/hList7#1"/>
    <dgm:cxn modelId="{F2BC94A5-FF05-4010-BDCB-D7944D541863}" type="presParOf" srcId="{CC07FFD0-2000-4973-853B-DE7A548E4BF1}" destId="{6DD7049D-9B9E-4532-8138-D5DAF83122E5}" srcOrd="1" destOrd="0" presId="urn:microsoft.com/office/officeart/2005/8/layout/hList7#1"/>
    <dgm:cxn modelId="{A7D4D1BC-6913-41B0-80F7-DC96B586B504}" type="presParOf" srcId="{CC07FFD0-2000-4973-853B-DE7A548E4BF1}" destId="{F9AADE64-21B7-4637-9C8A-75625531AE55}" srcOrd="2" destOrd="0" presId="urn:microsoft.com/office/officeart/2005/8/layout/hList7#1"/>
    <dgm:cxn modelId="{114A41DA-B106-44A9-8E0A-8C23B205994D}" type="presParOf" srcId="{CC07FFD0-2000-4973-853B-DE7A548E4BF1}" destId="{4C8DB519-E4D0-4E6B-89D1-9F39B04B40E4}" srcOrd="3" destOrd="0" presId="urn:microsoft.com/office/officeart/2005/8/layout/hList7#1"/>
    <dgm:cxn modelId="{55D359CD-0E24-4091-9328-B1694D7315B9}" type="presParOf" srcId="{8C2BBD51-AADE-4F34-84B8-7CCC71179565}" destId="{B90A01AB-EE20-4A73-B6C7-AE1FEA7443F1}" srcOrd="1" destOrd="0" presId="urn:microsoft.com/office/officeart/2005/8/layout/hList7#1"/>
    <dgm:cxn modelId="{27690476-9B91-4252-92BE-4FAA6913D63B}" type="presParOf" srcId="{8C2BBD51-AADE-4F34-84B8-7CCC71179565}" destId="{2F2DAC37-078D-4860-9ADB-CD4C065B55D3}" srcOrd="2" destOrd="0" presId="urn:microsoft.com/office/officeart/2005/8/layout/hList7#1"/>
    <dgm:cxn modelId="{53A7EA88-8A16-469E-8302-42319F3885F7}" type="presParOf" srcId="{2F2DAC37-078D-4860-9ADB-CD4C065B55D3}" destId="{1AB6AFDB-BC04-4507-82B5-6E6F5831BEA9}" srcOrd="0" destOrd="0" presId="urn:microsoft.com/office/officeart/2005/8/layout/hList7#1"/>
    <dgm:cxn modelId="{7133FBF2-5925-403F-B724-76F69B4DBD62}" type="presParOf" srcId="{2F2DAC37-078D-4860-9ADB-CD4C065B55D3}" destId="{598E56E6-6210-4F15-B47A-C89846C5C4E2}" srcOrd="1" destOrd="0" presId="urn:microsoft.com/office/officeart/2005/8/layout/hList7#1"/>
    <dgm:cxn modelId="{FC155E8F-CA33-4B46-BA5A-20802777EA01}" type="presParOf" srcId="{2F2DAC37-078D-4860-9ADB-CD4C065B55D3}" destId="{14797CA2-E44B-415B-8D0E-7EC87DB31A78}" srcOrd="2" destOrd="0" presId="urn:microsoft.com/office/officeart/2005/8/layout/hList7#1"/>
    <dgm:cxn modelId="{9ED4547D-EA01-432D-A288-85D0908A9C1A}" type="presParOf" srcId="{2F2DAC37-078D-4860-9ADB-CD4C065B55D3}" destId="{B1913C0A-ECCC-4F91-942C-5F894CBF5762}" srcOrd="3" destOrd="0" presId="urn:microsoft.com/office/officeart/2005/8/layout/hList7#1"/>
    <dgm:cxn modelId="{286EEA04-7BD9-4997-8FB3-DEFCB0151E4F}" type="presParOf" srcId="{8C2BBD51-AADE-4F34-84B8-7CCC71179565}" destId="{7DE767C4-948E-411A-9195-1E0087AA6663}" srcOrd="3" destOrd="0" presId="urn:microsoft.com/office/officeart/2005/8/layout/hList7#1"/>
    <dgm:cxn modelId="{2163A295-C144-4765-9C67-3E31CC41ED2B}" type="presParOf" srcId="{8C2BBD51-AADE-4F34-84B8-7CCC71179565}" destId="{7FCCCCB1-113D-4409-A8D8-73D79E4DCE1A}" srcOrd="4" destOrd="0" presId="urn:microsoft.com/office/officeart/2005/8/layout/hList7#1"/>
    <dgm:cxn modelId="{85A22B6E-0725-470C-BB12-F9698AE429C0}" type="presParOf" srcId="{7FCCCCB1-113D-4409-A8D8-73D79E4DCE1A}" destId="{0AE63139-4DC7-4C58-A722-A05AA95E5116}" srcOrd="0" destOrd="0" presId="urn:microsoft.com/office/officeart/2005/8/layout/hList7#1"/>
    <dgm:cxn modelId="{42C8DCA2-D9DC-4D1C-8FEC-B68FFE8078A9}" type="presParOf" srcId="{7FCCCCB1-113D-4409-A8D8-73D79E4DCE1A}" destId="{6C429ECE-B690-4311-BC9F-B11E9951885D}" srcOrd="1" destOrd="0" presId="urn:microsoft.com/office/officeart/2005/8/layout/hList7#1"/>
    <dgm:cxn modelId="{04E0FBBC-088C-438E-BD2E-4D5E448E6F9A}" type="presParOf" srcId="{7FCCCCB1-113D-4409-A8D8-73D79E4DCE1A}" destId="{17AE9C2E-F92A-4B61-8540-B79747B215DA}" srcOrd="2" destOrd="0" presId="urn:microsoft.com/office/officeart/2005/8/layout/hList7#1"/>
    <dgm:cxn modelId="{AE9C82FD-B891-4BBC-A096-3693955D85A1}" type="presParOf" srcId="{7FCCCCB1-113D-4409-A8D8-73D79E4DCE1A}" destId="{127CADE5-08B9-4647-B7CD-55B63B6E42FC}" srcOrd="3" destOrd="0" presId="urn:microsoft.com/office/officeart/2005/8/layout/hList7#1"/>
    <dgm:cxn modelId="{2062B3EB-E1AE-4ECA-8173-54890BD8D326}" type="presParOf" srcId="{8C2BBD51-AADE-4F34-84B8-7CCC71179565}" destId="{E9DD20C8-883B-49FE-997A-282001182BD8}" srcOrd="5" destOrd="0" presId="urn:microsoft.com/office/officeart/2005/8/layout/hList7#1"/>
    <dgm:cxn modelId="{FA5974A3-FE77-4D31-B508-B646EA1E7A5C}" type="presParOf" srcId="{8C2BBD51-AADE-4F34-84B8-7CCC71179565}" destId="{770FFBC4-04D2-4F7B-9DDE-7AF767DCFD7E}" srcOrd="6" destOrd="0" presId="urn:microsoft.com/office/officeart/2005/8/layout/hList7#1"/>
    <dgm:cxn modelId="{A4732274-4E8A-4AE9-8C05-66645AB83D9E}" type="presParOf" srcId="{770FFBC4-04D2-4F7B-9DDE-7AF767DCFD7E}" destId="{E822AE55-01A3-46CD-B730-2346142FB4CB}" srcOrd="0" destOrd="0" presId="urn:microsoft.com/office/officeart/2005/8/layout/hList7#1"/>
    <dgm:cxn modelId="{734087B8-03E6-48B6-9386-2CA991C18AEA}" type="presParOf" srcId="{770FFBC4-04D2-4F7B-9DDE-7AF767DCFD7E}" destId="{D00A57B8-D885-4A38-9B91-3993B230BEA5}" srcOrd="1" destOrd="0" presId="urn:microsoft.com/office/officeart/2005/8/layout/hList7#1"/>
    <dgm:cxn modelId="{453E46A9-EC09-4B5A-B124-D74B54A3095B}" type="presParOf" srcId="{770FFBC4-04D2-4F7B-9DDE-7AF767DCFD7E}" destId="{592A438A-F1E9-4589-991A-4D71E4C79561}" srcOrd="2" destOrd="0" presId="urn:microsoft.com/office/officeart/2005/8/layout/hList7#1"/>
    <dgm:cxn modelId="{7454E05E-D2B8-4593-AB4C-5D73A2916AE3}" type="presParOf" srcId="{770FFBC4-04D2-4F7B-9DDE-7AF767DCFD7E}" destId="{0AD25648-CC15-4B44-BA08-DD91F49FABB5}" srcOrd="3" destOrd="0" presId="urn:microsoft.com/office/officeart/2005/8/layout/hList7#1"/>
    <dgm:cxn modelId="{A5885F3A-A7AD-42A0-8CC6-0131AFBE48E6}" type="presParOf" srcId="{8C2BBD51-AADE-4F34-84B8-7CCC71179565}" destId="{463516E6-3E2F-4F5D-8171-962ED9AA3E22}" srcOrd="7" destOrd="0" presId="urn:microsoft.com/office/officeart/2005/8/layout/hList7#1"/>
    <dgm:cxn modelId="{A6B993BC-DCB0-41DA-99AA-95368D93D178}" type="presParOf" srcId="{8C2BBD51-AADE-4F34-84B8-7CCC71179565}" destId="{94D0A955-66BA-4F9C-B8ED-E6379BB838B2}" srcOrd="8" destOrd="0" presId="urn:microsoft.com/office/officeart/2005/8/layout/hList7#1"/>
    <dgm:cxn modelId="{BD482DFE-0E5B-4780-B10F-E356464171B3}" type="presParOf" srcId="{94D0A955-66BA-4F9C-B8ED-E6379BB838B2}" destId="{466D6C1A-2D81-4DD9-828D-6AA121DF9D58}" srcOrd="0" destOrd="0" presId="urn:microsoft.com/office/officeart/2005/8/layout/hList7#1"/>
    <dgm:cxn modelId="{7426FBB4-4349-4137-9A34-B80AE82D9099}" type="presParOf" srcId="{94D0A955-66BA-4F9C-B8ED-E6379BB838B2}" destId="{AE0191F0-3B99-40B2-990F-6CCA6CCF93B2}" srcOrd="1" destOrd="0" presId="urn:microsoft.com/office/officeart/2005/8/layout/hList7#1"/>
    <dgm:cxn modelId="{51BA2CFD-C3A5-4B08-B2DF-A98B4DF30AE9}" type="presParOf" srcId="{94D0A955-66BA-4F9C-B8ED-E6379BB838B2}" destId="{13ABCAE4-8AD0-451C-AE62-0192B7CA84F8}" srcOrd="2" destOrd="0" presId="urn:microsoft.com/office/officeart/2005/8/layout/hList7#1"/>
    <dgm:cxn modelId="{CE468E87-C0DB-47E2-9B4D-F5762AB306BC}" type="presParOf" srcId="{94D0A955-66BA-4F9C-B8ED-E6379BB838B2}" destId="{A261640A-E713-45DD-A9FA-C0EEECD214A6}" srcOrd="3" destOrd="0" presId="urn:microsoft.com/office/officeart/2005/8/layout/hList7#1"/>
    <dgm:cxn modelId="{C514B6A1-96B2-41CF-9C18-7C2B18ACBBD2}" type="presParOf" srcId="{8C2BBD51-AADE-4F34-84B8-7CCC71179565}" destId="{D1A47079-9658-458A-B66B-A2A350D75799}" srcOrd="9" destOrd="0" presId="urn:microsoft.com/office/officeart/2005/8/layout/hList7#1"/>
    <dgm:cxn modelId="{B8421D51-B1A4-4EA3-BAB3-6F86959B3929}" type="presParOf" srcId="{8C2BBD51-AADE-4F34-84B8-7CCC71179565}" destId="{CD850A26-4CD8-4162-95C1-EACD446E5BE1}" srcOrd="10" destOrd="0" presId="urn:microsoft.com/office/officeart/2005/8/layout/hList7#1"/>
    <dgm:cxn modelId="{1E030940-42E5-4161-AA50-2778566A94F4}" type="presParOf" srcId="{CD850A26-4CD8-4162-95C1-EACD446E5BE1}" destId="{F2411CF3-329C-433A-A15C-962E95023A5F}" srcOrd="0" destOrd="0" presId="urn:microsoft.com/office/officeart/2005/8/layout/hList7#1"/>
    <dgm:cxn modelId="{C0C3000D-BB1B-476A-BBC4-4F31F20574C1}" type="presParOf" srcId="{CD850A26-4CD8-4162-95C1-EACD446E5BE1}" destId="{FCAAC0D7-9C9F-415A-93B5-8482FA5BE1CA}" srcOrd="1" destOrd="0" presId="urn:microsoft.com/office/officeart/2005/8/layout/hList7#1"/>
    <dgm:cxn modelId="{28F6246A-0306-4A82-A292-C250DD1F5533}" type="presParOf" srcId="{CD850A26-4CD8-4162-95C1-EACD446E5BE1}" destId="{B1C17CE2-1E9E-470A-9806-A457999E0690}" srcOrd="2" destOrd="0" presId="urn:microsoft.com/office/officeart/2005/8/layout/hList7#1"/>
    <dgm:cxn modelId="{DC3468FB-F651-4371-95A3-BAD7B8AB05A3}" type="presParOf" srcId="{CD850A26-4CD8-4162-95C1-EACD446E5BE1}" destId="{59EC0BA4-FD83-46A4-BA18-3F8D0555F619}"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1518416A-D61A-4D6F-924E-96F4C1B0F23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E2445747-AA9A-4867-8E17-F7A6D8384A59}">
      <dgm:prSet/>
      <dgm:spPr/>
      <dgm:t>
        <a:bodyPr/>
        <a:lstStyle/>
        <a:p>
          <a:pPr rtl="0"/>
          <a:r>
            <a:rPr lang="en-US" dirty="0"/>
            <a:t>Discretionary Trusts</a:t>
          </a:r>
        </a:p>
      </dgm:t>
    </dgm:pt>
    <dgm:pt modelId="{78898C36-6A96-49C2-8003-53C782385C95}" type="parTrans" cxnId="{55AA83B7-5D2D-4F86-8B67-8CCB89D544E3}">
      <dgm:prSet/>
      <dgm:spPr/>
      <dgm:t>
        <a:bodyPr/>
        <a:lstStyle/>
        <a:p>
          <a:endParaRPr lang="en-US"/>
        </a:p>
      </dgm:t>
    </dgm:pt>
    <dgm:pt modelId="{772BAD4B-C07B-4C9D-8622-BC4DA3412DF3}" type="sibTrans" cxnId="{55AA83B7-5D2D-4F86-8B67-8CCB89D544E3}">
      <dgm:prSet/>
      <dgm:spPr/>
      <dgm:t>
        <a:bodyPr/>
        <a:lstStyle/>
        <a:p>
          <a:endParaRPr lang="en-US"/>
        </a:p>
      </dgm:t>
    </dgm:pt>
    <dgm:pt modelId="{0331D21A-5DFB-451D-A856-759285629F80}">
      <dgm:prSet/>
      <dgm:spPr/>
      <dgm:t>
        <a:bodyPr/>
        <a:lstStyle/>
        <a:p>
          <a:pPr rtl="0"/>
          <a:r>
            <a:rPr lang="en-US" dirty="0"/>
            <a:t>At Maximum Marginal Rate</a:t>
          </a:r>
        </a:p>
      </dgm:t>
    </dgm:pt>
    <dgm:pt modelId="{C9903E18-DD47-4B06-A297-37ECD8FDC0EF}" type="parTrans" cxnId="{009B0A19-7EE9-418C-959A-7CBB83D6ED8B}">
      <dgm:prSet/>
      <dgm:spPr/>
      <dgm:t>
        <a:bodyPr/>
        <a:lstStyle/>
        <a:p>
          <a:endParaRPr lang="en-US"/>
        </a:p>
      </dgm:t>
    </dgm:pt>
    <dgm:pt modelId="{73F8141A-8F78-451D-8988-4A61BEA147E4}" type="sibTrans" cxnId="{009B0A19-7EE9-418C-959A-7CBB83D6ED8B}">
      <dgm:prSet/>
      <dgm:spPr/>
      <dgm:t>
        <a:bodyPr/>
        <a:lstStyle/>
        <a:p>
          <a:endParaRPr lang="en-US"/>
        </a:p>
      </dgm:t>
    </dgm:pt>
    <dgm:pt modelId="{FB843850-24D0-42AF-82E2-E608D3A16DEF}">
      <dgm:prSet/>
      <dgm:spPr/>
      <dgm:t>
        <a:bodyPr/>
        <a:lstStyle/>
        <a:p>
          <a:pPr rtl="0"/>
          <a:r>
            <a:rPr lang="en-US" dirty="0"/>
            <a:t>Exceptions</a:t>
          </a:r>
        </a:p>
      </dgm:t>
    </dgm:pt>
    <dgm:pt modelId="{3D482A73-9396-46FD-A429-A7CB225B48AE}" type="parTrans" cxnId="{9FDBF6F4-1C0C-4E2E-AA24-C8118F786A1B}">
      <dgm:prSet/>
      <dgm:spPr/>
      <dgm:t>
        <a:bodyPr/>
        <a:lstStyle/>
        <a:p>
          <a:endParaRPr lang="en-US"/>
        </a:p>
      </dgm:t>
    </dgm:pt>
    <dgm:pt modelId="{1C30F1D5-D938-4218-9107-81CCA76AD6F1}" type="sibTrans" cxnId="{9FDBF6F4-1C0C-4E2E-AA24-C8118F786A1B}">
      <dgm:prSet/>
      <dgm:spPr/>
      <dgm:t>
        <a:bodyPr/>
        <a:lstStyle/>
        <a:p>
          <a:endParaRPr lang="en-US"/>
        </a:p>
      </dgm:t>
    </dgm:pt>
    <dgm:pt modelId="{33403BE9-DD2A-4690-ACA0-6A0EE4711D65}">
      <dgm:prSet/>
      <dgm:spPr/>
      <dgm:t>
        <a:bodyPr/>
        <a:lstStyle/>
        <a:p>
          <a:pPr rtl="0"/>
          <a:r>
            <a:rPr lang="en-US" dirty="0" smtClean="0"/>
            <a:t>Testamentary trust which is the only trust declared under will(exception even if there is business income)</a:t>
          </a:r>
          <a:endParaRPr lang="en-US" dirty="0"/>
        </a:p>
      </dgm:t>
    </dgm:pt>
    <dgm:pt modelId="{CD6981BB-92DA-49F2-B088-9E4B9A67E571}" type="parTrans" cxnId="{7F03F7D3-82F4-4956-87DF-F5D912FC8A7B}">
      <dgm:prSet/>
      <dgm:spPr/>
      <dgm:t>
        <a:bodyPr/>
        <a:lstStyle/>
        <a:p>
          <a:endParaRPr lang="en-US"/>
        </a:p>
      </dgm:t>
    </dgm:pt>
    <dgm:pt modelId="{83C39114-1177-4DC3-BE16-190FD051BA9E}" type="sibTrans" cxnId="{7F03F7D3-82F4-4956-87DF-F5D912FC8A7B}">
      <dgm:prSet/>
      <dgm:spPr/>
      <dgm:t>
        <a:bodyPr/>
        <a:lstStyle/>
        <a:p>
          <a:endParaRPr lang="en-US"/>
        </a:p>
      </dgm:t>
    </dgm:pt>
    <dgm:pt modelId="{1A92878E-FAA1-4C19-B3B0-2295EB8DFEA6}">
      <dgm:prSet/>
      <dgm:spPr/>
      <dgm:t>
        <a:bodyPr/>
        <a:lstStyle/>
        <a:p>
          <a:pPr rtl="0"/>
          <a:r>
            <a:rPr lang="en-US" dirty="0" smtClean="0"/>
            <a:t>Exempt PF/SF/GF </a:t>
          </a:r>
          <a:r>
            <a:rPr lang="en-US" dirty="0"/>
            <a:t>Trusts </a:t>
          </a:r>
        </a:p>
      </dgm:t>
    </dgm:pt>
    <dgm:pt modelId="{60AB2355-72AC-464F-B3DE-EF343BC8E48C}" type="parTrans" cxnId="{EDAD18BE-6AB4-4955-8903-C16602ECA79E}">
      <dgm:prSet/>
      <dgm:spPr/>
      <dgm:t>
        <a:bodyPr/>
        <a:lstStyle/>
        <a:p>
          <a:endParaRPr lang="en-US"/>
        </a:p>
      </dgm:t>
    </dgm:pt>
    <dgm:pt modelId="{CC6C2CEA-30F2-46B4-BF1F-E165599774E9}" type="sibTrans" cxnId="{EDAD18BE-6AB4-4955-8903-C16602ECA79E}">
      <dgm:prSet/>
      <dgm:spPr/>
      <dgm:t>
        <a:bodyPr/>
        <a:lstStyle/>
        <a:p>
          <a:endParaRPr lang="en-US"/>
        </a:p>
      </dgm:t>
    </dgm:pt>
    <dgm:pt modelId="{FF5EF74D-1EB8-4B8E-A8A7-E8BE62F722FA}">
      <dgm:prSet/>
      <dgm:spPr/>
      <dgm:t>
        <a:bodyPr/>
        <a:lstStyle/>
        <a:p>
          <a:pPr rtl="0"/>
          <a:r>
            <a:rPr lang="en-US" dirty="0"/>
            <a:t>42.74 percent</a:t>
          </a:r>
        </a:p>
      </dgm:t>
    </dgm:pt>
    <dgm:pt modelId="{3EE9D35F-BD4C-4197-AA8A-EA9582753A6D}" type="sibTrans" cxnId="{B9031883-87FA-4BD3-B9E3-00244F62CC62}">
      <dgm:prSet/>
      <dgm:spPr/>
      <dgm:t>
        <a:bodyPr/>
        <a:lstStyle/>
        <a:p>
          <a:endParaRPr lang="en-US"/>
        </a:p>
      </dgm:t>
    </dgm:pt>
    <dgm:pt modelId="{4D70D90D-BBB1-4712-A490-F1CAB39969FE}" type="parTrans" cxnId="{B9031883-87FA-4BD3-B9E3-00244F62CC62}">
      <dgm:prSet/>
      <dgm:spPr/>
      <dgm:t>
        <a:bodyPr/>
        <a:lstStyle/>
        <a:p>
          <a:endParaRPr lang="en-US"/>
        </a:p>
      </dgm:t>
    </dgm:pt>
    <dgm:pt modelId="{3FE90D7B-2907-44F5-A5C2-0A99040B502A}" type="pres">
      <dgm:prSet presAssocID="{1518416A-D61A-4D6F-924E-96F4C1B0F23E}" presName="mainComposite" presStyleCnt="0">
        <dgm:presLayoutVars>
          <dgm:chPref val="1"/>
          <dgm:dir/>
          <dgm:animOne val="branch"/>
          <dgm:animLvl val="lvl"/>
          <dgm:resizeHandles val="exact"/>
        </dgm:presLayoutVars>
      </dgm:prSet>
      <dgm:spPr/>
      <dgm:t>
        <a:bodyPr/>
        <a:lstStyle/>
        <a:p>
          <a:endParaRPr lang="en-GB"/>
        </a:p>
      </dgm:t>
    </dgm:pt>
    <dgm:pt modelId="{D249BD05-6757-44C1-B58B-659CBF445B0C}" type="pres">
      <dgm:prSet presAssocID="{1518416A-D61A-4D6F-924E-96F4C1B0F23E}" presName="hierFlow" presStyleCnt="0"/>
      <dgm:spPr/>
      <dgm:t>
        <a:bodyPr/>
        <a:lstStyle/>
        <a:p>
          <a:endParaRPr lang="en-GB"/>
        </a:p>
      </dgm:t>
    </dgm:pt>
    <dgm:pt modelId="{3C567101-582E-471D-BDAF-AC5415867BFD}" type="pres">
      <dgm:prSet presAssocID="{1518416A-D61A-4D6F-924E-96F4C1B0F23E}" presName="hierChild1" presStyleCnt="0">
        <dgm:presLayoutVars>
          <dgm:chPref val="1"/>
          <dgm:animOne val="branch"/>
          <dgm:animLvl val="lvl"/>
        </dgm:presLayoutVars>
      </dgm:prSet>
      <dgm:spPr/>
      <dgm:t>
        <a:bodyPr/>
        <a:lstStyle/>
        <a:p>
          <a:endParaRPr lang="en-GB"/>
        </a:p>
      </dgm:t>
    </dgm:pt>
    <dgm:pt modelId="{5923AC5F-8C20-4D69-90F8-FDBD35CE3310}" type="pres">
      <dgm:prSet presAssocID="{E2445747-AA9A-4867-8E17-F7A6D8384A59}" presName="Name14" presStyleCnt="0"/>
      <dgm:spPr/>
      <dgm:t>
        <a:bodyPr/>
        <a:lstStyle/>
        <a:p>
          <a:endParaRPr lang="en-GB"/>
        </a:p>
      </dgm:t>
    </dgm:pt>
    <dgm:pt modelId="{87DC6BB8-B4F0-449D-B743-27A070624541}" type="pres">
      <dgm:prSet presAssocID="{E2445747-AA9A-4867-8E17-F7A6D8384A59}" presName="level1Shape" presStyleLbl="node0" presStyleIdx="0" presStyleCnt="1">
        <dgm:presLayoutVars>
          <dgm:chPref val="3"/>
        </dgm:presLayoutVars>
      </dgm:prSet>
      <dgm:spPr/>
      <dgm:t>
        <a:bodyPr/>
        <a:lstStyle/>
        <a:p>
          <a:endParaRPr lang="en-GB"/>
        </a:p>
      </dgm:t>
    </dgm:pt>
    <dgm:pt modelId="{75299A73-332F-4410-B710-3A3DBE575053}" type="pres">
      <dgm:prSet presAssocID="{E2445747-AA9A-4867-8E17-F7A6D8384A59}" presName="hierChild2" presStyleCnt="0"/>
      <dgm:spPr/>
      <dgm:t>
        <a:bodyPr/>
        <a:lstStyle/>
        <a:p>
          <a:endParaRPr lang="en-GB"/>
        </a:p>
      </dgm:t>
    </dgm:pt>
    <dgm:pt modelId="{359C7203-D6C3-4A50-8769-02CAE32117A1}" type="pres">
      <dgm:prSet presAssocID="{C9903E18-DD47-4B06-A297-37ECD8FDC0EF}" presName="Name19" presStyleLbl="parChTrans1D2" presStyleIdx="0" presStyleCnt="2"/>
      <dgm:spPr/>
      <dgm:t>
        <a:bodyPr/>
        <a:lstStyle/>
        <a:p>
          <a:endParaRPr lang="en-GB"/>
        </a:p>
      </dgm:t>
    </dgm:pt>
    <dgm:pt modelId="{CBB87643-F43C-4556-91E2-6269E97BB750}" type="pres">
      <dgm:prSet presAssocID="{0331D21A-5DFB-451D-A856-759285629F80}" presName="Name21" presStyleCnt="0"/>
      <dgm:spPr/>
      <dgm:t>
        <a:bodyPr/>
        <a:lstStyle/>
        <a:p>
          <a:endParaRPr lang="en-GB"/>
        </a:p>
      </dgm:t>
    </dgm:pt>
    <dgm:pt modelId="{B4209909-ECE2-4012-AECB-B58C29D2712C}" type="pres">
      <dgm:prSet presAssocID="{0331D21A-5DFB-451D-A856-759285629F80}" presName="level2Shape" presStyleLbl="node2" presStyleIdx="0" presStyleCnt="2"/>
      <dgm:spPr/>
      <dgm:t>
        <a:bodyPr/>
        <a:lstStyle/>
        <a:p>
          <a:endParaRPr lang="en-GB"/>
        </a:p>
      </dgm:t>
    </dgm:pt>
    <dgm:pt modelId="{2F59DE97-4D7B-4DAD-A082-1E0EEEE3B19D}" type="pres">
      <dgm:prSet presAssocID="{0331D21A-5DFB-451D-A856-759285629F80}" presName="hierChild3" presStyleCnt="0"/>
      <dgm:spPr/>
      <dgm:t>
        <a:bodyPr/>
        <a:lstStyle/>
        <a:p>
          <a:endParaRPr lang="en-GB"/>
        </a:p>
      </dgm:t>
    </dgm:pt>
    <dgm:pt modelId="{86C63BCB-378B-4DE1-97AA-A8F54419DE6D}" type="pres">
      <dgm:prSet presAssocID="{4D70D90D-BBB1-4712-A490-F1CAB39969FE}" presName="Name19" presStyleLbl="parChTrans1D3" presStyleIdx="0" presStyleCnt="3"/>
      <dgm:spPr/>
      <dgm:t>
        <a:bodyPr/>
        <a:lstStyle/>
        <a:p>
          <a:endParaRPr lang="en-GB"/>
        </a:p>
      </dgm:t>
    </dgm:pt>
    <dgm:pt modelId="{D58BEE81-0DCF-4A2B-83A2-BFC71D3A254A}" type="pres">
      <dgm:prSet presAssocID="{FF5EF74D-1EB8-4B8E-A8A7-E8BE62F722FA}" presName="Name21" presStyleCnt="0"/>
      <dgm:spPr/>
      <dgm:t>
        <a:bodyPr/>
        <a:lstStyle/>
        <a:p>
          <a:endParaRPr lang="en-GB"/>
        </a:p>
      </dgm:t>
    </dgm:pt>
    <dgm:pt modelId="{01A798F9-6577-4BF9-87A7-1651EAA3D53B}" type="pres">
      <dgm:prSet presAssocID="{FF5EF74D-1EB8-4B8E-A8A7-E8BE62F722FA}" presName="level2Shape" presStyleLbl="node3" presStyleIdx="0" presStyleCnt="3"/>
      <dgm:spPr/>
      <dgm:t>
        <a:bodyPr/>
        <a:lstStyle/>
        <a:p>
          <a:endParaRPr lang="en-GB"/>
        </a:p>
      </dgm:t>
    </dgm:pt>
    <dgm:pt modelId="{CFD96851-981F-4B5C-A7AF-87DBAD3AE811}" type="pres">
      <dgm:prSet presAssocID="{FF5EF74D-1EB8-4B8E-A8A7-E8BE62F722FA}" presName="hierChild3" presStyleCnt="0"/>
      <dgm:spPr/>
      <dgm:t>
        <a:bodyPr/>
        <a:lstStyle/>
        <a:p>
          <a:endParaRPr lang="en-GB"/>
        </a:p>
      </dgm:t>
    </dgm:pt>
    <dgm:pt modelId="{69C1653D-2B09-4350-B3A3-8AD59276FD18}" type="pres">
      <dgm:prSet presAssocID="{3D482A73-9396-46FD-A429-A7CB225B48AE}" presName="Name19" presStyleLbl="parChTrans1D2" presStyleIdx="1" presStyleCnt="2"/>
      <dgm:spPr/>
      <dgm:t>
        <a:bodyPr/>
        <a:lstStyle/>
        <a:p>
          <a:endParaRPr lang="en-GB"/>
        </a:p>
      </dgm:t>
    </dgm:pt>
    <dgm:pt modelId="{1AC4AEFE-6CEF-420C-8BFB-2629516E5C13}" type="pres">
      <dgm:prSet presAssocID="{FB843850-24D0-42AF-82E2-E608D3A16DEF}" presName="Name21" presStyleCnt="0"/>
      <dgm:spPr/>
      <dgm:t>
        <a:bodyPr/>
        <a:lstStyle/>
        <a:p>
          <a:endParaRPr lang="en-GB"/>
        </a:p>
      </dgm:t>
    </dgm:pt>
    <dgm:pt modelId="{EDDCB0DF-44E2-43A8-A9CA-5B11F467729F}" type="pres">
      <dgm:prSet presAssocID="{FB843850-24D0-42AF-82E2-E608D3A16DEF}" presName="level2Shape" presStyleLbl="node2" presStyleIdx="1" presStyleCnt="2"/>
      <dgm:spPr/>
      <dgm:t>
        <a:bodyPr/>
        <a:lstStyle/>
        <a:p>
          <a:endParaRPr lang="en-GB"/>
        </a:p>
      </dgm:t>
    </dgm:pt>
    <dgm:pt modelId="{0C39AF48-56AA-4455-B6AB-AA07AA100FA7}" type="pres">
      <dgm:prSet presAssocID="{FB843850-24D0-42AF-82E2-E608D3A16DEF}" presName="hierChild3" presStyleCnt="0"/>
      <dgm:spPr/>
      <dgm:t>
        <a:bodyPr/>
        <a:lstStyle/>
        <a:p>
          <a:endParaRPr lang="en-GB"/>
        </a:p>
      </dgm:t>
    </dgm:pt>
    <dgm:pt modelId="{B7778655-88FE-4551-AC21-3F1738A142CA}" type="pres">
      <dgm:prSet presAssocID="{CD6981BB-92DA-49F2-B088-9E4B9A67E571}" presName="Name19" presStyleLbl="parChTrans1D3" presStyleIdx="1" presStyleCnt="3"/>
      <dgm:spPr/>
      <dgm:t>
        <a:bodyPr/>
        <a:lstStyle/>
        <a:p>
          <a:endParaRPr lang="en-GB"/>
        </a:p>
      </dgm:t>
    </dgm:pt>
    <dgm:pt modelId="{A6DB6B38-5722-4F9A-89E2-01D3E769E1D4}" type="pres">
      <dgm:prSet presAssocID="{33403BE9-DD2A-4690-ACA0-6A0EE4711D65}" presName="Name21" presStyleCnt="0"/>
      <dgm:spPr/>
      <dgm:t>
        <a:bodyPr/>
        <a:lstStyle/>
        <a:p>
          <a:endParaRPr lang="en-GB"/>
        </a:p>
      </dgm:t>
    </dgm:pt>
    <dgm:pt modelId="{12DF0EB4-1BE9-4AD3-8017-EABB2154D3A2}" type="pres">
      <dgm:prSet presAssocID="{33403BE9-DD2A-4690-ACA0-6A0EE4711D65}" presName="level2Shape" presStyleLbl="node3" presStyleIdx="1" presStyleCnt="3"/>
      <dgm:spPr/>
      <dgm:t>
        <a:bodyPr/>
        <a:lstStyle/>
        <a:p>
          <a:endParaRPr lang="en-GB"/>
        </a:p>
      </dgm:t>
    </dgm:pt>
    <dgm:pt modelId="{815CE780-35BB-43CF-9DC8-055CCCA131E0}" type="pres">
      <dgm:prSet presAssocID="{33403BE9-DD2A-4690-ACA0-6A0EE4711D65}" presName="hierChild3" presStyleCnt="0"/>
      <dgm:spPr/>
      <dgm:t>
        <a:bodyPr/>
        <a:lstStyle/>
        <a:p>
          <a:endParaRPr lang="en-GB"/>
        </a:p>
      </dgm:t>
    </dgm:pt>
    <dgm:pt modelId="{4B89B623-E343-4EFF-A87F-3BEEA5B8E5F5}" type="pres">
      <dgm:prSet presAssocID="{60AB2355-72AC-464F-B3DE-EF343BC8E48C}" presName="Name19" presStyleLbl="parChTrans1D3" presStyleIdx="2" presStyleCnt="3"/>
      <dgm:spPr/>
      <dgm:t>
        <a:bodyPr/>
        <a:lstStyle/>
        <a:p>
          <a:endParaRPr lang="en-GB"/>
        </a:p>
      </dgm:t>
    </dgm:pt>
    <dgm:pt modelId="{4637C585-2E0D-48F7-8FF8-51F37A2910D2}" type="pres">
      <dgm:prSet presAssocID="{1A92878E-FAA1-4C19-B3B0-2295EB8DFEA6}" presName="Name21" presStyleCnt="0"/>
      <dgm:spPr/>
      <dgm:t>
        <a:bodyPr/>
        <a:lstStyle/>
        <a:p>
          <a:endParaRPr lang="en-GB"/>
        </a:p>
      </dgm:t>
    </dgm:pt>
    <dgm:pt modelId="{6B04E734-9CA0-42D1-8A2B-67CC53791245}" type="pres">
      <dgm:prSet presAssocID="{1A92878E-FAA1-4C19-B3B0-2295EB8DFEA6}" presName="level2Shape" presStyleLbl="node3" presStyleIdx="2" presStyleCnt="3"/>
      <dgm:spPr/>
      <dgm:t>
        <a:bodyPr/>
        <a:lstStyle/>
        <a:p>
          <a:endParaRPr lang="en-GB"/>
        </a:p>
      </dgm:t>
    </dgm:pt>
    <dgm:pt modelId="{C728D587-AA12-4262-9720-DBAB61FCAA4A}" type="pres">
      <dgm:prSet presAssocID="{1A92878E-FAA1-4C19-B3B0-2295EB8DFEA6}" presName="hierChild3" presStyleCnt="0"/>
      <dgm:spPr/>
      <dgm:t>
        <a:bodyPr/>
        <a:lstStyle/>
        <a:p>
          <a:endParaRPr lang="en-GB"/>
        </a:p>
      </dgm:t>
    </dgm:pt>
    <dgm:pt modelId="{1B4E1204-C462-4890-B958-CFC76353FAB2}" type="pres">
      <dgm:prSet presAssocID="{1518416A-D61A-4D6F-924E-96F4C1B0F23E}" presName="bgShapesFlow" presStyleCnt="0"/>
      <dgm:spPr/>
      <dgm:t>
        <a:bodyPr/>
        <a:lstStyle/>
        <a:p>
          <a:endParaRPr lang="en-GB"/>
        </a:p>
      </dgm:t>
    </dgm:pt>
  </dgm:ptLst>
  <dgm:cxnLst>
    <dgm:cxn modelId="{8A099DC7-58F0-4611-AD1B-E4B6D45A87AE}" type="presOf" srcId="{C9903E18-DD47-4B06-A297-37ECD8FDC0EF}" destId="{359C7203-D6C3-4A50-8769-02CAE32117A1}" srcOrd="0" destOrd="0" presId="urn:microsoft.com/office/officeart/2005/8/layout/hierarchy6"/>
    <dgm:cxn modelId="{8D0EFB5A-357E-40DA-9460-D294F6BF553F}" type="presOf" srcId="{4D70D90D-BBB1-4712-A490-F1CAB39969FE}" destId="{86C63BCB-378B-4DE1-97AA-A8F54419DE6D}" srcOrd="0" destOrd="0" presId="urn:microsoft.com/office/officeart/2005/8/layout/hierarchy6"/>
    <dgm:cxn modelId="{6565D17D-0F3D-4214-B02E-F8BF77055A39}" type="presOf" srcId="{3D482A73-9396-46FD-A429-A7CB225B48AE}" destId="{69C1653D-2B09-4350-B3A3-8AD59276FD18}" srcOrd="0" destOrd="0" presId="urn:microsoft.com/office/officeart/2005/8/layout/hierarchy6"/>
    <dgm:cxn modelId="{EDAD18BE-6AB4-4955-8903-C16602ECA79E}" srcId="{FB843850-24D0-42AF-82E2-E608D3A16DEF}" destId="{1A92878E-FAA1-4C19-B3B0-2295EB8DFEA6}" srcOrd="1" destOrd="0" parTransId="{60AB2355-72AC-464F-B3DE-EF343BC8E48C}" sibTransId="{CC6C2CEA-30F2-46B4-BF1F-E165599774E9}"/>
    <dgm:cxn modelId="{8DBA63DE-1286-4001-9852-8E95AFB83B53}" type="presOf" srcId="{1A92878E-FAA1-4C19-B3B0-2295EB8DFEA6}" destId="{6B04E734-9CA0-42D1-8A2B-67CC53791245}" srcOrd="0" destOrd="0" presId="urn:microsoft.com/office/officeart/2005/8/layout/hierarchy6"/>
    <dgm:cxn modelId="{A35FBAFE-7ED9-42A9-9D77-3968D1DC88B6}" type="presOf" srcId="{FF5EF74D-1EB8-4B8E-A8A7-E8BE62F722FA}" destId="{01A798F9-6577-4BF9-87A7-1651EAA3D53B}" srcOrd="0" destOrd="0" presId="urn:microsoft.com/office/officeart/2005/8/layout/hierarchy6"/>
    <dgm:cxn modelId="{7F03F7D3-82F4-4956-87DF-F5D912FC8A7B}" srcId="{FB843850-24D0-42AF-82E2-E608D3A16DEF}" destId="{33403BE9-DD2A-4690-ACA0-6A0EE4711D65}" srcOrd="0" destOrd="0" parTransId="{CD6981BB-92DA-49F2-B088-9E4B9A67E571}" sibTransId="{83C39114-1177-4DC3-BE16-190FD051BA9E}"/>
    <dgm:cxn modelId="{FFC86D33-74E1-43B8-BC24-493E5D2AE360}" type="presOf" srcId="{E2445747-AA9A-4867-8E17-F7A6D8384A59}" destId="{87DC6BB8-B4F0-449D-B743-27A070624541}" srcOrd="0" destOrd="0" presId="urn:microsoft.com/office/officeart/2005/8/layout/hierarchy6"/>
    <dgm:cxn modelId="{39383141-A540-4B95-8166-15FAA24419BB}" type="presOf" srcId="{0331D21A-5DFB-451D-A856-759285629F80}" destId="{B4209909-ECE2-4012-AECB-B58C29D2712C}" srcOrd="0" destOrd="0" presId="urn:microsoft.com/office/officeart/2005/8/layout/hierarchy6"/>
    <dgm:cxn modelId="{55AA83B7-5D2D-4F86-8B67-8CCB89D544E3}" srcId="{1518416A-D61A-4D6F-924E-96F4C1B0F23E}" destId="{E2445747-AA9A-4867-8E17-F7A6D8384A59}" srcOrd="0" destOrd="0" parTransId="{78898C36-6A96-49C2-8003-53C782385C95}" sibTransId="{772BAD4B-C07B-4C9D-8622-BC4DA3412DF3}"/>
    <dgm:cxn modelId="{9FDBF6F4-1C0C-4E2E-AA24-C8118F786A1B}" srcId="{E2445747-AA9A-4867-8E17-F7A6D8384A59}" destId="{FB843850-24D0-42AF-82E2-E608D3A16DEF}" srcOrd="1" destOrd="0" parTransId="{3D482A73-9396-46FD-A429-A7CB225B48AE}" sibTransId="{1C30F1D5-D938-4218-9107-81CCA76AD6F1}"/>
    <dgm:cxn modelId="{0C7A644C-3A2C-4707-8ACC-6C7F639B0B90}" type="presOf" srcId="{CD6981BB-92DA-49F2-B088-9E4B9A67E571}" destId="{B7778655-88FE-4551-AC21-3F1738A142CA}" srcOrd="0" destOrd="0" presId="urn:microsoft.com/office/officeart/2005/8/layout/hierarchy6"/>
    <dgm:cxn modelId="{AAB3B145-1B4C-4AA5-80C2-540CC24B0339}" type="presOf" srcId="{33403BE9-DD2A-4690-ACA0-6A0EE4711D65}" destId="{12DF0EB4-1BE9-4AD3-8017-EABB2154D3A2}" srcOrd="0" destOrd="0" presId="urn:microsoft.com/office/officeart/2005/8/layout/hierarchy6"/>
    <dgm:cxn modelId="{B9031883-87FA-4BD3-B9E3-00244F62CC62}" srcId="{0331D21A-5DFB-451D-A856-759285629F80}" destId="{FF5EF74D-1EB8-4B8E-A8A7-E8BE62F722FA}" srcOrd="0" destOrd="0" parTransId="{4D70D90D-BBB1-4712-A490-F1CAB39969FE}" sibTransId="{3EE9D35F-BD4C-4197-AA8A-EA9582753A6D}"/>
    <dgm:cxn modelId="{E750528D-FB0A-4880-9FA4-0CF20AAF267A}" type="presOf" srcId="{FB843850-24D0-42AF-82E2-E608D3A16DEF}" destId="{EDDCB0DF-44E2-43A8-A9CA-5B11F467729F}" srcOrd="0" destOrd="0" presId="urn:microsoft.com/office/officeart/2005/8/layout/hierarchy6"/>
    <dgm:cxn modelId="{BCDA52F0-2F2C-4FA0-B128-827ED9242E26}" type="presOf" srcId="{60AB2355-72AC-464F-B3DE-EF343BC8E48C}" destId="{4B89B623-E343-4EFF-A87F-3BEEA5B8E5F5}" srcOrd="0" destOrd="0" presId="urn:microsoft.com/office/officeart/2005/8/layout/hierarchy6"/>
    <dgm:cxn modelId="{6BA99B64-4D1A-43FB-8D66-9ECE4FD26001}" type="presOf" srcId="{1518416A-D61A-4D6F-924E-96F4C1B0F23E}" destId="{3FE90D7B-2907-44F5-A5C2-0A99040B502A}" srcOrd="0" destOrd="0" presId="urn:microsoft.com/office/officeart/2005/8/layout/hierarchy6"/>
    <dgm:cxn modelId="{009B0A19-7EE9-418C-959A-7CBB83D6ED8B}" srcId="{E2445747-AA9A-4867-8E17-F7A6D8384A59}" destId="{0331D21A-5DFB-451D-A856-759285629F80}" srcOrd="0" destOrd="0" parTransId="{C9903E18-DD47-4B06-A297-37ECD8FDC0EF}" sibTransId="{73F8141A-8F78-451D-8988-4A61BEA147E4}"/>
    <dgm:cxn modelId="{C3BE2450-9721-493D-95FC-6C350E41C0EA}" type="presParOf" srcId="{3FE90D7B-2907-44F5-A5C2-0A99040B502A}" destId="{D249BD05-6757-44C1-B58B-659CBF445B0C}" srcOrd="0" destOrd="0" presId="urn:microsoft.com/office/officeart/2005/8/layout/hierarchy6"/>
    <dgm:cxn modelId="{B04CBDE1-0DC2-4E0C-9D1F-0F8D9BDF461F}" type="presParOf" srcId="{D249BD05-6757-44C1-B58B-659CBF445B0C}" destId="{3C567101-582E-471D-BDAF-AC5415867BFD}" srcOrd="0" destOrd="0" presId="urn:microsoft.com/office/officeart/2005/8/layout/hierarchy6"/>
    <dgm:cxn modelId="{83AD9E58-C965-42DE-B26C-52CEF9CB8E39}" type="presParOf" srcId="{3C567101-582E-471D-BDAF-AC5415867BFD}" destId="{5923AC5F-8C20-4D69-90F8-FDBD35CE3310}" srcOrd="0" destOrd="0" presId="urn:microsoft.com/office/officeart/2005/8/layout/hierarchy6"/>
    <dgm:cxn modelId="{F42401D9-1CE6-46B4-88AD-5C4B1972777E}" type="presParOf" srcId="{5923AC5F-8C20-4D69-90F8-FDBD35CE3310}" destId="{87DC6BB8-B4F0-449D-B743-27A070624541}" srcOrd="0" destOrd="0" presId="urn:microsoft.com/office/officeart/2005/8/layout/hierarchy6"/>
    <dgm:cxn modelId="{79A26391-89B1-4053-A133-7F55706942BC}" type="presParOf" srcId="{5923AC5F-8C20-4D69-90F8-FDBD35CE3310}" destId="{75299A73-332F-4410-B710-3A3DBE575053}" srcOrd="1" destOrd="0" presId="urn:microsoft.com/office/officeart/2005/8/layout/hierarchy6"/>
    <dgm:cxn modelId="{962E4C04-36BE-45B0-B165-16CC63EE0364}" type="presParOf" srcId="{75299A73-332F-4410-B710-3A3DBE575053}" destId="{359C7203-D6C3-4A50-8769-02CAE32117A1}" srcOrd="0" destOrd="0" presId="urn:microsoft.com/office/officeart/2005/8/layout/hierarchy6"/>
    <dgm:cxn modelId="{93CEB085-9FDF-4D57-9B89-709CF0B3E363}" type="presParOf" srcId="{75299A73-332F-4410-B710-3A3DBE575053}" destId="{CBB87643-F43C-4556-91E2-6269E97BB750}" srcOrd="1" destOrd="0" presId="urn:microsoft.com/office/officeart/2005/8/layout/hierarchy6"/>
    <dgm:cxn modelId="{8DA2CF8F-158B-48EE-966F-249F0A6E6C75}" type="presParOf" srcId="{CBB87643-F43C-4556-91E2-6269E97BB750}" destId="{B4209909-ECE2-4012-AECB-B58C29D2712C}" srcOrd="0" destOrd="0" presId="urn:microsoft.com/office/officeart/2005/8/layout/hierarchy6"/>
    <dgm:cxn modelId="{6C61FD9F-0A02-425F-8C77-E2ED35673515}" type="presParOf" srcId="{CBB87643-F43C-4556-91E2-6269E97BB750}" destId="{2F59DE97-4D7B-4DAD-A082-1E0EEEE3B19D}" srcOrd="1" destOrd="0" presId="urn:microsoft.com/office/officeart/2005/8/layout/hierarchy6"/>
    <dgm:cxn modelId="{D4449B58-AEE4-4222-A1CA-AA9EA3908F18}" type="presParOf" srcId="{2F59DE97-4D7B-4DAD-A082-1E0EEEE3B19D}" destId="{86C63BCB-378B-4DE1-97AA-A8F54419DE6D}" srcOrd="0" destOrd="0" presId="urn:microsoft.com/office/officeart/2005/8/layout/hierarchy6"/>
    <dgm:cxn modelId="{47D58150-1F41-4F16-AD8C-3DE209EAF032}" type="presParOf" srcId="{2F59DE97-4D7B-4DAD-A082-1E0EEEE3B19D}" destId="{D58BEE81-0DCF-4A2B-83A2-BFC71D3A254A}" srcOrd="1" destOrd="0" presId="urn:microsoft.com/office/officeart/2005/8/layout/hierarchy6"/>
    <dgm:cxn modelId="{009D0651-80C4-4A62-82BC-112CB0CE989F}" type="presParOf" srcId="{D58BEE81-0DCF-4A2B-83A2-BFC71D3A254A}" destId="{01A798F9-6577-4BF9-87A7-1651EAA3D53B}" srcOrd="0" destOrd="0" presId="urn:microsoft.com/office/officeart/2005/8/layout/hierarchy6"/>
    <dgm:cxn modelId="{5404D432-EB29-4F32-93D0-F6915E294046}" type="presParOf" srcId="{D58BEE81-0DCF-4A2B-83A2-BFC71D3A254A}" destId="{CFD96851-981F-4B5C-A7AF-87DBAD3AE811}" srcOrd="1" destOrd="0" presId="urn:microsoft.com/office/officeart/2005/8/layout/hierarchy6"/>
    <dgm:cxn modelId="{FE60BDA3-C934-48AF-A78F-3DD18B2FDBA3}" type="presParOf" srcId="{75299A73-332F-4410-B710-3A3DBE575053}" destId="{69C1653D-2B09-4350-B3A3-8AD59276FD18}" srcOrd="2" destOrd="0" presId="urn:microsoft.com/office/officeart/2005/8/layout/hierarchy6"/>
    <dgm:cxn modelId="{38131628-5CD0-4F96-A5DC-19BD788EFB86}" type="presParOf" srcId="{75299A73-332F-4410-B710-3A3DBE575053}" destId="{1AC4AEFE-6CEF-420C-8BFB-2629516E5C13}" srcOrd="3" destOrd="0" presId="urn:microsoft.com/office/officeart/2005/8/layout/hierarchy6"/>
    <dgm:cxn modelId="{046474FD-D660-409C-895C-A8FA580564F6}" type="presParOf" srcId="{1AC4AEFE-6CEF-420C-8BFB-2629516E5C13}" destId="{EDDCB0DF-44E2-43A8-A9CA-5B11F467729F}" srcOrd="0" destOrd="0" presId="urn:microsoft.com/office/officeart/2005/8/layout/hierarchy6"/>
    <dgm:cxn modelId="{79799CB2-540E-40FE-ADF6-EB16FFC151B0}" type="presParOf" srcId="{1AC4AEFE-6CEF-420C-8BFB-2629516E5C13}" destId="{0C39AF48-56AA-4455-B6AB-AA07AA100FA7}" srcOrd="1" destOrd="0" presId="urn:microsoft.com/office/officeart/2005/8/layout/hierarchy6"/>
    <dgm:cxn modelId="{AB527BDA-8406-41CA-8717-1ECE0BB9D324}" type="presParOf" srcId="{0C39AF48-56AA-4455-B6AB-AA07AA100FA7}" destId="{B7778655-88FE-4551-AC21-3F1738A142CA}" srcOrd="0" destOrd="0" presId="urn:microsoft.com/office/officeart/2005/8/layout/hierarchy6"/>
    <dgm:cxn modelId="{2E4A28F5-B5EB-4EB2-8384-DB35CAD1E5D6}" type="presParOf" srcId="{0C39AF48-56AA-4455-B6AB-AA07AA100FA7}" destId="{A6DB6B38-5722-4F9A-89E2-01D3E769E1D4}" srcOrd="1" destOrd="0" presId="urn:microsoft.com/office/officeart/2005/8/layout/hierarchy6"/>
    <dgm:cxn modelId="{EC01C12D-CA20-4DA0-B35E-6215B18E22E7}" type="presParOf" srcId="{A6DB6B38-5722-4F9A-89E2-01D3E769E1D4}" destId="{12DF0EB4-1BE9-4AD3-8017-EABB2154D3A2}" srcOrd="0" destOrd="0" presId="urn:microsoft.com/office/officeart/2005/8/layout/hierarchy6"/>
    <dgm:cxn modelId="{649FB82A-89A6-46C2-80EA-44DDDAB67961}" type="presParOf" srcId="{A6DB6B38-5722-4F9A-89E2-01D3E769E1D4}" destId="{815CE780-35BB-43CF-9DC8-055CCCA131E0}" srcOrd="1" destOrd="0" presId="urn:microsoft.com/office/officeart/2005/8/layout/hierarchy6"/>
    <dgm:cxn modelId="{3C9BF0A9-DC89-4373-9DE3-2515CC77B9B8}" type="presParOf" srcId="{0C39AF48-56AA-4455-B6AB-AA07AA100FA7}" destId="{4B89B623-E343-4EFF-A87F-3BEEA5B8E5F5}" srcOrd="2" destOrd="0" presId="urn:microsoft.com/office/officeart/2005/8/layout/hierarchy6"/>
    <dgm:cxn modelId="{3C95189A-5DCB-42A8-B760-7BF45873D80B}" type="presParOf" srcId="{0C39AF48-56AA-4455-B6AB-AA07AA100FA7}" destId="{4637C585-2E0D-48F7-8FF8-51F37A2910D2}" srcOrd="3" destOrd="0" presId="urn:microsoft.com/office/officeart/2005/8/layout/hierarchy6"/>
    <dgm:cxn modelId="{BE43AF14-E6B7-4CA2-A952-A5A153735666}" type="presParOf" srcId="{4637C585-2E0D-48F7-8FF8-51F37A2910D2}" destId="{6B04E734-9CA0-42D1-8A2B-67CC53791245}" srcOrd="0" destOrd="0" presId="urn:microsoft.com/office/officeart/2005/8/layout/hierarchy6"/>
    <dgm:cxn modelId="{19CC50F2-4AD8-49BE-8C7E-5EBD3D2065F9}" type="presParOf" srcId="{4637C585-2E0D-48F7-8FF8-51F37A2910D2}" destId="{C728D587-AA12-4262-9720-DBAB61FCAA4A}" srcOrd="1" destOrd="0" presId="urn:microsoft.com/office/officeart/2005/8/layout/hierarchy6"/>
    <dgm:cxn modelId="{92DD8A3E-33AB-49EA-9E5A-B35BC03C938D}" type="presParOf" srcId="{3FE90D7B-2907-44F5-A5C2-0A99040B502A}" destId="{1B4E1204-C462-4890-B958-CFC76353FAB2}"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8AEBB38A-2F1B-464C-A780-A7339F5AA626}" type="doc">
      <dgm:prSet loTypeId="urn:microsoft.com/office/officeart/2005/8/layout/vList2" loCatId="list" qsTypeId="urn:microsoft.com/office/officeart/2005/8/quickstyle/simple1" qsCatId="simple" csTypeId="urn:microsoft.com/office/officeart/2005/8/colors/colorful1#42" csCatId="colorful" phldr="1"/>
      <dgm:spPr/>
      <dgm:t>
        <a:bodyPr/>
        <a:lstStyle/>
        <a:p>
          <a:endParaRPr lang="en-US"/>
        </a:p>
      </dgm:t>
    </dgm:pt>
    <dgm:pt modelId="{3594219B-7788-49E5-BD1A-AAEA3401B9AD}">
      <dgm:prSet/>
      <dgm:spPr/>
      <dgm:t>
        <a:bodyPr/>
        <a:lstStyle/>
        <a:p>
          <a:pPr rtl="0"/>
          <a:r>
            <a:rPr lang="en-US" dirty="0"/>
            <a:t>Taxability of long term capital gains @ </a:t>
          </a:r>
          <a:r>
            <a:rPr lang="en-US" dirty="0" smtClean="0"/>
            <a:t>12.50%, </a:t>
          </a:r>
          <a:r>
            <a:rPr lang="en-US" dirty="0"/>
            <a:t>at per the rate u/s 112 of the Act- even when income of discretionary trust taxable at MMR</a:t>
          </a:r>
        </a:p>
      </dgm:t>
    </dgm:pt>
    <dgm:pt modelId="{7E043E13-D9B9-4673-BE28-2E99477040B7}" type="parTrans" cxnId="{73990DDE-96AF-443F-8887-B992D5EB606B}">
      <dgm:prSet/>
      <dgm:spPr/>
      <dgm:t>
        <a:bodyPr/>
        <a:lstStyle/>
        <a:p>
          <a:endParaRPr lang="en-US"/>
        </a:p>
      </dgm:t>
    </dgm:pt>
    <dgm:pt modelId="{5D5CF576-7A4F-4F70-8BF6-CA0026D5017C}" type="sibTrans" cxnId="{73990DDE-96AF-443F-8887-B992D5EB606B}">
      <dgm:prSet/>
      <dgm:spPr/>
      <dgm:t>
        <a:bodyPr/>
        <a:lstStyle/>
        <a:p>
          <a:endParaRPr lang="en-US"/>
        </a:p>
      </dgm:t>
    </dgm:pt>
    <dgm:pt modelId="{FB7F1512-74DB-4A8A-8BEE-46833029D432}">
      <dgm:prSet/>
      <dgm:spPr/>
      <dgm:t>
        <a:bodyPr/>
        <a:lstStyle/>
        <a:p>
          <a:pPr rtl="0"/>
          <a:r>
            <a:rPr lang="en-US" dirty="0"/>
            <a:t>SAE Office Trust [271 ITR 159 (Del)]</a:t>
          </a:r>
        </a:p>
      </dgm:t>
    </dgm:pt>
    <dgm:pt modelId="{70FD22E6-16DD-4825-98CE-93D1356C2AE0}" type="parTrans" cxnId="{A447190D-FD04-4F69-86D7-661837094659}">
      <dgm:prSet/>
      <dgm:spPr/>
      <dgm:t>
        <a:bodyPr/>
        <a:lstStyle/>
        <a:p>
          <a:endParaRPr lang="en-US"/>
        </a:p>
      </dgm:t>
    </dgm:pt>
    <dgm:pt modelId="{C28DE755-7C09-4195-9958-87999FA3C4F2}" type="sibTrans" cxnId="{A447190D-FD04-4F69-86D7-661837094659}">
      <dgm:prSet/>
      <dgm:spPr/>
      <dgm:t>
        <a:bodyPr/>
        <a:lstStyle/>
        <a:p>
          <a:endParaRPr lang="en-US"/>
        </a:p>
      </dgm:t>
    </dgm:pt>
    <dgm:pt modelId="{385A72C8-F0D0-43B7-81B2-F86B1340B796}">
      <dgm:prSet/>
      <dgm:spPr/>
      <dgm:t>
        <a:bodyPr/>
        <a:lstStyle/>
        <a:p>
          <a:pPr rtl="0"/>
          <a:r>
            <a:rPr lang="en-US" dirty="0"/>
            <a:t>CIT v. Dr. David Joseph (214 ITR 658)</a:t>
          </a:r>
        </a:p>
      </dgm:t>
    </dgm:pt>
    <dgm:pt modelId="{1DD5A997-6ED2-4F00-8A08-B36499E1EE31}" type="parTrans" cxnId="{83796FB7-0186-4F88-85E2-8A9E0CE3E5FC}">
      <dgm:prSet/>
      <dgm:spPr/>
      <dgm:t>
        <a:bodyPr/>
        <a:lstStyle/>
        <a:p>
          <a:endParaRPr lang="en-US"/>
        </a:p>
      </dgm:t>
    </dgm:pt>
    <dgm:pt modelId="{39B59465-D853-4152-8FCC-378C59C48C67}" type="sibTrans" cxnId="{83796FB7-0186-4F88-85E2-8A9E0CE3E5FC}">
      <dgm:prSet/>
      <dgm:spPr/>
      <dgm:t>
        <a:bodyPr/>
        <a:lstStyle/>
        <a:p>
          <a:endParaRPr lang="en-US"/>
        </a:p>
      </dgm:t>
    </dgm:pt>
    <dgm:pt modelId="{59005DBC-3565-4602-9D32-4B8E829802A8}">
      <dgm:prSet/>
      <dgm:spPr/>
      <dgm:t>
        <a:bodyPr/>
        <a:lstStyle/>
        <a:p>
          <a:pPr rtl="0"/>
          <a:r>
            <a:rPr lang="en-US" dirty="0"/>
            <a:t>once the income is assessed in the hands of beneficiary it cannot be assessed in the hands of Trust and vice versa</a:t>
          </a:r>
        </a:p>
      </dgm:t>
    </dgm:pt>
    <dgm:pt modelId="{A3A11206-43E3-4154-B8E3-20F566919968}" type="parTrans" cxnId="{B92CFBE6-EFA7-4630-ACEA-720F966DF9FE}">
      <dgm:prSet/>
      <dgm:spPr/>
      <dgm:t>
        <a:bodyPr/>
        <a:lstStyle/>
        <a:p>
          <a:endParaRPr lang="en-US"/>
        </a:p>
      </dgm:t>
    </dgm:pt>
    <dgm:pt modelId="{0A146E39-02A7-465F-8EC4-B834058FD69D}" type="sibTrans" cxnId="{B92CFBE6-EFA7-4630-ACEA-720F966DF9FE}">
      <dgm:prSet/>
      <dgm:spPr/>
      <dgm:t>
        <a:bodyPr/>
        <a:lstStyle/>
        <a:p>
          <a:endParaRPr lang="en-US"/>
        </a:p>
      </dgm:t>
    </dgm:pt>
    <dgm:pt modelId="{E223C1E2-A90C-4600-8232-DB2ED8936147}">
      <dgm:prSet/>
      <dgm:spPr/>
      <dgm:t>
        <a:bodyPr/>
        <a:lstStyle/>
        <a:p>
          <a:pPr rtl="0"/>
          <a:r>
            <a:rPr lang="en-US" dirty="0"/>
            <a:t>Circular No. 157 dated 26.12.1974: </a:t>
          </a:r>
        </a:p>
      </dgm:t>
    </dgm:pt>
    <dgm:pt modelId="{DEA0A28A-94FB-4329-86A1-55491F50D626}" type="parTrans" cxnId="{6BD228B7-B6EC-4A83-8082-4D372C1C8A4A}">
      <dgm:prSet/>
      <dgm:spPr/>
      <dgm:t>
        <a:bodyPr/>
        <a:lstStyle/>
        <a:p>
          <a:endParaRPr lang="en-US"/>
        </a:p>
      </dgm:t>
    </dgm:pt>
    <dgm:pt modelId="{5A174745-966F-4C9A-890C-FF92A96228AC}" type="sibTrans" cxnId="{6BD228B7-B6EC-4A83-8082-4D372C1C8A4A}">
      <dgm:prSet/>
      <dgm:spPr/>
      <dgm:t>
        <a:bodyPr/>
        <a:lstStyle/>
        <a:p>
          <a:endParaRPr lang="en-US"/>
        </a:p>
      </dgm:t>
    </dgm:pt>
    <dgm:pt modelId="{80DB883A-1FB9-48DE-A2B8-67317B474293}">
      <dgm:prSet/>
      <dgm:spPr/>
      <dgm:t>
        <a:bodyPr/>
        <a:lstStyle/>
        <a:p>
          <a:pPr rtl="0"/>
          <a:r>
            <a:rPr lang="en-US" dirty="0"/>
            <a:t>assessment can be made either on trustee or on beneficiary, not both</a:t>
          </a:r>
        </a:p>
      </dgm:t>
    </dgm:pt>
    <dgm:pt modelId="{53E12B15-EAB2-431B-9137-0DD4402472A6}" type="parTrans" cxnId="{6EA9195F-2609-4CFD-A155-53392335A0B3}">
      <dgm:prSet/>
      <dgm:spPr/>
      <dgm:t>
        <a:bodyPr/>
        <a:lstStyle/>
        <a:p>
          <a:endParaRPr lang="en-US"/>
        </a:p>
      </dgm:t>
    </dgm:pt>
    <dgm:pt modelId="{E3F8006F-E40E-4607-8632-BEB4472171A4}" type="sibTrans" cxnId="{6EA9195F-2609-4CFD-A155-53392335A0B3}">
      <dgm:prSet/>
      <dgm:spPr/>
      <dgm:t>
        <a:bodyPr/>
        <a:lstStyle/>
        <a:p>
          <a:endParaRPr lang="en-US"/>
        </a:p>
      </dgm:t>
    </dgm:pt>
    <dgm:pt modelId="{6F34BA30-9EB7-4C89-84AD-93516B11074C}" type="pres">
      <dgm:prSet presAssocID="{8AEBB38A-2F1B-464C-A780-A7339F5AA626}" presName="linear" presStyleCnt="0">
        <dgm:presLayoutVars>
          <dgm:animLvl val="lvl"/>
          <dgm:resizeHandles val="exact"/>
        </dgm:presLayoutVars>
      </dgm:prSet>
      <dgm:spPr/>
      <dgm:t>
        <a:bodyPr/>
        <a:lstStyle/>
        <a:p>
          <a:endParaRPr lang="en-GB"/>
        </a:p>
      </dgm:t>
    </dgm:pt>
    <dgm:pt modelId="{F374DF31-3F55-4246-9C36-C188C48F7E1D}" type="pres">
      <dgm:prSet presAssocID="{3594219B-7788-49E5-BD1A-AAEA3401B9AD}" presName="parentText" presStyleLbl="node1" presStyleIdx="0" presStyleCnt="3">
        <dgm:presLayoutVars>
          <dgm:chMax val="0"/>
          <dgm:bulletEnabled val="1"/>
        </dgm:presLayoutVars>
      </dgm:prSet>
      <dgm:spPr/>
      <dgm:t>
        <a:bodyPr/>
        <a:lstStyle/>
        <a:p>
          <a:endParaRPr lang="en-GB"/>
        </a:p>
      </dgm:t>
    </dgm:pt>
    <dgm:pt modelId="{E9CD31C2-01F5-4830-A3E5-C0C06F59D0FA}" type="pres">
      <dgm:prSet presAssocID="{3594219B-7788-49E5-BD1A-AAEA3401B9AD}" presName="childText" presStyleLbl="revTx" presStyleIdx="0" presStyleCnt="3">
        <dgm:presLayoutVars>
          <dgm:bulletEnabled val="1"/>
        </dgm:presLayoutVars>
      </dgm:prSet>
      <dgm:spPr/>
      <dgm:t>
        <a:bodyPr/>
        <a:lstStyle/>
        <a:p>
          <a:endParaRPr lang="en-GB"/>
        </a:p>
      </dgm:t>
    </dgm:pt>
    <dgm:pt modelId="{DC97D462-6AFF-4244-8173-7207B8620866}" type="pres">
      <dgm:prSet presAssocID="{385A72C8-F0D0-43B7-81B2-F86B1340B796}" presName="parentText" presStyleLbl="node1" presStyleIdx="1" presStyleCnt="3">
        <dgm:presLayoutVars>
          <dgm:chMax val="0"/>
          <dgm:bulletEnabled val="1"/>
        </dgm:presLayoutVars>
      </dgm:prSet>
      <dgm:spPr/>
      <dgm:t>
        <a:bodyPr/>
        <a:lstStyle/>
        <a:p>
          <a:endParaRPr lang="en-GB"/>
        </a:p>
      </dgm:t>
    </dgm:pt>
    <dgm:pt modelId="{2217C72F-7724-496A-A0D7-F82FB03501E6}" type="pres">
      <dgm:prSet presAssocID="{385A72C8-F0D0-43B7-81B2-F86B1340B796}" presName="childText" presStyleLbl="revTx" presStyleIdx="1" presStyleCnt="3">
        <dgm:presLayoutVars>
          <dgm:bulletEnabled val="1"/>
        </dgm:presLayoutVars>
      </dgm:prSet>
      <dgm:spPr/>
      <dgm:t>
        <a:bodyPr/>
        <a:lstStyle/>
        <a:p>
          <a:endParaRPr lang="en-GB"/>
        </a:p>
      </dgm:t>
    </dgm:pt>
    <dgm:pt modelId="{EF9DCA68-E9FC-4DE5-842A-6239BB6EACA7}" type="pres">
      <dgm:prSet presAssocID="{E223C1E2-A90C-4600-8232-DB2ED8936147}" presName="parentText" presStyleLbl="node1" presStyleIdx="2" presStyleCnt="3">
        <dgm:presLayoutVars>
          <dgm:chMax val="0"/>
          <dgm:bulletEnabled val="1"/>
        </dgm:presLayoutVars>
      </dgm:prSet>
      <dgm:spPr/>
      <dgm:t>
        <a:bodyPr/>
        <a:lstStyle/>
        <a:p>
          <a:endParaRPr lang="en-GB"/>
        </a:p>
      </dgm:t>
    </dgm:pt>
    <dgm:pt modelId="{F3D9F2E5-5991-493C-867F-FAD0C54E21D7}" type="pres">
      <dgm:prSet presAssocID="{E223C1E2-A90C-4600-8232-DB2ED8936147}" presName="childText" presStyleLbl="revTx" presStyleIdx="2" presStyleCnt="3">
        <dgm:presLayoutVars>
          <dgm:bulletEnabled val="1"/>
        </dgm:presLayoutVars>
      </dgm:prSet>
      <dgm:spPr/>
      <dgm:t>
        <a:bodyPr/>
        <a:lstStyle/>
        <a:p>
          <a:endParaRPr lang="en-GB"/>
        </a:p>
      </dgm:t>
    </dgm:pt>
  </dgm:ptLst>
  <dgm:cxnLst>
    <dgm:cxn modelId="{A672B4B8-B5DE-4A12-A788-7D997194E4A8}" type="presOf" srcId="{E223C1E2-A90C-4600-8232-DB2ED8936147}" destId="{EF9DCA68-E9FC-4DE5-842A-6239BB6EACA7}" srcOrd="0" destOrd="0" presId="urn:microsoft.com/office/officeart/2005/8/layout/vList2"/>
    <dgm:cxn modelId="{B92CFBE6-EFA7-4630-ACEA-720F966DF9FE}" srcId="{385A72C8-F0D0-43B7-81B2-F86B1340B796}" destId="{59005DBC-3565-4602-9D32-4B8E829802A8}" srcOrd="0" destOrd="0" parTransId="{A3A11206-43E3-4154-B8E3-20F566919968}" sibTransId="{0A146E39-02A7-465F-8EC4-B834058FD69D}"/>
    <dgm:cxn modelId="{6BD228B7-B6EC-4A83-8082-4D372C1C8A4A}" srcId="{8AEBB38A-2F1B-464C-A780-A7339F5AA626}" destId="{E223C1E2-A90C-4600-8232-DB2ED8936147}" srcOrd="2" destOrd="0" parTransId="{DEA0A28A-94FB-4329-86A1-55491F50D626}" sibTransId="{5A174745-966F-4C9A-890C-FF92A96228AC}"/>
    <dgm:cxn modelId="{B77B7B7B-65DF-475D-A00C-0BB6997D8BA4}" type="presOf" srcId="{FB7F1512-74DB-4A8A-8BEE-46833029D432}" destId="{E9CD31C2-01F5-4830-A3E5-C0C06F59D0FA}" srcOrd="0" destOrd="0" presId="urn:microsoft.com/office/officeart/2005/8/layout/vList2"/>
    <dgm:cxn modelId="{D3F6037C-4B83-4612-9329-BB82B671F3A6}" type="presOf" srcId="{8AEBB38A-2F1B-464C-A780-A7339F5AA626}" destId="{6F34BA30-9EB7-4C89-84AD-93516B11074C}" srcOrd="0" destOrd="0" presId="urn:microsoft.com/office/officeart/2005/8/layout/vList2"/>
    <dgm:cxn modelId="{FF86599B-6200-4813-9371-95D59D22770A}" type="presOf" srcId="{385A72C8-F0D0-43B7-81B2-F86B1340B796}" destId="{DC97D462-6AFF-4244-8173-7207B8620866}" srcOrd="0" destOrd="0" presId="urn:microsoft.com/office/officeart/2005/8/layout/vList2"/>
    <dgm:cxn modelId="{65D65A18-4C43-4660-95BA-972D41E1D825}" type="presOf" srcId="{80DB883A-1FB9-48DE-A2B8-67317B474293}" destId="{F3D9F2E5-5991-493C-867F-FAD0C54E21D7}" srcOrd="0" destOrd="0" presId="urn:microsoft.com/office/officeart/2005/8/layout/vList2"/>
    <dgm:cxn modelId="{A447190D-FD04-4F69-86D7-661837094659}" srcId="{3594219B-7788-49E5-BD1A-AAEA3401B9AD}" destId="{FB7F1512-74DB-4A8A-8BEE-46833029D432}" srcOrd="0" destOrd="0" parTransId="{70FD22E6-16DD-4825-98CE-93D1356C2AE0}" sibTransId="{C28DE755-7C09-4195-9958-87999FA3C4F2}"/>
    <dgm:cxn modelId="{6EA9195F-2609-4CFD-A155-53392335A0B3}" srcId="{E223C1E2-A90C-4600-8232-DB2ED8936147}" destId="{80DB883A-1FB9-48DE-A2B8-67317B474293}" srcOrd="0" destOrd="0" parTransId="{53E12B15-EAB2-431B-9137-0DD4402472A6}" sibTransId="{E3F8006F-E40E-4607-8632-BEB4472171A4}"/>
    <dgm:cxn modelId="{73990DDE-96AF-443F-8887-B992D5EB606B}" srcId="{8AEBB38A-2F1B-464C-A780-A7339F5AA626}" destId="{3594219B-7788-49E5-BD1A-AAEA3401B9AD}" srcOrd="0" destOrd="0" parTransId="{7E043E13-D9B9-4673-BE28-2E99477040B7}" sibTransId="{5D5CF576-7A4F-4F70-8BF6-CA0026D5017C}"/>
    <dgm:cxn modelId="{CA2DD45C-58A8-4608-8CA9-31A52B5B44BA}" type="presOf" srcId="{59005DBC-3565-4602-9D32-4B8E829802A8}" destId="{2217C72F-7724-496A-A0D7-F82FB03501E6}" srcOrd="0" destOrd="0" presId="urn:microsoft.com/office/officeart/2005/8/layout/vList2"/>
    <dgm:cxn modelId="{0BDFF506-23ED-4B0F-9464-19A21057AA5F}" type="presOf" srcId="{3594219B-7788-49E5-BD1A-AAEA3401B9AD}" destId="{F374DF31-3F55-4246-9C36-C188C48F7E1D}" srcOrd="0" destOrd="0" presId="urn:microsoft.com/office/officeart/2005/8/layout/vList2"/>
    <dgm:cxn modelId="{83796FB7-0186-4F88-85E2-8A9E0CE3E5FC}" srcId="{8AEBB38A-2F1B-464C-A780-A7339F5AA626}" destId="{385A72C8-F0D0-43B7-81B2-F86B1340B796}" srcOrd="1" destOrd="0" parTransId="{1DD5A997-6ED2-4F00-8A08-B36499E1EE31}" sibTransId="{39B59465-D853-4152-8FCC-378C59C48C67}"/>
    <dgm:cxn modelId="{AE58427D-9AA9-4CBB-A2B5-7338025DE4DC}" type="presParOf" srcId="{6F34BA30-9EB7-4C89-84AD-93516B11074C}" destId="{F374DF31-3F55-4246-9C36-C188C48F7E1D}" srcOrd="0" destOrd="0" presId="urn:microsoft.com/office/officeart/2005/8/layout/vList2"/>
    <dgm:cxn modelId="{3A710D96-1646-40A6-B770-8F6825C72AC2}" type="presParOf" srcId="{6F34BA30-9EB7-4C89-84AD-93516B11074C}" destId="{E9CD31C2-01F5-4830-A3E5-C0C06F59D0FA}" srcOrd="1" destOrd="0" presId="urn:microsoft.com/office/officeart/2005/8/layout/vList2"/>
    <dgm:cxn modelId="{9A6828B0-382A-4B30-8FBA-C712A308DA82}" type="presParOf" srcId="{6F34BA30-9EB7-4C89-84AD-93516B11074C}" destId="{DC97D462-6AFF-4244-8173-7207B8620866}" srcOrd="2" destOrd="0" presId="urn:microsoft.com/office/officeart/2005/8/layout/vList2"/>
    <dgm:cxn modelId="{88B451E5-D934-4C82-AB19-6DD0657C29F1}" type="presParOf" srcId="{6F34BA30-9EB7-4C89-84AD-93516B11074C}" destId="{2217C72F-7724-496A-A0D7-F82FB03501E6}" srcOrd="3" destOrd="0" presId="urn:microsoft.com/office/officeart/2005/8/layout/vList2"/>
    <dgm:cxn modelId="{BCE603FD-2B00-4F1B-B761-5AF7CBB7608E}" type="presParOf" srcId="{6F34BA30-9EB7-4C89-84AD-93516B11074C}" destId="{EF9DCA68-E9FC-4DE5-842A-6239BB6EACA7}" srcOrd="4" destOrd="0" presId="urn:microsoft.com/office/officeart/2005/8/layout/vList2"/>
    <dgm:cxn modelId="{315A8251-16ED-471F-B77E-D1942DCF1466}" type="presParOf" srcId="{6F34BA30-9EB7-4C89-84AD-93516B11074C}" destId="{F3D9F2E5-5991-493C-867F-FAD0C54E21D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74DC21D0-C7FB-4A26-AAA3-55051611B863}" type="doc">
      <dgm:prSet loTypeId="urn:microsoft.com/office/officeart/2005/8/layout/vList2" loCatId="list" qsTypeId="urn:microsoft.com/office/officeart/2005/8/quickstyle/simple1" qsCatId="simple" csTypeId="urn:microsoft.com/office/officeart/2005/8/colors/colorful1#43" csCatId="colorful"/>
      <dgm:spPr/>
      <dgm:t>
        <a:bodyPr/>
        <a:lstStyle/>
        <a:p>
          <a:endParaRPr lang="en-US"/>
        </a:p>
      </dgm:t>
    </dgm:pt>
    <dgm:pt modelId="{CADCA72F-EBFB-4586-A1CC-382CDF8F57D2}">
      <dgm:prSet/>
      <dgm:spPr/>
      <dgm:t>
        <a:bodyPr/>
        <a:lstStyle/>
        <a:p>
          <a:pPr rtl="0"/>
          <a:r>
            <a:rPr lang="en-US" dirty="0"/>
            <a:t>Section 61 - income arising by virtue of revocable transfer of the assets- chargeable to income tax as the income of transferor </a:t>
          </a:r>
        </a:p>
      </dgm:t>
    </dgm:pt>
    <dgm:pt modelId="{75123D17-B5A6-4593-86DD-9CCBBFC7C7D1}" type="parTrans" cxnId="{8EFDC32A-7A27-4D3D-A568-F399E02F3DEE}">
      <dgm:prSet/>
      <dgm:spPr/>
      <dgm:t>
        <a:bodyPr/>
        <a:lstStyle/>
        <a:p>
          <a:endParaRPr lang="en-US"/>
        </a:p>
      </dgm:t>
    </dgm:pt>
    <dgm:pt modelId="{E29CF8E6-8AE3-4CF2-B147-9687AEE09202}" type="sibTrans" cxnId="{8EFDC32A-7A27-4D3D-A568-F399E02F3DEE}">
      <dgm:prSet/>
      <dgm:spPr/>
      <dgm:t>
        <a:bodyPr/>
        <a:lstStyle/>
        <a:p>
          <a:endParaRPr lang="en-US"/>
        </a:p>
      </dgm:t>
    </dgm:pt>
    <dgm:pt modelId="{B01DD110-E934-449D-8122-64998BC1AF74}">
      <dgm:prSet/>
      <dgm:spPr/>
      <dgm:t>
        <a:bodyPr/>
        <a:lstStyle/>
        <a:p>
          <a:pPr rtl="0"/>
          <a:r>
            <a:rPr lang="en-US" dirty="0"/>
            <a:t>Section 62 - if the trust settled is not revocable during the life time of the beneficiary, but revocable thereafter, then:</a:t>
          </a:r>
        </a:p>
      </dgm:t>
    </dgm:pt>
    <dgm:pt modelId="{BF7CCE11-3231-4793-BED8-4997AAF9C2A1}" type="parTrans" cxnId="{A02E5C23-555B-4F68-ABED-1137A8E0AFE9}">
      <dgm:prSet/>
      <dgm:spPr/>
      <dgm:t>
        <a:bodyPr/>
        <a:lstStyle/>
        <a:p>
          <a:endParaRPr lang="en-US"/>
        </a:p>
      </dgm:t>
    </dgm:pt>
    <dgm:pt modelId="{67080D4C-8FEC-4CE9-B03A-1A5C0BF06DBA}" type="sibTrans" cxnId="{A02E5C23-555B-4F68-ABED-1137A8E0AFE9}">
      <dgm:prSet/>
      <dgm:spPr/>
      <dgm:t>
        <a:bodyPr/>
        <a:lstStyle/>
        <a:p>
          <a:endParaRPr lang="en-US"/>
        </a:p>
      </dgm:t>
    </dgm:pt>
    <dgm:pt modelId="{F0C6755D-B2B1-474A-838B-760C620533ED}">
      <dgm:prSet custT="1"/>
      <dgm:spPr/>
      <dgm:t>
        <a:bodyPr/>
        <a:lstStyle/>
        <a:p>
          <a:pPr rtl="0"/>
          <a:r>
            <a:rPr lang="en-US" sz="1600" dirty="0"/>
            <a:t>During the lifetime of the beneficiary: income taxed as per s.161 or 164 as applicable;</a:t>
          </a:r>
        </a:p>
      </dgm:t>
    </dgm:pt>
    <dgm:pt modelId="{2885672B-125D-46E1-8495-A1680DFA2E78}" type="parTrans" cxnId="{C921A5DD-932F-48F7-A662-D6AB5AC5CF0F}">
      <dgm:prSet/>
      <dgm:spPr/>
      <dgm:t>
        <a:bodyPr/>
        <a:lstStyle/>
        <a:p>
          <a:endParaRPr lang="en-US"/>
        </a:p>
      </dgm:t>
    </dgm:pt>
    <dgm:pt modelId="{17CDA6DD-8429-4A47-A4DB-38F97AA8594F}" type="sibTrans" cxnId="{C921A5DD-932F-48F7-A662-D6AB5AC5CF0F}">
      <dgm:prSet/>
      <dgm:spPr/>
      <dgm:t>
        <a:bodyPr/>
        <a:lstStyle/>
        <a:p>
          <a:endParaRPr lang="en-US"/>
        </a:p>
      </dgm:t>
    </dgm:pt>
    <dgm:pt modelId="{AE30F364-181F-4153-B718-F799673A3CB8}">
      <dgm:prSet custT="1"/>
      <dgm:spPr/>
      <dgm:t>
        <a:bodyPr/>
        <a:lstStyle/>
        <a:p>
          <a:pPr rtl="0"/>
          <a:r>
            <a:rPr lang="en-US" sz="1600" dirty="0"/>
            <a:t>After the power to revoke arises: income taxed as income of the transferor</a:t>
          </a:r>
        </a:p>
      </dgm:t>
    </dgm:pt>
    <dgm:pt modelId="{660F5F08-0142-46F2-83D5-781067E35BFF}" type="parTrans" cxnId="{7F03B184-29B0-4251-B79F-DAB11634CAD4}">
      <dgm:prSet/>
      <dgm:spPr/>
      <dgm:t>
        <a:bodyPr/>
        <a:lstStyle/>
        <a:p>
          <a:endParaRPr lang="en-US"/>
        </a:p>
      </dgm:t>
    </dgm:pt>
    <dgm:pt modelId="{FCC4295B-D1EF-47B7-9692-42BEA6DDE410}" type="sibTrans" cxnId="{7F03B184-29B0-4251-B79F-DAB11634CAD4}">
      <dgm:prSet/>
      <dgm:spPr/>
      <dgm:t>
        <a:bodyPr/>
        <a:lstStyle/>
        <a:p>
          <a:endParaRPr lang="en-US"/>
        </a:p>
      </dgm:t>
    </dgm:pt>
    <dgm:pt modelId="{1165D20F-86BD-4DC8-8A01-B1B31A178467}">
      <dgm:prSet/>
      <dgm:spPr/>
      <dgm:t>
        <a:bodyPr/>
        <a:lstStyle/>
        <a:p>
          <a:pPr rtl="0"/>
          <a:r>
            <a:rPr lang="en-US" dirty="0"/>
            <a:t>Section 63 - transfer is deemed revocable by statutory fiction if:</a:t>
          </a:r>
        </a:p>
      </dgm:t>
    </dgm:pt>
    <dgm:pt modelId="{342B0BAF-3ED8-4D08-A213-9AC1E3DC4337}" type="parTrans" cxnId="{B95C490E-5671-429D-8C8A-3A4A0645F17F}">
      <dgm:prSet/>
      <dgm:spPr/>
      <dgm:t>
        <a:bodyPr/>
        <a:lstStyle/>
        <a:p>
          <a:endParaRPr lang="en-US"/>
        </a:p>
      </dgm:t>
    </dgm:pt>
    <dgm:pt modelId="{EA54536C-D0E1-4E6A-AC9B-9DD86EB03807}" type="sibTrans" cxnId="{B95C490E-5671-429D-8C8A-3A4A0645F17F}">
      <dgm:prSet/>
      <dgm:spPr/>
      <dgm:t>
        <a:bodyPr/>
        <a:lstStyle/>
        <a:p>
          <a:endParaRPr lang="en-US"/>
        </a:p>
      </dgm:t>
    </dgm:pt>
    <dgm:pt modelId="{06B9DBBC-2B5A-4223-94B8-E5F91F7AD20F}">
      <dgm:prSet/>
      <dgm:spPr/>
      <dgm:t>
        <a:bodyPr/>
        <a:lstStyle/>
        <a:p>
          <a:pPr rtl="0"/>
          <a:r>
            <a:rPr lang="en-US" dirty="0"/>
            <a:t>There is a provision in the trust deed that part or whole of the income or assets will be re -transferred to the transferor- i.e. the </a:t>
          </a:r>
          <a:r>
            <a:rPr lang="en-US" dirty="0" err="1"/>
            <a:t>Settlor</a:t>
          </a:r>
          <a:r>
            <a:rPr lang="en-US" dirty="0"/>
            <a:t>/ transferor is also Beneficiary</a:t>
          </a:r>
        </a:p>
      </dgm:t>
    </dgm:pt>
    <dgm:pt modelId="{E9B009A7-9EB7-42F8-A76D-6565E4F92ED2}" type="parTrans" cxnId="{B1C735EB-5273-4068-9461-58A40502A073}">
      <dgm:prSet/>
      <dgm:spPr/>
      <dgm:t>
        <a:bodyPr/>
        <a:lstStyle/>
        <a:p>
          <a:endParaRPr lang="en-US"/>
        </a:p>
      </dgm:t>
    </dgm:pt>
    <dgm:pt modelId="{3A0E949F-5F79-489E-8EC6-E3702843FA26}" type="sibTrans" cxnId="{B1C735EB-5273-4068-9461-58A40502A073}">
      <dgm:prSet/>
      <dgm:spPr/>
      <dgm:t>
        <a:bodyPr/>
        <a:lstStyle/>
        <a:p>
          <a:endParaRPr lang="en-US"/>
        </a:p>
      </dgm:t>
    </dgm:pt>
    <dgm:pt modelId="{DC2EC112-E231-4B1C-BBA0-6417E46953E0}" type="pres">
      <dgm:prSet presAssocID="{74DC21D0-C7FB-4A26-AAA3-55051611B863}" presName="linear" presStyleCnt="0">
        <dgm:presLayoutVars>
          <dgm:animLvl val="lvl"/>
          <dgm:resizeHandles val="exact"/>
        </dgm:presLayoutVars>
      </dgm:prSet>
      <dgm:spPr/>
      <dgm:t>
        <a:bodyPr/>
        <a:lstStyle/>
        <a:p>
          <a:endParaRPr lang="en-GB"/>
        </a:p>
      </dgm:t>
    </dgm:pt>
    <dgm:pt modelId="{A3B1550C-EC0C-4045-8558-28AD07B92048}" type="pres">
      <dgm:prSet presAssocID="{CADCA72F-EBFB-4586-A1CC-382CDF8F57D2}" presName="parentText" presStyleLbl="node1" presStyleIdx="0" presStyleCnt="3" custLinFactY="-41879" custLinFactNeighborY="-100000">
        <dgm:presLayoutVars>
          <dgm:chMax val="0"/>
          <dgm:bulletEnabled val="1"/>
        </dgm:presLayoutVars>
      </dgm:prSet>
      <dgm:spPr/>
      <dgm:t>
        <a:bodyPr/>
        <a:lstStyle/>
        <a:p>
          <a:endParaRPr lang="en-GB"/>
        </a:p>
      </dgm:t>
    </dgm:pt>
    <dgm:pt modelId="{914DA4D2-C47E-4A2B-87AB-28C84F50038B}" type="pres">
      <dgm:prSet presAssocID="{E29CF8E6-8AE3-4CF2-B147-9687AEE09202}" presName="spacer" presStyleCnt="0"/>
      <dgm:spPr/>
    </dgm:pt>
    <dgm:pt modelId="{0B40691E-1E7B-4E9C-9171-811581FD3303}" type="pres">
      <dgm:prSet presAssocID="{B01DD110-E934-449D-8122-64998BC1AF74}" presName="parentText" presStyleLbl="node1" presStyleIdx="1" presStyleCnt="3">
        <dgm:presLayoutVars>
          <dgm:chMax val="0"/>
          <dgm:bulletEnabled val="1"/>
        </dgm:presLayoutVars>
      </dgm:prSet>
      <dgm:spPr/>
      <dgm:t>
        <a:bodyPr/>
        <a:lstStyle/>
        <a:p>
          <a:endParaRPr lang="en-GB"/>
        </a:p>
      </dgm:t>
    </dgm:pt>
    <dgm:pt modelId="{C5671E39-1E1F-4CBA-823E-64F68D0ABC87}" type="pres">
      <dgm:prSet presAssocID="{B01DD110-E934-449D-8122-64998BC1AF74}" presName="childText" presStyleLbl="revTx" presStyleIdx="0" presStyleCnt="2">
        <dgm:presLayoutVars>
          <dgm:bulletEnabled val="1"/>
        </dgm:presLayoutVars>
      </dgm:prSet>
      <dgm:spPr/>
      <dgm:t>
        <a:bodyPr/>
        <a:lstStyle/>
        <a:p>
          <a:endParaRPr lang="en-GB"/>
        </a:p>
      </dgm:t>
    </dgm:pt>
    <dgm:pt modelId="{807BDE2E-32C9-41C2-B5EF-E0D3FBA58A74}" type="pres">
      <dgm:prSet presAssocID="{1165D20F-86BD-4DC8-8A01-B1B31A178467}" presName="parentText" presStyleLbl="node1" presStyleIdx="2" presStyleCnt="3" custLinFactNeighborY="34371">
        <dgm:presLayoutVars>
          <dgm:chMax val="0"/>
          <dgm:bulletEnabled val="1"/>
        </dgm:presLayoutVars>
      </dgm:prSet>
      <dgm:spPr/>
      <dgm:t>
        <a:bodyPr/>
        <a:lstStyle/>
        <a:p>
          <a:endParaRPr lang="en-GB"/>
        </a:p>
      </dgm:t>
    </dgm:pt>
    <dgm:pt modelId="{A8B2BFA0-6EAA-4429-B76F-B052E483124A}" type="pres">
      <dgm:prSet presAssocID="{1165D20F-86BD-4DC8-8A01-B1B31A178467}" presName="childText" presStyleLbl="revTx" presStyleIdx="1" presStyleCnt="2" custLinFactNeighborY="41054">
        <dgm:presLayoutVars>
          <dgm:bulletEnabled val="1"/>
        </dgm:presLayoutVars>
      </dgm:prSet>
      <dgm:spPr/>
      <dgm:t>
        <a:bodyPr/>
        <a:lstStyle/>
        <a:p>
          <a:endParaRPr lang="en-GB"/>
        </a:p>
      </dgm:t>
    </dgm:pt>
  </dgm:ptLst>
  <dgm:cxnLst>
    <dgm:cxn modelId="{BFE444AF-53C5-4589-90D3-263983EA80F1}" type="presOf" srcId="{CADCA72F-EBFB-4586-A1CC-382CDF8F57D2}" destId="{A3B1550C-EC0C-4045-8558-28AD07B92048}" srcOrd="0" destOrd="0" presId="urn:microsoft.com/office/officeart/2005/8/layout/vList2"/>
    <dgm:cxn modelId="{7F03B184-29B0-4251-B79F-DAB11634CAD4}" srcId="{B01DD110-E934-449D-8122-64998BC1AF74}" destId="{AE30F364-181F-4153-B718-F799673A3CB8}" srcOrd="1" destOrd="0" parTransId="{660F5F08-0142-46F2-83D5-781067E35BFF}" sibTransId="{FCC4295B-D1EF-47B7-9692-42BEA6DDE410}"/>
    <dgm:cxn modelId="{8EFDC32A-7A27-4D3D-A568-F399E02F3DEE}" srcId="{74DC21D0-C7FB-4A26-AAA3-55051611B863}" destId="{CADCA72F-EBFB-4586-A1CC-382CDF8F57D2}" srcOrd="0" destOrd="0" parTransId="{75123D17-B5A6-4593-86DD-9CCBBFC7C7D1}" sibTransId="{E29CF8E6-8AE3-4CF2-B147-9687AEE09202}"/>
    <dgm:cxn modelId="{C00F7D4C-8A5E-48F2-A753-6207DD8DC503}" type="presOf" srcId="{AE30F364-181F-4153-B718-F799673A3CB8}" destId="{C5671E39-1E1F-4CBA-823E-64F68D0ABC87}" srcOrd="0" destOrd="1" presId="urn:microsoft.com/office/officeart/2005/8/layout/vList2"/>
    <dgm:cxn modelId="{1AAA80CF-3142-4E08-A877-5F8EF52A40F3}" type="presOf" srcId="{B01DD110-E934-449D-8122-64998BC1AF74}" destId="{0B40691E-1E7B-4E9C-9171-811581FD3303}" srcOrd="0" destOrd="0" presId="urn:microsoft.com/office/officeart/2005/8/layout/vList2"/>
    <dgm:cxn modelId="{9F2E4C68-9F04-4311-A30E-09BDBBFC265F}" type="presOf" srcId="{74DC21D0-C7FB-4A26-AAA3-55051611B863}" destId="{DC2EC112-E231-4B1C-BBA0-6417E46953E0}" srcOrd="0" destOrd="0" presId="urn:microsoft.com/office/officeart/2005/8/layout/vList2"/>
    <dgm:cxn modelId="{18AF4B9C-2AF2-4287-A536-2E2DFA1E1F56}" type="presOf" srcId="{06B9DBBC-2B5A-4223-94B8-E5F91F7AD20F}" destId="{A8B2BFA0-6EAA-4429-B76F-B052E483124A}" srcOrd="0" destOrd="0" presId="urn:microsoft.com/office/officeart/2005/8/layout/vList2"/>
    <dgm:cxn modelId="{364C4564-0FB6-4D98-B41C-8C4D10B4B9AE}" type="presOf" srcId="{1165D20F-86BD-4DC8-8A01-B1B31A178467}" destId="{807BDE2E-32C9-41C2-B5EF-E0D3FBA58A74}" srcOrd="0" destOrd="0" presId="urn:microsoft.com/office/officeart/2005/8/layout/vList2"/>
    <dgm:cxn modelId="{A02E5C23-555B-4F68-ABED-1137A8E0AFE9}" srcId="{74DC21D0-C7FB-4A26-AAA3-55051611B863}" destId="{B01DD110-E934-449D-8122-64998BC1AF74}" srcOrd="1" destOrd="0" parTransId="{BF7CCE11-3231-4793-BED8-4997AAF9C2A1}" sibTransId="{67080D4C-8FEC-4CE9-B03A-1A5C0BF06DBA}"/>
    <dgm:cxn modelId="{2EE9C4FA-161F-485A-BB2A-F95540BB1700}" type="presOf" srcId="{F0C6755D-B2B1-474A-838B-760C620533ED}" destId="{C5671E39-1E1F-4CBA-823E-64F68D0ABC87}" srcOrd="0" destOrd="0" presId="urn:microsoft.com/office/officeart/2005/8/layout/vList2"/>
    <dgm:cxn modelId="{B95C490E-5671-429D-8C8A-3A4A0645F17F}" srcId="{74DC21D0-C7FB-4A26-AAA3-55051611B863}" destId="{1165D20F-86BD-4DC8-8A01-B1B31A178467}" srcOrd="2" destOrd="0" parTransId="{342B0BAF-3ED8-4D08-A213-9AC1E3DC4337}" sibTransId="{EA54536C-D0E1-4E6A-AC9B-9DD86EB03807}"/>
    <dgm:cxn modelId="{C921A5DD-932F-48F7-A662-D6AB5AC5CF0F}" srcId="{B01DD110-E934-449D-8122-64998BC1AF74}" destId="{F0C6755D-B2B1-474A-838B-760C620533ED}" srcOrd="0" destOrd="0" parTransId="{2885672B-125D-46E1-8495-A1680DFA2E78}" sibTransId="{17CDA6DD-8429-4A47-A4DB-38F97AA8594F}"/>
    <dgm:cxn modelId="{B1C735EB-5273-4068-9461-58A40502A073}" srcId="{1165D20F-86BD-4DC8-8A01-B1B31A178467}" destId="{06B9DBBC-2B5A-4223-94B8-E5F91F7AD20F}" srcOrd="0" destOrd="0" parTransId="{E9B009A7-9EB7-42F8-A76D-6565E4F92ED2}" sibTransId="{3A0E949F-5F79-489E-8EC6-E3702843FA26}"/>
    <dgm:cxn modelId="{89D89A23-E3B7-4B1F-9306-9A3D5152311E}" type="presParOf" srcId="{DC2EC112-E231-4B1C-BBA0-6417E46953E0}" destId="{A3B1550C-EC0C-4045-8558-28AD07B92048}" srcOrd="0" destOrd="0" presId="urn:microsoft.com/office/officeart/2005/8/layout/vList2"/>
    <dgm:cxn modelId="{C8D28949-741B-4B12-A442-A58BCE632330}" type="presParOf" srcId="{DC2EC112-E231-4B1C-BBA0-6417E46953E0}" destId="{914DA4D2-C47E-4A2B-87AB-28C84F50038B}" srcOrd="1" destOrd="0" presId="urn:microsoft.com/office/officeart/2005/8/layout/vList2"/>
    <dgm:cxn modelId="{E4477F64-3E7F-44A4-B321-9C437B622650}" type="presParOf" srcId="{DC2EC112-E231-4B1C-BBA0-6417E46953E0}" destId="{0B40691E-1E7B-4E9C-9171-811581FD3303}" srcOrd="2" destOrd="0" presId="urn:microsoft.com/office/officeart/2005/8/layout/vList2"/>
    <dgm:cxn modelId="{0D3BD336-80BF-4C9F-B267-A77F98FA076F}" type="presParOf" srcId="{DC2EC112-E231-4B1C-BBA0-6417E46953E0}" destId="{C5671E39-1E1F-4CBA-823E-64F68D0ABC87}" srcOrd="3" destOrd="0" presId="urn:microsoft.com/office/officeart/2005/8/layout/vList2"/>
    <dgm:cxn modelId="{34216D25-61E4-4037-80AD-6CB99876EAFC}" type="presParOf" srcId="{DC2EC112-E231-4B1C-BBA0-6417E46953E0}" destId="{807BDE2E-32C9-41C2-B5EF-E0D3FBA58A74}" srcOrd="4" destOrd="0" presId="urn:microsoft.com/office/officeart/2005/8/layout/vList2"/>
    <dgm:cxn modelId="{845584DA-7294-4E41-8965-1466E667FCF6}" type="presParOf" srcId="{DC2EC112-E231-4B1C-BBA0-6417E46953E0}" destId="{A8B2BFA0-6EAA-4429-B76F-B052E483124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16A0E9DD-C765-4CAB-9A3D-C04F47E774B7}" type="doc">
      <dgm:prSet loTypeId="urn:microsoft.com/office/officeart/2005/8/layout/vList2" loCatId="list" qsTypeId="urn:microsoft.com/office/officeart/2005/8/quickstyle/simple1" qsCatId="simple" csTypeId="urn:microsoft.com/office/officeart/2005/8/colors/colorful1#44" csCatId="colorful" phldr="1"/>
      <dgm:spPr/>
      <dgm:t>
        <a:bodyPr/>
        <a:lstStyle/>
        <a:p>
          <a:endParaRPr lang="en-US"/>
        </a:p>
      </dgm:t>
    </dgm:pt>
    <dgm:pt modelId="{45226640-E38B-474B-8F7F-C60775ACBF8E}">
      <dgm:prSet/>
      <dgm:spPr/>
      <dgm:t>
        <a:bodyPr/>
        <a:lstStyle/>
        <a:p>
          <a:pPr rtl="0"/>
          <a:r>
            <a:rPr lang="en-US" dirty="0" err="1"/>
            <a:t>Settlor</a:t>
          </a:r>
          <a:r>
            <a:rPr lang="en-US" dirty="0"/>
            <a:t> = Beneficiary</a:t>
          </a:r>
        </a:p>
      </dgm:t>
    </dgm:pt>
    <dgm:pt modelId="{56067CFF-C4F2-41B1-9876-500878BD7B88}" type="parTrans" cxnId="{86F49A1B-76F8-45F7-A2FC-F1B34B8A7243}">
      <dgm:prSet/>
      <dgm:spPr/>
      <dgm:t>
        <a:bodyPr/>
        <a:lstStyle/>
        <a:p>
          <a:endParaRPr lang="en-US"/>
        </a:p>
      </dgm:t>
    </dgm:pt>
    <dgm:pt modelId="{CF37CE19-60A2-4ED8-85D0-3668C19B8B08}" type="sibTrans" cxnId="{86F49A1B-76F8-45F7-A2FC-F1B34B8A7243}">
      <dgm:prSet/>
      <dgm:spPr/>
      <dgm:t>
        <a:bodyPr/>
        <a:lstStyle/>
        <a:p>
          <a:endParaRPr lang="en-US"/>
        </a:p>
      </dgm:t>
    </dgm:pt>
    <dgm:pt modelId="{A38D974B-3B22-459B-A51F-498BEF5741DD}">
      <dgm:prSet/>
      <dgm:spPr/>
      <dgm:t>
        <a:bodyPr/>
        <a:lstStyle/>
        <a:p>
          <a:pPr rtl="0"/>
          <a:r>
            <a:rPr lang="en-US" dirty="0"/>
            <a:t>Transferor/Contributor = beneficiary</a:t>
          </a:r>
        </a:p>
      </dgm:t>
    </dgm:pt>
    <dgm:pt modelId="{91E2A3B1-C816-4DD2-9827-F9EBB0240759}" type="parTrans" cxnId="{5AEC5CDF-3B54-42D7-BFA2-90E99C1F4914}">
      <dgm:prSet/>
      <dgm:spPr/>
      <dgm:t>
        <a:bodyPr/>
        <a:lstStyle/>
        <a:p>
          <a:endParaRPr lang="en-US"/>
        </a:p>
      </dgm:t>
    </dgm:pt>
    <dgm:pt modelId="{23012A01-C527-4917-89A8-2A64D5C8962D}" type="sibTrans" cxnId="{5AEC5CDF-3B54-42D7-BFA2-90E99C1F4914}">
      <dgm:prSet/>
      <dgm:spPr/>
      <dgm:t>
        <a:bodyPr/>
        <a:lstStyle/>
        <a:p>
          <a:endParaRPr lang="en-US"/>
        </a:p>
      </dgm:t>
    </dgm:pt>
    <dgm:pt modelId="{1DDD52F4-D3A5-4AE0-96E3-B4CBFF5226DF}">
      <dgm:prSet/>
      <dgm:spPr/>
      <dgm:t>
        <a:bodyPr/>
        <a:lstStyle/>
        <a:p>
          <a:pPr rtl="0"/>
          <a:r>
            <a:rPr lang="en-US" dirty="0"/>
            <a:t>Makes Trust a pass through vehicle</a:t>
          </a:r>
        </a:p>
      </dgm:t>
    </dgm:pt>
    <dgm:pt modelId="{0CEFB397-F6EB-4B3F-8FF3-1F2F6B193E5E}" type="parTrans" cxnId="{4D38E07F-3240-4D40-BBA4-EFB0D252F6F6}">
      <dgm:prSet/>
      <dgm:spPr/>
      <dgm:t>
        <a:bodyPr/>
        <a:lstStyle/>
        <a:p>
          <a:endParaRPr lang="en-US"/>
        </a:p>
      </dgm:t>
    </dgm:pt>
    <dgm:pt modelId="{65AD4666-C81A-4FBC-BA88-2E76F8472DFF}" type="sibTrans" cxnId="{4D38E07F-3240-4D40-BBA4-EFB0D252F6F6}">
      <dgm:prSet/>
      <dgm:spPr/>
      <dgm:t>
        <a:bodyPr/>
        <a:lstStyle/>
        <a:p>
          <a:endParaRPr lang="en-US"/>
        </a:p>
      </dgm:t>
    </dgm:pt>
    <dgm:pt modelId="{3D95221B-3304-4786-8A06-D900281A0A62}">
      <dgm:prSet/>
      <dgm:spPr/>
      <dgm:t>
        <a:bodyPr/>
        <a:lstStyle/>
        <a:p>
          <a:pPr rtl="0"/>
          <a:r>
            <a:rPr lang="en-US" dirty="0"/>
            <a:t>Issues in foreign trusts</a:t>
          </a:r>
        </a:p>
      </dgm:t>
    </dgm:pt>
    <dgm:pt modelId="{E70011F1-BC92-4076-B612-AD960A4475A6}" type="parTrans" cxnId="{ABC3EEAC-7305-4306-87ED-DD217870A6F8}">
      <dgm:prSet/>
      <dgm:spPr/>
      <dgm:t>
        <a:bodyPr/>
        <a:lstStyle/>
        <a:p>
          <a:endParaRPr lang="en-US"/>
        </a:p>
      </dgm:t>
    </dgm:pt>
    <dgm:pt modelId="{53258853-729F-4447-97FD-6C23BD7805A0}" type="sibTrans" cxnId="{ABC3EEAC-7305-4306-87ED-DD217870A6F8}">
      <dgm:prSet/>
      <dgm:spPr/>
      <dgm:t>
        <a:bodyPr/>
        <a:lstStyle/>
        <a:p>
          <a:endParaRPr lang="en-US"/>
        </a:p>
      </dgm:t>
    </dgm:pt>
    <dgm:pt modelId="{6D47690B-F2F3-4C64-9168-74018A4ED07D}" type="pres">
      <dgm:prSet presAssocID="{16A0E9DD-C765-4CAB-9A3D-C04F47E774B7}" presName="linear" presStyleCnt="0">
        <dgm:presLayoutVars>
          <dgm:animLvl val="lvl"/>
          <dgm:resizeHandles val="exact"/>
        </dgm:presLayoutVars>
      </dgm:prSet>
      <dgm:spPr/>
      <dgm:t>
        <a:bodyPr/>
        <a:lstStyle/>
        <a:p>
          <a:endParaRPr lang="en-GB"/>
        </a:p>
      </dgm:t>
    </dgm:pt>
    <dgm:pt modelId="{2BE60650-C648-4A62-8A7C-FEBE853347CB}" type="pres">
      <dgm:prSet presAssocID="{45226640-E38B-474B-8F7F-C60775ACBF8E}" presName="parentText" presStyleLbl="node1" presStyleIdx="0" presStyleCnt="2">
        <dgm:presLayoutVars>
          <dgm:chMax val="0"/>
          <dgm:bulletEnabled val="1"/>
        </dgm:presLayoutVars>
      </dgm:prSet>
      <dgm:spPr/>
      <dgm:t>
        <a:bodyPr/>
        <a:lstStyle/>
        <a:p>
          <a:endParaRPr lang="en-GB"/>
        </a:p>
      </dgm:t>
    </dgm:pt>
    <dgm:pt modelId="{D3352879-29AA-45C5-8553-E5A590903EB4}" type="pres">
      <dgm:prSet presAssocID="{45226640-E38B-474B-8F7F-C60775ACBF8E}" presName="childText" presStyleLbl="revTx" presStyleIdx="0" presStyleCnt="2">
        <dgm:presLayoutVars>
          <dgm:bulletEnabled val="1"/>
        </dgm:presLayoutVars>
      </dgm:prSet>
      <dgm:spPr/>
      <dgm:t>
        <a:bodyPr/>
        <a:lstStyle/>
        <a:p>
          <a:endParaRPr lang="en-GB"/>
        </a:p>
      </dgm:t>
    </dgm:pt>
    <dgm:pt modelId="{F23E4AC5-59AF-4C83-AB11-721E0A8D9598}" type="pres">
      <dgm:prSet presAssocID="{A38D974B-3B22-459B-A51F-498BEF5741DD}" presName="parentText" presStyleLbl="node1" presStyleIdx="1" presStyleCnt="2">
        <dgm:presLayoutVars>
          <dgm:chMax val="0"/>
          <dgm:bulletEnabled val="1"/>
        </dgm:presLayoutVars>
      </dgm:prSet>
      <dgm:spPr/>
      <dgm:t>
        <a:bodyPr/>
        <a:lstStyle/>
        <a:p>
          <a:endParaRPr lang="en-GB"/>
        </a:p>
      </dgm:t>
    </dgm:pt>
    <dgm:pt modelId="{80F9B8DE-625C-4711-ABA9-44CA60F0A595}" type="pres">
      <dgm:prSet presAssocID="{A38D974B-3B22-459B-A51F-498BEF5741DD}" presName="childText" presStyleLbl="revTx" presStyleIdx="1" presStyleCnt="2">
        <dgm:presLayoutVars>
          <dgm:bulletEnabled val="1"/>
        </dgm:presLayoutVars>
      </dgm:prSet>
      <dgm:spPr/>
      <dgm:t>
        <a:bodyPr/>
        <a:lstStyle/>
        <a:p>
          <a:endParaRPr lang="en-GB"/>
        </a:p>
      </dgm:t>
    </dgm:pt>
  </dgm:ptLst>
  <dgm:cxnLst>
    <dgm:cxn modelId="{4D38E07F-3240-4D40-BBA4-EFB0D252F6F6}" srcId="{A38D974B-3B22-459B-A51F-498BEF5741DD}" destId="{1DDD52F4-D3A5-4AE0-96E3-B4CBFF5226DF}" srcOrd="0" destOrd="0" parTransId="{0CEFB397-F6EB-4B3F-8FF3-1F2F6B193E5E}" sibTransId="{65AD4666-C81A-4FBC-BA88-2E76F8472DFF}"/>
    <dgm:cxn modelId="{86F49A1B-76F8-45F7-A2FC-F1B34B8A7243}" srcId="{16A0E9DD-C765-4CAB-9A3D-C04F47E774B7}" destId="{45226640-E38B-474B-8F7F-C60775ACBF8E}" srcOrd="0" destOrd="0" parTransId="{56067CFF-C4F2-41B1-9876-500878BD7B88}" sibTransId="{CF37CE19-60A2-4ED8-85D0-3668C19B8B08}"/>
    <dgm:cxn modelId="{F4524494-EF6C-4FD0-BF85-F2EF9AFB1102}" type="presOf" srcId="{A38D974B-3B22-459B-A51F-498BEF5741DD}" destId="{F23E4AC5-59AF-4C83-AB11-721E0A8D9598}" srcOrd="0" destOrd="0" presId="urn:microsoft.com/office/officeart/2005/8/layout/vList2"/>
    <dgm:cxn modelId="{5AEC5CDF-3B54-42D7-BFA2-90E99C1F4914}" srcId="{16A0E9DD-C765-4CAB-9A3D-C04F47E774B7}" destId="{A38D974B-3B22-459B-A51F-498BEF5741DD}" srcOrd="1" destOrd="0" parTransId="{91E2A3B1-C816-4DD2-9827-F9EBB0240759}" sibTransId="{23012A01-C527-4917-89A8-2A64D5C8962D}"/>
    <dgm:cxn modelId="{B7035069-06BD-4A13-AF87-40C8EB298755}" type="presOf" srcId="{1DDD52F4-D3A5-4AE0-96E3-B4CBFF5226DF}" destId="{80F9B8DE-625C-4711-ABA9-44CA60F0A595}" srcOrd="0" destOrd="0" presId="urn:microsoft.com/office/officeart/2005/8/layout/vList2"/>
    <dgm:cxn modelId="{39349AB3-617B-4408-B831-F00687BDB422}" type="presOf" srcId="{45226640-E38B-474B-8F7F-C60775ACBF8E}" destId="{2BE60650-C648-4A62-8A7C-FEBE853347CB}" srcOrd="0" destOrd="0" presId="urn:microsoft.com/office/officeart/2005/8/layout/vList2"/>
    <dgm:cxn modelId="{F34B6D28-0331-4524-8708-C689C50FFAC1}" type="presOf" srcId="{3D95221B-3304-4786-8A06-D900281A0A62}" destId="{D3352879-29AA-45C5-8553-E5A590903EB4}" srcOrd="0" destOrd="0" presId="urn:microsoft.com/office/officeart/2005/8/layout/vList2"/>
    <dgm:cxn modelId="{B8924F16-623D-43DD-8927-2CDFE0E52319}" type="presOf" srcId="{16A0E9DD-C765-4CAB-9A3D-C04F47E774B7}" destId="{6D47690B-F2F3-4C64-9168-74018A4ED07D}" srcOrd="0" destOrd="0" presId="urn:microsoft.com/office/officeart/2005/8/layout/vList2"/>
    <dgm:cxn modelId="{ABC3EEAC-7305-4306-87ED-DD217870A6F8}" srcId="{45226640-E38B-474B-8F7F-C60775ACBF8E}" destId="{3D95221B-3304-4786-8A06-D900281A0A62}" srcOrd="0" destOrd="0" parTransId="{E70011F1-BC92-4076-B612-AD960A4475A6}" sibTransId="{53258853-729F-4447-97FD-6C23BD7805A0}"/>
    <dgm:cxn modelId="{564F3660-AAA9-412D-A539-7E2986485B0B}" type="presParOf" srcId="{6D47690B-F2F3-4C64-9168-74018A4ED07D}" destId="{2BE60650-C648-4A62-8A7C-FEBE853347CB}" srcOrd="0" destOrd="0" presId="urn:microsoft.com/office/officeart/2005/8/layout/vList2"/>
    <dgm:cxn modelId="{D29EB046-3D7F-4111-803E-81B40B973A12}" type="presParOf" srcId="{6D47690B-F2F3-4C64-9168-74018A4ED07D}" destId="{D3352879-29AA-45C5-8553-E5A590903EB4}" srcOrd="1" destOrd="0" presId="urn:microsoft.com/office/officeart/2005/8/layout/vList2"/>
    <dgm:cxn modelId="{B7FFFC61-5DAC-42F0-8D49-0CCCE9CA2DAB}" type="presParOf" srcId="{6D47690B-F2F3-4C64-9168-74018A4ED07D}" destId="{F23E4AC5-59AF-4C83-AB11-721E0A8D9598}" srcOrd="2" destOrd="0" presId="urn:microsoft.com/office/officeart/2005/8/layout/vList2"/>
    <dgm:cxn modelId="{75F2F833-A7EF-4215-8FF0-E6569ADE7FB7}" type="presParOf" srcId="{6D47690B-F2F3-4C64-9168-74018A4ED07D}" destId="{80F9B8DE-625C-4711-ABA9-44CA60F0A5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00DF4FDE-4016-4022-AE34-46DF5D8270A0}" type="doc">
      <dgm:prSet loTypeId="urn:microsoft.com/office/officeart/2005/8/layout/vList2" loCatId="list" qsTypeId="urn:microsoft.com/office/officeart/2005/8/quickstyle/simple1" qsCatId="simple" csTypeId="urn:microsoft.com/office/officeart/2005/8/colors/colorful1#45" csCatId="colorful"/>
      <dgm:spPr/>
      <dgm:t>
        <a:bodyPr/>
        <a:lstStyle/>
        <a:p>
          <a:endParaRPr lang="en-US"/>
        </a:p>
      </dgm:t>
    </dgm:pt>
    <dgm:pt modelId="{ECEDD1A9-6CE9-4FE3-9874-CB1B7276808C}">
      <dgm:prSet/>
      <dgm:spPr/>
      <dgm:t>
        <a:bodyPr/>
        <a:lstStyle/>
        <a:p>
          <a:pPr rtl="0"/>
          <a:r>
            <a:rPr lang="en-US" dirty="0"/>
            <a:t>Trust is assessed as an individual or an AOP?</a:t>
          </a:r>
        </a:p>
      </dgm:t>
    </dgm:pt>
    <dgm:pt modelId="{5222D23F-3E7E-4028-A726-FCEBF7920CF9}" type="parTrans" cxnId="{E8372217-19C8-4F72-A106-99B1AF3533CC}">
      <dgm:prSet/>
      <dgm:spPr/>
      <dgm:t>
        <a:bodyPr/>
        <a:lstStyle/>
        <a:p>
          <a:endParaRPr lang="en-US"/>
        </a:p>
      </dgm:t>
    </dgm:pt>
    <dgm:pt modelId="{E7434E85-1F1D-4E3F-9BB7-09ED8D525C65}" type="sibTrans" cxnId="{E8372217-19C8-4F72-A106-99B1AF3533CC}">
      <dgm:prSet/>
      <dgm:spPr/>
      <dgm:t>
        <a:bodyPr/>
        <a:lstStyle/>
        <a:p>
          <a:endParaRPr lang="en-US"/>
        </a:p>
      </dgm:t>
    </dgm:pt>
    <dgm:pt modelId="{4EC1082C-C17C-4A74-B7E9-462AD3724494}">
      <dgm:prSet/>
      <dgm:spPr/>
      <dgm:t>
        <a:bodyPr/>
        <a:lstStyle/>
        <a:p>
          <a:pPr rtl="0"/>
          <a:r>
            <a:rPr lang="en-US" dirty="0"/>
            <a:t>Section 2(31) does not cover ‘trust’ specifically in the definition of ‘person’</a:t>
          </a:r>
        </a:p>
      </dgm:t>
    </dgm:pt>
    <dgm:pt modelId="{70E1520C-1952-41DC-8C06-657C07A95371}" type="parTrans" cxnId="{58F79168-2FC3-40FC-971F-A7204A13B65E}">
      <dgm:prSet/>
      <dgm:spPr/>
      <dgm:t>
        <a:bodyPr/>
        <a:lstStyle/>
        <a:p>
          <a:endParaRPr lang="en-US"/>
        </a:p>
      </dgm:t>
    </dgm:pt>
    <dgm:pt modelId="{B841D128-C2DB-4877-BD0A-CC00EE18CCB1}" type="sibTrans" cxnId="{58F79168-2FC3-40FC-971F-A7204A13B65E}">
      <dgm:prSet/>
      <dgm:spPr/>
      <dgm:t>
        <a:bodyPr/>
        <a:lstStyle/>
        <a:p>
          <a:endParaRPr lang="en-US"/>
        </a:p>
      </dgm:t>
    </dgm:pt>
    <dgm:pt modelId="{D9068966-BB31-4AF4-8779-1F716900BF79}">
      <dgm:prSet/>
      <dgm:spPr/>
      <dgm:t>
        <a:bodyPr/>
        <a:lstStyle/>
        <a:p>
          <a:pPr rtl="0"/>
          <a:r>
            <a:rPr lang="en-US" dirty="0"/>
            <a:t>Trustee is only a representative and his status follows that of the beneficiaries</a:t>
          </a:r>
        </a:p>
      </dgm:t>
    </dgm:pt>
    <dgm:pt modelId="{F78EBA7A-7F0F-48F3-8C7B-87FD2A8552CE}" type="parTrans" cxnId="{4ADC9BCD-32B6-48EA-99D5-8ED5B701F202}">
      <dgm:prSet/>
      <dgm:spPr/>
      <dgm:t>
        <a:bodyPr/>
        <a:lstStyle/>
        <a:p>
          <a:endParaRPr lang="en-US"/>
        </a:p>
      </dgm:t>
    </dgm:pt>
    <dgm:pt modelId="{93F5E794-492F-44CD-A4BC-D9C65A630E42}" type="sibTrans" cxnId="{4ADC9BCD-32B6-48EA-99D5-8ED5B701F202}">
      <dgm:prSet/>
      <dgm:spPr/>
      <dgm:t>
        <a:bodyPr/>
        <a:lstStyle/>
        <a:p>
          <a:endParaRPr lang="en-US"/>
        </a:p>
      </dgm:t>
    </dgm:pt>
    <dgm:pt modelId="{E643E28D-8207-489A-BC71-C6DE0913F8B5}">
      <dgm:prSet/>
      <dgm:spPr/>
      <dgm:t>
        <a:bodyPr/>
        <a:lstStyle/>
        <a:p>
          <a:pPr rtl="0"/>
          <a:r>
            <a:rPr lang="en-US" dirty="0"/>
            <a:t>For an AOP, the persons need to come together for common purpose</a:t>
          </a:r>
        </a:p>
      </dgm:t>
    </dgm:pt>
    <dgm:pt modelId="{4159DBD1-2DEE-4792-9234-AF2A245F3D67}" type="parTrans" cxnId="{4A40C256-8498-4FF3-AC8E-984EC1216A9C}">
      <dgm:prSet/>
      <dgm:spPr/>
      <dgm:t>
        <a:bodyPr/>
        <a:lstStyle/>
        <a:p>
          <a:endParaRPr lang="en-US"/>
        </a:p>
      </dgm:t>
    </dgm:pt>
    <dgm:pt modelId="{E8AB6220-7443-48A9-95FF-94646C6C903F}" type="sibTrans" cxnId="{4A40C256-8498-4FF3-AC8E-984EC1216A9C}">
      <dgm:prSet/>
      <dgm:spPr/>
      <dgm:t>
        <a:bodyPr/>
        <a:lstStyle/>
        <a:p>
          <a:endParaRPr lang="en-US"/>
        </a:p>
      </dgm:t>
    </dgm:pt>
    <dgm:pt modelId="{4F399873-E926-4DCD-9822-83C79513968A}">
      <dgm:prSet/>
      <dgm:spPr/>
      <dgm:t>
        <a:bodyPr/>
        <a:lstStyle/>
        <a:p>
          <a:pPr rtl="0"/>
          <a:r>
            <a:rPr lang="en-US" dirty="0"/>
            <a:t>CIT v. Shri Krishna Bandar Trust [201 ITR 989 (Cal)]</a:t>
          </a:r>
        </a:p>
      </dgm:t>
    </dgm:pt>
    <dgm:pt modelId="{DE2FA42A-A2CF-4FF0-BFE2-02678E95D0EF}" type="parTrans" cxnId="{EF208A73-4215-4009-BF7F-24051C850DA7}">
      <dgm:prSet/>
      <dgm:spPr/>
      <dgm:t>
        <a:bodyPr/>
        <a:lstStyle/>
        <a:p>
          <a:endParaRPr lang="en-US"/>
        </a:p>
      </dgm:t>
    </dgm:pt>
    <dgm:pt modelId="{5D6070C0-C4E2-4237-ABAD-2E3C62E69434}" type="sibTrans" cxnId="{EF208A73-4215-4009-BF7F-24051C850DA7}">
      <dgm:prSet/>
      <dgm:spPr/>
      <dgm:t>
        <a:bodyPr/>
        <a:lstStyle/>
        <a:p>
          <a:endParaRPr lang="en-US"/>
        </a:p>
      </dgm:t>
    </dgm:pt>
    <dgm:pt modelId="{E0AA13E0-EEBC-43AA-A023-12850EAD8EF9}">
      <dgm:prSet/>
      <dgm:spPr/>
      <dgm:t>
        <a:bodyPr/>
        <a:lstStyle/>
        <a:p>
          <a:pPr rtl="0"/>
          <a:r>
            <a:rPr lang="en-US" dirty="0"/>
            <a:t>CIT Vs </a:t>
          </a:r>
          <a:r>
            <a:rPr lang="en-US" dirty="0" err="1"/>
            <a:t>Marsons</a:t>
          </a:r>
          <a:r>
            <a:rPr lang="en-US" dirty="0"/>
            <a:t> Beneficiary Trust [188 ITR 224 (</a:t>
          </a:r>
          <a:r>
            <a:rPr lang="en-US" dirty="0" err="1"/>
            <a:t>Bom</a:t>
          </a:r>
          <a:r>
            <a:rPr lang="en-US" dirty="0"/>
            <a:t>)]</a:t>
          </a:r>
        </a:p>
      </dgm:t>
    </dgm:pt>
    <dgm:pt modelId="{5F258436-372E-4040-B073-A5D833A17225}" type="parTrans" cxnId="{356F1BED-8B47-46EC-A458-ACEEA03DE841}">
      <dgm:prSet/>
      <dgm:spPr/>
      <dgm:t>
        <a:bodyPr/>
        <a:lstStyle/>
        <a:p>
          <a:endParaRPr lang="en-US"/>
        </a:p>
      </dgm:t>
    </dgm:pt>
    <dgm:pt modelId="{BA44D06E-C013-40B3-AD4A-6B5C1FE0A0AB}" type="sibTrans" cxnId="{356F1BED-8B47-46EC-A458-ACEEA03DE841}">
      <dgm:prSet/>
      <dgm:spPr/>
      <dgm:t>
        <a:bodyPr/>
        <a:lstStyle/>
        <a:p>
          <a:endParaRPr lang="en-US"/>
        </a:p>
      </dgm:t>
    </dgm:pt>
    <dgm:pt modelId="{9D7A7880-0522-47A7-9DAB-1A11EB9CC3A6}">
      <dgm:prSet/>
      <dgm:spPr/>
      <dgm:t>
        <a:bodyPr/>
        <a:lstStyle/>
        <a:p>
          <a:pPr rtl="0"/>
          <a:r>
            <a:rPr lang="en-US" dirty="0"/>
            <a:t>Deepak Family Trust [211 ITR 575 (</a:t>
          </a:r>
          <a:r>
            <a:rPr lang="en-US" dirty="0" err="1"/>
            <a:t>Guj</a:t>
          </a:r>
          <a:r>
            <a:rPr lang="en-US" dirty="0"/>
            <a:t>)]</a:t>
          </a:r>
        </a:p>
      </dgm:t>
    </dgm:pt>
    <dgm:pt modelId="{63033ABE-5B8C-4EF4-8455-DBE31C36F744}" type="parTrans" cxnId="{3D7D3C31-4EF8-4DD6-837E-3603FA734005}">
      <dgm:prSet/>
      <dgm:spPr/>
      <dgm:t>
        <a:bodyPr/>
        <a:lstStyle/>
        <a:p>
          <a:endParaRPr lang="en-US"/>
        </a:p>
      </dgm:t>
    </dgm:pt>
    <dgm:pt modelId="{B77E24D4-59AE-41F2-B562-C5C5C6DAC804}" type="sibTrans" cxnId="{3D7D3C31-4EF8-4DD6-837E-3603FA734005}">
      <dgm:prSet/>
      <dgm:spPr/>
      <dgm:t>
        <a:bodyPr/>
        <a:lstStyle/>
        <a:p>
          <a:endParaRPr lang="en-US"/>
        </a:p>
      </dgm:t>
    </dgm:pt>
    <dgm:pt modelId="{7A5B6F13-C0F4-4590-BAD4-446F22C7694A}">
      <dgm:prSet/>
      <dgm:spPr/>
      <dgm:t>
        <a:bodyPr/>
        <a:lstStyle/>
        <a:p>
          <a:pPr rtl="0"/>
          <a:r>
            <a:rPr lang="en-US" dirty="0"/>
            <a:t>CWT v Trustees of H.E.H </a:t>
          </a:r>
          <a:r>
            <a:rPr lang="en-US" dirty="0" err="1"/>
            <a:t>Nizams</a:t>
          </a:r>
          <a:r>
            <a:rPr lang="en-US" dirty="0"/>
            <a:t> Family (Remainder of Family Trust) [(1977) 108 ITR 555 (SC)]</a:t>
          </a:r>
        </a:p>
      </dgm:t>
    </dgm:pt>
    <dgm:pt modelId="{31575005-40D6-4565-BA8C-61A682486175}" type="parTrans" cxnId="{28803203-1B4B-42B0-A7EF-DB79BB8AF54D}">
      <dgm:prSet/>
      <dgm:spPr/>
      <dgm:t>
        <a:bodyPr/>
        <a:lstStyle/>
        <a:p>
          <a:endParaRPr lang="en-US"/>
        </a:p>
      </dgm:t>
    </dgm:pt>
    <dgm:pt modelId="{CDD88846-933E-4BE6-B49B-77F242137F79}" type="sibTrans" cxnId="{28803203-1B4B-42B0-A7EF-DB79BB8AF54D}">
      <dgm:prSet/>
      <dgm:spPr/>
      <dgm:t>
        <a:bodyPr/>
        <a:lstStyle/>
        <a:p>
          <a:endParaRPr lang="en-US"/>
        </a:p>
      </dgm:t>
    </dgm:pt>
    <dgm:pt modelId="{7124C548-8A57-4C83-B4E4-7FEF1FAF4464}" type="pres">
      <dgm:prSet presAssocID="{00DF4FDE-4016-4022-AE34-46DF5D8270A0}" presName="linear" presStyleCnt="0">
        <dgm:presLayoutVars>
          <dgm:animLvl val="lvl"/>
          <dgm:resizeHandles val="exact"/>
        </dgm:presLayoutVars>
      </dgm:prSet>
      <dgm:spPr/>
      <dgm:t>
        <a:bodyPr/>
        <a:lstStyle/>
        <a:p>
          <a:endParaRPr lang="en-GB"/>
        </a:p>
      </dgm:t>
    </dgm:pt>
    <dgm:pt modelId="{037779D9-28B5-4186-8860-57FA0706523C}" type="pres">
      <dgm:prSet presAssocID="{ECEDD1A9-6CE9-4FE3-9874-CB1B7276808C}" presName="parentText" presStyleLbl="node1" presStyleIdx="0" presStyleCnt="2">
        <dgm:presLayoutVars>
          <dgm:chMax val="0"/>
          <dgm:bulletEnabled val="1"/>
        </dgm:presLayoutVars>
      </dgm:prSet>
      <dgm:spPr/>
      <dgm:t>
        <a:bodyPr/>
        <a:lstStyle/>
        <a:p>
          <a:endParaRPr lang="en-GB"/>
        </a:p>
      </dgm:t>
    </dgm:pt>
    <dgm:pt modelId="{F4D31204-CA24-4924-9EEB-D78C11F3533A}" type="pres">
      <dgm:prSet presAssocID="{ECEDD1A9-6CE9-4FE3-9874-CB1B7276808C}" presName="childText" presStyleLbl="revTx" presStyleIdx="0" presStyleCnt="2">
        <dgm:presLayoutVars>
          <dgm:bulletEnabled val="1"/>
        </dgm:presLayoutVars>
      </dgm:prSet>
      <dgm:spPr/>
      <dgm:t>
        <a:bodyPr/>
        <a:lstStyle/>
        <a:p>
          <a:endParaRPr lang="en-GB"/>
        </a:p>
      </dgm:t>
    </dgm:pt>
    <dgm:pt modelId="{8C0A1E62-E1F4-41F3-9802-F513C7F55961}" type="pres">
      <dgm:prSet presAssocID="{E643E28D-8207-489A-BC71-C6DE0913F8B5}" presName="parentText" presStyleLbl="node1" presStyleIdx="1" presStyleCnt="2">
        <dgm:presLayoutVars>
          <dgm:chMax val="0"/>
          <dgm:bulletEnabled val="1"/>
        </dgm:presLayoutVars>
      </dgm:prSet>
      <dgm:spPr/>
      <dgm:t>
        <a:bodyPr/>
        <a:lstStyle/>
        <a:p>
          <a:endParaRPr lang="en-GB"/>
        </a:p>
      </dgm:t>
    </dgm:pt>
    <dgm:pt modelId="{D7F749A0-EDAF-4734-8203-CE155510C1C8}" type="pres">
      <dgm:prSet presAssocID="{E643E28D-8207-489A-BC71-C6DE0913F8B5}" presName="childText" presStyleLbl="revTx" presStyleIdx="1" presStyleCnt="2">
        <dgm:presLayoutVars>
          <dgm:bulletEnabled val="1"/>
        </dgm:presLayoutVars>
      </dgm:prSet>
      <dgm:spPr/>
      <dgm:t>
        <a:bodyPr/>
        <a:lstStyle/>
        <a:p>
          <a:endParaRPr lang="en-GB"/>
        </a:p>
      </dgm:t>
    </dgm:pt>
  </dgm:ptLst>
  <dgm:cxnLst>
    <dgm:cxn modelId="{25DF453D-74A8-41BB-B5C7-D9E5F5EFF3CC}" type="presOf" srcId="{4EC1082C-C17C-4A74-B7E9-462AD3724494}" destId="{F4D31204-CA24-4924-9EEB-D78C11F3533A}" srcOrd="0" destOrd="0" presId="urn:microsoft.com/office/officeart/2005/8/layout/vList2"/>
    <dgm:cxn modelId="{49B47796-9BB9-417F-A4C5-910DB4F817D0}" type="presOf" srcId="{ECEDD1A9-6CE9-4FE3-9874-CB1B7276808C}" destId="{037779D9-28B5-4186-8860-57FA0706523C}" srcOrd="0" destOrd="0" presId="urn:microsoft.com/office/officeart/2005/8/layout/vList2"/>
    <dgm:cxn modelId="{4A40C256-8498-4FF3-AC8E-984EC1216A9C}" srcId="{00DF4FDE-4016-4022-AE34-46DF5D8270A0}" destId="{E643E28D-8207-489A-BC71-C6DE0913F8B5}" srcOrd="1" destOrd="0" parTransId="{4159DBD1-2DEE-4792-9234-AF2A245F3D67}" sibTransId="{E8AB6220-7443-48A9-95FF-94646C6C903F}"/>
    <dgm:cxn modelId="{28803203-1B4B-42B0-A7EF-DB79BB8AF54D}" srcId="{E643E28D-8207-489A-BC71-C6DE0913F8B5}" destId="{7A5B6F13-C0F4-4590-BAD4-446F22C7694A}" srcOrd="3" destOrd="0" parTransId="{31575005-40D6-4565-BA8C-61A682486175}" sibTransId="{CDD88846-933E-4BE6-B49B-77F242137F79}"/>
    <dgm:cxn modelId="{4ADC9BCD-32B6-48EA-99D5-8ED5B701F202}" srcId="{ECEDD1A9-6CE9-4FE3-9874-CB1B7276808C}" destId="{D9068966-BB31-4AF4-8779-1F716900BF79}" srcOrd="1" destOrd="0" parTransId="{F78EBA7A-7F0F-48F3-8C7B-87FD2A8552CE}" sibTransId="{93F5E794-492F-44CD-A4BC-D9C65A630E42}"/>
    <dgm:cxn modelId="{A04D0CBE-0BD2-4197-802A-FA30A62D81C1}" type="presOf" srcId="{E0AA13E0-EEBC-43AA-A023-12850EAD8EF9}" destId="{D7F749A0-EDAF-4734-8203-CE155510C1C8}" srcOrd="0" destOrd="1" presId="urn:microsoft.com/office/officeart/2005/8/layout/vList2"/>
    <dgm:cxn modelId="{58F79168-2FC3-40FC-971F-A7204A13B65E}" srcId="{ECEDD1A9-6CE9-4FE3-9874-CB1B7276808C}" destId="{4EC1082C-C17C-4A74-B7E9-462AD3724494}" srcOrd="0" destOrd="0" parTransId="{70E1520C-1952-41DC-8C06-657C07A95371}" sibTransId="{B841D128-C2DB-4877-BD0A-CC00EE18CCB1}"/>
    <dgm:cxn modelId="{EA5FF81E-D4AB-44D2-AA9A-E81953AEEDC6}" type="presOf" srcId="{00DF4FDE-4016-4022-AE34-46DF5D8270A0}" destId="{7124C548-8A57-4C83-B4E4-7FEF1FAF4464}" srcOrd="0" destOrd="0" presId="urn:microsoft.com/office/officeart/2005/8/layout/vList2"/>
    <dgm:cxn modelId="{3D7D3C31-4EF8-4DD6-837E-3603FA734005}" srcId="{E643E28D-8207-489A-BC71-C6DE0913F8B5}" destId="{9D7A7880-0522-47A7-9DAB-1A11EB9CC3A6}" srcOrd="2" destOrd="0" parTransId="{63033ABE-5B8C-4EF4-8455-DBE31C36F744}" sibTransId="{B77E24D4-59AE-41F2-B562-C5C5C6DAC804}"/>
    <dgm:cxn modelId="{356F1BED-8B47-46EC-A458-ACEEA03DE841}" srcId="{E643E28D-8207-489A-BC71-C6DE0913F8B5}" destId="{E0AA13E0-EEBC-43AA-A023-12850EAD8EF9}" srcOrd="1" destOrd="0" parTransId="{5F258436-372E-4040-B073-A5D833A17225}" sibTransId="{BA44D06E-C013-40B3-AD4A-6B5C1FE0A0AB}"/>
    <dgm:cxn modelId="{58039851-8D0B-42F9-83DF-FDCE3FCD4D7B}" type="presOf" srcId="{D9068966-BB31-4AF4-8779-1F716900BF79}" destId="{F4D31204-CA24-4924-9EEB-D78C11F3533A}" srcOrd="0" destOrd="1" presId="urn:microsoft.com/office/officeart/2005/8/layout/vList2"/>
    <dgm:cxn modelId="{EF208A73-4215-4009-BF7F-24051C850DA7}" srcId="{E643E28D-8207-489A-BC71-C6DE0913F8B5}" destId="{4F399873-E926-4DCD-9822-83C79513968A}" srcOrd="0" destOrd="0" parTransId="{DE2FA42A-A2CF-4FF0-BFE2-02678E95D0EF}" sibTransId="{5D6070C0-C4E2-4237-ABAD-2E3C62E69434}"/>
    <dgm:cxn modelId="{B99B3D1C-413F-448A-ACD5-4693BA325C54}" type="presOf" srcId="{9D7A7880-0522-47A7-9DAB-1A11EB9CC3A6}" destId="{D7F749A0-EDAF-4734-8203-CE155510C1C8}" srcOrd="0" destOrd="2" presId="urn:microsoft.com/office/officeart/2005/8/layout/vList2"/>
    <dgm:cxn modelId="{E8372217-19C8-4F72-A106-99B1AF3533CC}" srcId="{00DF4FDE-4016-4022-AE34-46DF5D8270A0}" destId="{ECEDD1A9-6CE9-4FE3-9874-CB1B7276808C}" srcOrd="0" destOrd="0" parTransId="{5222D23F-3E7E-4028-A726-FCEBF7920CF9}" sibTransId="{E7434E85-1F1D-4E3F-9BB7-09ED8D525C65}"/>
    <dgm:cxn modelId="{7BFBACEA-64EB-416E-9DA5-45F42730DD8D}" type="presOf" srcId="{7A5B6F13-C0F4-4590-BAD4-446F22C7694A}" destId="{D7F749A0-EDAF-4734-8203-CE155510C1C8}" srcOrd="0" destOrd="3" presId="urn:microsoft.com/office/officeart/2005/8/layout/vList2"/>
    <dgm:cxn modelId="{73CBAD6B-3214-40C4-9139-42D4297CE382}" type="presOf" srcId="{E643E28D-8207-489A-BC71-C6DE0913F8B5}" destId="{8C0A1E62-E1F4-41F3-9802-F513C7F55961}" srcOrd="0" destOrd="0" presId="urn:microsoft.com/office/officeart/2005/8/layout/vList2"/>
    <dgm:cxn modelId="{B52BF225-1A91-4A0A-B67A-EB1F517959D2}" type="presOf" srcId="{4F399873-E926-4DCD-9822-83C79513968A}" destId="{D7F749A0-EDAF-4734-8203-CE155510C1C8}" srcOrd="0" destOrd="0" presId="urn:microsoft.com/office/officeart/2005/8/layout/vList2"/>
    <dgm:cxn modelId="{C7224015-9AD3-4DB9-8F86-880CA2EE6351}" type="presParOf" srcId="{7124C548-8A57-4C83-B4E4-7FEF1FAF4464}" destId="{037779D9-28B5-4186-8860-57FA0706523C}" srcOrd="0" destOrd="0" presId="urn:microsoft.com/office/officeart/2005/8/layout/vList2"/>
    <dgm:cxn modelId="{6CEDA719-6029-4A67-98DA-A73C22E7B319}" type="presParOf" srcId="{7124C548-8A57-4C83-B4E4-7FEF1FAF4464}" destId="{F4D31204-CA24-4924-9EEB-D78C11F3533A}" srcOrd="1" destOrd="0" presId="urn:microsoft.com/office/officeart/2005/8/layout/vList2"/>
    <dgm:cxn modelId="{3CE3A453-6414-4929-BD43-B07E1169247B}" type="presParOf" srcId="{7124C548-8A57-4C83-B4E4-7FEF1FAF4464}" destId="{8C0A1E62-E1F4-41F3-9802-F513C7F55961}" srcOrd="2" destOrd="0" presId="urn:microsoft.com/office/officeart/2005/8/layout/vList2"/>
    <dgm:cxn modelId="{3753C037-BFCC-4911-B0E7-A7C5315DD574}" type="presParOf" srcId="{7124C548-8A57-4C83-B4E4-7FEF1FAF4464}" destId="{D7F749A0-EDAF-4734-8203-CE155510C1C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87874FDD-7878-4622-BBFB-412F8A0B5F1F}" type="doc">
      <dgm:prSet loTypeId="urn:microsoft.com/office/officeart/2005/8/layout/vList2" loCatId="list" qsTypeId="urn:microsoft.com/office/officeart/2005/8/quickstyle/simple1" qsCatId="simple" csTypeId="urn:microsoft.com/office/officeart/2005/8/colors/colorful1#46" csCatId="colorful"/>
      <dgm:spPr/>
      <dgm:t>
        <a:bodyPr/>
        <a:lstStyle/>
        <a:p>
          <a:endParaRPr lang="en-US"/>
        </a:p>
      </dgm:t>
    </dgm:pt>
    <dgm:pt modelId="{A81B2DF6-B00B-4F4F-BE92-6BEACD99B936}">
      <dgm:prSet/>
      <dgm:spPr/>
      <dgm:t>
        <a:bodyPr/>
        <a:lstStyle/>
        <a:p>
          <a:pPr rtl="0"/>
          <a:r>
            <a:rPr lang="en-US" dirty="0"/>
            <a:t>If all beneficiaries are individual trust is also an individual</a:t>
          </a:r>
        </a:p>
      </dgm:t>
    </dgm:pt>
    <dgm:pt modelId="{8D882F9F-D6C6-4A08-936D-7DEA0FB85D68}" type="parTrans" cxnId="{8967F20F-87FF-419A-8FCE-991A70EE384E}">
      <dgm:prSet/>
      <dgm:spPr/>
      <dgm:t>
        <a:bodyPr/>
        <a:lstStyle/>
        <a:p>
          <a:endParaRPr lang="en-US"/>
        </a:p>
      </dgm:t>
    </dgm:pt>
    <dgm:pt modelId="{9E01044F-17C9-4338-81D7-7EEE0CB17F78}" type="sibTrans" cxnId="{8967F20F-87FF-419A-8FCE-991A70EE384E}">
      <dgm:prSet/>
      <dgm:spPr/>
      <dgm:t>
        <a:bodyPr/>
        <a:lstStyle/>
        <a:p>
          <a:endParaRPr lang="en-US"/>
        </a:p>
      </dgm:t>
    </dgm:pt>
    <dgm:pt modelId="{74AD8E46-FB49-46F8-BDDD-4219F0897662}">
      <dgm:prSet/>
      <dgm:spPr/>
      <dgm:t>
        <a:bodyPr/>
        <a:lstStyle/>
        <a:p>
          <a:pPr rtl="0"/>
          <a:r>
            <a:rPr lang="en-US" dirty="0" err="1"/>
            <a:t>Nizam’s</a:t>
          </a:r>
          <a:r>
            <a:rPr lang="en-US" dirty="0"/>
            <a:t> Family Trust, 108 ITR 555(SC)</a:t>
          </a:r>
        </a:p>
      </dgm:t>
    </dgm:pt>
    <dgm:pt modelId="{C8F43038-322F-48B5-BE07-E910942F5EB3}" type="parTrans" cxnId="{6AF8E3FB-B332-46E2-8128-356208DA0B0A}">
      <dgm:prSet/>
      <dgm:spPr/>
      <dgm:t>
        <a:bodyPr/>
        <a:lstStyle/>
        <a:p>
          <a:endParaRPr lang="en-US"/>
        </a:p>
      </dgm:t>
    </dgm:pt>
    <dgm:pt modelId="{51D415C2-C5A6-4FA2-BA0D-D522487D0F0E}" type="sibTrans" cxnId="{6AF8E3FB-B332-46E2-8128-356208DA0B0A}">
      <dgm:prSet/>
      <dgm:spPr/>
      <dgm:t>
        <a:bodyPr/>
        <a:lstStyle/>
        <a:p>
          <a:endParaRPr lang="en-US"/>
        </a:p>
      </dgm:t>
    </dgm:pt>
    <dgm:pt modelId="{195FC36B-570C-45CF-A332-C1C5B6689DB6}">
      <dgm:prSet/>
      <dgm:spPr/>
      <dgm:t>
        <a:bodyPr/>
        <a:lstStyle/>
        <a:p>
          <a:pPr rtl="0"/>
          <a:r>
            <a:rPr lang="en-US" dirty="0"/>
            <a:t>LR Patel Family trust v. ITO, 262 ITR 520(</a:t>
          </a:r>
          <a:r>
            <a:rPr lang="en-US" dirty="0" err="1"/>
            <a:t>Bom</a:t>
          </a:r>
          <a:r>
            <a:rPr lang="en-US" dirty="0"/>
            <a:t>)</a:t>
          </a:r>
        </a:p>
      </dgm:t>
    </dgm:pt>
    <dgm:pt modelId="{8BAD0152-F269-4057-8BED-547891E33BE9}" type="parTrans" cxnId="{2BC92696-1321-42E4-A0D2-B66C37ABF4C7}">
      <dgm:prSet/>
      <dgm:spPr/>
      <dgm:t>
        <a:bodyPr/>
        <a:lstStyle/>
        <a:p>
          <a:endParaRPr lang="en-US"/>
        </a:p>
      </dgm:t>
    </dgm:pt>
    <dgm:pt modelId="{2B41DB38-A144-4790-B646-D8DCB20849B2}" type="sibTrans" cxnId="{2BC92696-1321-42E4-A0D2-B66C37ABF4C7}">
      <dgm:prSet/>
      <dgm:spPr/>
      <dgm:t>
        <a:bodyPr/>
        <a:lstStyle/>
        <a:p>
          <a:endParaRPr lang="en-US"/>
        </a:p>
      </dgm:t>
    </dgm:pt>
    <dgm:pt modelId="{B25E9109-E163-4316-824D-BBFDB5C418C6}">
      <dgm:prSet/>
      <dgm:spPr/>
      <dgm:t>
        <a:bodyPr/>
        <a:lstStyle/>
        <a:p>
          <a:pPr rtl="0"/>
          <a:r>
            <a:rPr lang="en-US" dirty="0" err="1"/>
            <a:t>Marsons</a:t>
          </a:r>
          <a:r>
            <a:rPr lang="en-US" dirty="0"/>
            <a:t> Beneficiary Trust, 188 ITR 224(</a:t>
          </a:r>
          <a:r>
            <a:rPr lang="en-US" dirty="0" err="1"/>
            <a:t>Bom</a:t>
          </a:r>
          <a:r>
            <a:rPr lang="en-US" dirty="0"/>
            <a:t>)</a:t>
          </a:r>
        </a:p>
      </dgm:t>
    </dgm:pt>
    <dgm:pt modelId="{BBB9775E-EBD4-4406-8D66-933DD7264E90}" type="parTrans" cxnId="{40E141B2-22E8-45E1-99E4-602D2329C721}">
      <dgm:prSet/>
      <dgm:spPr/>
      <dgm:t>
        <a:bodyPr/>
        <a:lstStyle/>
        <a:p>
          <a:endParaRPr lang="en-US"/>
        </a:p>
      </dgm:t>
    </dgm:pt>
    <dgm:pt modelId="{74AB23E5-DCEB-4F12-AA52-FB3AFFE6A495}" type="sibTrans" cxnId="{40E141B2-22E8-45E1-99E4-602D2329C721}">
      <dgm:prSet/>
      <dgm:spPr/>
      <dgm:t>
        <a:bodyPr/>
        <a:lstStyle/>
        <a:p>
          <a:endParaRPr lang="en-US"/>
        </a:p>
      </dgm:t>
    </dgm:pt>
    <dgm:pt modelId="{3FC52699-8A9A-4307-AABD-48DF425B384D}">
      <dgm:prSet/>
      <dgm:spPr/>
      <dgm:t>
        <a:bodyPr/>
        <a:lstStyle/>
        <a:p>
          <a:pPr rtl="0"/>
          <a:r>
            <a:rPr lang="en-US" dirty="0"/>
            <a:t>CIT v. S.A.E. Head Office Trust, 271 ITR 159(Del.)</a:t>
          </a:r>
        </a:p>
      </dgm:t>
    </dgm:pt>
    <dgm:pt modelId="{30B88255-B5FE-4C66-A843-F4A78C7D1DC5}" type="parTrans" cxnId="{9F844ECB-E6AD-45C0-A310-709DD352252D}">
      <dgm:prSet/>
      <dgm:spPr/>
      <dgm:t>
        <a:bodyPr/>
        <a:lstStyle/>
        <a:p>
          <a:endParaRPr lang="en-US"/>
        </a:p>
      </dgm:t>
    </dgm:pt>
    <dgm:pt modelId="{8D160B44-E079-4C4D-AC61-488063127C51}" type="sibTrans" cxnId="{9F844ECB-E6AD-45C0-A310-709DD352252D}">
      <dgm:prSet/>
      <dgm:spPr/>
      <dgm:t>
        <a:bodyPr/>
        <a:lstStyle/>
        <a:p>
          <a:endParaRPr lang="en-US"/>
        </a:p>
      </dgm:t>
    </dgm:pt>
    <dgm:pt modelId="{70A110DD-C921-43A5-B8E3-39CCBFA979C9}">
      <dgm:prSet/>
      <dgm:spPr/>
      <dgm:t>
        <a:bodyPr/>
        <a:lstStyle/>
        <a:p>
          <a:pPr rtl="0"/>
          <a:r>
            <a:rPr lang="en-US" dirty="0"/>
            <a:t>DIT v. </a:t>
          </a:r>
          <a:r>
            <a:rPr lang="en-US" dirty="0" err="1"/>
            <a:t>Shardaben</a:t>
          </a:r>
          <a:r>
            <a:rPr lang="en-US" dirty="0"/>
            <a:t> Mafatlal Trust 247 ITR 1(</a:t>
          </a:r>
          <a:r>
            <a:rPr lang="en-US" dirty="0" err="1"/>
            <a:t>Bom</a:t>
          </a:r>
          <a:r>
            <a:rPr lang="en-US" dirty="0"/>
            <a:t>)</a:t>
          </a:r>
        </a:p>
      </dgm:t>
    </dgm:pt>
    <dgm:pt modelId="{4DAAC936-A5D0-4912-AFBA-9FC6D5393CFB}" type="parTrans" cxnId="{025ACF18-BC55-4858-AD6E-AA8996CD7650}">
      <dgm:prSet/>
      <dgm:spPr/>
      <dgm:t>
        <a:bodyPr/>
        <a:lstStyle/>
        <a:p>
          <a:endParaRPr lang="en-US"/>
        </a:p>
      </dgm:t>
    </dgm:pt>
    <dgm:pt modelId="{1034FED9-14AD-4D8D-8436-1F0FF1F21F55}" type="sibTrans" cxnId="{025ACF18-BC55-4858-AD6E-AA8996CD7650}">
      <dgm:prSet/>
      <dgm:spPr/>
      <dgm:t>
        <a:bodyPr/>
        <a:lstStyle/>
        <a:p>
          <a:endParaRPr lang="en-US"/>
        </a:p>
      </dgm:t>
    </dgm:pt>
    <dgm:pt modelId="{FE04D77D-7C02-4FBC-BFC7-54647DC0078B}">
      <dgm:prSet/>
      <dgm:spPr/>
      <dgm:t>
        <a:bodyPr/>
        <a:lstStyle/>
        <a:p>
          <a:pPr rtl="0"/>
          <a:r>
            <a:rPr lang="en-US" dirty="0"/>
            <a:t>If different types of persons are beneficiaries</a:t>
          </a:r>
        </a:p>
      </dgm:t>
    </dgm:pt>
    <dgm:pt modelId="{ABD4C4DA-EFC0-4EC9-9A85-F635CF44C9DC}" type="parTrans" cxnId="{89529F7E-018B-4720-ACBC-B415434A28FE}">
      <dgm:prSet/>
      <dgm:spPr/>
      <dgm:t>
        <a:bodyPr/>
        <a:lstStyle/>
        <a:p>
          <a:endParaRPr lang="en-US"/>
        </a:p>
      </dgm:t>
    </dgm:pt>
    <dgm:pt modelId="{25FE6E96-8BD0-418F-BCDA-FD79B86F1BE9}" type="sibTrans" cxnId="{89529F7E-018B-4720-ACBC-B415434A28FE}">
      <dgm:prSet/>
      <dgm:spPr/>
      <dgm:t>
        <a:bodyPr/>
        <a:lstStyle/>
        <a:p>
          <a:endParaRPr lang="en-US"/>
        </a:p>
      </dgm:t>
    </dgm:pt>
    <dgm:pt modelId="{45047C82-D4C0-4E48-BB2E-71B99BBFEAC4}">
      <dgm:prSet/>
      <dgm:spPr/>
      <dgm:t>
        <a:bodyPr/>
        <a:lstStyle/>
        <a:p>
          <a:pPr rtl="0"/>
          <a:r>
            <a:rPr lang="en-US" dirty="0"/>
            <a:t>Like individual, company, charitable trust are beneficiaries</a:t>
          </a:r>
        </a:p>
      </dgm:t>
    </dgm:pt>
    <dgm:pt modelId="{0435E587-777F-4D3E-93FB-782BA9CAA0D8}" type="parTrans" cxnId="{EE2A5BE1-33EC-410A-AF3D-FD4CD8FD157A}">
      <dgm:prSet/>
      <dgm:spPr/>
      <dgm:t>
        <a:bodyPr/>
        <a:lstStyle/>
        <a:p>
          <a:endParaRPr lang="en-US"/>
        </a:p>
      </dgm:t>
    </dgm:pt>
    <dgm:pt modelId="{063134FE-D21E-4913-B8D4-7EBB17A89FF1}" type="sibTrans" cxnId="{EE2A5BE1-33EC-410A-AF3D-FD4CD8FD157A}">
      <dgm:prSet/>
      <dgm:spPr/>
      <dgm:t>
        <a:bodyPr/>
        <a:lstStyle/>
        <a:p>
          <a:endParaRPr lang="en-US"/>
        </a:p>
      </dgm:t>
    </dgm:pt>
    <dgm:pt modelId="{BF87ADCB-4589-48CE-B33E-D316CD5C1197}">
      <dgm:prSet/>
      <dgm:spPr/>
      <dgm:t>
        <a:bodyPr/>
        <a:lstStyle/>
        <a:p>
          <a:pPr rtl="0"/>
          <a:r>
            <a:rPr lang="en-US" dirty="0"/>
            <a:t>Status of trustee may be relevant in such cases</a:t>
          </a:r>
        </a:p>
      </dgm:t>
    </dgm:pt>
    <dgm:pt modelId="{F35E5B81-C963-4319-B933-05EED74D312E}" type="parTrans" cxnId="{7677F7EA-55B3-41FC-9F5E-B4BDD199D9E6}">
      <dgm:prSet/>
      <dgm:spPr/>
      <dgm:t>
        <a:bodyPr/>
        <a:lstStyle/>
        <a:p>
          <a:endParaRPr lang="en-US"/>
        </a:p>
      </dgm:t>
    </dgm:pt>
    <dgm:pt modelId="{189B4299-93C3-406D-9ED2-1F101FF056ED}" type="sibTrans" cxnId="{7677F7EA-55B3-41FC-9F5E-B4BDD199D9E6}">
      <dgm:prSet/>
      <dgm:spPr/>
      <dgm:t>
        <a:bodyPr/>
        <a:lstStyle/>
        <a:p>
          <a:endParaRPr lang="en-US"/>
        </a:p>
      </dgm:t>
    </dgm:pt>
    <dgm:pt modelId="{2529EE83-2361-40CB-AAD7-0AB93430ED74}" type="pres">
      <dgm:prSet presAssocID="{87874FDD-7878-4622-BBFB-412F8A0B5F1F}" presName="linear" presStyleCnt="0">
        <dgm:presLayoutVars>
          <dgm:animLvl val="lvl"/>
          <dgm:resizeHandles val="exact"/>
        </dgm:presLayoutVars>
      </dgm:prSet>
      <dgm:spPr/>
      <dgm:t>
        <a:bodyPr/>
        <a:lstStyle/>
        <a:p>
          <a:endParaRPr lang="en-GB"/>
        </a:p>
      </dgm:t>
    </dgm:pt>
    <dgm:pt modelId="{5A76F817-BCFA-4A98-A9F0-2ED486B58F0F}" type="pres">
      <dgm:prSet presAssocID="{A81B2DF6-B00B-4F4F-BE92-6BEACD99B936}" presName="parentText" presStyleLbl="node1" presStyleIdx="0" presStyleCnt="2">
        <dgm:presLayoutVars>
          <dgm:chMax val="0"/>
          <dgm:bulletEnabled val="1"/>
        </dgm:presLayoutVars>
      </dgm:prSet>
      <dgm:spPr/>
      <dgm:t>
        <a:bodyPr/>
        <a:lstStyle/>
        <a:p>
          <a:endParaRPr lang="en-GB"/>
        </a:p>
      </dgm:t>
    </dgm:pt>
    <dgm:pt modelId="{E8A44660-7FF9-4DBE-BEB9-64724853182F}" type="pres">
      <dgm:prSet presAssocID="{A81B2DF6-B00B-4F4F-BE92-6BEACD99B936}" presName="childText" presStyleLbl="revTx" presStyleIdx="0" presStyleCnt="2">
        <dgm:presLayoutVars>
          <dgm:bulletEnabled val="1"/>
        </dgm:presLayoutVars>
      </dgm:prSet>
      <dgm:spPr/>
      <dgm:t>
        <a:bodyPr/>
        <a:lstStyle/>
        <a:p>
          <a:endParaRPr lang="en-GB"/>
        </a:p>
      </dgm:t>
    </dgm:pt>
    <dgm:pt modelId="{0AFB59F7-80B7-4748-A211-8CCCFE801A1B}" type="pres">
      <dgm:prSet presAssocID="{FE04D77D-7C02-4FBC-BFC7-54647DC0078B}" presName="parentText" presStyleLbl="node1" presStyleIdx="1" presStyleCnt="2">
        <dgm:presLayoutVars>
          <dgm:chMax val="0"/>
          <dgm:bulletEnabled val="1"/>
        </dgm:presLayoutVars>
      </dgm:prSet>
      <dgm:spPr/>
      <dgm:t>
        <a:bodyPr/>
        <a:lstStyle/>
        <a:p>
          <a:endParaRPr lang="en-GB"/>
        </a:p>
      </dgm:t>
    </dgm:pt>
    <dgm:pt modelId="{AC8FA3F0-4C89-4C48-91C2-1D8FE236B120}" type="pres">
      <dgm:prSet presAssocID="{FE04D77D-7C02-4FBC-BFC7-54647DC0078B}" presName="childText" presStyleLbl="revTx" presStyleIdx="1" presStyleCnt="2">
        <dgm:presLayoutVars>
          <dgm:bulletEnabled val="1"/>
        </dgm:presLayoutVars>
      </dgm:prSet>
      <dgm:spPr/>
      <dgm:t>
        <a:bodyPr/>
        <a:lstStyle/>
        <a:p>
          <a:endParaRPr lang="en-GB"/>
        </a:p>
      </dgm:t>
    </dgm:pt>
  </dgm:ptLst>
  <dgm:cxnLst>
    <dgm:cxn modelId="{315D656D-24DA-4278-B046-062F648ED133}" type="presOf" srcId="{FE04D77D-7C02-4FBC-BFC7-54647DC0078B}" destId="{0AFB59F7-80B7-4748-A211-8CCCFE801A1B}" srcOrd="0" destOrd="0" presId="urn:microsoft.com/office/officeart/2005/8/layout/vList2"/>
    <dgm:cxn modelId="{2BC92696-1321-42E4-A0D2-B66C37ABF4C7}" srcId="{A81B2DF6-B00B-4F4F-BE92-6BEACD99B936}" destId="{195FC36B-570C-45CF-A332-C1C5B6689DB6}" srcOrd="1" destOrd="0" parTransId="{8BAD0152-F269-4057-8BED-547891E33BE9}" sibTransId="{2B41DB38-A144-4790-B646-D8DCB20849B2}"/>
    <dgm:cxn modelId="{8967F20F-87FF-419A-8FCE-991A70EE384E}" srcId="{87874FDD-7878-4622-BBFB-412F8A0B5F1F}" destId="{A81B2DF6-B00B-4F4F-BE92-6BEACD99B936}" srcOrd="0" destOrd="0" parTransId="{8D882F9F-D6C6-4A08-936D-7DEA0FB85D68}" sibTransId="{9E01044F-17C9-4338-81D7-7EEE0CB17F78}"/>
    <dgm:cxn modelId="{B389EA23-CA22-41FD-93DA-7A9203BC4B76}" type="presOf" srcId="{195FC36B-570C-45CF-A332-C1C5B6689DB6}" destId="{E8A44660-7FF9-4DBE-BEB9-64724853182F}" srcOrd="0" destOrd="1" presId="urn:microsoft.com/office/officeart/2005/8/layout/vList2"/>
    <dgm:cxn modelId="{6AF8E3FB-B332-46E2-8128-356208DA0B0A}" srcId="{A81B2DF6-B00B-4F4F-BE92-6BEACD99B936}" destId="{74AD8E46-FB49-46F8-BDDD-4219F0897662}" srcOrd="0" destOrd="0" parTransId="{C8F43038-322F-48B5-BE07-E910942F5EB3}" sibTransId="{51D415C2-C5A6-4FA2-BA0D-D522487D0F0E}"/>
    <dgm:cxn modelId="{7677F7EA-55B3-41FC-9F5E-B4BDD199D9E6}" srcId="{FE04D77D-7C02-4FBC-BFC7-54647DC0078B}" destId="{BF87ADCB-4589-48CE-B33E-D316CD5C1197}" srcOrd="1" destOrd="0" parTransId="{F35E5B81-C963-4319-B933-05EED74D312E}" sibTransId="{189B4299-93C3-406D-9ED2-1F101FF056ED}"/>
    <dgm:cxn modelId="{89529F7E-018B-4720-ACBC-B415434A28FE}" srcId="{87874FDD-7878-4622-BBFB-412F8A0B5F1F}" destId="{FE04D77D-7C02-4FBC-BFC7-54647DC0078B}" srcOrd="1" destOrd="0" parTransId="{ABD4C4DA-EFC0-4EC9-9A85-F635CF44C9DC}" sibTransId="{25FE6E96-8BD0-418F-BCDA-FD79B86F1BE9}"/>
    <dgm:cxn modelId="{02AE5758-DD3E-43B3-BEFF-4EE58C54FFDE}" type="presOf" srcId="{3FC52699-8A9A-4307-AABD-48DF425B384D}" destId="{E8A44660-7FF9-4DBE-BEB9-64724853182F}" srcOrd="0" destOrd="3" presId="urn:microsoft.com/office/officeart/2005/8/layout/vList2"/>
    <dgm:cxn modelId="{8E4426D4-C592-4989-A756-D73B93BB5F3C}" type="presOf" srcId="{A81B2DF6-B00B-4F4F-BE92-6BEACD99B936}" destId="{5A76F817-BCFA-4A98-A9F0-2ED486B58F0F}" srcOrd="0" destOrd="0" presId="urn:microsoft.com/office/officeart/2005/8/layout/vList2"/>
    <dgm:cxn modelId="{9F844ECB-E6AD-45C0-A310-709DD352252D}" srcId="{A81B2DF6-B00B-4F4F-BE92-6BEACD99B936}" destId="{3FC52699-8A9A-4307-AABD-48DF425B384D}" srcOrd="3" destOrd="0" parTransId="{30B88255-B5FE-4C66-A843-F4A78C7D1DC5}" sibTransId="{8D160B44-E079-4C4D-AC61-488063127C51}"/>
    <dgm:cxn modelId="{025ACF18-BC55-4858-AD6E-AA8996CD7650}" srcId="{A81B2DF6-B00B-4F4F-BE92-6BEACD99B936}" destId="{70A110DD-C921-43A5-B8E3-39CCBFA979C9}" srcOrd="4" destOrd="0" parTransId="{4DAAC936-A5D0-4912-AFBA-9FC6D5393CFB}" sibTransId="{1034FED9-14AD-4D8D-8436-1F0FF1F21F55}"/>
    <dgm:cxn modelId="{99C3C4D9-E0AE-4EED-9EAB-4725E50FE5CA}" type="presOf" srcId="{74AD8E46-FB49-46F8-BDDD-4219F0897662}" destId="{E8A44660-7FF9-4DBE-BEB9-64724853182F}" srcOrd="0" destOrd="0" presId="urn:microsoft.com/office/officeart/2005/8/layout/vList2"/>
    <dgm:cxn modelId="{EE2A5BE1-33EC-410A-AF3D-FD4CD8FD157A}" srcId="{FE04D77D-7C02-4FBC-BFC7-54647DC0078B}" destId="{45047C82-D4C0-4E48-BB2E-71B99BBFEAC4}" srcOrd="0" destOrd="0" parTransId="{0435E587-777F-4D3E-93FB-782BA9CAA0D8}" sibTransId="{063134FE-D21E-4913-B8D4-7EBB17A89FF1}"/>
    <dgm:cxn modelId="{9BA786D2-E0E6-456F-AE87-B71C3B0CC8E1}" type="presOf" srcId="{45047C82-D4C0-4E48-BB2E-71B99BBFEAC4}" destId="{AC8FA3F0-4C89-4C48-91C2-1D8FE236B120}" srcOrd="0" destOrd="0" presId="urn:microsoft.com/office/officeart/2005/8/layout/vList2"/>
    <dgm:cxn modelId="{8936A515-B86B-4D58-BAA1-981D2A063A68}" type="presOf" srcId="{87874FDD-7878-4622-BBFB-412F8A0B5F1F}" destId="{2529EE83-2361-40CB-AAD7-0AB93430ED74}" srcOrd="0" destOrd="0" presId="urn:microsoft.com/office/officeart/2005/8/layout/vList2"/>
    <dgm:cxn modelId="{5D46CCE8-DD81-4B3E-A966-7AE39CA7FA8B}" type="presOf" srcId="{BF87ADCB-4589-48CE-B33E-D316CD5C1197}" destId="{AC8FA3F0-4C89-4C48-91C2-1D8FE236B120}" srcOrd="0" destOrd="1" presId="urn:microsoft.com/office/officeart/2005/8/layout/vList2"/>
    <dgm:cxn modelId="{F0F6B4E4-F7D5-4A26-8E6F-DA858D8B73E8}" type="presOf" srcId="{B25E9109-E163-4316-824D-BBFDB5C418C6}" destId="{E8A44660-7FF9-4DBE-BEB9-64724853182F}" srcOrd="0" destOrd="2" presId="urn:microsoft.com/office/officeart/2005/8/layout/vList2"/>
    <dgm:cxn modelId="{40E141B2-22E8-45E1-99E4-602D2329C721}" srcId="{A81B2DF6-B00B-4F4F-BE92-6BEACD99B936}" destId="{B25E9109-E163-4316-824D-BBFDB5C418C6}" srcOrd="2" destOrd="0" parTransId="{BBB9775E-EBD4-4406-8D66-933DD7264E90}" sibTransId="{74AB23E5-DCEB-4F12-AA52-FB3AFFE6A495}"/>
    <dgm:cxn modelId="{50970793-37EF-4D2A-A5A8-73CFC7299C11}" type="presOf" srcId="{70A110DD-C921-43A5-B8E3-39CCBFA979C9}" destId="{E8A44660-7FF9-4DBE-BEB9-64724853182F}" srcOrd="0" destOrd="4" presId="urn:microsoft.com/office/officeart/2005/8/layout/vList2"/>
    <dgm:cxn modelId="{C1FF0CC3-3DF4-4E77-9E10-1C20ECC491B3}" type="presParOf" srcId="{2529EE83-2361-40CB-AAD7-0AB93430ED74}" destId="{5A76F817-BCFA-4A98-A9F0-2ED486B58F0F}" srcOrd="0" destOrd="0" presId="urn:microsoft.com/office/officeart/2005/8/layout/vList2"/>
    <dgm:cxn modelId="{318BD934-6835-4362-90A9-515F68D3854E}" type="presParOf" srcId="{2529EE83-2361-40CB-AAD7-0AB93430ED74}" destId="{E8A44660-7FF9-4DBE-BEB9-64724853182F}" srcOrd="1" destOrd="0" presId="urn:microsoft.com/office/officeart/2005/8/layout/vList2"/>
    <dgm:cxn modelId="{BE157007-EBED-4683-ACA0-DBAA4F23CC33}" type="presParOf" srcId="{2529EE83-2361-40CB-AAD7-0AB93430ED74}" destId="{0AFB59F7-80B7-4748-A211-8CCCFE801A1B}" srcOrd="2" destOrd="0" presId="urn:microsoft.com/office/officeart/2005/8/layout/vList2"/>
    <dgm:cxn modelId="{D84B2AFF-B550-4F10-9617-332C7E0D2A0E}" type="presParOf" srcId="{2529EE83-2361-40CB-AAD7-0AB93430ED74}" destId="{AC8FA3F0-4C89-4C48-91C2-1D8FE236B12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7659728B-0018-4920-BBA9-A9F92639A47C}" type="doc">
      <dgm:prSet loTypeId="urn:microsoft.com/office/officeart/2005/8/layout/vList2" loCatId="list" qsTypeId="urn:microsoft.com/office/officeart/2005/8/quickstyle/simple1" qsCatId="simple" csTypeId="urn:microsoft.com/office/officeart/2005/8/colors/colorful1#47" csCatId="colorful" phldr="1"/>
      <dgm:spPr/>
      <dgm:t>
        <a:bodyPr/>
        <a:lstStyle/>
        <a:p>
          <a:endParaRPr lang="en-US"/>
        </a:p>
      </dgm:t>
    </dgm:pt>
    <dgm:pt modelId="{6B30AE4E-7DAA-4021-B36B-E2406F924783}">
      <dgm:prSet/>
      <dgm:spPr/>
      <dgm:t>
        <a:bodyPr/>
        <a:lstStyle/>
        <a:p>
          <a:pPr rtl="0"/>
          <a:r>
            <a:rPr lang="en-US" dirty="0"/>
            <a:t>taxable as individuals and hence,</a:t>
          </a:r>
        </a:p>
      </dgm:t>
    </dgm:pt>
    <dgm:pt modelId="{67505759-6E44-4A36-AFB8-178F01FCA2AA}" type="parTrans" cxnId="{D203E327-1E0D-4320-9425-35C86F7461E5}">
      <dgm:prSet/>
      <dgm:spPr/>
      <dgm:t>
        <a:bodyPr/>
        <a:lstStyle/>
        <a:p>
          <a:endParaRPr lang="en-US"/>
        </a:p>
      </dgm:t>
    </dgm:pt>
    <dgm:pt modelId="{B53D4FC7-0334-427D-A78B-8F2C982A9283}" type="sibTrans" cxnId="{D203E327-1E0D-4320-9425-35C86F7461E5}">
      <dgm:prSet/>
      <dgm:spPr/>
      <dgm:t>
        <a:bodyPr/>
        <a:lstStyle/>
        <a:p>
          <a:endParaRPr lang="en-US"/>
        </a:p>
      </dgm:t>
    </dgm:pt>
    <dgm:pt modelId="{044FD75F-6DB2-49C6-A2EF-346B51B25FEC}">
      <dgm:prSet/>
      <dgm:spPr/>
      <dgm:t>
        <a:bodyPr/>
        <a:lstStyle/>
        <a:p>
          <a:pPr rtl="0"/>
          <a:r>
            <a:rPr lang="en-US" dirty="0" err="1"/>
            <a:t>Shardaben</a:t>
          </a:r>
          <a:r>
            <a:rPr lang="en-US" dirty="0"/>
            <a:t> Mafatlal </a:t>
          </a:r>
          <a:r>
            <a:rPr lang="en-US" dirty="0" err="1"/>
            <a:t>Trsut</a:t>
          </a:r>
          <a:r>
            <a:rPr lang="en-US" dirty="0"/>
            <a:t> [( 247 ITR 1 (</a:t>
          </a:r>
          <a:r>
            <a:rPr lang="en-US" dirty="0" err="1"/>
            <a:t>Bom</a:t>
          </a:r>
          <a:r>
            <a:rPr lang="en-US" dirty="0"/>
            <a:t>)];</a:t>
          </a:r>
        </a:p>
      </dgm:t>
    </dgm:pt>
    <dgm:pt modelId="{8FE08171-88E4-49CF-8A96-1195629122FA}" type="parTrans" cxnId="{A549BD68-0C81-4F8E-9352-B2EF9501621A}">
      <dgm:prSet/>
      <dgm:spPr/>
      <dgm:t>
        <a:bodyPr/>
        <a:lstStyle/>
        <a:p>
          <a:endParaRPr lang="en-US"/>
        </a:p>
      </dgm:t>
    </dgm:pt>
    <dgm:pt modelId="{2A02288C-768F-44EF-9ED1-9EC65FAE98C5}" type="sibTrans" cxnId="{A549BD68-0C81-4F8E-9352-B2EF9501621A}">
      <dgm:prSet/>
      <dgm:spPr/>
      <dgm:t>
        <a:bodyPr/>
        <a:lstStyle/>
        <a:p>
          <a:endParaRPr lang="en-US"/>
        </a:p>
      </dgm:t>
    </dgm:pt>
    <dgm:pt modelId="{FC800F89-23B8-413C-97D8-5A34B015C1DF}">
      <dgm:prSet/>
      <dgm:spPr/>
      <dgm:t>
        <a:bodyPr/>
        <a:lstStyle/>
        <a:p>
          <a:pPr rtl="0"/>
          <a:r>
            <a:rPr lang="en-US" dirty="0" err="1"/>
            <a:t>Venu</a:t>
          </a:r>
          <a:r>
            <a:rPr lang="en-US" dirty="0"/>
            <a:t> Suresh Sanjay Trust [221 ITR 649 (Mad)];</a:t>
          </a:r>
        </a:p>
      </dgm:t>
    </dgm:pt>
    <dgm:pt modelId="{F6BCE896-4CB4-4776-8F6B-C133E252C24C}" type="parTrans" cxnId="{EAD12583-2D15-467B-AB4D-AEEA4B9E6B75}">
      <dgm:prSet/>
      <dgm:spPr/>
      <dgm:t>
        <a:bodyPr/>
        <a:lstStyle/>
        <a:p>
          <a:endParaRPr lang="en-US"/>
        </a:p>
      </dgm:t>
    </dgm:pt>
    <dgm:pt modelId="{3023E531-8AD4-447F-B775-EF8A51549A87}" type="sibTrans" cxnId="{EAD12583-2D15-467B-AB4D-AEEA4B9E6B75}">
      <dgm:prSet/>
      <dgm:spPr/>
      <dgm:t>
        <a:bodyPr/>
        <a:lstStyle/>
        <a:p>
          <a:endParaRPr lang="en-US"/>
        </a:p>
      </dgm:t>
    </dgm:pt>
    <dgm:pt modelId="{C8BAE382-DAAA-4CB5-B32C-2A7F4CBBDCFD}">
      <dgm:prSet/>
      <dgm:spPr/>
      <dgm:t>
        <a:bodyPr/>
        <a:lstStyle/>
        <a:p>
          <a:pPr rtl="0"/>
          <a:r>
            <a:rPr lang="en-US" dirty="0" err="1"/>
            <a:t>Ramesh</a:t>
          </a:r>
          <a:r>
            <a:rPr lang="en-US" dirty="0"/>
            <a:t> Mahesh Sanjay Trust [231 ITR 752 (Mad)]</a:t>
          </a:r>
        </a:p>
      </dgm:t>
    </dgm:pt>
    <dgm:pt modelId="{BCEB6E67-5CA2-4270-AF81-E9E9D315BB65}" type="parTrans" cxnId="{9747A502-D4FF-4D8E-9717-273523A47F91}">
      <dgm:prSet/>
      <dgm:spPr/>
      <dgm:t>
        <a:bodyPr/>
        <a:lstStyle/>
        <a:p>
          <a:endParaRPr lang="en-US"/>
        </a:p>
      </dgm:t>
    </dgm:pt>
    <dgm:pt modelId="{6827B4A8-C755-4800-93C9-B76769242199}" type="sibTrans" cxnId="{9747A502-D4FF-4D8E-9717-273523A47F91}">
      <dgm:prSet/>
      <dgm:spPr/>
      <dgm:t>
        <a:bodyPr/>
        <a:lstStyle/>
        <a:p>
          <a:endParaRPr lang="en-US"/>
        </a:p>
      </dgm:t>
    </dgm:pt>
    <dgm:pt modelId="{5FCB4991-52E1-4638-ADF5-C4C328CE5F78}">
      <dgm:prSet/>
      <dgm:spPr/>
      <dgm:t>
        <a:bodyPr/>
        <a:lstStyle/>
        <a:p>
          <a:pPr rtl="0"/>
          <a:r>
            <a:rPr lang="en-US" dirty="0"/>
            <a:t>entitled to deduction/ benefits available to individual </a:t>
          </a:r>
        </a:p>
      </dgm:t>
    </dgm:pt>
    <dgm:pt modelId="{FEFF6BFE-2982-4AE5-9716-180F4E75279B}" type="parTrans" cxnId="{9E0CB6DF-04A2-46BC-A4C8-D21285ACBC0C}">
      <dgm:prSet/>
      <dgm:spPr/>
      <dgm:t>
        <a:bodyPr/>
        <a:lstStyle/>
        <a:p>
          <a:endParaRPr lang="en-US"/>
        </a:p>
      </dgm:t>
    </dgm:pt>
    <dgm:pt modelId="{00F69A2F-2888-44B6-B39C-DE8A7EE03D92}" type="sibTrans" cxnId="{9E0CB6DF-04A2-46BC-A4C8-D21285ACBC0C}">
      <dgm:prSet/>
      <dgm:spPr/>
      <dgm:t>
        <a:bodyPr/>
        <a:lstStyle/>
        <a:p>
          <a:endParaRPr lang="en-US"/>
        </a:p>
      </dgm:t>
    </dgm:pt>
    <dgm:pt modelId="{F7028FE1-A143-4F2A-A9BD-7D7047631D64}">
      <dgm:prSet/>
      <dgm:spPr/>
      <dgm:t>
        <a:bodyPr/>
        <a:lstStyle/>
        <a:p>
          <a:pPr rtl="0"/>
          <a:r>
            <a:rPr lang="en-US" dirty="0"/>
            <a:t>Deepak Family Trust [211 ITR 575 (</a:t>
          </a:r>
          <a:r>
            <a:rPr lang="en-US" dirty="0" err="1"/>
            <a:t>Guj</a:t>
          </a:r>
          <a:r>
            <a:rPr lang="en-US" dirty="0"/>
            <a:t>)];</a:t>
          </a:r>
        </a:p>
      </dgm:t>
    </dgm:pt>
    <dgm:pt modelId="{5A299A98-B7A8-41DF-8C5F-B294BDBDA04F}" type="sibTrans" cxnId="{5FF2DA18-3FCE-4B4B-B2BF-8763BBD49918}">
      <dgm:prSet/>
      <dgm:spPr/>
      <dgm:t>
        <a:bodyPr/>
        <a:lstStyle/>
        <a:p>
          <a:endParaRPr lang="en-US"/>
        </a:p>
      </dgm:t>
    </dgm:pt>
    <dgm:pt modelId="{A90D29AF-129C-4010-997F-C66B799D284C}" type="parTrans" cxnId="{5FF2DA18-3FCE-4B4B-B2BF-8763BBD49918}">
      <dgm:prSet/>
      <dgm:spPr/>
      <dgm:t>
        <a:bodyPr/>
        <a:lstStyle/>
        <a:p>
          <a:endParaRPr lang="en-US"/>
        </a:p>
      </dgm:t>
    </dgm:pt>
    <dgm:pt modelId="{CDFAF4DA-21A2-41FB-8667-FCFBBE1FA9E9}" type="pres">
      <dgm:prSet presAssocID="{7659728B-0018-4920-BBA9-A9F92639A47C}" presName="linear" presStyleCnt="0">
        <dgm:presLayoutVars>
          <dgm:animLvl val="lvl"/>
          <dgm:resizeHandles val="exact"/>
        </dgm:presLayoutVars>
      </dgm:prSet>
      <dgm:spPr/>
      <dgm:t>
        <a:bodyPr/>
        <a:lstStyle/>
        <a:p>
          <a:endParaRPr lang="en-GB"/>
        </a:p>
      </dgm:t>
    </dgm:pt>
    <dgm:pt modelId="{C684AF8B-0197-496F-A3BF-0128EB83B4D8}" type="pres">
      <dgm:prSet presAssocID="{6B30AE4E-7DAA-4021-B36B-E2406F924783}" presName="parentText" presStyleLbl="node1" presStyleIdx="0" presStyleCnt="2">
        <dgm:presLayoutVars>
          <dgm:chMax val="0"/>
          <dgm:bulletEnabled val="1"/>
        </dgm:presLayoutVars>
      </dgm:prSet>
      <dgm:spPr/>
      <dgm:t>
        <a:bodyPr/>
        <a:lstStyle/>
        <a:p>
          <a:endParaRPr lang="en-GB"/>
        </a:p>
      </dgm:t>
    </dgm:pt>
    <dgm:pt modelId="{ACAE6F14-9E0A-4D1A-B458-ACDCC03ABCFB}" type="pres">
      <dgm:prSet presAssocID="{B53D4FC7-0334-427D-A78B-8F2C982A9283}" presName="spacer" presStyleCnt="0"/>
      <dgm:spPr/>
    </dgm:pt>
    <dgm:pt modelId="{1CFFD7DE-2AD1-4599-8D3A-0748F7336B37}" type="pres">
      <dgm:prSet presAssocID="{5FCB4991-52E1-4638-ADF5-C4C328CE5F78}" presName="parentText" presStyleLbl="node1" presStyleIdx="1" presStyleCnt="2">
        <dgm:presLayoutVars>
          <dgm:chMax val="0"/>
          <dgm:bulletEnabled val="1"/>
        </dgm:presLayoutVars>
      </dgm:prSet>
      <dgm:spPr/>
      <dgm:t>
        <a:bodyPr/>
        <a:lstStyle/>
        <a:p>
          <a:endParaRPr lang="en-GB"/>
        </a:p>
      </dgm:t>
    </dgm:pt>
    <dgm:pt modelId="{22A728C9-1370-4472-AF70-4590D5A6F461}" type="pres">
      <dgm:prSet presAssocID="{5FCB4991-52E1-4638-ADF5-C4C328CE5F78}" presName="childText" presStyleLbl="revTx" presStyleIdx="0" presStyleCnt="1">
        <dgm:presLayoutVars>
          <dgm:bulletEnabled val="1"/>
        </dgm:presLayoutVars>
      </dgm:prSet>
      <dgm:spPr/>
      <dgm:t>
        <a:bodyPr/>
        <a:lstStyle/>
        <a:p>
          <a:endParaRPr lang="en-GB"/>
        </a:p>
      </dgm:t>
    </dgm:pt>
  </dgm:ptLst>
  <dgm:cxnLst>
    <dgm:cxn modelId="{03815153-8A35-4027-9188-CE9FE15D4427}" type="presOf" srcId="{044FD75F-6DB2-49C6-A2EF-346B51B25FEC}" destId="{22A728C9-1370-4472-AF70-4590D5A6F461}" srcOrd="0" destOrd="1" presId="urn:microsoft.com/office/officeart/2005/8/layout/vList2"/>
    <dgm:cxn modelId="{5FF2DA18-3FCE-4B4B-B2BF-8763BBD49918}" srcId="{5FCB4991-52E1-4638-ADF5-C4C328CE5F78}" destId="{F7028FE1-A143-4F2A-A9BD-7D7047631D64}" srcOrd="0" destOrd="0" parTransId="{A90D29AF-129C-4010-997F-C66B799D284C}" sibTransId="{5A299A98-B7A8-41DF-8C5F-B294BDBDA04F}"/>
    <dgm:cxn modelId="{685C6CCD-CD19-4978-9A7B-F844587AACEA}" type="presOf" srcId="{F7028FE1-A143-4F2A-A9BD-7D7047631D64}" destId="{22A728C9-1370-4472-AF70-4590D5A6F461}" srcOrd="0" destOrd="0" presId="urn:microsoft.com/office/officeart/2005/8/layout/vList2"/>
    <dgm:cxn modelId="{22BBBBB0-ED4D-43E7-B82F-5C82BA32283D}" type="presOf" srcId="{5FCB4991-52E1-4638-ADF5-C4C328CE5F78}" destId="{1CFFD7DE-2AD1-4599-8D3A-0748F7336B37}" srcOrd="0" destOrd="0" presId="urn:microsoft.com/office/officeart/2005/8/layout/vList2"/>
    <dgm:cxn modelId="{A477C7B5-3DE6-4758-9A9E-4E342CF25FFF}" type="presOf" srcId="{C8BAE382-DAAA-4CB5-B32C-2A7F4CBBDCFD}" destId="{22A728C9-1370-4472-AF70-4590D5A6F461}" srcOrd="0" destOrd="3" presId="urn:microsoft.com/office/officeart/2005/8/layout/vList2"/>
    <dgm:cxn modelId="{9E0CB6DF-04A2-46BC-A4C8-D21285ACBC0C}" srcId="{7659728B-0018-4920-BBA9-A9F92639A47C}" destId="{5FCB4991-52E1-4638-ADF5-C4C328CE5F78}" srcOrd="1" destOrd="0" parTransId="{FEFF6BFE-2982-4AE5-9716-180F4E75279B}" sibTransId="{00F69A2F-2888-44B6-B39C-DE8A7EE03D92}"/>
    <dgm:cxn modelId="{D203E327-1E0D-4320-9425-35C86F7461E5}" srcId="{7659728B-0018-4920-BBA9-A9F92639A47C}" destId="{6B30AE4E-7DAA-4021-B36B-E2406F924783}" srcOrd="0" destOrd="0" parTransId="{67505759-6E44-4A36-AFB8-178F01FCA2AA}" sibTransId="{B53D4FC7-0334-427D-A78B-8F2C982A9283}"/>
    <dgm:cxn modelId="{EAD12583-2D15-467B-AB4D-AEEA4B9E6B75}" srcId="{5FCB4991-52E1-4638-ADF5-C4C328CE5F78}" destId="{FC800F89-23B8-413C-97D8-5A34B015C1DF}" srcOrd="2" destOrd="0" parTransId="{F6BCE896-4CB4-4776-8F6B-C133E252C24C}" sibTransId="{3023E531-8AD4-447F-B775-EF8A51549A87}"/>
    <dgm:cxn modelId="{79B880FD-D37C-4A4D-A4B7-7F9589980B53}" type="presOf" srcId="{6B30AE4E-7DAA-4021-B36B-E2406F924783}" destId="{C684AF8B-0197-496F-A3BF-0128EB83B4D8}" srcOrd="0" destOrd="0" presId="urn:microsoft.com/office/officeart/2005/8/layout/vList2"/>
    <dgm:cxn modelId="{E1D5E33C-28CB-49C5-B2DE-132426D9A48A}" type="presOf" srcId="{7659728B-0018-4920-BBA9-A9F92639A47C}" destId="{CDFAF4DA-21A2-41FB-8667-FCFBBE1FA9E9}" srcOrd="0" destOrd="0" presId="urn:microsoft.com/office/officeart/2005/8/layout/vList2"/>
    <dgm:cxn modelId="{A549BD68-0C81-4F8E-9352-B2EF9501621A}" srcId="{5FCB4991-52E1-4638-ADF5-C4C328CE5F78}" destId="{044FD75F-6DB2-49C6-A2EF-346B51B25FEC}" srcOrd="1" destOrd="0" parTransId="{8FE08171-88E4-49CF-8A96-1195629122FA}" sibTransId="{2A02288C-768F-44EF-9ED1-9EC65FAE98C5}"/>
    <dgm:cxn modelId="{373D90CD-67DA-4975-8F1A-924144B64D25}" type="presOf" srcId="{FC800F89-23B8-413C-97D8-5A34B015C1DF}" destId="{22A728C9-1370-4472-AF70-4590D5A6F461}" srcOrd="0" destOrd="2" presId="urn:microsoft.com/office/officeart/2005/8/layout/vList2"/>
    <dgm:cxn modelId="{9747A502-D4FF-4D8E-9717-273523A47F91}" srcId="{5FCB4991-52E1-4638-ADF5-C4C328CE5F78}" destId="{C8BAE382-DAAA-4CB5-B32C-2A7F4CBBDCFD}" srcOrd="3" destOrd="0" parTransId="{BCEB6E67-5CA2-4270-AF81-E9E9D315BB65}" sibTransId="{6827B4A8-C755-4800-93C9-B76769242199}"/>
    <dgm:cxn modelId="{0CE600FE-18A9-4911-A374-B01AE8243DA9}" type="presParOf" srcId="{CDFAF4DA-21A2-41FB-8667-FCFBBE1FA9E9}" destId="{C684AF8B-0197-496F-A3BF-0128EB83B4D8}" srcOrd="0" destOrd="0" presId="urn:microsoft.com/office/officeart/2005/8/layout/vList2"/>
    <dgm:cxn modelId="{CA7D4EE3-CEE6-407B-8720-81EB7EB18A62}" type="presParOf" srcId="{CDFAF4DA-21A2-41FB-8667-FCFBBE1FA9E9}" destId="{ACAE6F14-9E0A-4D1A-B458-ACDCC03ABCFB}" srcOrd="1" destOrd="0" presId="urn:microsoft.com/office/officeart/2005/8/layout/vList2"/>
    <dgm:cxn modelId="{EA04C52F-5B89-405A-8839-305B78F1226F}" type="presParOf" srcId="{CDFAF4DA-21A2-41FB-8667-FCFBBE1FA9E9}" destId="{1CFFD7DE-2AD1-4599-8D3A-0748F7336B37}" srcOrd="2" destOrd="0" presId="urn:microsoft.com/office/officeart/2005/8/layout/vList2"/>
    <dgm:cxn modelId="{16981074-100C-499D-9EC3-D56AB96CCEB8}" type="presParOf" srcId="{CDFAF4DA-21A2-41FB-8667-FCFBBE1FA9E9}" destId="{22A728C9-1370-4472-AF70-4590D5A6F46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666D3039-C4E1-4D91-9C40-9E5001720CFD}" type="doc">
      <dgm:prSet loTypeId="urn:microsoft.com/office/officeart/2005/8/layout/vList2" loCatId="list" qsTypeId="urn:microsoft.com/office/officeart/2005/8/quickstyle/simple1" qsCatId="simple" csTypeId="urn:microsoft.com/office/officeart/2005/8/colors/colorful1#48" csCatId="colorful"/>
      <dgm:spPr/>
      <dgm:t>
        <a:bodyPr/>
        <a:lstStyle/>
        <a:p>
          <a:endParaRPr lang="en-US"/>
        </a:p>
      </dgm:t>
    </dgm:pt>
    <dgm:pt modelId="{F59D9753-96DC-4703-83F1-C47BB4F95DE6}">
      <dgm:prSet/>
      <dgm:spPr/>
      <dgm:t>
        <a:bodyPr/>
        <a:lstStyle/>
        <a:p>
          <a:pPr rtl="0"/>
          <a:r>
            <a:rPr lang="en-US" dirty="0"/>
            <a:t>Article 296 of Indian Constitution - Escheat</a:t>
          </a:r>
        </a:p>
      </dgm:t>
    </dgm:pt>
    <dgm:pt modelId="{196392ED-F9AB-46DF-AE6D-E69141CC6728}" type="parTrans" cxnId="{333DB35A-9AEE-4CB7-B667-6A5E06AA1254}">
      <dgm:prSet/>
      <dgm:spPr/>
      <dgm:t>
        <a:bodyPr/>
        <a:lstStyle/>
        <a:p>
          <a:endParaRPr lang="en-US"/>
        </a:p>
      </dgm:t>
    </dgm:pt>
    <dgm:pt modelId="{14787081-8CB1-4FEB-AA4C-FAFB25F66042}" type="sibTrans" cxnId="{333DB35A-9AEE-4CB7-B667-6A5E06AA1254}">
      <dgm:prSet/>
      <dgm:spPr/>
      <dgm:t>
        <a:bodyPr/>
        <a:lstStyle/>
        <a:p>
          <a:endParaRPr lang="en-US"/>
        </a:p>
      </dgm:t>
    </dgm:pt>
    <dgm:pt modelId="{4A4B79E0-12A0-462B-9E76-78070B40590B}">
      <dgm:prSet/>
      <dgm:spPr/>
      <dgm:t>
        <a:bodyPr/>
        <a:lstStyle/>
        <a:p>
          <a:pPr rtl="0"/>
          <a:r>
            <a:rPr lang="en-US" dirty="0"/>
            <a:t>the reversion of property to the state, or (in feudal law) to a lord, on the owner's dying without legal heirs.</a:t>
          </a:r>
        </a:p>
      </dgm:t>
    </dgm:pt>
    <dgm:pt modelId="{D0C6FD43-4E40-4E2A-BFCC-6934CD4A4520}" type="parTrans" cxnId="{44E3ACAC-8FDA-4163-88D2-43BFC9385CAD}">
      <dgm:prSet/>
      <dgm:spPr/>
      <dgm:t>
        <a:bodyPr/>
        <a:lstStyle/>
        <a:p>
          <a:endParaRPr lang="en-US"/>
        </a:p>
      </dgm:t>
    </dgm:pt>
    <dgm:pt modelId="{7D6E937A-0952-42B6-A473-C0506C70D473}" type="sibTrans" cxnId="{44E3ACAC-8FDA-4163-88D2-43BFC9385CAD}">
      <dgm:prSet/>
      <dgm:spPr/>
      <dgm:t>
        <a:bodyPr/>
        <a:lstStyle/>
        <a:p>
          <a:endParaRPr lang="en-US"/>
        </a:p>
      </dgm:t>
    </dgm:pt>
    <dgm:pt modelId="{21BCCF1E-C17B-4CC1-BC95-596EE9AA5C12}">
      <dgm:prSet/>
      <dgm:spPr/>
      <dgm:t>
        <a:bodyPr/>
        <a:lstStyle/>
        <a:p>
          <a:pPr rtl="0"/>
          <a:r>
            <a:rPr lang="en-US" dirty="0"/>
            <a:t>Interlocking companies, aggressive tax planning structures</a:t>
          </a:r>
        </a:p>
      </dgm:t>
    </dgm:pt>
    <dgm:pt modelId="{6D238149-FE68-4FFD-B71C-A897B376DD4F}" type="parTrans" cxnId="{FFAB7D58-301A-497B-90BE-1C611AF4B2D0}">
      <dgm:prSet/>
      <dgm:spPr/>
      <dgm:t>
        <a:bodyPr/>
        <a:lstStyle/>
        <a:p>
          <a:endParaRPr lang="en-US"/>
        </a:p>
      </dgm:t>
    </dgm:pt>
    <dgm:pt modelId="{B4D55520-CB83-422A-860C-292B5E517D50}" type="sibTrans" cxnId="{FFAB7D58-301A-497B-90BE-1C611AF4B2D0}">
      <dgm:prSet/>
      <dgm:spPr/>
      <dgm:t>
        <a:bodyPr/>
        <a:lstStyle/>
        <a:p>
          <a:endParaRPr lang="en-US"/>
        </a:p>
      </dgm:t>
    </dgm:pt>
    <dgm:pt modelId="{1C49A870-13A2-4B59-B194-FA946ED36A09}" type="pres">
      <dgm:prSet presAssocID="{666D3039-C4E1-4D91-9C40-9E5001720CFD}" presName="linear" presStyleCnt="0">
        <dgm:presLayoutVars>
          <dgm:animLvl val="lvl"/>
          <dgm:resizeHandles val="exact"/>
        </dgm:presLayoutVars>
      </dgm:prSet>
      <dgm:spPr/>
      <dgm:t>
        <a:bodyPr/>
        <a:lstStyle/>
        <a:p>
          <a:endParaRPr lang="en-GB"/>
        </a:p>
      </dgm:t>
    </dgm:pt>
    <dgm:pt modelId="{3BF47004-2B92-492A-BF90-74F1687FE3BD}" type="pres">
      <dgm:prSet presAssocID="{F59D9753-96DC-4703-83F1-C47BB4F95DE6}" presName="parentText" presStyleLbl="node1" presStyleIdx="0" presStyleCnt="2">
        <dgm:presLayoutVars>
          <dgm:chMax val="0"/>
          <dgm:bulletEnabled val="1"/>
        </dgm:presLayoutVars>
      </dgm:prSet>
      <dgm:spPr/>
      <dgm:t>
        <a:bodyPr/>
        <a:lstStyle/>
        <a:p>
          <a:endParaRPr lang="en-GB"/>
        </a:p>
      </dgm:t>
    </dgm:pt>
    <dgm:pt modelId="{D4087B95-F864-468D-867B-879967E4AB2F}" type="pres">
      <dgm:prSet presAssocID="{F59D9753-96DC-4703-83F1-C47BB4F95DE6}" presName="childText" presStyleLbl="revTx" presStyleIdx="0" presStyleCnt="1">
        <dgm:presLayoutVars>
          <dgm:bulletEnabled val="1"/>
        </dgm:presLayoutVars>
      </dgm:prSet>
      <dgm:spPr/>
      <dgm:t>
        <a:bodyPr/>
        <a:lstStyle/>
        <a:p>
          <a:endParaRPr lang="en-GB"/>
        </a:p>
      </dgm:t>
    </dgm:pt>
    <dgm:pt modelId="{214769AA-5EE8-41F9-9179-10403F9FA002}" type="pres">
      <dgm:prSet presAssocID="{21BCCF1E-C17B-4CC1-BC95-596EE9AA5C12}" presName="parentText" presStyleLbl="node1" presStyleIdx="1" presStyleCnt="2">
        <dgm:presLayoutVars>
          <dgm:chMax val="0"/>
          <dgm:bulletEnabled val="1"/>
        </dgm:presLayoutVars>
      </dgm:prSet>
      <dgm:spPr/>
      <dgm:t>
        <a:bodyPr/>
        <a:lstStyle/>
        <a:p>
          <a:endParaRPr lang="en-GB"/>
        </a:p>
      </dgm:t>
    </dgm:pt>
  </dgm:ptLst>
  <dgm:cxnLst>
    <dgm:cxn modelId="{67B24308-7CA8-411B-A470-875E1706CF2E}" type="presOf" srcId="{4A4B79E0-12A0-462B-9E76-78070B40590B}" destId="{D4087B95-F864-468D-867B-879967E4AB2F}" srcOrd="0" destOrd="0" presId="urn:microsoft.com/office/officeart/2005/8/layout/vList2"/>
    <dgm:cxn modelId="{FD8A9350-C02D-438C-8A7D-8AC4C2A037EE}" type="presOf" srcId="{F59D9753-96DC-4703-83F1-C47BB4F95DE6}" destId="{3BF47004-2B92-492A-BF90-74F1687FE3BD}" srcOrd="0" destOrd="0" presId="urn:microsoft.com/office/officeart/2005/8/layout/vList2"/>
    <dgm:cxn modelId="{3AC54008-93E1-4614-8528-493379E7AFFE}" type="presOf" srcId="{666D3039-C4E1-4D91-9C40-9E5001720CFD}" destId="{1C49A870-13A2-4B59-B194-FA946ED36A09}" srcOrd="0" destOrd="0" presId="urn:microsoft.com/office/officeart/2005/8/layout/vList2"/>
    <dgm:cxn modelId="{FFAB7D58-301A-497B-90BE-1C611AF4B2D0}" srcId="{666D3039-C4E1-4D91-9C40-9E5001720CFD}" destId="{21BCCF1E-C17B-4CC1-BC95-596EE9AA5C12}" srcOrd="1" destOrd="0" parTransId="{6D238149-FE68-4FFD-B71C-A897B376DD4F}" sibTransId="{B4D55520-CB83-422A-860C-292B5E517D50}"/>
    <dgm:cxn modelId="{44E3ACAC-8FDA-4163-88D2-43BFC9385CAD}" srcId="{F59D9753-96DC-4703-83F1-C47BB4F95DE6}" destId="{4A4B79E0-12A0-462B-9E76-78070B40590B}" srcOrd="0" destOrd="0" parTransId="{D0C6FD43-4E40-4E2A-BFCC-6934CD4A4520}" sibTransId="{7D6E937A-0952-42B6-A473-C0506C70D473}"/>
    <dgm:cxn modelId="{EFFFC206-0168-4DAC-A3BF-D329682CCCFD}" type="presOf" srcId="{21BCCF1E-C17B-4CC1-BC95-596EE9AA5C12}" destId="{214769AA-5EE8-41F9-9179-10403F9FA002}" srcOrd="0" destOrd="0" presId="urn:microsoft.com/office/officeart/2005/8/layout/vList2"/>
    <dgm:cxn modelId="{333DB35A-9AEE-4CB7-B667-6A5E06AA1254}" srcId="{666D3039-C4E1-4D91-9C40-9E5001720CFD}" destId="{F59D9753-96DC-4703-83F1-C47BB4F95DE6}" srcOrd="0" destOrd="0" parTransId="{196392ED-F9AB-46DF-AE6D-E69141CC6728}" sibTransId="{14787081-8CB1-4FEB-AA4C-FAFB25F66042}"/>
    <dgm:cxn modelId="{630DA969-ACDD-4229-B294-55E1FD6E6BB6}" type="presParOf" srcId="{1C49A870-13A2-4B59-B194-FA946ED36A09}" destId="{3BF47004-2B92-492A-BF90-74F1687FE3BD}" srcOrd="0" destOrd="0" presId="urn:microsoft.com/office/officeart/2005/8/layout/vList2"/>
    <dgm:cxn modelId="{3DEB501D-5785-49F0-A265-51A77C437E4C}" type="presParOf" srcId="{1C49A870-13A2-4B59-B194-FA946ED36A09}" destId="{D4087B95-F864-468D-867B-879967E4AB2F}" srcOrd="1" destOrd="0" presId="urn:microsoft.com/office/officeart/2005/8/layout/vList2"/>
    <dgm:cxn modelId="{B59D57F3-E27E-4F55-B02C-25997695417C}" type="presParOf" srcId="{1C49A870-13A2-4B59-B194-FA946ED36A09}" destId="{214769AA-5EE8-41F9-9179-10403F9FA0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84C5F96F-A3CE-4819-A465-09C335183912}" type="doc">
      <dgm:prSet loTypeId="urn:microsoft.com/office/officeart/2005/8/layout/vList2" loCatId="list" qsTypeId="urn:microsoft.com/office/officeart/2005/8/quickstyle/simple1" qsCatId="simple" csTypeId="urn:microsoft.com/office/officeart/2005/8/colors/colorful1#49" csCatId="colorful" phldr="1"/>
      <dgm:spPr/>
      <dgm:t>
        <a:bodyPr/>
        <a:lstStyle/>
        <a:p>
          <a:endParaRPr lang="en-US"/>
        </a:p>
      </dgm:t>
    </dgm:pt>
    <dgm:pt modelId="{39AFA8E8-49EB-437D-86D5-BFF2D83E4969}">
      <dgm:prSet/>
      <dgm:spPr/>
      <dgm:t>
        <a:bodyPr/>
        <a:lstStyle/>
        <a:p>
          <a:pPr rtl="0"/>
          <a:r>
            <a:rPr lang="en-US" dirty="0"/>
            <a:t>Single Trust may be created</a:t>
          </a:r>
        </a:p>
      </dgm:t>
    </dgm:pt>
    <dgm:pt modelId="{C20C091E-EE87-49AE-9D37-90012EF22BC0}" type="parTrans" cxnId="{840333E2-EC5F-4921-A55E-7C595A532212}">
      <dgm:prSet/>
      <dgm:spPr/>
      <dgm:t>
        <a:bodyPr/>
        <a:lstStyle/>
        <a:p>
          <a:endParaRPr lang="en-US"/>
        </a:p>
      </dgm:t>
    </dgm:pt>
    <dgm:pt modelId="{9D35FDD0-45DA-48D6-BC11-FF80479C089B}" type="sibTrans" cxnId="{840333E2-EC5F-4921-A55E-7C595A532212}">
      <dgm:prSet/>
      <dgm:spPr/>
      <dgm:t>
        <a:bodyPr/>
        <a:lstStyle/>
        <a:p>
          <a:endParaRPr lang="en-US"/>
        </a:p>
      </dgm:t>
    </dgm:pt>
    <dgm:pt modelId="{A9E4CE18-D11E-42CA-8C7E-526B1466ECEC}">
      <dgm:prSet/>
      <dgm:spPr/>
      <dgm:t>
        <a:bodyPr/>
        <a:lstStyle/>
        <a:p>
          <a:pPr rtl="0"/>
          <a:r>
            <a:rPr lang="en-US" dirty="0"/>
            <a:t>Specific or Discretionary would depend on various considerations</a:t>
          </a:r>
        </a:p>
      </dgm:t>
    </dgm:pt>
    <dgm:pt modelId="{21B1A25E-5A0A-4B2A-AF74-7219A5FE0384}" type="parTrans" cxnId="{87B75C98-4692-4161-8E40-92E41B360195}">
      <dgm:prSet/>
      <dgm:spPr/>
      <dgm:t>
        <a:bodyPr/>
        <a:lstStyle/>
        <a:p>
          <a:endParaRPr lang="en-US"/>
        </a:p>
      </dgm:t>
    </dgm:pt>
    <dgm:pt modelId="{C09185B4-3481-424C-90F8-0EFEDA22E95D}" type="sibTrans" cxnId="{87B75C98-4692-4161-8E40-92E41B360195}">
      <dgm:prSet/>
      <dgm:spPr/>
      <dgm:t>
        <a:bodyPr/>
        <a:lstStyle/>
        <a:p>
          <a:endParaRPr lang="en-US"/>
        </a:p>
      </dgm:t>
    </dgm:pt>
    <dgm:pt modelId="{605576F5-9D6E-4ED5-8090-4D93F7A7ECEE}">
      <dgm:prSet/>
      <dgm:spPr/>
      <dgm:t>
        <a:bodyPr/>
        <a:lstStyle/>
        <a:p>
          <a:pPr rtl="0"/>
          <a:r>
            <a:rPr lang="en-US" dirty="0"/>
            <a:t>Inheritance tax return</a:t>
          </a:r>
        </a:p>
      </dgm:t>
    </dgm:pt>
    <dgm:pt modelId="{71F38472-2E1A-4235-8003-A60F20837421}" type="parTrans" cxnId="{E63859C6-6F89-46BB-97F8-B699B3ACBCD2}">
      <dgm:prSet/>
      <dgm:spPr/>
      <dgm:t>
        <a:bodyPr/>
        <a:lstStyle/>
        <a:p>
          <a:endParaRPr lang="en-US"/>
        </a:p>
      </dgm:t>
    </dgm:pt>
    <dgm:pt modelId="{969434FB-A029-4CA6-BEE4-18352657326B}" type="sibTrans" cxnId="{E63859C6-6F89-46BB-97F8-B699B3ACBCD2}">
      <dgm:prSet/>
      <dgm:spPr/>
      <dgm:t>
        <a:bodyPr/>
        <a:lstStyle/>
        <a:p>
          <a:endParaRPr lang="en-US"/>
        </a:p>
      </dgm:t>
    </dgm:pt>
    <dgm:pt modelId="{FE9D0D6B-D911-4E96-85C8-69763B6B98DB}">
      <dgm:prSet/>
      <dgm:spPr/>
      <dgm:t>
        <a:bodyPr/>
        <a:lstStyle/>
        <a:p>
          <a:pPr rtl="0"/>
          <a:r>
            <a:rPr lang="en-US" dirty="0"/>
            <a:t>Disability of children</a:t>
          </a:r>
        </a:p>
      </dgm:t>
    </dgm:pt>
    <dgm:pt modelId="{33AAC314-786A-4467-A05E-A7EB742E6CA6}" type="parTrans" cxnId="{1A7B16B1-A6E2-4E9E-BB14-AD82F299CEF1}">
      <dgm:prSet/>
      <dgm:spPr/>
      <dgm:t>
        <a:bodyPr/>
        <a:lstStyle/>
        <a:p>
          <a:endParaRPr lang="en-US"/>
        </a:p>
      </dgm:t>
    </dgm:pt>
    <dgm:pt modelId="{44377693-E89B-44D1-9189-91ABF2C87544}" type="sibTrans" cxnId="{1A7B16B1-A6E2-4E9E-BB14-AD82F299CEF1}">
      <dgm:prSet/>
      <dgm:spPr/>
      <dgm:t>
        <a:bodyPr/>
        <a:lstStyle/>
        <a:p>
          <a:endParaRPr lang="en-US"/>
        </a:p>
      </dgm:t>
    </dgm:pt>
    <dgm:pt modelId="{FC7CC6A7-24BF-4452-868B-493E873C4628}">
      <dgm:prSet/>
      <dgm:spPr/>
      <dgm:t>
        <a:bodyPr/>
        <a:lstStyle/>
        <a:p>
          <a:pPr rtl="0"/>
          <a:r>
            <a:rPr lang="en-US" dirty="0"/>
            <a:t>Divorce issues</a:t>
          </a:r>
        </a:p>
      </dgm:t>
    </dgm:pt>
    <dgm:pt modelId="{DB74B9E7-B1CC-4299-BB91-CB1F46472B20}" type="parTrans" cxnId="{A739F759-179F-4EEB-9E38-0BA3694EBCDC}">
      <dgm:prSet/>
      <dgm:spPr/>
      <dgm:t>
        <a:bodyPr/>
        <a:lstStyle/>
        <a:p>
          <a:endParaRPr lang="en-US"/>
        </a:p>
      </dgm:t>
    </dgm:pt>
    <dgm:pt modelId="{0C7CB3C0-229A-4A71-B7FA-BBA6EF393268}" type="sibTrans" cxnId="{A739F759-179F-4EEB-9E38-0BA3694EBCDC}">
      <dgm:prSet/>
      <dgm:spPr/>
      <dgm:t>
        <a:bodyPr/>
        <a:lstStyle/>
        <a:p>
          <a:endParaRPr lang="en-US"/>
        </a:p>
      </dgm:t>
    </dgm:pt>
    <dgm:pt modelId="{A75DE92F-BE68-4633-9EF3-A41BA3A014B3}">
      <dgm:prSet/>
      <dgm:spPr/>
      <dgm:t>
        <a:bodyPr/>
        <a:lstStyle/>
        <a:p>
          <a:pPr rtl="0"/>
          <a:r>
            <a:rPr lang="en-US" dirty="0"/>
            <a:t>Creditors claim</a:t>
          </a:r>
        </a:p>
      </dgm:t>
    </dgm:pt>
    <dgm:pt modelId="{1B59980A-C53B-4CEA-A5CA-2F2E5312B142}" type="parTrans" cxnId="{C2F7CDBE-E7EA-4DDA-86C8-40D1363004FD}">
      <dgm:prSet/>
      <dgm:spPr/>
      <dgm:t>
        <a:bodyPr/>
        <a:lstStyle/>
        <a:p>
          <a:endParaRPr lang="en-US"/>
        </a:p>
      </dgm:t>
    </dgm:pt>
    <dgm:pt modelId="{3A9C284A-A8A8-4091-A417-C0A5779BF16E}" type="sibTrans" cxnId="{C2F7CDBE-E7EA-4DDA-86C8-40D1363004FD}">
      <dgm:prSet/>
      <dgm:spPr/>
      <dgm:t>
        <a:bodyPr/>
        <a:lstStyle/>
        <a:p>
          <a:endParaRPr lang="en-US"/>
        </a:p>
      </dgm:t>
    </dgm:pt>
    <dgm:pt modelId="{1AD4EC40-8C9C-4FDF-ACF5-BE692EB9E7C4}" type="pres">
      <dgm:prSet presAssocID="{84C5F96F-A3CE-4819-A465-09C335183912}" presName="linear" presStyleCnt="0">
        <dgm:presLayoutVars>
          <dgm:animLvl val="lvl"/>
          <dgm:resizeHandles val="exact"/>
        </dgm:presLayoutVars>
      </dgm:prSet>
      <dgm:spPr/>
      <dgm:t>
        <a:bodyPr/>
        <a:lstStyle/>
        <a:p>
          <a:endParaRPr lang="en-GB"/>
        </a:p>
      </dgm:t>
    </dgm:pt>
    <dgm:pt modelId="{2E004FD5-9417-4584-9248-0C916838B158}" type="pres">
      <dgm:prSet presAssocID="{39AFA8E8-49EB-437D-86D5-BFF2D83E4969}" presName="parentText" presStyleLbl="node1" presStyleIdx="0" presStyleCnt="2">
        <dgm:presLayoutVars>
          <dgm:chMax val="0"/>
          <dgm:bulletEnabled val="1"/>
        </dgm:presLayoutVars>
      </dgm:prSet>
      <dgm:spPr/>
      <dgm:t>
        <a:bodyPr/>
        <a:lstStyle/>
        <a:p>
          <a:endParaRPr lang="en-GB"/>
        </a:p>
      </dgm:t>
    </dgm:pt>
    <dgm:pt modelId="{C203AFE6-3EF2-4B13-B484-D81C55E66B6A}" type="pres">
      <dgm:prSet presAssocID="{9D35FDD0-45DA-48D6-BC11-FF80479C089B}" presName="spacer" presStyleCnt="0"/>
      <dgm:spPr/>
    </dgm:pt>
    <dgm:pt modelId="{5D9D884D-04EB-4BCB-BE7C-8AFEBC794943}" type="pres">
      <dgm:prSet presAssocID="{A9E4CE18-D11E-42CA-8C7E-526B1466ECEC}" presName="parentText" presStyleLbl="node1" presStyleIdx="1" presStyleCnt="2">
        <dgm:presLayoutVars>
          <dgm:chMax val="0"/>
          <dgm:bulletEnabled val="1"/>
        </dgm:presLayoutVars>
      </dgm:prSet>
      <dgm:spPr/>
      <dgm:t>
        <a:bodyPr/>
        <a:lstStyle/>
        <a:p>
          <a:endParaRPr lang="en-GB"/>
        </a:p>
      </dgm:t>
    </dgm:pt>
    <dgm:pt modelId="{A2A672D4-5AE8-483C-9D17-54B75A39518B}" type="pres">
      <dgm:prSet presAssocID="{A9E4CE18-D11E-42CA-8C7E-526B1466ECEC}" presName="childText" presStyleLbl="revTx" presStyleIdx="0" presStyleCnt="1">
        <dgm:presLayoutVars>
          <dgm:bulletEnabled val="1"/>
        </dgm:presLayoutVars>
      </dgm:prSet>
      <dgm:spPr/>
      <dgm:t>
        <a:bodyPr/>
        <a:lstStyle/>
        <a:p>
          <a:endParaRPr lang="en-GB"/>
        </a:p>
      </dgm:t>
    </dgm:pt>
  </dgm:ptLst>
  <dgm:cxnLst>
    <dgm:cxn modelId="{BFE00E13-C367-43CF-A5A7-D1EEE01DE258}" type="presOf" srcId="{A75DE92F-BE68-4633-9EF3-A41BA3A014B3}" destId="{A2A672D4-5AE8-483C-9D17-54B75A39518B}" srcOrd="0" destOrd="3" presId="urn:microsoft.com/office/officeart/2005/8/layout/vList2"/>
    <dgm:cxn modelId="{87B75C98-4692-4161-8E40-92E41B360195}" srcId="{84C5F96F-A3CE-4819-A465-09C335183912}" destId="{A9E4CE18-D11E-42CA-8C7E-526B1466ECEC}" srcOrd="1" destOrd="0" parTransId="{21B1A25E-5A0A-4B2A-AF74-7219A5FE0384}" sibTransId="{C09185B4-3481-424C-90F8-0EFEDA22E95D}"/>
    <dgm:cxn modelId="{BBC366E2-BE4F-4510-964D-2543C27D073C}" type="presOf" srcId="{84C5F96F-A3CE-4819-A465-09C335183912}" destId="{1AD4EC40-8C9C-4FDF-ACF5-BE692EB9E7C4}" srcOrd="0" destOrd="0" presId="urn:microsoft.com/office/officeart/2005/8/layout/vList2"/>
    <dgm:cxn modelId="{841E3444-16E4-4D07-A1B6-2CCC90D99778}" type="presOf" srcId="{FE9D0D6B-D911-4E96-85C8-69763B6B98DB}" destId="{A2A672D4-5AE8-483C-9D17-54B75A39518B}" srcOrd="0" destOrd="1" presId="urn:microsoft.com/office/officeart/2005/8/layout/vList2"/>
    <dgm:cxn modelId="{1A7B16B1-A6E2-4E9E-BB14-AD82F299CEF1}" srcId="{A9E4CE18-D11E-42CA-8C7E-526B1466ECEC}" destId="{FE9D0D6B-D911-4E96-85C8-69763B6B98DB}" srcOrd="1" destOrd="0" parTransId="{33AAC314-786A-4467-A05E-A7EB742E6CA6}" sibTransId="{44377693-E89B-44D1-9189-91ABF2C87544}"/>
    <dgm:cxn modelId="{B6C8115F-98C9-47DC-B77C-726DEB55F339}" type="presOf" srcId="{A9E4CE18-D11E-42CA-8C7E-526B1466ECEC}" destId="{5D9D884D-04EB-4BCB-BE7C-8AFEBC794943}" srcOrd="0" destOrd="0" presId="urn:microsoft.com/office/officeart/2005/8/layout/vList2"/>
    <dgm:cxn modelId="{0493291B-CFD3-4A4F-8076-CC0545705930}" type="presOf" srcId="{605576F5-9D6E-4ED5-8090-4D93F7A7ECEE}" destId="{A2A672D4-5AE8-483C-9D17-54B75A39518B}" srcOrd="0" destOrd="0" presId="urn:microsoft.com/office/officeart/2005/8/layout/vList2"/>
    <dgm:cxn modelId="{E63859C6-6F89-46BB-97F8-B699B3ACBCD2}" srcId="{A9E4CE18-D11E-42CA-8C7E-526B1466ECEC}" destId="{605576F5-9D6E-4ED5-8090-4D93F7A7ECEE}" srcOrd="0" destOrd="0" parTransId="{71F38472-2E1A-4235-8003-A60F20837421}" sibTransId="{969434FB-A029-4CA6-BEE4-18352657326B}"/>
    <dgm:cxn modelId="{840333E2-EC5F-4921-A55E-7C595A532212}" srcId="{84C5F96F-A3CE-4819-A465-09C335183912}" destId="{39AFA8E8-49EB-437D-86D5-BFF2D83E4969}" srcOrd="0" destOrd="0" parTransId="{C20C091E-EE87-49AE-9D37-90012EF22BC0}" sibTransId="{9D35FDD0-45DA-48D6-BC11-FF80479C089B}"/>
    <dgm:cxn modelId="{A739F759-179F-4EEB-9E38-0BA3694EBCDC}" srcId="{A9E4CE18-D11E-42CA-8C7E-526B1466ECEC}" destId="{FC7CC6A7-24BF-4452-868B-493E873C4628}" srcOrd="2" destOrd="0" parTransId="{DB74B9E7-B1CC-4299-BB91-CB1F46472B20}" sibTransId="{0C7CB3C0-229A-4A71-B7FA-BBA6EF393268}"/>
    <dgm:cxn modelId="{2F406399-5C66-4505-94F8-F6FAD78ECE17}" type="presOf" srcId="{FC7CC6A7-24BF-4452-868B-493E873C4628}" destId="{A2A672D4-5AE8-483C-9D17-54B75A39518B}" srcOrd="0" destOrd="2" presId="urn:microsoft.com/office/officeart/2005/8/layout/vList2"/>
    <dgm:cxn modelId="{B66C9B39-21CB-45B5-92F4-147E4AE4E981}" type="presOf" srcId="{39AFA8E8-49EB-437D-86D5-BFF2D83E4969}" destId="{2E004FD5-9417-4584-9248-0C916838B158}" srcOrd="0" destOrd="0" presId="urn:microsoft.com/office/officeart/2005/8/layout/vList2"/>
    <dgm:cxn modelId="{C2F7CDBE-E7EA-4DDA-86C8-40D1363004FD}" srcId="{A9E4CE18-D11E-42CA-8C7E-526B1466ECEC}" destId="{A75DE92F-BE68-4633-9EF3-A41BA3A014B3}" srcOrd="3" destOrd="0" parTransId="{1B59980A-C53B-4CEA-A5CA-2F2E5312B142}" sibTransId="{3A9C284A-A8A8-4091-A417-C0A5779BF16E}"/>
    <dgm:cxn modelId="{8CDDD447-745B-4F64-9F02-A433878B1E76}" type="presParOf" srcId="{1AD4EC40-8C9C-4FDF-ACF5-BE692EB9E7C4}" destId="{2E004FD5-9417-4584-9248-0C916838B158}" srcOrd="0" destOrd="0" presId="urn:microsoft.com/office/officeart/2005/8/layout/vList2"/>
    <dgm:cxn modelId="{9E3BEFF3-EDD4-4F5D-8136-925CFC0ADCFB}" type="presParOf" srcId="{1AD4EC40-8C9C-4FDF-ACF5-BE692EB9E7C4}" destId="{C203AFE6-3EF2-4B13-B484-D81C55E66B6A}" srcOrd="1" destOrd="0" presId="urn:microsoft.com/office/officeart/2005/8/layout/vList2"/>
    <dgm:cxn modelId="{008B4B09-A081-4394-88C7-BD31B2A0AB98}" type="presParOf" srcId="{1AD4EC40-8C9C-4FDF-ACF5-BE692EB9E7C4}" destId="{5D9D884D-04EB-4BCB-BE7C-8AFEBC794943}" srcOrd="2" destOrd="0" presId="urn:microsoft.com/office/officeart/2005/8/layout/vList2"/>
    <dgm:cxn modelId="{02055305-30B2-43D7-836C-7234CCA9D38C}" type="presParOf" srcId="{1AD4EC40-8C9C-4FDF-ACF5-BE692EB9E7C4}" destId="{A2A672D4-5AE8-483C-9D17-54B75A39518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8CDBC21E-DADE-4688-82EC-6A1736887365}"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CA338C28-A281-4190-9523-E49870F8D953}">
      <dgm:prSet custT="1"/>
      <dgm:spPr/>
      <dgm:t>
        <a:bodyPr/>
        <a:lstStyle/>
        <a:p>
          <a:pPr rtl="0"/>
          <a:r>
            <a:rPr lang="en-US" sz="2800" dirty="0"/>
            <a:t>Indian Industrialist with children NR abroad</a:t>
          </a:r>
        </a:p>
      </dgm:t>
    </dgm:pt>
    <dgm:pt modelId="{C97203B7-829A-47E1-852D-7DCDEA9FFCC3}" type="parTrans" cxnId="{93E91204-78D7-42EE-B31A-5869ED3B7F61}">
      <dgm:prSet/>
      <dgm:spPr/>
      <dgm:t>
        <a:bodyPr/>
        <a:lstStyle/>
        <a:p>
          <a:endParaRPr lang="en-US" sz="1400"/>
        </a:p>
      </dgm:t>
    </dgm:pt>
    <dgm:pt modelId="{8E4F0301-CEF4-4CEC-A53C-5383C391B061}" type="sibTrans" cxnId="{93E91204-78D7-42EE-B31A-5869ED3B7F61}">
      <dgm:prSet/>
      <dgm:spPr/>
      <dgm:t>
        <a:bodyPr/>
        <a:lstStyle/>
        <a:p>
          <a:endParaRPr lang="en-US" sz="1400"/>
        </a:p>
      </dgm:t>
    </dgm:pt>
    <dgm:pt modelId="{2C717F66-5A27-4880-8B64-4AC9EA2929E4}">
      <dgm:prSet custT="1"/>
      <dgm:spPr/>
      <dgm:t>
        <a:bodyPr/>
        <a:lstStyle/>
        <a:p>
          <a:pPr rtl="0"/>
          <a:r>
            <a:rPr lang="en-US" sz="2800" dirty="0"/>
            <a:t>Specific trust may make it difficult for them</a:t>
          </a:r>
        </a:p>
      </dgm:t>
    </dgm:pt>
    <dgm:pt modelId="{01274C33-C03C-483F-88C2-F81CFA50C21D}" type="parTrans" cxnId="{FC417273-208B-4B24-94F9-7BE2826228BA}">
      <dgm:prSet/>
      <dgm:spPr/>
      <dgm:t>
        <a:bodyPr/>
        <a:lstStyle/>
        <a:p>
          <a:endParaRPr lang="en-US" sz="1400"/>
        </a:p>
      </dgm:t>
    </dgm:pt>
    <dgm:pt modelId="{7403A925-48B9-48AA-BBDA-7067BCA0D48A}" type="sibTrans" cxnId="{FC417273-208B-4B24-94F9-7BE2826228BA}">
      <dgm:prSet/>
      <dgm:spPr/>
      <dgm:t>
        <a:bodyPr/>
        <a:lstStyle/>
        <a:p>
          <a:endParaRPr lang="en-US" sz="1400"/>
        </a:p>
      </dgm:t>
    </dgm:pt>
    <dgm:pt modelId="{E67D3FA9-2B05-45ED-8C6B-01C2228A5513}">
      <dgm:prSet custT="1"/>
      <dgm:spPr/>
      <dgm:t>
        <a:bodyPr/>
        <a:lstStyle/>
        <a:p>
          <a:pPr rtl="0"/>
          <a:r>
            <a:rPr lang="en-US" sz="2000" dirty="0"/>
            <a:t>FATCA</a:t>
          </a:r>
        </a:p>
      </dgm:t>
    </dgm:pt>
    <dgm:pt modelId="{FEF52ED4-7F3A-4EC7-BA22-24AB26962543}" type="parTrans" cxnId="{F83D22F2-5E4C-4F82-9472-8DCFE1588FE6}">
      <dgm:prSet/>
      <dgm:spPr/>
      <dgm:t>
        <a:bodyPr/>
        <a:lstStyle/>
        <a:p>
          <a:endParaRPr lang="en-US" sz="1400"/>
        </a:p>
      </dgm:t>
    </dgm:pt>
    <dgm:pt modelId="{3E649D41-652D-4115-B66A-610E8866E780}" type="sibTrans" cxnId="{F83D22F2-5E4C-4F82-9472-8DCFE1588FE6}">
      <dgm:prSet/>
      <dgm:spPr/>
      <dgm:t>
        <a:bodyPr/>
        <a:lstStyle/>
        <a:p>
          <a:endParaRPr lang="en-US" sz="1400"/>
        </a:p>
      </dgm:t>
    </dgm:pt>
    <dgm:pt modelId="{CC9BF9CB-9C12-4C9F-A1D8-E7FBAB5B3C81}">
      <dgm:prSet custT="1"/>
      <dgm:spPr/>
      <dgm:t>
        <a:bodyPr/>
        <a:lstStyle/>
        <a:p>
          <a:pPr rtl="0"/>
          <a:r>
            <a:rPr lang="en-US" sz="2000" dirty="0"/>
            <a:t>Taxation in India also</a:t>
          </a:r>
        </a:p>
      </dgm:t>
    </dgm:pt>
    <dgm:pt modelId="{EADC06EB-B4F3-4846-91DC-958BFDC6E951}" type="parTrans" cxnId="{46B11309-8460-4124-8BC6-ED3C7C2ED8D6}">
      <dgm:prSet/>
      <dgm:spPr/>
      <dgm:t>
        <a:bodyPr/>
        <a:lstStyle/>
        <a:p>
          <a:endParaRPr lang="en-US" sz="1400"/>
        </a:p>
      </dgm:t>
    </dgm:pt>
    <dgm:pt modelId="{C02D762E-8FAD-4C74-AC2C-8F463F05AA14}" type="sibTrans" cxnId="{46B11309-8460-4124-8BC6-ED3C7C2ED8D6}">
      <dgm:prSet/>
      <dgm:spPr/>
      <dgm:t>
        <a:bodyPr/>
        <a:lstStyle/>
        <a:p>
          <a:endParaRPr lang="en-US" sz="1400"/>
        </a:p>
      </dgm:t>
    </dgm:pt>
    <dgm:pt modelId="{3A1B4083-731B-4339-A2AD-05B48E70E6A5}">
      <dgm:prSet custT="1"/>
      <dgm:spPr/>
      <dgm:t>
        <a:bodyPr/>
        <a:lstStyle/>
        <a:p>
          <a:pPr rtl="0"/>
          <a:r>
            <a:rPr lang="en-US" sz="2800" dirty="0"/>
            <a:t>Discretionary Trust advisable</a:t>
          </a:r>
        </a:p>
      </dgm:t>
    </dgm:pt>
    <dgm:pt modelId="{8089FA9F-7883-4E7B-9B4C-0FE979E8D85A}" type="parTrans" cxnId="{6EAE56A2-F834-4501-ABC7-74CAD9DC3F58}">
      <dgm:prSet/>
      <dgm:spPr/>
      <dgm:t>
        <a:bodyPr/>
        <a:lstStyle/>
        <a:p>
          <a:endParaRPr lang="en-US" sz="1400"/>
        </a:p>
      </dgm:t>
    </dgm:pt>
    <dgm:pt modelId="{BE44C9B3-AAE2-4861-9145-17EB3D558112}" type="sibTrans" cxnId="{6EAE56A2-F834-4501-ABC7-74CAD9DC3F58}">
      <dgm:prSet/>
      <dgm:spPr/>
      <dgm:t>
        <a:bodyPr/>
        <a:lstStyle/>
        <a:p>
          <a:endParaRPr lang="en-US" sz="1400"/>
        </a:p>
      </dgm:t>
    </dgm:pt>
    <dgm:pt modelId="{D0A6D949-3041-46CD-8095-300F3F8F172B}" type="pres">
      <dgm:prSet presAssocID="{8CDBC21E-DADE-4688-82EC-6A1736887365}" presName="linear" presStyleCnt="0">
        <dgm:presLayoutVars>
          <dgm:animLvl val="lvl"/>
          <dgm:resizeHandles val="exact"/>
        </dgm:presLayoutVars>
      </dgm:prSet>
      <dgm:spPr/>
      <dgm:t>
        <a:bodyPr/>
        <a:lstStyle/>
        <a:p>
          <a:endParaRPr lang="en-GB"/>
        </a:p>
      </dgm:t>
    </dgm:pt>
    <dgm:pt modelId="{19BE2CD2-5BBC-4835-81F5-49E03C2241C2}" type="pres">
      <dgm:prSet presAssocID="{CA338C28-A281-4190-9523-E49870F8D953}" presName="parentText" presStyleLbl="node1" presStyleIdx="0" presStyleCnt="3">
        <dgm:presLayoutVars>
          <dgm:chMax val="0"/>
          <dgm:bulletEnabled val="1"/>
        </dgm:presLayoutVars>
      </dgm:prSet>
      <dgm:spPr/>
      <dgm:t>
        <a:bodyPr/>
        <a:lstStyle/>
        <a:p>
          <a:endParaRPr lang="en-GB"/>
        </a:p>
      </dgm:t>
    </dgm:pt>
    <dgm:pt modelId="{031952B0-7431-4D6E-8F3F-4B5365511D9D}" type="pres">
      <dgm:prSet presAssocID="{8E4F0301-CEF4-4CEC-A53C-5383C391B061}" presName="spacer" presStyleCnt="0"/>
      <dgm:spPr/>
      <dgm:t>
        <a:bodyPr/>
        <a:lstStyle/>
        <a:p>
          <a:endParaRPr lang="en-GB"/>
        </a:p>
      </dgm:t>
    </dgm:pt>
    <dgm:pt modelId="{34E693F5-2CE3-408F-B4D5-B39566C418D3}" type="pres">
      <dgm:prSet presAssocID="{2C717F66-5A27-4880-8B64-4AC9EA2929E4}" presName="parentText" presStyleLbl="node1" presStyleIdx="1" presStyleCnt="3">
        <dgm:presLayoutVars>
          <dgm:chMax val="0"/>
          <dgm:bulletEnabled val="1"/>
        </dgm:presLayoutVars>
      </dgm:prSet>
      <dgm:spPr/>
      <dgm:t>
        <a:bodyPr/>
        <a:lstStyle/>
        <a:p>
          <a:endParaRPr lang="en-GB"/>
        </a:p>
      </dgm:t>
    </dgm:pt>
    <dgm:pt modelId="{D07E7652-23F7-43E9-9579-4157F720DF9C}" type="pres">
      <dgm:prSet presAssocID="{2C717F66-5A27-4880-8B64-4AC9EA2929E4}" presName="childText" presStyleLbl="revTx" presStyleIdx="0" presStyleCnt="1">
        <dgm:presLayoutVars>
          <dgm:bulletEnabled val="1"/>
        </dgm:presLayoutVars>
      </dgm:prSet>
      <dgm:spPr/>
      <dgm:t>
        <a:bodyPr/>
        <a:lstStyle/>
        <a:p>
          <a:endParaRPr lang="en-GB"/>
        </a:p>
      </dgm:t>
    </dgm:pt>
    <dgm:pt modelId="{B73375FE-3E75-4E4E-A21A-FC45D366588D}" type="pres">
      <dgm:prSet presAssocID="{3A1B4083-731B-4339-A2AD-05B48E70E6A5}" presName="parentText" presStyleLbl="node1" presStyleIdx="2" presStyleCnt="3">
        <dgm:presLayoutVars>
          <dgm:chMax val="0"/>
          <dgm:bulletEnabled val="1"/>
        </dgm:presLayoutVars>
      </dgm:prSet>
      <dgm:spPr/>
      <dgm:t>
        <a:bodyPr/>
        <a:lstStyle/>
        <a:p>
          <a:endParaRPr lang="en-GB"/>
        </a:p>
      </dgm:t>
    </dgm:pt>
  </dgm:ptLst>
  <dgm:cxnLst>
    <dgm:cxn modelId="{394D635C-72FC-40E0-AB20-F1AFB7B39E78}" type="presOf" srcId="{CA338C28-A281-4190-9523-E49870F8D953}" destId="{19BE2CD2-5BBC-4835-81F5-49E03C2241C2}" srcOrd="0" destOrd="0" presId="urn:microsoft.com/office/officeart/2005/8/layout/vList2"/>
    <dgm:cxn modelId="{B888699A-B959-47A7-BC46-1B5059959D86}" type="presOf" srcId="{8CDBC21E-DADE-4688-82EC-6A1736887365}" destId="{D0A6D949-3041-46CD-8095-300F3F8F172B}" srcOrd="0" destOrd="0" presId="urn:microsoft.com/office/officeart/2005/8/layout/vList2"/>
    <dgm:cxn modelId="{4AE82705-DC09-4C38-A511-F79CBEC28F48}" type="presOf" srcId="{3A1B4083-731B-4339-A2AD-05B48E70E6A5}" destId="{B73375FE-3E75-4E4E-A21A-FC45D366588D}" srcOrd="0" destOrd="0" presId="urn:microsoft.com/office/officeart/2005/8/layout/vList2"/>
    <dgm:cxn modelId="{6EAE56A2-F834-4501-ABC7-74CAD9DC3F58}" srcId="{8CDBC21E-DADE-4688-82EC-6A1736887365}" destId="{3A1B4083-731B-4339-A2AD-05B48E70E6A5}" srcOrd="2" destOrd="0" parTransId="{8089FA9F-7883-4E7B-9B4C-0FE979E8D85A}" sibTransId="{BE44C9B3-AAE2-4861-9145-17EB3D558112}"/>
    <dgm:cxn modelId="{796F2E24-A23B-49B6-BF7B-52968B14B122}" type="presOf" srcId="{2C717F66-5A27-4880-8B64-4AC9EA2929E4}" destId="{34E693F5-2CE3-408F-B4D5-B39566C418D3}" srcOrd="0" destOrd="0" presId="urn:microsoft.com/office/officeart/2005/8/layout/vList2"/>
    <dgm:cxn modelId="{FC417273-208B-4B24-94F9-7BE2826228BA}" srcId="{8CDBC21E-DADE-4688-82EC-6A1736887365}" destId="{2C717F66-5A27-4880-8B64-4AC9EA2929E4}" srcOrd="1" destOrd="0" parTransId="{01274C33-C03C-483F-88C2-F81CFA50C21D}" sibTransId="{7403A925-48B9-48AA-BBDA-7067BCA0D48A}"/>
    <dgm:cxn modelId="{F83D22F2-5E4C-4F82-9472-8DCFE1588FE6}" srcId="{2C717F66-5A27-4880-8B64-4AC9EA2929E4}" destId="{E67D3FA9-2B05-45ED-8C6B-01C2228A5513}" srcOrd="0" destOrd="0" parTransId="{FEF52ED4-7F3A-4EC7-BA22-24AB26962543}" sibTransId="{3E649D41-652D-4115-B66A-610E8866E780}"/>
    <dgm:cxn modelId="{93E91204-78D7-42EE-B31A-5869ED3B7F61}" srcId="{8CDBC21E-DADE-4688-82EC-6A1736887365}" destId="{CA338C28-A281-4190-9523-E49870F8D953}" srcOrd="0" destOrd="0" parTransId="{C97203B7-829A-47E1-852D-7DCDEA9FFCC3}" sibTransId="{8E4F0301-CEF4-4CEC-A53C-5383C391B061}"/>
    <dgm:cxn modelId="{46B11309-8460-4124-8BC6-ED3C7C2ED8D6}" srcId="{2C717F66-5A27-4880-8B64-4AC9EA2929E4}" destId="{CC9BF9CB-9C12-4C9F-A1D8-E7FBAB5B3C81}" srcOrd="1" destOrd="0" parTransId="{EADC06EB-B4F3-4846-91DC-958BFDC6E951}" sibTransId="{C02D762E-8FAD-4C74-AC2C-8F463F05AA14}"/>
    <dgm:cxn modelId="{080E5D3B-EFF3-4F5E-AF7E-D5E3B3D1F962}" type="presOf" srcId="{E67D3FA9-2B05-45ED-8C6B-01C2228A5513}" destId="{D07E7652-23F7-43E9-9579-4157F720DF9C}" srcOrd="0" destOrd="0" presId="urn:microsoft.com/office/officeart/2005/8/layout/vList2"/>
    <dgm:cxn modelId="{A8D27732-38A1-4FB8-ADC8-388A01BB7D0C}" type="presOf" srcId="{CC9BF9CB-9C12-4C9F-A1D8-E7FBAB5B3C81}" destId="{D07E7652-23F7-43E9-9579-4157F720DF9C}" srcOrd="0" destOrd="1" presId="urn:microsoft.com/office/officeart/2005/8/layout/vList2"/>
    <dgm:cxn modelId="{C0A508AA-0CBF-46C8-8FC2-98634E776B95}" type="presParOf" srcId="{D0A6D949-3041-46CD-8095-300F3F8F172B}" destId="{19BE2CD2-5BBC-4835-81F5-49E03C2241C2}" srcOrd="0" destOrd="0" presId="urn:microsoft.com/office/officeart/2005/8/layout/vList2"/>
    <dgm:cxn modelId="{8CFA4BB7-7CF2-4B97-94E5-BFA4AD2C311E}" type="presParOf" srcId="{D0A6D949-3041-46CD-8095-300F3F8F172B}" destId="{031952B0-7431-4D6E-8F3F-4B5365511D9D}" srcOrd="1" destOrd="0" presId="urn:microsoft.com/office/officeart/2005/8/layout/vList2"/>
    <dgm:cxn modelId="{CFD18A67-3FD2-4A28-B087-4D47AA981494}" type="presParOf" srcId="{D0A6D949-3041-46CD-8095-300F3F8F172B}" destId="{34E693F5-2CE3-408F-B4D5-B39566C418D3}" srcOrd="2" destOrd="0" presId="urn:microsoft.com/office/officeart/2005/8/layout/vList2"/>
    <dgm:cxn modelId="{7AA2375D-BE6C-4BEE-93E0-F6DEE45CCA7C}" type="presParOf" srcId="{D0A6D949-3041-46CD-8095-300F3F8F172B}" destId="{D07E7652-23F7-43E9-9579-4157F720DF9C}" srcOrd="3" destOrd="0" presId="urn:microsoft.com/office/officeart/2005/8/layout/vList2"/>
    <dgm:cxn modelId="{ECE2E7E1-6782-4DAE-BA90-BFA393695A83}" type="presParOf" srcId="{D0A6D949-3041-46CD-8095-300F3F8F172B}" destId="{B73375FE-3E75-4E4E-A21A-FC45D366588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2827260-7B05-4766-9103-F31400C21E8E}" type="doc">
      <dgm:prSet loTypeId="urn:microsoft.com/office/officeart/2005/8/layout/hList7#2" loCatId="list" qsTypeId="urn:microsoft.com/office/officeart/2005/8/quickstyle/simple1" qsCatId="simple" csTypeId="urn:microsoft.com/office/officeart/2005/8/colors/accent0_1" csCatId="mainScheme" phldr="1"/>
      <dgm:spPr/>
      <dgm:t>
        <a:bodyPr/>
        <a:lstStyle/>
        <a:p>
          <a:endParaRPr lang="en-US"/>
        </a:p>
      </dgm:t>
    </dgm:pt>
    <dgm:pt modelId="{D7E3D01B-D41B-45EC-B591-8CC8B3BA6EED}">
      <dgm:prSet/>
      <dgm:spPr/>
      <dgm:t>
        <a:bodyPr/>
        <a:lstStyle/>
        <a:p>
          <a:pPr rtl="0"/>
          <a:r>
            <a:rPr lang="hi-IN" dirty="0"/>
            <a:t>पत्नी</a:t>
          </a:r>
          <a:endParaRPr lang="en-US" dirty="0"/>
        </a:p>
      </dgm:t>
    </dgm:pt>
    <dgm:pt modelId="{FD3E7634-F34B-4B3E-B197-612ABBC7DDD6}" type="parTrans" cxnId="{1E3FE03E-81A1-4670-8FF7-5C63BC100F12}">
      <dgm:prSet/>
      <dgm:spPr/>
      <dgm:t>
        <a:bodyPr/>
        <a:lstStyle/>
        <a:p>
          <a:endParaRPr lang="en-US"/>
        </a:p>
      </dgm:t>
    </dgm:pt>
    <dgm:pt modelId="{04C653DA-EC06-4C68-B1C4-DBACB8527AEB}" type="sibTrans" cxnId="{1E3FE03E-81A1-4670-8FF7-5C63BC100F12}">
      <dgm:prSet/>
      <dgm:spPr/>
      <dgm:t>
        <a:bodyPr/>
        <a:lstStyle/>
        <a:p>
          <a:endParaRPr lang="en-US"/>
        </a:p>
      </dgm:t>
    </dgm:pt>
    <dgm:pt modelId="{7FB070F2-3B79-4562-B7DB-14872AEF82AC}">
      <dgm:prSet/>
      <dgm:spPr/>
      <dgm:t>
        <a:bodyPr/>
        <a:lstStyle/>
        <a:p>
          <a:pPr rtl="0"/>
          <a:r>
            <a:rPr lang="hi-IN" dirty="0"/>
            <a:t>विधवा बहु </a:t>
          </a:r>
          <a:endParaRPr lang="en-US" dirty="0"/>
        </a:p>
      </dgm:t>
    </dgm:pt>
    <dgm:pt modelId="{BFBE6598-1852-444C-818E-F5532C0BC6E1}" type="parTrans" cxnId="{DC33CA7D-7651-43E8-988E-95A848126F3C}">
      <dgm:prSet/>
      <dgm:spPr/>
      <dgm:t>
        <a:bodyPr/>
        <a:lstStyle/>
        <a:p>
          <a:endParaRPr lang="en-US"/>
        </a:p>
      </dgm:t>
    </dgm:pt>
    <dgm:pt modelId="{89847041-024B-4364-8345-6E80B6ABD225}" type="sibTrans" cxnId="{DC33CA7D-7651-43E8-988E-95A848126F3C}">
      <dgm:prSet/>
      <dgm:spPr/>
      <dgm:t>
        <a:bodyPr/>
        <a:lstStyle/>
        <a:p>
          <a:endParaRPr lang="en-US"/>
        </a:p>
      </dgm:t>
    </dgm:pt>
    <dgm:pt modelId="{20F6FC36-34B2-4EAF-9449-4AAF155B2922}">
      <dgm:prSet/>
      <dgm:spPr/>
      <dgm:t>
        <a:bodyPr/>
        <a:lstStyle/>
        <a:p>
          <a:pPr rtl="0"/>
          <a:r>
            <a:rPr lang="hi-IN" dirty="0"/>
            <a:t>बहन</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भाई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FC1EC86E-E8C6-415E-9106-12AD18A71D22}">
      <dgm:prSet/>
      <dgm:spPr/>
      <dgm:t>
        <a:bodyPr/>
        <a:lstStyle/>
        <a:p>
          <a:pPr rtl="0"/>
          <a:r>
            <a:rPr lang="hi-IN" dirty="0"/>
            <a:t>स्वर्गवासी बेटी का बेटा (नवासा)</a:t>
          </a:r>
          <a:endParaRPr lang="en-US" dirty="0"/>
        </a:p>
      </dgm:t>
    </dgm:pt>
    <dgm:pt modelId="{F9B4CAED-E8EB-4AD4-9A03-B460ED815BEF}" type="sibTrans" cxnId="{A33BC18C-1D55-43AE-99EA-42D48E2175BE}">
      <dgm:prSet/>
      <dgm:spPr/>
      <dgm:t>
        <a:bodyPr/>
        <a:lstStyle/>
        <a:p>
          <a:endParaRPr lang="en-US"/>
        </a:p>
      </dgm:t>
    </dgm:pt>
    <dgm:pt modelId="{859E0B10-6A75-4B4A-9562-39CAE387E66B}" type="parTrans" cxnId="{A33BC18C-1D55-43AE-99EA-42D48E2175BE}">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CC07FFD0-2000-4973-853B-DE7A548E4BF1}" type="pres">
      <dgm:prSet presAssocID="{D7E3D01B-D41B-45EC-B591-8CC8B3BA6EED}" presName="compNode" presStyleCnt="0"/>
      <dgm:spPr/>
    </dgm:pt>
    <dgm:pt modelId="{BE7D5CDC-1249-415B-98B8-DD0D0B14F424}" type="pres">
      <dgm:prSet presAssocID="{D7E3D01B-D41B-45EC-B591-8CC8B3BA6EED}" presName="bkgdShape" presStyleLbl="node1" presStyleIdx="0" presStyleCnt="5"/>
      <dgm:spPr/>
      <dgm:t>
        <a:bodyPr/>
        <a:lstStyle/>
        <a:p>
          <a:endParaRPr lang="en-GB"/>
        </a:p>
      </dgm:t>
    </dgm:pt>
    <dgm:pt modelId="{6DD7049D-9B9E-4532-8138-D5DAF83122E5}" type="pres">
      <dgm:prSet presAssocID="{D7E3D01B-D41B-45EC-B591-8CC8B3BA6EED}" presName="nodeTx" presStyleLbl="node1" presStyleIdx="0" presStyleCnt="5">
        <dgm:presLayoutVars>
          <dgm:bulletEnabled val="1"/>
        </dgm:presLayoutVars>
      </dgm:prSet>
      <dgm:spPr/>
      <dgm:t>
        <a:bodyPr/>
        <a:lstStyle/>
        <a:p>
          <a:endParaRPr lang="en-GB"/>
        </a:p>
      </dgm:t>
    </dgm:pt>
    <dgm:pt modelId="{F9AADE64-21B7-4637-9C8A-75625531AE55}" type="pres">
      <dgm:prSet presAssocID="{D7E3D01B-D41B-45EC-B591-8CC8B3BA6EED}" presName="invisiNode" presStyleLbl="node1" presStyleIdx="0" presStyleCnt="5"/>
      <dgm:spPr/>
    </dgm:pt>
    <dgm:pt modelId="{4C8DB519-E4D0-4E6B-89D1-9F39B04B40E4}" type="pres">
      <dgm:prSet presAssocID="{D7E3D01B-D41B-45EC-B591-8CC8B3BA6EED}"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B90A01AB-EE20-4A73-B6C7-AE1FEA7443F1}" type="pres">
      <dgm:prSet presAssocID="{04C653DA-EC06-4C68-B1C4-DBACB8527AEB}" presName="sibTrans" presStyleLbl="sibTrans2D1" presStyleIdx="0" presStyleCnt="0"/>
      <dgm:spPr/>
      <dgm:t>
        <a:bodyPr/>
        <a:lstStyle/>
        <a:p>
          <a:endParaRPr lang="en-GB"/>
        </a:p>
      </dgm:t>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1" presStyleCnt="5"/>
      <dgm:spPr/>
      <dgm:t>
        <a:bodyPr/>
        <a:lstStyle/>
        <a:p>
          <a:endParaRPr lang="en-GB"/>
        </a:p>
      </dgm:t>
    </dgm:pt>
    <dgm:pt modelId="{598E56E6-6210-4F15-B47A-C89846C5C4E2}" type="pres">
      <dgm:prSet presAssocID="{670A6FC1-06A0-4A55-B9BB-F77366294A02}" presName="nodeTx" presStyleLbl="node1" presStyleIdx="1" presStyleCnt="5">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1" presStyleCnt="5"/>
      <dgm:spPr/>
    </dgm:pt>
    <dgm:pt modelId="{B1913C0A-ECCC-4F91-942C-5F894CBF5762}" type="pres">
      <dgm:prSet presAssocID="{670A6FC1-06A0-4A55-B9BB-F77366294A02}"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2" presStyleCnt="5"/>
      <dgm:spPr/>
      <dgm:t>
        <a:bodyPr/>
        <a:lstStyle/>
        <a:p>
          <a:endParaRPr lang="en-GB"/>
        </a:p>
      </dgm:t>
    </dgm:pt>
    <dgm:pt modelId="{805F2579-DCDA-40E5-AD32-B88DC67CDC1D}" type="pres">
      <dgm:prSet presAssocID="{20F6FC36-34B2-4EAF-9449-4AAF155B2922}" presName="nodeTx" presStyleLbl="node1" presStyleIdx="2" presStyleCnt="5">
        <dgm:presLayoutVars>
          <dgm:bulletEnabled val="1"/>
        </dgm:presLayoutVars>
      </dgm:prSet>
      <dgm:spPr/>
      <dgm:t>
        <a:bodyPr/>
        <a:lstStyle/>
        <a:p>
          <a:endParaRPr lang="en-GB"/>
        </a:p>
      </dgm:t>
    </dgm:pt>
    <dgm:pt modelId="{BC509031-77D0-4AFF-A5E1-C9AFF2E4E700}" type="pres">
      <dgm:prSet presAssocID="{20F6FC36-34B2-4EAF-9449-4AAF155B2922}" presName="invisiNode" presStyleLbl="node1" presStyleIdx="2" presStyleCnt="5"/>
      <dgm:spPr/>
    </dgm:pt>
    <dgm:pt modelId="{387DE592-E0B1-4BF7-B5C0-1CF827B7ECCA}" type="pres">
      <dgm:prSet presAssocID="{20F6FC36-34B2-4EAF-9449-4AAF155B2922}"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 modelId="{C2CE7EBD-9CF0-4AE9-AE54-485E672F96AC}" type="pres">
      <dgm:prSet presAssocID="{15F91589-44C1-4637-8A7D-EDA4E574CEB6}" presName="sibTrans" presStyleLbl="sibTrans2D1" presStyleIdx="0" presStyleCnt="0"/>
      <dgm:spPr/>
      <dgm:t>
        <a:bodyPr/>
        <a:lstStyle/>
        <a:p>
          <a:endParaRPr lang="en-GB"/>
        </a:p>
      </dgm:t>
    </dgm:pt>
    <dgm:pt modelId="{7FCCCCB1-113D-4409-A8D8-73D79E4DCE1A}" type="pres">
      <dgm:prSet presAssocID="{7FB070F2-3B79-4562-B7DB-14872AEF82AC}" presName="compNode" presStyleCnt="0"/>
      <dgm:spPr/>
    </dgm:pt>
    <dgm:pt modelId="{0AE63139-4DC7-4C58-A722-A05AA95E5116}" type="pres">
      <dgm:prSet presAssocID="{7FB070F2-3B79-4562-B7DB-14872AEF82AC}" presName="bkgdShape" presStyleLbl="node1" presStyleIdx="3" presStyleCnt="5"/>
      <dgm:spPr/>
      <dgm:t>
        <a:bodyPr/>
        <a:lstStyle/>
        <a:p>
          <a:endParaRPr lang="en-GB"/>
        </a:p>
      </dgm:t>
    </dgm:pt>
    <dgm:pt modelId="{6C429ECE-B690-4311-BC9F-B11E9951885D}" type="pres">
      <dgm:prSet presAssocID="{7FB070F2-3B79-4562-B7DB-14872AEF82AC}" presName="nodeTx" presStyleLbl="node1" presStyleIdx="3" presStyleCnt="5">
        <dgm:presLayoutVars>
          <dgm:bulletEnabled val="1"/>
        </dgm:presLayoutVars>
      </dgm:prSet>
      <dgm:spPr/>
      <dgm:t>
        <a:bodyPr/>
        <a:lstStyle/>
        <a:p>
          <a:endParaRPr lang="en-GB"/>
        </a:p>
      </dgm:t>
    </dgm:pt>
    <dgm:pt modelId="{17AE9C2E-F92A-4B61-8540-B79747B215DA}" type="pres">
      <dgm:prSet presAssocID="{7FB070F2-3B79-4562-B7DB-14872AEF82AC}" presName="invisiNode" presStyleLbl="node1" presStyleIdx="3" presStyleCnt="5"/>
      <dgm:spPr/>
    </dgm:pt>
    <dgm:pt modelId="{127CADE5-08B9-4647-B7CD-55B63B6E42FC}" type="pres">
      <dgm:prSet presAssocID="{7FB070F2-3B79-4562-B7DB-14872AEF82AC}"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dgm:spPr>
    </dgm:pt>
    <dgm:pt modelId="{E9DD20C8-883B-49FE-997A-282001182BD8}" type="pres">
      <dgm:prSet presAssocID="{89847041-024B-4364-8345-6E80B6ABD225}" presName="sibTrans" presStyleLbl="sibTrans2D1" presStyleIdx="0" presStyleCnt="0"/>
      <dgm:spPr/>
      <dgm:t>
        <a:bodyPr/>
        <a:lstStyle/>
        <a:p>
          <a:endParaRPr lang="en-GB"/>
        </a:p>
      </dgm:t>
    </dgm:pt>
    <dgm:pt modelId="{770FFBC4-04D2-4F7B-9DDE-7AF767DCFD7E}" type="pres">
      <dgm:prSet presAssocID="{FC1EC86E-E8C6-415E-9106-12AD18A71D22}" presName="compNode" presStyleCnt="0"/>
      <dgm:spPr/>
    </dgm:pt>
    <dgm:pt modelId="{E822AE55-01A3-46CD-B730-2346142FB4CB}" type="pres">
      <dgm:prSet presAssocID="{FC1EC86E-E8C6-415E-9106-12AD18A71D22}" presName="bkgdShape" presStyleLbl="node1" presStyleIdx="4" presStyleCnt="5"/>
      <dgm:spPr/>
      <dgm:t>
        <a:bodyPr/>
        <a:lstStyle/>
        <a:p>
          <a:endParaRPr lang="en-GB"/>
        </a:p>
      </dgm:t>
    </dgm:pt>
    <dgm:pt modelId="{D00A57B8-D885-4A38-9B91-3993B230BEA5}" type="pres">
      <dgm:prSet presAssocID="{FC1EC86E-E8C6-415E-9106-12AD18A71D22}" presName="nodeTx" presStyleLbl="node1" presStyleIdx="4" presStyleCnt="5">
        <dgm:presLayoutVars>
          <dgm:bulletEnabled val="1"/>
        </dgm:presLayoutVars>
      </dgm:prSet>
      <dgm:spPr/>
      <dgm:t>
        <a:bodyPr/>
        <a:lstStyle/>
        <a:p>
          <a:endParaRPr lang="en-GB"/>
        </a:p>
      </dgm:t>
    </dgm:pt>
    <dgm:pt modelId="{592A438A-F1E9-4589-991A-4D71E4C79561}" type="pres">
      <dgm:prSet presAssocID="{FC1EC86E-E8C6-415E-9106-12AD18A71D22}" presName="invisiNode" presStyleLbl="node1" presStyleIdx="4" presStyleCnt="5"/>
      <dgm:spPr/>
    </dgm:pt>
    <dgm:pt modelId="{0AD25648-CC15-4B44-BA08-DD91F49FABB5}" type="pres">
      <dgm:prSet presAssocID="{FC1EC86E-E8C6-415E-9106-12AD18A71D22}"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6000" r="-6000"/>
          </a:stretch>
        </a:blipFill>
      </dgm:spPr>
    </dgm:pt>
  </dgm:ptLst>
  <dgm:cxnLst>
    <dgm:cxn modelId="{9D8D5DB1-5754-433E-AA20-C745C019A82D}" type="presOf" srcId="{15F91589-44C1-4637-8A7D-EDA4E574CEB6}" destId="{C2CE7EBD-9CF0-4AE9-AE54-485E672F96AC}" srcOrd="0" destOrd="0" presId="urn:microsoft.com/office/officeart/2005/8/layout/hList7#2"/>
    <dgm:cxn modelId="{B004A4C5-47BE-4E32-8BD8-F2D17207E26D}" type="presOf" srcId="{FC1EC86E-E8C6-415E-9106-12AD18A71D22}" destId="{D00A57B8-D885-4A38-9B91-3993B230BEA5}" srcOrd="1" destOrd="0" presId="urn:microsoft.com/office/officeart/2005/8/layout/hList7#2"/>
    <dgm:cxn modelId="{6253D1D8-D126-4010-B639-5788983A1EF1}" type="presOf" srcId="{A2827260-7B05-4766-9103-F31400C21E8E}" destId="{E39B4A44-AA36-40FD-ADC1-9BA5EF26A1BA}" srcOrd="0" destOrd="0" presId="urn:microsoft.com/office/officeart/2005/8/layout/hList7#2"/>
    <dgm:cxn modelId="{A7AF7F6D-F233-475F-8CB4-C6ACE3358D1A}" type="presOf" srcId="{670A6FC1-06A0-4A55-B9BB-F77366294A02}" destId="{1AB6AFDB-BC04-4507-82B5-6E6F5831BEA9}" srcOrd="0" destOrd="0" presId="urn:microsoft.com/office/officeart/2005/8/layout/hList7#2"/>
    <dgm:cxn modelId="{7863A1FD-E62B-4A19-A843-A7DB012489A3}" type="presOf" srcId="{D7E3D01B-D41B-45EC-B591-8CC8B3BA6EED}" destId="{6DD7049D-9B9E-4532-8138-D5DAF83122E5}" srcOrd="1" destOrd="0" presId="urn:microsoft.com/office/officeart/2005/8/layout/hList7#2"/>
    <dgm:cxn modelId="{81782493-3AD2-4614-865D-BF3961667F06}" type="presOf" srcId="{7FB070F2-3B79-4562-B7DB-14872AEF82AC}" destId="{0AE63139-4DC7-4C58-A722-A05AA95E5116}" srcOrd="0" destOrd="0" presId="urn:microsoft.com/office/officeart/2005/8/layout/hList7#2"/>
    <dgm:cxn modelId="{7AEF63BA-AACA-4284-9D50-2CA3A7885B68}" type="presOf" srcId="{20F6FC36-34B2-4EAF-9449-4AAF155B2922}" destId="{805F2579-DCDA-40E5-AD32-B88DC67CDC1D}" srcOrd="1" destOrd="0" presId="urn:microsoft.com/office/officeart/2005/8/layout/hList7#2"/>
    <dgm:cxn modelId="{39AEFBAC-BEF7-4ED8-979D-59A6C744B508}" type="presOf" srcId="{491F1CE0-980E-4612-BC81-1D5C89A4B4EC}" destId="{7DE767C4-948E-411A-9195-1E0087AA6663}" srcOrd="0" destOrd="0" presId="urn:microsoft.com/office/officeart/2005/8/layout/hList7#2"/>
    <dgm:cxn modelId="{A19B2DD9-F4C4-462C-AA2F-E675B90E96A7}" type="presOf" srcId="{670A6FC1-06A0-4A55-B9BB-F77366294A02}" destId="{598E56E6-6210-4F15-B47A-C89846C5C4E2}" srcOrd="1" destOrd="0" presId="urn:microsoft.com/office/officeart/2005/8/layout/hList7#2"/>
    <dgm:cxn modelId="{344E644E-0D8C-42E9-805A-2B8FBCFF5858}" srcId="{A2827260-7B05-4766-9103-F31400C21E8E}" destId="{20F6FC36-34B2-4EAF-9449-4AAF155B2922}" srcOrd="2" destOrd="0" parTransId="{AD06FB1A-9AB9-425A-862D-A630BD1CC242}" sibTransId="{15F91589-44C1-4637-8A7D-EDA4E574CEB6}"/>
    <dgm:cxn modelId="{4EA44FD5-7D6F-499F-ADAB-5C42E184BF30}" type="presOf" srcId="{7FB070F2-3B79-4562-B7DB-14872AEF82AC}" destId="{6C429ECE-B690-4311-BC9F-B11E9951885D}" srcOrd="1" destOrd="0" presId="urn:microsoft.com/office/officeart/2005/8/layout/hList7#2"/>
    <dgm:cxn modelId="{A33BC18C-1D55-43AE-99EA-42D48E2175BE}" srcId="{A2827260-7B05-4766-9103-F31400C21E8E}" destId="{FC1EC86E-E8C6-415E-9106-12AD18A71D22}" srcOrd="4" destOrd="0" parTransId="{859E0B10-6A75-4B4A-9562-39CAE387E66B}" sibTransId="{F9B4CAED-E8EB-4AD4-9A03-B460ED815BEF}"/>
    <dgm:cxn modelId="{1501F359-27E6-4000-A8A6-793C89BECEED}" srcId="{A2827260-7B05-4766-9103-F31400C21E8E}" destId="{670A6FC1-06A0-4A55-B9BB-F77366294A02}" srcOrd="1" destOrd="0" parTransId="{7AC4384A-AAA6-4A50-A4D1-EB0BB216D3F1}" sibTransId="{491F1CE0-980E-4612-BC81-1D5C89A4B4EC}"/>
    <dgm:cxn modelId="{B8A27767-79C6-4062-82D3-EAFF6F2A5F7F}" type="presOf" srcId="{89847041-024B-4364-8345-6E80B6ABD225}" destId="{E9DD20C8-883B-49FE-997A-282001182BD8}" srcOrd="0" destOrd="0" presId="urn:microsoft.com/office/officeart/2005/8/layout/hList7#2"/>
    <dgm:cxn modelId="{1E3FE03E-81A1-4670-8FF7-5C63BC100F12}" srcId="{A2827260-7B05-4766-9103-F31400C21E8E}" destId="{D7E3D01B-D41B-45EC-B591-8CC8B3BA6EED}" srcOrd="0" destOrd="0" parTransId="{FD3E7634-F34B-4B3E-B197-612ABBC7DDD6}" sibTransId="{04C653DA-EC06-4C68-B1C4-DBACB8527AEB}"/>
    <dgm:cxn modelId="{CC7EA6A3-B4BC-47E3-AB13-72A8728E7FA4}" type="presOf" srcId="{D7E3D01B-D41B-45EC-B591-8CC8B3BA6EED}" destId="{BE7D5CDC-1249-415B-98B8-DD0D0B14F424}" srcOrd="0" destOrd="0" presId="urn:microsoft.com/office/officeart/2005/8/layout/hList7#2"/>
    <dgm:cxn modelId="{C7F5B55B-2D75-423C-9A7E-B931B6AA156E}" type="presOf" srcId="{04C653DA-EC06-4C68-B1C4-DBACB8527AEB}" destId="{B90A01AB-EE20-4A73-B6C7-AE1FEA7443F1}" srcOrd="0" destOrd="0" presId="urn:microsoft.com/office/officeart/2005/8/layout/hList7#2"/>
    <dgm:cxn modelId="{369AAE85-EF50-40B7-A784-90F9C0DF7F49}" type="presOf" srcId="{20F6FC36-34B2-4EAF-9449-4AAF155B2922}" destId="{FC86E718-A7D8-4566-88DA-AE03937208E4}" srcOrd="0" destOrd="0" presId="urn:microsoft.com/office/officeart/2005/8/layout/hList7#2"/>
    <dgm:cxn modelId="{84655F11-A9D0-4149-9685-FFD302F833AF}" type="presOf" srcId="{FC1EC86E-E8C6-415E-9106-12AD18A71D22}" destId="{E822AE55-01A3-46CD-B730-2346142FB4CB}" srcOrd="0" destOrd="0" presId="urn:microsoft.com/office/officeart/2005/8/layout/hList7#2"/>
    <dgm:cxn modelId="{DC33CA7D-7651-43E8-988E-95A848126F3C}" srcId="{A2827260-7B05-4766-9103-F31400C21E8E}" destId="{7FB070F2-3B79-4562-B7DB-14872AEF82AC}" srcOrd="3" destOrd="0" parTransId="{BFBE6598-1852-444C-818E-F5532C0BC6E1}" sibTransId="{89847041-024B-4364-8345-6E80B6ABD225}"/>
    <dgm:cxn modelId="{D5ED503D-83C7-425F-B2C1-CECC8EF6177D}" type="presParOf" srcId="{E39B4A44-AA36-40FD-ADC1-9BA5EF26A1BA}" destId="{C44338C5-4682-4265-8250-B9F9020E04D6}" srcOrd="0" destOrd="0" presId="urn:microsoft.com/office/officeart/2005/8/layout/hList7#2"/>
    <dgm:cxn modelId="{FF23FD76-F9A4-425A-85F3-1D885997FFC9}" type="presParOf" srcId="{E39B4A44-AA36-40FD-ADC1-9BA5EF26A1BA}" destId="{8C2BBD51-AADE-4F34-84B8-7CCC71179565}" srcOrd="1" destOrd="0" presId="urn:microsoft.com/office/officeart/2005/8/layout/hList7#2"/>
    <dgm:cxn modelId="{0B53A052-3CE5-484A-885B-820AE5EC9FBE}" type="presParOf" srcId="{8C2BBD51-AADE-4F34-84B8-7CCC71179565}" destId="{CC07FFD0-2000-4973-853B-DE7A548E4BF1}" srcOrd="0" destOrd="0" presId="urn:microsoft.com/office/officeart/2005/8/layout/hList7#2"/>
    <dgm:cxn modelId="{0B0B823E-8898-43B3-BF21-E2B8F83CDE56}" type="presParOf" srcId="{CC07FFD0-2000-4973-853B-DE7A548E4BF1}" destId="{BE7D5CDC-1249-415B-98B8-DD0D0B14F424}" srcOrd="0" destOrd="0" presId="urn:microsoft.com/office/officeart/2005/8/layout/hList7#2"/>
    <dgm:cxn modelId="{24C48C7C-E7F9-4C55-B012-1CB4364B06D2}" type="presParOf" srcId="{CC07FFD0-2000-4973-853B-DE7A548E4BF1}" destId="{6DD7049D-9B9E-4532-8138-D5DAF83122E5}" srcOrd="1" destOrd="0" presId="urn:microsoft.com/office/officeart/2005/8/layout/hList7#2"/>
    <dgm:cxn modelId="{43372992-2C0A-472F-8A8C-D2A8B2DE04D4}" type="presParOf" srcId="{CC07FFD0-2000-4973-853B-DE7A548E4BF1}" destId="{F9AADE64-21B7-4637-9C8A-75625531AE55}" srcOrd="2" destOrd="0" presId="urn:microsoft.com/office/officeart/2005/8/layout/hList7#2"/>
    <dgm:cxn modelId="{C69F06B2-F4AF-4D0E-943E-682BA18F9894}" type="presParOf" srcId="{CC07FFD0-2000-4973-853B-DE7A548E4BF1}" destId="{4C8DB519-E4D0-4E6B-89D1-9F39B04B40E4}" srcOrd="3" destOrd="0" presId="urn:microsoft.com/office/officeart/2005/8/layout/hList7#2"/>
    <dgm:cxn modelId="{751C23C1-847F-4BDD-8815-81E1788CC61B}" type="presParOf" srcId="{8C2BBD51-AADE-4F34-84B8-7CCC71179565}" destId="{B90A01AB-EE20-4A73-B6C7-AE1FEA7443F1}" srcOrd="1" destOrd="0" presId="urn:microsoft.com/office/officeart/2005/8/layout/hList7#2"/>
    <dgm:cxn modelId="{55DE71CB-084C-45AA-8E64-5BF5B7380373}" type="presParOf" srcId="{8C2BBD51-AADE-4F34-84B8-7CCC71179565}" destId="{2F2DAC37-078D-4860-9ADB-CD4C065B55D3}" srcOrd="2" destOrd="0" presId="urn:microsoft.com/office/officeart/2005/8/layout/hList7#2"/>
    <dgm:cxn modelId="{56DEB679-3927-4F04-B3EC-0453C9F84939}" type="presParOf" srcId="{2F2DAC37-078D-4860-9ADB-CD4C065B55D3}" destId="{1AB6AFDB-BC04-4507-82B5-6E6F5831BEA9}" srcOrd="0" destOrd="0" presId="urn:microsoft.com/office/officeart/2005/8/layout/hList7#2"/>
    <dgm:cxn modelId="{773B9A12-9978-4562-85E3-C6133AAABA19}" type="presParOf" srcId="{2F2DAC37-078D-4860-9ADB-CD4C065B55D3}" destId="{598E56E6-6210-4F15-B47A-C89846C5C4E2}" srcOrd="1" destOrd="0" presId="urn:microsoft.com/office/officeart/2005/8/layout/hList7#2"/>
    <dgm:cxn modelId="{19C98B4F-7F03-452F-B4BA-82AD42CAD032}" type="presParOf" srcId="{2F2DAC37-078D-4860-9ADB-CD4C065B55D3}" destId="{14797CA2-E44B-415B-8D0E-7EC87DB31A78}" srcOrd="2" destOrd="0" presId="urn:microsoft.com/office/officeart/2005/8/layout/hList7#2"/>
    <dgm:cxn modelId="{F11E2516-3F0F-4D0D-8ED3-78DAE93B7B1E}" type="presParOf" srcId="{2F2DAC37-078D-4860-9ADB-CD4C065B55D3}" destId="{B1913C0A-ECCC-4F91-942C-5F894CBF5762}" srcOrd="3" destOrd="0" presId="urn:microsoft.com/office/officeart/2005/8/layout/hList7#2"/>
    <dgm:cxn modelId="{84FF63CE-6A22-4C1B-A519-55ECE912CE54}" type="presParOf" srcId="{8C2BBD51-AADE-4F34-84B8-7CCC71179565}" destId="{7DE767C4-948E-411A-9195-1E0087AA6663}" srcOrd="3" destOrd="0" presId="urn:microsoft.com/office/officeart/2005/8/layout/hList7#2"/>
    <dgm:cxn modelId="{43FB8E62-3846-4D92-8CDE-F5233C4CCD19}" type="presParOf" srcId="{8C2BBD51-AADE-4F34-84B8-7CCC71179565}" destId="{7489BF0A-77D9-4B62-B0CB-006430854AA2}" srcOrd="4" destOrd="0" presId="urn:microsoft.com/office/officeart/2005/8/layout/hList7#2"/>
    <dgm:cxn modelId="{118AAE02-A5D8-4B20-9CCD-C07A39260EDC}" type="presParOf" srcId="{7489BF0A-77D9-4B62-B0CB-006430854AA2}" destId="{FC86E718-A7D8-4566-88DA-AE03937208E4}" srcOrd="0" destOrd="0" presId="urn:microsoft.com/office/officeart/2005/8/layout/hList7#2"/>
    <dgm:cxn modelId="{C95ED473-3D94-4870-B26E-F44A7C318459}" type="presParOf" srcId="{7489BF0A-77D9-4B62-B0CB-006430854AA2}" destId="{805F2579-DCDA-40E5-AD32-B88DC67CDC1D}" srcOrd="1" destOrd="0" presId="urn:microsoft.com/office/officeart/2005/8/layout/hList7#2"/>
    <dgm:cxn modelId="{3046C203-0C01-454D-BE32-74A92A7E2EC8}" type="presParOf" srcId="{7489BF0A-77D9-4B62-B0CB-006430854AA2}" destId="{BC509031-77D0-4AFF-A5E1-C9AFF2E4E700}" srcOrd="2" destOrd="0" presId="urn:microsoft.com/office/officeart/2005/8/layout/hList7#2"/>
    <dgm:cxn modelId="{5A95C0F1-C9BC-4E1D-8C94-1A981A633214}" type="presParOf" srcId="{7489BF0A-77D9-4B62-B0CB-006430854AA2}" destId="{387DE592-E0B1-4BF7-B5C0-1CF827B7ECCA}" srcOrd="3" destOrd="0" presId="urn:microsoft.com/office/officeart/2005/8/layout/hList7#2"/>
    <dgm:cxn modelId="{13ECCEF0-8CE8-4971-9507-0BBE2DC2FF34}" type="presParOf" srcId="{8C2BBD51-AADE-4F34-84B8-7CCC71179565}" destId="{C2CE7EBD-9CF0-4AE9-AE54-485E672F96AC}" srcOrd="5" destOrd="0" presId="urn:microsoft.com/office/officeart/2005/8/layout/hList7#2"/>
    <dgm:cxn modelId="{E75B8FB0-1FAB-4F0B-A27A-0AA38DF34B25}" type="presParOf" srcId="{8C2BBD51-AADE-4F34-84B8-7CCC71179565}" destId="{7FCCCCB1-113D-4409-A8D8-73D79E4DCE1A}" srcOrd="6" destOrd="0" presId="urn:microsoft.com/office/officeart/2005/8/layout/hList7#2"/>
    <dgm:cxn modelId="{5408B1FA-BEA7-4BA8-A75A-50AF1B78E186}" type="presParOf" srcId="{7FCCCCB1-113D-4409-A8D8-73D79E4DCE1A}" destId="{0AE63139-4DC7-4C58-A722-A05AA95E5116}" srcOrd="0" destOrd="0" presId="urn:microsoft.com/office/officeart/2005/8/layout/hList7#2"/>
    <dgm:cxn modelId="{F7212F56-EE20-4636-AAB0-91DD9C3205FA}" type="presParOf" srcId="{7FCCCCB1-113D-4409-A8D8-73D79E4DCE1A}" destId="{6C429ECE-B690-4311-BC9F-B11E9951885D}" srcOrd="1" destOrd="0" presId="urn:microsoft.com/office/officeart/2005/8/layout/hList7#2"/>
    <dgm:cxn modelId="{5A0FB9FB-3973-4977-BDDF-0609F1669382}" type="presParOf" srcId="{7FCCCCB1-113D-4409-A8D8-73D79E4DCE1A}" destId="{17AE9C2E-F92A-4B61-8540-B79747B215DA}" srcOrd="2" destOrd="0" presId="urn:microsoft.com/office/officeart/2005/8/layout/hList7#2"/>
    <dgm:cxn modelId="{513F4729-481E-4B4B-ACF8-BC345AA09E58}" type="presParOf" srcId="{7FCCCCB1-113D-4409-A8D8-73D79E4DCE1A}" destId="{127CADE5-08B9-4647-B7CD-55B63B6E42FC}" srcOrd="3" destOrd="0" presId="urn:microsoft.com/office/officeart/2005/8/layout/hList7#2"/>
    <dgm:cxn modelId="{2357F6DB-BD59-42CC-9B4B-E271AE54A03E}" type="presParOf" srcId="{8C2BBD51-AADE-4F34-84B8-7CCC71179565}" destId="{E9DD20C8-883B-49FE-997A-282001182BD8}" srcOrd="7" destOrd="0" presId="urn:microsoft.com/office/officeart/2005/8/layout/hList7#2"/>
    <dgm:cxn modelId="{25945271-1D24-4DBA-A0A5-3B9ED578B575}" type="presParOf" srcId="{8C2BBD51-AADE-4F34-84B8-7CCC71179565}" destId="{770FFBC4-04D2-4F7B-9DDE-7AF767DCFD7E}" srcOrd="8" destOrd="0" presId="urn:microsoft.com/office/officeart/2005/8/layout/hList7#2"/>
    <dgm:cxn modelId="{97AB7C6F-63D1-4A6A-AEC3-77E67F271EF5}" type="presParOf" srcId="{770FFBC4-04D2-4F7B-9DDE-7AF767DCFD7E}" destId="{E822AE55-01A3-46CD-B730-2346142FB4CB}" srcOrd="0" destOrd="0" presId="urn:microsoft.com/office/officeart/2005/8/layout/hList7#2"/>
    <dgm:cxn modelId="{BAEECF7E-887C-41F4-853E-BF3B1F043DA5}" type="presParOf" srcId="{770FFBC4-04D2-4F7B-9DDE-7AF767DCFD7E}" destId="{D00A57B8-D885-4A38-9B91-3993B230BEA5}" srcOrd="1" destOrd="0" presId="urn:microsoft.com/office/officeart/2005/8/layout/hList7#2"/>
    <dgm:cxn modelId="{A312B7EC-06B9-44DF-8EA2-57F64A91C877}" type="presParOf" srcId="{770FFBC4-04D2-4F7B-9DDE-7AF767DCFD7E}" destId="{592A438A-F1E9-4589-991A-4D71E4C79561}" srcOrd="2" destOrd="0" presId="urn:microsoft.com/office/officeart/2005/8/layout/hList7#2"/>
    <dgm:cxn modelId="{AADC63D6-E7A1-4132-8883-3C8A49A082B4}" type="presParOf" srcId="{770FFBC4-04D2-4F7B-9DDE-7AF767DCFD7E}" destId="{0AD25648-CC15-4B44-BA08-DD91F49FABB5}"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0B9E9B76-A2D7-4DDC-8E0B-79BA0B73623F}" type="doc">
      <dgm:prSet loTypeId="urn:microsoft.com/office/officeart/2005/8/layout/vList2" loCatId="list" qsTypeId="urn:microsoft.com/office/officeart/2005/8/quickstyle/simple1" qsCatId="simple" csTypeId="urn:microsoft.com/office/officeart/2005/8/colors/colorful1#51" csCatId="colorful"/>
      <dgm:spPr/>
      <dgm:t>
        <a:bodyPr/>
        <a:lstStyle/>
        <a:p>
          <a:endParaRPr lang="en-US"/>
        </a:p>
      </dgm:t>
    </dgm:pt>
    <dgm:pt modelId="{FC7F9C3C-F91C-4454-994F-4923F6A140B3}">
      <dgm:prSet/>
      <dgm:spPr/>
      <dgm:t>
        <a:bodyPr/>
        <a:lstStyle/>
        <a:p>
          <a:pPr rtl="0"/>
          <a:r>
            <a:rPr lang="en-US" dirty="0"/>
            <a:t>Multiple master Trusts. </a:t>
          </a:r>
        </a:p>
      </dgm:t>
    </dgm:pt>
    <dgm:pt modelId="{C4308D23-21DE-4312-AAFA-FD7041301D87}" type="parTrans" cxnId="{722E0F89-A719-404E-B9AA-6B3A390F68D9}">
      <dgm:prSet/>
      <dgm:spPr/>
      <dgm:t>
        <a:bodyPr/>
        <a:lstStyle/>
        <a:p>
          <a:endParaRPr lang="en-US"/>
        </a:p>
      </dgm:t>
    </dgm:pt>
    <dgm:pt modelId="{39ECBC2F-6CA3-420E-B56C-AF5EFD5B92A6}" type="sibTrans" cxnId="{722E0F89-A719-404E-B9AA-6B3A390F68D9}">
      <dgm:prSet/>
      <dgm:spPr/>
      <dgm:t>
        <a:bodyPr/>
        <a:lstStyle/>
        <a:p>
          <a:endParaRPr lang="en-US"/>
        </a:p>
      </dgm:t>
    </dgm:pt>
    <dgm:pt modelId="{B7B04DCD-C1EC-4567-B4CB-2C9CCB3C0F9E}">
      <dgm:prSet/>
      <dgm:spPr/>
      <dgm:t>
        <a:bodyPr/>
        <a:lstStyle/>
        <a:p>
          <a:pPr rtl="0"/>
          <a:r>
            <a:rPr lang="en-US" dirty="0"/>
            <a:t>In this example, a family of father and two sons owned two businesses. </a:t>
          </a:r>
        </a:p>
      </dgm:t>
    </dgm:pt>
    <dgm:pt modelId="{E97390BB-540A-482F-BE0F-E9A89B0A494E}" type="parTrans" cxnId="{1A4A9FFC-49A1-4734-A4FD-E25FC03AAAEC}">
      <dgm:prSet/>
      <dgm:spPr/>
      <dgm:t>
        <a:bodyPr/>
        <a:lstStyle/>
        <a:p>
          <a:endParaRPr lang="en-US"/>
        </a:p>
      </dgm:t>
    </dgm:pt>
    <dgm:pt modelId="{8C27219C-2770-43DB-A9F8-B5A76E9D765D}" type="sibTrans" cxnId="{1A4A9FFC-49A1-4734-A4FD-E25FC03AAAEC}">
      <dgm:prSet/>
      <dgm:spPr/>
      <dgm:t>
        <a:bodyPr/>
        <a:lstStyle/>
        <a:p>
          <a:endParaRPr lang="en-US"/>
        </a:p>
      </dgm:t>
    </dgm:pt>
    <dgm:pt modelId="{3A5D4804-8CC4-4D9B-931A-CDFF660E4CFB}">
      <dgm:prSet/>
      <dgm:spPr/>
      <dgm:t>
        <a:bodyPr/>
        <a:lstStyle/>
        <a:p>
          <a:pPr rtl="0"/>
          <a:r>
            <a:rPr lang="en-US" dirty="0"/>
            <a:t>They decided to have: </a:t>
          </a:r>
        </a:p>
      </dgm:t>
    </dgm:pt>
    <dgm:pt modelId="{31B7D6F4-FB4C-4695-B174-688565AFA711}" type="parTrans" cxnId="{DD60C111-43E9-4769-8CBC-A7AF6F5A8872}">
      <dgm:prSet/>
      <dgm:spPr/>
      <dgm:t>
        <a:bodyPr/>
        <a:lstStyle/>
        <a:p>
          <a:endParaRPr lang="en-US"/>
        </a:p>
      </dgm:t>
    </dgm:pt>
    <dgm:pt modelId="{B38900BE-62DF-4AF3-8154-8B921C0C8ADA}" type="sibTrans" cxnId="{DD60C111-43E9-4769-8CBC-A7AF6F5A8872}">
      <dgm:prSet/>
      <dgm:spPr/>
      <dgm:t>
        <a:bodyPr/>
        <a:lstStyle/>
        <a:p>
          <a:endParaRPr lang="en-US"/>
        </a:p>
      </dgm:t>
    </dgm:pt>
    <dgm:pt modelId="{0E6845A1-8119-4F77-87FC-72592E2C85CE}">
      <dgm:prSet/>
      <dgm:spPr/>
      <dgm:t>
        <a:bodyPr/>
        <a:lstStyle/>
        <a:p>
          <a:pPr rtl="0"/>
          <a:r>
            <a:rPr lang="en-US" dirty="0"/>
            <a:t>Two master Trusts for holding the two businesses through existing companies </a:t>
          </a:r>
        </a:p>
      </dgm:t>
    </dgm:pt>
    <dgm:pt modelId="{3C6187AB-BC63-4176-8A20-8A562E807A8C}" type="parTrans" cxnId="{C69FEF27-B44A-4DEC-AA40-D7C63DACF149}">
      <dgm:prSet/>
      <dgm:spPr/>
      <dgm:t>
        <a:bodyPr/>
        <a:lstStyle/>
        <a:p>
          <a:endParaRPr lang="en-US"/>
        </a:p>
      </dgm:t>
    </dgm:pt>
    <dgm:pt modelId="{637F5C3D-93FE-4BC9-BE7D-16EB3EC3B267}" type="sibTrans" cxnId="{C69FEF27-B44A-4DEC-AA40-D7C63DACF149}">
      <dgm:prSet/>
      <dgm:spPr/>
      <dgm:t>
        <a:bodyPr/>
        <a:lstStyle/>
        <a:p>
          <a:endParaRPr lang="en-US"/>
        </a:p>
      </dgm:t>
    </dgm:pt>
    <dgm:pt modelId="{EC5FA479-9370-4296-B2C6-5D527F7FCE87}">
      <dgm:prSet/>
      <dgm:spPr/>
      <dgm:t>
        <a:bodyPr/>
        <a:lstStyle/>
        <a:p>
          <a:pPr rtl="0"/>
          <a:r>
            <a:rPr lang="en-US" dirty="0"/>
            <a:t>One master Trust for owning other assets </a:t>
          </a:r>
        </a:p>
      </dgm:t>
    </dgm:pt>
    <dgm:pt modelId="{C7B81CC0-3B16-40B9-8E33-3C2C35580B7C}" type="parTrans" cxnId="{69FA2E16-58CF-4CB0-A3AB-012F51AA5863}">
      <dgm:prSet/>
      <dgm:spPr/>
      <dgm:t>
        <a:bodyPr/>
        <a:lstStyle/>
        <a:p>
          <a:endParaRPr lang="en-US"/>
        </a:p>
      </dgm:t>
    </dgm:pt>
    <dgm:pt modelId="{2AFAFD8E-CC17-4CF2-9A43-C3B9D6326703}" type="sibTrans" cxnId="{69FA2E16-58CF-4CB0-A3AB-012F51AA5863}">
      <dgm:prSet/>
      <dgm:spPr/>
      <dgm:t>
        <a:bodyPr/>
        <a:lstStyle/>
        <a:p>
          <a:endParaRPr lang="en-US"/>
        </a:p>
      </dgm:t>
    </dgm:pt>
    <dgm:pt modelId="{982429A9-0060-4A5E-9782-C5CB53128170}">
      <dgm:prSet/>
      <dgm:spPr/>
      <dgm:t>
        <a:bodyPr/>
        <a:lstStyle/>
        <a:p>
          <a:pPr rtl="0"/>
          <a:r>
            <a:rPr lang="en-US" dirty="0"/>
            <a:t>Three baby Trusts for each segment of the family</a:t>
          </a:r>
        </a:p>
      </dgm:t>
    </dgm:pt>
    <dgm:pt modelId="{8D03C352-66E7-423A-8535-F06E03787952}" type="parTrans" cxnId="{9FD1C2E3-CC18-4318-B052-13BC4E3DC29B}">
      <dgm:prSet/>
      <dgm:spPr/>
      <dgm:t>
        <a:bodyPr/>
        <a:lstStyle/>
        <a:p>
          <a:endParaRPr lang="en-US"/>
        </a:p>
      </dgm:t>
    </dgm:pt>
    <dgm:pt modelId="{4FCF972E-6149-4346-B69C-A800E3C636CD}" type="sibTrans" cxnId="{9FD1C2E3-CC18-4318-B052-13BC4E3DC29B}">
      <dgm:prSet/>
      <dgm:spPr/>
      <dgm:t>
        <a:bodyPr/>
        <a:lstStyle/>
        <a:p>
          <a:endParaRPr lang="en-US"/>
        </a:p>
      </dgm:t>
    </dgm:pt>
    <dgm:pt modelId="{26E27407-09E0-4F1D-AB67-FCD605ABC49A}" type="pres">
      <dgm:prSet presAssocID="{0B9E9B76-A2D7-4DDC-8E0B-79BA0B73623F}" presName="linear" presStyleCnt="0">
        <dgm:presLayoutVars>
          <dgm:animLvl val="lvl"/>
          <dgm:resizeHandles val="exact"/>
        </dgm:presLayoutVars>
      </dgm:prSet>
      <dgm:spPr/>
      <dgm:t>
        <a:bodyPr/>
        <a:lstStyle/>
        <a:p>
          <a:endParaRPr lang="en-GB"/>
        </a:p>
      </dgm:t>
    </dgm:pt>
    <dgm:pt modelId="{9BD29F32-84E9-4332-9C92-C39D01C58A24}" type="pres">
      <dgm:prSet presAssocID="{FC7F9C3C-F91C-4454-994F-4923F6A140B3}" presName="parentText" presStyleLbl="node1" presStyleIdx="0" presStyleCnt="3">
        <dgm:presLayoutVars>
          <dgm:chMax val="0"/>
          <dgm:bulletEnabled val="1"/>
        </dgm:presLayoutVars>
      </dgm:prSet>
      <dgm:spPr/>
      <dgm:t>
        <a:bodyPr/>
        <a:lstStyle/>
        <a:p>
          <a:endParaRPr lang="en-GB"/>
        </a:p>
      </dgm:t>
    </dgm:pt>
    <dgm:pt modelId="{B59AC1F4-C68F-4290-A4D9-8DABF1E2691F}" type="pres">
      <dgm:prSet presAssocID="{39ECBC2F-6CA3-420E-B56C-AF5EFD5B92A6}" presName="spacer" presStyleCnt="0"/>
      <dgm:spPr/>
    </dgm:pt>
    <dgm:pt modelId="{99E7FEDF-32F6-48FE-8191-893BDEED0A20}" type="pres">
      <dgm:prSet presAssocID="{B7B04DCD-C1EC-4567-B4CB-2C9CCB3C0F9E}" presName="parentText" presStyleLbl="node1" presStyleIdx="1" presStyleCnt="3">
        <dgm:presLayoutVars>
          <dgm:chMax val="0"/>
          <dgm:bulletEnabled val="1"/>
        </dgm:presLayoutVars>
      </dgm:prSet>
      <dgm:spPr/>
      <dgm:t>
        <a:bodyPr/>
        <a:lstStyle/>
        <a:p>
          <a:endParaRPr lang="en-GB"/>
        </a:p>
      </dgm:t>
    </dgm:pt>
    <dgm:pt modelId="{48095C94-2C88-46A8-B8CE-0CDF3CFB423D}" type="pres">
      <dgm:prSet presAssocID="{8C27219C-2770-43DB-A9F8-B5A76E9D765D}" presName="spacer" presStyleCnt="0"/>
      <dgm:spPr/>
    </dgm:pt>
    <dgm:pt modelId="{905FF26B-D65A-4CC8-BB00-2753A8876823}" type="pres">
      <dgm:prSet presAssocID="{3A5D4804-8CC4-4D9B-931A-CDFF660E4CFB}" presName="parentText" presStyleLbl="node1" presStyleIdx="2" presStyleCnt="3">
        <dgm:presLayoutVars>
          <dgm:chMax val="0"/>
          <dgm:bulletEnabled val="1"/>
        </dgm:presLayoutVars>
      </dgm:prSet>
      <dgm:spPr/>
      <dgm:t>
        <a:bodyPr/>
        <a:lstStyle/>
        <a:p>
          <a:endParaRPr lang="en-GB"/>
        </a:p>
      </dgm:t>
    </dgm:pt>
    <dgm:pt modelId="{E247BC98-D828-4899-ACB7-3FD3D6D7B9C4}" type="pres">
      <dgm:prSet presAssocID="{3A5D4804-8CC4-4D9B-931A-CDFF660E4CFB}" presName="childText" presStyleLbl="revTx" presStyleIdx="0" presStyleCnt="1">
        <dgm:presLayoutVars>
          <dgm:bulletEnabled val="1"/>
        </dgm:presLayoutVars>
      </dgm:prSet>
      <dgm:spPr/>
      <dgm:t>
        <a:bodyPr/>
        <a:lstStyle/>
        <a:p>
          <a:endParaRPr lang="en-GB"/>
        </a:p>
      </dgm:t>
    </dgm:pt>
  </dgm:ptLst>
  <dgm:cxnLst>
    <dgm:cxn modelId="{1A4A9FFC-49A1-4734-A4FD-E25FC03AAAEC}" srcId="{0B9E9B76-A2D7-4DDC-8E0B-79BA0B73623F}" destId="{B7B04DCD-C1EC-4567-B4CB-2C9CCB3C0F9E}" srcOrd="1" destOrd="0" parTransId="{E97390BB-540A-482F-BE0F-E9A89B0A494E}" sibTransId="{8C27219C-2770-43DB-A9F8-B5A76E9D765D}"/>
    <dgm:cxn modelId="{7D2AF798-8E31-40B2-8E11-C08E64C4A5A9}" type="presOf" srcId="{0E6845A1-8119-4F77-87FC-72592E2C85CE}" destId="{E247BC98-D828-4899-ACB7-3FD3D6D7B9C4}" srcOrd="0" destOrd="0" presId="urn:microsoft.com/office/officeart/2005/8/layout/vList2"/>
    <dgm:cxn modelId="{5D6CA59C-96FC-4B99-A62A-651424A1777D}" type="presOf" srcId="{3A5D4804-8CC4-4D9B-931A-CDFF660E4CFB}" destId="{905FF26B-D65A-4CC8-BB00-2753A8876823}" srcOrd="0" destOrd="0" presId="urn:microsoft.com/office/officeart/2005/8/layout/vList2"/>
    <dgm:cxn modelId="{9FD1C2E3-CC18-4318-B052-13BC4E3DC29B}" srcId="{3A5D4804-8CC4-4D9B-931A-CDFF660E4CFB}" destId="{982429A9-0060-4A5E-9782-C5CB53128170}" srcOrd="2" destOrd="0" parTransId="{8D03C352-66E7-423A-8535-F06E03787952}" sibTransId="{4FCF972E-6149-4346-B69C-A800E3C636CD}"/>
    <dgm:cxn modelId="{508B40B7-57FE-4738-BB5B-40BEEC373A0B}" type="presOf" srcId="{B7B04DCD-C1EC-4567-B4CB-2C9CCB3C0F9E}" destId="{99E7FEDF-32F6-48FE-8191-893BDEED0A20}" srcOrd="0" destOrd="0" presId="urn:microsoft.com/office/officeart/2005/8/layout/vList2"/>
    <dgm:cxn modelId="{0D0A24E7-2A87-4326-9A56-B465BC5A1888}" type="presOf" srcId="{0B9E9B76-A2D7-4DDC-8E0B-79BA0B73623F}" destId="{26E27407-09E0-4F1D-AB67-FCD605ABC49A}" srcOrd="0" destOrd="0" presId="urn:microsoft.com/office/officeart/2005/8/layout/vList2"/>
    <dgm:cxn modelId="{D674AC0C-BD70-441A-95E9-5D8A847B7069}" type="presOf" srcId="{EC5FA479-9370-4296-B2C6-5D527F7FCE87}" destId="{E247BC98-D828-4899-ACB7-3FD3D6D7B9C4}" srcOrd="0" destOrd="1" presId="urn:microsoft.com/office/officeart/2005/8/layout/vList2"/>
    <dgm:cxn modelId="{90812E17-C649-4E1D-8FE3-0049EB2AF243}" type="presOf" srcId="{FC7F9C3C-F91C-4454-994F-4923F6A140B3}" destId="{9BD29F32-84E9-4332-9C92-C39D01C58A24}" srcOrd="0" destOrd="0" presId="urn:microsoft.com/office/officeart/2005/8/layout/vList2"/>
    <dgm:cxn modelId="{722E0F89-A719-404E-B9AA-6B3A390F68D9}" srcId="{0B9E9B76-A2D7-4DDC-8E0B-79BA0B73623F}" destId="{FC7F9C3C-F91C-4454-994F-4923F6A140B3}" srcOrd="0" destOrd="0" parTransId="{C4308D23-21DE-4312-AAFA-FD7041301D87}" sibTransId="{39ECBC2F-6CA3-420E-B56C-AF5EFD5B92A6}"/>
    <dgm:cxn modelId="{DD60C111-43E9-4769-8CBC-A7AF6F5A8872}" srcId="{0B9E9B76-A2D7-4DDC-8E0B-79BA0B73623F}" destId="{3A5D4804-8CC4-4D9B-931A-CDFF660E4CFB}" srcOrd="2" destOrd="0" parTransId="{31B7D6F4-FB4C-4695-B174-688565AFA711}" sibTransId="{B38900BE-62DF-4AF3-8154-8B921C0C8ADA}"/>
    <dgm:cxn modelId="{69FA2E16-58CF-4CB0-A3AB-012F51AA5863}" srcId="{3A5D4804-8CC4-4D9B-931A-CDFF660E4CFB}" destId="{EC5FA479-9370-4296-B2C6-5D527F7FCE87}" srcOrd="1" destOrd="0" parTransId="{C7B81CC0-3B16-40B9-8E33-3C2C35580B7C}" sibTransId="{2AFAFD8E-CC17-4CF2-9A43-C3B9D6326703}"/>
    <dgm:cxn modelId="{C69FEF27-B44A-4DEC-AA40-D7C63DACF149}" srcId="{3A5D4804-8CC4-4D9B-931A-CDFF660E4CFB}" destId="{0E6845A1-8119-4F77-87FC-72592E2C85CE}" srcOrd="0" destOrd="0" parTransId="{3C6187AB-BC63-4176-8A20-8A562E807A8C}" sibTransId="{637F5C3D-93FE-4BC9-BE7D-16EB3EC3B267}"/>
    <dgm:cxn modelId="{6FE6CBCE-1DA3-4789-A723-BD49E30BA393}" type="presOf" srcId="{982429A9-0060-4A5E-9782-C5CB53128170}" destId="{E247BC98-D828-4899-ACB7-3FD3D6D7B9C4}" srcOrd="0" destOrd="2" presId="urn:microsoft.com/office/officeart/2005/8/layout/vList2"/>
    <dgm:cxn modelId="{9FDCF8BD-22FF-4DD1-BD19-47F1798AB302}" type="presParOf" srcId="{26E27407-09E0-4F1D-AB67-FCD605ABC49A}" destId="{9BD29F32-84E9-4332-9C92-C39D01C58A24}" srcOrd="0" destOrd="0" presId="urn:microsoft.com/office/officeart/2005/8/layout/vList2"/>
    <dgm:cxn modelId="{7E3B05B5-DF10-422F-9128-6829952C1D70}" type="presParOf" srcId="{26E27407-09E0-4F1D-AB67-FCD605ABC49A}" destId="{B59AC1F4-C68F-4290-A4D9-8DABF1E2691F}" srcOrd="1" destOrd="0" presId="urn:microsoft.com/office/officeart/2005/8/layout/vList2"/>
    <dgm:cxn modelId="{FCBFE664-BB27-4DB1-ACA4-7BEDBA06AB1D}" type="presParOf" srcId="{26E27407-09E0-4F1D-AB67-FCD605ABC49A}" destId="{99E7FEDF-32F6-48FE-8191-893BDEED0A20}" srcOrd="2" destOrd="0" presId="urn:microsoft.com/office/officeart/2005/8/layout/vList2"/>
    <dgm:cxn modelId="{910BAC04-2CB7-494A-B353-CAC6A48CF957}" type="presParOf" srcId="{26E27407-09E0-4F1D-AB67-FCD605ABC49A}" destId="{48095C94-2C88-46A8-B8CE-0CDF3CFB423D}" srcOrd="3" destOrd="0" presId="urn:microsoft.com/office/officeart/2005/8/layout/vList2"/>
    <dgm:cxn modelId="{D89D01E0-8F96-48EC-A4E6-C75CAF8FE78D}" type="presParOf" srcId="{26E27407-09E0-4F1D-AB67-FCD605ABC49A}" destId="{905FF26B-D65A-4CC8-BB00-2753A8876823}" srcOrd="4" destOrd="0" presId="urn:microsoft.com/office/officeart/2005/8/layout/vList2"/>
    <dgm:cxn modelId="{BE4B8103-89CE-4D07-9678-B111816DF36E}" type="presParOf" srcId="{26E27407-09E0-4F1D-AB67-FCD605ABC49A}" destId="{E247BC98-D828-4899-ACB7-3FD3D6D7B9C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25161915-FFAF-4405-BFCD-1B0E8B7C4F53}" type="doc">
      <dgm:prSet loTypeId="urn:microsoft.com/office/officeart/2005/8/layout/vList2" loCatId="list" qsTypeId="urn:microsoft.com/office/officeart/2005/8/quickstyle/simple1" qsCatId="simple" csTypeId="urn:microsoft.com/office/officeart/2005/8/colors/colorful1#52" csCatId="colorful" phldr="1"/>
      <dgm:spPr/>
      <dgm:t>
        <a:bodyPr/>
        <a:lstStyle/>
        <a:p>
          <a:endParaRPr lang="en-US"/>
        </a:p>
      </dgm:t>
    </dgm:pt>
    <dgm:pt modelId="{764B6810-EAC0-4E0A-A429-EF6201532E62}">
      <dgm:prSet/>
      <dgm:spPr/>
      <dgm:t>
        <a:bodyPr/>
        <a:lstStyle/>
        <a:p>
          <a:pPr rtl="0"/>
          <a:r>
            <a:rPr lang="en-US" dirty="0"/>
            <a:t>Not all assets would be directly owned by the </a:t>
          </a:r>
          <a:r>
            <a:rPr lang="en-US" dirty="0" err="1"/>
            <a:t>settlor</a:t>
          </a:r>
          <a:r>
            <a:rPr lang="en-US" dirty="0"/>
            <a:t>, which can easily be settled into the Trust. </a:t>
          </a:r>
        </a:p>
      </dgm:t>
    </dgm:pt>
    <dgm:pt modelId="{ED1C3F74-8C98-4BDF-911B-10EFE71DD142}" type="parTrans" cxnId="{01558DD0-8338-49A3-905C-7360C350639D}">
      <dgm:prSet/>
      <dgm:spPr/>
      <dgm:t>
        <a:bodyPr/>
        <a:lstStyle/>
        <a:p>
          <a:endParaRPr lang="en-US"/>
        </a:p>
      </dgm:t>
    </dgm:pt>
    <dgm:pt modelId="{D19C2B8B-816F-41A7-87F0-A12ABDC3926F}" type="sibTrans" cxnId="{01558DD0-8338-49A3-905C-7360C350639D}">
      <dgm:prSet/>
      <dgm:spPr/>
      <dgm:t>
        <a:bodyPr/>
        <a:lstStyle/>
        <a:p>
          <a:endParaRPr lang="en-US"/>
        </a:p>
      </dgm:t>
    </dgm:pt>
    <dgm:pt modelId="{919F2A6A-355D-4F01-AA22-DE0FECF43202}">
      <dgm:prSet/>
      <dgm:spPr/>
      <dgm:t>
        <a:bodyPr/>
        <a:lstStyle/>
        <a:p>
          <a:pPr rtl="0"/>
          <a:r>
            <a:rPr lang="en-US" dirty="0"/>
            <a:t>In some cases, they may be owned by companies, partnership firms, LLP, even Hindu Undivided Families. </a:t>
          </a:r>
        </a:p>
      </dgm:t>
    </dgm:pt>
    <dgm:pt modelId="{63AC950E-37A9-4962-9BDE-1873AF3723A4}" type="parTrans" cxnId="{E40BEC09-3FA2-41F7-B748-6850544C0E88}">
      <dgm:prSet/>
      <dgm:spPr/>
      <dgm:t>
        <a:bodyPr/>
        <a:lstStyle/>
        <a:p>
          <a:endParaRPr lang="en-US"/>
        </a:p>
      </dgm:t>
    </dgm:pt>
    <dgm:pt modelId="{32555958-E575-48F0-ABF7-748D131BE645}" type="sibTrans" cxnId="{E40BEC09-3FA2-41F7-B748-6850544C0E88}">
      <dgm:prSet/>
      <dgm:spPr/>
      <dgm:t>
        <a:bodyPr/>
        <a:lstStyle/>
        <a:p>
          <a:endParaRPr lang="en-US"/>
        </a:p>
      </dgm:t>
    </dgm:pt>
    <dgm:pt modelId="{B0242F68-3A77-4841-A2A4-7E140C03E26C}">
      <dgm:prSet/>
      <dgm:spPr/>
      <dgm:t>
        <a:bodyPr/>
        <a:lstStyle/>
        <a:p>
          <a:pPr rtl="0"/>
          <a:r>
            <a:rPr lang="en-US" dirty="0"/>
            <a:t>In such case, the existing structure would first need to be unwound before the properties are introduced into the Trust. </a:t>
          </a:r>
        </a:p>
      </dgm:t>
    </dgm:pt>
    <dgm:pt modelId="{B8AC5C29-227E-475A-9DC3-1E1ED0F41176}" type="parTrans" cxnId="{093DF14F-520F-4D13-902E-9B9C0CFB6A1E}">
      <dgm:prSet/>
      <dgm:spPr/>
      <dgm:t>
        <a:bodyPr/>
        <a:lstStyle/>
        <a:p>
          <a:endParaRPr lang="en-US"/>
        </a:p>
      </dgm:t>
    </dgm:pt>
    <dgm:pt modelId="{D1C4FD3B-B9EF-438C-8EDF-8CD45D4D858E}" type="sibTrans" cxnId="{093DF14F-520F-4D13-902E-9B9C0CFB6A1E}">
      <dgm:prSet/>
      <dgm:spPr/>
      <dgm:t>
        <a:bodyPr/>
        <a:lstStyle/>
        <a:p>
          <a:endParaRPr lang="en-US"/>
        </a:p>
      </dgm:t>
    </dgm:pt>
    <dgm:pt modelId="{72E346A3-D9FA-4FCA-85F8-9F39246D6CB8}">
      <dgm:prSet/>
      <dgm:spPr/>
      <dgm:t>
        <a:bodyPr/>
        <a:lstStyle/>
        <a:p>
          <a:pPr rtl="0"/>
          <a:r>
            <a:rPr lang="en-US" dirty="0"/>
            <a:t>Methods to unwind (below and combinations)</a:t>
          </a:r>
        </a:p>
      </dgm:t>
    </dgm:pt>
    <dgm:pt modelId="{2D7BDC03-7F34-47A0-8EB6-456F31B28BE5}" type="parTrans" cxnId="{DD5C0F38-B8AA-4313-8238-B2F11B29BBF4}">
      <dgm:prSet/>
      <dgm:spPr/>
      <dgm:t>
        <a:bodyPr/>
        <a:lstStyle/>
        <a:p>
          <a:endParaRPr lang="en-US"/>
        </a:p>
      </dgm:t>
    </dgm:pt>
    <dgm:pt modelId="{3893343C-9450-4B30-A64E-4E4BD0D09A56}" type="sibTrans" cxnId="{DD5C0F38-B8AA-4313-8238-B2F11B29BBF4}">
      <dgm:prSet/>
      <dgm:spPr/>
      <dgm:t>
        <a:bodyPr/>
        <a:lstStyle/>
        <a:p>
          <a:endParaRPr lang="en-US"/>
        </a:p>
      </dgm:t>
    </dgm:pt>
    <dgm:pt modelId="{E133FA36-B4BC-4A98-ADF0-D8D59A9A2A81}">
      <dgm:prSet/>
      <dgm:spPr/>
      <dgm:t>
        <a:bodyPr/>
        <a:lstStyle/>
        <a:p>
          <a:pPr rtl="0"/>
          <a:r>
            <a:rPr lang="en-US" dirty="0"/>
            <a:t>Settlement into a Trust </a:t>
          </a:r>
        </a:p>
      </dgm:t>
    </dgm:pt>
    <dgm:pt modelId="{13924CF2-463D-481C-A489-D02AA71ACE80}" type="parTrans" cxnId="{F77D9D7D-7972-4E76-81A2-48090AC14932}">
      <dgm:prSet/>
      <dgm:spPr/>
      <dgm:t>
        <a:bodyPr/>
        <a:lstStyle/>
        <a:p>
          <a:endParaRPr lang="en-US"/>
        </a:p>
      </dgm:t>
    </dgm:pt>
    <dgm:pt modelId="{BAD19115-B650-4D54-88FC-77D18CB6F7C8}" type="sibTrans" cxnId="{F77D9D7D-7972-4E76-81A2-48090AC14932}">
      <dgm:prSet/>
      <dgm:spPr/>
      <dgm:t>
        <a:bodyPr/>
        <a:lstStyle/>
        <a:p>
          <a:endParaRPr lang="en-US"/>
        </a:p>
      </dgm:t>
    </dgm:pt>
    <dgm:pt modelId="{29019FAB-64DF-44AB-9B71-00667159561D}">
      <dgm:prSet/>
      <dgm:spPr/>
      <dgm:t>
        <a:bodyPr/>
        <a:lstStyle/>
        <a:p>
          <a:pPr rtl="0"/>
          <a:r>
            <a:rPr lang="en-US" dirty="0"/>
            <a:t>Gift of assets </a:t>
          </a:r>
        </a:p>
      </dgm:t>
    </dgm:pt>
    <dgm:pt modelId="{2B7353A7-0A9D-4EBD-B23E-320C4D5D4A45}" type="parTrans" cxnId="{8A24E636-E315-4690-BEE9-9D171C7116B8}">
      <dgm:prSet/>
      <dgm:spPr/>
      <dgm:t>
        <a:bodyPr/>
        <a:lstStyle/>
        <a:p>
          <a:endParaRPr lang="en-US"/>
        </a:p>
      </dgm:t>
    </dgm:pt>
    <dgm:pt modelId="{2C4C8ABB-67F7-4D47-9A0B-FD042CF83B08}" type="sibTrans" cxnId="{8A24E636-E315-4690-BEE9-9D171C7116B8}">
      <dgm:prSet/>
      <dgm:spPr/>
      <dgm:t>
        <a:bodyPr/>
        <a:lstStyle/>
        <a:p>
          <a:endParaRPr lang="en-US"/>
        </a:p>
      </dgm:t>
    </dgm:pt>
    <dgm:pt modelId="{AD7FD19C-809F-49D4-AF5B-0428FCC6B521}">
      <dgm:prSet/>
      <dgm:spPr/>
      <dgm:t>
        <a:bodyPr/>
        <a:lstStyle/>
        <a:p>
          <a:pPr rtl="0"/>
          <a:r>
            <a:rPr lang="en-US" dirty="0"/>
            <a:t>Sale of assets/business/shares </a:t>
          </a:r>
        </a:p>
      </dgm:t>
    </dgm:pt>
    <dgm:pt modelId="{B9746110-4C0A-443F-9D35-5FBFADDAAB44}" type="parTrans" cxnId="{83CB4921-C18A-4FFC-B826-407BDA974C47}">
      <dgm:prSet/>
      <dgm:spPr/>
      <dgm:t>
        <a:bodyPr/>
        <a:lstStyle/>
        <a:p>
          <a:endParaRPr lang="en-US"/>
        </a:p>
      </dgm:t>
    </dgm:pt>
    <dgm:pt modelId="{954A60BB-9C56-4D10-A398-8F56DE3CF157}" type="sibTrans" cxnId="{83CB4921-C18A-4FFC-B826-407BDA974C47}">
      <dgm:prSet/>
      <dgm:spPr/>
      <dgm:t>
        <a:bodyPr/>
        <a:lstStyle/>
        <a:p>
          <a:endParaRPr lang="en-US"/>
        </a:p>
      </dgm:t>
    </dgm:pt>
    <dgm:pt modelId="{B3311E85-8B58-4C64-ADF8-997184CFC43B}">
      <dgm:prSet/>
      <dgm:spPr/>
      <dgm:t>
        <a:bodyPr/>
        <a:lstStyle/>
        <a:p>
          <a:pPr rtl="0"/>
          <a:r>
            <a:rPr lang="en-US" dirty="0"/>
            <a:t>Family arrangement/settlement </a:t>
          </a:r>
        </a:p>
      </dgm:t>
    </dgm:pt>
    <dgm:pt modelId="{5A24C6FB-49B5-4C28-BDAE-F91416A9D510}" type="parTrans" cxnId="{E39F6703-95DA-4F1D-8AA6-779F3A48BEB1}">
      <dgm:prSet/>
      <dgm:spPr/>
      <dgm:t>
        <a:bodyPr/>
        <a:lstStyle/>
        <a:p>
          <a:endParaRPr lang="en-US"/>
        </a:p>
      </dgm:t>
    </dgm:pt>
    <dgm:pt modelId="{886F0D3E-C1F2-4B0C-BF09-48E0BE5B98F2}" type="sibTrans" cxnId="{E39F6703-95DA-4F1D-8AA6-779F3A48BEB1}">
      <dgm:prSet/>
      <dgm:spPr/>
      <dgm:t>
        <a:bodyPr/>
        <a:lstStyle/>
        <a:p>
          <a:endParaRPr lang="en-US"/>
        </a:p>
      </dgm:t>
    </dgm:pt>
    <dgm:pt modelId="{3890357C-BC78-413E-858D-32152969C588}">
      <dgm:prSet/>
      <dgm:spPr/>
      <dgm:t>
        <a:bodyPr/>
        <a:lstStyle/>
        <a:p>
          <a:pPr rtl="0"/>
          <a:r>
            <a:rPr lang="en-US" dirty="0"/>
            <a:t>Primary infusion </a:t>
          </a:r>
        </a:p>
      </dgm:t>
    </dgm:pt>
    <dgm:pt modelId="{84A99665-DCE9-4634-B1C7-7E1E7ABA7C04}" type="parTrans" cxnId="{024D14D9-70F4-4A57-AC0D-2847F25EFF7C}">
      <dgm:prSet/>
      <dgm:spPr/>
      <dgm:t>
        <a:bodyPr/>
        <a:lstStyle/>
        <a:p>
          <a:endParaRPr lang="en-US"/>
        </a:p>
      </dgm:t>
    </dgm:pt>
    <dgm:pt modelId="{AF850C6D-2FCC-4C38-8F67-466A0E9C8216}" type="sibTrans" cxnId="{024D14D9-70F4-4A57-AC0D-2847F25EFF7C}">
      <dgm:prSet/>
      <dgm:spPr/>
      <dgm:t>
        <a:bodyPr/>
        <a:lstStyle/>
        <a:p>
          <a:endParaRPr lang="en-US"/>
        </a:p>
      </dgm:t>
    </dgm:pt>
    <dgm:pt modelId="{E7C73828-6E94-414B-BE4F-E50F67466505}">
      <dgm:prSet/>
      <dgm:spPr/>
      <dgm:t>
        <a:bodyPr/>
        <a:lstStyle/>
        <a:p>
          <a:pPr rtl="0"/>
          <a:r>
            <a:rPr lang="en-US" dirty="0"/>
            <a:t>Mergers/demergers</a:t>
          </a:r>
        </a:p>
      </dgm:t>
    </dgm:pt>
    <dgm:pt modelId="{873D15AC-1F49-4B75-83F0-9BB0CDFFCBEC}" type="parTrans" cxnId="{5F208B8C-2A85-4CC6-B64A-2D373483AE8E}">
      <dgm:prSet/>
      <dgm:spPr/>
      <dgm:t>
        <a:bodyPr/>
        <a:lstStyle/>
        <a:p>
          <a:endParaRPr lang="en-US"/>
        </a:p>
      </dgm:t>
    </dgm:pt>
    <dgm:pt modelId="{2130F8C9-55F4-4441-B11C-4958D7CE67F7}" type="sibTrans" cxnId="{5F208B8C-2A85-4CC6-B64A-2D373483AE8E}">
      <dgm:prSet/>
      <dgm:spPr/>
      <dgm:t>
        <a:bodyPr/>
        <a:lstStyle/>
        <a:p>
          <a:endParaRPr lang="en-US"/>
        </a:p>
      </dgm:t>
    </dgm:pt>
    <dgm:pt modelId="{749DFD46-63A6-4CA2-B35F-0A097EA4F15C}" type="pres">
      <dgm:prSet presAssocID="{25161915-FFAF-4405-BFCD-1B0E8B7C4F53}" presName="linear" presStyleCnt="0">
        <dgm:presLayoutVars>
          <dgm:animLvl val="lvl"/>
          <dgm:resizeHandles val="exact"/>
        </dgm:presLayoutVars>
      </dgm:prSet>
      <dgm:spPr/>
      <dgm:t>
        <a:bodyPr/>
        <a:lstStyle/>
        <a:p>
          <a:endParaRPr lang="en-GB"/>
        </a:p>
      </dgm:t>
    </dgm:pt>
    <dgm:pt modelId="{F0FE9A9F-8BE5-4B12-A475-9C78B9480082}" type="pres">
      <dgm:prSet presAssocID="{764B6810-EAC0-4E0A-A429-EF6201532E62}" presName="parentText" presStyleLbl="node1" presStyleIdx="0" presStyleCnt="4" custLinFactNeighborY="-73957">
        <dgm:presLayoutVars>
          <dgm:chMax val="0"/>
          <dgm:bulletEnabled val="1"/>
        </dgm:presLayoutVars>
      </dgm:prSet>
      <dgm:spPr/>
      <dgm:t>
        <a:bodyPr/>
        <a:lstStyle/>
        <a:p>
          <a:endParaRPr lang="en-GB"/>
        </a:p>
      </dgm:t>
    </dgm:pt>
    <dgm:pt modelId="{DEA612E7-1562-40EE-A1AE-405DD6A73F75}" type="pres">
      <dgm:prSet presAssocID="{D19C2B8B-816F-41A7-87F0-A12ABDC3926F}" presName="spacer" presStyleCnt="0"/>
      <dgm:spPr/>
    </dgm:pt>
    <dgm:pt modelId="{5D348D68-BF12-475A-AD48-DC9A41B4476A}" type="pres">
      <dgm:prSet presAssocID="{919F2A6A-355D-4F01-AA22-DE0FECF43202}" presName="parentText" presStyleLbl="node1" presStyleIdx="1" presStyleCnt="4">
        <dgm:presLayoutVars>
          <dgm:chMax val="0"/>
          <dgm:bulletEnabled val="1"/>
        </dgm:presLayoutVars>
      </dgm:prSet>
      <dgm:spPr/>
      <dgm:t>
        <a:bodyPr/>
        <a:lstStyle/>
        <a:p>
          <a:endParaRPr lang="en-GB"/>
        </a:p>
      </dgm:t>
    </dgm:pt>
    <dgm:pt modelId="{198533CB-0D72-4FA2-8E6F-98A4FDDEEC50}" type="pres">
      <dgm:prSet presAssocID="{32555958-E575-48F0-ABF7-748D131BE645}" presName="spacer" presStyleCnt="0"/>
      <dgm:spPr/>
    </dgm:pt>
    <dgm:pt modelId="{C8C0756D-10CD-4ABD-A386-EF1E8FBBF78A}" type="pres">
      <dgm:prSet presAssocID="{B0242F68-3A77-4841-A2A4-7E140C03E26C}" presName="parentText" presStyleLbl="node1" presStyleIdx="2" presStyleCnt="4">
        <dgm:presLayoutVars>
          <dgm:chMax val="0"/>
          <dgm:bulletEnabled val="1"/>
        </dgm:presLayoutVars>
      </dgm:prSet>
      <dgm:spPr/>
      <dgm:t>
        <a:bodyPr/>
        <a:lstStyle/>
        <a:p>
          <a:endParaRPr lang="en-GB"/>
        </a:p>
      </dgm:t>
    </dgm:pt>
    <dgm:pt modelId="{4F66F38C-A181-4A13-851B-55E7072A999F}" type="pres">
      <dgm:prSet presAssocID="{D1C4FD3B-B9EF-438C-8EDF-8CD45D4D858E}" presName="spacer" presStyleCnt="0"/>
      <dgm:spPr/>
    </dgm:pt>
    <dgm:pt modelId="{B74B0488-EFE2-4520-9CBC-D256DA87E621}" type="pres">
      <dgm:prSet presAssocID="{72E346A3-D9FA-4FCA-85F8-9F39246D6CB8}" presName="parentText" presStyleLbl="node1" presStyleIdx="3" presStyleCnt="4">
        <dgm:presLayoutVars>
          <dgm:chMax val="0"/>
          <dgm:bulletEnabled val="1"/>
        </dgm:presLayoutVars>
      </dgm:prSet>
      <dgm:spPr/>
      <dgm:t>
        <a:bodyPr/>
        <a:lstStyle/>
        <a:p>
          <a:endParaRPr lang="en-GB"/>
        </a:p>
      </dgm:t>
    </dgm:pt>
    <dgm:pt modelId="{E815AD7F-FC1F-4A55-9AD8-2CE882C695B2}" type="pres">
      <dgm:prSet presAssocID="{72E346A3-D9FA-4FCA-85F8-9F39246D6CB8}" presName="childText" presStyleLbl="revTx" presStyleIdx="0" presStyleCnt="1">
        <dgm:presLayoutVars>
          <dgm:bulletEnabled val="1"/>
        </dgm:presLayoutVars>
      </dgm:prSet>
      <dgm:spPr/>
      <dgm:t>
        <a:bodyPr/>
        <a:lstStyle/>
        <a:p>
          <a:endParaRPr lang="en-GB"/>
        </a:p>
      </dgm:t>
    </dgm:pt>
  </dgm:ptLst>
  <dgm:cxnLst>
    <dgm:cxn modelId="{01558DD0-8338-49A3-905C-7360C350639D}" srcId="{25161915-FFAF-4405-BFCD-1B0E8B7C4F53}" destId="{764B6810-EAC0-4E0A-A429-EF6201532E62}" srcOrd="0" destOrd="0" parTransId="{ED1C3F74-8C98-4BDF-911B-10EFE71DD142}" sibTransId="{D19C2B8B-816F-41A7-87F0-A12ABDC3926F}"/>
    <dgm:cxn modelId="{DD5C0F38-B8AA-4313-8238-B2F11B29BBF4}" srcId="{25161915-FFAF-4405-BFCD-1B0E8B7C4F53}" destId="{72E346A3-D9FA-4FCA-85F8-9F39246D6CB8}" srcOrd="3" destOrd="0" parTransId="{2D7BDC03-7F34-47A0-8EB6-456F31B28BE5}" sibTransId="{3893343C-9450-4B30-A64E-4E4BD0D09A56}"/>
    <dgm:cxn modelId="{5F208B8C-2A85-4CC6-B64A-2D373483AE8E}" srcId="{72E346A3-D9FA-4FCA-85F8-9F39246D6CB8}" destId="{E7C73828-6E94-414B-BE4F-E50F67466505}" srcOrd="5" destOrd="0" parTransId="{873D15AC-1F49-4B75-83F0-9BB0CDFFCBEC}" sibTransId="{2130F8C9-55F4-4441-B11C-4958D7CE67F7}"/>
    <dgm:cxn modelId="{E8D78294-66A8-4264-8161-CA2AEE8DDF2F}" type="presOf" srcId="{72E346A3-D9FA-4FCA-85F8-9F39246D6CB8}" destId="{B74B0488-EFE2-4520-9CBC-D256DA87E621}" srcOrd="0" destOrd="0" presId="urn:microsoft.com/office/officeart/2005/8/layout/vList2"/>
    <dgm:cxn modelId="{8A24E636-E315-4690-BEE9-9D171C7116B8}" srcId="{72E346A3-D9FA-4FCA-85F8-9F39246D6CB8}" destId="{29019FAB-64DF-44AB-9B71-00667159561D}" srcOrd="1" destOrd="0" parTransId="{2B7353A7-0A9D-4EBD-B23E-320C4D5D4A45}" sibTransId="{2C4C8ABB-67F7-4D47-9A0B-FD042CF83B08}"/>
    <dgm:cxn modelId="{F77D9D7D-7972-4E76-81A2-48090AC14932}" srcId="{72E346A3-D9FA-4FCA-85F8-9F39246D6CB8}" destId="{E133FA36-B4BC-4A98-ADF0-D8D59A9A2A81}" srcOrd="0" destOrd="0" parTransId="{13924CF2-463D-481C-A489-D02AA71ACE80}" sibTransId="{BAD19115-B650-4D54-88FC-77D18CB6F7C8}"/>
    <dgm:cxn modelId="{3C360BD8-2E33-4341-9D42-796B2842ADBC}" type="presOf" srcId="{919F2A6A-355D-4F01-AA22-DE0FECF43202}" destId="{5D348D68-BF12-475A-AD48-DC9A41B4476A}" srcOrd="0" destOrd="0" presId="urn:microsoft.com/office/officeart/2005/8/layout/vList2"/>
    <dgm:cxn modelId="{7B1CBE17-C311-4BAE-99E5-95BBD4C0551E}" type="presOf" srcId="{AD7FD19C-809F-49D4-AF5B-0428FCC6B521}" destId="{E815AD7F-FC1F-4A55-9AD8-2CE882C695B2}" srcOrd="0" destOrd="2" presId="urn:microsoft.com/office/officeart/2005/8/layout/vList2"/>
    <dgm:cxn modelId="{E6CF77C1-CB43-44C9-A02E-4CB1B3E2241D}" type="presOf" srcId="{B0242F68-3A77-4841-A2A4-7E140C03E26C}" destId="{C8C0756D-10CD-4ABD-A386-EF1E8FBBF78A}" srcOrd="0" destOrd="0" presId="urn:microsoft.com/office/officeart/2005/8/layout/vList2"/>
    <dgm:cxn modelId="{DBB58542-B331-4C68-8C4B-041185F17F35}" type="presOf" srcId="{E7C73828-6E94-414B-BE4F-E50F67466505}" destId="{E815AD7F-FC1F-4A55-9AD8-2CE882C695B2}" srcOrd="0" destOrd="5" presId="urn:microsoft.com/office/officeart/2005/8/layout/vList2"/>
    <dgm:cxn modelId="{CD211414-73B2-4BE9-BCD1-B837471266F6}" type="presOf" srcId="{E133FA36-B4BC-4A98-ADF0-D8D59A9A2A81}" destId="{E815AD7F-FC1F-4A55-9AD8-2CE882C695B2}" srcOrd="0" destOrd="0" presId="urn:microsoft.com/office/officeart/2005/8/layout/vList2"/>
    <dgm:cxn modelId="{C2519F68-4607-47C9-B2A7-075F19375DF3}" type="presOf" srcId="{3890357C-BC78-413E-858D-32152969C588}" destId="{E815AD7F-FC1F-4A55-9AD8-2CE882C695B2}" srcOrd="0" destOrd="4" presId="urn:microsoft.com/office/officeart/2005/8/layout/vList2"/>
    <dgm:cxn modelId="{1EF66AB3-6266-4146-8E9F-47F9815B686A}" type="presOf" srcId="{B3311E85-8B58-4C64-ADF8-997184CFC43B}" destId="{E815AD7F-FC1F-4A55-9AD8-2CE882C695B2}" srcOrd="0" destOrd="3" presId="urn:microsoft.com/office/officeart/2005/8/layout/vList2"/>
    <dgm:cxn modelId="{5DC0CD44-ECD3-4809-94E5-AD4F041A0554}" type="presOf" srcId="{29019FAB-64DF-44AB-9B71-00667159561D}" destId="{E815AD7F-FC1F-4A55-9AD8-2CE882C695B2}" srcOrd="0" destOrd="1" presId="urn:microsoft.com/office/officeart/2005/8/layout/vList2"/>
    <dgm:cxn modelId="{093DF14F-520F-4D13-902E-9B9C0CFB6A1E}" srcId="{25161915-FFAF-4405-BFCD-1B0E8B7C4F53}" destId="{B0242F68-3A77-4841-A2A4-7E140C03E26C}" srcOrd="2" destOrd="0" parTransId="{B8AC5C29-227E-475A-9DC3-1E1ED0F41176}" sibTransId="{D1C4FD3B-B9EF-438C-8EDF-8CD45D4D858E}"/>
    <dgm:cxn modelId="{5FC752F8-7A77-427D-82FF-FAD4CB3F5925}" type="presOf" srcId="{764B6810-EAC0-4E0A-A429-EF6201532E62}" destId="{F0FE9A9F-8BE5-4B12-A475-9C78B9480082}" srcOrd="0" destOrd="0" presId="urn:microsoft.com/office/officeart/2005/8/layout/vList2"/>
    <dgm:cxn modelId="{E39F6703-95DA-4F1D-8AA6-779F3A48BEB1}" srcId="{72E346A3-D9FA-4FCA-85F8-9F39246D6CB8}" destId="{B3311E85-8B58-4C64-ADF8-997184CFC43B}" srcOrd="3" destOrd="0" parTransId="{5A24C6FB-49B5-4C28-BDAE-F91416A9D510}" sibTransId="{886F0D3E-C1F2-4B0C-BF09-48E0BE5B98F2}"/>
    <dgm:cxn modelId="{E40BEC09-3FA2-41F7-B748-6850544C0E88}" srcId="{25161915-FFAF-4405-BFCD-1B0E8B7C4F53}" destId="{919F2A6A-355D-4F01-AA22-DE0FECF43202}" srcOrd="1" destOrd="0" parTransId="{63AC950E-37A9-4962-9BDE-1873AF3723A4}" sibTransId="{32555958-E575-48F0-ABF7-748D131BE645}"/>
    <dgm:cxn modelId="{83CB4921-C18A-4FFC-B826-407BDA974C47}" srcId="{72E346A3-D9FA-4FCA-85F8-9F39246D6CB8}" destId="{AD7FD19C-809F-49D4-AF5B-0428FCC6B521}" srcOrd="2" destOrd="0" parTransId="{B9746110-4C0A-443F-9D35-5FBFADDAAB44}" sibTransId="{954A60BB-9C56-4D10-A398-8F56DE3CF157}"/>
    <dgm:cxn modelId="{024D14D9-70F4-4A57-AC0D-2847F25EFF7C}" srcId="{72E346A3-D9FA-4FCA-85F8-9F39246D6CB8}" destId="{3890357C-BC78-413E-858D-32152969C588}" srcOrd="4" destOrd="0" parTransId="{84A99665-DCE9-4634-B1C7-7E1E7ABA7C04}" sibTransId="{AF850C6D-2FCC-4C38-8F67-466A0E9C8216}"/>
    <dgm:cxn modelId="{8CA8F97E-5B36-48E7-B0CB-AC4467EA7248}" type="presOf" srcId="{25161915-FFAF-4405-BFCD-1B0E8B7C4F53}" destId="{749DFD46-63A6-4CA2-B35F-0A097EA4F15C}" srcOrd="0" destOrd="0" presId="urn:microsoft.com/office/officeart/2005/8/layout/vList2"/>
    <dgm:cxn modelId="{F9CBECB9-6485-4E07-822D-ACC9706B582C}" type="presParOf" srcId="{749DFD46-63A6-4CA2-B35F-0A097EA4F15C}" destId="{F0FE9A9F-8BE5-4B12-A475-9C78B9480082}" srcOrd="0" destOrd="0" presId="urn:microsoft.com/office/officeart/2005/8/layout/vList2"/>
    <dgm:cxn modelId="{A6F57FEF-F147-49F4-AB5F-B719CA99918E}" type="presParOf" srcId="{749DFD46-63A6-4CA2-B35F-0A097EA4F15C}" destId="{DEA612E7-1562-40EE-A1AE-405DD6A73F75}" srcOrd="1" destOrd="0" presId="urn:microsoft.com/office/officeart/2005/8/layout/vList2"/>
    <dgm:cxn modelId="{FDF1FF3F-7D95-4E49-BCBF-D4016293C5F6}" type="presParOf" srcId="{749DFD46-63A6-4CA2-B35F-0A097EA4F15C}" destId="{5D348D68-BF12-475A-AD48-DC9A41B4476A}" srcOrd="2" destOrd="0" presId="urn:microsoft.com/office/officeart/2005/8/layout/vList2"/>
    <dgm:cxn modelId="{3A75D922-D625-4169-934E-EE89288CBEBF}" type="presParOf" srcId="{749DFD46-63A6-4CA2-B35F-0A097EA4F15C}" destId="{198533CB-0D72-4FA2-8E6F-98A4FDDEEC50}" srcOrd="3" destOrd="0" presId="urn:microsoft.com/office/officeart/2005/8/layout/vList2"/>
    <dgm:cxn modelId="{5B73B50C-EB67-42F0-AC15-F1F6263F711F}" type="presParOf" srcId="{749DFD46-63A6-4CA2-B35F-0A097EA4F15C}" destId="{C8C0756D-10CD-4ABD-A386-EF1E8FBBF78A}" srcOrd="4" destOrd="0" presId="urn:microsoft.com/office/officeart/2005/8/layout/vList2"/>
    <dgm:cxn modelId="{408408D2-B647-4A09-A984-6E96BE7800EC}" type="presParOf" srcId="{749DFD46-63A6-4CA2-B35F-0A097EA4F15C}" destId="{4F66F38C-A181-4A13-851B-55E7072A999F}" srcOrd="5" destOrd="0" presId="urn:microsoft.com/office/officeart/2005/8/layout/vList2"/>
    <dgm:cxn modelId="{C5EA8EF7-B32D-4C11-B099-2144051E7C9B}" type="presParOf" srcId="{749DFD46-63A6-4CA2-B35F-0A097EA4F15C}" destId="{B74B0488-EFE2-4520-9CBC-D256DA87E621}" srcOrd="6" destOrd="0" presId="urn:microsoft.com/office/officeart/2005/8/layout/vList2"/>
    <dgm:cxn modelId="{279AAB34-6610-4313-90B2-F0DE627DF756}" type="presParOf" srcId="{749DFD46-63A6-4CA2-B35F-0A097EA4F15C}" destId="{E815AD7F-FC1F-4A55-9AD8-2CE882C695B2}"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4A1AD347-0B1C-4F23-B49D-167DC8130CFE}" type="doc">
      <dgm:prSet loTypeId="urn:microsoft.com/office/officeart/2005/8/layout/vList2" loCatId="list" qsTypeId="urn:microsoft.com/office/officeart/2005/8/quickstyle/simple1" qsCatId="simple" csTypeId="urn:microsoft.com/office/officeart/2005/8/colors/colorful1#53" csCatId="colorful"/>
      <dgm:spPr/>
      <dgm:t>
        <a:bodyPr/>
        <a:lstStyle/>
        <a:p>
          <a:endParaRPr lang="en-US"/>
        </a:p>
      </dgm:t>
    </dgm:pt>
    <dgm:pt modelId="{BC69FEE5-1CF4-42F2-BBEC-6D6A0E629C8B}">
      <dgm:prSet/>
      <dgm:spPr/>
      <dgm:t>
        <a:bodyPr/>
        <a:lstStyle/>
        <a:p>
          <a:pPr rtl="0"/>
          <a:r>
            <a:rPr lang="en-US" dirty="0"/>
            <a:t>Income tax </a:t>
          </a:r>
        </a:p>
      </dgm:t>
    </dgm:pt>
    <dgm:pt modelId="{25640E82-1092-4C2E-BADF-44C755C80D26}" type="parTrans" cxnId="{2DEE129E-97E1-47F1-9908-271264016447}">
      <dgm:prSet/>
      <dgm:spPr/>
      <dgm:t>
        <a:bodyPr/>
        <a:lstStyle/>
        <a:p>
          <a:endParaRPr lang="en-US"/>
        </a:p>
      </dgm:t>
    </dgm:pt>
    <dgm:pt modelId="{201605C3-74F1-4B51-8DB1-2359096A6CB2}" type="sibTrans" cxnId="{2DEE129E-97E1-47F1-9908-271264016447}">
      <dgm:prSet/>
      <dgm:spPr/>
      <dgm:t>
        <a:bodyPr/>
        <a:lstStyle/>
        <a:p>
          <a:endParaRPr lang="en-US"/>
        </a:p>
      </dgm:t>
    </dgm:pt>
    <dgm:pt modelId="{36C7B18D-6FED-4B9A-BA86-424C4779B464}">
      <dgm:prSet/>
      <dgm:spPr/>
      <dgm:t>
        <a:bodyPr/>
        <a:lstStyle/>
        <a:p>
          <a:pPr rtl="0"/>
          <a:r>
            <a:rPr lang="en-US" dirty="0"/>
            <a:t>Stamp duty </a:t>
          </a:r>
        </a:p>
      </dgm:t>
    </dgm:pt>
    <dgm:pt modelId="{BAEFDAC3-6AE1-4648-BBB2-49E162B51A14}" type="parTrans" cxnId="{2532FA7E-7E2F-42EF-AFAC-55212215BEED}">
      <dgm:prSet/>
      <dgm:spPr/>
      <dgm:t>
        <a:bodyPr/>
        <a:lstStyle/>
        <a:p>
          <a:endParaRPr lang="en-US"/>
        </a:p>
      </dgm:t>
    </dgm:pt>
    <dgm:pt modelId="{F0D484FB-2D48-4857-A167-DCBF3164BE32}" type="sibTrans" cxnId="{2532FA7E-7E2F-42EF-AFAC-55212215BEED}">
      <dgm:prSet/>
      <dgm:spPr/>
      <dgm:t>
        <a:bodyPr/>
        <a:lstStyle/>
        <a:p>
          <a:endParaRPr lang="en-US"/>
        </a:p>
      </dgm:t>
    </dgm:pt>
    <dgm:pt modelId="{B57F68F8-9CE8-4E32-9180-C3DC1B20E136}">
      <dgm:prSet/>
      <dgm:spPr/>
      <dgm:t>
        <a:bodyPr/>
        <a:lstStyle/>
        <a:p>
          <a:pPr rtl="0"/>
          <a:r>
            <a:rPr lang="en-US" dirty="0"/>
            <a:t>SEBI </a:t>
          </a:r>
        </a:p>
      </dgm:t>
    </dgm:pt>
    <dgm:pt modelId="{E71A09AF-6A2B-4EC6-9B00-57BF6225DD58}" type="parTrans" cxnId="{8F73267E-39A8-49A6-8286-1F2235766A4E}">
      <dgm:prSet/>
      <dgm:spPr/>
      <dgm:t>
        <a:bodyPr/>
        <a:lstStyle/>
        <a:p>
          <a:endParaRPr lang="en-US"/>
        </a:p>
      </dgm:t>
    </dgm:pt>
    <dgm:pt modelId="{33C61A6E-AA96-4CC4-B2F2-FFB79E2802B2}" type="sibTrans" cxnId="{8F73267E-39A8-49A6-8286-1F2235766A4E}">
      <dgm:prSet/>
      <dgm:spPr/>
      <dgm:t>
        <a:bodyPr/>
        <a:lstStyle/>
        <a:p>
          <a:endParaRPr lang="en-US"/>
        </a:p>
      </dgm:t>
    </dgm:pt>
    <dgm:pt modelId="{A5A5329C-7F96-444C-9954-246E115A576A}">
      <dgm:prSet/>
      <dgm:spPr/>
      <dgm:t>
        <a:bodyPr/>
        <a:lstStyle/>
        <a:p>
          <a:pPr rtl="0"/>
          <a:r>
            <a:rPr lang="en-US" dirty="0"/>
            <a:t>FEMA </a:t>
          </a:r>
        </a:p>
      </dgm:t>
    </dgm:pt>
    <dgm:pt modelId="{CF54AEB5-8FE7-4AB1-AC8D-513597363807}" type="parTrans" cxnId="{F067A465-D7B3-44DE-B9A5-17083887459D}">
      <dgm:prSet/>
      <dgm:spPr/>
      <dgm:t>
        <a:bodyPr/>
        <a:lstStyle/>
        <a:p>
          <a:endParaRPr lang="en-US"/>
        </a:p>
      </dgm:t>
    </dgm:pt>
    <dgm:pt modelId="{8BB218EA-CABA-4FDA-9676-2F190C02EB53}" type="sibTrans" cxnId="{F067A465-D7B3-44DE-B9A5-17083887459D}">
      <dgm:prSet/>
      <dgm:spPr/>
      <dgm:t>
        <a:bodyPr/>
        <a:lstStyle/>
        <a:p>
          <a:endParaRPr lang="en-US"/>
        </a:p>
      </dgm:t>
    </dgm:pt>
    <dgm:pt modelId="{CC96E306-82C9-406E-B725-10E542CC2614}">
      <dgm:prSet/>
      <dgm:spPr/>
      <dgm:t>
        <a:bodyPr/>
        <a:lstStyle/>
        <a:p>
          <a:pPr rtl="0"/>
          <a:r>
            <a:rPr lang="en-US" dirty="0"/>
            <a:t>Laws of foreign jurisdictions</a:t>
          </a:r>
        </a:p>
      </dgm:t>
    </dgm:pt>
    <dgm:pt modelId="{12FB2879-A18F-4E31-94E5-DA80E27C8525}" type="parTrans" cxnId="{4C8B81E9-68E6-4DC1-B2C2-D92D1FB986AD}">
      <dgm:prSet/>
      <dgm:spPr/>
      <dgm:t>
        <a:bodyPr/>
        <a:lstStyle/>
        <a:p>
          <a:endParaRPr lang="en-US"/>
        </a:p>
      </dgm:t>
    </dgm:pt>
    <dgm:pt modelId="{E9EDD8A7-9409-4DFA-A2B4-CBB39AB28AC3}" type="sibTrans" cxnId="{4C8B81E9-68E6-4DC1-B2C2-D92D1FB986AD}">
      <dgm:prSet/>
      <dgm:spPr/>
      <dgm:t>
        <a:bodyPr/>
        <a:lstStyle/>
        <a:p>
          <a:endParaRPr lang="en-US"/>
        </a:p>
      </dgm:t>
    </dgm:pt>
    <dgm:pt modelId="{1698258F-A86A-46B1-AD08-28BC2C447D48}">
      <dgm:prSet/>
      <dgm:spPr/>
      <dgm:t>
        <a:bodyPr/>
        <a:lstStyle/>
        <a:p>
          <a:pPr rtl="0"/>
          <a:r>
            <a:rPr lang="en-US" dirty="0"/>
            <a:t>Potential levy of inheritance tax/estate duty</a:t>
          </a:r>
        </a:p>
      </dgm:t>
    </dgm:pt>
    <dgm:pt modelId="{F5D2B24D-E3AA-47DB-B224-C0C57754F0A9}" type="parTrans" cxnId="{B0DA8B50-2C63-4879-9B29-2B621A148F66}">
      <dgm:prSet/>
      <dgm:spPr/>
      <dgm:t>
        <a:bodyPr/>
        <a:lstStyle/>
        <a:p>
          <a:endParaRPr lang="en-US"/>
        </a:p>
      </dgm:t>
    </dgm:pt>
    <dgm:pt modelId="{35395319-922E-4CF9-88BB-A393A43A7E58}" type="sibTrans" cxnId="{B0DA8B50-2C63-4879-9B29-2B621A148F66}">
      <dgm:prSet/>
      <dgm:spPr/>
      <dgm:t>
        <a:bodyPr/>
        <a:lstStyle/>
        <a:p>
          <a:endParaRPr lang="en-US"/>
        </a:p>
      </dgm:t>
    </dgm:pt>
    <dgm:pt modelId="{260E0270-8C9F-407B-992A-521B710DC620}" type="pres">
      <dgm:prSet presAssocID="{4A1AD347-0B1C-4F23-B49D-167DC8130CFE}" presName="linear" presStyleCnt="0">
        <dgm:presLayoutVars>
          <dgm:animLvl val="lvl"/>
          <dgm:resizeHandles val="exact"/>
        </dgm:presLayoutVars>
      </dgm:prSet>
      <dgm:spPr/>
      <dgm:t>
        <a:bodyPr/>
        <a:lstStyle/>
        <a:p>
          <a:endParaRPr lang="en-GB"/>
        </a:p>
      </dgm:t>
    </dgm:pt>
    <dgm:pt modelId="{ED088115-83A5-4844-AC4C-906C35306103}" type="pres">
      <dgm:prSet presAssocID="{BC69FEE5-1CF4-42F2-BBEC-6D6A0E629C8B}" presName="parentText" presStyleLbl="node1" presStyleIdx="0" presStyleCnt="6">
        <dgm:presLayoutVars>
          <dgm:chMax val="0"/>
          <dgm:bulletEnabled val="1"/>
        </dgm:presLayoutVars>
      </dgm:prSet>
      <dgm:spPr/>
      <dgm:t>
        <a:bodyPr/>
        <a:lstStyle/>
        <a:p>
          <a:endParaRPr lang="en-GB"/>
        </a:p>
      </dgm:t>
    </dgm:pt>
    <dgm:pt modelId="{F3D513BF-8FC6-4756-B524-5638DD3CD853}" type="pres">
      <dgm:prSet presAssocID="{201605C3-74F1-4B51-8DB1-2359096A6CB2}" presName="spacer" presStyleCnt="0"/>
      <dgm:spPr/>
    </dgm:pt>
    <dgm:pt modelId="{168869BD-0909-4BF6-AC71-4E22BB73A189}" type="pres">
      <dgm:prSet presAssocID="{36C7B18D-6FED-4B9A-BA86-424C4779B464}" presName="parentText" presStyleLbl="node1" presStyleIdx="1" presStyleCnt="6">
        <dgm:presLayoutVars>
          <dgm:chMax val="0"/>
          <dgm:bulletEnabled val="1"/>
        </dgm:presLayoutVars>
      </dgm:prSet>
      <dgm:spPr/>
      <dgm:t>
        <a:bodyPr/>
        <a:lstStyle/>
        <a:p>
          <a:endParaRPr lang="en-GB"/>
        </a:p>
      </dgm:t>
    </dgm:pt>
    <dgm:pt modelId="{3E644C55-8E23-4C6D-8DED-9AFF1C4F9B88}" type="pres">
      <dgm:prSet presAssocID="{F0D484FB-2D48-4857-A167-DCBF3164BE32}" presName="spacer" presStyleCnt="0"/>
      <dgm:spPr/>
    </dgm:pt>
    <dgm:pt modelId="{F4E249B3-614F-4A83-8BF7-77B7BE6BB9FA}" type="pres">
      <dgm:prSet presAssocID="{B57F68F8-9CE8-4E32-9180-C3DC1B20E136}" presName="parentText" presStyleLbl="node1" presStyleIdx="2" presStyleCnt="6">
        <dgm:presLayoutVars>
          <dgm:chMax val="0"/>
          <dgm:bulletEnabled val="1"/>
        </dgm:presLayoutVars>
      </dgm:prSet>
      <dgm:spPr/>
      <dgm:t>
        <a:bodyPr/>
        <a:lstStyle/>
        <a:p>
          <a:endParaRPr lang="en-GB"/>
        </a:p>
      </dgm:t>
    </dgm:pt>
    <dgm:pt modelId="{B871413A-62FD-4415-90F9-B187E0C3DC2D}" type="pres">
      <dgm:prSet presAssocID="{33C61A6E-AA96-4CC4-B2F2-FFB79E2802B2}" presName="spacer" presStyleCnt="0"/>
      <dgm:spPr/>
    </dgm:pt>
    <dgm:pt modelId="{7A9016CC-D23C-4B60-AB2E-8F56401510F7}" type="pres">
      <dgm:prSet presAssocID="{A5A5329C-7F96-444C-9954-246E115A576A}" presName="parentText" presStyleLbl="node1" presStyleIdx="3" presStyleCnt="6">
        <dgm:presLayoutVars>
          <dgm:chMax val="0"/>
          <dgm:bulletEnabled val="1"/>
        </dgm:presLayoutVars>
      </dgm:prSet>
      <dgm:spPr/>
      <dgm:t>
        <a:bodyPr/>
        <a:lstStyle/>
        <a:p>
          <a:endParaRPr lang="en-GB"/>
        </a:p>
      </dgm:t>
    </dgm:pt>
    <dgm:pt modelId="{B35EB425-098A-4FA3-889E-3F909AF1A6AB}" type="pres">
      <dgm:prSet presAssocID="{8BB218EA-CABA-4FDA-9676-2F190C02EB53}" presName="spacer" presStyleCnt="0"/>
      <dgm:spPr/>
    </dgm:pt>
    <dgm:pt modelId="{572BF71D-77F3-485D-949D-0BFF16DA57B2}" type="pres">
      <dgm:prSet presAssocID="{CC96E306-82C9-406E-B725-10E542CC2614}" presName="parentText" presStyleLbl="node1" presStyleIdx="4" presStyleCnt="6">
        <dgm:presLayoutVars>
          <dgm:chMax val="0"/>
          <dgm:bulletEnabled val="1"/>
        </dgm:presLayoutVars>
      </dgm:prSet>
      <dgm:spPr/>
      <dgm:t>
        <a:bodyPr/>
        <a:lstStyle/>
        <a:p>
          <a:endParaRPr lang="en-GB"/>
        </a:p>
      </dgm:t>
    </dgm:pt>
    <dgm:pt modelId="{A548A873-A8F7-4FD6-93EE-4E9C6085A3D3}" type="pres">
      <dgm:prSet presAssocID="{E9EDD8A7-9409-4DFA-A2B4-CBB39AB28AC3}" presName="spacer" presStyleCnt="0"/>
      <dgm:spPr/>
    </dgm:pt>
    <dgm:pt modelId="{9B672853-7DED-4516-AA98-01DA597A0B0F}" type="pres">
      <dgm:prSet presAssocID="{1698258F-A86A-46B1-AD08-28BC2C447D48}" presName="parentText" presStyleLbl="node1" presStyleIdx="5" presStyleCnt="6">
        <dgm:presLayoutVars>
          <dgm:chMax val="0"/>
          <dgm:bulletEnabled val="1"/>
        </dgm:presLayoutVars>
      </dgm:prSet>
      <dgm:spPr/>
      <dgm:t>
        <a:bodyPr/>
        <a:lstStyle/>
        <a:p>
          <a:endParaRPr lang="en-GB"/>
        </a:p>
      </dgm:t>
    </dgm:pt>
  </dgm:ptLst>
  <dgm:cxnLst>
    <dgm:cxn modelId="{2532FA7E-7E2F-42EF-AFAC-55212215BEED}" srcId="{4A1AD347-0B1C-4F23-B49D-167DC8130CFE}" destId="{36C7B18D-6FED-4B9A-BA86-424C4779B464}" srcOrd="1" destOrd="0" parTransId="{BAEFDAC3-6AE1-4648-BBB2-49E162B51A14}" sibTransId="{F0D484FB-2D48-4857-A167-DCBF3164BE32}"/>
    <dgm:cxn modelId="{A24A76D2-CA32-482E-989A-B8B4D94A6DF9}" type="presOf" srcId="{36C7B18D-6FED-4B9A-BA86-424C4779B464}" destId="{168869BD-0909-4BF6-AC71-4E22BB73A189}" srcOrd="0" destOrd="0" presId="urn:microsoft.com/office/officeart/2005/8/layout/vList2"/>
    <dgm:cxn modelId="{AE20FA8A-1A55-4643-A311-EDAD31C2A70D}" type="presOf" srcId="{1698258F-A86A-46B1-AD08-28BC2C447D48}" destId="{9B672853-7DED-4516-AA98-01DA597A0B0F}" srcOrd="0" destOrd="0" presId="urn:microsoft.com/office/officeart/2005/8/layout/vList2"/>
    <dgm:cxn modelId="{4C8B81E9-68E6-4DC1-B2C2-D92D1FB986AD}" srcId="{4A1AD347-0B1C-4F23-B49D-167DC8130CFE}" destId="{CC96E306-82C9-406E-B725-10E542CC2614}" srcOrd="4" destOrd="0" parTransId="{12FB2879-A18F-4E31-94E5-DA80E27C8525}" sibTransId="{E9EDD8A7-9409-4DFA-A2B4-CBB39AB28AC3}"/>
    <dgm:cxn modelId="{8F73267E-39A8-49A6-8286-1F2235766A4E}" srcId="{4A1AD347-0B1C-4F23-B49D-167DC8130CFE}" destId="{B57F68F8-9CE8-4E32-9180-C3DC1B20E136}" srcOrd="2" destOrd="0" parTransId="{E71A09AF-6A2B-4EC6-9B00-57BF6225DD58}" sibTransId="{33C61A6E-AA96-4CC4-B2F2-FFB79E2802B2}"/>
    <dgm:cxn modelId="{61647037-62F8-4FCA-BB93-EFB973155BBA}" type="presOf" srcId="{CC96E306-82C9-406E-B725-10E542CC2614}" destId="{572BF71D-77F3-485D-949D-0BFF16DA57B2}" srcOrd="0" destOrd="0" presId="urn:microsoft.com/office/officeart/2005/8/layout/vList2"/>
    <dgm:cxn modelId="{5AC871A2-5C53-4C19-B7E7-651C4B85D82C}" type="presOf" srcId="{B57F68F8-9CE8-4E32-9180-C3DC1B20E136}" destId="{F4E249B3-614F-4A83-8BF7-77B7BE6BB9FA}" srcOrd="0" destOrd="0" presId="urn:microsoft.com/office/officeart/2005/8/layout/vList2"/>
    <dgm:cxn modelId="{F38D414A-5625-4D75-844B-4598765A38AF}" type="presOf" srcId="{BC69FEE5-1CF4-42F2-BBEC-6D6A0E629C8B}" destId="{ED088115-83A5-4844-AC4C-906C35306103}" srcOrd="0" destOrd="0" presId="urn:microsoft.com/office/officeart/2005/8/layout/vList2"/>
    <dgm:cxn modelId="{2DEE129E-97E1-47F1-9908-271264016447}" srcId="{4A1AD347-0B1C-4F23-B49D-167DC8130CFE}" destId="{BC69FEE5-1CF4-42F2-BBEC-6D6A0E629C8B}" srcOrd="0" destOrd="0" parTransId="{25640E82-1092-4C2E-BADF-44C755C80D26}" sibTransId="{201605C3-74F1-4B51-8DB1-2359096A6CB2}"/>
    <dgm:cxn modelId="{F067A465-D7B3-44DE-B9A5-17083887459D}" srcId="{4A1AD347-0B1C-4F23-B49D-167DC8130CFE}" destId="{A5A5329C-7F96-444C-9954-246E115A576A}" srcOrd="3" destOrd="0" parTransId="{CF54AEB5-8FE7-4AB1-AC8D-513597363807}" sibTransId="{8BB218EA-CABA-4FDA-9676-2F190C02EB53}"/>
    <dgm:cxn modelId="{0DB78FCB-5633-4297-82CF-AEC1FF37D961}" type="presOf" srcId="{A5A5329C-7F96-444C-9954-246E115A576A}" destId="{7A9016CC-D23C-4B60-AB2E-8F56401510F7}" srcOrd="0" destOrd="0" presId="urn:microsoft.com/office/officeart/2005/8/layout/vList2"/>
    <dgm:cxn modelId="{B0DA8B50-2C63-4879-9B29-2B621A148F66}" srcId="{4A1AD347-0B1C-4F23-B49D-167DC8130CFE}" destId="{1698258F-A86A-46B1-AD08-28BC2C447D48}" srcOrd="5" destOrd="0" parTransId="{F5D2B24D-E3AA-47DB-B224-C0C57754F0A9}" sibTransId="{35395319-922E-4CF9-88BB-A393A43A7E58}"/>
    <dgm:cxn modelId="{91AF4550-0F57-495C-A503-07F301E3B678}" type="presOf" srcId="{4A1AD347-0B1C-4F23-B49D-167DC8130CFE}" destId="{260E0270-8C9F-407B-992A-521B710DC620}" srcOrd="0" destOrd="0" presId="urn:microsoft.com/office/officeart/2005/8/layout/vList2"/>
    <dgm:cxn modelId="{893556D9-8E1E-47B2-B449-D878B138643F}" type="presParOf" srcId="{260E0270-8C9F-407B-992A-521B710DC620}" destId="{ED088115-83A5-4844-AC4C-906C35306103}" srcOrd="0" destOrd="0" presId="urn:microsoft.com/office/officeart/2005/8/layout/vList2"/>
    <dgm:cxn modelId="{0321A837-4B93-402E-99CC-469861FACEE5}" type="presParOf" srcId="{260E0270-8C9F-407B-992A-521B710DC620}" destId="{F3D513BF-8FC6-4756-B524-5638DD3CD853}" srcOrd="1" destOrd="0" presId="urn:microsoft.com/office/officeart/2005/8/layout/vList2"/>
    <dgm:cxn modelId="{44B6D73A-AC81-45BD-A74B-21A2B55C3FDE}" type="presParOf" srcId="{260E0270-8C9F-407B-992A-521B710DC620}" destId="{168869BD-0909-4BF6-AC71-4E22BB73A189}" srcOrd="2" destOrd="0" presId="urn:microsoft.com/office/officeart/2005/8/layout/vList2"/>
    <dgm:cxn modelId="{FCF9BAC4-6948-441D-BEF8-D6F9CD5DAD1E}" type="presParOf" srcId="{260E0270-8C9F-407B-992A-521B710DC620}" destId="{3E644C55-8E23-4C6D-8DED-9AFF1C4F9B88}" srcOrd="3" destOrd="0" presId="urn:microsoft.com/office/officeart/2005/8/layout/vList2"/>
    <dgm:cxn modelId="{F37C9AF3-2D89-433D-A7E9-65DD4430CB01}" type="presParOf" srcId="{260E0270-8C9F-407B-992A-521B710DC620}" destId="{F4E249B3-614F-4A83-8BF7-77B7BE6BB9FA}" srcOrd="4" destOrd="0" presId="urn:microsoft.com/office/officeart/2005/8/layout/vList2"/>
    <dgm:cxn modelId="{378B68AD-E6DC-4EE0-BAD9-8549D658AC41}" type="presParOf" srcId="{260E0270-8C9F-407B-992A-521B710DC620}" destId="{B871413A-62FD-4415-90F9-B187E0C3DC2D}" srcOrd="5" destOrd="0" presId="urn:microsoft.com/office/officeart/2005/8/layout/vList2"/>
    <dgm:cxn modelId="{DD2DB191-4584-4288-9EAE-87B68171B713}" type="presParOf" srcId="{260E0270-8C9F-407B-992A-521B710DC620}" destId="{7A9016CC-D23C-4B60-AB2E-8F56401510F7}" srcOrd="6" destOrd="0" presId="urn:microsoft.com/office/officeart/2005/8/layout/vList2"/>
    <dgm:cxn modelId="{69FFE05C-7568-407E-BF97-5E0FA3F0F8E1}" type="presParOf" srcId="{260E0270-8C9F-407B-992A-521B710DC620}" destId="{B35EB425-098A-4FA3-889E-3F909AF1A6AB}" srcOrd="7" destOrd="0" presId="urn:microsoft.com/office/officeart/2005/8/layout/vList2"/>
    <dgm:cxn modelId="{0292D5E3-9767-4088-9365-19C97F07D64E}" type="presParOf" srcId="{260E0270-8C9F-407B-992A-521B710DC620}" destId="{572BF71D-77F3-485D-949D-0BFF16DA57B2}" srcOrd="8" destOrd="0" presId="urn:microsoft.com/office/officeart/2005/8/layout/vList2"/>
    <dgm:cxn modelId="{2ECD1F3A-FC88-4B3D-B3E9-7CA18CBAAD07}" type="presParOf" srcId="{260E0270-8C9F-407B-992A-521B710DC620}" destId="{A548A873-A8F7-4FD6-93EE-4E9C6085A3D3}" srcOrd="9" destOrd="0" presId="urn:microsoft.com/office/officeart/2005/8/layout/vList2"/>
    <dgm:cxn modelId="{5BBB4A6C-7CE0-4EBF-AD45-7FCFB76CC149}" type="presParOf" srcId="{260E0270-8C9F-407B-992A-521B710DC620}" destId="{9B672853-7DED-4516-AA98-01DA597A0B0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BA5348F8-C8A2-4CAA-B110-2ECDBADCF308}"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043E33B1-75E9-4D96-8FBA-FB2E8C77FB3A}">
      <dgm:prSet/>
      <dgm:spPr/>
      <dgm:t>
        <a:bodyPr/>
        <a:lstStyle/>
        <a:p>
          <a:pPr rtl="0"/>
          <a:r>
            <a:rPr lang="en-US" dirty="0"/>
            <a:t>Banks</a:t>
          </a:r>
        </a:p>
      </dgm:t>
    </dgm:pt>
    <dgm:pt modelId="{22EE75E3-61D9-4891-BE14-37A7F345F537}" type="parTrans" cxnId="{6E719D67-CD56-47ED-A88A-A093BFEFB6C1}">
      <dgm:prSet/>
      <dgm:spPr/>
      <dgm:t>
        <a:bodyPr/>
        <a:lstStyle/>
        <a:p>
          <a:endParaRPr lang="en-US"/>
        </a:p>
      </dgm:t>
    </dgm:pt>
    <dgm:pt modelId="{EA4458E4-05A9-4CA0-86D1-06EDFE1A3908}" type="sibTrans" cxnId="{6E719D67-CD56-47ED-A88A-A093BFEFB6C1}">
      <dgm:prSet/>
      <dgm:spPr/>
      <dgm:t>
        <a:bodyPr/>
        <a:lstStyle/>
        <a:p>
          <a:endParaRPr lang="en-US"/>
        </a:p>
      </dgm:t>
    </dgm:pt>
    <dgm:pt modelId="{30EC63B8-E802-436B-91C1-ED41E2DDA041}">
      <dgm:prSet/>
      <dgm:spPr/>
      <dgm:t>
        <a:bodyPr/>
        <a:lstStyle/>
        <a:p>
          <a:pPr rtl="0"/>
          <a:r>
            <a:rPr lang="en-US" dirty="0"/>
            <a:t>Financial Institutions</a:t>
          </a:r>
        </a:p>
      </dgm:t>
    </dgm:pt>
    <dgm:pt modelId="{DDE3192B-E3E7-4D6C-BD3B-5609B922B443}" type="parTrans" cxnId="{6EA486DF-B9B6-4FD4-980F-0C866EC14234}">
      <dgm:prSet/>
      <dgm:spPr/>
      <dgm:t>
        <a:bodyPr/>
        <a:lstStyle/>
        <a:p>
          <a:endParaRPr lang="en-US"/>
        </a:p>
      </dgm:t>
    </dgm:pt>
    <dgm:pt modelId="{F53C004A-DB52-488F-A40D-AE87ACF59F41}" type="sibTrans" cxnId="{6EA486DF-B9B6-4FD4-980F-0C866EC14234}">
      <dgm:prSet/>
      <dgm:spPr/>
      <dgm:t>
        <a:bodyPr/>
        <a:lstStyle/>
        <a:p>
          <a:endParaRPr lang="en-US"/>
        </a:p>
      </dgm:t>
    </dgm:pt>
    <dgm:pt modelId="{C940C5B0-D050-43CC-BBD3-CB4BD6EE13EE}">
      <dgm:prSet/>
      <dgm:spPr/>
      <dgm:t>
        <a:bodyPr/>
        <a:lstStyle/>
        <a:p>
          <a:pPr rtl="0"/>
          <a:r>
            <a:rPr lang="en-US" dirty="0"/>
            <a:t>Administration Fee</a:t>
          </a:r>
        </a:p>
      </dgm:t>
    </dgm:pt>
    <dgm:pt modelId="{6F69020D-EA09-4546-A701-EE1AB398F9D0}" type="parTrans" cxnId="{4C790AE6-021F-497F-9379-CC00843BCF03}">
      <dgm:prSet/>
      <dgm:spPr/>
      <dgm:t>
        <a:bodyPr/>
        <a:lstStyle/>
        <a:p>
          <a:endParaRPr lang="en-US"/>
        </a:p>
      </dgm:t>
    </dgm:pt>
    <dgm:pt modelId="{2060226C-8473-4ED6-896D-CA16B047B179}" type="sibTrans" cxnId="{4C790AE6-021F-497F-9379-CC00843BCF03}">
      <dgm:prSet/>
      <dgm:spPr/>
      <dgm:t>
        <a:bodyPr/>
        <a:lstStyle/>
        <a:p>
          <a:endParaRPr lang="en-US"/>
        </a:p>
      </dgm:t>
    </dgm:pt>
    <dgm:pt modelId="{1E3B7CF6-13DB-4633-BD10-A9DE0B319709}">
      <dgm:prSet/>
      <dgm:spPr/>
      <dgm:t>
        <a:bodyPr/>
        <a:lstStyle/>
        <a:p>
          <a:pPr rtl="0"/>
          <a:r>
            <a:rPr lang="en-US" dirty="0"/>
            <a:t>Protector</a:t>
          </a:r>
        </a:p>
      </dgm:t>
    </dgm:pt>
    <dgm:pt modelId="{4154F65A-3CFB-4310-8DEB-90C89AA3DBFF}" type="parTrans" cxnId="{A8A00C39-A773-4625-9E62-7BD42A173382}">
      <dgm:prSet/>
      <dgm:spPr/>
      <dgm:t>
        <a:bodyPr/>
        <a:lstStyle/>
        <a:p>
          <a:endParaRPr lang="en-US"/>
        </a:p>
      </dgm:t>
    </dgm:pt>
    <dgm:pt modelId="{66F083BE-7DB7-4291-B81B-54362123A9E3}" type="sibTrans" cxnId="{A8A00C39-A773-4625-9E62-7BD42A173382}">
      <dgm:prSet/>
      <dgm:spPr/>
      <dgm:t>
        <a:bodyPr/>
        <a:lstStyle/>
        <a:p>
          <a:endParaRPr lang="en-US"/>
        </a:p>
      </dgm:t>
    </dgm:pt>
    <dgm:pt modelId="{5EB48E13-BEB1-4EBD-887D-5EC129F7E1F7}" type="pres">
      <dgm:prSet presAssocID="{BA5348F8-C8A2-4CAA-B110-2ECDBADCF308}" presName="linear" presStyleCnt="0">
        <dgm:presLayoutVars>
          <dgm:animLvl val="lvl"/>
          <dgm:resizeHandles val="exact"/>
        </dgm:presLayoutVars>
      </dgm:prSet>
      <dgm:spPr/>
      <dgm:t>
        <a:bodyPr/>
        <a:lstStyle/>
        <a:p>
          <a:endParaRPr lang="en-GB"/>
        </a:p>
      </dgm:t>
    </dgm:pt>
    <dgm:pt modelId="{F83AA1B3-EF82-486C-A30A-87A21CB03CEE}" type="pres">
      <dgm:prSet presAssocID="{043E33B1-75E9-4D96-8FBA-FB2E8C77FB3A}" presName="parentText" presStyleLbl="node1" presStyleIdx="0" presStyleCnt="4">
        <dgm:presLayoutVars>
          <dgm:chMax val="0"/>
          <dgm:bulletEnabled val="1"/>
        </dgm:presLayoutVars>
      </dgm:prSet>
      <dgm:spPr/>
      <dgm:t>
        <a:bodyPr/>
        <a:lstStyle/>
        <a:p>
          <a:endParaRPr lang="en-GB"/>
        </a:p>
      </dgm:t>
    </dgm:pt>
    <dgm:pt modelId="{0CB0D6E4-8CEE-4BEB-ADDB-DD9722165852}" type="pres">
      <dgm:prSet presAssocID="{EA4458E4-05A9-4CA0-86D1-06EDFE1A3908}" presName="spacer" presStyleCnt="0"/>
      <dgm:spPr/>
    </dgm:pt>
    <dgm:pt modelId="{053B2E80-B00F-46DE-8812-326535994530}" type="pres">
      <dgm:prSet presAssocID="{30EC63B8-E802-436B-91C1-ED41E2DDA041}" presName="parentText" presStyleLbl="node1" presStyleIdx="1" presStyleCnt="4">
        <dgm:presLayoutVars>
          <dgm:chMax val="0"/>
          <dgm:bulletEnabled val="1"/>
        </dgm:presLayoutVars>
      </dgm:prSet>
      <dgm:spPr/>
      <dgm:t>
        <a:bodyPr/>
        <a:lstStyle/>
        <a:p>
          <a:endParaRPr lang="en-GB"/>
        </a:p>
      </dgm:t>
    </dgm:pt>
    <dgm:pt modelId="{EB375A1C-E321-4AFB-BC61-E8FA2F28C05E}" type="pres">
      <dgm:prSet presAssocID="{F53C004A-DB52-488F-A40D-AE87ACF59F41}" presName="spacer" presStyleCnt="0"/>
      <dgm:spPr/>
    </dgm:pt>
    <dgm:pt modelId="{2EB5C83A-6909-4710-9AD5-BDAF33AEE734}" type="pres">
      <dgm:prSet presAssocID="{C940C5B0-D050-43CC-BBD3-CB4BD6EE13EE}" presName="parentText" presStyleLbl="node1" presStyleIdx="2" presStyleCnt="4">
        <dgm:presLayoutVars>
          <dgm:chMax val="0"/>
          <dgm:bulletEnabled val="1"/>
        </dgm:presLayoutVars>
      </dgm:prSet>
      <dgm:spPr/>
      <dgm:t>
        <a:bodyPr/>
        <a:lstStyle/>
        <a:p>
          <a:endParaRPr lang="en-GB"/>
        </a:p>
      </dgm:t>
    </dgm:pt>
    <dgm:pt modelId="{6EA1670C-2AB4-4C26-B594-5488D35C3F77}" type="pres">
      <dgm:prSet presAssocID="{2060226C-8473-4ED6-896D-CA16B047B179}" presName="spacer" presStyleCnt="0"/>
      <dgm:spPr/>
    </dgm:pt>
    <dgm:pt modelId="{B8B37E7C-270D-4C77-B6D0-0D23CD46368C}" type="pres">
      <dgm:prSet presAssocID="{1E3B7CF6-13DB-4633-BD10-A9DE0B319709}" presName="parentText" presStyleLbl="node1" presStyleIdx="3" presStyleCnt="4">
        <dgm:presLayoutVars>
          <dgm:chMax val="0"/>
          <dgm:bulletEnabled val="1"/>
        </dgm:presLayoutVars>
      </dgm:prSet>
      <dgm:spPr/>
      <dgm:t>
        <a:bodyPr/>
        <a:lstStyle/>
        <a:p>
          <a:endParaRPr lang="en-GB"/>
        </a:p>
      </dgm:t>
    </dgm:pt>
  </dgm:ptLst>
  <dgm:cxnLst>
    <dgm:cxn modelId="{2D3E7C38-EE31-4F5D-A450-0E8BD7FD4D5C}" type="presOf" srcId="{30EC63B8-E802-436B-91C1-ED41E2DDA041}" destId="{053B2E80-B00F-46DE-8812-326535994530}" srcOrd="0" destOrd="0" presId="urn:microsoft.com/office/officeart/2005/8/layout/vList2"/>
    <dgm:cxn modelId="{F521BD80-C3B6-473B-8382-8443450E7F92}" type="presOf" srcId="{C940C5B0-D050-43CC-BBD3-CB4BD6EE13EE}" destId="{2EB5C83A-6909-4710-9AD5-BDAF33AEE734}" srcOrd="0" destOrd="0" presId="urn:microsoft.com/office/officeart/2005/8/layout/vList2"/>
    <dgm:cxn modelId="{EB89A587-7257-4CB1-A453-DD6705BB9134}" type="presOf" srcId="{BA5348F8-C8A2-4CAA-B110-2ECDBADCF308}" destId="{5EB48E13-BEB1-4EBD-887D-5EC129F7E1F7}" srcOrd="0" destOrd="0" presId="urn:microsoft.com/office/officeart/2005/8/layout/vList2"/>
    <dgm:cxn modelId="{207FCF4E-FB7A-4C9E-804C-23F9879634CA}" type="presOf" srcId="{1E3B7CF6-13DB-4633-BD10-A9DE0B319709}" destId="{B8B37E7C-270D-4C77-B6D0-0D23CD46368C}" srcOrd="0" destOrd="0" presId="urn:microsoft.com/office/officeart/2005/8/layout/vList2"/>
    <dgm:cxn modelId="{8CC3CC5A-792D-4A27-B19A-F298BAC70580}" type="presOf" srcId="{043E33B1-75E9-4D96-8FBA-FB2E8C77FB3A}" destId="{F83AA1B3-EF82-486C-A30A-87A21CB03CEE}" srcOrd="0" destOrd="0" presId="urn:microsoft.com/office/officeart/2005/8/layout/vList2"/>
    <dgm:cxn modelId="{A8A00C39-A773-4625-9E62-7BD42A173382}" srcId="{BA5348F8-C8A2-4CAA-B110-2ECDBADCF308}" destId="{1E3B7CF6-13DB-4633-BD10-A9DE0B319709}" srcOrd="3" destOrd="0" parTransId="{4154F65A-3CFB-4310-8DEB-90C89AA3DBFF}" sibTransId="{66F083BE-7DB7-4291-B81B-54362123A9E3}"/>
    <dgm:cxn modelId="{6E719D67-CD56-47ED-A88A-A093BFEFB6C1}" srcId="{BA5348F8-C8A2-4CAA-B110-2ECDBADCF308}" destId="{043E33B1-75E9-4D96-8FBA-FB2E8C77FB3A}" srcOrd="0" destOrd="0" parTransId="{22EE75E3-61D9-4891-BE14-37A7F345F537}" sibTransId="{EA4458E4-05A9-4CA0-86D1-06EDFE1A3908}"/>
    <dgm:cxn modelId="{6EA486DF-B9B6-4FD4-980F-0C866EC14234}" srcId="{BA5348F8-C8A2-4CAA-B110-2ECDBADCF308}" destId="{30EC63B8-E802-436B-91C1-ED41E2DDA041}" srcOrd="1" destOrd="0" parTransId="{DDE3192B-E3E7-4D6C-BD3B-5609B922B443}" sibTransId="{F53C004A-DB52-488F-A40D-AE87ACF59F41}"/>
    <dgm:cxn modelId="{4C790AE6-021F-497F-9379-CC00843BCF03}" srcId="{BA5348F8-C8A2-4CAA-B110-2ECDBADCF308}" destId="{C940C5B0-D050-43CC-BBD3-CB4BD6EE13EE}" srcOrd="2" destOrd="0" parTransId="{6F69020D-EA09-4546-A701-EE1AB398F9D0}" sibTransId="{2060226C-8473-4ED6-896D-CA16B047B179}"/>
    <dgm:cxn modelId="{6B37F1DE-505E-4388-BB75-35F16C03AF2F}" type="presParOf" srcId="{5EB48E13-BEB1-4EBD-887D-5EC129F7E1F7}" destId="{F83AA1B3-EF82-486C-A30A-87A21CB03CEE}" srcOrd="0" destOrd="0" presId="urn:microsoft.com/office/officeart/2005/8/layout/vList2"/>
    <dgm:cxn modelId="{E7736EB3-6D6D-4BA6-AFE2-012B72CFBC96}" type="presParOf" srcId="{5EB48E13-BEB1-4EBD-887D-5EC129F7E1F7}" destId="{0CB0D6E4-8CEE-4BEB-ADDB-DD9722165852}" srcOrd="1" destOrd="0" presId="urn:microsoft.com/office/officeart/2005/8/layout/vList2"/>
    <dgm:cxn modelId="{60E5DAD1-3938-4C1B-B381-B2CA6F302E49}" type="presParOf" srcId="{5EB48E13-BEB1-4EBD-887D-5EC129F7E1F7}" destId="{053B2E80-B00F-46DE-8812-326535994530}" srcOrd="2" destOrd="0" presId="urn:microsoft.com/office/officeart/2005/8/layout/vList2"/>
    <dgm:cxn modelId="{331FEE81-08DD-41C2-A51D-5CA330B2BE1E}" type="presParOf" srcId="{5EB48E13-BEB1-4EBD-887D-5EC129F7E1F7}" destId="{EB375A1C-E321-4AFB-BC61-E8FA2F28C05E}" srcOrd="3" destOrd="0" presId="urn:microsoft.com/office/officeart/2005/8/layout/vList2"/>
    <dgm:cxn modelId="{97E36E9D-1719-4A76-9907-E4F0C1F98965}" type="presParOf" srcId="{5EB48E13-BEB1-4EBD-887D-5EC129F7E1F7}" destId="{2EB5C83A-6909-4710-9AD5-BDAF33AEE734}" srcOrd="4" destOrd="0" presId="urn:microsoft.com/office/officeart/2005/8/layout/vList2"/>
    <dgm:cxn modelId="{A522E48A-201D-4E33-8E97-BACE99821CC6}" type="presParOf" srcId="{5EB48E13-BEB1-4EBD-887D-5EC129F7E1F7}" destId="{6EA1670C-2AB4-4C26-B594-5488D35C3F77}" srcOrd="5" destOrd="0" presId="urn:microsoft.com/office/officeart/2005/8/layout/vList2"/>
    <dgm:cxn modelId="{9E1A773B-065D-4344-B5FC-8BBE8137D030}" type="presParOf" srcId="{5EB48E13-BEB1-4EBD-887D-5EC129F7E1F7}" destId="{B8B37E7C-270D-4C77-B6D0-0D23CD46368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5B5F9991-9B81-45C2-AA34-451812CCB9A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0DCA02F-9220-4940-BD96-2EF3A250C8AC}">
      <dgm:prSet/>
      <dgm:spPr/>
      <dgm:t>
        <a:bodyPr/>
        <a:lstStyle/>
        <a:p>
          <a:pPr rtl="0"/>
          <a:r>
            <a:rPr lang="en-US" dirty="0"/>
            <a:t>Earlier estate duty on Transferor but Possibility of new law with </a:t>
          </a:r>
          <a:r>
            <a:rPr lang="en-US" dirty="0" err="1"/>
            <a:t>inheritee</a:t>
          </a:r>
          <a:r>
            <a:rPr lang="en-US" dirty="0"/>
            <a:t> paying tax may be there</a:t>
          </a:r>
        </a:p>
      </dgm:t>
    </dgm:pt>
    <dgm:pt modelId="{684F922A-6A65-48E2-826E-BF235D538C5F}" type="parTrans" cxnId="{771C4AA4-8A01-40E1-8B23-C3B65E32656E}">
      <dgm:prSet/>
      <dgm:spPr/>
      <dgm:t>
        <a:bodyPr/>
        <a:lstStyle/>
        <a:p>
          <a:endParaRPr lang="en-US"/>
        </a:p>
      </dgm:t>
    </dgm:pt>
    <dgm:pt modelId="{C2ACA1F8-45CB-47F9-B59E-56DFB19A1231}" type="sibTrans" cxnId="{771C4AA4-8A01-40E1-8B23-C3B65E32656E}">
      <dgm:prSet/>
      <dgm:spPr/>
      <dgm:t>
        <a:bodyPr/>
        <a:lstStyle/>
        <a:p>
          <a:endParaRPr lang="en-US"/>
        </a:p>
      </dgm:t>
    </dgm:pt>
    <dgm:pt modelId="{9DF7AF83-98CB-4831-8366-A4C8DCAEC041}">
      <dgm:prSet/>
      <dgm:spPr/>
      <dgm:t>
        <a:bodyPr/>
        <a:lstStyle/>
        <a:p>
          <a:pPr rtl="0"/>
          <a:r>
            <a:rPr lang="en-US" dirty="0"/>
            <a:t>Scope for alterations, modifications be provided to meet unforeseen situations</a:t>
          </a:r>
        </a:p>
      </dgm:t>
    </dgm:pt>
    <dgm:pt modelId="{194D4C2C-645C-4DA3-9EDA-D7F2B8424912}" type="parTrans" cxnId="{458759A7-ABF5-48C4-B8F6-843E6D551C4E}">
      <dgm:prSet/>
      <dgm:spPr/>
    </dgm:pt>
    <dgm:pt modelId="{9B238505-ADB6-4986-8932-DF51DCB9428E}" type="sibTrans" cxnId="{458759A7-ABF5-48C4-B8F6-843E6D551C4E}">
      <dgm:prSet/>
      <dgm:spPr/>
    </dgm:pt>
    <dgm:pt modelId="{FF0585C9-A65C-4C85-A46B-B0F7D2D69834}" type="pres">
      <dgm:prSet presAssocID="{5B5F9991-9B81-45C2-AA34-451812CCB9A2}" presName="linear" presStyleCnt="0">
        <dgm:presLayoutVars>
          <dgm:animLvl val="lvl"/>
          <dgm:resizeHandles val="exact"/>
        </dgm:presLayoutVars>
      </dgm:prSet>
      <dgm:spPr/>
      <dgm:t>
        <a:bodyPr/>
        <a:lstStyle/>
        <a:p>
          <a:endParaRPr lang="en-GB"/>
        </a:p>
      </dgm:t>
    </dgm:pt>
    <dgm:pt modelId="{DCD34317-72BE-495D-B3B9-50349AE8E6B0}" type="pres">
      <dgm:prSet presAssocID="{9DF7AF83-98CB-4831-8366-A4C8DCAEC041}" presName="parentText" presStyleLbl="node1" presStyleIdx="0" presStyleCnt="2">
        <dgm:presLayoutVars>
          <dgm:chMax val="0"/>
          <dgm:bulletEnabled val="1"/>
        </dgm:presLayoutVars>
      </dgm:prSet>
      <dgm:spPr/>
      <dgm:t>
        <a:bodyPr/>
        <a:lstStyle/>
        <a:p>
          <a:endParaRPr lang="en-GB"/>
        </a:p>
      </dgm:t>
    </dgm:pt>
    <dgm:pt modelId="{C060A2C5-0E69-45E4-9F45-142CB0DAB9A5}" type="pres">
      <dgm:prSet presAssocID="{9B238505-ADB6-4986-8932-DF51DCB9428E}" presName="spacer" presStyleCnt="0"/>
      <dgm:spPr/>
    </dgm:pt>
    <dgm:pt modelId="{090E7E6A-A87F-4354-82AE-0C42BD4D795C}" type="pres">
      <dgm:prSet presAssocID="{00DCA02F-9220-4940-BD96-2EF3A250C8AC}" presName="parentText" presStyleLbl="node1" presStyleIdx="1" presStyleCnt="2">
        <dgm:presLayoutVars>
          <dgm:chMax val="0"/>
          <dgm:bulletEnabled val="1"/>
        </dgm:presLayoutVars>
      </dgm:prSet>
      <dgm:spPr/>
      <dgm:t>
        <a:bodyPr/>
        <a:lstStyle/>
        <a:p>
          <a:endParaRPr lang="en-GB"/>
        </a:p>
      </dgm:t>
    </dgm:pt>
  </dgm:ptLst>
  <dgm:cxnLst>
    <dgm:cxn modelId="{13F79D63-FDBA-4B1A-B545-EED1E5EBE6CC}" type="presOf" srcId="{00DCA02F-9220-4940-BD96-2EF3A250C8AC}" destId="{090E7E6A-A87F-4354-82AE-0C42BD4D795C}" srcOrd="0" destOrd="0" presId="urn:microsoft.com/office/officeart/2005/8/layout/vList2"/>
    <dgm:cxn modelId="{458759A7-ABF5-48C4-B8F6-843E6D551C4E}" srcId="{5B5F9991-9B81-45C2-AA34-451812CCB9A2}" destId="{9DF7AF83-98CB-4831-8366-A4C8DCAEC041}" srcOrd="0" destOrd="0" parTransId="{194D4C2C-645C-4DA3-9EDA-D7F2B8424912}" sibTransId="{9B238505-ADB6-4986-8932-DF51DCB9428E}"/>
    <dgm:cxn modelId="{25C5F361-C784-4B02-9AA4-71816BCF3EAC}" type="presOf" srcId="{5B5F9991-9B81-45C2-AA34-451812CCB9A2}" destId="{FF0585C9-A65C-4C85-A46B-B0F7D2D69834}" srcOrd="0" destOrd="0" presId="urn:microsoft.com/office/officeart/2005/8/layout/vList2"/>
    <dgm:cxn modelId="{5611186D-2C2C-421D-9CA4-FB8274C342D4}" type="presOf" srcId="{9DF7AF83-98CB-4831-8366-A4C8DCAEC041}" destId="{DCD34317-72BE-495D-B3B9-50349AE8E6B0}" srcOrd="0" destOrd="0" presId="urn:microsoft.com/office/officeart/2005/8/layout/vList2"/>
    <dgm:cxn modelId="{771C4AA4-8A01-40E1-8B23-C3B65E32656E}" srcId="{5B5F9991-9B81-45C2-AA34-451812CCB9A2}" destId="{00DCA02F-9220-4940-BD96-2EF3A250C8AC}" srcOrd="1" destOrd="0" parTransId="{684F922A-6A65-48E2-826E-BF235D538C5F}" sibTransId="{C2ACA1F8-45CB-47F9-B59E-56DFB19A1231}"/>
    <dgm:cxn modelId="{CCACAE62-4C32-43A8-8E03-B3B2DE89F67D}" type="presParOf" srcId="{FF0585C9-A65C-4C85-A46B-B0F7D2D69834}" destId="{DCD34317-72BE-495D-B3B9-50349AE8E6B0}" srcOrd="0" destOrd="0" presId="urn:microsoft.com/office/officeart/2005/8/layout/vList2"/>
    <dgm:cxn modelId="{AED0533C-8BDC-46FC-A0E2-180743E12A65}" type="presParOf" srcId="{FF0585C9-A65C-4C85-A46B-B0F7D2D69834}" destId="{C060A2C5-0E69-45E4-9F45-142CB0DAB9A5}" srcOrd="1" destOrd="0" presId="urn:microsoft.com/office/officeart/2005/8/layout/vList2"/>
    <dgm:cxn modelId="{CAA722B6-99BC-4D90-B619-175C60E1D5D4}" type="presParOf" srcId="{FF0585C9-A65C-4C85-A46B-B0F7D2D69834}" destId="{090E7E6A-A87F-4354-82AE-0C42BD4D795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8BDD550F-1830-4B36-9E22-FF48AF3DE553}"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1459854-61EF-4CC7-B5F1-60A848FF6C94}">
      <dgm:prSet/>
      <dgm:spPr/>
      <dgm:t>
        <a:bodyPr/>
        <a:lstStyle/>
        <a:p>
          <a:pPr rtl="0"/>
          <a:r>
            <a:rPr lang="en-US" dirty="0"/>
            <a:t>Advisable to set up Trust</a:t>
          </a:r>
        </a:p>
      </dgm:t>
    </dgm:pt>
    <dgm:pt modelId="{78D9AF50-22E7-4A88-A2EB-77ED2CE051FD}" type="parTrans" cxnId="{0EBFFA57-DD7C-4905-95FC-1997978D8AE5}">
      <dgm:prSet/>
      <dgm:spPr/>
      <dgm:t>
        <a:bodyPr/>
        <a:lstStyle/>
        <a:p>
          <a:endParaRPr lang="en-US"/>
        </a:p>
      </dgm:t>
    </dgm:pt>
    <dgm:pt modelId="{424E9825-B89C-40DD-8E33-DFBBDF2BB579}" type="sibTrans" cxnId="{0EBFFA57-DD7C-4905-95FC-1997978D8AE5}">
      <dgm:prSet/>
      <dgm:spPr/>
      <dgm:t>
        <a:bodyPr/>
        <a:lstStyle/>
        <a:p>
          <a:endParaRPr lang="en-US"/>
        </a:p>
      </dgm:t>
    </dgm:pt>
    <dgm:pt modelId="{13CBA1C5-4EE3-4644-8ED0-1C981F0B10B7}">
      <dgm:prSet/>
      <dgm:spPr/>
      <dgm:t>
        <a:bodyPr/>
        <a:lstStyle/>
        <a:p>
          <a:pPr rtl="0"/>
          <a:r>
            <a:rPr lang="en-US" dirty="0"/>
            <a:t>Child with special needs</a:t>
          </a:r>
        </a:p>
      </dgm:t>
    </dgm:pt>
    <dgm:pt modelId="{02E7F485-97D4-47A2-864E-77E36250B3F7}" type="parTrans" cxnId="{50EBE72A-10AD-458E-A73E-D129F252D9BA}">
      <dgm:prSet/>
      <dgm:spPr/>
      <dgm:t>
        <a:bodyPr/>
        <a:lstStyle/>
        <a:p>
          <a:endParaRPr lang="en-US"/>
        </a:p>
      </dgm:t>
    </dgm:pt>
    <dgm:pt modelId="{6939DD5C-2146-41A1-91A9-E25C72449CC6}" type="sibTrans" cxnId="{50EBE72A-10AD-458E-A73E-D129F252D9BA}">
      <dgm:prSet/>
      <dgm:spPr/>
      <dgm:t>
        <a:bodyPr/>
        <a:lstStyle/>
        <a:p>
          <a:endParaRPr lang="en-US"/>
        </a:p>
      </dgm:t>
    </dgm:pt>
    <dgm:pt modelId="{76D590B6-3CA4-467A-B9F4-3E83F96C64D3}">
      <dgm:prSet/>
      <dgm:spPr/>
      <dgm:t>
        <a:bodyPr/>
        <a:lstStyle/>
        <a:p>
          <a:pPr rtl="0"/>
          <a:r>
            <a:rPr lang="en-US" dirty="0"/>
            <a:t>Wealth exceeding Rs.5 Crore</a:t>
          </a:r>
        </a:p>
      </dgm:t>
    </dgm:pt>
    <dgm:pt modelId="{C26B9C62-4C8B-4882-8D8F-CF160E80FB0B}" type="parTrans" cxnId="{7565F4F6-DE9D-4E65-9F38-5A6F4401479A}">
      <dgm:prSet/>
      <dgm:spPr/>
      <dgm:t>
        <a:bodyPr/>
        <a:lstStyle/>
        <a:p>
          <a:endParaRPr lang="en-US"/>
        </a:p>
      </dgm:t>
    </dgm:pt>
    <dgm:pt modelId="{AB42C736-600C-43C7-88DB-41B1D16FEFA3}" type="sibTrans" cxnId="{7565F4F6-DE9D-4E65-9F38-5A6F4401479A}">
      <dgm:prSet/>
      <dgm:spPr/>
      <dgm:t>
        <a:bodyPr/>
        <a:lstStyle/>
        <a:p>
          <a:endParaRPr lang="en-US"/>
        </a:p>
      </dgm:t>
    </dgm:pt>
    <dgm:pt modelId="{FB3E965E-125A-442A-89BC-B2B393E153ED}">
      <dgm:prSet/>
      <dgm:spPr/>
      <dgm:t>
        <a:bodyPr/>
        <a:lstStyle/>
        <a:p>
          <a:pPr rtl="0"/>
          <a:r>
            <a:rPr lang="en-US" dirty="0"/>
            <a:t>Family disputes</a:t>
          </a:r>
        </a:p>
      </dgm:t>
    </dgm:pt>
    <dgm:pt modelId="{7DE21039-0906-43CF-BEC6-56E50267E220}" type="parTrans" cxnId="{F2D24A92-2F43-4DFE-BC41-6A2BE32E94D4}">
      <dgm:prSet/>
      <dgm:spPr/>
    </dgm:pt>
    <dgm:pt modelId="{C9BDEE5C-6BF0-4E23-91C3-ED18759C7918}" type="sibTrans" cxnId="{F2D24A92-2F43-4DFE-BC41-6A2BE32E94D4}">
      <dgm:prSet/>
      <dgm:spPr/>
    </dgm:pt>
    <dgm:pt modelId="{2A148DCA-4DEC-4D81-A049-0FF257CAD271}" type="pres">
      <dgm:prSet presAssocID="{8BDD550F-1830-4B36-9E22-FF48AF3DE553}" presName="linear" presStyleCnt="0">
        <dgm:presLayoutVars>
          <dgm:animLvl val="lvl"/>
          <dgm:resizeHandles val="exact"/>
        </dgm:presLayoutVars>
      </dgm:prSet>
      <dgm:spPr/>
      <dgm:t>
        <a:bodyPr/>
        <a:lstStyle/>
        <a:p>
          <a:endParaRPr lang="en-GB"/>
        </a:p>
      </dgm:t>
    </dgm:pt>
    <dgm:pt modelId="{7FD6BA5D-1E45-4F5B-9280-11660C6B887A}" type="pres">
      <dgm:prSet presAssocID="{11459854-61EF-4CC7-B5F1-60A848FF6C94}" presName="parentText" presStyleLbl="node1" presStyleIdx="0" presStyleCnt="1">
        <dgm:presLayoutVars>
          <dgm:chMax val="0"/>
          <dgm:bulletEnabled val="1"/>
        </dgm:presLayoutVars>
      </dgm:prSet>
      <dgm:spPr/>
      <dgm:t>
        <a:bodyPr/>
        <a:lstStyle/>
        <a:p>
          <a:endParaRPr lang="en-GB"/>
        </a:p>
      </dgm:t>
    </dgm:pt>
    <dgm:pt modelId="{7E4244F5-288D-4F8D-B816-E94C385F653C}" type="pres">
      <dgm:prSet presAssocID="{11459854-61EF-4CC7-B5F1-60A848FF6C94}" presName="childText" presStyleLbl="revTx" presStyleIdx="0" presStyleCnt="1">
        <dgm:presLayoutVars>
          <dgm:bulletEnabled val="1"/>
        </dgm:presLayoutVars>
      </dgm:prSet>
      <dgm:spPr/>
      <dgm:t>
        <a:bodyPr/>
        <a:lstStyle/>
        <a:p>
          <a:endParaRPr lang="en-GB"/>
        </a:p>
      </dgm:t>
    </dgm:pt>
  </dgm:ptLst>
  <dgm:cxnLst>
    <dgm:cxn modelId="{C8371EA6-1AC4-4D24-9000-C0A89B9C2980}" type="presOf" srcId="{11459854-61EF-4CC7-B5F1-60A848FF6C94}" destId="{7FD6BA5D-1E45-4F5B-9280-11660C6B887A}" srcOrd="0" destOrd="0" presId="urn:microsoft.com/office/officeart/2005/8/layout/vList2"/>
    <dgm:cxn modelId="{31ABF6E5-2134-463D-9254-7526109B0AEE}" type="presOf" srcId="{FB3E965E-125A-442A-89BC-B2B393E153ED}" destId="{7E4244F5-288D-4F8D-B816-E94C385F653C}" srcOrd="0" destOrd="2" presId="urn:microsoft.com/office/officeart/2005/8/layout/vList2"/>
    <dgm:cxn modelId="{7565F4F6-DE9D-4E65-9F38-5A6F4401479A}" srcId="{11459854-61EF-4CC7-B5F1-60A848FF6C94}" destId="{76D590B6-3CA4-467A-B9F4-3E83F96C64D3}" srcOrd="1" destOrd="0" parTransId="{C26B9C62-4C8B-4882-8D8F-CF160E80FB0B}" sibTransId="{AB42C736-600C-43C7-88DB-41B1D16FEFA3}"/>
    <dgm:cxn modelId="{F54D3E3E-DD96-4602-897A-B5B0D30DA004}" type="presOf" srcId="{13CBA1C5-4EE3-4644-8ED0-1C981F0B10B7}" destId="{7E4244F5-288D-4F8D-B816-E94C385F653C}" srcOrd="0" destOrd="0" presId="urn:microsoft.com/office/officeart/2005/8/layout/vList2"/>
    <dgm:cxn modelId="{23B3335C-49AD-4E2E-BC62-4E338E0CC526}" type="presOf" srcId="{8BDD550F-1830-4B36-9E22-FF48AF3DE553}" destId="{2A148DCA-4DEC-4D81-A049-0FF257CAD271}" srcOrd="0" destOrd="0" presId="urn:microsoft.com/office/officeart/2005/8/layout/vList2"/>
    <dgm:cxn modelId="{8F2CB69D-ED7E-489C-A7A5-1F083ED90E6F}" type="presOf" srcId="{76D590B6-3CA4-467A-B9F4-3E83F96C64D3}" destId="{7E4244F5-288D-4F8D-B816-E94C385F653C}" srcOrd="0" destOrd="1" presId="urn:microsoft.com/office/officeart/2005/8/layout/vList2"/>
    <dgm:cxn modelId="{50EBE72A-10AD-458E-A73E-D129F252D9BA}" srcId="{11459854-61EF-4CC7-B5F1-60A848FF6C94}" destId="{13CBA1C5-4EE3-4644-8ED0-1C981F0B10B7}" srcOrd="0" destOrd="0" parTransId="{02E7F485-97D4-47A2-864E-77E36250B3F7}" sibTransId="{6939DD5C-2146-41A1-91A9-E25C72449CC6}"/>
    <dgm:cxn modelId="{F2D24A92-2F43-4DFE-BC41-6A2BE32E94D4}" srcId="{11459854-61EF-4CC7-B5F1-60A848FF6C94}" destId="{FB3E965E-125A-442A-89BC-B2B393E153ED}" srcOrd="2" destOrd="0" parTransId="{7DE21039-0906-43CF-BEC6-56E50267E220}" sibTransId="{C9BDEE5C-6BF0-4E23-91C3-ED18759C7918}"/>
    <dgm:cxn modelId="{0EBFFA57-DD7C-4905-95FC-1997978D8AE5}" srcId="{8BDD550F-1830-4B36-9E22-FF48AF3DE553}" destId="{11459854-61EF-4CC7-B5F1-60A848FF6C94}" srcOrd="0" destOrd="0" parTransId="{78D9AF50-22E7-4A88-A2EB-77ED2CE051FD}" sibTransId="{424E9825-B89C-40DD-8E33-DFBBDF2BB579}"/>
    <dgm:cxn modelId="{82748A68-9054-4121-AA36-9D4723F43FAD}" type="presParOf" srcId="{2A148DCA-4DEC-4D81-A049-0FF257CAD271}" destId="{7FD6BA5D-1E45-4F5B-9280-11660C6B887A}" srcOrd="0" destOrd="0" presId="urn:microsoft.com/office/officeart/2005/8/layout/vList2"/>
    <dgm:cxn modelId="{555FE0DF-9FFC-464D-976A-3223264C9570}" type="presParOf" srcId="{2A148DCA-4DEC-4D81-A049-0FF257CAD271}" destId="{7E4244F5-288D-4F8D-B816-E94C385F653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8BDD550F-1830-4B36-9E22-FF48AF3DE553}" type="doc">
      <dgm:prSet loTypeId="urn:microsoft.com/office/officeart/2005/8/layout/vList2" loCatId="list" qsTypeId="urn:microsoft.com/office/officeart/2005/8/quickstyle/3d3" qsCatId="3D" csTypeId="urn:microsoft.com/office/officeart/2005/8/colors/colorful4" csCatId="colorful" phldr="1"/>
      <dgm:spPr/>
      <dgm:t>
        <a:bodyPr/>
        <a:lstStyle/>
        <a:p>
          <a:endParaRPr lang="en-US"/>
        </a:p>
      </dgm:t>
    </dgm:pt>
    <dgm:pt modelId="{3893FDB5-89DA-4CEF-8A23-1A15746751DB}">
      <dgm:prSet/>
      <dgm:spPr/>
      <dgm:t>
        <a:bodyPr/>
        <a:lstStyle/>
        <a:p>
          <a:pPr rtl="0"/>
          <a:r>
            <a:rPr lang="en-US" dirty="0"/>
            <a:t>Establishment cost - Rs.5 </a:t>
          </a:r>
          <a:r>
            <a:rPr lang="en-US" dirty="0" err="1"/>
            <a:t>Lakhs</a:t>
          </a:r>
          <a:r>
            <a:rPr lang="en-US" dirty="0"/>
            <a:t> by MNC’s</a:t>
          </a:r>
        </a:p>
      </dgm:t>
    </dgm:pt>
    <dgm:pt modelId="{2C7F9B22-C3BB-46A6-AE22-5266A549D30D}" type="parTrans" cxnId="{D3882557-0A90-4038-9598-E9DDAA9801CB}">
      <dgm:prSet/>
      <dgm:spPr/>
      <dgm:t>
        <a:bodyPr/>
        <a:lstStyle/>
        <a:p>
          <a:endParaRPr lang="en-US"/>
        </a:p>
      </dgm:t>
    </dgm:pt>
    <dgm:pt modelId="{1B73F11B-06C5-44F5-B8D5-18927C01D5C8}" type="sibTrans" cxnId="{D3882557-0A90-4038-9598-E9DDAA9801CB}">
      <dgm:prSet/>
      <dgm:spPr/>
      <dgm:t>
        <a:bodyPr/>
        <a:lstStyle/>
        <a:p>
          <a:endParaRPr lang="en-US"/>
        </a:p>
      </dgm:t>
    </dgm:pt>
    <dgm:pt modelId="{F018CB35-4AB7-4386-9E8E-CEB68E1B9986}">
      <dgm:prSet/>
      <dgm:spPr/>
      <dgm:t>
        <a:bodyPr/>
        <a:lstStyle/>
        <a:p>
          <a:pPr rtl="0"/>
          <a:r>
            <a:rPr lang="en-US" dirty="0"/>
            <a:t>Annual Maintenance fees if Professional Trustee around 2-5% p.a.</a:t>
          </a:r>
        </a:p>
      </dgm:t>
    </dgm:pt>
    <dgm:pt modelId="{09569C3B-B16C-4950-AF9B-27FC065DA889}" type="parTrans" cxnId="{F83868F0-3ABD-4E8A-813E-D23FAAA1A546}">
      <dgm:prSet/>
      <dgm:spPr/>
      <dgm:t>
        <a:bodyPr/>
        <a:lstStyle/>
        <a:p>
          <a:endParaRPr lang="en-US"/>
        </a:p>
      </dgm:t>
    </dgm:pt>
    <dgm:pt modelId="{ADBE293F-75FE-4C87-9E0D-245B1AA84C4E}" type="sibTrans" cxnId="{F83868F0-3ABD-4E8A-813E-D23FAAA1A546}">
      <dgm:prSet/>
      <dgm:spPr/>
      <dgm:t>
        <a:bodyPr/>
        <a:lstStyle/>
        <a:p>
          <a:endParaRPr lang="en-US"/>
        </a:p>
      </dgm:t>
    </dgm:pt>
    <dgm:pt modelId="{2A148DCA-4DEC-4D81-A049-0FF257CAD271}" type="pres">
      <dgm:prSet presAssocID="{8BDD550F-1830-4B36-9E22-FF48AF3DE553}" presName="linear" presStyleCnt="0">
        <dgm:presLayoutVars>
          <dgm:animLvl val="lvl"/>
          <dgm:resizeHandles val="exact"/>
        </dgm:presLayoutVars>
      </dgm:prSet>
      <dgm:spPr/>
      <dgm:t>
        <a:bodyPr/>
        <a:lstStyle/>
        <a:p>
          <a:endParaRPr lang="en-GB"/>
        </a:p>
      </dgm:t>
    </dgm:pt>
    <dgm:pt modelId="{5935E7D5-7B8A-4948-ABCF-9FBAE44BC1E2}" type="pres">
      <dgm:prSet presAssocID="{3893FDB5-89DA-4CEF-8A23-1A15746751DB}" presName="parentText" presStyleLbl="node1" presStyleIdx="0" presStyleCnt="2">
        <dgm:presLayoutVars>
          <dgm:chMax val="0"/>
          <dgm:bulletEnabled val="1"/>
        </dgm:presLayoutVars>
      </dgm:prSet>
      <dgm:spPr/>
      <dgm:t>
        <a:bodyPr/>
        <a:lstStyle/>
        <a:p>
          <a:endParaRPr lang="en-GB"/>
        </a:p>
      </dgm:t>
    </dgm:pt>
    <dgm:pt modelId="{111028AB-1EE4-4EAD-A160-64A091287A11}" type="pres">
      <dgm:prSet presAssocID="{1B73F11B-06C5-44F5-B8D5-18927C01D5C8}" presName="spacer" presStyleCnt="0"/>
      <dgm:spPr/>
    </dgm:pt>
    <dgm:pt modelId="{9461A541-63D2-4F76-BCB2-9B4C2B6D9F75}" type="pres">
      <dgm:prSet presAssocID="{F018CB35-4AB7-4386-9E8E-CEB68E1B9986}" presName="parentText" presStyleLbl="node1" presStyleIdx="1" presStyleCnt="2">
        <dgm:presLayoutVars>
          <dgm:chMax val="0"/>
          <dgm:bulletEnabled val="1"/>
        </dgm:presLayoutVars>
      </dgm:prSet>
      <dgm:spPr/>
      <dgm:t>
        <a:bodyPr/>
        <a:lstStyle/>
        <a:p>
          <a:endParaRPr lang="en-GB"/>
        </a:p>
      </dgm:t>
    </dgm:pt>
  </dgm:ptLst>
  <dgm:cxnLst>
    <dgm:cxn modelId="{E824536B-7CB0-4A26-A1D8-6D8C29EC4E4F}" type="presOf" srcId="{F018CB35-4AB7-4386-9E8E-CEB68E1B9986}" destId="{9461A541-63D2-4F76-BCB2-9B4C2B6D9F75}" srcOrd="0" destOrd="0" presId="urn:microsoft.com/office/officeart/2005/8/layout/vList2"/>
    <dgm:cxn modelId="{F83868F0-3ABD-4E8A-813E-D23FAAA1A546}" srcId="{8BDD550F-1830-4B36-9E22-FF48AF3DE553}" destId="{F018CB35-4AB7-4386-9E8E-CEB68E1B9986}" srcOrd="1" destOrd="0" parTransId="{09569C3B-B16C-4950-AF9B-27FC065DA889}" sibTransId="{ADBE293F-75FE-4C87-9E0D-245B1AA84C4E}"/>
    <dgm:cxn modelId="{D3882557-0A90-4038-9598-E9DDAA9801CB}" srcId="{8BDD550F-1830-4B36-9E22-FF48AF3DE553}" destId="{3893FDB5-89DA-4CEF-8A23-1A15746751DB}" srcOrd="0" destOrd="0" parTransId="{2C7F9B22-C3BB-46A6-AE22-5266A549D30D}" sibTransId="{1B73F11B-06C5-44F5-B8D5-18927C01D5C8}"/>
    <dgm:cxn modelId="{E175561C-F2CB-4C22-BABA-ED374ED13837}" type="presOf" srcId="{8BDD550F-1830-4B36-9E22-FF48AF3DE553}" destId="{2A148DCA-4DEC-4D81-A049-0FF257CAD271}" srcOrd="0" destOrd="0" presId="urn:microsoft.com/office/officeart/2005/8/layout/vList2"/>
    <dgm:cxn modelId="{0E6A9549-06D5-4298-884D-CD21A34F90F8}" type="presOf" srcId="{3893FDB5-89DA-4CEF-8A23-1A15746751DB}" destId="{5935E7D5-7B8A-4948-ABCF-9FBAE44BC1E2}" srcOrd="0" destOrd="0" presId="urn:microsoft.com/office/officeart/2005/8/layout/vList2"/>
    <dgm:cxn modelId="{136EBFFD-30C9-47BC-9DD1-6AACE53C77BE}" type="presParOf" srcId="{2A148DCA-4DEC-4D81-A049-0FF257CAD271}" destId="{5935E7D5-7B8A-4948-ABCF-9FBAE44BC1E2}" srcOrd="0" destOrd="0" presId="urn:microsoft.com/office/officeart/2005/8/layout/vList2"/>
    <dgm:cxn modelId="{162ECE0F-A3ED-4500-8A77-A88A551D30D1}" type="presParOf" srcId="{2A148DCA-4DEC-4D81-A049-0FF257CAD271}" destId="{111028AB-1EE4-4EAD-A160-64A091287A11}" srcOrd="1" destOrd="0" presId="urn:microsoft.com/office/officeart/2005/8/layout/vList2"/>
    <dgm:cxn modelId="{1870D42E-D75B-4AF8-AF2B-2EE3AC190FBA}" type="presParOf" srcId="{2A148DCA-4DEC-4D81-A049-0FF257CAD271}" destId="{9461A541-63D2-4F76-BCB2-9B4C2B6D9F7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79E63785-F785-4D74-8966-C530C066276E}" type="doc">
      <dgm:prSet loTypeId="urn:microsoft.com/office/officeart/2005/8/layout/pyramid2" loCatId="pyramid" qsTypeId="urn:microsoft.com/office/officeart/2005/8/quickstyle/simple1" qsCatId="simple" csTypeId="urn:microsoft.com/office/officeart/2005/8/colors/colorful1#54" csCatId="colorful"/>
      <dgm:spPr/>
      <dgm:t>
        <a:bodyPr/>
        <a:lstStyle/>
        <a:p>
          <a:endParaRPr lang="en-US"/>
        </a:p>
      </dgm:t>
    </dgm:pt>
    <dgm:pt modelId="{77CFE6B7-190B-4E14-9D14-F7D3998B7ACB}">
      <dgm:prSet/>
      <dgm:spPr/>
      <dgm:t>
        <a:bodyPr/>
        <a:lstStyle/>
        <a:p>
          <a:pPr rtl="0"/>
          <a:r>
            <a:rPr lang="en-US" dirty="0"/>
            <a:t>Initial settlement with nominal amount</a:t>
          </a:r>
        </a:p>
      </dgm:t>
    </dgm:pt>
    <dgm:pt modelId="{439BFB02-7ECA-4FD2-8654-30E5C92B9A22}" type="parTrans" cxnId="{43E7A042-C0E9-4B42-8061-F8CE68EA3A5C}">
      <dgm:prSet/>
      <dgm:spPr/>
      <dgm:t>
        <a:bodyPr/>
        <a:lstStyle/>
        <a:p>
          <a:endParaRPr lang="en-US"/>
        </a:p>
      </dgm:t>
    </dgm:pt>
    <dgm:pt modelId="{753CB496-4131-4A32-97A5-8CA1C72B65AC}" type="sibTrans" cxnId="{43E7A042-C0E9-4B42-8061-F8CE68EA3A5C}">
      <dgm:prSet/>
      <dgm:spPr/>
      <dgm:t>
        <a:bodyPr/>
        <a:lstStyle/>
        <a:p>
          <a:endParaRPr lang="en-US"/>
        </a:p>
      </dgm:t>
    </dgm:pt>
    <dgm:pt modelId="{17D0E181-1F74-4297-A472-1EFBE259688E}">
      <dgm:prSet/>
      <dgm:spPr/>
      <dgm:t>
        <a:bodyPr/>
        <a:lstStyle/>
        <a:p>
          <a:pPr rtl="0"/>
          <a:r>
            <a:rPr lang="en-US" dirty="0"/>
            <a:t>No duty on subsequent transfer of movable assets</a:t>
          </a:r>
        </a:p>
      </dgm:t>
    </dgm:pt>
    <dgm:pt modelId="{58E41F0D-6AEE-437D-919A-8390645A6E18}" type="parTrans" cxnId="{D82C4DE5-3886-42C5-A9F3-C5280F83E5DD}">
      <dgm:prSet/>
      <dgm:spPr/>
      <dgm:t>
        <a:bodyPr/>
        <a:lstStyle/>
        <a:p>
          <a:endParaRPr lang="en-US"/>
        </a:p>
      </dgm:t>
    </dgm:pt>
    <dgm:pt modelId="{8E86D6CC-5EF6-4B2B-BB41-94670840C7E9}" type="sibTrans" cxnId="{D82C4DE5-3886-42C5-A9F3-C5280F83E5DD}">
      <dgm:prSet/>
      <dgm:spPr/>
      <dgm:t>
        <a:bodyPr/>
        <a:lstStyle/>
        <a:p>
          <a:endParaRPr lang="en-US"/>
        </a:p>
      </dgm:t>
    </dgm:pt>
    <dgm:pt modelId="{5393FD54-13E6-4365-B051-8D090389DC95}">
      <dgm:prSet/>
      <dgm:spPr/>
      <dgm:t>
        <a:bodyPr/>
        <a:lstStyle/>
        <a:p>
          <a:pPr rtl="0"/>
          <a:r>
            <a:rPr lang="en-US" dirty="0"/>
            <a:t>Applicable duty on transfer of immovable property in Trust as per State law</a:t>
          </a:r>
        </a:p>
      </dgm:t>
    </dgm:pt>
    <dgm:pt modelId="{B17603A6-6222-4EFF-9E75-C9AAE942FD23}" type="parTrans" cxnId="{CB86A3C4-90DA-456C-A0A6-74E3D2F74C30}">
      <dgm:prSet/>
      <dgm:spPr/>
      <dgm:t>
        <a:bodyPr/>
        <a:lstStyle/>
        <a:p>
          <a:endParaRPr lang="en-US"/>
        </a:p>
      </dgm:t>
    </dgm:pt>
    <dgm:pt modelId="{5AF28BA4-E962-432A-A8BA-4925CFADCDCD}" type="sibTrans" cxnId="{CB86A3C4-90DA-456C-A0A6-74E3D2F74C30}">
      <dgm:prSet/>
      <dgm:spPr/>
      <dgm:t>
        <a:bodyPr/>
        <a:lstStyle/>
        <a:p>
          <a:endParaRPr lang="en-US"/>
        </a:p>
      </dgm:t>
    </dgm:pt>
    <dgm:pt modelId="{7E728BCE-E0D4-4C70-94BF-12E56B65BA95}" type="pres">
      <dgm:prSet presAssocID="{79E63785-F785-4D74-8966-C530C066276E}" presName="compositeShape" presStyleCnt="0">
        <dgm:presLayoutVars>
          <dgm:dir/>
          <dgm:resizeHandles/>
        </dgm:presLayoutVars>
      </dgm:prSet>
      <dgm:spPr/>
      <dgm:t>
        <a:bodyPr/>
        <a:lstStyle/>
        <a:p>
          <a:endParaRPr lang="en-GB"/>
        </a:p>
      </dgm:t>
    </dgm:pt>
    <dgm:pt modelId="{E217F1FC-597D-4646-813D-D84F5D23FDD2}" type="pres">
      <dgm:prSet presAssocID="{79E63785-F785-4D74-8966-C530C066276E}" presName="pyramid" presStyleLbl="node1" presStyleIdx="0" presStyleCnt="1"/>
      <dgm:spPr/>
    </dgm:pt>
    <dgm:pt modelId="{9E10DA02-BD88-4140-93F6-52CADC087625}" type="pres">
      <dgm:prSet presAssocID="{79E63785-F785-4D74-8966-C530C066276E}" presName="theList" presStyleCnt="0"/>
      <dgm:spPr/>
    </dgm:pt>
    <dgm:pt modelId="{0A92CDCC-EA34-4C1F-B962-9D18A9B301C3}" type="pres">
      <dgm:prSet presAssocID="{77CFE6B7-190B-4E14-9D14-F7D3998B7ACB}" presName="aNode" presStyleLbl="fgAcc1" presStyleIdx="0" presStyleCnt="3">
        <dgm:presLayoutVars>
          <dgm:bulletEnabled val="1"/>
        </dgm:presLayoutVars>
      </dgm:prSet>
      <dgm:spPr/>
      <dgm:t>
        <a:bodyPr/>
        <a:lstStyle/>
        <a:p>
          <a:endParaRPr lang="en-GB"/>
        </a:p>
      </dgm:t>
    </dgm:pt>
    <dgm:pt modelId="{74828B86-A891-4813-A1A0-2B1EA1E59B76}" type="pres">
      <dgm:prSet presAssocID="{77CFE6B7-190B-4E14-9D14-F7D3998B7ACB}" presName="aSpace" presStyleCnt="0"/>
      <dgm:spPr/>
    </dgm:pt>
    <dgm:pt modelId="{C6AB1D16-F799-4615-89AB-31250DB3B7DE}" type="pres">
      <dgm:prSet presAssocID="{17D0E181-1F74-4297-A472-1EFBE259688E}" presName="aNode" presStyleLbl="fgAcc1" presStyleIdx="1" presStyleCnt="3">
        <dgm:presLayoutVars>
          <dgm:bulletEnabled val="1"/>
        </dgm:presLayoutVars>
      </dgm:prSet>
      <dgm:spPr/>
      <dgm:t>
        <a:bodyPr/>
        <a:lstStyle/>
        <a:p>
          <a:endParaRPr lang="en-GB"/>
        </a:p>
      </dgm:t>
    </dgm:pt>
    <dgm:pt modelId="{5E6BAB11-954B-401D-801C-E66F651B1F03}" type="pres">
      <dgm:prSet presAssocID="{17D0E181-1F74-4297-A472-1EFBE259688E}" presName="aSpace" presStyleCnt="0"/>
      <dgm:spPr/>
    </dgm:pt>
    <dgm:pt modelId="{BCD5268E-BB3B-40E3-97AA-38B8D668305F}" type="pres">
      <dgm:prSet presAssocID="{5393FD54-13E6-4365-B051-8D090389DC95}" presName="aNode" presStyleLbl="fgAcc1" presStyleIdx="2" presStyleCnt="3">
        <dgm:presLayoutVars>
          <dgm:bulletEnabled val="1"/>
        </dgm:presLayoutVars>
      </dgm:prSet>
      <dgm:spPr/>
      <dgm:t>
        <a:bodyPr/>
        <a:lstStyle/>
        <a:p>
          <a:endParaRPr lang="en-GB"/>
        </a:p>
      </dgm:t>
    </dgm:pt>
    <dgm:pt modelId="{5C7E828E-652E-4356-883A-41EC287D8043}" type="pres">
      <dgm:prSet presAssocID="{5393FD54-13E6-4365-B051-8D090389DC95}" presName="aSpace" presStyleCnt="0"/>
      <dgm:spPr/>
    </dgm:pt>
  </dgm:ptLst>
  <dgm:cxnLst>
    <dgm:cxn modelId="{01A7C527-AAA6-439F-A7C4-1043F84B8A96}" type="presOf" srcId="{5393FD54-13E6-4365-B051-8D090389DC95}" destId="{BCD5268E-BB3B-40E3-97AA-38B8D668305F}" srcOrd="0" destOrd="0" presId="urn:microsoft.com/office/officeart/2005/8/layout/pyramid2"/>
    <dgm:cxn modelId="{43E7A042-C0E9-4B42-8061-F8CE68EA3A5C}" srcId="{79E63785-F785-4D74-8966-C530C066276E}" destId="{77CFE6B7-190B-4E14-9D14-F7D3998B7ACB}" srcOrd="0" destOrd="0" parTransId="{439BFB02-7ECA-4FD2-8654-30E5C92B9A22}" sibTransId="{753CB496-4131-4A32-97A5-8CA1C72B65AC}"/>
    <dgm:cxn modelId="{E455BD70-1A67-4664-BF67-010FEF803BC0}" type="presOf" srcId="{77CFE6B7-190B-4E14-9D14-F7D3998B7ACB}" destId="{0A92CDCC-EA34-4C1F-B962-9D18A9B301C3}" srcOrd="0" destOrd="0" presId="urn:microsoft.com/office/officeart/2005/8/layout/pyramid2"/>
    <dgm:cxn modelId="{E05D4141-6443-4E86-88A1-35D25F8185D0}" type="presOf" srcId="{79E63785-F785-4D74-8966-C530C066276E}" destId="{7E728BCE-E0D4-4C70-94BF-12E56B65BA95}" srcOrd="0" destOrd="0" presId="urn:microsoft.com/office/officeart/2005/8/layout/pyramid2"/>
    <dgm:cxn modelId="{D82C4DE5-3886-42C5-A9F3-C5280F83E5DD}" srcId="{79E63785-F785-4D74-8966-C530C066276E}" destId="{17D0E181-1F74-4297-A472-1EFBE259688E}" srcOrd="1" destOrd="0" parTransId="{58E41F0D-6AEE-437D-919A-8390645A6E18}" sibTransId="{8E86D6CC-5EF6-4B2B-BB41-94670840C7E9}"/>
    <dgm:cxn modelId="{CB86A3C4-90DA-456C-A0A6-74E3D2F74C30}" srcId="{79E63785-F785-4D74-8966-C530C066276E}" destId="{5393FD54-13E6-4365-B051-8D090389DC95}" srcOrd="2" destOrd="0" parTransId="{B17603A6-6222-4EFF-9E75-C9AAE942FD23}" sibTransId="{5AF28BA4-E962-432A-A8BA-4925CFADCDCD}"/>
    <dgm:cxn modelId="{111B03F1-46CF-4CA2-A4E3-A9636E5E49BE}" type="presOf" srcId="{17D0E181-1F74-4297-A472-1EFBE259688E}" destId="{C6AB1D16-F799-4615-89AB-31250DB3B7DE}" srcOrd="0" destOrd="0" presId="urn:microsoft.com/office/officeart/2005/8/layout/pyramid2"/>
    <dgm:cxn modelId="{ED1B04D2-461C-48BB-B023-EC7F2923D56A}" type="presParOf" srcId="{7E728BCE-E0D4-4C70-94BF-12E56B65BA95}" destId="{E217F1FC-597D-4646-813D-D84F5D23FDD2}" srcOrd="0" destOrd="0" presId="urn:microsoft.com/office/officeart/2005/8/layout/pyramid2"/>
    <dgm:cxn modelId="{E2E5AF03-3532-427F-B903-5ABE3C4520FF}" type="presParOf" srcId="{7E728BCE-E0D4-4C70-94BF-12E56B65BA95}" destId="{9E10DA02-BD88-4140-93F6-52CADC087625}" srcOrd="1" destOrd="0" presId="urn:microsoft.com/office/officeart/2005/8/layout/pyramid2"/>
    <dgm:cxn modelId="{A1088ABD-7424-4C38-9DA4-2D2F35973D9B}" type="presParOf" srcId="{9E10DA02-BD88-4140-93F6-52CADC087625}" destId="{0A92CDCC-EA34-4C1F-B962-9D18A9B301C3}" srcOrd="0" destOrd="0" presId="urn:microsoft.com/office/officeart/2005/8/layout/pyramid2"/>
    <dgm:cxn modelId="{9848EA9C-F344-41C6-883C-93F3307F1885}" type="presParOf" srcId="{9E10DA02-BD88-4140-93F6-52CADC087625}" destId="{74828B86-A891-4813-A1A0-2B1EA1E59B76}" srcOrd="1" destOrd="0" presId="urn:microsoft.com/office/officeart/2005/8/layout/pyramid2"/>
    <dgm:cxn modelId="{7103737C-1FF9-4B5C-A5AF-861A1650CEDA}" type="presParOf" srcId="{9E10DA02-BD88-4140-93F6-52CADC087625}" destId="{C6AB1D16-F799-4615-89AB-31250DB3B7DE}" srcOrd="2" destOrd="0" presId="urn:microsoft.com/office/officeart/2005/8/layout/pyramid2"/>
    <dgm:cxn modelId="{AEBE54C8-5B2C-4ACD-9E3E-D6333706E99C}" type="presParOf" srcId="{9E10DA02-BD88-4140-93F6-52CADC087625}" destId="{5E6BAB11-954B-401D-801C-E66F651B1F03}" srcOrd="3" destOrd="0" presId="urn:microsoft.com/office/officeart/2005/8/layout/pyramid2"/>
    <dgm:cxn modelId="{B7403B16-CE13-4F08-8480-ADE995AA258D}" type="presParOf" srcId="{9E10DA02-BD88-4140-93F6-52CADC087625}" destId="{BCD5268E-BB3B-40E3-97AA-38B8D668305F}" srcOrd="4" destOrd="0" presId="urn:microsoft.com/office/officeart/2005/8/layout/pyramid2"/>
    <dgm:cxn modelId="{83322163-71E8-4513-83B6-E797A318EC0E}" type="presParOf" srcId="{9E10DA02-BD88-4140-93F6-52CADC087625}" destId="{5C7E828E-652E-4356-883A-41EC287D8043}"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B1EC94F5-D28B-48D7-BBC8-D1462C5A7510}" type="doc">
      <dgm:prSet loTypeId="urn:microsoft.com/office/officeart/2005/8/layout/vList2" loCatId="list" qsTypeId="urn:microsoft.com/office/officeart/2005/8/quickstyle/simple1" qsCatId="simple" csTypeId="urn:microsoft.com/office/officeart/2005/8/colors/colorful1#55" csCatId="colorful"/>
      <dgm:spPr/>
      <dgm:t>
        <a:bodyPr/>
        <a:lstStyle/>
        <a:p>
          <a:endParaRPr lang="en-US"/>
        </a:p>
      </dgm:t>
    </dgm:pt>
    <dgm:pt modelId="{59C7F860-79AD-4BF8-8B95-550E4EC0DE89}">
      <dgm:prSet/>
      <dgm:spPr/>
      <dgm:t>
        <a:bodyPr/>
        <a:lstStyle/>
        <a:p>
          <a:pPr rtl="0"/>
          <a:r>
            <a:rPr lang="en-US" dirty="0"/>
            <a:t>A trust for an unborn child is a valid trust</a:t>
          </a:r>
        </a:p>
      </dgm:t>
    </dgm:pt>
    <dgm:pt modelId="{541A86C6-1BF8-4EE3-A319-55295485821F}" type="parTrans" cxnId="{B4ADD652-269A-48E0-B87C-480769A905F2}">
      <dgm:prSet/>
      <dgm:spPr/>
      <dgm:t>
        <a:bodyPr/>
        <a:lstStyle/>
        <a:p>
          <a:endParaRPr lang="en-US"/>
        </a:p>
      </dgm:t>
    </dgm:pt>
    <dgm:pt modelId="{E5E2B4BF-E9DD-406D-A6C0-02F47F6CD352}" type="sibTrans" cxnId="{B4ADD652-269A-48E0-B87C-480769A905F2}">
      <dgm:prSet/>
      <dgm:spPr/>
      <dgm:t>
        <a:bodyPr/>
        <a:lstStyle/>
        <a:p>
          <a:endParaRPr lang="en-US"/>
        </a:p>
      </dgm:t>
    </dgm:pt>
    <dgm:pt modelId="{CF9792BE-F372-438A-BE67-502467AD88EF}">
      <dgm:prSet/>
      <dgm:spPr/>
      <dgm:t>
        <a:bodyPr/>
        <a:lstStyle/>
        <a:p>
          <a:pPr rtl="0"/>
          <a:r>
            <a:rPr lang="en-US" dirty="0"/>
            <a:t>CIT vs. </a:t>
          </a:r>
          <a:r>
            <a:rPr lang="en-US" dirty="0" err="1"/>
            <a:t>Rakesh</a:t>
          </a:r>
          <a:r>
            <a:rPr lang="en-US" dirty="0"/>
            <a:t> Mohan (All HC)</a:t>
          </a:r>
        </a:p>
      </dgm:t>
    </dgm:pt>
    <dgm:pt modelId="{0CE88312-C037-47EB-9073-2552DA598FB5}" type="parTrans" cxnId="{7DC99078-90BE-4F5E-8CAC-F6A12B1980A9}">
      <dgm:prSet/>
      <dgm:spPr/>
      <dgm:t>
        <a:bodyPr/>
        <a:lstStyle/>
        <a:p>
          <a:endParaRPr lang="en-US"/>
        </a:p>
      </dgm:t>
    </dgm:pt>
    <dgm:pt modelId="{FD0EB05D-336B-4649-B128-873EE56ECB9C}" type="sibTrans" cxnId="{7DC99078-90BE-4F5E-8CAC-F6A12B1980A9}">
      <dgm:prSet/>
      <dgm:spPr/>
      <dgm:t>
        <a:bodyPr/>
        <a:lstStyle/>
        <a:p>
          <a:endParaRPr lang="en-US"/>
        </a:p>
      </dgm:t>
    </dgm:pt>
    <dgm:pt modelId="{0684E7B0-B017-4393-9CFC-9075F59284B4}">
      <dgm:prSet/>
      <dgm:spPr/>
      <dgm:t>
        <a:bodyPr/>
        <a:lstStyle/>
        <a:p>
          <a:pPr rtl="0"/>
          <a:r>
            <a:rPr lang="en-US" dirty="0"/>
            <a:t>Specific trust becoming discretionary and vice versa</a:t>
          </a:r>
        </a:p>
      </dgm:t>
    </dgm:pt>
    <dgm:pt modelId="{146078EE-A97B-4BC1-A2E8-5AC5E0FB2BC4}" type="parTrans" cxnId="{FBD57CF1-8322-4948-8783-BD2638F678DC}">
      <dgm:prSet/>
      <dgm:spPr/>
      <dgm:t>
        <a:bodyPr/>
        <a:lstStyle/>
        <a:p>
          <a:endParaRPr lang="en-US"/>
        </a:p>
      </dgm:t>
    </dgm:pt>
    <dgm:pt modelId="{D12D3D5A-BE98-4737-8E33-B33126046B79}" type="sibTrans" cxnId="{FBD57CF1-8322-4948-8783-BD2638F678DC}">
      <dgm:prSet/>
      <dgm:spPr/>
      <dgm:t>
        <a:bodyPr/>
        <a:lstStyle/>
        <a:p>
          <a:endParaRPr lang="en-US"/>
        </a:p>
      </dgm:t>
    </dgm:pt>
    <dgm:pt modelId="{9A39E666-29E9-4AD7-A719-666953117755}">
      <dgm:prSet/>
      <dgm:spPr/>
      <dgm:t>
        <a:bodyPr/>
        <a:lstStyle/>
        <a:p>
          <a:pPr rtl="0"/>
          <a:r>
            <a:rPr lang="en-US" dirty="0"/>
            <a:t>if the shares are specified later the specific trust from the date of the specification</a:t>
          </a:r>
        </a:p>
      </dgm:t>
    </dgm:pt>
    <dgm:pt modelId="{05F832B8-9149-4A85-8392-C5F4A489E322}" type="parTrans" cxnId="{467DDA77-2C70-42D6-847B-7A2626503187}">
      <dgm:prSet/>
      <dgm:spPr/>
      <dgm:t>
        <a:bodyPr/>
        <a:lstStyle/>
        <a:p>
          <a:endParaRPr lang="en-US"/>
        </a:p>
      </dgm:t>
    </dgm:pt>
    <dgm:pt modelId="{B3D9A956-7C98-4BD5-B54F-01B596F312B9}" type="sibTrans" cxnId="{467DDA77-2C70-42D6-847B-7A2626503187}">
      <dgm:prSet/>
      <dgm:spPr/>
      <dgm:t>
        <a:bodyPr/>
        <a:lstStyle/>
        <a:p>
          <a:endParaRPr lang="en-US"/>
        </a:p>
      </dgm:t>
    </dgm:pt>
    <dgm:pt modelId="{FA8C5B56-EBAF-4532-9BC9-492144192B14}">
      <dgm:prSet/>
      <dgm:spPr/>
      <dgm:t>
        <a:bodyPr/>
        <a:lstStyle/>
        <a:p>
          <a:pPr rtl="0"/>
          <a:r>
            <a:rPr lang="en-US" dirty="0" err="1"/>
            <a:t>Devshi</a:t>
          </a:r>
          <a:r>
            <a:rPr lang="en-US" dirty="0"/>
            <a:t> Trust’s case </a:t>
          </a:r>
          <a:r>
            <a:rPr lang="en-US" dirty="0" err="1"/>
            <a:t>Bom</a:t>
          </a:r>
          <a:r>
            <a:rPr lang="en-US" dirty="0"/>
            <a:t> HC </a:t>
          </a:r>
        </a:p>
      </dgm:t>
    </dgm:pt>
    <dgm:pt modelId="{ED8F972D-D4E4-47D8-8136-5E263F8F0CE7}" type="parTrans" cxnId="{D5ADF6BE-319E-40E0-8937-AC891DB459E2}">
      <dgm:prSet/>
      <dgm:spPr/>
      <dgm:t>
        <a:bodyPr/>
        <a:lstStyle/>
        <a:p>
          <a:endParaRPr lang="en-US"/>
        </a:p>
      </dgm:t>
    </dgm:pt>
    <dgm:pt modelId="{62F42CA6-7709-4727-A757-5C248CAE694A}" type="sibTrans" cxnId="{D5ADF6BE-319E-40E0-8937-AC891DB459E2}">
      <dgm:prSet/>
      <dgm:spPr/>
      <dgm:t>
        <a:bodyPr/>
        <a:lstStyle/>
        <a:p>
          <a:endParaRPr lang="en-US"/>
        </a:p>
      </dgm:t>
    </dgm:pt>
    <dgm:pt modelId="{0260AB1B-41C2-47E0-B354-2CAC2750F6DE}">
      <dgm:prSet/>
      <dgm:spPr/>
      <dgm:t>
        <a:bodyPr/>
        <a:lstStyle/>
        <a:p>
          <a:pPr rtl="0"/>
          <a:r>
            <a:rPr lang="en-US" dirty="0"/>
            <a:t>Similarly determinate may become discretionary</a:t>
          </a:r>
        </a:p>
      </dgm:t>
    </dgm:pt>
    <dgm:pt modelId="{FAA9C210-6A65-46BF-A1B2-9218523DFB76}" type="parTrans" cxnId="{F8C38D3D-B70E-4E91-830E-6CB7B8AC6866}">
      <dgm:prSet/>
      <dgm:spPr/>
      <dgm:t>
        <a:bodyPr/>
        <a:lstStyle/>
        <a:p>
          <a:endParaRPr lang="en-US"/>
        </a:p>
      </dgm:t>
    </dgm:pt>
    <dgm:pt modelId="{43D09AB4-17AB-4EBA-95F7-2C9B93C59900}" type="sibTrans" cxnId="{F8C38D3D-B70E-4E91-830E-6CB7B8AC6866}">
      <dgm:prSet/>
      <dgm:spPr/>
      <dgm:t>
        <a:bodyPr/>
        <a:lstStyle/>
        <a:p>
          <a:endParaRPr lang="en-US"/>
        </a:p>
      </dgm:t>
    </dgm:pt>
    <dgm:pt modelId="{24234CFD-9D9A-4E23-96DE-73D3183DE511}">
      <dgm:prSet/>
      <dgm:spPr/>
      <dgm:t>
        <a:bodyPr/>
        <a:lstStyle/>
        <a:p>
          <a:pPr rtl="0"/>
          <a:r>
            <a:rPr lang="en-US" dirty="0"/>
            <a:t>Mani Enterprises case </a:t>
          </a:r>
          <a:r>
            <a:rPr lang="en-US" dirty="0" err="1"/>
            <a:t>Guj</a:t>
          </a:r>
          <a:r>
            <a:rPr lang="en-US" dirty="0"/>
            <a:t> HC</a:t>
          </a:r>
        </a:p>
      </dgm:t>
    </dgm:pt>
    <dgm:pt modelId="{75181405-32F8-40CE-B9A0-C4EBD75022F0}" type="parTrans" cxnId="{0C9D4FD9-2161-4D6D-A78E-BB26C89BC6C4}">
      <dgm:prSet/>
      <dgm:spPr/>
      <dgm:t>
        <a:bodyPr/>
        <a:lstStyle/>
        <a:p>
          <a:endParaRPr lang="en-US"/>
        </a:p>
      </dgm:t>
    </dgm:pt>
    <dgm:pt modelId="{8B609027-A00D-4E6D-A980-C9A6574FD85B}" type="sibTrans" cxnId="{0C9D4FD9-2161-4D6D-A78E-BB26C89BC6C4}">
      <dgm:prSet/>
      <dgm:spPr/>
      <dgm:t>
        <a:bodyPr/>
        <a:lstStyle/>
        <a:p>
          <a:endParaRPr lang="en-US"/>
        </a:p>
      </dgm:t>
    </dgm:pt>
    <dgm:pt modelId="{241CAF7F-AF41-4929-B36F-41BBFA0BF88A}" type="pres">
      <dgm:prSet presAssocID="{B1EC94F5-D28B-48D7-BBC8-D1462C5A7510}" presName="linear" presStyleCnt="0">
        <dgm:presLayoutVars>
          <dgm:animLvl val="lvl"/>
          <dgm:resizeHandles val="exact"/>
        </dgm:presLayoutVars>
      </dgm:prSet>
      <dgm:spPr/>
      <dgm:t>
        <a:bodyPr/>
        <a:lstStyle/>
        <a:p>
          <a:endParaRPr lang="en-GB"/>
        </a:p>
      </dgm:t>
    </dgm:pt>
    <dgm:pt modelId="{F1908374-6309-4373-AF63-B0B1425E5DED}" type="pres">
      <dgm:prSet presAssocID="{59C7F860-79AD-4BF8-8B95-550E4EC0DE89}" presName="parentText" presStyleLbl="node1" presStyleIdx="0" presStyleCnt="2">
        <dgm:presLayoutVars>
          <dgm:chMax val="0"/>
          <dgm:bulletEnabled val="1"/>
        </dgm:presLayoutVars>
      </dgm:prSet>
      <dgm:spPr/>
      <dgm:t>
        <a:bodyPr/>
        <a:lstStyle/>
        <a:p>
          <a:endParaRPr lang="en-GB"/>
        </a:p>
      </dgm:t>
    </dgm:pt>
    <dgm:pt modelId="{B27096EE-72F7-4AAE-AF7A-8C86ED60D91C}" type="pres">
      <dgm:prSet presAssocID="{59C7F860-79AD-4BF8-8B95-550E4EC0DE89}" presName="childText" presStyleLbl="revTx" presStyleIdx="0" presStyleCnt="2">
        <dgm:presLayoutVars>
          <dgm:bulletEnabled val="1"/>
        </dgm:presLayoutVars>
      </dgm:prSet>
      <dgm:spPr/>
      <dgm:t>
        <a:bodyPr/>
        <a:lstStyle/>
        <a:p>
          <a:endParaRPr lang="en-GB"/>
        </a:p>
      </dgm:t>
    </dgm:pt>
    <dgm:pt modelId="{A6AF8A78-A1E7-4E9E-BB1F-38439FF1C8BE}" type="pres">
      <dgm:prSet presAssocID="{0684E7B0-B017-4393-9CFC-9075F59284B4}" presName="parentText" presStyleLbl="node1" presStyleIdx="1" presStyleCnt="2">
        <dgm:presLayoutVars>
          <dgm:chMax val="0"/>
          <dgm:bulletEnabled val="1"/>
        </dgm:presLayoutVars>
      </dgm:prSet>
      <dgm:spPr/>
      <dgm:t>
        <a:bodyPr/>
        <a:lstStyle/>
        <a:p>
          <a:endParaRPr lang="en-GB"/>
        </a:p>
      </dgm:t>
    </dgm:pt>
    <dgm:pt modelId="{87EF165C-9E37-4C91-998D-AA7982F44CBF}" type="pres">
      <dgm:prSet presAssocID="{0684E7B0-B017-4393-9CFC-9075F59284B4}" presName="childText" presStyleLbl="revTx" presStyleIdx="1" presStyleCnt="2">
        <dgm:presLayoutVars>
          <dgm:bulletEnabled val="1"/>
        </dgm:presLayoutVars>
      </dgm:prSet>
      <dgm:spPr/>
      <dgm:t>
        <a:bodyPr/>
        <a:lstStyle/>
        <a:p>
          <a:endParaRPr lang="en-GB"/>
        </a:p>
      </dgm:t>
    </dgm:pt>
  </dgm:ptLst>
  <dgm:cxnLst>
    <dgm:cxn modelId="{15B07E2C-D765-4DF6-9699-BA388ADEF005}" type="presOf" srcId="{CF9792BE-F372-438A-BE67-502467AD88EF}" destId="{B27096EE-72F7-4AAE-AF7A-8C86ED60D91C}" srcOrd="0" destOrd="0" presId="urn:microsoft.com/office/officeart/2005/8/layout/vList2"/>
    <dgm:cxn modelId="{753FA425-0BED-4012-8DCB-B17C9E1AC859}" type="presOf" srcId="{FA8C5B56-EBAF-4532-9BC9-492144192B14}" destId="{87EF165C-9E37-4C91-998D-AA7982F44CBF}" srcOrd="0" destOrd="1" presId="urn:microsoft.com/office/officeart/2005/8/layout/vList2"/>
    <dgm:cxn modelId="{F3AF169C-A3CD-43AF-8C2D-78FB06F8C4E2}" type="presOf" srcId="{B1EC94F5-D28B-48D7-BBC8-D1462C5A7510}" destId="{241CAF7F-AF41-4929-B36F-41BBFA0BF88A}" srcOrd="0" destOrd="0" presId="urn:microsoft.com/office/officeart/2005/8/layout/vList2"/>
    <dgm:cxn modelId="{D5ADF6BE-319E-40E0-8937-AC891DB459E2}" srcId="{9A39E666-29E9-4AD7-A719-666953117755}" destId="{FA8C5B56-EBAF-4532-9BC9-492144192B14}" srcOrd="0" destOrd="0" parTransId="{ED8F972D-D4E4-47D8-8136-5E263F8F0CE7}" sibTransId="{62F42CA6-7709-4727-A757-5C248CAE694A}"/>
    <dgm:cxn modelId="{B4ADD652-269A-48E0-B87C-480769A905F2}" srcId="{B1EC94F5-D28B-48D7-BBC8-D1462C5A7510}" destId="{59C7F860-79AD-4BF8-8B95-550E4EC0DE89}" srcOrd="0" destOrd="0" parTransId="{541A86C6-1BF8-4EE3-A319-55295485821F}" sibTransId="{E5E2B4BF-E9DD-406D-A6C0-02F47F6CD352}"/>
    <dgm:cxn modelId="{1103B22F-D649-4700-9D25-E0C1A6C027AC}" type="presOf" srcId="{0684E7B0-B017-4393-9CFC-9075F59284B4}" destId="{A6AF8A78-A1E7-4E9E-BB1F-38439FF1C8BE}" srcOrd="0" destOrd="0" presId="urn:microsoft.com/office/officeart/2005/8/layout/vList2"/>
    <dgm:cxn modelId="{39829FD8-5A6C-483E-A25C-7D0294BF0344}" type="presOf" srcId="{0260AB1B-41C2-47E0-B354-2CAC2750F6DE}" destId="{87EF165C-9E37-4C91-998D-AA7982F44CBF}" srcOrd="0" destOrd="2" presId="urn:microsoft.com/office/officeart/2005/8/layout/vList2"/>
    <dgm:cxn modelId="{0C9D4FD9-2161-4D6D-A78E-BB26C89BC6C4}" srcId="{0260AB1B-41C2-47E0-B354-2CAC2750F6DE}" destId="{24234CFD-9D9A-4E23-96DE-73D3183DE511}" srcOrd="0" destOrd="0" parTransId="{75181405-32F8-40CE-B9A0-C4EBD75022F0}" sibTransId="{8B609027-A00D-4E6D-A980-C9A6574FD85B}"/>
    <dgm:cxn modelId="{467DDA77-2C70-42D6-847B-7A2626503187}" srcId="{0684E7B0-B017-4393-9CFC-9075F59284B4}" destId="{9A39E666-29E9-4AD7-A719-666953117755}" srcOrd="0" destOrd="0" parTransId="{05F832B8-9149-4A85-8392-C5F4A489E322}" sibTransId="{B3D9A956-7C98-4BD5-B54F-01B596F312B9}"/>
    <dgm:cxn modelId="{FBD57CF1-8322-4948-8783-BD2638F678DC}" srcId="{B1EC94F5-D28B-48D7-BBC8-D1462C5A7510}" destId="{0684E7B0-B017-4393-9CFC-9075F59284B4}" srcOrd="1" destOrd="0" parTransId="{146078EE-A97B-4BC1-A2E8-5AC5E0FB2BC4}" sibTransId="{D12D3D5A-BE98-4737-8E33-B33126046B79}"/>
    <dgm:cxn modelId="{6A23378E-3AA5-4698-82B8-0451C90B0EA0}" type="presOf" srcId="{24234CFD-9D9A-4E23-96DE-73D3183DE511}" destId="{87EF165C-9E37-4C91-998D-AA7982F44CBF}" srcOrd="0" destOrd="3" presId="urn:microsoft.com/office/officeart/2005/8/layout/vList2"/>
    <dgm:cxn modelId="{7DC99078-90BE-4F5E-8CAC-F6A12B1980A9}" srcId="{59C7F860-79AD-4BF8-8B95-550E4EC0DE89}" destId="{CF9792BE-F372-438A-BE67-502467AD88EF}" srcOrd="0" destOrd="0" parTransId="{0CE88312-C037-47EB-9073-2552DA598FB5}" sibTransId="{FD0EB05D-336B-4649-B128-873EE56ECB9C}"/>
    <dgm:cxn modelId="{4A719F34-FF1D-46ED-BF19-40FB35DB28C5}" type="presOf" srcId="{9A39E666-29E9-4AD7-A719-666953117755}" destId="{87EF165C-9E37-4C91-998D-AA7982F44CBF}" srcOrd="0" destOrd="0" presId="urn:microsoft.com/office/officeart/2005/8/layout/vList2"/>
    <dgm:cxn modelId="{902EB36E-A6C1-4478-B962-8DE6581064CC}" type="presOf" srcId="{59C7F860-79AD-4BF8-8B95-550E4EC0DE89}" destId="{F1908374-6309-4373-AF63-B0B1425E5DED}" srcOrd="0" destOrd="0" presId="urn:microsoft.com/office/officeart/2005/8/layout/vList2"/>
    <dgm:cxn modelId="{F8C38D3D-B70E-4E91-830E-6CB7B8AC6866}" srcId="{0684E7B0-B017-4393-9CFC-9075F59284B4}" destId="{0260AB1B-41C2-47E0-B354-2CAC2750F6DE}" srcOrd="1" destOrd="0" parTransId="{FAA9C210-6A65-46BF-A1B2-9218523DFB76}" sibTransId="{43D09AB4-17AB-4EBA-95F7-2C9B93C59900}"/>
    <dgm:cxn modelId="{D9068DF6-B0E8-478F-89FB-B6884842F7DE}" type="presParOf" srcId="{241CAF7F-AF41-4929-B36F-41BBFA0BF88A}" destId="{F1908374-6309-4373-AF63-B0B1425E5DED}" srcOrd="0" destOrd="0" presId="urn:microsoft.com/office/officeart/2005/8/layout/vList2"/>
    <dgm:cxn modelId="{6FB77F1F-D89E-4CBD-99BA-28B4F295488B}" type="presParOf" srcId="{241CAF7F-AF41-4929-B36F-41BBFA0BF88A}" destId="{B27096EE-72F7-4AAE-AF7A-8C86ED60D91C}" srcOrd="1" destOrd="0" presId="urn:microsoft.com/office/officeart/2005/8/layout/vList2"/>
    <dgm:cxn modelId="{57E27E8A-064A-42FE-A21E-DB9F6B1517B0}" type="presParOf" srcId="{241CAF7F-AF41-4929-B36F-41BBFA0BF88A}" destId="{A6AF8A78-A1E7-4E9E-BB1F-38439FF1C8BE}" srcOrd="2" destOrd="0" presId="urn:microsoft.com/office/officeart/2005/8/layout/vList2"/>
    <dgm:cxn modelId="{8FCE48DA-EF50-4F74-8B87-9A0D07FBBAA4}" type="presParOf" srcId="{241CAF7F-AF41-4929-B36F-41BBFA0BF88A}" destId="{87EF165C-9E37-4C91-998D-AA7982F44CB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682CE071-2E08-4CAF-9CC8-4FD71EF28BEE}" type="doc">
      <dgm:prSet loTypeId="urn:microsoft.com/office/officeart/2005/8/layout/vList2" loCatId="list" qsTypeId="urn:microsoft.com/office/officeart/2005/8/quickstyle/simple1" qsCatId="simple" csTypeId="urn:microsoft.com/office/officeart/2005/8/colors/colorful1#56" csCatId="colorful" phldr="1"/>
      <dgm:spPr/>
      <dgm:t>
        <a:bodyPr/>
        <a:lstStyle/>
        <a:p>
          <a:endParaRPr lang="en-US"/>
        </a:p>
      </dgm:t>
    </dgm:pt>
    <dgm:pt modelId="{A2671963-8E20-4153-A1B3-452A724C60CD}">
      <dgm:prSet/>
      <dgm:spPr/>
      <dgm:t>
        <a:bodyPr/>
        <a:lstStyle/>
        <a:p>
          <a:pPr rtl="0"/>
          <a:r>
            <a:rPr lang="en-US" dirty="0"/>
            <a:t>A trust has to be certain as to its beneficiary. </a:t>
          </a:r>
        </a:p>
      </dgm:t>
    </dgm:pt>
    <dgm:pt modelId="{D11CB678-BF37-420F-920F-FCD7CF9FC1AD}" type="parTrans" cxnId="{C3BB9BDA-5754-466F-94E1-633171074E94}">
      <dgm:prSet/>
      <dgm:spPr/>
      <dgm:t>
        <a:bodyPr/>
        <a:lstStyle/>
        <a:p>
          <a:endParaRPr lang="en-US"/>
        </a:p>
      </dgm:t>
    </dgm:pt>
    <dgm:pt modelId="{C2A73D1D-12EC-4AC5-A2D9-6DED9F0DA825}" type="sibTrans" cxnId="{C3BB9BDA-5754-466F-94E1-633171074E94}">
      <dgm:prSet/>
      <dgm:spPr/>
      <dgm:t>
        <a:bodyPr/>
        <a:lstStyle/>
        <a:p>
          <a:endParaRPr lang="en-US"/>
        </a:p>
      </dgm:t>
    </dgm:pt>
    <dgm:pt modelId="{34591FDD-A7B0-4379-ACB7-A4CF4B801389}">
      <dgm:prSet/>
      <dgm:spPr/>
      <dgm:t>
        <a:bodyPr/>
        <a:lstStyle/>
        <a:p>
          <a:pPr rtl="0"/>
          <a:r>
            <a:rPr lang="en-US" dirty="0"/>
            <a:t>Where a trust is created for the two minors provided for the contingency of pre-decease of either of them, but not for the contingency of both, the AO held the trust to be invalid on grounds of uncertainty as regards the beneficiaries. </a:t>
          </a:r>
        </a:p>
      </dgm:t>
    </dgm:pt>
    <dgm:pt modelId="{3F5B34CE-1578-4D36-89B8-6B9DF2CA6169}" type="parTrans" cxnId="{F28288A9-E402-43F7-BE81-E98894FB7C27}">
      <dgm:prSet/>
      <dgm:spPr/>
      <dgm:t>
        <a:bodyPr/>
        <a:lstStyle/>
        <a:p>
          <a:endParaRPr lang="en-US"/>
        </a:p>
      </dgm:t>
    </dgm:pt>
    <dgm:pt modelId="{CEF17939-C07A-4619-A16C-C877BAE524C7}" type="sibTrans" cxnId="{F28288A9-E402-43F7-BE81-E98894FB7C27}">
      <dgm:prSet/>
      <dgm:spPr/>
      <dgm:t>
        <a:bodyPr/>
        <a:lstStyle/>
        <a:p>
          <a:endParaRPr lang="en-US"/>
        </a:p>
      </dgm:t>
    </dgm:pt>
    <dgm:pt modelId="{B989136B-4E88-4100-AAB4-CCF4CF19BFE3}">
      <dgm:prSet/>
      <dgm:spPr/>
      <dgm:t>
        <a:bodyPr/>
        <a:lstStyle/>
        <a:p>
          <a:pPr rtl="0"/>
          <a:r>
            <a:rPr lang="en-US" dirty="0"/>
            <a:t>The High Court found that in such a case, Section 77 of the Trust Act would provide for extinguishment of the trust, </a:t>
          </a:r>
          <a:r>
            <a:rPr lang="en-US" b="1" dirty="0"/>
            <a:t>so that it will revert back to the </a:t>
          </a:r>
          <a:r>
            <a:rPr lang="en-US" b="1" dirty="0" err="1"/>
            <a:t>settlor</a:t>
          </a:r>
          <a:r>
            <a:rPr lang="en-US" dirty="0"/>
            <a:t>.</a:t>
          </a:r>
        </a:p>
      </dgm:t>
    </dgm:pt>
    <dgm:pt modelId="{B19DC23A-D43F-4D8C-B0DF-6E3980C8825C}" type="parTrans" cxnId="{83E6E1AF-FC3B-408E-A11E-51D55A7DA73D}">
      <dgm:prSet/>
      <dgm:spPr/>
      <dgm:t>
        <a:bodyPr/>
        <a:lstStyle/>
        <a:p>
          <a:endParaRPr lang="en-US"/>
        </a:p>
      </dgm:t>
    </dgm:pt>
    <dgm:pt modelId="{D8EA358E-75E3-41EA-BF4F-97899902FCC3}" type="sibTrans" cxnId="{83E6E1AF-FC3B-408E-A11E-51D55A7DA73D}">
      <dgm:prSet/>
      <dgm:spPr/>
      <dgm:t>
        <a:bodyPr/>
        <a:lstStyle/>
        <a:p>
          <a:endParaRPr lang="en-US"/>
        </a:p>
      </dgm:t>
    </dgm:pt>
    <dgm:pt modelId="{10C4DDDA-49AC-4C6B-8C87-344866C98A9D}">
      <dgm:prSet/>
      <dgm:spPr/>
      <dgm:t>
        <a:bodyPr/>
        <a:lstStyle/>
        <a:p>
          <a:pPr rtl="0"/>
          <a:r>
            <a:rPr lang="en-US" dirty="0"/>
            <a:t>There is therefore no uncertainty as presumed by-the AO. The trust was held to be valid.</a:t>
          </a:r>
        </a:p>
      </dgm:t>
    </dgm:pt>
    <dgm:pt modelId="{20251830-CDF2-499B-90F6-822ED99F47BF}" type="parTrans" cxnId="{0382AC72-E6EF-4674-8AB7-DBE1E7962FF1}">
      <dgm:prSet/>
      <dgm:spPr/>
      <dgm:t>
        <a:bodyPr/>
        <a:lstStyle/>
        <a:p>
          <a:endParaRPr lang="en-US"/>
        </a:p>
      </dgm:t>
    </dgm:pt>
    <dgm:pt modelId="{2587EBF4-D604-4388-82C6-170E7DEA6B7B}" type="sibTrans" cxnId="{0382AC72-E6EF-4674-8AB7-DBE1E7962FF1}">
      <dgm:prSet/>
      <dgm:spPr/>
      <dgm:t>
        <a:bodyPr/>
        <a:lstStyle/>
        <a:p>
          <a:endParaRPr lang="en-US"/>
        </a:p>
      </dgm:t>
    </dgm:pt>
    <dgm:pt modelId="{C33D123E-8DD3-4A4D-AA1F-F22A8BFD6FAD}">
      <dgm:prSet/>
      <dgm:spPr/>
      <dgm:t>
        <a:bodyPr/>
        <a:lstStyle/>
        <a:p>
          <a:pPr rtl="0"/>
          <a:r>
            <a:rPr lang="en-US" dirty="0"/>
            <a:t>Where it is for the benefit of an individual, it is expected that an alternative beneficiary should be provided in case of pre-decease of such individual before maturity of the trust. </a:t>
          </a:r>
        </a:p>
      </dgm:t>
    </dgm:pt>
    <dgm:pt modelId="{83C2DB95-E1FD-46DD-8E0A-B3D97B778638}" type="parTrans" cxnId="{E520FA69-B44A-4CA4-9E5B-96E855B4E4C0}">
      <dgm:prSet/>
      <dgm:spPr/>
      <dgm:t>
        <a:bodyPr/>
        <a:lstStyle/>
        <a:p>
          <a:endParaRPr lang="en-US"/>
        </a:p>
      </dgm:t>
    </dgm:pt>
    <dgm:pt modelId="{0C1AA5AA-201B-4E4D-B0B0-46630E91B1D0}" type="sibTrans" cxnId="{E520FA69-B44A-4CA4-9E5B-96E855B4E4C0}">
      <dgm:prSet/>
      <dgm:spPr/>
      <dgm:t>
        <a:bodyPr/>
        <a:lstStyle/>
        <a:p>
          <a:endParaRPr lang="en-US"/>
        </a:p>
      </dgm:t>
    </dgm:pt>
    <dgm:pt modelId="{55CA7D9D-C4B5-419F-B641-B3041A17E95A}" type="pres">
      <dgm:prSet presAssocID="{682CE071-2E08-4CAF-9CC8-4FD71EF28BEE}" presName="linear" presStyleCnt="0">
        <dgm:presLayoutVars>
          <dgm:animLvl val="lvl"/>
          <dgm:resizeHandles val="exact"/>
        </dgm:presLayoutVars>
      </dgm:prSet>
      <dgm:spPr/>
      <dgm:t>
        <a:bodyPr/>
        <a:lstStyle/>
        <a:p>
          <a:endParaRPr lang="en-GB"/>
        </a:p>
      </dgm:t>
    </dgm:pt>
    <dgm:pt modelId="{E65817FC-5243-46E2-B5A7-B60EC362F3B1}" type="pres">
      <dgm:prSet presAssocID="{A2671963-8E20-4153-A1B3-452A724C60CD}" presName="parentText" presStyleLbl="node1" presStyleIdx="0" presStyleCnt="2">
        <dgm:presLayoutVars>
          <dgm:chMax val="0"/>
          <dgm:bulletEnabled val="1"/>
        </dgm:presLayoutVars>
      </dgm:prSet>
      <dgm:spPr/>
      <dgm:t>
        <a:bodyPr/>
        <a:lstStyle/>
        <a:p>
          <a:endParaRPr lang="en-GB"/>
        </a:p>
      </dgm:t>
    </dgm:pt>
    <dgm:pt modelId="{08610E62-2707-4810-A782-8FCE2FBE47A0}" type="pres">
      <dgm:prSet presAssocID="{A2671963-8E20-4153-A1B3-452A724C60CD}" presName="childText" presStyleLbl="revTx" presStyleIdx="0" presStyleCnt="2">
        <dgm:presLayoutVars>
          <dgm:bulletEnabled val="1"/>
        </dgm:presLayoutVars>
      </dgm:prSet>
      <dgm:spPr/>
      <dgm:t>
        <a:bodyPr/>
        <a:lstStyle/>
        <a:p>
          <a:endParaRPr lang="en-GB"/>
        </a:p>
      </dgm:t>
    </dgm:pt>
    <dgm:pt modelId="{FACB71F6-1351-4ED0-A52A-0B7CB253094A}" type="pres">
      <dgm:prSet presAssocID="{B989136B-4E88-4100-AAB4-CCF4CF19BFE3}" presName="parentText" presStyleLbl="node1" presStyleIdx="1" presStyleCnt="2">
        <dgm:presLayoutVars>
          <dgm:chMax val="0"/>
          <dgm:bulletEnabled val="1"/>
        </dgm:presLayoutVars>
      </dgm:prSet>
      <dgm:spPr/>
      <dgm:t>
        <a:bodyPr/>
        <a:lstStyle/>
        <a:p>
          <a:endParaRPr lang="en-GB"/>
        </a:p>
      </dgm:t>
    </dgm:pt>
    <dgm:pt modelId="{3D6AE992-3E2E-47D8-BD31-C4D27F23C676}" type="pres">
      <dgm:prSet presAssocID="{B989136B-4E88-4100-AAB4-CCF4CF19BFE3}" presName="childText" presStyleLbl="revTx" presStyleIdx="1" presStyleCnt="2">
        <dgm:presLayoutVars>
          <dgm:bulletEnabled val="1"/>
        </dgm:presLayoutVars>
      </dgm:prSet>
      <dgm:spPr/>
      <dgm:t>
        <a:bodyPr/>
        <a:lstStyle/>
        <a:p>
          <a:endParaRPr lang="en-GB"/>
        </a:p>
      </dgm:t>
    </dgm:pt>
  </dgm:ptLst>
  <dgm:cxnLst>
    <dgm:cxn modelId="{E520FA69-B44A-4CA4-9E5B-96E855B4E4C0}" srcId="{A2671963-8E20-4153-A1B3-452A724C60CD}" destId="{C33D123E-8DD3-4A4D-AA1F-F22A8BFD6FAD}" srcOrd="0" destOrd="0" parTransId="{83C2DB95-E1FD-46DD-8E0A-B3D97B778638}" sibTransId="{0C1AA5AA-201B-4E4D-B0B0-46630E91B1D0}"/>
    <dgm:cxn modelId="{D1821325-9742-4E59-8F7C-0B649F7C8A16}" type="presOf" srcId="{34591FDD-A7B0-4379-ACB7-A4CF4B801389}" destId="{08610E62-2707-4810-A782-8FCE2FBE47A0}" srcOrd="0" destOrd="1" presId="urn:microsoft.com/office/officeart/2005/8/layout/vList2"/>
    <dgm:cxn modelId="{D0F94989-798D-4DED-A46D-AC766CF9C0E4}" type="presOf" srcId="{B989136B-4E88-4100-AAB4-CCF4CF19BFE3}" destId="{FACB71F6-1351-4ED0-A52A-0B7CB253094A}" srcOrd="0" destOrd="0" presId="urn:microsoft.com/office/officeart/2005/8/layout/vList2"/>
    <dgm:cxn modelId="{F28288A9-E402-43F7-BE81-E98894FB7C27}" srcId="{A2671963-8E20-4153-A1B3-452A724C60CD}" destId="{34591FDD-A7B0-4379-ACB7-A4CF4B801389}" srcOrd="1" destOrd="0" parTransId="{3F5B34CE-1578-4D36-89B8-6B9DF2CA6169}" sibTransId="{CEF17939-C07A-4619-A16C-C877BAE524C7}"/>
    <dgm:cxn modelId="{0382AC72-E6EF-4674-8AB7-DBE1E7962FF1}" srcId="{B989136B-4E88-4100-AAB4-CCF4CF19BFE3}" destId="{10C4DDDA-49AC-4C6B-8C87-344866C98A9D}" srcOrd="0" destOrd="0" parTransId="{20251830-CDF2-499B-90F6-822ED99F47BF}" sibTransId="{2587EBF4-D604-4388-82C6-170E7DEA6B7B}"/>
    <dgm:cxn modelId="{C3BB9BDA-5754-466F-94E1-633171074E94}" srcId="{682CE071-2E08-4CAF-9CC8-4FD71EF28BEE}" destId="{A2671963-8E20-4153-A1B3-452A724C60CD}" srcOrd="0" destOrd="0" parTransId="{D11CB678-BF37-420F-920F-FCD7CF9FC1AD}" sibTransId="{C2A73D1D-12EC-4AC5-A2D9-6DED9F0DA825}"/>
    <dgm:cxn modelId="{25206AFB-FAC4-431A-8791-80F4E73D9668}" type="presOf" srcId="{C33D123E-8DD3-4A4D-AA1F-F22A8BFD6FAD}" destId="{08610E62-2707-4810-A782-8FCE2FBE47A0}" srcOrd="0" destOrd="0" presId="urn:microsoft.com/office/officeart/2005/8/layout/vList2"/>
    <dgm:cxn modelId="{26E3F5E5-1CDE-47FA-96EE-DE8A9D69DDA5}" type="presOf" srcId="{682CE071-2E08-4CAF-9CC8-4FD71EF28BEE}" destId="{55CA7D9D-C4B5-419F-B641-B3041A17E95A}" srcOrd="0" destOrd="0" presId="urn:microsoft.com/office/officeart/2005/8/layout/vList2"/>
    <dgm:cxn modelId="{5C3C2554-9863-4D51-B899-2A6185D403F3}" type="presOf" srcId="{A2671963-8E20-4153-A1B3-452A724C60CD}" destId="{E65817FC-5243-46E2-B5A7-B60EC362F3B1}" srcOrd="0" destOrd="0" presId="urn:microsoft.com/office/officeart/2005/8/layout/vList2"/>
    <dgm:cxn modelId="{5BC8A4E4-BB0E-409D-AEB1-D8440D4E5BE8}" type="presOf" srcId="{10C4DDDA-49AC-4C6B-8C87-344866C98A9D}" destId="{3D6AE992-3E2E-47D8-BD31-C4D27F23C676}" srcOrd="0" destOrd="0" presId="urn:microsoft.com/office/officeart/2005/8/layout/vList2"/>
    <dgm:cxn modelId="{83E6E1AF-FC3B-408E-A11E-51D55A7DA73D}" srcId="{682CE071-2E08-4CAF-9CC8-4FD71EF28BEE}" destId="{B989136B-4E88-4100-AAB4-CCF4CF19BFE3}" srcOrd="1" destOrd="0" parTransId="{B19DC23A-D43F-4D8C-B0DF-6E3980C8825C}" sibTransId="{D8EA358E-75E3-41EA-BF4F-97899902FCC3}"/>
    <dgm:cxn modelId="{B297AC7E-6C45-4673-BF04-79158521BA0D}" type="presParOf" srcId="{55CA7D9D-C4B5-419F-B641-B3041A17E95A}" destId="{E65817FC-5243-46E2-B5A7-B60EC362F3B1}" srcOrd="0" destOrd="0" presId="urn:microsoft.com/office/officeart/2005/8/layout/vList2"/>
    <dgm:cxn modelId="{DD27DF78-B161-4E44-B460-31C1C8BCB3F3}" type="presParOf" srcId="{55CA7D9D-C4B5-419F-B641-B3041A17E95A}" destId="{08610E62-2707-4810-A782-8FCE2FBE47A0}" srcOrd="1" destOrd="0" presId="urn:microsoft.com/office/officeart/2005/8/layout/vList2"/>
    <dgm:cxn modelId="{BEA2A6FA-DE53-4F58-A7FA-6F5E8F0A56A9}" type="presParOf" srcId="{55CA7D9D-C4B5-419F-B641-B3041A17E95A}" destId="{FACB71F6-1351-4ED0-A52A-0B7CB253094A}" srcOrd="2" destOrd="0" presId="urn:microsoft.com/office/officeart/2005/8/layout/vList2"/>
    <dgm:cxn modelId="{FF8A242D-545C-4939-AA6B-908298E86E3D}" type="presParOf" srcId="{55CA7D9D-C4B5-419F-B641-B3041A17E95A}" destId="{3D6AE992-3E2E-47D8-BD31-C4D27F23C67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2827260-7B05-4766-9103-F31400C21E8E}" type="doc">
      <dgm:prSet loTypeId="urn:microsoft.com/office/officeart/2005/8/layout/hList7#3" loCatId="list" qsTypeId="urn:microsoft.com/office/officeart/2005/8/quickstyle/simple1" qsCatId="simple" csTypeId="urn:microsoft.com/office/officeart/2005/8/colors/accent0_1" csCatId="mainScheme" phldr="1"/>
      <dgm:spPr/>
      <dgm:t>
        <a:bodyPr/>
        <a:lstStyle/>
        <a:p>
          <a:endParaRPr lang="en-US"/>
        </a:p>
      </dgm:t>
    </dgm:pt>
    <dgm:pt modelId="{D7E3D01B-D41B-45EC-B591-8CC8B3BA6EED}">
      <dgm:prSet/>
      <dgm:spPr/>
      <dgm:t>
        <a:bodyPr/>
        <a:lstStyle/>
        <a:p>
          <a:pPr rtl="0"/>
          <a:r>
            <a:rPr lang="hi-IN" dirty="0"/>
            <a:t>भाई </a:t>
          </a:r>
          <a:endParaRPr lang="en-US" dirty="0"/>
        </a:p>
      </dgm:t>
    </dgm:pt>
    <dgm:pt modelId="{FD3E7634-F34B-4B3E-B197-612ABBC7DDD6}" type="parTrans" cxnId="{1E3FE03E-81A1-4670-8FF7-5C63BC100F12}">
      <dgm:prSet/>
      <dgm:spPr/>
      <dgm:t>
        <a:bodyPr/>
        <a:lstStyle/>
        <a:p>
          <a:endParaRPr lang="en-US"/>
        </a:p>
      </dgm:t>
    </dgm:pt>
    <dgm:pt modelId="{04C653DA-EC06-4C68-B1C4-DBACB8527AEB}" type="sibTrans" cxnId="{1E3FE03E-81A1-4670-8FF7-5C63BC100F12}">
      <dgm:prSet/>
      <dgm:spPr/>
      <dgm:t>
        <a:bodyPr/>
        <a:lstStyle/>
        <a:p>
          <a:endParaRPr lang="en-US"/>
        </a:p>
      </dgm:t>
    </dgm:pt>
    <dgm:pt modelId="{7FB070F2-3B79-4562-B7DB-14872AEF82AC}">
      <dgm:prSet/>
      <dgm:spPr/>
      <dgm:t>
        <a:bodyPr/>
        <a:lstStyle/>
        <a:p>
          <a:pPr rtl="0"/>
          <a:r>
            <a:rPr lang="hi-IN" dirty="0"/>
            <a:t>बहन</a:t>
          </a:r>
          <a:endParaRPr lang="en-US" dirty="0"/>
        </a:p>
      </dgm:t>
    </dgm:pt>
    <dgm:pt modelId="{BFBE6598-1852-444C-818E-F5532C0BC6E1}" type="parTrans" cxnId="{DC33CA7D-7651-43E8-988E-95A848126F3C}">
      <dgm:prSet/>
      <dgm:spPr/>
      <dgm:t>
        <a:bodyPr/>
        <a:lstStyle/>
        <a:p>
          <a:endParaRPr lang="en-US"/>
        </a:p>
      </dgm:t>
    </dgm:pt>
    <dgm:pt modelId="{89847041-024B-4364-8345-6E80B6ABD225}" type="sibTrans" cxnId="{DC33CA7D-7651-43E8-988E-95A848126F3C}">
      <dgm:prSet/>
      <dgm:spPr/>
      <dgm:t>
        <a:bodyPr/>
        <a:lstStyle/>
        <a:p>
          <a:endParaRPr lang="en-US"/>
        </a:p>
      </dgm:t>
    </dgm:pt>
    <dgm:pt modelId="{20F6FC36-34B2-4EAF-9449-4AAF155B2922}">
      <dgm:prSet/>
      <dgm:spPr/>
      <dgm:t>
        <a:bodyPr/>
        <a:lstStyle/>
        <a:p>
          <a:pPr rtl="0"/>
          <a:r>
            <a:rPr lang="hi-IN" dirty="0"/>
            <a:t>बहन</a:t>
          </a:r>
          <a:endParaRPr lang="en-US" dirty="0"/>
        </a:p>
      </dgm:t>
    </dgm:pt>
    <dgm:pt modelId="{AD06FB1A-9AB9-425A-862D-A630BD1CC242}" type="parTrans" cxnId="{344E644E-0D8C-42E9-805A-2B8FBCFF5858}">
      <dgm:prSet/>
      <dgm:spPr/>
      <dgm:t>
        <a:bodyPr/>
        <a:lstStyle/>
        <a:p>
          <a:endParaRPr lang="en-US"/>
        </a:p>
      </dgm:t>
    </dgm:pt>
    <dgm:pt modelId="{15F91589-44C1-4637-8A7D-EDA4E574CEB6}" type="sibTrans" cxnId="{344E644E-0D8C-42E9-805A-2B8FBCFF5858}">
      <dgm:prSet/>
      <dgm:spPr/>
      <dgm:t>
        <a:bodyPr/>
        <a:lstStyle/>
        <a:p>
          <a:endParaRPr lang="en-US"/>
        </a:p>
      </dgm:t>
    </dgm:pt>
    <dgm:pt modelId="{670A6FC1-06A0-4A55-B9BB-F77366294A02}">
      <dgm:prSet/>
      <dgm:spPr/>
      <dgm:t>
        <a:bodyPr/>
        <a:lstStyle/>
        <a:p>
          <a:pPr rtl="0"/>
          <a:r>
            <a:rPr lang="hi-IN" dirty="0"/>
            <a:t>भाई </a:t>
          </a:r>
          <a:endParaRPr lang="en-US" dirty="0"/>
        </a:p>
      </dgm:t>
    </dgm:pt>
    <dgm:pt modelId="{491F1CE0-980E-4612-BC81-1D5C89A4B4EC}" type="sibTrans" cxnId="{1501F359-27E6-4000-A8A6-793C89BECEED}">
      <dgm:prSet/>
      <dgm:spPr/>
      <dgm:t>
        <a:bodyPr/>
        <a:lstStyle/>
        <a:p>
          <a:endParaRPr lang="en-US"/>
        </a:p>
      </dgm:t>
    </dgm:pt>
    <dgm:pt modelId="{7AC4384A-AAA6-4A50-A4D1-EB0BB216D3F1}" type="parTrans" cxnId="{1501F359-27E6-4000-A8A6-793C89BECEED}">
      <dgm:prSet/>
      <dgm:spPr/>
      <dgm:t>
        <a:bodyPr/>
        <a:lstStyle/>
        <a:p>
          <a:endParaRPr lang="en-US"/>
        </a:p>
      </dgm:t>
    </dgm:pt>
    <dgm:pt modelId="{FC1EC86E-E8C6-415E-9106-12AD18A71D22}">
      <dgm:prSet/>
      <dgm:spPr/>
      <dgm:t>
        <a:bodyPr/>
        <a:lstStyle/>
        <a:p>
          <a:pPr rtl="0"/>
          <a:r>
            <a:rPr lang="hi-IN" dirty="0"/>
            <a:t>नाना</a:t>
          </a:r>
          <a:endParaRPr lang="en-US" dirty="0"/>
        </a:p>
      </dgm:t>
    </dgm:pt>
    <dgm:pt modelId="{F9B4CAED-E8EB-4AD4-9A03-B460ED815BEF}" type="sibTrans" cxnId="{A33BC18C-1D55-43AE-99EA-42D48E2175BE}">
      <dgm:prSet/>
      <dgm:spPr/>
      <dgm:t>
        <a:bodyPr/>
        <a:lstStyle/>
        <a:p>
          <a:endParaRPr lang="en-US"/>
        </a:p>
      </dgm:t>
    </dgm:pt>
    <dgm:pt modelId="{859E0B10-6A75-4B4A-9562-39CAE387E66B}" type="parTrans" cxnId="{A33BC18C-1D55-43AE-99EA-42D48E2175BE}">
      <dgm:prSet/>
      <dgm:spPr/>
      <dgm:t>
        <a:bodyPr/>
        <a:lstStyle/>
        <a:p>
          <a:endParaRPr lang="en-US"/>
        </a:p>
      </dgm:t>
    </dgm:pt>
    <dgm:pt modelId="{E39B4A44-AA36-40FD-ADC1-9BA5EF26A1BA}" type="pres">
      <dgm:prSet presAssocID="{A2827260-7B05-4766-9103-F31400C21E8E}" presName="Name0" presStyleCnt="0">
        <dgm:presLayoutVars>
          <dgm:dir/>
          <dgm:resizeHandles val="exact"/>
        </dgm:presLayoutVars>
      </dgm:prSet>
      <dgm:spPr/>
      <dgm:t>
        <a:bodyPr/>
        <a:lstStyle/>
        <a:p>
          <a:endParaRPr lang="en-GB"/>
        </a:p>
      </dgm:t>
    </dgm:pt>
    <dgm:pt modelId="{C44338C5-4682-4265-8250-B9F9020E04D6}" type="pres">
      <dgm:prSet presAssocID="{A2827260-7B05-4766-9103-F31400C21E8E}" presName="fgShape" presStyleLbl="fgShp" presStyleIdx="0" presStyleCnt="1"/>
      <dgm:spPr/>
    </dgm:pt>
    <dgm:pt modelId="{8C2BBD51-AADE-4F34-84B8-7CCC71179565}" type="pres">
      <dgm:prSet presAssocID="{A2827260-7B05-4766-9103-F31400C21E8E}" presName="linComp" presStyleCnt="0"/>
      <dgm:spPr/>
    </dgm:pt>
    <dgm:pt modelId="{CC07FFD0-2000-4973-853B-DE7A548E4BF1}" type="pres">
      <dgm:prSet presAssocID="{D7E3D01B-D41B-45EC-B591-8CC8B3BA6EED}" presName="compNode" presStyleCnt="0"/>
      <dgm:spPr/>
    </dgm:pt>
    <dgm:pt modelId="{BE7D5CDC-1249-415B-98B8-DD0D0B14F424}" type="pres">
      <dgm:prSet presAssocID="{D7E3D01B-D41B-45EC-B591-8CC8B3BA6EED}" presName="bkgdShape" presStyleLbl="node1" presStyleIdx="0" presStyleCnt="5"/>
      <dgm:spPr/>
      <dgm:t>
        <a:bodyPr/>
        <a:lstStyle/>
        <a:p>
          <a:endParaRPr lang="en-GB"/>
        </a:p>
      </dgm:t>
    </dgm:pt>
    <dgm:pt modelId="{6DD7049D-9B9E-4532-8138-D5DAF83122E5}" type="pres">
      <dgm:prSet presAssocID="{D7E3D01B-D41B-45EC-B591-8CC8B3BA6EED}" presName="nodeTx" presStyleLbl="node1" presStyleIdx="0" presStyleCnt="5">
        <dgm:presLayoutVars>
          <dgm:bulletEnabled val="1"/>
        </dgm:presLayoutVars>
      </dgm:prSet>
      <dgm:spPr/>
      <dgm:t>
        <a:bodyPr/>
        <a:lstStyle/>
        <a:p>
          <a:endParaRPr lang="en-GB"/>
        </a:p>
      </dgm:t>
    </dgm:pt>
    <dgm:pt modelId="{F9AADE64-21B7-4637-9C8A-75625531AE55}" type="pres">
      <dgm:prSet presAssocID="{D7E3D01B-D41B-45EC-B591-8CC8B3BA6EED}" presName="invisiNode" presStyleLbl="node1" presStyleIdx="0" presStyleCnt="5"/>
      <dgm:spPr/>
    </dgm:pt>
    <dgm:pt modelId="{4C8DB519-E4D0-4E6B-89D1-9F39B04B40E4}" type="pres">
      <dgm:prSet presAssocID="{D7E3D01B-D41B-45EC-B591-8CC8B3BA6EED}"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B90A01AB-EE20-4A73-B6C7-AE1FEA7443F1}" type="pres">
      <dgm:prSet presAssocID="{04C653DA-EC06-4C68-B1C4-DBACB8527AEB}" presName="sibTrans" presStyleLbl="sibTrans2D1" presStyleIdx="0" presStyleCnt="0"/>
      <dgm:spPr/>
      <dgm:t>
        <a:bodyPr/>
        <a:lstStyle/>
        <a:p>
          <a:endParaRPr lang="en-GB"/>
        </a:p>
      </dgm:t>
    </dgm:pt>
    <dgm:pt modelId="{2F2DAC37-078D-4860-9ADB-CD4C065B55D3}" type="pres">
      <dgm:prSet presAssocID="{670A6FC1-06A0-4A55-B9BB-F77366294A02}" presName="compNode" presStyleCnt="0"/>
      <dgm:spPr/>
    </dgm:pt>
    <dgm:pt modelId="{1AB6AFDB-BC04-4507-82B5-6E6F5831BEA9}" type="pres">
      <dgm:prSet presAssocID="{670A6FC1-06A0-4A55-B9BB-F77366294A02}" presName="bkgdShape" presStyleLbl="node1" presStyleIdx="1" presStyleCnt="5"/>
      <dgm:spPr/>
      <dgm:t>
        <a:bodyPr/>
        <a:lstStyle/>
        <a:p>
          <a:endParaRPr lang="en-GB"/>
        </a:p>
      </dgm:t>
    </dgm:pt>
    <dgm:pt modelId="{598E56E6-6210-4F15-B47A-C89846C5C4E2}" type="pres">
      <dgm:prSet presAssocID="{670A6FC1-06A0-4A55-B9BB-F77366294A02}" presName="nodeTx" presStyleLbl="node1" presStyleIdx="1" presStyleCnt="5">
        <dgm:presLayoutVars>
          <dgm:bulletEnabled val="1"/>
        </dgm:presLayoutVars>
      </dgm:prSet>
      <dgm:spPr/>
      <dgm:t>
        <a:bodyPr/>
        <a:lstStyle/>
        <a:p>
          <a:endParaRPr lang="en-GB"/>
        </a:p>
      </dgm:t>
    </dgm:pt>
    <dgm:pt modelId="{14797CA2-E44B-415B-8D0E-7EC87DB31A78}" type="pres">
      <dgm:prSet presAssocID="{670A6FC1-06A0-4A55-B9BB-F77366294A02}" presName="invisiNode" presStyleLbl="node1" presStyleIdx="1" presStyleCnt="5"/>
      <dgm:spPr/>
    </dgm:pt>
    <dgm:pt modelId="{B1913C0A-ECCC-4F91-942C-5F894CBF5762}" type="pres">
      <dgm:prSet presAssocID="{670A6FC1-06A0-4A55-B9BB-F77366294A02}" presName="imagNode" presStyleLbl="fgImgPlace1" presStyleIdx="1"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7DE767C4-948E-411A-9195-1E0087AA6663}" type="pres">
      <dgm:prSet presAssocID="{491F1CE0-980E-4612-BC81-1D5C89A4B4EC}" presName="sibTrans" presStyleLbl="sibTrans2D1" presStyleIdx="0" presStyleCnt="0"/>
      <dgm:spPr/>
      <dgm:t>
        <a:bodyPr/>
        <a:lstStyle/>
        <a:p>
          <a:endParaRPr lang="en-GB"/>
        </a:p>
      </dgm:t>
    </dgm:pt>
    <dgm:pt modelId="{7489BF0A-77D9-4B62-B0CB-006430854AA2}" type="pres">
      <dgm:prSet presAssocID="{20F6FC36-34B2-4EAF-9449-4AAF155B2922}" presName="compNode" presStyleCnt="0"/>
      <dgm:spPr/>
    </dgm:pt>
    <dgm:pt modelId="{FC86E718-A7D8-4566-88DA-AE03937208E4}" type="pres">
      <dgm:prSet presAssocID="{20F6FC36-34B2-4EAF-9449-4AAF155B2922}" presName="bkgdShape" presStyleLbl="node1" presStyleIdx="2" presStyleCnt="5"/>
      <dgm:spPr/>
      <dgm:t>
        <a:bodyPr/>
        <a:lstStyle/>
        <a:p>
          <a:endParaRPr lang="en-GB"/>
        </a:p>
      </dgm:t>
    </dgm:pt>
    <dgm:pt modelId="{805F2579-DCDA-40E5-AD32-B88DC67CDC1D}" type="pres">
      <dgm:prSet presAssocID="{20F6FC36-34B2-4EAF-9449-4AAF155B2922}" presName="nodeTx" presStyleLbl="node1" presStyleIdx="2" presStyleCnt="5">
        <dgm:presLayoutVars>
          <dgm:bulletEnabled val="1"/>
        </dgm:presLayoutVars>
      </dgm:prSet>
      <dgm:spPr/>
      <dgm:t>
        <a:bodyPr/>
        <a:lstStyle/>
        <a:p>
          <a:endParaRPr lang="en-GB"/>
        </a:p>
      </dgm:t>
    </dgm:pt>
    <dgm:pt modelId="{BC509031-77D0-4AFF-A5E1-C9AFF2E4E700}" type="pres">
      <dgm:prSet presAssocID="{20F6FC36-34B2-4EAF-9449-4AAF155B2922}" presName="invisiNode" presStyleLbl="node1" presStyleIdx="2" presStyleCnt="5"/>
      <dgm:spPr/>
    </dgm:pt>
    <dgm:pt modelId="{387DE592-E0B1-4BF7-B5C0-1CF827B7ECCA}" type="pres">
      <dgm:prSet presAssocID="{20F6FC36-34B2-4EAF-9449-4AAF155B2922}" presName="imagNode" presStyleLbl="fgImgPlace1" presStyleIdx="2"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pt>
    <dgm:pt modelId="{C2CE7EBD-9CF0-4AE9-AE54-485E672F96AC}" type="pres">
      <dgm:prSet presAssocID="{15F91589-44C1-4637-8A7D-EDA4E574CEB6}" presName="sibTrans" presStyleLbl="sibTrans2D1" presStyleIdx="0" presStyleCnt="0"/>
      <dgm:spPr/>
      <dgm:t>
        <a:bodyPr/>
        <a:lstStyle/>
        <a:p>
          <a:endParaRPr lang="en-GB"/>
        </a:p>
      </dgm:t>
    </dgm:pt>
    <dgm:pt modelId="{7FCCCCB1-113D-4409-A8D8-73D79E4DCE1A}" type="pres">
      <dgm:prSet presAssocID="{7FB070F2-3B79-4562-B7DB-14872AEF82AC}" presName="compNode" presStyleCnt="0"/>
      <dgm:spPr/>
    </dgm:pt>
    <dgm:pt modelId="{0AE63139-4DC7-4C58-A722-A05AA95E5116}" type="pres">
      <dgm:prSet presAssocID="{7FB070F2-3B79-4562-B7DB-14872AEF82AC}" presName="bkgdShape" presStyleLbl="node1" presStyleIdx="3" presStyleCnt="5"/>
      <dgm:spPr/>
      <dgm:t>
        <a:bodyPr/>
        <a:lstStyle/>
        <a:p>
          <a:endParaRPr lang="en-GB"/>
        </a:p>
      </dgm:t>
    </dgm:pt>
    <dgm:pt modelId="{6C429ECE-B690-4311-BC9F-B11E9951885D}" type="pres">
      <dgm:prSet presAssocID="{7FB070F2-3B79-4562-B7DB-14872AEF82AC}" presName="nodeTx" presStyleLbl="node1" presStyleIdx="3" presStyleCnt="5">
        <dgm:presLayoutVars>
          <dgm:bulletEnabled val="1"/>
        </dgm:presLayoutVars>
      </dgm:prSet>
      <dgm:spPr/>
      <dgm:t>
        <a:bodyPr/>
        <a:lstStyle/>
        <a:p>
          <a:endParaRPr lang="en-GB"/>
        </a:p>
      </dgm:t>
    </dgm:pt>
    <dgm:pt modelId="{17AE9C2E-F92A-4B61-8540-B79747B215DA}" type="pres">
      <dgm:prSet presAssocID="{7FB070F2-3B79-4562-B7DB-14872AEF82AC}" presName="invisiNode" presStyleLbl="node1" presStyleIdx="3" presStyleCnt="5"/>
      <dgm:spPr/>
    </dgm:pt>
    <dgm:pt modelId="{127CADE5-08B9-4647-B7CD-55B63B6E42FC}" type="pres">
      <dgm:prSet presAssocID="{7FB070F2-3B79-4562-B7DB-14872AEF82AC}" presName="imagNode" presStyleLbl="fgImgPlace1" presStyleIdx="3"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dgm:spPr>
    </dgm:pt>
    <dgm:pt modelId="{E9DD20C8-883B-49FE-997A-282001182BD8}" type="pres">
      <dgm:prSet presAssocID="{89847041-024B-4364-8345-6E80B6ABD225}" presName="sibTrans" presStyleLbl="sibTrans2D1" presStyleIdx="0" presStyleCnt="0"/>
      <dgm:spPr/>
      <dgm:t>
        <a:bodyPr/>
        <a:lstStyle/>
        <a:p>
          <a:endParaRPr lang="en-GB"/>
        </a:p>
      </dgm:t>
    </dgm:pt>
    <dgm:pt modelId="{770FFBC4-04D2-4F7B-9DDE-7AF767DCFD7E}" type="pres">
      <dgm:prSet presAssocID="{FC1EC86E-E8C6-415E-9106-12AD18A71D22}" presName="compNode" presStyleCnt="0"/>
      <dgm:spPr/>
    </dgm:pt>
    <dgm:pt modelId="{E822AE55-01A3-46CD-B730-2346142FB4CB}" type="pres">
      <dgm:prSet presAssocID="{FC1EC86E-E8C6-415E-9106-12AD18A71D22}" presName="bkgdShape" presStyleLbl="node1" presStyleIdx="4" presStyleCnt="5"/>
      <dgm:spPr/>
      <dgm:t>
        <a:bodyPr/>
        <a:lstStyle/>
        <a:p>
          <a:endParaRPr lang="en-GB"/>
        </a:p>
      </dgm:t>
    </dgm:pt>
    <dgm:pt modelId="{D00A57B8-D885-4A38-9B91-3993B230BEA5}" type="pres">
      <dgm:prSet presAssocID="{FC1EC86E-E8C6-415E-9106-12AD18A71D22}" presName="nodeTx" presStyleLbl="node1" presStyleIdx="4" presStyleCnt="5">
        <dgm:presLayoutVars>
          <dgm:bulletEnabled val="1"/>
        </dgm:presLayoutVars>
      </dgm:prSet>
      <dgm:spPr/>
      <dgm:t>
        <a:bodyPr/>
        <a:lstStyle/>
        <a:p>
          <a:endParaRPr lang="en-GB"/>
        </a:p>
      </dgm:t>
    </dgm:pt>
    <dgm:pt modelId="{592A438A-F1E9-4589-991A-4D71E4C79561}" type="pres">
      <dgm:prSet presAssocID="{FC1EC86E-E8C6-415E-9106-12AD18A71D22}" presName="invisiNode" presStyleLbl="node1" presStyleIdx="4" presStyleCnt="5"/>
      <dgm:spPr/>
    </dgm:pt>
    <dgm:pt modelId="{0AD25648-CC15-4B44-BA08-DD91F49FABB5}" type="pres">
      <dgm:prSet presAssocID="{FC1EC86E-E8C6-415E-9106-12AD18A71D22}" presName="imagNode" presStyleLbl="fgImgPlace1" presStyleIdx="4"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dgm:spPr>
    </dgm:pt>
  </dgm:ptLst>
  <dgm:cxnLst>
    <dgm:cxn modelId="{8984E41F-2BED-41BE-88F4-604D7CF8F8A7}" type="presOf" srcId="{20F6FC36-34B2-4EAF-9449-4AAF155B2922}" destId="{FC86E718-A7D8-4566-88DA-AE03937208E4}" srcOrd="0" destOrd="0" presId="urn:microsoft.com/office/officeart/2005/8/layout/hList7#3"/>
    <dgm:cxn modelId="{441195B3-B75E-4501-8C29-DA6571467604}" type="presOf" srcId="{D7E3D01B-D41B-45EC-B591-8CC8B3BA6EED}" destId="{6DD7049D-9B9E-4532-8138-D5DAF83122E5}" srcOrd="1" destOrd="0" presId="urn:microsoft.com/office/officeart/2005/8/layout/hList7#3"/>
    <dgm:cxn modelId="{505D3B03-108B-4D26-B61D-A09DD771AB0F}" type="presOf" srcId="{7FB070F2-3B79-4562-B7DB-14872AEF82AC}" destId="{6C429ECE-B690-4311-BC9F-B11E9951885D}" srcOrd="1" destOrd="0" presId="urn:microsoft.com/office/officeart/2005/8/layout/hList7#3"/>
    <dgm:cxn modelId="{C62E067C-E5D6-4BE2-AC78-C7DFE9318508}" type="presOf" srcId="{FC1EC86E-E8C6-415E-9106-12AD18A71D22}" destId="{D00A57B8-D885-4A38-9B91-3993B230BEA5}" srcOrd="1" destOrd="0" presId="urn:microsoft.com/office/officeart/2005/8/layout/hList7#3"/>
    <dgm:cxn modelId="{D9EF0108-08A8-42CB-92FA-A204630E30E9}" type="presOf" srcId="{04C653DA-EC06-4C68-B1C4-DBACB8527AEB}" destId="{B90A01AB-EE20-4A73-B6C7-AE1FEA7443F1}" srcOrd="0" destOrd="0" presId="urn:microsoft.com/office/officeart/2005/8/layout/hList7#3"/>
    <dgm:cxn modelId="{127E0360-EF27-4112-93D9-98ACA1C99AA0}" type="presOf" srcId="{A2827260-7B05-4766-9103-F31400C21E8E}" destId="{E39B4A44-AA36-40FD-ADC1-9BA5EF26A1BA}" srcOrd="0" destOrd="0" presId="urn:microsoft.com/office/officeart/2005/8/layout/hList7#3"/>
    <dgm:cxn modelId="{719327D9-7C57-4E3E-AFB5-90405F74E1B7}" type="presOf" srcId="{D7E3D01B-D41B-45EC-B591-8CC8B3BA6EED}" destId="{BE7D5CDC-1249-415B-98B8-DD0D0B14F424}" srcOrd="0" destOrd="0" presId="urn:microsoft.com/office/officeart/2005/8/layout/hList7#3"/>
    <dgm:cxn modelId="{6DA4FD56-CE10-4CBF-B05D-6EDD56FDD9ED}" type="presOf" srcId="{491F1CE0-980E-4612-BC81-1D5C89A4B4EC}" destId="{7DE767C4-948E-411A-9195-1E0087AA6663}" srcOrd="0" destOrd="0" presId="urn:microsoft.com/office/officeart/2005/8/layout/hList7#3"/>
    <dgm:cxn modelId="{344E644E-0D8C-42E9-805A-2B8FBCFF5858}" srcId="{A2827260-7B05-4766-9103-F31400C21E8E}" destId="{20F6FC36-34B2-4EAF-9449-4AAF155B2922}" srcOrd="2" destOrd="0" parTransId="{AD06FB1A-9AB9-425A-862D-A630BD1CC242}" sibTransId="{15F91589-44C1-4637-8A7D-EDA4E574CEB6}"/>
    <dgm:cxn modelId="{A33BC18C-1D55-43AE-99EA-42D48E2175BE}" srcId="{A2827260-7B05-4766-9103-F31400C21E8E}" destId="{FC1EC86E-E8C6-415E-9106-12AD18A71D22}" srcOrd="4" destOrd="0" parTransId="{859E0B10-6A75-4B4A-9562-39CAE387E66B}" sibTransId="{F9B4CAED-E8EB-4AD4-9A03-B460ED815BEF}"/>
    <dgm:cxn modelId="{1501F359-27E6-4000-A8A6-793C89BECEED}" srcId="{A2827260-7B05-4766-9103-F31400C21E8E}" destId="{670A6FC1-06A0-4A55-B9BB-F77366294A02}" srcOrd="1" destOrd="0" parTransId="{7AC4384A-AAA6-4A50-A4D1-EB0BB216D3F1}" sibTransId="{491F1CE0-980E-4612-BC81-1D5C89A4B4EC}"/>
    <dgm:cxn modelId="{1E3FE03E-81A1-4670-8FF7-5C63BC100F12}" srcId="{A2827260-7B05-4766-9103-F31400C21E8E}" destId="{D7E3D01B-D41B-45EC-B591-8CC8B3BA6EED}" srcOrd="0" destOrd="0" parTransId="{FD3E7634-F34B-4B3E-B197-612ABBC7DDD6}" sibTransId="{04C653DA-EC06-4C68-B1C4-DBACB8527AEB}"/>
    <dgm:cxn modelId="{91A8A2DC-6EDD-4C50-878D-B5D86199664C}" type="presOf" srcId="{7FB070F2-3B79-4562-B7DB-14872AEF82AC}" destId="{0AE63139-4DC7-4C58-A722-A05AA95E5116}" srcOrd="0" destOrd="0" presId="urn:microsoft.com/office/officeart/2005/8/layout/hList7#3"/>
    <dgm:cxn modelId="{395B6290-04D0-49E1-A8A4-AF07690D6EA7}" type="presOf" srcId="{670A6FC1-06A0-4A55-B9BB-F77366294A02}" destId="{598E56E6-6210-4F15-B47A-C89846C5C4E2}" srcOrd="1" destOrd="0" presId="urn:microsoft.com/office/officeart/2005/8/layout/hList7#3"/>
    <dgm:cxn modelId="{2AC9E6C5-A8E7-4B58-8D06-356B969D2605}" type="presOf" srcId="{20F6FC36-34B2-4EAF-9449-4AAF155B2922}" destId="{805F2579-DCDA-40E5-AD32-B88DC67CDC1D}" srcOrd="1" destOrd="0" presId="urn:microsoft.com/office/officeart/2005/8/layout/hList7#3"/>
    <dgm:cxn modelId="{87B3F721-30F0-4617-AAAF-CB0EEABE07A7}" type="presOf" srcId="{FC1EC86E-E8C6-415E-9106-12AD18A71D22}" destId="{E822AE55-01A3-46CD-B730-2346142FB4CB}" srcOrd="0" destOrd="0" presId="urn:microsoft.com/office/officeart/2005/8/layout/hList7#3"/>
    <dgm:cxn modelId="{0A964B8C-0775-47D5-9649-57B46151E29D}" type="presOf" srcId="{670A6FC1-06A0-4A55-B9BB-F77366294A02}" destId="{1AB6AFDB-BC04-4507-82B5-6E6F5831BEA9}" srcOrd="0" destOrd="0" presId="urn:microsoft.com/office/officeart/2005/8/layout/hList7#3"/>
    <dgm:cxn modelId="{98FCA936-FFB7-44D3-9D22-756700C3C0C3}" type="presOf" srcId="{89847041-024B-4364-8345-6E80B6ABD225}" destId="{E9DD20C8-883B-49FE-997A-282001182BD8}" srcOrd="0" destOrd="0" presId="urn:microsoft.com/office/officeart/2005/8/layout/hList7#3"/>
    <dgm:cxn modelId="{DC3673EB-5F5F-477E-ACBC-CB28A340FE87}" type="presOf" srcId="{15F91589-44C1-4637-8A7D-EDA4E574CEB6}" destId="{C2CE7EBD-9CF0-4AE9-AE54-485E672F96AC}" srcOrd="0" destOrd="0" presId="urn:microsoft.com/office/officeart/2005/8/layout/hList7#3"/>
    <dgm:cxn modelId="{DC33CA7D-7651-43E8-988E-95A848126F3C}" srcId="{A2827260-7B05-4766-9103-F31400C21E8E}" destId="{7FB070F2-3B79-4562-B7DB-14872AEF82AC}" srcOrd="3" destOrd="0" parTransId="{BFBE6598-1852-444C-818E-F5532C0BC6E1}" sibTransId="{89847041-024B-4364-8345-6E80B6ABD225}"/>
    <dgm:cxn modelId="{219AC835-1D91-4776-981B-0F558462C2B3}" type="presParOf" srcId="{E39B4A44-AA36-40FD-ADC1-9BA5EF26A1BA}" destId="{C44338C5-4682-4265-8250-B9F9020E04D6}" srcOrd="0" destOrd="0" presId="urn:microsoft.com/office/officeart/2005/8/layout/hList7#3"/>
    <dgm:cxn modelId="{7CE1D21B-2361-42FB-B97B-ABCD2CB37BB6}" type="presParOf" srcId="{E39B4A44-AA36-40FD-ADC1-9BA5EF26A1BA}" destId="{8C2BBD51-AADE-4F34-84B8-7CCC71179565}" srcOrd="1" destOrd="0" presId="urn:microsoft.com/office/officeart/2005/8/layout/hList7#3"/>
    <dgm:cxn modelId="{B09A56A5-C250-4AAF-84A0-F1A54624DBA6}" type="presParOf" srcId="{8C2BBD51-AADE-4F34-84B8-7CCC71179565}" destId="{CC07FFD0-2000-4973-853B-DE7A548E4BF1}" srcOrd="0" destOrd="0" presId="urn:microsoft.com/office/officeart/2005/8/layout/hList7#3"/>
    <dgm:cxn modelId="{D165DC95-DE77-4C13-B607-F38E34FD52A4}" type="presParOf" srcId="{CC07FFD0-2000-4973-853B-DE7A548E4BF1}" destId="{BE7D5CDC-1249-415B-98B8-DD0D0B14F424}" srcOrd="0" destOrd="0" presId="urn:microsoft.com/office/officeart/2005/8/layout/hList7#3"/>
    <dgm:cxn modelId="{2C73010C-1412-4D2D-9B86-39A1BF21EA73}" type="presParOf" srcId="{CC07FFD0-2000-4973-853B-DE7A548E4BF1}" destId="{6DD7049D-9B9E-4532-8138-D5DAF83122E5}" srcOrd="1" destOrd="0" presId="urn:microsoft.com/office/officeart/2005/8/layout/hList7#3"/>
    <dgm:cxn modelId="{54CFD5BD-1CE0-48E5-9087-DFA35045EF61}" type="presParOf" srcId="{CC07FFD0-2000-4973-853B-DE7A548E4BF1}" destId="{F9AADE64-21B7-4637-9C8A-75625531AE55}" srcOrd="2" destOrd="0" presId="urn:microsoft.com/office/officeart/2005/8/layout/hList7#3"/>
    <dgm:cxn modelId="{0A7C2203-4D1F-4801-8D3B-CAF755C67395}" type="presParOf" srcId="{CC07FFD0-2000-4973-853B-DE7A548E4BF1}" destId="{4C8DB519-E4D0-4E6B-89D1-9F39B04B40E4}" srcOrd="3" destOrd="0" presId="urn:microsoft.com/office/officeart/2005/8/layout/hList7#3"/>
    <dgm:cxn modelId="{3E07E4B9-3DFD-4FA3-BD57-5345F3642BA9}" type="presParOf" srcId="{8C2BBD51-AADE-4F34-84B8-7CCC71179565}" destId="{B90A01AB-EE20-4A73-B6C7-AE1FEA7443F1}" srcOrd="1" destOrd="0" presId="urn:microsoft.com/office/officeart/2005/8/layout/hList7#3"/>
    <dgm:cxn modelId="{8E1DD6BD-70A1-493D-BF23-B40A2631283C}" type="presParOf" srcId="{8C2BBD51-AADE-4F34-84B8-7CCC71179565}" destId="{2F2DAC37-078D-4860-9ADB-CD4C065B55D3}" srcOrd="2" destOrd="0" presId="urn:microsoft.com/office/officeart/2005/8/layout/hList7#3"/>
    <dgm:cxn modelId="{8FA016EC-343E-49C4-ACED-81A6D01BFE7E}" type="presParOf" srcId="{2F2DAC37-078D-4860-9ADB-CD4C065B55D3}" destId="{1AB6AFDB-BC04-4507-82B5-6E6F5831BEA9}" srcOrd="0" destOrd="0" presId="urn:microsoft.com/office/officeart/2005/8/layout/hList7#3"/>
    <dgm:cxn modelId="{6C568FCA-374B-4BFF-9130-D3D243C3ABA9}" type="presParOf" srcId="{2F2DAC37-078D-4860-9ADB-CD4C065B55D3}" destId="{598E56E6-6210-4F15-B47A-C89846C5C4E2}" srcOrd="1" destOrd="0" presId="urn:microsoft.com/office/officeart/2005/8/layout/hList7#3"/>
    <dgm:cxn modelId="{C3D9A537-27E1-4D18-A3D6-3044DD4B0875}" type="presParOf" srcId="{2F2DAC37-078D-4860-9ADB-CD4C065B55D3}" destId="{14797CA2-E44B-415B-8D0E-7EC87DB31A78}" srcOrd="2" destOrd="0" presId="urn:microsoft.com/office/officeart/2005/8/layout/hList7#3"/>
    <dgm:cxn modelId="{48B343B7-211C-4BBF-93B7-FD147149F6A8}" type="presParOf" srcId="{2F2DAC37-078D-4860-9ADB-CD4C065B55D3}" destId="{B1913C0A-ECCC-4F91-942C-5F894CBF5762}" srcOrd="3" destOrd="0" presId="urn:microsoft.com/office/officeart/2005/8/layout/hList7#3"/>
    <dgm:cxn modelId="{10383715-5929-4522-9622-9671116FCE4E}" type="presParOf" srcId="{8C2BBD51-AADE-4F34-84B8-7CCC71179565}" destId="{7DE767C4-948E-411A-9195-1E0087AA6663}" srcOrd="3" destOrd="0" presId="urn:microsoft.com/office/officeart/2005/8/layout/hList7#3"/>
    <dgm:cxn modelId="{9A5B422F-E731-443D-8652-524076561D38}" type="presParOf" srcId="{8C2BBD51-AADE-4F34-84B8-7CCC71179565}" destId="{7489BF0A-77D9-4B62-B0CB-006430854AA2}" srcOrd="4" destOrd="0" presId="urn:microsoft.com/office/officeart/2005/8/layout/hList7#3"/>
    <dgm:cxn modelId="{BEA39793-2690-48A0-A0BB-7B29739594D5}" type="presParOf" srcId="{7489BF0A-77D9-4B62-B0CB-006430854AA2}" destId="{FC86E718-A7D8-4566-88DA-AE03937208E4}" srcOrd="0" destOrd="0" presId="urn:microsoft.com/office/officeart/2005/8/layout/hList7#3"/>
    <dgm:cxn modelId="{45FC4C1A-BE7E-4085-8A9A-C186F8FF1961}" type="presParOf" srcId="{7489BF0A-77D9-4B62-B0CB-006430854AA2}" destId="{805F2579-DCDA-40E5-AD32-B88DC67CDC1D}" srcOrd="1" destOrd="0" presId="urn:microsoft.com/office/officeart/2005/8/layout/hList7#3"/>
    <dgm:cxn modelId="{85D32302-BC6E-433E-89AE-C3891E1D1E1A}" type="presParOf" srcId="{7489BF0A-77D9-4B62-B0CB-006430854AA2}" destId="{BC509031-77D0-4AFF-A5E1-C9AFF2E4E700}" srcOrd="2" destOrd="0" presId="urn:microsoft.com/office/officeart/2005/8/layout/hList7#3"/>
    <dgm:cxn modelId="{728E0F7A-A38F-4FD7-93DC-B7B1E6C6AFBA}" type="presParOf" srcId="{7489BF0A-77D9-4B62-B0CB-006430854AA2}" destId="{387DE592-E0B1-4BF7-B5C0-1CF827B7ECCA}" srcOrd="3" destOrd="0" presId="urn:microsoft.com/office/officeart/2005/8/layout/hList7#3"/>
    <dgm:cxn modelId="{77D04F97-AC14-4D5E-BED8-0BBB4B0BE213}" type="presParOf" srcId="{8C2BBD51-AADE-4F34-84B8-7CCC71179565}" destId="{C2CE7EBD-9CF0-4AE9-AE54-485E672F96AC}" srcOrd="5" destOrd="0" presId="urn:microsoft.com/office/officeart/2005/8/layout/hList7#3"/>
    <dgm:cxn modelId="{396B6B97-11F7-4C35-A764-2CFB74F2BD23}" type="presParOf" srcId="{8C2BBD51-AADE-4F34-84B8-7CCC71179565}" destId="{7FCCCCB1-113D-4409-A8D8-73D79E4DCE1A}" srcOrd="6" destOrd="0" presId="urn:microsoft.com/office/officeart/2005/8/layout/hList7#3"/>
    <dgm:cxn modelId="{E20BD0A7-82B0-4596-A9CC-2DDE91A12C80}" type="presParOf" srcId="{7FCCCCB1-113D-4409-A8D8-73D79E4DCE1A}" destId="{0AE63139-4DC7-4C58-A722-A05AA95E5116}" srcOrd="0" destOrd="0" presId="urn:microsoft.com/office/officeart/2005/8/layout/hList7#3"/>
    <dgm:cxn modelId="{CF3EF4BC-B533-4A37-A68A-8D8D09D21132}" type="presParOf" srcId="{7FCCCCB1-113D-4409-A8D8-73D79E4DCE1A}" destId="{6C429ECE-B690-4311-BC9F-B11E9951885D}" srcOrd="1" destOrd="0" presId="urn:microsoft.com/office/officeart/2005/8/layout/hList7#3"/>
    <dgm:cxn modelId="{7B333A37-BEE9-43B7-8D99-E3ACF72A12B1}" type="presParOf" srcId="{7FCCCCB1-113D-4409-A8D8-73D79E4DCE1A}" destId="{17AE9C2E-F92A-4B61-8540-B79747B215DA}" srcOrd="2" destOrd="0" presId="urn:microsoft.com/office/officeart/2005/8/layout/hList7#3"/>
    <dgm:cxn modelId="{A52BE9F1-7342-4473-A649-6D3507F2AE17}" type="presParOf" srcId="{7FCCCCB1-113D-4409-A8D8-73D79E4DCE1A}" destId="{127CADE5-08B9-4647-B7CD-55B63B6E42FC}" srcOrd="3" destOrd="0" presId="urn:microsoft.com/office/officeart/2005/8/layout/hList7#3"/>
    <dgm:cxn modelId="{E2586183-24CB-44D8-BCF0-A0BDDF1DA94C}" type="presParOf" srcId="{8C2BBD51-AADE-4F34-84B8-7CCC71179565}" destId="{E9DD20C8-883B-49FE-997A-282001182BD8}" srcOrd="7" destOrd="0" presId="urn:microsoft.com/office/officeart/2005/8/layout/hList7#3"/>
    <dgm:cxn modelId="{E0C05F25-B1D9-41D8-A62F-F2DBAE37C51E}" type="presParOf" srcId="{8C2BBD51-AADE-4F34-84B8-7CCC71179565}" destId="{770FFBC4-04D2-4F7B-9DDE-7AF767DCFD7E}" srcOrd="8" destOrd="0" presId="urn:microsoft.com/office/officeart/2005/8/layout/hList7#3"/>
    <dgm:cxn modelId="{3DC3B0CD-6A23-4EA4-BED9-485D7E016D65}" type="presParOf" srcId="{770FFBC4-04D2-4F7B-9DDE-7AF767DCFD7E}" destId="{E822AE55-01A3-46CD-B730-2346142FB4CB}" srcOrd="0" destOrd="0" presId="urn:microsoft.com/office/officeart/2005/8/layout/hList7#3"/>
    <dgm:cxn modelId="{A061D82F-5CCA-4708-8DB6-D7E4862AD318}" type="presParOf" srcId="{770FFBC4-04D2-4F7B-9DDE-7AF767DCFD7E}" destId="{D00A57B8-D885-4A38-9B91-3993B230BEA5}" srcOrd="1" destOrd="0" presId="urn:microsoft.com/office/officeart/2005/8/layout/hList7#3"/>
    <dgm:cxn modelId="{2B891DC4-EB95-4913-886E-92E0552BC17C}" type="presParOf" srcId="{770FFBC4-04D2-4F7B-9DDE-7AF767DCFD7E}" destId="{592A438A-F1E9-4589-991A-4D71E4C79561}" srcOrd="2" destOrd="0" presId="urn:microsoft.com/office/officeart/2005/8/layout/hList7#3"/>
    <dgm:cxn modelId="{2210D26E-90A7-41F0-90FE-0310C4915E79}" type="presParOf" srcId="{770FFBC4-04D2-4F7B-9DDE-7AF767DCFD7E}" destId="{0AD25648-CC15-4B44-BA08-DD91F49FABB5}" srcOrd="3" destOrd="0" presId="urn:microsoft.com/office/officeart/2005/8/layout/hList7#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C83DBD36-1DE4-4C48-A73B-6508004F5C1B}" type="doc">
      <dgm:prSet loTypeId="urn:microsoft.com/office/officeart/2005/8/layout/vProcess5" loCatId="process" qsTypeId="urn:microsoft.com/office/officeart/2005/8/quickstyle/simple1" qsCatId="simple" csTypeId="urn:microsoft.com/office/officeart/2005/8/colors/colorful1#57" csCatId="colorful" phldr="1"/>
      <dgm:spPr/>
      <dgm:t>
        <a:bodyPr/>
        <a:lstStyle/>
        <a:p>
          <a:endParaRPr lang="en-US"/>
        </a:p>
      </dgm:t>
    </dgm:pt>
    <dgm:pt modelId="{9492291F-054A-40F9-B14B-2FB5B0C82B8A}">
      <dgm:prSet/>
      <dgm:spPr/>
      <dgm:t>
        <a:bodyPr/>
        <a:lstStyle/>
        <a:p>
          <a:pPr rtl="0"/>
          <a:r>
            <a:rPr lang="en-US" dirty="0"/>
            <a:t>When its purpose is completely fulfilled; or</a:t>
          </a:r>
        </a:p>
      </dgm:t>
    </dgm:pt>
    <dgm:pt modelId="{D923C5CD-F923-4C2E-861E-62F8F811E6FC}" type="parTrans" cxnId="{13C18FA2-888B-4525-BB32-B1F9CCF5EB73}">
      <dgm:prSet/>
      <dgm:spPr/>
      <dgm:t>
        <a:bodyPr/>
        <a:lstStyle/>
        <a:p>
          <a:endParaRPr lang="en-US"/>
        </a:p>
      </dgm:t>
    </dgm:pt>
    <dgm:pt modelId="{0C714973-5EBB-4C84-B855-1E10F7D67054}" type="sibTrans" cxnId="{13C18FA2-888B-4525-BB32-B1F9CCF5EB73}">
      <dgm:prSet/>
      <dgm:spPr/>
      <dgm:t>
        <a:bodyPr/>
        <a:lstStyle/>
        <a:p>
          <a:endParaRPr lang="en-US"/>
        </a:p>
      </dgm:t>
    </dgm:pt>
    <dgm:pt modelId="{F169C379-F7C7-414C-B42B-9E9966385A53}">
      <dgm:prSet/>
      <dgm:spPr/>
      <dgm:t>
        <a:bodyPr/>
        <a:lstStyle/>
        <a:p>
          <a:pPr rtl="0"/>
          <a:r>
            <a:rPr lang="en-US" dirty="0"/>
            <a:t>When its purpose becomes unlawful; or</a:t>
          </a:r>
        </a:p>
      </dgm:t>
    </dgm:pt>
    <dgm:pt modelId="{7D153262-9470-4491-9F0E-C91C972DE79A}" type="parTrans" cxnId="{56478688-4409-4A0C-912D-E6FEB95724A7}">
      <dgm:prSet/>
      <dgm:spPr/>
      <dgm:t>
        <a:bodyPr/>
        <a:lstStyle/>
        <a:p>
          <a:endParaRPr lang="en-US"/>
        </a:p>
      </dgm:t>
    </dgm:pt>
    <dgm:pt modelId="{3F3FD98E-1608-4A2F-933A-6E1442A2BE76}" type="sibTrans" cxnId="{56478688-4409-4A0C-912D-E6FEB95724A7}">
      <dgm:prSet/>
      <dgm:spPr/>
      <dgm:t>
        <a:bodyPr/>
        <a:lstStyle/>
        <a:p>
          <a:endParaRPr lang="en-US"/>
        </a:p>
      </dgm:t>
    </dgm:pt>
    <dgm:pt modelId="{36847F2F-6031-484E-A71F-4199864F29AD}">
      <dgm:prSet/>
      <dgm:spPr/>
      <dgm:t>
        <a:bodyPr/>
        <a:lstStyle/>
        <a:p>
          <a:pPr rtl="0"/>
          <a:r>
            <a:rPr lang="en-US" dirty="0"/>
            <a:t>When the </a:t>
          </a:r>
          <a:r>
            <a:rPr lang="en-US" dirty="0" err="1"/>
            <a:t>fulfilment</a:t>
          </a:r>
          <a:r>
            <a:rPr lang="en-US" dirty="0"/>
            <a:t> of its purpose becomes impossible by destruction of the trust-property or otherwise ;or</a:t>
          </a:r>
        </a:p>
      </dgm:t>
    </dgm:pt>
    <dgm:pt modelId="{BC2934CF-2F0C-4154-AAA5-FE60EE59E849}" type="parTrans" cxnId="{BBFAE07B-7ADB-407C-AC00-951BAC1C22BC}">
      <dgm:prSet/>
      <dgm:spPr/>
      <dgm:t>
        <a:bodyPr/>
        <a:lstStyle/>
        <a:p>
          <a:endParaRPr lang="en-US"/>
        </a:p>
      </dgm:t>
    </dgm:pt>
    <dgm:pt modelId="{3784D7FD-9F44-4089-A9EB-F88AFA8AC8AA}" type="sibTrans" cxnId="{BBFAE07B-7ADB-407C-AC00-951BAC1C22BC}">
      <dgm:prSet/>
      <dgm:spPr/>
      <dgm:t>
        <a:bodyPr/>
        <a:lstStyle/>
        <a:p>
          <a:endParaRPr lang="en-US"/>
        </a:p>
      </dgm:t>
    </dgm:pt>
    <dgm:pt modelId="{45D2842C-9151-4E7C-9610-5C1BCE16C5B7}">
      <dgm:prSet/>
      <dgm:spPr/>
      <dgm:t>
        <a:bodyPr/>
        <a:lstStyle/>
        <a:p>
          <a:pPr rtl="0"/>
          <a:r>
            <a:rPr lang="en-US" dirty="0"/>
            <a:t>When the trust being revocable, is expressly revoked.</a:t>
          </a:r>
        </a:p>
      </dgm:t>
    </dgm:pt>
    <dgm:pt modelId="{0A68C2EA-E7F8-4EAD-8BA9-1B2941D1D35B}" type="parTrans" cxnId="{F96A78EF-323E-4207-8433-7CB6C6D8ADC3}">
      <dgm:prSet/>
      <dgm:spPr/>
      <dgm:t>
        <a:bodyPr/>
        <a:lstStyle/>
        <a:p>
          <a:endParaRPr lang="en-US"/>
        </a:p>
      </dgm:t>
    </dgm:pt>
    <dgm:pt modelId="{92EC2374-2B12-4FB0-8418-818F53B23B61}" type="sibTrans" cxnId="{F96A78EF-323E-4207-8433-7CB6C6D8ADC3}">
      <dgm:prSet/>
      <dgm:spPr/>
      <dgm:t>
        <a:bodyPr/>
        <a:lstStyle/>
        <a:p>
          <a:endParaRPr lang="en-US"/>
        </a:p>
      </dgm:t>
    </dgm:pt>
    <dgm:pt modelId="{CE40FD76-DF24-4BCB-88A8-D1DEABCC2DE6}" type="pres">
      <dgm:prSet presAssocID="{C83DBD36-1DE4-4C48-A73B-6508004F5C1B}" presName="outerComposite" presStyleCnt="0">
        <dgm:presLayoutVars>
          <dgm:chMax val="5"/>
          <dgm:dir/>
          <dgm:resizeHandles val="exact"/>
        </dgm:presLayoutVars>
      </dgm:prSet>
      <dgm:spPr/>
      <dgm:t>
        <a:bodyPr/>
        <a:lstStyle/>
        <a:p>
          <a:endParaRPr lang="en-GB"/>
        </a:p>
      </dgm:t>
    </dgm:pt>
    <dgm:pt modelId="{39AE9B48-5A21-46DC-8250-3D34AC00CFCC}" type="pres">
      <dgm:prSet presAssocID="{C83DBD36-1DE4-4C48-A73B-6508004F5C1B}" presName="dummyMaxCanvas" presStyleCnt="0">
        <dgm:presLayoutVars/>
      </dgm:prSet>
      <dgm:spPr/>
    </dgm:pt>
    <dgm:pt modelId="{AD958F4D-ABC8-49F4-A2D0-D8F40BBBC6D8}" type="pres">
      <dgm:prSet presAssocID="{C83DBD36-1DE4-4C48-A73B-6508004F5C1B}" presName="FourNodes_1" presStyleLbl="node1" presStyleIdx="0" presStyleCnt="4">
        <dgm:presLayoutVars>
          <dgm:bulletEnabled val="1"/>
        </dgm:presLayoutVars>
      </dgm:prSet>
      <dgm:spPr/>
      <dgm:t>
        <a:bodyPr/>
        <a:lstStyle/>
        <a:p>
          <a:endParaRPr lang="en-GB"/>
        </a:p>
      </dgm:t>
    </dgm:pt>
    <dgm:pt modelId="{B92138AD-B9BE-466D-A2C0-6C64A6DE8E5F}" type="pres">
      <dgm:prSet presAssocID="{C83DBD36-1DE4-4C48-A73B-6508004F5C1B}" presName="FourNodes_2" presStyleLbl="node1" presStyleIdx="1" presStyleCnt="4">
        <dgm:presLayoutVars>
          <dgm:bulletEnabled val="1"/>
        </dgm:presLayoutVars>
      </dgm:prSet>
      <dgm:spPr/>
      <dgm:t>
        <a:bodyPr/>
        <a:lstStyle/>
        <a:p>
          <a:endParaRPr lang="en-GB"/>
        </a:p>
      </dgm:t>
    </dgm:pt>
    <dgm:pt modelId="{56015A16-B248-40D7-B2E4-5DD62CF50162}" type="pres">
      <dgm:prSet presAssocID="{C83DBD36-1DE4-4C48-A73B-6508004F5C1B}" presName="FourNodes_3" presStyleLbl="node1" presStyleIdx="2" presStyleCnt="4">
        <dgm:presLayoutVars>
          <dgm:bulletEnabled val="1"/>
        </dgm:presLayoutVars>
      </dgm:prSet>
      <dgm:spPr/>
      <dgm:t>
        <a:bodyPr/>
        <a:lstStyle/>
        <a:p>
          <a:endParaRPr lang="en-GB"/>
        </a:p>
      </dgm:t>
    </dgm:pt>
    <dgm:pt modelId="{622BA401-D738-4146-9A22-0E1D5F35CC13}" type="pres">
      <dgm:prSet presAssocID="{C83DBD36-1DE4-4C48-A73B-6508004F5C1B}" presName="FourNodes_4" presStyleLbl="node1" presStyleIdx="3" presStyleCnt="4">
        <dgm:presLayoutVars>
          <dgm:bulletEnabled val="1"/>
        </dgm:presLayoutVars>
      </dgm:prSet>
      <dgm:spPr/>
      <dgm:t>
        <a:bodyPr/>
        <a:lstStyle/>
        <a:p>
          <a:endParaRPr lang="en-GB"/>
        </a:p>
      </dgm:t>
    </dgm:pt>
    <dgm:pt modelId="{1E96E82C-781A-4287-B8B3-C050335540FE}" type="pres">
      <dgm:prSet presAssocID="{C83DBD36-1DE4-4C48-A73B-6508004F5C1B}" presName="FourConn_1-2" presStyleLbl="fgAccFollowNode1" presStyleIdx="0" presStyleCnt="3">
        <dgm:presLayoutVars>
          <dgm:bulletEnabled val="1"/>
        </dgm:presLayoutVars>
      </dgm:prSet>
      <dgm:spPr/>
      <dgm:t>
        <a:bodyPr/>
        <a:lstStyle/>
        <a:p>
          <a:endParaRPr lang="en-GB"/>
        </a:p>
      </dgm:t>
    </dgm:pt>
    <dgm:pt modelId="{96556C9E-A2F0-492A-B632-0B76DB824BBB}" type="pres">
      <dgm:prSet presAssocID="{C83DBD36-1DE4-4C48-A73B-6508004F5C1B}" presName="FourConn_2-3" presStyleLbl="fgAccFollowNode1" presStyleIdx="1" presStyleCnt="3">
        <dgm:presLayoutVars>
          <dgm:bulletEnabled val="1"/>
        </dgm:presLayoutVars>
      </dgm:prSet>
      <dgm:spPr/>
      <dgm:t>
        <a:bodyPr/>
        <a:lstStyle/>
        <a:p>
          <a:endParaRPr lang="en-GB"/>
        </a:p>
      </dgm:t>
    </dgm:pt>
    <dgm:pt modelId="{074B408B-E418-4A44-8B2C-D432C78DE8F2}" type="pres">
      <dgm:prSet presAssocID="{C83DBD36-1DE4-4C48-A73B-6508004F5C1B}" presName="FourConn_3-4" presStyleLbl="fgAccFollowNode1" presStyleIdx="2" presStyleCnt="3">
        <dgm:presLayoutVars>
          <dgm:bulletEnabled val="1"/>
        </dgm:presLayoutVars>
      </dgm:prSet>
      <dgm:spPr/>
      <dgm:t>
        <a:bodyPr/>
        <a:lstStyle/>
        <a:p>
          <a:endParaRPr lang="en-GB"/>
        </a:p>
      </dgm:t>
    </dgm:pt>
    <dgm:pt modelId="{F5FFDBBD-BDA7-48CD-8D77-B24FA1666599}" type="pres">
      <dgm:prSet presAssocID="{C83DBD36-1DE4-4C48-A73B-6508004F5C1B}" presName="FourNodes_1_text" presStyleLbl="node1" presStyleIdx="3" presStyleCnt="4">
        <dgm:presLayoutVars>
          <dgm:bulletEnabled val="1"/>
        </dgm:presLayoutVars>
      </dgm:prSet>
      <dgm:spPr/>
      <dgm:t>
        <a:bodyPr/>
        <a:lstStyle/>
        <a:p>
          <a:endParaRPr lang="en-GB"/>
        </a:p>
      </dgm:t>
    </dgm:pt>
    <dgm:pt modelId="{EE5CEAF0-AA40-48C3-AB67-16AA713ACB08}" type="pres">
      <dgm:prSet presAssocID="{C83DBD36-1DE4-4C48-A73B-6508004F5C1B}" presName="FourNodes_2_text" presStyleLbl="node1" presStyleIdx="3" presStyleCnt="4">
        <dgm:presLayoutVars>
          <dgm:bulletEnabled val="1"/>
        </dgm:presLayoutVars>
      </dgm:prSet>
      <dgm:spPr/>
      <dgm:t>
        <a:bodyPr/>
        <a:lstStyle/>
        <a:p>
          <a:endParaRPr lang="en-GB"/>
        </a:p>
      </dgm:t>
    </dgm:pt>
    <dgm:pt modelId="{9B679C14-0E87-4788-8B7B-459A605B4A41}" type="pres">
      <dgm:prSet presAssocID="{C83DBD36-1DE4-4C48-A73B-6508004F5C1B}" presName="FourNodes_3_text" presStyleLbl="node1" presStyleIdx="3" presStyleCnt="4">
        <dgm:presLayoutVars>
          <dgm:bulletEnabled val="1"/>
        </dgm:presLayoutVars>
      </dgm:prSet>
      <dgm:spPr/>
      <dgm:t>
        <a:bodyPr/>
        <a:lstStyle/>
        <a:p>
          <a:endParaRPr lang="en-GB"/>
        </a:p>
      </dgm:t>
    </dgm:pt>
    <dgm:pt modelId="{185822FF-5662-4713-AA48-16C5E2F9C59D}" type="pres">
      <dgm:prSet presAssocID="{C83DBD36-1DE4-4C48-A73B-6508004F5C1B}" presName="FourNodes_4_text" presStyleLbl="node1" presStyleIdx="3" presStyleCnt="4">
        <dgm:presLayoutVars>
          <dgm:bulletEnabled val="1"/>
        </dgm:presLayoutVars>
      </dgm:prSet>
      <dgm:spPr/>
      <dgm:t>
        <a:bodyPr/>
        <a:lstStyle/>
        <a:p>
          <a:endParaRPr lang="en-GB"/>
        </a:p>
      </dgm:t>
    </dgm:pt>
  </dgm:ptLst>
  <dgm:cxnLst>
    <dgm:cxn modelId="{968FEC1B-FC07-4902-B5EE-56118FBFCA20}" type="presOf" srcId="{45D2842C-9151-4E7C-9610-5C1BCE16C5B7}" destId="{185822FF-5662-4713-AA48-16C5E2F9C59D}" srcOrd="1" destOrd="0" presId="urn:microsoft.com/office/officeart/2005/8/layout/vProcess5"/>
    <dgm:cxn modelId="{3BF76B58-A3A7-441C-B079-6ACFC57344AE}" type="presOf" srcId="{3784D7FD-9F44-4089-A9EB-F88AFA8AC8AA}" destId="{074B408B-E418-4A44-8B2C-D432C78DE8F2}" srcOrd="0" destOrd="0" presId="urn:microsoft.com/office/officeart/2005/8/layout/vProcess5"/>
    <dgm:cxn modelId="{D018E0AA-789C-4888-A192-128F1BE5C76B}" type="presOf" srcId="{36847F2F-6031-484E-A71F-4199864F29AD}" destId="{56015A16-B248-40D7-B2E4-5DD62CF50162}" srcOrd="0" destOrd="0" presId="urn:microsoft.com/office/officeart/2005/8/layout/vProcess5"/>
    <dgm:cxn modelId="{BDB9C818-EC7F-4D52-809B-17EDA3A3D26E}" type="presOf" srcId="{C83DBD36-1DE4-4C48-A73B-6508004F5C1B}" destId="{CE40FD76-DF24-4BCB-88A8-D1DEABCC2DE6}" srcOrd="0" destOrd="0" presId="urn:microsoft.com/office/officeart/2005/8/layout/vProcess5"/>
    <dgm:cxn modelId="{7E8714B5-CA62-4D0A-8631-811D55685A06}" type="presOf" srcId="{45D2842C-9151-4E7C-9610-5C1BCE16C5B7}" destId="{622BA401-D738-4146-9A22-0E1D5F35CC13}" srcOrd="0" destOrd="0" presId="urn:microsoft.com/office/officeart/2005/8/layout/vProcess5"/>
    <dgm:cxn modelId="{87E77C51-E5E2-49E5-8A6A-7821DE8D6E27}" type="presOf" srcId="{9492291F-054A-40F9-B14B-2FB5B0C82B8A}" destId="{F5FFDBBD-BDA7-48CD-8D77-B24FA1666599}" srcOrd="1" destOrd="0" presId="urn:microsoft.com/office/officeart/2005/8/layout/vProcess5"/>
    <dgm:cxn modelId="{F96A78EF-323E-4207-8433-7CB6C6D8ADC3}" srcId="{C83DBD36-1DE4-4C48-A73B-6508004F5C1B}" destId="{45D2842C-9151-4E7C-9610-5C1BCE16C5B7}" srcOrd="3" destOrd="0" parTransId="{0A68C2EA-E7F8-4EAD-8BA9-1B2941D1D35B}" sibTransId="{92EC2374-2B12-4FB0-8418-818F53B23B61}"/>
    <dgm:cxn modelId="{56478688-4409-4A0C-912D-E6FEB95724A7}" srcId="{C83DBD36-1DE4-4C48-A73B-6508004F5C1B}" destId="{F169C379-F7C7-414C-B42B-9E9966385A53}" srcOrd="1" destOrd="0" parTransId="{7D153262-9470-4491-9F0E-C91C972DE79A}" sibTransId="{3F3FD98E-1608-4A2F-933A-6E1442A2BE76}"/>
    <dgm:cxn modelId="{13C18FA2-888B-4525-BB32-B1F9CCF5EB73}" srcId="{C83DBD36-1DE4-4C48-A73B-6508004F5C1B}" destId="{9492291F-054A-40F9-B14B-2FB5B0C82B8A}" srcOrd="0" destOrd="0" parTransId="{D923C5CD-F923-4C2E-861E-62F8F811E6FC}" sibTransId="{0C714973-5EBB-4C84-B855-1E10F7D67054}"/>
    <dgm:cxn modelId="{DD4AF68E-E016-4F78-BFE4-3D163592868D}" type="presOf" srcId="{36847F2F-6031-484E-A71F-4199864F29AD}" destId="{9B679C14-0E87-4788-8B7B-459A605B4A41}" srcOrd="1" destOrd="0" presId="urn:microsoft.com/office/officeart/2005/8/layout/vProcess5"/>
    <dgm:cxn modelId="{66EC51C3-29A4-4A12-80E4-83D1E35A7B0E}" type="presOf" srcId="{0C714973-5EBB-4C84-B855-1E10F7D67054}" destId="{1E96E82C-781A-4287-B8B3-C050335540FE}" srcOrd="0" destOrd="0" presId="urn:microsoft.com/office/officeart/2005/8/layout/vProcess5"/>
    <dgm:cxn modelId="{BBFAE07B-7ADB-407C-AC00-951BAC1C22BC}" srcId="{C83DBD36-1DE4-4C48-A73B-6508004F5C1B}" destId="{36847F2F-6031-484E-A71F-4199864F29AD}" srcOrd="2" destOrd="0" parTransId="{BC2934CF-2F0C-4154-AAA5-FE60EE59E849}" sibTransId="{3784D7FD-9F44-4089-A9EB-F88AFA8AC8AA}"/>
    <dgm:cxn modelId="{E8779A88-7A11-44D9-AA69-B9907373F1A5}" type="presOf" srcId="{F169C379-F7C7-414C-B42B-9E9966385A53}" destId="{EE5CEAF0-AA40-48C3-AB67-16AA713ACB08}" srcOrd="1" destOrd="0" presId="urn:microsoft.com/office/officeart/2005/8/layout/vProcess5"/>
    <dgm:cxn modelId="{729054F2-D24F-4A2D-AFE3-9EB9F5AE2438}" type="presOf" srcId="{9492291F-054A-40F9-B14B-2FB5B0C82B8A}" destId="{AD958F4D-ABC8-49F4-A2D0-D8F40BBBC6D8}" srcOrd="0" destOrd="0" presId="urn:microsoft.com/office/officeart/2005/8/layout/vProcess5"/>
    <dgm:cxn modelId="{345D1EBB-447C-4E1C-AFC3-29774A9AD8E7}" type="presOf" srcId="{3F3FD98E-1608-4A2F-933A-6E1442A2BE76}" destId="{96556C9E-A2F0-492A-B632-0B76DB824BBB}" srcOrd="0" destOrd="0" presId="urn:microsoft.com/office/officeart/2005/8/layout/vProcess5"/>
    <dgm:cxn modelId="{F770E153-D6FC-4DC0-B558-8442C5F22C59}" type="presOf" srcId="{F169C379-F7C7-414C-B42B-9E9966385A53}" destId="{B92138AD-B9BE-466D-A2C0-6C64A6DE8E5F}" srcOrd="0" destOrd="0" presId="urn:microsoft.com/office/officeart/2005/8/layout/vProcess5"/>
    <dgm:cxn modelId="{0A6FC09D-8824-4CB2-8A2E-91FA54F3667E}" type="presParOf" srcId="{CE40FD76-DF24-4BCB-88A8-D1DEABCC2DE6}" destId="{39AE9B48-5A21-46DC-8250-3D34AC00CFCC}" srcOrd="0" destOrd="0" presId="urn:microsoft.com/office/officeart/2005/8/layout/vProcess5"/>
    <dgm:cxn modelId="{D01BF231-FFA1-4092-8F24-7259D3186EDE}" type="presParOf" srcId="{CE40FD76-DF24-4BCB-88A8-D1DEABCC2DE6}" destId="{AD958F4D-ABC8-49F4-A2D0-D8F40BBBC6D8}" srcOrd="1" destOrd="0" presId="urn:microsoft.com/office/officeart/2005/8/layout/vProcess5"/>
    <dgm:cxn modelId="{EF5A3AA5-3BB1-4E32-8A15-3E3281AE96C5}" type="presParOf" srcId="{CE40FD76-DF24-4BCB-88A8-D1DEABCC2DE6}" destId="{B92138AD-B9BE-466D-A2C0-6C64A6DE8E5F}" srcOrd="2" destOrd="0" presId="urn:microsoft.com/office/officeart/2005/8/layout/vProcess5"/>
    <dgm:cxn modelId="{3175FDC3-8FC4-4E7E-9138-6D88408C458C}" type="presParOf" srcId="{CE40FD76-DF24-4BCB-88A8-D1DEABCC2DE6}" destId="{56015A16-B248-40D7-B2E4-5DD62CF50162}" srcOrd="3" destOrd="0" presId="urn:microsoft.com/office/officeart/2005/8/layout/vProcess5"/>
    <dgm:cxn modelId="{4CAD4E08-266F-439A-A108-D881E7363806}" type="presParOf" srcId="{CE40FD76-DF24-4BCB-88A8-D1DEABCC2DE6}" destId="{622BA401-D738-4146-9A22-0E1D5F35CC13}" srcOrd="4" destOrd="0" presId="urn:microsoft.com/office/officeart/2005/8/layout/vProcess5"/>
    <dgm:cxn modelId="{7B93BE30-B81E-4195-8F8E-E70F88FE5FE0}" type="presParOf" srcId="{CE40FD76-DF24-4BCB-88A8-D1DEABCC2DE6}" destId="{1E96E82C-781A-4287-B8B3-C050335540FE}" srcOrd="5" destOrd="0" presId="urn:microsoft.com/office/officeart/2005/8/layout/vProcess5"/>
    <dgm:cxn modelId="{94E79C31-F128-4ED3-8059-32714119925B}" type="presParOf" srcId="{CE40FD76-DF24-4BCB-88A8-D1DEABCC2DE6}" destId="{96556C9E-A2F0-492A-B632-0B76DB824BBB}" srcOrd="6" destOrd="0" presId="urn:microsoft.com/office/officeart/2005/8/layout/vProcess5"/>
    <dgm:cxn modelId="{3820A2A4-C043-4C1F-95E7-3AF24BCC6DE5}" type="presParOf" srcId="{CE40FD76-DF24-4BCB-88A8-D1DEABCC2DE6}" destId="{074B408B-E418-4A44-8B2C-D432C78DE8F2}" srcOrd="7" destOrd="0" presId="urn:microsoft.com/office/officeart/2005/8/layout/vProcess5"/>
    <dgm:cxn modelId="{D3FE9921-DB88-46B1-A593-1A6054A2B4EF}" type="presParOf" srcId="{CE40FD76-DF24-4BCB-88A8-D1DEABCC2DE6}" destId="{F5FFDBBD-BDA7-48CD-8D77-B24FA1666599}" srcOrd="8" destOrd="0" presId="urn:microsoft.com/office/officeart/2005/8/layout/vProcess5"/>
    <dgm:cxn modelId="{5B8E28C2-7EBE-47B7-9985-E1B965363F21}" type="presParOf" srcId="{CE40FD76-DF24-4BCB-88A8-D1DEABCC2DE6}" destId="{EE5CEAF0-AA40-48C3-AB67-16AA713ACB08}" srcOrd="9" destOrd="0" presId="urn:microsoft.com/office/officeart/2005/8/layout/vProcess5"/>
    <dgm:cxn modelId="{1E40EEC9-2571-4A17-B856-0C8B6F4094B9}" type="presParOf" srcId="{CE40FD76-DF24-4BCB-88A8-D1DEABCC2DE6}" destId="{9B679C14-0E87-4788-8B7B-459A605B4A41}" srcOrd="10" destOrd="0" presId="urn:microsoft.com/office/officeart/2005/8/layout/vProcess5"/>
    <dgm:cxn modelId="{A80B253B-0B93-4E40-8E43-5413AB6060CD}" type="presParOf" srcId="{CE40FD76-DF24-4BCB-88A8-D1DEABCC2DE6}" destId="{185822FF-5662-4713-AA48-16C5E2F9C59D}"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6E95EBD9-12A3-4BC1-AAE7-DD4C356AF9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B8F14ECE-470F-4FDC-9145-12871368B0E2}">
      <dgm:prSet/>
      <dgm:spPr/>
      <dgm:t>
        <a:bodyPr/>
        <a:lstStyle/>
        <a:p>
          <a:pPr algn="just" rtl="0"/>
          <a:r>
            <a:rPr lang="en-GB" dirty="0"/>
            <a:t>A trust cannot last forever. It must end </a:t>
          </a:r>
          <a:r>
            <a:rPr lang="en-GB" b="1" dirty="0"/>
            <a:t>no later than</a:t>
          </a:r>
          <a:r>
            <a:rPr lang="en-GB" dirty="0"/>
            <a:t> the lifetime of someone who is already alive at the time the trust is created (or shortly after).</a:t>
          </a:r>
        </a:p>
      </dgm:t>
    </dgm:pt>
    <dgm:pt modelId="{0EE241E9-FED8-4CD8-9102-A95F2FFE1245}" type="parTrans" cxnId="{DB860B2A-E898-4BA2-B178-AA4449D4A29D}">
      <dgm:prSet/>
      <dgm:spPr/>
      <dgm:t>
        <a:bodyPr/>
        <a:lstStyle/>
        <a:p>
          <a:endParaRPr lang="en-GB"/>
        </a:p>
      </dgm:t>
    </dgm:pt>
    <dgm:pt modelId="{49F8F80B-99F3-4901-BB01-D3687E709CB9}" type="sibTrans" cxnId="{DB860B2A-E898-4BA2-B178-AA4449D4A29D}">
      <dgm:prSet/>
      <dgm:spPr/>
      <dgm:t>
        <a:bodyPr/>
        <a:lstStyle/>
        <a:p>
          <a:endParaRPr lang="en-GB"/>
        </a:p>
      </dgm:t>
    </dgm:pt>
    <dgm:pt modelId="{12C1E1B2-D567-49AE-80BD-A63BC422012E}">
      <dgm:prSet/>
      <dgm:spPr/>
      <dgm:t>
        <a:bodyPr/>
        <a:lstStyle/>
        <a:p>
          <a:pPr rtl="0"/>
          <a:r>
            <a:rPr lang="en-GB" dirty="0"/>
            <a:t>This is done to prevent people from tying up property for </a:t>
          </a:r>
          <a:r>
            <a:rPr lang="en-GB" b="1" dirty="0"/>
            <a:t>infinite generations</a:t>
          </a:r>
          <a:r>
            <a:rPr lang="en-GB" dirty="0"/>
            <a:t>.</a:t>
          </a:r>
        </a:p>
      </dgm:t>
    </dgm:pt>
    <dgm:pt modelId="{C6118D46-8FE9-45B2-BB30-11F297A693E4}" type="parTrans" cxnId="{7CB752C3-CAB1-4F3E-BC69-2CD5FEE99532}">
      <dgm:prSet/>
      <dgm:spPr/>
      <dgm:t>
        <a:bodyPr/>
        <a:lstStyle/>
        <a:p>
          <a:endParaRPr lang="en-GB"/>
        </a:p>
      </dgm:t>
    </dgm:pt>
    <dgm:pt modelId="{D67F80D2-4B52-459A-8407-6D510BB5CF56}" type="sibTrans" cxnId="{7CB752C3-CAB1-4F3E-BC69-2CD5FEE99532}">
      <dgm:prSet/>
      <dgm:spPr/>
      <dgm:t>
        <a:bodyPr/>
        <a:lstStyle/>
        <a:p>
          <a:endParaRPr lang="en-GB"/>
        </a:p>
      </dgm:t>
    </dgm:pt>
    <dgm:pt modelId="{0CCA797D-F17B-4CE6-9B19-260A5181105A}" type="pres">
      <dgm:prSet presAssocID="{6E95EBD9-12A3-4BC1-AAE7-DD4C356AF911}" presName="linear" presStyleCnt="0">
        <dgm:presLayoutVars>
          <dgm:animLvl val="lvl"/>
          <dgm:resizeHandles val="exact"/>
        </dgm:presLayoutVars>
      </dgm:prSet>
      <dgm:spPr/>
      <dgm:t>
        <a:bodyPr/>
        <a:lstStyle/>
        <a:p>
          <a:endParaRPr lang="en-GB"/>
        </a:p>
      </dgm:t>
    </dgm:pt>
    <dgm:pt modelId="{54EADD1B-CC2B-4D1B-A937-98ED8AAE19C1}" type="pres">
      <dgm:prSet presAssocID="{B8F14ECE-470F-4FDC-9145-12871368B0E2}" presName="parentText" presStyleLbl="node1" presStyleIdx="0" presStyleCnt="1">
        <dgm:presLayoutVars>
          <dgm:chMax val="0"/>
          <dgm:bulletEnabled val="1"/>
        </dgm:presLayoutVars>
      </dgm:prSet>
      <dgm:spPr/>
      <dgm:t>
        <a:bodyPr/>
        <a:lstStyle/>
        <a:p>
          <a:endParaRPr lang="en-GB"/>
        </a:p>
      </dgm:t>
    </dgm:pt>
    <dgm:pt modelId="{CC3C1A0A-EB77-468E-8392-D6C550BCCEAE}" type="pres">
      <dgm:prSet presAssocID="{B8F14ECE-470F-4FDC-9145-12871368B0E2}" presName="childText" presStyleLbl="revTx" presStyleIdx="0" presStyleCnt="1">
        <dgm:presLayoutVars>
          <dgm:bulletEnabled val="1"/>
        </dgm:presLayoutVars>
      </dgm:prSet>
      <dgm:spPr/>
      <dgm:t>
        <a:bodyPr/>
        <a:lstStyle/>
        <a:p>
          <a:endParaRPr lang="en-GB"/>
        </a:p>
      </dgm:t>
    </dgm:pt>
  </dgm:ptLst>
  <dgm:cxnLst>
    <dgm:cxn modelId="{9E7BF660-AB4B-48DE-B652-D92B1E05F4A6}" type="presOf" srcId="{B8F14ECE-470F-4FDC-9145-12871368B0E2}" destId="{54EADD1B-CC2B-4D1B-A937-98ED8AAE19C1}" srcOrd="0" destOrd="0" presId="urn:microsoft.com/office/officeart/2005/8/layout/vList2"/>
    <dgm:cxn modelId="{3BCF99A1-917D-47F6-BA6A-11E6893E505C}" type="presOf" srcId="{6E95EBD9-12A3-4BC1-AAE7-DD4C356AF911}" destId="{0CCA797D-F17B-4CE6-9B19-260A5181105A}" srcOrd="0" destOrd="0" presId="urn:microsoft.com/office/officeart/2005/8/layout/vList2"/>
    <dgm:cxn modelId="{7CB752C3-CAB1-4F3E-BC69-2CD5FEE99532}" srcId="{B8F14ECE-470F-4FDC-9145-12871368B0E2}" destId="{12C1E1B2-D567-49AE-80BD-A63BC422012E}" srcOrd="0" destOrd="0" parTransId="{C6118D46-8FE9-45B2-BB30-11F297A693E4}" sibTransId="{D67F80D2-4B52-459A-8407-6D510BB5CF56}"/>
    <dgm:cxn modelId="{57C1DEA3-8C14-41C8-89FB-C725F65D1F1C}" type="presOf" srcId="{12C1E1B2-D567-49AE-80BD-A63BC422012E}" destId="{CC3C1A0A-EB77-468E-8392-D6C550BCCEAE}" srcOrd="0" destOrd="0" presId="urn:microsoft.com/office/officeart/2005/8/layout/vList2"/>
    <dgm:cxn modelId="{DB860B2A-E898-4BA2-B178-AA4449D4A29D}" srcId="{6E95EBD9-12A3-4BC1-AAE7-DD4C356AF911}" destId="{B8F14ECE-470F-4FDC-9145-12871368B0E2}" srcOrd="0" destOrd="0" parTransId="{0EE241E9-FED8-4CD8-9102-A95F2FFE1245}" sibTransId="{49F8F80B-99F3-4901-BB01-D3687E709CB9}"/>
    <dgm:cxn modelId="{1227D792-C1E5-417A-8CDB-D4A68274F93A}" type="presParOf" srcId="{0CCA797D-F17B-4CE6-9B19-260A5181105A}" destId="{54EADD1B-CC2B-4D1B-A937-98ED8AAE19C1}" srcOrd="0" destOrd="0" presId="urn:microsoft.com/office/officeart/2005/8/layout/vList2"/>
    <dgm:cxn modelId="{4A48E07F-8D37-4E99-9758-294BC65A5AB7}" type="presParOf" srcId="{0CCA797D-F17B-4CE6-9B19-260A5181105A}" destId="{CC3C1A0A-EB77-468E-8392-D6C550BCCEA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197E6EEE-4F7C-4FF7-8EE4-75A90A6CA076}" type="doc">
      <dgm:prSet loTypeId="urn:microsoft.com/office/officeart/2005/8/layout/vList2" loCatId="list" qsTypeId="urn:microsoft.com/office/officeart/2005/8/quickstyle/simple1" qsCatId="simple" csTypeId="urn:microsoft.com/office/officeart/2005/8/colors/colorful1#58" csCatId="colorful" phldr="1"/>
      <dgm:spPr/>
      <dgm:t>
        <a:bodyPr/>
        <a:lstStyle/>
        <a:p>
          <a:endParaRPr lang="en-US"/>
        </a:p>
      </dgm:t>
    </dgm:pt>
    <dgm:pt modelId="{24A67E48-CF09-482C-8420-47A13A4C59E3}">
      <dgm:prSet/>
      <dgm:spPr/>
      <dgm:t>
        <a:bodyPr/>
        <a:lstStyle/>
        <a:p>
          <a:pPr rtl="0"/>
          <a:r>
            <a:rPr lang="en-IN" dirty="0"/>
            <a:t>Trust created cannot have perpetual existence</a:t>
          </a:r>
          <a:endParaRPr lang="en-US" dirty="0"/>
        </a:p>
      </dgm:t>
    </dgm:pt>
    <dgm:pt modelId="{CCDF721A-51DE-4DBD-B2E0-5A9812151A17}" type="parTrans" cxnId="{86FA9742-4195-4352-AC48-302C65637273}">
      <dgm:prSet/>
      <dgm:spPr/>
      <dgm:t>
        <a:bodyPr/>
        <a:lstStyle/>
        <a:p>
          <a:endParaRPr lang="en-US"/>
        </a:p>
      </dgm:t>
    </dgm:pt>
    <dgm:pt modelId="{AC9DE5B5-2B9A-4A55-AF0D-B323697E7EBA}" type="sibTrans" cxnId="{86FA9742-4195-4352-AC48-302C65637273}">
      <dgm:prSet/>
      <dgm:spPr/>
      <dgm:t>
        <a:bodyPr/>
        <a:lstStyle/>
        <a:p>
          <a:endParaRPr lang="en-US"/>
        </a:p>
      </dgm:t>
    </dgm:pt>
    <dgm:pt modelId="{AE2A9E7E-2648-415C-9B88-7C00C55C54FB}">
      <dgm:prSet/>
      <dgm:spPr/>
      <dgm:t>
        <a:bodyPr/>
        <a:lstStyle/>
        <a:p>
          <a:pPr rtl="0"/>
          <a:r>
            <a:rPr lang="en-IN" dirty="0"/>
            <a:t>transfer of property cannot take effect after the life time of one or more persons living at the date of such transfer. </a:t>
          </a:r>
          <a:endParaRPr lang="en-US" dirty="0"/>
        </a:p>
      </dgm:t>
    </dgm:pt>
    <dgm:pt modelId="{8FEA2025-A838-46E3-9016-52131B6CA283}" type="parTrans" cxnId="{D1DE6C89-2455-4CD1-AFCC-29CE74BADC06}">
      <dgm:prSet/>
      <dgm:spPr/>
      <dgm:t>
        <a:bodyPr/>
        <a:lstStyle/>
        <a:p>
          <a:endParaRPr lang="en-US"/>
        </a:p>
      </dgm:t>
    </dgm:pt>
    <dgm:pt modelId="{84E0ACBF-A97A-4F2C-BDF0-DD537CC11D69}" type="sibTrans" cxnId="{D1DE6C89-2455-4CD1-AFCC-29CE74BADC06}">
      <dgm:prSet/>
      <dgm:spPr/>
      <dgm:t>
        <a:bodyPr/>
        <a:lstStyle/>
        <a:p>
          <a:endParaRPr lang="en-US"/>
        </a:p>
      </dgm:t>
    </dgm:pt>
    <dgm:pt modelId="{9DEE7D70-7A37-42F3-9431-74AE0E7DE789}">
      <dgm:prSet/>
      <dgm:spPr/>
      <dgm:t>
        <a:bodyPr/>
        <a:lstStyle/>
        <a:p>
          <a:pPr rtl="0"/>
          <a:r>
            <a:rPr lang="en-IN" dirty="0"/>
            <a:t>Borrowed from the English law</a:t>
          </a:r>
          <a:endParaRPr lang="en-US" dirty="0"/>
        </a:p>
      </dgm:t>
    </dgm:pt>
    <dgm:pt modelId="{7F079E6F-98FD-4F8B-BBBD-5E8A25FCB3F3}" type="parTrans" cxnId="{22A92CCA-60A5-49F6-9CE4-5F3FFF354E5F}">
      <dgm:prSet/>
      <dgm:spPr/>
      <dgm:t>
        <a:bodyPr/>
        <a:lstStyle/>
        <a:p>
          <a:endParaRPr lang="en-US"/>
        </a:p>
      </dgm:t>
    </dgm:pt>
    <dgm:pt modelId="{0438A2C1-C784-4EAF-AA46-6EBB9CE35F7D}" type="sibTrans" cxnId="{22A92CCA-60A5-49F6-9CE4-5F3FFF354E5F}">
      <dgm:prSet/>
      <dgm:spPr/>
      <dgm:t>
        <a:bodyPr/>
        <a:lstStyle/>
        <a:p>
          <a:endParaRPr lang="en-US"/>
        </a:p>
      </dgm:t>
    </dgm:pt>
    <dgm:pt modelId="{00D66C2D-1611-4CDE-B0FA-474323DF5B06}">
      <dgm:prSet/>
      <dgm:spPr/>
      <dgm:t>
        <a:bodyPr/>
        <a:lstStyle/>
        <a:p>
          <a:pPr rtl="0"/>
          <a:r>
            <a:rPr lang="en-IN" dirty="0"/>
            <a:t>Applying the same concept,</a:t>
          </a:r>
          <a:endParaRPr lang="en-US" dirty="0"/>
        </a:p>
      </dgm:t>
    </dgm:pt>
    <dgm:pt modelId="{64952960-8B5A-4FFF-9321-B695824FF79C}" type="parTrans" cxnId="{3B0D5F6F-6499-44B8-94BE-6411AA1E2491}">
      <dgm:prSet/>
      <dgm:spPr/>
      <dgm:t>
        <a:bodyPr/>
        <a:lstStyle/>
        <a:p>
          <a:endParaRPr lang="en-US"/>
        </a:p>
      </dgm:t>
    </dgm:pt>
    <dgm:pt modelId="{CE2B2A44-9609-483D-BAE5-474C512CB8BB}" type="sibTrans" cxnId="{3B0D5F6F-6499-44B8-94BE-6411AA1E2491}">
      <dgm:prSet/>
      <dgm:spPr/>
      <dgm:t>
        <a:bodyPr/>
        <a:lstStyle/>
        <a:p>
          <a:endParaRPr lang="en-US"/>
        </a:p>
      </dgm:t>
    </dgm:pt>
    <dgm:pt modelId="{9CABD4A8-49EA-4874-A574-4714CCF1E7A2}">
      <dgm:prSet/>
      <dgm:spPr/>
      <dgm:t>
        <a:bodyPr/>
        <a:lstStyle/>
        <a:p>
          <a:pPr rtl="0"/>
          <a:r>
            <a:rPr lang="en-IN" dirty="0"/>
            <a:t>shall have a finite life as specified in the section.  </a:t>
          </a:r>
          <a:endParaRPr lang="en-US" dirty="0"/>
        </a:p>
      </dgm:t>
    </dgm:pt>
    <dgm:pt modelId="{D3A3B20A-AC3C-4A4A-A1CD-83E42951C068}" type="parTrans" cxnId="{B0BDC0B8-15B6-4E6B-B116-6A3D1433F4B6}">
      <dgm:prSet/>
      <dgm:spPr/>
      <dgm:t>
        <a:bodyPr/>
        <a:lstStyle/>
        <a:p>
          <a:endParaRPr lang="en-US"/>
        </a:p>
      </dgm:t>
    </dgm:pt>
    <dgm:pt modelId="{442C76AF-2E2D-4A5A-BAE2-4B148B7F1655}" type="sibTrans" cxnId="{B0BDC0B8-15B6-4E6B-B116-6A3D1433F4B6}">
      <dgm:prSet/>
      <dgm:spPr/>
      <dgm:t>
        <a:bodyPr/>
        <a:lstStyle/>
        <a:p>
          <a:endParaRPr lang="en-US"/>
        </a:p>
      </dgm:t>
    </dgm:pt>
    <dgm:pt modelId="{6E8AB74B-55EA-4F55-A9CB-044D8A94A4E4}">
      <dgm:prSet/>
      <dgm:spPr/>
      <dgm:t>
        <a:bodyPr/>
        <a:lstStyle/>
        <a:p>
          <a:pPr rtl="0"/>
          <a:r>
            <a:rPr lang="en-IN" dirty="0"/>
            <a:t>In other words, the maximum duration of a trust can be </a:t>
          </a:r>
          <a:r>
            <a:rPr lang="en-IN" dirty="0" err="1"/>
            <a:t>upto</a:t>
          </a:r>
          <a:r>
            <a:rPr lang="en-IN" dirty="0"/>
            <a:t> the date of demise of a person who is living on the date of creation of the trust. </a:t>
          </a:r>
          <a:endParaRPr lang="en-US" dirty="0"/>
        </a:p>
      </dgm:t>
    </dgm:pt>
    <dgm:pt modelId="{1D4EE805-6530-45D2-A116-5E05498835CE}" type="parTrans" cxnId="{C0E0DFF5-EAEE-49D9-9EAA-3B88B9FCE740}">
      <dgm:prSet/>
      <dgm:spPr/>
      <dgm:t>
        <a:bodyPr/>
        <a:lstStyle/>
        <a:p>
          <a:endParaRPr lang="en-US"/>
        </a:p>
      </dgm:t>
    </dgm:pt>
    <dgm:pt modelId="{31468567-3C95-437F-8DE7-FBDC12709830}" type="sibTrans" cxnId="{C0E0DFF5-EAEE-49D9-9EAA-3B88B9FCE740}">
      <dgm:prSet/>
      <dgm:spPr/>
      <dgm:t>
        <a:bodyPr/>
        <a:lstStyle/>
        <a:p>
          <a:endParaRPr lang="en-US"/>
        </a:p>
      </dgm:t>
    </dgm:pt>
    <dgm:pt modelId="{1EF07C41-3BBC-47D4-8293-403AB63B1A3B}">
      <dgm:prSet/>
      <dgm:spPr/>
      <dgm:t>
        <a:bodyPr/>
        <a:lstStyle/>
        <a:p>
          <a:pPr rtl="0"/>
          <a:r>
            <a:rPr lang="en-IN" dirty="0"/>
            <a:t>which has interestingly being done away in England. It is not necessary that the person with whose life the duration of the trust is linked should also be a beneficiary of the trust. In England, it is a practice to settle a trust with duration </a:t>
          </a:r>
          <a:r>
            <a:rPr lang="en-IN" dirty="0" err="1"/>
            <a:t>upto</a:t>
          </a:r>
          <a:r>
            <a:rPr lang="en-IN" dirty="0"/>
            <a:t> the date of death of the last surviving lineal descendent of a named Royal King living at the time of creation of the trust. </a:t>
          </a:r>
          <a:endParaRPr lang="en-US" dirty="0"/>
        </a:p>
      </dgm:t>
    </dgm:pt>
    <dgm:pt modelId="{1E6639B7-0DA8-4B47-8F70-2E98AC642638}" type="parTrans" cxnId="{06C7C6E5-B504-4484-B098-20B8B0043F83}">
      <dgm:prSet/>
      <dgm:spPr/>
      <dgm:t>
        <a:bodyPr/>
        <a:lstStyle/>
        <a:p>
          <a:endParaRPr lang="en-US"/>
        </a:p>
      </dgm:t>
    </dgm:pt>
    <dgm:pt modelId="{95C7D726-FBC6-426F-AE66-A30B19BF8188}" type="sibTrans" cxnId="{06C7C6E5-B504-4484-B098-20B8B0043F83}">
      <dgm:prSet/>
      <dgm:spPr/>
      <dgm:t>
        <a:bodyPr/>
        <a:lstStyle/>
        <a:p>
          <a:endParaRPr lang="en-US"/>
        </a:p>
      </dgm:t>
    </dgm:pt>
    <dgm:pt modelId="{C74A0752-23BC-4DF1-9245-12D72468B676}">
      <dgm:prSet/>
      <dgm:spPr/>
      <dgm:t>
        <a:bodyPr/>
        <a:lstStyle/>
        <a:p>
          <a:pPr rtl="0"/>
          <a:r>
            <a:rPr lang="en-IN"/>
            <a:t>in </a:t>
          </a:r>
          <a:r>
            <a:rPr lang="en-IN" dirty="0"/>
            <a:t>India, we may think of creating the trust for a duration that is linked with the life of the last surviving lineal descendent (male or female) of, say, Mohandas </a:t>
          </a:r>
          <a:r>
            <a:rPr lang="en-IN" dirty="0" err="1"/>
            <a:t>Karamchand</a:t>
          </a:r>
          <a:r>
            <a:rPr lang="en-IN" dirty="0"/>
            <a:t> Gandhi living on the date of creation of the trust. We may thus try to have the trust for a duration as much extended as possible.</a:t>
          </a:r>
          <a:endParaRPr lang="en-US" dirty="0"/>
        </a:p>
      </dgm:t>
    </dgm:pt>
    <dgm:pt modelId="{3128B8D7-1651-4466-A14A-5FABE63F7738}" type="parTrans" cxnId="{23242AD5-0B05-491F-8E91-EE253212FA02}">
      <dgm:prSet/>
      <dgm:spPr/>
      <dgm:t>
        <a:bodyPr/>
        <a:lstStyle/>
        <a:p>
          <a:endParaRPr lang="en-US"/>
        </a:p>
      </dgm:t>
    </dgm:pt>
    <dgm:pt modelId="{855F6AF5-C460-461C-983C-0102DDA55040}" type="sibTrans" cxnId="{23242AD5-0B05-491F-8E91-EE253212FA02}">
      <dgm:prSet/>
      <dgm:spPr/>
      <dgm:t>
        <a:bodyPr/>
        <a:lstStyle/>
        <a:p>
          <a:endParaRPr lang="en-US"/>
        </a:p>
      </dgm:t>
    </dgm:pt>
    <dgm:pt modelId="{6B23F694-7F5E-4360-854A-3B358F62BC7A}" type="pres">
      <dgm:prSet presAssocID="{197E6EEE-4F7C-4FF7-8EE4-75A90A6CA076}" presName="linear" presStyleCnt="0">
        <dgm:presLayoutVars>
          <dgm:animLvl val="lvl"/>
          <dgm:resizeHandles val="exact"/>
        </dgm:presLayoutVars>
      </dgm:prSet>
      <dgm:spPr/>
      <dgm:t>
        <a:bodyPr/>
        <a:lstStyle/>
        <a:p>
          <a:endParaRPr lang="en-GB"/>
        </a:p>
      </dgm:t>
    </dgm:pt>
    <dgm:pt modelId="{7C170490-117F-4D87-BC7A-D64E6874691F}" type="pres">
      <dgm:prSet presAssocID="{24A67E48-CF09-482C-8420-47A13A4C59E3}" presName="parentText" presStyleLbl="node1" presStyleIdx="0" presStyleCnt="4">
        <dgm:presLayoutVars>
          <dgm:chMax val="0"/>
          <dgm:bulletEnabled val="1"/>
        </dgm:presLayoutVars>
      </dgm:prSet>
      <dgm:spPr/>
      <dgm:t>
        <a:bodyPr/>
        <a:lstStyle/>
        <a:p>
          <a:endParaRPr lang="en-GB"/>
        </a:p>
      </dgm:t>
    </dgm:pt>
    <dgm:pt modelId="{906F0F40-548B-4203-947F-F256D177725E}" type="pres">
      <dgm:prSet presAssocID="{24A67E48-CF09-482C-8420-47A13A4C59E3}" presName="childText" presStyleLbl="revTx" presStyleIdx="0" presStyleCnt="4">
        <dgm:presLayoutVars>
          <dgm:bulletEnabled val="1"/>
        </dgm:presLayoutVars>
      </dgm:prSet>
      <dgm:spPr/>
      <dgm:t>
        <a:bodyPr/>
        <a:lstStyle/>
        <a:p>
          <a:endParaRPr lang="en-GB"/>
        </a:p>
      </dgm:t>
    </dgm:pt>
    <dgm:pt modelId="{813B89E5-810A-4ACD-BC6E-866862971F58}" type="pres">
      <dgm:prSet presAssocID="{AE2A9E7E-2648-415C-9B88-7C00C55C54FB}" presName="parentText" presStyleLbl="node1" presStyleIdx="1" presStyleCnt="4">
        <dgm:presLayoutVars>
          <dgm:chMax val="0"/>
          <dgm:bulletEnabled val="1"/>
        </dgm:presLayoutVars>
      </dgm:prSet>
      <dgm:spPr/>
      <dgm:t>
        <a:bodyPr/>
        <a:lstStyle/>
        <a:p>
          <a:endParaRPr lang="en-GB"/>
        </a:p>
      </dgm:t>
    </dgm:pt>
    <dgm:pt modelId="{53277841-B28F-4492-B7A6-FB7543D53B79}" type="pres">
      <dgm:prSet presAssocID="{AE2A9E7E-2648-415C-9B88-7C00C55C54FB}" presName="childText" presStyleLbl="revTx" presStyleIdx="1" presStyleCnt="4">
        <dgm:presLayoutVars>
          <dgm:bulletEnabled val="1"/>
        </dgm:presLayoutVars>
      </dgm:prSet>
      <dgm:spPr/>
      <dgm:t>
        <a:bodyPr/>
        <a:lstStyle/>
        <a:p>
          <a:endParaRPr lang="en-GB"/>
        </a:p>
      </dgm:t>
    </dgm:pt>
    <dgm:pt modelId="{375DA82E-037C-4B0A-A7A6-B6C060E1D3BC}" type="pres">
      <dgm:prSet presAssocID="{9DEE7D70-7A37-42F3-9431-74AE0E7DE789}" presName="parentText" presStyleLbl="node1" presStyleIdx="2" presStyleCnt="4">
        <dgm:presLayoutVars>
          <dgm:chMax val="0"/>
          <dgm:bulletEnabled val="1"/>
        </dgm:presLayoutVars>
      </dgm:prSet>
      <dgm:spPr/>
      <dgm:t>
        <a:bodyPr/>
        <a:lstStyle/>
        <a:p>
          <a:endParaRPr lang="en-GB"/>
        </a:p>
      </dgm:t>
    </dgm:pt>
    <dgm:pt modelId="{7ADC2342-FFA8-4BF9-B94C-13CA3FB8F913}" type="pres">
      <dgm:prSet presAssocID="{9DEE7D70-7A37-42F3-9431-74AE0E7DE789}" presName="childText" presStyleLbl="revTx" presStyleIdx="2" presStyleCnt="4">
        <dgm:presLayoutVars>
          <dgm:bulletEnabled val="1"/>
        </dgm:presLayoutVars>
      </dgm:prSet>
      <dgm:spPr/>
      <dgm:t>
        <a:bodyPr/>
        <a:lstStyle/>
        <a:p>
          <a:endParaRPr lang="en-GB"/>
        </a:p>
      </dgm:t>
    </dgm:pt>
    <dgm:pt modelId="{68100E31-68DD-42E8-B14C-7E441687B143}" type="pres">
      <dgm:prSet presAssocID="{00D66C2D-1611-4CDE-B0FA-474323DF5B06}" presName="parentText" presStyleLbl="node1" presStyleIdx="3" presStyleCnt="4">
        <dgm:presLayoutVars>
          <dgm:chMax val="0"/>
          <dgm:bulletEnabled val="1"/>
        </dgm:presLayoutVars>
      </dgm:prSet>
      <dgm:spPr/>
      <dgm:t>
        <a:bodyPr/>
        <a:lstStyle/>
        <a:p>
          <a:endParaRPr lang="en-GB"/>
        </a:p>
      </dgm:t>
    </dgm:pt>
    <dgm:pt modelId="{3C3511CF-DAC9-4EE3-B953-A4027721654B}" type="pres">
      <dgm:prSet presAssocID="{00D66C2D-1611-4CDE-B0FA-474323DF5B06}" presName="childText" presStyleLbl="revTx" presStyleIdx="3" presStyleCnt="4">
        <dgm:presLayoutVars>
          <dgm:bulletEnabled val="1"/>
        </dgm:presLayoutVars>
      </dgm:prSet>
      <dgm:spPr/>
      <dgm:t>
        <a:bodyPr/>
        <a:lstStyle/>
        <a:p>
          <a:endParaRPr lang="en-GB"/>
        </a:p>
      </dgm:t>
    </dgm:pt>
  </dgm:ptLst>
  <dgm:cxnLst>
    <dgm:cxn modelId="{22A92CCA-60A5-49F6-9CE4-5F3FFF354E5F}" srcId="{197E6EEE-4F7C-4FF7-8EE4-75A90A6CA076}" destId="{9DEE7D70-7A37-42F3-9431-74AE0E7DE789}" srcOrd="2" destOrd="0" parTransId="{7F079E6F-98FD-4F8B-BBBD-5E8A25FCB3F3}" sibTransId="{0438A2C1-C784-4EAF-AA46-6EBB9CE35F7D}"/>
    <dgm:cxn modelId="{D5750C91-1E76-4671-8C7B-6F242C4359B8}" type="presOf" srcId="{6E8AB74B-55EA-4F55-A9CB-044D8A94A4E4}" destId="{53277841-B28F-4492-B7A6-FB7543D53B79}" srcOrd="0" destOrd="0" presId="urn:microsoft.com/office/officeart/2005/8/layout/vList2"/>
    <dgm:cxn modelId="{1A338EA7-E3D8-4C9E-8C66-7491ADE1403B}" type="presOf" srcId="{24A67E48-CF09-482C-8420-47A13A4C59E3}" destId="{7C170490-117F-4D87-BC7A-D64E6874691F}" srcOrd="0" destOrd="0" presId="urn:microsoft.com/office/officeart/2005/8/layout/vList2"/>
    <dgm:cxn modelId="{B0BDC0B8-15B6-4E6B-B116-6A3D1433F4B6}" srcId="{24A67E48-CF09-482C-8420-47A13A4C59E3}" destId="{9CABD4A8-49EA-4874-A574-4714CCF1E7A2}" srcOrd="0" destOrd="0" parTransId="{D3A3B20A-AC3C-4A4A-A1CD-83E42951C068}" sibTransId="{442C76AF-2E2D-4A5A-BAE2-4B148B7F1655}"/>
    <dgm:cxn modelId="{9858C036-2847-4DE9-8FD3-D5607F061E4D}" type="presOf" srcId="{9CABD4A8-49EA-4874-A574-4714CCF1E7A2}" destId="{906F0F40-548B-4203-947F-F256D177725E}" srcOrd="0" destOrd="0" presId="urn:microsoft.com/office/officeart/2005/8/layout/vList2"/>
    <dgm:cxn modelId="{2CB0D454-E22E-4DCD-B6E7-D60AA308D899}" type="presOf" srcId="{C74A0752-23BC-4DF1-9245-12D72468B676}" destId="{3C3511CF-DAC9-4EE3-B953-A4027721654B}" srcOrd="0" destOrd="0" presId="urn:microsoft.com/office/officeart/2005/8/layout/vList2"/>
    <dgm:cxn modelId="{13471F74-DC46-4DA7-BEFD-38448AB89287}" type="presOf" srcId="{AE2A9E7E-2648-415C-9B88-7C00C55C54FB}" destId="{813B89E5-810A-4ACD-BC6E-866862971F58}" srcOrd="0" destOrd="0" presId="urn:microsoft.com/office/officeart/2005/8/layout/vList2"/>
    <dgm:cxn modelId="{3B0D5F6F-6499-44B8-94BE-6411AA1E2491}" srcId="{197E6EEE-4F7C-4FF7-8EE4-75A90A6CA076}" destId="{00D66C2D-1611-4CDE-B0FA-474323DF5B06}" srcOrd="3" destOrd="0" parTransId="{64952960-8B5A-4FFF-9321-B695824FF79C}" sibTransId="{CE2B2A44-9609-483D-BAE5-474C512CB8BB}"/>
    <dgm:cxn modelId="{00395935-D982-4E08-9EB2-FD82CE0B2DDD}" type="presOf" srcId="{1EF07C41-3BBC-47D4-8293-403AB63B1A3B}" destId="{7ADC2342-FFA8-4BF9-B94C-13CA3FB8F913}" srcOrd="0" destOrd="0" presId="urn:microsoft.com/office/officeart/2005/8/layout/vList2"/>
    <dgm:cxn modelId="{C0E0DFF5-EAEE-49D9-9EAA-3B88B9FCE740}" srcId="{AE2A9E7E-2648-415C-9B88-7C00C55C54FB}" destId="{6E8AB74B-55EA-4F55-A9CB-044D8A94A4E4}" srcOrd="0" destOrd="0" parTransId="{1D4EE805-6530-45D2-A116-5E05498835CE}" sibTransId="{31468567-3C95-437F-8DE7-FBDC12709830}"/>
    <dgm:cxn modelId="{06C7C6E5-B504-4484-B098-20B8B0043F83}" srcId="{9DEE7D70-7A37-42F3-9431-74AE0E7DE789}" destId="{1EF07C41-3BBC-47D4-8293-403AB63B1A3B}" srcOrd="0" destOrd="0" parTransId="{1E6639B7-0DA8-4B47-8F70-2E98AC642638}" sibTransId="{95C7D726-FBC6-426F-AE66-A30B19BF8188}"/>
    <dgm:cxn modelId="{20280B3E-218D-4069-8E85-C544E094B727}" type="presOf" srcId="{197E6EEE-4F7C-4FF7-8EE4-75A90A6CA076}" destId="{6B23F694-7F5E-4360-854A-3B358F62BC7A}" srcOrd="0" destOrd="0" presId="urn:microsoft.com/office/officeart/2005/8/layout/vList2"/>
    <dgm:cxn modelId="{71121BBA-417F-494F-8232-267FD702B9F9}" type="presOf" srcId="{9DEE7D70-7A37-42F3-9431-74AE0E7DE789}" destId="{375DA82E-037C-4B0A-A7A6-B6C060E1D3BC}" srcOrd="0" destOrd="0" presId="urn:microsoft.com/office/officeart/2005/8/layout/vList2"/>
    <dgm:cxn modelId="{23F6A834-2DB6-4865-B4CD-1CCB3870262B}" type="presOf" srcId="{00D66C2D-1611-4CDE-B0FA-474323DF5B06}" destId="{68100E31-68DD-42E8-B14C-7E441687B143}" srcOrd="0" destOrd="0" presId="urn:microsoft.com/office/officeart/2005/8/layout/vList2"/>
    <dgm:cxn modelId="{86FA9742-4195-4352-AC48-302C65637273}" srcId="{197E6EEE-4F7C-4FF7-8EE4-75A90A6CA076}" destId="{24A67E48-CF09-482C-8420-47A13A4C59E3}" srcOrd="0" destOrd="0" parTransId="{CCDF721A-51DE-4DBD-B2E0-5A9812151A17}" sibTransId="{AC9DE5B5-2B9A-4A55-AF0D-B323697E7EBA}"/>
    <dgm:cxn modelId="{23242AD5-0B05-491F-8E91-EE253212FA02}" srcId="{00D66C2D-1611-4CDE-B0FA-474323DF5B06}" destId="{C74A0752-23BC-4DF1-9245-12D72468B676}" srcOrd="0" destOrd="0" parTransId="{3128B8D7-1651-4466-A14A-5FABE63F7738}" sibTransId="{855F6AF5-C460-461C-983C-0102DDA55040}"/>
    <dgm:cxn modelId="{D1DE6C89-2455-4CD1-AFCC-29CE74BADC06}" srcId="{197E6EEE-4F7C-4FF7-8EE4-75A90A6CA076}" destId="{AE2A9E7E-2648-415C-9B88-7C00C55C54FB}" srcOrd="1" destOrd="0" parTransId="{8FEA2025-A838-46E3-9016-52131B6CA283}" sibTransId="{84E0ACBF-A97A-4F2C-BDF0-DD537CC11D69}"/>
    <dgm:cxn modelId="{34C8FF48-1000-4AB0-9B51-316967B02AB9}" type="presParOf" srcId="{6B23F694-7F5E-4360-854A-3B358F62BC7A}" destId="{7C170490-117F-4D87-BC7A-D64E6874691F}" srcOrd="0" destOrd="0" presId="urn:microsoft.com/office/officeart/2005/8/layout/vList2"/>
    <dgm:cxn modelId="{E06EB243-FE76-47CC-A03E-0B91908F98BD}" type="presParOf" srcId="{6B23F694-7F5E-4360-854A-3B358F62BC7A}" destId="{906F0F40-548B-4203-947F-F256D177725E}" srcOrd="1" destOrd="0" presId="urn:microsoft.com/office/officeart/2005/8/layout/vList2"/>
    <dgm:cxn modelId="{7995B97C-BB85-442A-93E4-F182634340D6}" type="presParOf" srcId="{6B23F694-7F5E-4360-854A-3B358F62BC7A}" destId="{813B89E5-810A-4ACD-BC6E-866862971F58}" srcOrd="2" destOrd="0" presId="urn:microsoft.com/office/officeart/2005/8/layout/vList2"/>
    <dgm:cxn modelId="{F2A0428B-0954-47A7-AE2B-7C3A993B572E}" type="presParOf" srcId="{6B23F694-7F5E-4360-854A-3B358F62BC7A}" destId="{53277841-B28F-4492-B7A6-FB7543D53B79}" srcOrd="3" destOrd="0" presId="urn:microsoft.com/office/officeart/2005/8/layout/vList2"/>
    <dgm:cxn modelId="{EB228AD5-0891-4AFD-93B7-BF2A406F05D1}" type="presParOf" srcId="{6B23F694-7F5E-4360-854A-3B358F62BC7A}" destId="{375DA82E-037C-4B0A-A7A6-B6C060E1D3BC}" srcOrd="4" destOrd="0" presId="urn:microsoft.com/office/officeart/2005/8/layout/vList2"/>
    <dgm:cxn modelId="{4223473C-9867-4F0D-BF5E-8F6989A30C5A}" type="presParOf" srcId="{6B23F694-7F5E-4360-854A-3B358F62BC7A}" destId="{7ADC2342-FFA8-4BF9-B94C-13CA3FB8F913}" srcOrd="5" destOrd="0" presId="urn:microsoft.com/office/officeart/2005/8/layout/vList2"/>
    <dgm:cxn modelId="{53CF7AAB-0576-4235-86B8-1B12627C62A2}" type="presParOf" srcId="{6B23F694-7F5E-4360-854A-3B358F62BC7A}" destId="{68100E31-68DD-42E8-B14C-7E441687B143}" srcOrd="6" destOrd="0" presId="urn:microsoft.com/office/officeart/2005/8/layout/vList2"/>
    <dgm:cxn modelId="{E0249B8D-EF3E-44FF-AFA6-04DA3E8B9499}" type="presParOf" srcId="{6B23F694-7F5E-4360-854A-3B358F62BC7A}" destId="{3C3511CF-DAC9-4EE3-B953-A4027721654B}"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0B2DC26D-9D18-46B9-B3E6-6A307D63FFD4}" type="doc">
      <dgm:prSet loTypeId="urn:microsoft.com/office/officeart/2005/8/layout/vList2" loCatId="list" qsTypeId="urn:microsoft.com/office/officeart/2005/8/quickstyle/simple1" qsCatId="simple" csTypeId="urn:microsoft.com/office/officeart/2005/8/colors/colorful1#59" csCatId="colorful"/>
      <dgm:spPr/>
      <dgm:t>
        <a:bodyPr/>
        <a:lstStyle/>
        <a:p>
          <a:endParaRPr lang="en-US"/>
        </a:p>
      </dgm:t>
    </dgm:pt>
    <dgm:pt modelId="{D05D752F-1E35-4FCB-A906-3ABB78096316}">
      <dgm:prSet/>
      <dgm:spPr/>
      <dgm:t>
        <a:bodyPr/>
        <a:lstStyle/>
        <a:p>
          <a:pPr rtl="0"/>
          <a:r>
            <a:rPr lang="en-IN"/>
            <a:t>Transfer of property for the benefit of unborn persons shall not take effect except </a:t>
          </a:r>
          <a:endParaRPr lang="en-US"/>
        </a:p>
      </dgm:t>
    </dgm:pt>
    <dgm:pt modelId="{3F7FA722-E17D-495A-B653-67B53B49DC44}" type="parTrans" cxnId="{F6E87F29-85FE-4261-9DC6-BDD4651BD6D4}">
      <dgm:prSet/>
      <dgm:spPr/>
      <dgm:t>
        <a:bodyPr/>
        <a:lstStyle/>
        <a:p>
          <a:endParaRPr lang="en-US"/>
        </a:p>
      </dgm:t>
    </dgm:pt>
    <dgm:pt modelId="{82FD9987-FD57-4AB6-92C7-1265787EA820}" type="sibTrans" cxnId="{F6E87F29-85FE-4261-9DC6-BDD4651BD6D4}">
      <dgm:prSet/>
      <dgm:spPr/>
      <dgm:t>
        <a:bodyPr/>
        <a:lstStyle/>
        <a:p>
          <a:endParaRPr lang="en-US"/>
        </a:p>
      </dgm:t>
    </dgm:pt>
    <dgm:pt modelId="{13674F51-6649-4559-9A71-4444EC56D44E}">
      <dgm:prSet/>
      <dgm:spPr/>
      <dgm:t>
        <a:bodyPr/>
        <a:lstStyle/>
        <a:p>
          <a:pPr rtl="0"/>
          <a:r>
            <a:rPr lang="en-IN"/>
            <a:t>in one situation, namely, where the interest created under such transfer in favour of unborn persons extends to the whole of the remaining interest of the transferor.</a:t>
          </a:r>
          <a:endParaRPr lang="en-US"/>
        </a:p>
      </dgm:t>
    </dgm:pt>
    <dgm:pt modelId="{DE8AEBBE-7F3F-464D-B9F2-8B9371436EC5}" type="parTrans" cxnId="{904A16B3-764B-464F-BD94-1AB271B8F505}">
      <dgm:prSet/>
      <dgm:spPr/>
      <dgm:t>
        <a:bodyPr/>
        <a:lstStyle/>
        <a:p>
          <a:endParaRPr lang="en-US"/>
        </a:p>
      </dgm:t>
    </dgm:pt>
    <dgm:pt modelId="{5078CCDE-1983-4CAE-8506-94D8A31B5071}" type="sibTrans" cxnId="{904A16B3-764B-464F-BD94-1AB271B8F505}">
      <dgm:prSet/>
      <dgm:spPr/>
      <dgm:t>
        <a:bodyPr/>
        <a:lstStyle/>
        <a:p>
          <a:endParaRPr lang="en-US"/>
        </a:p>
      </dgm:t>
    </dgm:pt>
    <dgm:pt modelId="{0911B6C2-F10E-441F-8C29-EFE65A9EA4FA}">
      <dgm:prSet/>
      <dgm:spPr/>
      <dgm:t>
        <a:bodyPr/>
        <a:lstStyle/>
        <a:p>
          <a:pPr rtl="0"/>
          <a:r>
            <a:rPr lang="en-IN"/>
            <a:t>Section does not render the trust invalid if it has unborn persons as beneficiaries. </a:t>
          </a:r>
          <a:endParaRPr lang="en-US"/>
        </a:p>
      </dgm:t>
    </dgm:pt>
    <dgm:pt modelId="{6DEBD42B-4DB2-4B39-B0DC-E164BB513ACF}" type="parTrans" cxnId="{EEFCB1A6-6642-4921-9140-DD6FB8B64A9D}">
      <dgm:prSet/>
      <dgm:spPr/>
      <dgm:t>
        <a:bodyPr/>
        <a:lstStyle/>
        <a:p>
          <a:endParaRPr lang="en-US"/>
        </a:p>
      </dgm:t>
    </dgm:pt>
    <dgm:pt modelId="{B5E8C9AF-CC34-4112-BCD2-65D50733A6E6}" type="sibTrans" cxnId="{EEFCB1A6-6642-4921-9140-DD6FB8B64A9D}">
      <dgm:prSet/>
      <dgm:spPr/>
      <dgm:t>
        <a:bodyPr/>
        <a:lstStyle/>
        <a:p>
          <a:endParaRPr lang="en-US"/>
        </a:p>
      </dgm:t>
    </dgm:pt>
    <dgm:pt modelId="{91E2494B-6AD9-4A02-A59F-2009CE151322}">
      <dgm:prSet/>
      <dgm:spPr/>
      <dgm:t>
        <a:bodyPr/>
        <a:lstStyle/>
        <a:p>
          <a:pPr rtl="0"/>
          <a:r>
            <a:rPr lang="en-IN"/>
            <a:t>It only says that the interest of the unborn person shall not take effect if it does not extend to the whole of the remaining interest of the transferor.</a:t>
          </a:r>
          <a:endParaRPr lang="en-US"/>
        </a:p>
      </dgm:t>
    </dgm:pt>
    <dgm:pt modelId="{38A8F293-E1B7-4CA2-A0F4-1499CE0AC56A}" type="parTrans" cxnId="{CA241FB4-0A2D-4000-B11E-5958A6598066}">
      <dgm:prSet/>
      <dgm:spPr/>
      <dgm:t>
        <a:bodyPr/>
        <a:lstStyle/>
        <a:p>
          <a:endParaRPr lang="en-US"/>
        </a:p>
      </dgm:t>
    </dgm:pt>
    <dgm:pt modelId="{C2CE9215-F416-435D-8A97-91C88ECE299F}" type="sibTrans" cxnId="{CA241FB4-0A2D-4000-B11E-5958A6598066}">
      <dgm:prSet/>
      <dgm:spPr/>
      <dgm:t>
        <a:bodyPr/>
        <a:lstStyle/>
        <a:p>
          <a:endParaRPr lang="en-US"/>
        </a:p>
      </dgm:t>
    </dgm:pt>
    <dgm:pt modelId="{9055FA09-A77E-4060-AF54-23FFAEB35266}">
      <dgm:prSet/>
      <dgm:spPr/>
      <dgm:t>
        <a:bodyPr/>
        <a:lstStyle/>
        <a:p>
          <a:pPr rtl="0"/>
          <a:r>
            <a:rPr lang="en-IN"/>
            <a:t>If a person desires to have unborn persons (grandchildren and great grandchildren) as beneficiaries in the trust. </a:t>
          </a:r>
          <a:endParaRPr lang="en-US"/>
        </a:p>
      </dgm:t>
    </dgm:pt>
    <dgm:pt modelId="{70ED12D7-592B-438F-AE2C-3DD5D1D8F889}" type="parTrans" cxnId="{CCB6F9E9-F1A8-480D-9235-6D1E234B5ACD}">
      <dgm:prSet/>
      <dgm:spPr/>
      <dgm:t>
        <a:bodyPr/>
        <a:lstStyle/>
        <a:p>
          <a:endParaRPr lang="en-US"/>
        </a:p>
      </dgm:t>
    </dgm:pt>
    <dgm:pt modelId="{C2C916D2-52BD-43D5-A6D4-668071B5296A}" type="sibTrans" cxnId="{CCB6F9E9-F1A8-480D-9235-6D1E234B5ACD}">
      <dgm:prSet/>
      <dgm:spPr/>
      <dgm:t>
        <a:bodyPr/>
        <a:lstStyle/>
        <a:p>
          <a:endParaRPr lang="en-US"/>
        </a:p>
      </dgm:t>
    </dgm:pt>
    <dgm:pt modelId="{92402971-FD99-4675-8C9D-B8A677BCDA24}">
      <dgm:prSet/>
      <dgm:spPr/>
      <dgm:t>
        <a:bodyPr/>
        <a:lstStyle/>
        <a:p>
          <a:pPr rtl="0"/>
          <a:r>
            <a:rPr lang="en-IN"/>
            <a:t>If there are other beneficiaries as well, and the trust is discretionary, then the interest of the unborn persons cannot take effect. </a:t>
          </a:r>
          <a:endParaRPr lang="en-US"/>
        </a:p>
      </dgm:t>
    </dgm:pt>
    <dgm:pt modelId="{F371F847-43CD-486B-AED5-C594964A9ADB}" type="parTrans" cxnId="{B7B16D01-8083-4C97-A92D-BB17A36147E0}">
      <dgm:prSet/>
      <dgm:spPr/>
      <dgm:t>
        <a:bodyPr/>
        <a:lstStyle/>
        <a:p>
          <a:endParaRPr lang="en-US"/>
        </a:p>
      </dgm:t>
    </dgm:pt>
    <dgm:pt modelId="{EE46DC44-C710-4E98-9FB1-E5F3047895C8}" type="sibTrans" cxnId="{B7B16D01-8083-4C97-A92D-BB17A36147E0}">
      <dgm:prSet/>
      <dgm:spPr/>
      <dgm:t>
        <a:bodyPr/>
        <a:lstStyle/>
        <a:p>
          <a:endParaRPr lang="en-US"/>
        </a:p>
      </dgm:t>
    </dgm:pt>
    <dgm:pt modelId="{F9E3C273-1328-4209-82D6-007584BF17C6}">
      <dgm:prSet/>
      <dgm:spPr/>
      <dgm:t>
        <a:bodyPr/>
        <a:lstStyle/>
        <a:p>
          <a:pPr rtl="0"/>
          <a:r>
            <a:rPr lang="en-IN"/>
            <a:t>Hence, in order to overcome this difficulty, the ideal course </a:t>
          </a:r>
          <a:endParaRPr lang="en-US"/>
        </a:p>
      </dgm:t>
    </dgm:pt>
    <dgm:pt modelId="{225865DC-2C41-4BF0-B9DC-E448425863E5}" type="parTrans" cxnId="{7BB175EB-752E-4C86-8981-5AF4D25CA78B}">
      <dgm:prSet/>
      <dgm:spPr/>
      <dgm:t>
        <a:bodyPr/>
        <a:lstStyle/>
        <a:p>
          <a:endParaRPr lang="en-US"/>
        </a:p>
      </dgm:t>
    </dgm:pt>
    <dgm:pt modelId="{DBC245B8-1DB6-48FB-B849-F1C746C57CBA}" type="sibTrans" cxnId="{7BB175EB-752E-4C86-8981-5AF4D25CA78B}">
      <dgm:prSet/>
      <dgm:spPr/>
      <dgm:t>
        <a:bodyPr/>
        <a:lstStyle/>
        <a:p>
          <a:endParaRPr lang="en-US"/>
        </a:p>
      </dgm:t>
    </dgm:pt>
    <dgm:pt modelId="{9753A298-43F9-4F38-8F7C-9D63C6D312C3}">
      <dgm:prSet/>
      <dgm:spPr/>
      <dgm:t>
        <a:bodyPr/>
        <a:lstStyle/>
        <a:p>
          <a:pPr rtl="0"/>
          <a:r>
            <a:rPr lang="en-IN"/>
            <a:t>to somehow have a separate trust where the beneficiaries include unborn persons and the whole of the remaining interest of the transferor goes to such persons on termination.  </a:t>
          </a:r>
          <a:endParaRPr lang="en-US"/>
        </a:p>
      </dgm:t>
    </dgm:pt>
    <dgm:pt modelId="{CDBC3907-EED2-4C27-BA82-D737DC877F3D}" type="parTrans" cxnId="{710354DF-CCFA-41C9-A847-30D3BA65BDEE}">
      <dgm:prSet/>
      <dgm:spPr/>
      <dgm:t>
        <a:bodyPr/>
        <a:lstStyle/>
        <a:p>
          <a:endParaRPr lang="en-US"/>
        </a:p>
      </dgm:t>
    </dgm:pt>
    <dgm:pt modelId="{7A2E5697-37A9-49E8-B4CE-D703DEB65DC2}" type="sibTrans" cxnId="{710354DF-CCFA-41C9-A847-30D3BA65BDEE}">
      <dgm:prSet/>
      <dgm:spPr/>
      <dgm:t>
        <a:bodyPr/>
        <a:lstStyle/>
        <a:p>
          <a:endParaRPr lang="en-US"/>
        </a:p>
      </dgm:t>
    </dgm:pt>
    <dgm:pt modelId="{4AA5CA2F-571D-4CEE-97FC-A5F8E7905D8F}" type="pres">
      <dgm:prSet presAssocID="{0B2DC26D-9D18-46B9-B3E6-6A307D63FFD4}" presName="linear" presStyleCnt="0">
        <dgm:presLayoutVars>
          <dgm:animLvl val="lvl"/>
          <dgm:resizeHandles val="exact"/>
        </dgm:presLayoutVars>
      </dgm:prSet>
      <dgm:spPr/>
      <dgm:t>
        <a:bodyPr/>
        <a:lstStyle/>
        <a:p>
          <a:endParaRPr lang="en-GB"/>
        </a:p>
      </dgm:t>
    </dgm:pt>
    <dgm:pt modelId="{2E4908AF-23AA-48C5-82DE-67AFE5D515E5}" type="pres">
      <dgm:prSet presAssocID="{D05D752F-1E35-4FCB-A906-3ABB78096316}" presName="parentText" presStyleLbl="node1" presStyleIdx="0" presStyleCnt="4">
        <dgm:presLayoutVars>
          <dgm:chMax val="0"/>
          <dgm:bulletEnabled val="1"/>
        </dgm:presLayoutVars>
      </dgm:prSet>
      <dgm:spPr/>
      <dgm:t>
        <a:bodyPr/>
        <a:lstStyle/>
        <a:p>
          <a:endParaRPr lang="en-GB"/>
        </a:p>
      </dgm:t>
    </dgm:pt>
    <dgm:pt modelId="{0A4293D3-2AE9-451C-B88D-B3CB22928C44}" type="pres">
      <dgm:prSet presAssocID="{D05D752F-1E35-4FCB-A906-3ABB78096316}" presName="childText" presStyleLbl="revTx" presStyleIdx="0" presStyleCnt="4">
        <dgm:presLayoutVars>
          <dgm:bulletEnabled val="1"/>
        </dgm:presLayoutVars>
      </dgm:prSet>
      <dgm:spPr/>
      <dgm:t>
        <a:bodyPr/>
        <a:lstStyle/>
        <a:p>
          <a:endParaRPr lang="en-GB"/>
        </a:p>
      </dgm:t>
    </dgm:pt>
    <dgm:pt modelId="{0D320F9E-22F5-4EB2-A9F4-DFEEE506A76E}" type="pres">
      <dgm:prSet presAssocID="{0911B6C2-F10E-441F-8C29-EFE65A9EA4FA}" presName="parentText" presStyleLbl="node1" presStyleIdx="1" presStyleCnt="4">
        <dgm:presLayoutVars>
          <dgm:chMax val="0"/>
          <dgm:bulletEnabled val="1"/>
        </dgm:presLayoutVars>
      </dgm:prSet>
      <dgm:spPr/>
      <dgm:t>
        <a:bodyPr/>
        <a:lstStyle/>
        <a:p>
          <a:endParaRPr lang="en-GB"/>
        </a:p>
      </dgm:t>
    </dgm:pt>
    <dgm:pt modelId="{BCF227ED-6AD4-48FE-9E1A-4FD6BE00C731}" type="pres">
      <dgm:prSet presAssocID="{0911B6C2-F10E-441F-8C29-EFE65A9EA4FA}" presName="childText" presStyleLbl="revTx" presStyleIdx="1" presStyleCnt="4">
        <dgm:presLayoutVars>
          <dgm:bulletEnabled val="1"/>
        </dgm:presLayoutVars>
      </dgm:prSet>
      <dgm:spPr/>
      <dgm:t>
        <a:bodyPr/>
        <a:lstStyle/>
        <a:p>
          <a:endParaRPr lang="en-GB"/>
        </a:p>
      </dgm:t>
    </dgm:pt>
    <dgm:pt modelId="{7CAD9A9A-D46D-433A-A339-8197B249A7CE}" type="pres">
      <dgm:prSet presAssocID="{9055FA09-A77E-4060-AF54-23FFAEB35266}" presName="parentText" presStyleLbl="node1" presStyleIdx="2" presStyleCnt="4">
        <dgm:presLayoutVars>
          <dgm:chMax val="0"/>
          <dgm:bulletEnabled val="1"/>
        </dgm:presLayoutVars>
      </dgm:prSet>
      <dgm:spPr/>
      <dgm:t>
        <a:bodyPr/>
        <a:lstStyle/>
        <a:p>
          <a:endParaRPr lang="en-GB"/>
        </a:p>
      </dgm:t>
    </dgm:pt>
    <dgm:pt modelId="{72A2C6A3-DB48-4ECA-929F-0F062C3F6F0B}" type="pres">
      <dgm:prSet presAssocID="{9055FA09-A77E-4060-AF54-23FFAEB35266}" presName="childText" presStyleLbl="revTx" presStyleIdx="2" presStyleCnt="4">
        <dgm:presLayoutVars>
          <dgm:bulletEnabled val="1"/>
        </dgm:presLayoutVars>
      </dgm:prSet>
      <dgm:spPr/>
      <dgm:t>
        <a:bodyPr/>
        <a:lstStyle/>
        <a:p>
          <a:endParaRPr lang="en-GB"/>
        </a:p>
      </dgm:t>
    </dgm:pt>
    <dgm:pt modelId="{F7062F17-31F4-48C0-9760-81DEF9A547F7}" type="pres">
      <dgm:prSet presAssocID="{F9E3C273-1328-4209-82D6-007584BF17C6}" presName="parentText" presStyleLbl="node1" presStyleIdx="3" presStyleCnt="4">
        <dgm:presLayoutVars>
          <dgm:chMax val="0"/>
          <dgm:bulletEnabled val="1"/>
        </dgm:presLayoutVars>
      </dgm:prSet>
      <dgm:spPr/>
      <dgm:t>
        <a:bodyPr/>
        <a:lstStyle/>
        <a:p>
          <a:endParaRPr lang="en-GB"/>
        </a:p>
      </dgm:t>
    </dgm:pt>
    <dgm:pt modelId="{BEE38C50-2758-4A24-920D-B6341D13F6FD}" type="pres">
      <dgm:prSet presAssocID="{F9E3C273-1328-4209-82D6-007584BF17C6}" presName="childText" presStyleLbl="revTx" presStyleIdx="3" presStyleCnt="4">
        <dgm:presLayoutVars>
          <dgm:bulletEnabled val="1"/>
        </dgm:presLayoutVars>
      </dgm:prSet>
      <dgm:spPr/>
      <dgm:t>
        <a:bodyPr/>
        <a:lstStyle/>
        <a:p>
          <a:endParaRPr lang="en-GB"/>
        </a:p>
      </dgm:t>
    </dgm:pt>
  </dgm:ptLst>
  <dgm:cxnLst>
    <dgm:cxn modelId="{2A63C67A-5CD2-4CD6-B3EF-3983326704D2}" type="presOf" srcId="{92402971-FD99-4675-8C9D-B8A677BCDA24}" destId="{72A2C6A3-DB48-4ECA-929F-0F062C3F6F0B}" srcOrd="0" destOrd="0" presId="urn:microsoft.com/office/officeart/2005/8/layout/vList2"/>
    <dgm:cxn modelId="{741F4C65-4818-47DD-822F-D4087C38C631}" type="presOf" srcId="{0B2DC26D-9D18-46B9-B3E6-6A307D63FFD4}" destId="{4AA5CA2F-571D-4CEE-97FC-A5F8E7905D8F}" srcOrd="0" destOrd="0" presId="urn:microsoft.com/office/officeart/2005/8/layout/vList2"/>
    <dgm:cxn modelId="{727106DB-028B-400D-B534-B8518FE87AAB}" type="presOf" srcId="{0911B6C2-F10E-441F-8C29-EFE65A9EA4FA}" destId="{0D320F9E-22F5-4EB2-A9F4-DFEEE506A76E}" srcOrd="0" destOrd="0" presId="urn:microsoft.com/office/officeart/2005/8/layout/vList2"/>
    <dgm:cxn modelId="{8ACA3394-EAEB-4724-9E49-657DAFE870E4}" type="presOf" srcId="{13674F51-6649-4559-9A71-4444EC56D44E}" destId="{0A4293D3-2AE9-451C-B88D-B3CB22928C44}" srcOrd="0" destOrd="0" presId="urn:microsoft.com/office/officeart/2005/8/layout/vList2"/>
    <dgm:cxn modelId="{904A16B3-764B-464F-BD94-1AB271B8F505}" srcId="{D05D752F-1E35-4FCB-A906-3ABB78096316}" destId="{13674F51-6649-4559-9A71-4444EC56D44E}" srcOrd="0" destOrd="0" parTransId="{DE8AEBBE-7F3F-464D-B9F2-8B9371436EC5}" sibTransId="{5078CCDE-1983-4CAE-8506-94D8A31B5071}"/>
    <dgm:cxn modelId="{B7B16D01-8083-4C97-A92D-BB17A36147E0}" srcId="{9055FA09-A77E-4060-AF54-23FFAEB35266}" destId="{92402971-FD99-4675-8C9D-B8A677BCDA24}" srcOrd="0" destOrd="0" parTransId="{F371F847-43CD-486B-AED5-C594964A9ADB}" sibTransId="{EE46DC44-C710-4E98-9FB1-E5F3047895C8}"/>
    <dgm:cxn modelId="{337748B3-3627-4024-9196-4F865744F618}" type="presOf" srcId="{9055FA09-A77E-4060-AF54-23FFAEB35266}" destId="{7CAD9A9A-D46D-433A-A339-8197B249A7CE}" srcOrd="0" destOrd="0" presId="urn:microsoft.com/office/officeart/2005/8/layout/vList2"/>
    <dgm:cxn modelId="{CA241FB4-0A2D-4000-B11E-5958A6598066}" srcId="{0911B6C2-F10E-441F-8C29-EFE65A9EA4FA}" destId="{91E2494B-6AD9-4A02-A59F-2009CE151322}" srcOrd="0" destOrd="0" parTransId="{38A8F293-E1B7-4CA2-A0F4-1499CE0AC56A}" sibTransId="{C2CE9215-F416-435D-8A97-91C88ECE299F}"/>
    <dgm:cxn modelId="{710354DF-CCFA-41C9-A847-30D3BA65BDEE}" srcId="{F9E3C273-1328-4209-82D6-007584BF17C6}" destId="{9753A298-43F9-4F38-8F7C-9D63C6D312C3}" srcOrd="0" destOrd="0" parTransId="{CDBC3907-EED2-4C27-BA82-D737DC877F3D}" sibTransId="{7A2E5697-37A9-49E8-B4CE-D703DEB65DC2}"/>
    <dgm:cxn modelId="{7BB175EB-752E-4C86-8981-5AF4D25CA78B}" srcId="{0B2DC26D-9D18-46B9-B3E6-6A307D63FFD4}" destId="{F9E3C273-1328-4209-82D6-007584BF17C6}" srcOrd="3" destOrd="0" parTransId="{225865DC-2C41-4BF0-B9DC-E448425863E5}" sibTransId="{DBC245B8-1DB6-48FB-B849-F1C746C57CBA}"/>
    <dgm:cxn modelId="{CCDA706D-2448-4621-8DDF-EBACFA948254}" type="presOf" srcId="{9753A298-43F9-4F38-8F7C-9D63C6D312C3}" destId="{BEE38C50-2758-4A24-920D-B6341D13F6FD}" srcOrd="0" destOrd="0" presId="urn:microsoft.com/office/officeart/2005/8/layout/vList2"/>
    <dgm:cxn modelId="{FEF5B0E5-94E0-4D3E-9701-094D831F42AF}" type="presOf" srcId="{91E2494B-6AD9-4A02-A59F-2009CE151322}" destId="{BCF227ED-6AD4-48FE-9E1A-4FD6BE00C731}" srcOrd="0" destOrd="0" presId="urn:microsoft.com/office/officeart/2005/8/layout/vList2"/>
    <dgm:cxn modelId="{EEFCB1A6-6642-4921-9140-DD6FB8B64A9D}" srcId="{0B2DC26D-9D18-46B9-B3E6-6A307D63FFD4}" destId="{0911B6C2-F10E-441F-8C29-EFE65A9EA4FA}" srcOrd="1" destOrd="0" parTransId="{6DEBD42B-4DB2-4B39-B0DC-E164BB513ACF}" sibTransId="{B5E8C9AF-CC34-4112-BCD2-65D50733A6E6}"/>
    <dgm:cxn modelId="{CCB6F9E9-F1A8-480D-9235-6D1E234B5ACD}" srcId="{0B2DC26D-9D18-46B9-B3E6-6A307D63FFD4}" destId="{9055FA09-A77E-4060-AF54-23FFAEB35266}" srcOrd="2" destOrd="0" parTransId="{70ED12D7-592B-438F-AE2C-3DD5D1D8F889}" sibTransId="{C2C916D2-52BD-43D5-A6D4-668071B5296A}"/>
    <dgm:cxn modelId="{F6E87F29-85FE-4261-9DC6-BDD4651BD6D4}" srcId="{0B2DC26D-9D18-46B9-B3E6-6A307D63FFD4}" destId="{D05D752F-1E35-4FCB-A906-3ABB78096316}" srcOrd="0" destOrd="0" parTransId="{3F7FA722-E17D-495A-B653-67B53B49DC44}" sibTransId="{82FD9987-FD57-4AB6-92C7-1265787EA820}"/>
    <dgm:cxn modelId="{3DAEF819-AC6B-46B8-ABF4-D8211DFA6302}" type="presOf" srcId="{D05D752F-1E35-4FCB-A906-3ABB78096316}" destId="{2E4908AF-23AA-48C5-82DE-67AFE5D515E5}" srcOrd="0" destOrd="0" presId="urn:microsoft.com/office/officeart/2005/8/layout/vList2"/>
    <dgm:cxn modelId="{2CBD1F7E-486D-4E1A-9C10-B347120D166A}" type="presOf" srcId="{F9E3C273-1328-4209-82D6-007584BF17C6}" destId="{F7062F17-31F4-48C0-9760-81DEF9A547F7}" srcOrd="0" destOrd="0" presId="urn:microsoft.com/office/officeart/2005/8/layout/vList2"/>
    <dgm:cxn modelId="{81AD12DE-1D0F-4224-9BF9-5F9C34618951}" type="presParOf" srcId="{4AA5CA2F-571D-4CEE-97FC-A5F8E7905D8F}" destId="{2E4908AF-23AA-48C5-82DE-67AFE5D515E5}" srcOrd="0" destOrd="0" presId="urn:microsoft.com/office/officeart/2005/8/layout/vList2"/>
    <dgm:cxn modelId="{3BEADAD7-E0AF-4DD8-AC1D-5E9DE2C8B03D}" type="presParOf" srcId="{4AA5CA2F-571D-4CEE-97FC-A5F8E7905D8F}" destId="{0A4293D3-2AE9-451C-B88D-B3CB22928C44}" srcOrd="1" destOrd="0" presId="urn:microsoft.com/office/officeart/2005/8/layout/vList2"/>
    <dgm:cxn modelId="{48A95531-A80E-4DCE-8E64-D29DC7AE1EBD}" type="presParOf" srcId="{4AA5CA2F-571D-4CEE-97FC-A5F8E7905D8F}" destId="{0D320F9E-22F5-4EB2-A9F4-DFEEE506A76E}" srcOrd="2" destOrd="0" presId="urn:microsoft.com/office/officeart/2005/8/layout/vList2"/>
    <dgm:cxn modelId="{3F70069D-B8F2-4CD2-AFAB-3B1621F58F17}" type="presParOf" srcId="{4AA5CA2F-571D-4CEE-97FC-A5F8E7905D8F}" destId="{BCF227ED-6AD4-48FE-9E1A-4FD6BE00C731}" srcOrd="3" destOrd="0" presId="urn:microsoft.com/office/officeart/2005/8/layout/vList2"/>
    <dgm:cxn modelId="{2EE8796C-3CCB-4C2C-A66B-5A7705BBB1A0}" type="presParOf" srcId="{4AA5CA2F-571D-4CEE-97FC-A5F8E7905D8F}" destId="{7CAD9A9A-D46D-433A-A339-8197B249A7CE}" srcOrd="4" destOrd="0" presId="urn:microsoft.com/office/officeart/2005/8/layout/vList2"/>
    <dgm:cxn modelId="{D0338F56-2C1C-4D88-A436-41388DC25206}" type="presParOf" srcId="{4AA5CA2F-571D-4CEE-97FC-A5F8E7905D8F}" destId="{72A2C6A3-DB48-4ECA-929F-0F062C3F6F0B}" srcOrd="5" destOrd="0" presId="urn:microsoft.com/office/officeart/2005/8/layout/vList2"/>
    <dgm:cxn modelId="{6126B4DE-6B24-4FC6-BAC8-70CB07B9D512}" type="presParOf" srcId="{4AA5CA2F-571D-4CEE-97FC-A5F8E7905D8F}" destId="{F7062F17-31F4-48C0-9760-81DEF9A547F7}" srcOrd="6" destOrd="0" presId="urn:microsoft.com/office/officeart/2005/8/layout/vList2"/>
    <dgm:cxn modelId="{907292FB-5556-4378-9ED0-46627664C3AF}" type="presParOf" srcId="{4AA5CA2F-571D-4CEE-97FC-A5F8E7905D8F}" destId="{BEE38C50-2758-4A24-920D-B6341D13F6F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2E9E0A6E-7A7E-4091-A173-94EA41D26879}" type="doc">
      <dgm:prSet loTypeId="urn:microsoft.com/office/officeart/2005/8/layout/vList2" loCatId="list" qsTypeId="urn:microsoft.com/office/officeart/2005/8/quickstyle/simple1" qsCatId="simple" csTypeId="urn:microsoft.com/office/officeart/2005/8/colors/colorful1#60" csCatId="colorful"/>
      <dgm:spPr/>
      <dgm:t>
        <a:bodyPr/>
        <a:lstStyle/>
        <a:p>
          <a:endParaRPr lang="en-US"/>
        </a:p>
      </dgm:t>
    </dgm:pt>
    <dgm:pt modelId="{DEE3D0E2-99BD-4BDB-A312-6DD3AA88CF8F}">
      <dgm:prSet/>
      <dgm:spPr/>
      <dgm:t>
        <a:bodyPr/>
        <a:lstStyle/>
        <a:p>
          <a:pPr rtl="0"/>
          <a:r>
            <a:rPr lang="en-IN"/>
            <a:t>This section provides a limitation of the trust to accumulate the income beyond a certain period. </a:t>
          </a:r>
          <a:endParaRPr lang="en-US"/>
        </a:p>
      </dgm:t>
    </dgm:pt>
    <dgm:pt modelId="{8E87A771-9529-49E8-84C5-2EE94E00F660}" type="parTrans" cxnId="{1F37BC5C-2B8C-4695-A035-97BD76803BF6}">
      <dgm:prSet/>
      <dgm:spPr/>
      <dgm:t>
        <a:bodyPr/>
        <a:lstStyle/>
        <a:p>
          <a:endParaRPr lang="en-US"/>
        </a:p>
      </dgm:t>
    </dgm:pt>
    <dgm:pt modelId="{BA6ED8F3-E465-4C0C-AA2E-8E75E91ACD8F}" type="sibTrans" cxnId="{1F37BC5C-2B8C-4695-A035-97BD76803BF6}">
      <dgm:prSet/>
      <dgm:spPr/>
      <dgm:t>
        <a:bodyPr/>
        <a:lstStyle/>
        <a:p>
          <a:endParaRPr lang="en-US"/>
        </a:p>
      </dgm:t>
    </dgm:pt>
    <dgm:pt modelId="{B62DA708-602D-49E4-A152-D31772212F2F}">
      <dgm:prSet/>
      <dgm:spPr/>
      <dgm:t>
        <a:bodyPr/>
        <a:lstStyle/>
        <a:p>
          <a:pPr rtl="0"/>
          <a:r>
            <a:rPr lang="en-IN"/>
            <a:t>The effect of this provision may be eliminated by providing for discretion to the trustees to spend and / or distribute the income in the same or subsequent years.</a:t>
          </a:r>
          <a:endParaRPr lang="en-US"/>
        </a:p>
      </dgm:t>
    </dgm:pt>
    <dgm:pt modelId="{F3A81099-E6E2-4F92-A1A1-F94CFB22A945}" type="parTrans" cxnId="{5D927499-C8BF-463A-B31C-4AAFA21E8CC9}">
      <dgm:prSet/>
      <dgm:spPr/>
      <dgm:t>
        <a:bodyPr/>
        <a:lstStyle/>
        <a:p>
          <a:endParaRPr lang="en-US"/>
        </a:p>
      </dgm:t>
    </dgm:pt>
    <dgm:pt modelId="{C9DE8FA2-5C8C-4075-B927-7F8970322A44}" type="sibTrans" cxnId="{5D927499-C8BF-463A-B31C-4AAFA21E8CC9}">
      <dgm:prSet/>
      <dgm:spPr/>
      <dgm:t>
        <a:bodyPr/>
        <a:lstStyle/>
        <a:p>
          <a:endParaRPr lang="en-US"/>
        </a:p>
      </dgm:t>
    </dgm:pt>
    <dgm:pt modelId="{90B90B7D-E4A4-4D47-8006-E446BB0F8263}" type="pres">
      <dgm:prSet presAssocID="{2E9E0A6E-7A7E-4091-A173-94EA41D26879}" presName="linear" presStyleCnt="0">
        <dgm:presLayoutVars>
          <dgm:animLvl val="lvl"/>
          <dgm:resizeHandles val="exact"/>
        </dgm:presLayoutVars>
      </dgm:prSet>
      <dgm:spPr/>
      <dgm:t>
        <a:bodyPr/>
        <a:lstStyle/>
        <a:p>
          <a:endParaRPr lang="en-GB"/>
        </a:p>
      </dgm:t>
    </dgm:pt>
    <dgm:pt modelId="{28F83236-DC1C-445A-BB79-7CAFCD8B0D88}" type="pres">
      <dgm:prSet presAssocID="{DEE3D0E2-99BD-4BDB-A312-6DD3AA88CF8F}" presName="parentText" presStyleLbl="node1" presStyleIdx="0" presStyleCnt="2">
        <dgm:presLayoutVars>
          <dgm:chMax val="0"/>
          <dgm:bulletEnabled val="1"/>
        </dgm:presLayoutVars>
      </dgm:prSet>
      <dgm:spPr/>
      <dgm:t>
        <a:bodyPr/>
        <a:lstStyle/>
        <a:p>
          <a:endParaRPr lang="en-GB"/>
        </a:p>
      </dgm:t>
    </dgm:pt>
    <dgm:pt modelId="{0481ACD1-62B3-4204-8A66-1993BD59A2C1}" type="pres">
      <dgm:prSet presAssocID="{BA6ED8F3-E465-4C0C-AA2E-8E75E91ACD8F}" presName="spacer" presStyleCnt="0"/>
      <dgm:spPr/>
    </dgm:pt>
    <dgm:pt modelId="{03A24B3C-60E6-4755-81D7-B0A48AB9B87A}" type="pres">
      <dgm:prSet presAssocID="{B62DA708-602D-49E4-A152-D31772212F2F}" presName="parentText" presStyleLbl="node1" presStyleIdx="1" presStyleCnt="2">
        <dgm:presLayoutVars>
          <dgm:chMax val="0"/>
          <dgm:bulletEnabled val="1"/>
        </dgm:presLayoutVars>
      </dgm:prSet>
      <dgm:spPr/>
      <dgm:t>
        <a:bodyPr/>
        <a:lstStyle/>
        <a:p>
          <a:endParaRPr lang="en-GB"/>
        </a:p>
      </dgm:t>
    </dgm:pt>
  </dgm:ptLst>
  <dgm:cxnLst>
    <dgm:cxn modelId="{5D927499-C8BF-463A-B31C-4AAFA21E8CC9}" srcId="{2E9E0A6E-7A7E-4091-A173-94EA41D26879}" destId="{B62DA708-602D-49E4-A152-D31772212F2F}" srcOrd="1" destOrd="0" parTransId="{F3A81099-E6E2-4F92-A1A1-F94CFB22A945}" sibTransId="{C9DE8FA2-5C8C-4075-B927-7F8970322A44}"/>
    <dgm:cxn modelId="{A1E46891-E06D-4C44-80AD-F6FE9C7E39A3}" type="presOf" srcId="{DEE3D0E2-99BD-4BDB-A312-6DD3AA88CF8F}" destId="{28F83236-DC1C-445A-BB79-7CAFCD8B0D88}" srcOrd="0" destOrd="0" presId="urn:microsoft.com/office/officeart/2005/8/layout/vList2"/>
    <dgm:cxn modelId="{7A2D8F20-9E61-4FBC-BB95-40CCD4F61CD1}" type="presOf" srcId="{B62DA708-602D-49E4-A152-D31772212F2F}" destId="{03A24B3C-60E6-4755-81D7-B0A48AB9B87A}" srcOrd="0" destOrd="0" presId="urn:microsoft.com/office/officeart/2005/8/layout/vList2"/>
    <dgm:cxn modelId="{1F37BC5C-2B8C-4695-A035-97BD76803BF6}" srcId="{2E9E0A6E-7A7E-4091-A173-94EA41D26879}" destId="{DEE3D0E2-99BD-4BDB-A312-6DD3AA88CF8F}" srcOrd="0" destOrd="0" parTransId="{8E87A771-9529-49E8-84C5-2EE94E00F660}" sibTransId="{BA6ED8F3-E465-4C0C-AA2E-8E75E91ACD8F}"/>
    <dgm:cxn modelId="{E14BA022-1748-4D62-BE25-9DB54718BA92}" type="presOf" srcId="{2E9E0A6E-7A7E-4091-A173-94EA41D26879}" destId="{90B90B7D-E4A4-4D47-8006-E446BB0F8263}" srcOrd="0" destOrd="0" presId="urn:microsoft.com/office/officeart/2005/8/layout/vList2"/>
    <dgm:cxn modelId="{FE3D5A23-3EA9-4D37-89D1-AF9556243DD2}" type="presParOf" srcId="{90B90B7D-E4A4-4D47-8006-E446BB0F8263}" destId="{28F83236-DC1C-445A-BB79-7CAFCD8B0D88}" srcOrd="0" destOrd="0" presId="urn:microsoft.com/office/officeart/2005/8/layout/vList2"/>
    <dgm:cxn modelId="{9DE643BD-0FF6-42DC-8779-AFEBCB1EADEF}" type="presParOf" srcId="{90B90B7D-E4A4-4D47-8006-E446BB0F8263}" destId="{0481ACD1-62B3-4204-8A66-1993BD59A2C1}" srcOrd="1" destOrd="0" presId="urn:microsoft.com/office/officeart/2005/8/layout/vList2"/>
    <dgm:cxn modelId="{514E6185-D07D-42B0-9C3C-EB461A1A8C01}" type="presParOf" srcId="{90B90B7D-E4A4-4D47-8006-E446BB0F8263}" destId="{03A24B3C-60E6-4755-81D7-B0A48AB9B87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BA24ACBD-B88B-470F-A351-7B471A210A41}"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3360A1A-D86E-40E0-AC17-76BBD8B13C81}">
      <dgm:prSet/>
      <dgm:spPr/>
      <dgm:t>
        <a:bodyPr/>
        <a:lstStyle/>
        <a:p>
          <a:pPr rtl="0"/>
          <a:r>
            <a:rPr lang="en-US" dirty="0"/>
            <a:t>Separate Specific trust set up for each minor child</a:t>
          </a:r>
        </a:p>
      </dgm:t>
    </dgm:pt>
    <dgm:pt modelId="{CE0A7FCC-B4FF-42A7-BF2E-134F8C1B47BA}" type="parTrans" cxnId="{A74AE4C0-2022-46CE-8A4F-2C4C6BC71E27}">
      <dgm:prSet/>
      <dgm:spPr/>
      <dgm:t>
        <a:bodyPr/>
        <a:lstStyle/>
        <a:p>
          <a:endParaRPr lang="en-US"/>
        </a:p>
      </dgm:t>
    </dgm:pt>
    <dgm:pt modelId="{80AB7752-8662-46CE-A899-C828472B527A}" type="sibTrans" cxnId="{A74AE4C0-2022-46CE-8A4F-2C4C6BC71E27}">
      <dgm:prSet/>
      <dgm:spPr/>
      <dgm:t>
        <a:bodyPr/>
        <a:lstStyle/>
        <a:p>
          <a:endParaRPr lang="en-US"/>
        </a:p>
      </dgm:t>
    </dgm:pt>
    <dgm:pt modelId="{6A87548F-1B45-484B-9EBA-37D2145DC0F1}">
      <dgm:prSet/>
      <dgm:spPr/>
      <dgm:t>
        <a:bodyPr/>
        <a:lstStyle/>
        <a:p>
          <a:pPr rtl="0"/>
          <a:r>
            <a:rPr lang="en-US"/>
            <a:t>Specific mention in Deed that </a:t>
          </a:r>
        </a:p>
      </dgm:t>
    </dgm:pt>
    <dgm:pt modelId="{B51CC93C-B061-4289-8ACD-F97850ECB07A}" type="parTrans" cxnId="{D5C5E477-CC42-49BC-99A6-03BB8522C538}">
      <dgm:prSet/>
      <dgm:spPr/>
      <dgm:t>
        <a:bodyPr/>
        <a:lstStyle/>
        <a:p>
          <a:endParaRPr lang="en-US"/>
        </a:p>
      </dgm:t>
    </dgm:pt>
    <dgm:pt modelId="{EE641429-FE0B-4001-BB96-3F4F07CDD6CD}" type="sibTrans" cxnId="{D5C5E477-CC42-49BC-99A6-03BB8522C538}">
      <dgm:prSet/>
      <dgm:spPr/>
      <dgm:t>
        <a:bodyPr/>
        <a:lstStyle/>
        <a:p>
          <a:endParaRPr lang="en-US"/>
        </a:p>
      </dgm:t>
    </dgm:pt>
    <dgm:pt modelId="{9E294C32-9CB1-447E-9434-468BCA5A1E7A}">
      <dgm:prSet/>
      <dgm:spPr/>
      <dgm:t>
        <a:bodyPr/>
        <a:lstStyle/>
        <a:p>
          <a:pPr rtl="0"/>
          <a:r>
            <a:rPr lang="en-US"/>
            <a:t>so long as the minor child is a minor, then during such period of minority no part of the income of such a Trust would be spent on the minor child</a:t>
          </a:r>
        </a:p>
      </dgm:t>
    </dgm:pt>
    <dgm:pt modelId="{2ED102D0-5E7E-4513-A8D7-AF295B9A23A5}" type="parTrans" cxnId="{1AC31061-72A8-43A8-8270-BEA34E331348}">
      <dgm:prSet/>
      <dgm:spPr/>
      <dgm:t>
        <a:bodyPr/>
        <a:lstStyle/>
        <a:p>
          <a:endParaRPr lang="en-US"/>
        </a:p>
      </dgm:t>
    </dgm:pt>
    <dgm:pt modelId="{633DC1EA-8445-44EC-8BCF-09B3886964A5}" type="sibTrans" cxnId="{1AC31061-72A8-43A8-8270-BEA34E331348}">
      <dgm:prSet/>
      <dgm:spPr/>
      <dgm:t>
        <a:bodyPr/>
        <a:lstStyle/>
        <a:p>
          <a:endParaRPr lang="en-US"/>
        </a:p>
      </dgm:t>
    </dgm:pt>
    <dgm:pt modelId="{3221C2B4-49FE-4ED4-9DEA-A0A7F2F460BD}">
      <dgm:prSet/>
      <dgm:spPr/>
      <dgm:t>
        <a:bodyPr/>
        <a:lstStyle/>
        <a:p>
          <a:pPr rtl="0"/>
          <a:r>
            <a:rPr lang="en-US" dirty="0"/>
            <a:t>No clubbing of the income of the minor child’s trust in parent’s hands</a:t>
          </a:r>
        </a:p>
      </dgm:t>
    </dgm:pt>
    <dgm:pt modelId="{270738C9-D62F-4101-AFC3-A6512A358A1E}" type="parTrans" cxnId="{8C5CEF3A-60E4-481A-AD8A-43C5F842F7A3}">
      <dgm:prSet/>
      <dgm:spPr/>
      <dgm:t>
        <a:bodyPr/>
        <a:lstStyle/>
        <a:p>
          <a:endParaRPr lang="en-US"/>
        </a:p>
      </dgm:t>
    </dgm:pt>
    <dgm:pt modelId="{074E9444-9DA2-443A-881A-D3A96C4FF03D}" type="sibTrans" cxnId="{8C5CEF3A-60E4-481A-AD8A-43C5F842F7A3}">
      <dgm:prSet/>
      <dgm:spPr/>
      <dgm:t>
        <a:bodyPr/>
        <a:lstStyle/>
        <a:p>
          <a:endParaRPr lang="en-US"/>
        </a:p>
      </dgm:t>
    </dgm:pt>
    <dgm:pt modelId="{B8298D2D-84C3-4A6C-96F7-1C4A3B619E43}">
      <dgm:prSet/>
      <dgm:spPr/>
      <dgm:t>
        <a:bodyPr/>
        <a:lstStyle/>
        <a:p>
          <a:pPr rtl="0"/>
          <a:r>
            <a:rPr lang="it-IT" dirty="0"/>
            <a:t>CIT v. M R. Doshi [1995] 211 ITR 1 (SC)</a:t>
          </a:r>
          <a:endParaRPr lang="en-US" dirty="0"/>
        </a:p>
      </dgm:t>
    </dgm:pt>
    <dgm:pt modelId="{42FDDA9D-0682-4710-AE1D-1603C07F8176}" type="parTrans" cxnId="{44F4EAFB-C09E-4C88-B0B4-57DEF4CEF85D}">
      <dgm:prSet/>
      <dgm:spPr/>
      <dgm:t>
        <a:bodyPr/>
        <a:lstStyle/>
        <a:p>
          <a:endParaRPr lang="en-US"/>
        </a:p>
      </dgm:t>
    </dgm:pt>
    <dgm:pt modelId="{FADD2868-5B2A-4C70-BE39-6CCC742C8D9F}" type="sibTrans" cxnId="{44F4EAFB-C09E-4C88-B0B4-57DEF4CEF85D}">
      <dgm:prSet/>
      <dgm:spPr/>
      <dgm:t>
        <a:bodyPr/>
        <a:lstStyle/>
        <a:p>
          <a:endParaRPr lang="en-US"/>
        </a:p>
      </dgm:t>
    </dgm:pt>
    <dgm:pt modelId="{D0AF6CF0-2FE7-4C89-86BA-55397A058ACB}">
      <dgm:prSet/>
      <dgm:spPr/>
      <dgm:t>
        <a:bodyPr/>
        <a:lstStyle/>
        <a:p>
          <a:pPr rtl="0"/>
          <a:r>
            <a:rPr lang="en-US" dirty="0"/>
            <a:t>Taxable in trust hands and slab benefit available as separate assessee without clubbing</a:t>
          </a:r>
        </a:p>
      </dgm:t>
    </dgm:pt>
    <dgm:pt modelId="{DBED1FA6-F0FC-4F31-B9C5-64E5C4807AD0}" type="parTrans" cxnId="{FA82A087-3F93-4CD7-9864-4C242B792257}">
      <dgm:prSet/>
      <dgm:spPr/>
      <dgm:t>
        <a:bodyPr/>
        <a:lstStyle/>
        <a:p>
          <a:endParaRPr lang="en-US"/>
        </a:p>
      </dgm:t>
    </dgm:pt>
    <dgm:pt modelId="{2D45E4B6-E4DA-489F-B815-493E6F1AB0CE}" type="sibTrans" cxnId="{FA82A087-3F93-4CD7-9864-4C242B792257}">
      <dgm:prSet/>
      <dgm:spPr/>
      <dgm:t>
        <a:bodyPr/>
        <a:lstStyle/>
        <a:p>
          <a:endParaRPr lang="en-US"/>
        </a:p>
      </dgm:t>
    </dgm:pt>
    <dgm:pt modelId="{794BCB6F-6C8F-42B8-9E35-E9763E06944A}" type="pres">
      <dgm:prSet presAssocID="{BA24ACBD-B88B-470F-A351-7B471A210A41}" presName="linear" presStyleCnt="0">
        <dgm:presLayoutVars>
          <dgm:animLvl val="lvl"/>
          <dgm:resizeHandles val="exact"/>
        </dgm:presLayoutVars>
      </dgm:prSet>
      <dgm:spPr/>
      <dgm:t>
        <a:bodyPr/>
        <a:lstStyle/>
        <a:p>
          <a:endParaRPr lang="en-GB"/>
        </a:p>
      </dgm:t>
    </dgm:pt>
    <dgm:pt modelId="{B4C6ECD8-422D-4366-BA13-9659FA01E966}" type="pres">
      <dgm:prSet presAssocID="{F3360A1A-D86E-40E0-AC17-76BBD8B13C81}" presName="parentText" presStyleLbl="node1" presStyleIdx="0" presStyleCnt="4">
        <dgm:presLayoutVars>
          <dgm:chMax val="0"/>
          <dgm:bulletEnabled val="1"/>
        </dgm:presLayoutVars>
      </dgm:prSet>
      <dgm:spPr/>
      <dgm:t>
        <a:bodyPr/>
        <a:lstStyle/>
        <a:p>
          <a:endParaRPr lang="en-GB"/>
        </a:p>
      </dgm:t>
    </dgm:pt>
    <dgm:pt modelId="{19F52A6E-C534-4924-BF63-D1F20FCCCC5F}" type="pres">
      <dgm:prSet presAssocID="{F3360A1A-D86E-40E0-AC17-76BBD8B13C81}" presName="childText" presStyleLbl="revTx" presStyleIdx="0" presStyleCnt="2">
        <dgm:presLayoutVars>
          <dgm:bulletEnabled val="1"/>
        </dgm:presLayoutVars>
      </dgm:prSet>
      <dgm:spPr/>
      <dgm:t>
        <a:bodyPr/>
        <a:lstStyle/>
        <a:p>
          <a:endParaRPr lang="en-GB"/>
        </a:p>
      </dgm:t>
    </dgm:pt>
    <dgm:pt modelId="{990CFC8C-4A10-417E-BBC0-FBC683C8C66F}" type="pres">
      <dgm:prSet presAssocID="{6A87548F-1B45-484B-9EBA-37D2145DC0F1}" presName="parentText" presStyleLbl="node1" presStyleIdx="1" presStyleCnt="4">
        <dgm:presLayoutVars>
          <dgm:chMax val="0"/>
          <dgm:bulletEnabled val="1"/>
        </dgm:presLayoutVars>
      </dgm:prSet>
      <dgm:spPr/>
      <dgm:t>
        <a:bodyPr/>
        <a:lstStyle/>
        <a:p>
          <a:endParaRPr lang="en-GB"/>
        </a:p>
      </dgm:t>
    </dgm:pt>
    <dgm:pt modelId="{43A9FD0B-70B8-46BD-98A5-AEBC76761CAE}" type="pres">
      <dgm:prSet presAssocID="{6A87548F-1B45-484B-9EBA-37D2145DC0F1}" presName="childText" presStyleLbl="revTx" presStyleIdx="1" presStyleCnt="2">
        <dgm:presLayoutVars>
          <dgm:bulletEnabled val="1"/>
        </dgm:presLayoutVars>
      </dgm:prSet>
      <dgm:spPr/>
      <dgm:t>
        <a:bodyPr/>
        <a:lstStyle/>
        <a:p>
          <a:endParaRPr lang="en-GB"/>
        </a:p>
      </dgm:t>
    </dgm:pt>
    <dgm:pt modelId="{81FBB4A0-2A27-4ED7-984D-2D0A8AF27A3B}" type="pres">
      <dgm:prSet presAssocID="{3221C2B4-49FE-4ED4-9DEA-A0A7F2F460BD}" presName="parentText" presStyleLbl="node1" presStyleIdx="2" presStyleCnt="4">
        <dgm:presLayoutVars>
          <dgm:chMax val="0"/>
          <dgm:bulletEnabled val="1"/>
        </dgm:presLayoutVars>
      </dgm:prSet>
      <dgm:spPr/>
      <dgm:t>
        <a:bodyPr/>
        <a:lstStyle/>
        <a:p>
          <a:endParaRPr lang="en-GB"/>
        </a:p>
      </dgm:t>
    </dgm:pt>
    <dgm:pt modelId="{0C1E43D3-0EE6-4115-9D09-5A7A7C71C2A5}" type="pres">
      <dgm:prSet presAssocID="{074E9444-9DA2-443A-881A-D3A96C4FF03D}" presName="spacer" presStyleCnt="0"/>
      <dgm:spPr/>
      <dgm:t>
        <a:bodyPr/>
        <a:lstStyle/>
        <a:p>
          <a:endParaRPr lang="en-GB"/>
        </a:p>
      </dgm:t>
    </dgm:pt>
    <dgm:pt modelId="{603C28F4-D38C-4F2A-BFFA-A5A735C9C3F3}" type="pres">
      <dgm:prSet presAssocID="{B8298D2D-84C3-4A6C-96F7-1C4A3B619E43}" presName="parentText" presStyleLbl="node1" presStyleIdx="3" presStyleCnt="4">
        <dgm:presLayoutVars>
          <dgm:chMax val="0"/>
          <dgm:bulletEnabled val="1"/>
        </dgm:presLayoutVars>
      </dgm:prSet>
      <dgm:spPr/>
      <dgm:t>
        <a:bodyPr/>
        <a:lstStyle/>
        <a:p>
          <a:endParaRPr lang="en-GB"/>
        </a:p>
      </dgm:t>
    </dgm:pt>
  </dgm:ptLst>
  <dgm:cxnLst>
    <dgm:cxn modelId="{44F4EAFB-C09E-4C88-B0B4-57DEF4CEF85D}" srcId="{BA24ACBD-B88B-470F-A351-7B471A210A41}" destId="{B8298D2D-84C3-4A6C-96F7-1C4A3B619E43}" srcOrd="3" destOrd="0" parTransId="{42FDDA9D-0682-4710-AE1D-1603C07F8176}" sibTransId="{FADD2868-5B2A-4C70-BE39-6CCC742C8D9F}"/>
    <dgm:cxn modelId="{8807F359-7AE6-4193-89FC-91D3A4DAAB1B}" type="presOf" srcId="{D0AF6CF0-2FE7-4C89-86BA-55397A058ACB}" destId="{19F52A6E-C534-4924-BF63-D1F20FCCCC5F}" srcOrd="0" destOrd="0" presId="urn:microsoft.com/office/officeart/2005/8/layout/vList2"/>
    <dgm:cxn modelId="{33D67790-6521-4B32-A6B2-B09F8142D3EB}" type="presOf" srcId="{6A87548F-1B45-484B-9EBA-37D2145DC0F1}" destId="{990CFC8C-4A10-417E-BBC0-FBC683C8C66F}" srcOrd="0" destOrd="0" presId="urn:microsoft.com/office/officeart/2005/8/layout/vList2"/>
    <dgm:cxn modelId="{807F8034-D385-464E-B96A-BE594A05151F}" type="presOf" srcId="{BA24ACBD-B88B-470F-A351-7B471A210A41}" destId="{794BCB6F-6C8F-42B8-9E35-E9763E06944A}" srcOrd="0" destOrd="0" presId="urn:microsoft.com/office/officeart/2005/8/layout/vList2"/>
    <dgm:cxn modelId="{FA82A087-3F93-4CD7-9864-4C242B792257}" srcId="{F3360A1A-D86E-40E0-AC17-76BBD8B13C81}" destId="{D0AF6CF0-2FE7-4C89-86BA-55397A058ACB}" srcOrd="0" destOrd="0" parTransId="{DBED1FA6-F0FC-4F31-B9C5-64E5C4807AD0}" sibTransId="{2D45E4B6-E4DA-489F-B815-493E6F1AB0CE}"/>
    <dgm:cxn modelId="{D7CDE785-8C50-45C1-BF05-9350A9300F22}" type="presOf" srcId="{9E294C32-9CB1-447E-9434-468BCA5A1E7A}" destId="{43A9FD0B-70B8-46BD-98A5-AEBC76761CAE}" srcOrd="0" destOrd="0" presId="urn:microsoft.com/office/officeart/2005/8/layout/vList2"/>
    <dgm:cxn modelId="{AC613D3A-F4D1-421D-8E8D-8FCF335FFCA3}" type="presOf" srcId="{3221C2B4-49FE-4ED4-9DEA-A0A7F2F460BD}" destId="{81FBB4A0-2A27-4ED7-984D-2D0A8AF27A3B}" srcOrd="0" destOrd="0" presId="urn:microsoft.com/office/officeart/2005/8/layout/vList2"/>
    <dgm:cxn modelId="{A74AE4C0-2022-46CE-8A4F-2C4C6BC71E27}" srcId="{BA24ACBD-B88B-470F-A351-7B471A210A41}" destId="{F3360A1A-D86E-40E0-AC17-76BBD8B13C81}" srcOrd="0" destOrd="0" parTransId="{CE0A7FCC-B4FF-42A7-BF2E-134F8C1B47BA}" sibTransId="{80AB7752-8662-46CE-A899-C828472B527A}"/>
    <dgm:cxn modelId="{8C5CEF3A-60E4-481A-AD8A-43C5F842F7A3}" srcId="{BA24ACBD-B88B-470F-A351-7B471A210A41}" destId="{3221C2B4-49FE-4ED4-9DEA-A0A7F2F460BD}" srcOrd="2" destOrd="0" parTransId="{270738C9-D62F-4101-AFC3-A6512A358A1E}" sibTransId="{074E9444-9DA2-443A-881A-D3A96C4FF03D}"/>
    <dgm:cxn modelId="{1AD0C38F-2755-4A7A-AF9F-5FF144197022}" type="presOf" srcId="{F3360A1A-D86E-40E0-AC17-76BBD8B13C81}" destId="{B4C6ECD8-422D-4366-BA13-9659FA01E966}" srcOrd="0" destOrd="0" presId="urn:microsoft.com/office/officeart/2005/8/layout/vList2"/>
    <dgm:cxn modelId="{1AC31061-72A8-43A8-8270-BEA34E331348}" srcId="{6A87548F-1B45-484B-9EBA-37D2145DC0F1}" destId="{9E294C32-9CB1-447E-9434-468BCA5A1E7A}" srcOrd="0" destOrd="0" parTransId="{2ED102D0-5E7E-4513-A8D7-AF295B9A23A5}" sibTransId="{633DC1EA-8445-44EC-8BCF-09B3886964A5}"/>
    <dgm:cxn modelId="{93A15156-FC62-4E79-A851-6B4873D9F6FE}" type="presOf" srcId="{B8298D2D-84C3-4A6C-96F7-1C4A3B619E43}" destId="{603C28F4-D38C-4F2A-BFFA-A5A735C9C3F3}" srcOrd="0" destOrd="0" presId="urn:microsoft.com/office/officeart/2005/8/layout/vList2"/>
    <dgm:cxn modelId="{D5C5E477-CC42-49BC-99A6-03BB8522C538}" srcId="{BA24ACBD-B88B-470F-A351-7B471A210A41}" destId="{6A87548F-1B45-484B-9EBA-37D2145DC0F1}" srcOrd="1" destOrd="0" parTransId="{B51CC93C-B061-4289-8ACD-F97850ECB07A}" sibTransId="{EE641429-FE0B-4001-BB96-3F4F07CDD6CD}"/>
    <dgm:cxn modelId="{8890D2F5-A420-4452-B834-AE0ADD0D789E}" type="presParOf" srcId="{794BCB6F-6C8F-42B8-9E35-E9763E06944A}" destId="{B4C6ECD8-422D-4366-BA13-9659FA01E966}" srcOrd="0" destOrd="0" presId="urn:microsoft.com/office/officeart/2005/8/layout/vList2"/>
    <dgm:cxn modelId="{B6022666-2CE9-4D47-BBD0-8BFD7F356340}" type="presParOf" srcId="{794BCB6F-6C8F-42B8-9E35-E9763E06944A}" destId="{19F52A6E-C534-4924-BF63-D1F20FCCCC5F}" srcOrd="1" destOrd="0" presId="urn:microsoft.com/office/officeart/2005/8/layout/vList2"/>
    <dgm:cxn modelId="{57AA86F8-DBD5-4C60-B330-C88E501626E2}" type="presParOf" srcId="{794BCB6F-6C8F-42B8-9E35-E9763E06944A}" destId="{990CFC8C-4A10-417E-BBC0-FBC683C8C66F}" srcOrd="2" destOrd="0" presId="urn:microsoft.com/office/officeart/2005/8/layout/vList2"/>
    <dgm:cxn modelId="{3C8577F4-A989-475F-AC16-AEE334ADDBA6}" type="presParOf" srcId="{794BCB6F-6C8F-42B8-9E35-E9763E06944A}" destId="{43A9FD0B-70B8-46BD-98A5-AEBC76761CAE}" srcOrd="3" destOrd="0" presId="urn:microsoft.com/office/officeart/2005/8/layout/vList2"/>
    <dgm:cxn modelId="{186A40CB-6F00-44D7-958A-445F2EB49C89}" type="presParOf" srcId="{794BCB6F-6C8F-42B8-9E35-E9763E06944A}" destId="{81FBB4A0-2A27-4ED7-984D-2D0A8AF27A3B}" srcOrd="4" destOrd="0" presId="urn:microsoft.com/office/officeart/2005/8/layout/vList2"/>
    <dgm:cxn modelId="{16E086ED-BF20-48AE-ACDF-19669E29424D}" type="presParOf" srcId="{794BCB6F-6C8F-42B8-9E35-E9763E06944A}" destId="{0C1E43D3-0EE6-4115-9D09-5A7A7C71C2A5}" srcOrd="5" destOrd="0" presId="urn:microsoft.com/office/officeart/2005/8/layout/vList2"/>
    <dgm:cxn modelId="{980E6EFD-021F-443B-8A9E-62851E4AC9C0}" type="presParOf" srcId="{794BCB6F-6C8F-42B8-9E35-E9763E06944A}" destId="{603C28F4-D38C-4F2A-BFFA-A5A735C9C3F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2A66F-97E3-44CC-AD63-299FF846CCD7}">
      <dsp:nvSpPr>
        <dsp:cNvPr id="0" name=""/>
        <dsp:cNvSpPr/>
      </dsp:nvSpPr>
      <dsp:spPr>
        <a:xfrm>
          <a:off x="1411427" y="264159"/>
          <a:ext cx="3413760" cy="3413760"/>
        </a:xfrm>
        <a:prstGeom prst="pie">
          <a:avLst>
            <a:gd name="adj1" fmla="val 16200000"/>
            <a:gd name="adj2" fmla="val 18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t" anchorCtr="0">
          <a:noAutofit/>
        </a:bodyPr>
        <a:lstStyle/>
        <a:p>
          <a:pPr lvl="0" algn="l" defTabSz="844550">
            <a:lnSpc>
              <a:spcPct val="90000"/>
            </a:lnSpc>
            <a:spcBef>
              <a:spcPct val="0"/>
            </a:spcBef>
            <a:spcAft>
              <a:spcPct val="35000"/>
            </a:spcAft>
          </a:pPr>
          <a:r>
            <a:rPr lang="en-US" sz="1900" kern="1200" dirty="0"/>
            <a:t>34%</a:t>
          </a:r>
        </a:p>
        <a:p>
          <a:pPr marL="114300" lvl="1" indent="-114300" algn="l" defTabSz="666750">
            <a:lnSpc>
              <a:spcPct val="90000"/>
            </a:lnSpc>
            <a:spcBef>
              <a:spcPct val="0"/>
            </a:spcBef>
            <a:spcAft>
              <a:spcPct val="15000"/>
            </a:spcAft>
            <a:buChar char="••"/>
          </a:pPr>
          <a:r>
            <a:rPr lang="en-US" sz="1500" kern="1200" dirty="0"/>
            <a:t>Others</a:t>
          </a:r>
        </a:p>
      </dsp:txBody>
      <dsp:txXfrm>
        <a:off x="3210560" y="987551"/>
        <a:ext cx="1219200" cy="1016000"/>
      </dsp:txXfrm>
    </dsp:sp>
    <dsp:sp modelId="{3589F353-15EA-4BB8-9E46-01914BA57866}">
      <dsp:nvSpPr>
        <dsp:cNvPr id="0" name=""/>
        <dsp:cNvSpPr/>
      </dsp:nvSpPr>
      <dsp:spPr>
        <a:xfrm>
          <a:off x="1341120" y="386079"/>
          <a:ext cx="3413760" cy="3413760"/>
        </a:xfrm>
        <a:prstGeom prst="pie">
          <a:avLst>
            <a:gd name="adj1" fmla="val 1800000"/>
            <a:gd name="adj2" fmla="val 90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t" anchorCtr="0">
          <a:noAutofit/>
        </a:bodyPr>
        <a:lstStyle/>
        <a:p>
          <a:pPr lvl="0" algn="l" defTabSz="844550">
            <a:lnSpc>
              <a:spcPct val="90000"/>
            </a:lnSpc>
            <a:spcBef>
              <a:spcPct val="0"/>
            </a:spcBef>
            <a:spcAft>
              <a:spcPct val="35000"/>
            </a:spcAft>
          </a:pPr>
          <a:r>
            <a:rPr lang="en-US" sz="1900" kern="1200"/>
            <a:t>66</a:t>
          </a:r>
          <a:r>
            <a:rPr lang="en-US" sz="1900" kern="1200" dirty="0"/>
            <a:t>%</a:t>
          </a:r>
        </a:p>
        <a:p>
          <a:pPr marL="114300" lvl="1" indent="-114300" algn="l" defTabSz="666750">
            <a:lnSpc>
              <a:spcPct val="90000"/>
            </a:lnSpc>
            <a:spcBef>
              <a:spcPct val="0"/>
            </a:spcBef>
            <a:spcAft>
              <a:spcPct val="15000"/>
            </a:spcAft>
            <a:buChar char="••"/>
          </a:pPr>
          <a:r>
            <a:rPr lang="en-US" sz="1500" kern="1200" dirty="0"/>
            <a:t>property-related</a:t>
          </a:r>
        </a:p>
      </dsp:txBody>
      <dsp:txXfrm>
        <a:off x="2153920" y="2600960"/>
        <a:ext cx="1828800" cy="894080"/>
      </dsp:txXfrm>
    </dsp:sp>
    <dsp:sp modelId="{FC679E0F-B094-472B-A59D-3A347552E859}">
      <dsp:nvSpPr>
        <dsp:cNvPr id="0" name=""/>
        <dsp:cNvSpPr/>
      </dsp:nvSpPr>
      <dsp:spPr>
        <a:xfrm>
          <a:off x="1270812" y="264159"/>
          <a:ext cx="3413760" cy="3413760"/>
        </a:xfrm>
        <a:prstGeom prst="pie">
          <a:avLst>
            <a:gd name="adj1" fmla="val 9000000"/>
            <a:gd name="adj2" fmla="val 162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t" anchorCtr="0">
          <a:noAutofit/>
        </a:bodyPr>
        <a:lstStyle/>
        <a:p>
          <a:pPr lvl="0" algn="l" defTabSz="844550">
            <a:lnSpc>
              <a:spcPct val="90000"/>
            </a:lnSpc>
            <a:spcBef>
              <a:spcPct val="0"/>
            </a:spcBef>
            <a:spcAft>
              <a:spcPct val="35000"/>
            </a:spcAft>
          </a:pPr>
          <a:r>
            <a:rPr lang="en-US" sz="1900" kern="1200" dirty="0"/>
            <a:t>10%</a:t>
          </a:r>
        </a:p>
        <a:p>
          <a:pPr marL="114300" lvl="1" indent="-114300" algn="l" defTabSz="666750">
            <a:lnSpc>
              <a:spcPct val="90000"/>
            </a:lnSpc>
            <a:spcBef>
              <a:spcPct val="0"/>
            </a:spcBef>
            <a:spcAft>
              <a:spcPct val="15000"/>
            </a:spcAft>
            <a:buChar char="••"/>
          </a:pPr>
          <a:r>
            <a:rPr lang="en-US" sz="1500" kern="1200" dirty="0"/>
            <a:t>family matters</a:t>
          </a:r>
        </a:p>
      </dsp:txBody>
      <dsp:txXfrm>
        <a:off x="1666240" y="987551"/>
        <a:ext cx="1219200" cy="1016000"/>
      </dsp:txXfrm>
    </dsp:sp>
    <dsp:sp modelId="{E4357DAD-AB8B-45A7-81A0-9148A2270DDB}">
      <dsp:nvSpPr>
        <dsp:cNvPr id="0" name=""/>
        <dsp:cNvSpPr/>
      </dsp:nvSpPr>
      <dsp:spPr>
        <a:xfrm>
          <a:off x="1200380" y="52831"/>
          <a:ext cx="3836416" cy="3836416"/>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0CE5B52-8808-4A4C-91E0-43EFB19221A3}">
      <dsp:nvSpPr>
        <dsp:cNvPr id="0" name=""/>
        <dsp:cNvSpPr/>
      </dsp:nvSpPr>
      <dsp:spPr>
        <a:xfrm>
          <a:off x="1129792" y="174536"/>
          <a:ext cx="3836416" cy="3836416"/>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A94550C-821F-417B-9B7C-DA18237C8E89}">
      <dsp:nvSpPr>
        <dsp:cNvPr id="0" name=""/>
        <dsp:cNvSpPr/>
      </dsp:nvSpPr>
      <dsp:spPr>
        <a:xfrm>
          <a:off x="1059203" y="52831"/>
          <a:ext cx="3836416" cy="3836416"/>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3568"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rtl="0">
            <a:lnSpc>
              <a:spcPct val="90000"/>
            </a:lnSpc>
            <a:spcBef>
              <a:spcPct val="0"/>
            </a:spcBef>
            <a:spcAft>
              <a:spcPct val="35000"/>
            </a:spcAft>
          </a:pPr>
          <a:r>
            <a:rPr lang="hi-IN" sz="4800" kern="1200" dirty="0"/>
            <a:t>मामा का बेटा </a:t>
          </a:r>
          <a:endParaRPr lang="en-US" sz="4800" kern="1200" dirty="0"/>
        </a:p>
      </dsp:txBody>
      <dsp:txXfrm>
        <a:off x="3568" y="1975104"/>
        <a:ext cx="4088010" cy="1975104"/>
      </dsp:txXfrm>
    </dsp:sp>
    <dsp:sp modelId="{B1913C0A-ECCC-4F91-942C-5F894CBF5762}">
      <dsp:nvSpPr>
        <dsp:cNvPr id="0" name=""/>
        <dsp:cNvSpPr/>
      </dsp:nvSpPr>
      <dsp:spPr>
        <a:xfrm>
          <a:off x="1225437"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4214220"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rtl="0">
            <a:lnSpc>
              <a:spcPct val="90000"/>
            </a:lnSpc>
            <a:spcBef>
              <a:spcPct val="0"/>
            </a:spcBef>
            <a:spcAft>
              <a:spcPct val="35000"/>
            </a:spcAft>
          </a:pPr>
          <a:r>
            <a:rPr lang="hi-IN" sz="4800" kern="1200" dirty="0"/>
            <a:t>चाचा की बेटी </a:t>
          </a:r>
          <a:endParaRPr lang="en-US" sz="4800" kern="1200" dirty="0"/>
        </a:p>
      </dsp:txBody>
      <dsp:txXfrm>
        <a:off x="4214220" y="1975104"/>
        <a:ext cx="4088010" cy="1975104"/>
      </dsp:txXfrm>
    </dsp:sp>
    <dsp:sp modelId="{387DE592-E0B1-4BF7-B5C0-1CF827B7ECCA}">
      <dsp:nvSpPr>
        <dsp:cNvPr id="0" name=""/>
        <dsp:cNvSpPr/>
      </dsp:nvSpPr>
      <dsp:spPr>
        <a:xfrm>
          <a:off x="5436088"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66CEE-C5D2-4539-A5BA-8C3351BBEEF4}">
      <dsp:nvSpPr>
        <dsp:cNvPr id="0" name=""/>
        <dsp:cNvSpPr/>
      </dsp:nvSpPr>
      <dsp:spPr>
        <a:xfrm>
          <a:off x="1366" y="612080"/>
          <a:ext cx="3712964" cy="3712964"/>
        </a:xfrm>
        <a:prstGeom prst="ellipse">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78050" rtl="0">
            <a:lnSpc>
              <a:spcPct val="90000"/>
            </a:lnSpc>
            <a:spcBef>
              <a:spcPct val="0"/>
            </a:spcBef>
            <a:spcAft>
              <a:spcPct val="35000"/>
            </a:spcAft>
          </a:pPr>
          <a:r>
            <a:rPr lang="en-US" sz="4900" kern="1200" dirty="0"/>
            <a:t>Is a step son Class I heir?</a:t>
          </a:r>
        </a:p>
      </dsp:txBody>
      <dsp:txXfrm>
        <a:off x="545117" y="1155831"/>
        <a:ext cx="2625462" cy="2625462"/>
      </dsp:txXfrm>
    </dsp:sp>
    <dsp:sp modelId="{BEF64333-1621-47F4-984B-A9866B8E2C58}">
      <dsp:nvSpPr>
        <dsp:cNvPr id="0" name=""/>
        <dsp:cNvSpPr/>
      </dsp:nvSpPr>
      <dsp:spPr>
        <a:xfrm rot="18081902">
          <a:off x="3413615" y="1555801"/>
          <a:ext cx="1714206" cy="0"/>
        </a:xfrm>
        <a:custGeom>
          <a:avLst/>
          <a:gdLst/>
          <a:ahLst/>
          <a:cxnLst/>
          <a:rect l="0" t="0" r="0" b="0"/>
          <a:pathLst>
            <a:path>
              <a:moveTo>
                <a:pt x="0" y="0"/>
              </a:moveTo>
              <a:lnTo>
                <a:pt x="1714206" y="0"/>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51FD5A-DF37-4840-8BE3-96E409E9EBB0}">
      <dsp:nvSpPr>
        <dsp:cNvPr id="0" name=""/>
        <dsp:cNvSpPr/>
      </dsp:nvSpPr>
      <dsp:spPr>
        <a:xfrm>
          <a:off x="4716831" y="823947"/>
          <a:ext cx="433993" cy="0"/>
        </a:xfrm>
        <a:prstGeom prst="line">
          <a:avLst/>
        </a:pr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BC53BE-5834-41B8-9BE3-4DBB699EADD7}">
      <dsp:nvSpPr>
        <dsp:cNvPr id="0" name=""/>
        <dsp:cNvSpPr/>
      </dsp:nvSpPr>
      <dsp:spPr>
        <a:xfrm>
          <a:off x="5150824" y="1639"/>
          <a:ext cx="3077408" cy="16446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l" defTabSz="933450" rtl="0">
            <a:lnSpc>
              <a:spcPct val="90000"/>
            </a:lnSpc>
            <a:spcBef>
              <a:spcPct val="0"/>
            </a:spcBef>
            <a:spcAft>
              <a:spcPct val="35000"/>
            </a:spcAft>
          </a:pPr>
          <a:r>
            <a:rPr lang="en-US" sz="2100" kern="1200"/>
            <a:t>Income tax Act</a:t>
          </a:r>
        </a:p>
        <a:p>
          <a:pPr marL="171450" lvl="1" indent="-171450" algn="l" defTabSz="711200" rtl="0">
            <a:lnSpc>
              <a:spcPct val="90000"/>
            </a:lnSpc>
            <a:spcBef>
              <a:spcPct val="0"/>
            </a:spcBef>
            <a:spcAft>
              <a:spcPct val="15000"/>
            </a:spcAft>
            <a:buChar char="••"/>
          </a:pPr>
          <a:r>
            <a:rPr lang="en-US" sz="1600" kern="1200"/>
            <a:t>Child includes Step and adopted</a:t>
          </a:r>
        </a:p>
      </dsp:txBody>
      <dsp:txXfrm>
        <a:off x="5150824" y="1639"/>
        <a:ext cx="3077408" cy="1644615"/>
      </dsp:txXfrm>
    </dsp:sp>
    <dsp:sp modelId="{DA99582F-2820-45DD-BFF8-CB4F66BB89D7}">
      <dsp:nvSpPr>
        <dsp:cNvPr id="0" name=""/>
        <dsp:cNvSpPr/>
      </dsp:nvSpPr>
      <dsp:spPr>
        <a:xfrm>
          <a:off x="3824605" y="2468562"/>
          <a:ext cx="892225" cy="0"/>
        </a:xfrm>
        <a:custGeom>
          <a:avLst/>
          <a:gdLst/>
          <a:ahLst/>
          <a:cxnLst/>
          <a:rect l="0" t="0" r="0" b="0"/>
          <a:pathLst>
            <a:path>
              <a:moveTo>
                <a:pt x="0" y="0"/>
              </a:moveTo>
              <a:lnTo>
                <a:pt x="892225" y="0"/>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1ABAC9-BCDC-4E68-AED2-37FEF104A1FF}">
      <dsp:nvSpPr>
        <dsp:cNvPr id="0" name=""/>
        <dsp:cNvSpPr/>
      </dsp:nvSpPr>
      <dsp:spPr>
        <a:xfrm>
          <a:off x="4716831" y="2468562"/>
          <a:ext cx="433993" cy="0"/>
        </a:xfrm>
        <a:prstGeom prst="line">
          <a:avLst/>
        </a:pr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7266CA-65AB-4CFF-B093-73866204FE46}">
      <dsp:nvSpPr>
        <dsp:cNvPr id="0" name=""/>
        <dsp:cNvSpPr/>
      </dsp:nvSpPr>
      <dsp:spPr>
        <a:xfrm>
          <a:off x="5150824" y="1646254"/>
          <a:ext cx="3077408" cy="16446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l" defTabSz="933450" rtl="0">
            <a:lnSpc>
              <a:spcPct val="90000"/>
            </a:lnSpc>
            <a:spcBef>
              <a:spcPct val="0"/>
            </a:spcBef>
            <a:spcAft>
              <a:spcPct val="35000"/>
            </a:spcAft>
          </a:pPr>
          <a:r>
            <a:rPr lang="en-US" sz="2100" kern="1200"/>
            <a:t>Hindu Succession Act</a:t>
          </a:r>
        </a:p>
        <a:p>
          <a:pPr marL="171450" lvl="1" indent="-171450" algn="l" defTabSz="711200" rtl="0">
            <a:lnSpc>
              <a:spcPct val="90000"/>
            </a:lnSpc>
            <a:spcBef>
              <a:spcPct val="0"/>
            </a:spcBef>
            <a:spcAft>
              <a:spcPct val="15000"/>
            </a:spcAft>
            <a:buChar char="••"/>
          </a:pPr>
          <a:r>
            <a:rPr lang="en-US" sz="1600" kern="1200" dirty="0"/>
            <a:t>Natural born son</a:t>
          </a:r>
        </a:p>
        <a:p>
          <a:pPr marL="171450" lvl="1" indent="-171450" algn="l" defTabSz="711200" rtl="0">
            <a:lnSpc>
              <a:spcPct val="90000"/>
            </a:lnSpc>
            <a:spcBef>
              <a:spcPct val="0"/>
            </a:spcBef>
            <a:spcAft>
              <a:spcPct val="15000"/>
            </a:spcAft>
            <a:buChar char="••"/>
          </a:pPr>
          <a:r>
            <a:rPr lang="en-US" sz="1600" kern="1200" dirty="0"/>
            <a:t>Adopted son</a:t>
          </a:r>
        </a:p>
      </dsp:txBody>
      <dsp:txXfrm>
        <a:off x="5150824" y="1646254"/>
        <a:ext cx="3077408" cy="1644615"/>
      </dsp:txXfrm>
    </dsp:sp>
    <dsp:sp modelId="{EF56B5E9-4DAB-4D80-A461-9CFE2D5E0620}">
      <dsp:nvSpPr>
        <dsp:cNvPr id="0" name=""/>
        <dsp:cNvSpPr/>
      </dsp:nvSpPr>
      <dsp:spPr>
        <a:xfrm rot="3518098">
          <a:off x="3413615" y="3381323"/>
          <a:ext cx="1714206" cy="0"/>
        </a:xfrm>
        <a:custGeom>
          <a:avLst/>
          <a:gdLst/>
          <a:ahLst/>
          <a:cxnLst/>
          <a:rect l="0" t="0" r="0" b="0"/>
          <a:pathLst>
            <a:path>
              <a:moveTo>
                <a:pt x="0" y="0"/>
              </a:moveTo>
              <a:lnTo>
                <a:pt x="1714206" y="0"/>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104EA2-E3E3-4CE6-A490-6D3ED3F9D0B8}">
      <dsp:nvSpPr>
        <dsp:cNvPr id="0" name=""/>
        <dsp:cNvSpPr/>
      </dsp:nvSpPr>
      <dsp:spPr>
        <a:xfrm>
          <a:off x="4716831" y="4113177"/>
          <a:ext cx="433993" cy="0"/>
        </a:xfrm>
        <a:prstGeom prst="line">
          <a:avLst/>
        </a:pr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E9EBCE-DA4F-49F7-9D1F-77F0C8AA8152}">
      <dsp:nvSpPr>
        <dsp:cNvPr id="0" name=""/>
        <dsp:cNvSpPr/>
      </dsp:nvSpPr>
      <dsp:spPr>
        <a:xfrm>
          <a:off x="5150824" y="3290870"/>
          <a:ext cx="3077408" cy="164461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en-US" sz="2100" kern="1200"/>
            <a:t>Step son through first marriage of wife cannot suceed as legal heir to estate of male</a:t>
          </a:r>
        </a:p>
      </dsp:txBody>
      <dsp:txXfrm>
        <a:off x="5150824" y="3290870"/>
        <a:ext cx="3077408" cy="164461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2AE60-2032-4E48-9550-91C5D59CC03F}">
      <dsp:nvSpPr>
        <dsp:cNvPr id="0" name=""/>
        <dsp:cNvSpPr/>
      </dsp:nvSpPr>
      <dsp:spPr>
        <a:xfrm>
          <a:off x="0" y="80730"/>
          <a:ext cx="82296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just" defTabSz="1333500">
            <a:lnSpc>
              <a:spcPct val="90000"/>
            </a:lnSpc>
            <a:spcBef>
              <a:spcPct val="0"/>
            </a:spcBef>
            <a:spcAft>
              <a:spcPct val="35000"/>
            </a:spcAft>
          </a:pPr>
          <a:r>
            <a:rPr lang="en-US" sz="3000" kern="1200"/>
            <a:t>Live in</a:t>
          </a:r>
        </a:p>
      </dsp:txBody>
      <dsp:txXfrm>
        <a:off x="34269" y="114999"/>
        <a:ext cx="8161062" cy="633462"/>
      </dsp:txXfrm>
    </dsp:sp>
    <dsp:sp modelId="{1E2B4472-5CB0-4359-A490-2242EF642613}">
      <dsp:nvSpPr>
        <dsp:cNvPr id="0" name=""/>
        <dsp:cNvSpPr/>
      </dsp:nvSpPr>
      <dsp:spPr>
        <a:xfrm>
          <a:off x="0" y="782730"/>
          <a:ext cx="8229600"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a:lnSpc>
              <a:spcPct val="90000"/>
            </a:lnSpc>
            <a:spcBef>
              <a:spcPct val="0"/>
            </a:spcBef>
            <a:spcAft>
              <a:spcPct val="20000"/>
            </a:spcAft>
            <a:buChar char="••"/>
          </a:pPr>
          <a:r>
            <a:rPr lang="en-US" sz="2300" kern="1200"/>
            <a:t>"an arrangement of living under which the couples which are unmarried live together to conduct a long-going relationship similarly as in marriage“</a:t>
          </a:r>
        </a:p>
      </dsp:txBody>
      <dsp:txXfrm>
        <a:off x="0" y="782730"/>
        <a:ext cx="8229600" cy="993600"/>
      </dsp:txXfrm>
    </dsp:sp>
    <dsp:sp modelId="{9E1E8D02-3DC9-45C3-81DD-385E5309D8AE}">
      <dsp:nvSpPr>
        <dsp:cNvPr id="0" name=""/>
        <dsp:cNvSpPr/>
      </dsp:nvSpPr>
      <dsp:spPr>
        <a:xfrm>
          <a:off x="0" y="1776330"/>
          <a:ext cx="82296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just" defTabSz="1333500">
            <a:lnSpc>
              <a:spcPct val="90000"/>
            </a:lnSpc>
            <a:spcBef>
              <a:spcPct val="0"/>
            </a:spcBef>
            <a:spcAft>
              <a:spcPct val="35000"/>
            </a:spcAft>
          </a:pPr>
          <a:r>
            <a:rPr lang="en-US" sz="3000" kern="1200"/>
            <a:t>Radhika v. State of M.P. (SC)</a:t>
          </a:r>
        </a:p>
      </dsp:txBody>
      <dsp:txXfrm>
        <a:off x="34269" y="1810599"/>
        <a:ext cx="8161062" cy="633462"/>
      </dsp:txXfrm>
    </dsp:sp>
    <dsp:sp modelId="{6C746F8E-E993-4139-A220-B852E8712496}">
      <dsp:nvSpPr>
        <dsp:cNvPr id="0" name=""/>
        <dsp:cNvSpPr/>
      </dsp:nvSpPr>
      <dsp:spPr>
        <a:xfrm>
          <a:off x="0" y="2478330"/>
          <a:ext cx="8229600"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a:lnSpc>
              <a:spcPct val="90000"/>
            </a:lnSpc>
            <a:spcBef>
              <a:spcPct val="0"/>
            </a:spcBef>
            <a:spcAft>
              <a:spcPct val="20000"/>
            </a:spcAft>
            <a:buChar char="••"/>
          </a:pPr>
          <a:r>
            <a:rPr lang="en-US" sz="2300" kern="1200" dirty="0"/>
            <a:t>a man and woman are involved in live in relationship for a long period, they will treat as a married couple and their child would be called legitimate.</a:t>
          </a:r>
        </a:p>
      </dsp:txBody>
      <dsp:txXfrm>
        <a:off x="0" y="2478330"/>
        <a:ext cx="8229600" cy="993600"/>
      </dsp:txXfrm>
    </dsp:sp>
    <dsp:sp modelId="{64BCDCA8-8A97-44B1-A8ED-95D309F501FA}">
      <dsp:nvSpPr>
        <dsp:cNvPr id="0" name=""/>
        <dsp:cNvSpPr/>
      </dsp:nvSpPr>
      <dsp:spPr>
        <a:xfrm>
          <a:off x="0" y="3471930"/>
          <a:ext cx="8229600" cy="702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just" defTabSz="1333500">
            <a:lnSpc>
              <a:spcPct val="90000"/>
            </a:lnSpc>
            <a:spcBef>
              <a:spcPct val="0"/>
            </a:spcBef>
            <a:spcAft>
              <a:spcPct val="35000"/>
            </a:spcAft>
          </a:pPr>
          <a:r>
            <a:rPr lang="en-US" sz="3000" b="0" i="0" kern="1200" dirty="0"/>
            <a:t>125 Criminal Procedure Code</a:t>
          </a:r>
          <a:endParaRPr lang="en-US" sz="3000" kern="1200" dirty="0"/>
        </a:p>
      </dsp:txBody>
      <dsp:txXfrm>
        <a:off x="34269" y="3506199"/>
        <a:ext cx="8161062" cy="633462"/>
      </dsp:txXfrm>
    </dsp:sp>
    <dsp:sp modelId="{32D819F7-7EAF-4932-8606-7ED5C51E4B0A}">
      <dsp:nvSpPr>
        <dsp:cNvPr id="0" name=""/>
        <dsp:cNvSpPr/>
      </dsp:nvSpPr>
      <dsp:spPr>
        <a:xfrm>
          <a:off x="0" y="4173930"/>
          <a:ext cx="8229600"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a:lnSpc>
              <a:spcPct val="90000"/>
            </a:lnSpc>
            <a:spcBef>
              <a:spcPct val="0"/>
            </a:spcBef>
            <a:spcAft>
              <a:spcPct val="20000"/>
            </a:spcAft>
            <a:buChar char="••"/>
          </a:pPr>
          <a:r>
            <a:rPr lang="en-US" sz="2300" b="0" i="0" kern="1200" dirty="0"/>
            <a:t>A woman living in relationship may also claim maintenance</a:t>
          </a:r>
          <a:endParaRPr lang="en-US" sz="2300" kern="1200" dirty="0"/>
        </a:p>
      </dsp:txBody>
      <dsp:txXfrm>
        <a:off x="0" y="4173930"/>
        <a:ext cx="8229600" cy="6831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83349-EDCD-4F79-805D-783AB1DA8F4F}">
      <dsp:nvSpPr>
        <dsp:cNvPr id="0" name=""/>
        <dsp:cNvSpPr/>
      </dsp:nvSpPr>
      <dsp:spPr>
        <a:xfrm>
          <a:off x="0" y="2808"/>
          <a:ext cx="3270285" cy="677948"/>
        </a:xfrm>
        <a:prstGeom prst="roundRect">
          <a:avLst>
            <a:gd name="adj" fmla="val 10000"/>
          </a:avLst>
        </a:prstGeom>
        <a:solidFill>
          <a:srgbClr val="7030A0"/>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kern="1200" dirty="0">
              <a:solidFill>
                <a:schemeClr val="bg1"/>
              </a:solidFill>
            </a:rPr>
            <a:t>Son, daughter, husband</a:t>
          </a:r>
        </a:p>
      </dsp:txBody>
      <dsp:txXfrm>
        <a:off x="19856" y="22664"/>
        <a:ext cx="3230573" cy="638236"/>
      </dsp:txXfrm>
    </dsp:sp>
    <dsp:sp modelId="{C5FD3C25-B1C4-4D85-ACCB-8600BD1FB717}">
      <dsp:nvSpPr>
        <dsp:cNvPr id="0" name=""/>
        <dsp:cNvSpPr/>
      </dsp:nvSpPr>
      <dsp:spPr>
        <a:xfrm rot="5400000">
          <a:off x="1519584" y="696165"/>
          <a:ext cx="231116" cy="277340"/>
        </a:xfrm>
        <a:prstGeom prst="rightArrow">
          <a:avLst>
            <a:gd name="adj1" fmla="val 60000"/>
            <a:gd name="adj2" fmla="val 50000"/>
          </a:avLst>
        </a:prstGeom>
        <a:solidFill>
          <a:schemeClr val="accent2">
            <a:hueOff val="0"/>
            <a:satOff val="0"/>
            <a:lumOff val="0"/>
            <a:alphaOff val="0"/>
          </a:schemeClr>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b="1" kern="1200">
            <a:solidFill>
              <a:schemeClr val="bg1"/>
            </a:solidFill>
          </a:endParaRPr>
        </a:p>
      </dsp:txBody>
      <dsp:txXfrm rot="-5400000">
        <a:off x="1551941" y="719277"/>
        <a:ext cx="166404" cy="161781"/>
      </dsp:txXfrm>
    </dsp:sp>
    <dsp:sp modelId="{7AE922D3-756F-4ABC-B906-DAD8D9761942}">
      <dsp:nvSpPr>
        <dsp:cNvPr id="0" name=""/>
        <dsp:cNvSpPr/>
      </dsp:nvSpPr>
      <dsp:spPr>
        <a:xfrm>
          <a:off x="0" y="988913"/>
          <a:ext cx="3270285" cy="677948"/>
        </a:xfrm>
        <a:prstGeom prst="roundRect">
          <a:avLst>
            <a:gd name="adj" fmla="val 10000"/>
          </a:avLst>
        </a:prstGeom>
        <a:solidFill>
          <a:schemeClr val="accent5">
            <a:lumMod val="50000"/>
          </a:schemeClr>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b="1" kern="1200" dirty="0">
              <a:solidFill>
                <a:schemeClr val="bg1"/>
              </a:solidFill>
            </a:rPr>
            <a:t>Heirs of husband</a:t>
          </a:r>
        </a:p>
      </dsp:txBody>
      <dsp:txXfrm>
        <a:off x="19856" y="1008769"/>
        <a:ext cx="3230573" cy="638236"/>
      </dsp:txXfrm>
    </dsp:sp>
    <dsp:sp modelId="{CC048C46-6F7E-4572-9F77-A760CEA78EA4}">
      <dsp:nvSpPr>
        <dsp:cNvPr id="0" name=""/>
        <dsp:cNvSpPr/>
      </dsp:nvSpPr>
      <dsp:spPr>
        <a:xfrm rot="5400000">
          <a:off x="1519584" y="1682269"/>
          <a:ext cx="231116" cy="277340"/>
        </a:xfrm>
        <a:prstGeom prst="rightArrow">
          <a:avLst>
            <a:gd name="adj1" fmla="val 60000"/>
            <a:gd name="adj2" fmla="val 50000"/>
          </a:avLst>
        </a:prstGeom>
        <a:solidFill>
          <a:schemeClr val="accent3">
            <a:hueOff val="0"/>
            <a:satOff val="0"/>
            <a:lumOff val="0"/>
            <a:alphaOff val="0"/>
          </a:schemeClr>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b="1" kern="1200">
            <a:solidFill>
              <a:schemeClr val="bg1"/>
            </a:solidFill>
          </a:endParaRPr>
        </a:p>
      </dsp:txBody>
      <dsp:txXfrm rot="-5400000">
        <a:off x="1551941" y="1705381"/>
        <a:ext cx="166404" cy="161781"/>
      </dsp:txXfrm>
    </dsp:sp>
    <dsp:sp modelId="{CDD3049A-B303-48A8-B7D1-DFDE26CE635B}">
      <dsp:nvSpPr>
        <dsp:cNvPr id="0" name=""/>
        <dsp:cNvSpPr/>
      </dsp:nvSpPr>
      <dsp:spPr>
        <a:xfrm>
          <a:off x="0" y="1975017"/>
          <a:ext cx="3270285" cy="677948"/>
        </a:xfrm>
        <a:prstGeom prst="roundRect">
          <a:avLst>
            <a:gd name="adj" fmla="val 10000"/>
          </a:avLst>
        </a:prstGeom>
        <a:solidFill>
          <a:schemeClr val="tx2">
            <a:lumMod val="75000"/>
          </a:schemeClr>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b="1" kern="1200">
              <a:solidFill>
                <a:schemeClr val="bg1"/>
              </a:solidFill>
            </a:rPr>
            <a:t>Her Parents</a:t>
          </a:r>
        </a:p>
      </dsp:txBody>
      <dsp:txXfrm>
        <a:off x="19856" y="1994873"/>
        <a:ext cx="3230573" cy="638236"/>
      </dsp:txXfrm>
    </dsp:sp>
    <dsp:sp modelId="{F90A0E30-B821-4519-AA9E-247127F4CF93}">
      <dsp:nvSpPr>
        <dsp:cNvPr id="0" name=""/>
        <dsp:cNvSpPr/>
      </dsp:nvSpPr>
      <dsp:spPr>
        <a:xfrm rot="5400000">
          <a:off x="1519584" y="2668374"/>
          <a:ext cx="231116" cy="277340"/>
        </a:xfrm>
        <a:prstGeom prst="rightArrow">
          <a:avLst>
            <a:gd name="adj1" fmla="val 60000"/>
            <a:gd name="adj2" fmla="val 50000"/>
          </a:avLst>
        </a:prstGeom>
        <a:solidFill>
          <a:schemeClr val="accent4">
            <a:hueOff val="0"/>
            <a:satOff val="0"/>
            <a:lumOff val="0"/>
            <a:alphaOff val="0"/>
          </a:schemeClr>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b="1" kern="1200">
            <a:solidFill>
              <a:schemeClr val="bg1"/>
            </a:solidFill>
          </a:endParaRPr>
        </a:p>
      </dsp:txBody>
      <dsp:txXfrm rot="-5400000">
        <a:off x="1551941" y="2691486"/>
        <a:ext cx="166404" cy="161781"/>
      </dsp:txXfrm>
    </dsp:sp>
    <dsp:sp modelId="{67A74A8A-99B9-4CE0-A179-095C15FEF0C0}">
      <dsp:nvSpPr>
        <dsp:cNvPr id="0" name=""/>
        <dsp:cNvSpPr/>
      </dsp:nvSpPr>
      <dsp:spPr>
        <a:xfrm>
          <a:off x="0" y="2961122"/>
          <a:ext cx="3270285" cy="677948"/>
        </a:xfrm>
        <a:prstGeom prst="roundRect">
          <a:avLst>
            <a:gd name="adj" fmla="val 10000"/>
          </a:avLst>
        </a:prstGeom>
        <a:gradFill rotWithShape="0">
          <a:gsLst>
            <a:gs pos="0">
              <a:schemeClr val="accent5">
                <a:hueOff val="0"/>
                <a:satOff val="0"/>
                <a:lumOff val="0"/>
                <a:alphaOff val="0"/>
                <a:shade val="63000"/>
              </a:schemeClr>
            </a:gs>
            <a:gs pos="30000">
              <a:schemeClr val="accent5">
                <a:hueOff val="0"/>
                <a:satOff val="0"/>
                <a:lumOff val="0"/>
                <a:alphaOff val="0"/>
                <a:shade val="90000"/>
                <a:satMod val="110000"/>
              </a:schemeClr>
            </a:gs>
            <a:gs pos="45000">
              <a:schemeClr val="accent5">
                <a:hueOff val="0"/>
                <a:satOff val="0"/>
                <a:lumOff val="0"/>
                <a:alphaOff val="0"/>
                <a:shade val="100000"/>
                <a:satMod val="118000"/>
              </a:schemeClr>
            </a:gs>
            <a:gs pos="55000">
              <a:schemeClr val="accent5">
                <a:hueOff val="0"/>
                <a:satOff val="0"/>
                <a:lumOff val="0"/>
                <a:alphaOff val="0"/>
                <a:shade val="100000"/>
                <a:satMod val="118000"/>
              </a:schemeClr>
            </a:gs>
            <a:gs pos="73000">
              <a:schemeClr val="accent5">
                <a:hueOff val="0"/>
                <a:satOff val="0"/>
                <a:lumOff val="0"/>
                <a:alphaOff val="0"/>
                <a:shade val="90000"/>
                <a:satMod val="110000"/>
              </a:schemeClr>
            </a:gs>
            <a:gs pos="100000">
              <a:schemeClr val="accent5">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b="1" kern="1200">
              <a:solidFill>
                <a:schemeClr val="bg1"/>
              </a:solidFill>
            </a:rPr>
            <a:t>Heirs of father</a:t>
          </a:r>
        </a:p>
      </dsp:txBody>
      <dsp:txXfrm>
        <a:off x="19856" y="2980978"/>
        <a:ext cx="3230573" cy="638236"/>
      </dsp:txXfrm>
    </dsp:sp>
    <dsp:sp modelId="{7F6F6B10-FE11-4296-AC27-D7103EEB5CD6}">
      <dsp:nvSpPr>
        <dsp:cNvPr id="0" name=""/>
        <dsp:cNvSpPr/>
      </dsp:nvSpPr>
      <dsp:spPr>
        <a:xfrm rot="5400000">
          <a:off x="1519584" y="3654478"/>
          <a:ext cx="231116" cy="277340"/>
        </a:xfrm>
        <a:prstGeom prst="rightArrow">
          <a:avLst>
            <a:gd name="adj1" fmla="val 60000"/>
            <a:gd name="adj2" fmla="val 50000"/>
          </a:avLst>
        </a:prstGeom>
        <a:solidFill>
          <a:schemeClr val="accent5">
            <a:hueOff val="0"/>
            <a:satOff val="0"/>
            <a:lumOff val="0"/>
            <a:alphaOff val="0"/>
          </a:schemeClr>
        </a:solidFill>
        <a:ln>
          <a:noFill/>
        </a:ln>
        <a:effectLst>
          <a:outerShdw blurRad="50800" dist="43000"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b="1" kern="1200">
            <a:solidFill>
              <a:schemeClr val="bg1"/>
            </a:solidFill>
          </a:endParaRPr>
        </a:p>
      </dsp:txBody>
      <dsp:txXfrm rot="-5400000">
        <a:off x="1551941" y="3677590"/>
        <a:ext cx="166404" cy="161781"/>
      </dsp:txXfrm>
    </dsp:sp>
    <dsp:sp modelId="{C6D8DBFA-DAAB-4C02-B24B-561FE75D0A35}">
      <dsp:nvSpPr>
        <dsp:cNvPr id="0" name=""/>
        <dsp:cNvSpPr/>
      </dsp:nvSpPr>
      <dsp:spPr>
        <a:xfrm>
          <a:off x="0" y="3947226"/>
          <a:ext cx="3270285" cy="677948"/>
        </a:xfrm>
        <a:prstGeom prst="roundRect">
          <a:avLst>
            <a:gd name="adj" fmla="val 10000"/>
          </a:avLst>
        </a:prstGeom>
        <a:gradFill rotWithShape="0">
          <a:gsLst>
            <a:gs pos="0">
              <a:schemeClr val="accent6">
                <a:hueOff val="0"/>
                <a:satOff val="0"/>
                <a:lumOff val="0"/>
                <a:alphaOff val="0"/>
                <a:shade val="63000"/>
              </a:schemeClr>
            </a:gs>
            <a:gs pos="30000">
              <a:schemeClr val="accent6">
                <a:hueOff val="0"/>
                <a:satOff val="0"/>
                <a:lumOff val="0"/>
                <a:alphaOff val="0"/>
                <a:shade val="90000"/>
                <a:satMod val="110000"/>
              </a:schemeClr>
            </a:gs>
            <a:gs pos="45000">
              <a:schemeClr val="accent6">
                <a:hueOff val="0"/>
                <a:satOff val="0"/>
                <a:lumOff val="0"/>
                <a:alphaOff val="0"/>
                <a:shade val="100000"/>
                <a:satMod val="118000"/>
              </a:schemeClr>
            </a:gs>
            <a:gs pos="55000">
              <a:schemeClr val="accent6">
                <a:hueOff val="0"/>
                <a:satOff val="0"/>
                <a:lumOff val="0"/>
                <a:alphaOff val="0"/>
                <a:shade val="100000"/>
                <a:satMod val="118000"/>
              </a:schemeClr>
            </a:gs>
            <a:gs pos="73000">
              <a:schemeClr val="accent6">
                <a:hueOff val="0"/>
                <a:satOff val="0"/>
                <a:lumOff val="0"/>
                <a:alphaOff val="0"/>
                <a:shade val="90000"/>
                <a:satMod val="110000"/>
              </a:schemeClr>
            </a:gs>
            <a:gs pos="100000">
              <a:schemeClr val="accent6">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b="1" kern="1200">
              <a:solidFill>
                <a:schemeClr val="bg1"/>
              </a:solidFill>
            </a:rPr>
            <a:t>Heirs of mother</a:t>
          </a:r>
        </a:p>
      </dsp:txBody>
      <dsp:txXfrm>
        <a:off x="19856" y="3967082"/>
        <a:ext cx="3230573" cy="63823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16F97-8284-4855-9E39-4B99C08FBE75}">
      <dsp:nvSpPr>
        <dsp:cNvPr id="0" name=""/>
        <dsp:cNvSpPr/>
      </dsp:nvSpPr>
      <dsp:spPr>
        <a:xfrm rot="16200000">
          <a:off x="-483710" y="487828"/>
          <a:ext cx="4937760" cy="396210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t" anchorCtr="0">
          <a:noAutofit/>
        </a:bodyPr>
        <a:lstStyle/>
        <a:p>
          <a:pPr lvl="0" algn="l" defTabSz="1466850" rtl="0">
            <a:lnSpc>
              <a:spcPct val="90000"/>
            </a:lnSpc>
            <a:spcBef>
              <a:spcPct val="0"/>
            </a:spcBef>
            <a:spcAft>
              <a:spcPct val="35000"/>
            </a:spcAft>
          </a:pPr>
          <a:r>
            <a:rPr lang="en-US" sz="3300" kern="1200"/>
            <a:t>Absolute property</a:t>
          </a:r>
        </a:p>
        <a:p>
          <a:pPr marL="228600" lvl="1" indent="-228600" algn="l" defTabSz="1155700" rtl="0">
            <a:lnSpc>
              <a:spcPct val="90000"/>
            </a:lnSpc>
            <a:spcBef>
              <a:spcPct val="0"/>
            </a:spcBef>
            <a:spcAft>
              <a:spcPct val="15000"/>
            </a:spcAft>
            <a:buChar char="••"/>
          </a:pPr>
          <a:r>
            <a:rPr lang="en-US" sz="2600" kern="1200" dirty="0"/>
            <a:t>Inheritance</a:t>
          </a:r>
        </a:p>
        <a:p>
          <a:pPr marL="228600" lvl="1" indent="-228600" algn="l" defTabSz="1155700" rtl="0">
            <a:lnSpc>
              <a:spcPct val="90000"/>
            </a:lnSpc>
            <a:spcBef>
              <a:spcPct val="0"/>
            </a:spcBef>
            <a:spcAft>
              <a:spcPct val="15000"/>
            </a:spcAft>
            <a:buChar char="••"/>
          </a:pPr>
          <a:r>
            <a:rPr lang="en-US" sz="2600" kern="1200"/>
            <a:t>Partition</a:t>
          </a:r>
        </a:p>
        <a:p>
          <a:pPr marL="228600" lvl="1" indent="-228600" algn="l" defTabSz="1155700" rtl="0">
            <a:lnSpc>
              <a:spcPct val="90000"/>
            </a:lnSpc>
            <a:spcBef>
              <a:spcPct val="0"/>
            </a:spcBef>
            <a:spcAft>
              <a:spcPct val="15000"/>
            </a:spcAft>
            <a:buChar char="••"/>
          </a:pPr>
          <a:r>
            <a:rPr lang="en-US" sz="2600" kern="1200"/>
            <a:t>In lieu of maintenance</a:t>
          </a:r>
        </a:p>
        <a:p>
          <a:pPr marL="228600" lvl="1" indent="-228600" algn="l" defTabSz="1155700" rtl="0">
            <a:lnSpc>
              <a:spcPct val="90000"/>
            </a:lnSpc>
            <a:spcBef>
              <a:spcPct val="0"/>
            </a:spcBef>
            <a:spcAft>
              <a:spcPct val="15000"/>
            </a:spcAft>
            <a:buChar char="••"/>
          </a:pPr>
          <a:r>
            <a:rPr lang="en-US" sz="2600" kern="1200" dirty="0"/>
            <a:t>By gift</a:t>
          </a:r>
        </a:p>
        <a:p>
          <a:pPr marL="228600" lvl="1" indent="-228600" algn="l" defTabSz="1155700" rtl="0">
            <a:lnSpc>
              <a:spcPct val="90000"/>
            </a:lnSpc>
            <a:spcBef>
              <a:spcPct val="0"/>
            </a:spcBef>
            <a:spcAft>
              <a:spcPct val="15000"/>
            </a:spcAft>
            <a:buChar char="••"/>
          </a:pPr>
          <a:r>
            <a:rPr lang="en-US" sz="2600" kern="1200"/>
            <a:t>Own skill</a:t>
          </a:r>
        </a:p>
        <a:p>
          <a:pPr marL="228600" lvl="1" indent="-228600" algn="l" defTabSz="1155700" rtl="0">
            <a:lnSpc>
              <a:spcPct val="90000"/>
            </a:lnSpc>
            <a:spcBef>
              <a:spcPct val="0"/>
            </a:spcBef>
            <a:spcAft>
              <a:spcPct val="15000"/>
            </a:spcAft>
            <a:buChar char="••"/>
          </a:pPr>
          <a:r>
            <a:rPr lang="en-US" sz="2600" kern="1200"/>
            <a:t>Purchase</a:t>
          </a:r>
        </a:p>
      </dsp:txBody>
      <dsp:txXfrm rot="5400000">
        <a:off x="4119" y="987551"/>
        <a:ext cx="3962102" cy="2962656"/>
      </dsp:txXfrm>
    </dsp:sp>
    <dsp:sp modelId="{FCEA91A5-3748-4491-A72B-641DC7B677B8}">
      <dsp:nvSpPr>
        <dsp:cNvPr id="0" name=""/>
        <dsp:cNvSpPr/>
      </dsp:nvSpPr>
      <dsp:spPr>
        <a:xfrm rot="16200000">
          <a:off x="3775550" y="487828"/>
          <a:ext cx="4937760" cy="396210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0344" bIns="0" numCol="1" spcCol="1270" anchor="t" anchorCtr="0">
          <a:noAutofit/>
        </a:bodyPr>
        <a:lstStyle/>
        <a:p>
          <a:pPr lvl="0" algn="l" defTabSz="1466850" rtl="0">
            <a:lnSpc>
              <a:spcPct val="90000"/>
            </a:lnSpc>
            <a:spcBef>
              <a:spcPct val="0"/>
            </a:spcBef>
            <a:spcAft>
              <a:spcPct val="35000"/>
            </a:spcAft>
          </a:pPr>
          <a:r>
            <a:rPr lang="en-US" sz="3300" kern="1200"/>
            <a:t>Free to dispose such property</a:t>
          </a:r>
        </a:p>
        <a:p>
          <a:pPr marL="228600" lvl="1" indent="-228600" algn="l" defTabSz="1155700" rtl="0">
            <a:lnSpc>
              <a:spcPct val="90000"/>
            </a:lnSpc>
            <a:spcBef>
              <a:spcPct val="0"/>
            </a:spcBef>
            <a:spcAft>
              <a:spcPct val="15000"/>
            </a:spcAft>
            <a:buChar char="••"/>
          </a:pPr>
          <a:r>
            <a:rPr lang="en-US" sz="2600" kern="1200"/>
            <a:t>Can will away to whoever she likes</a:t>
          </a:r>
        </a:p>
      </dsp:txBody>
      <dsp:txXfrm rot="5400000">
        <a:off x="4263379" y="987551"/>
        <a:ext cx="3962102" cy="29626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B8326-8CE5-4732-93B9-4B3C1527F1D0}">
      <dsp:nvSpPr>
        <dsp:cNvPr id="0" name=""/>
        <dsp:cNvSpPr/>
      </dsp:nvSpPr>
      <dsp:spPr>
        <a:xfrm>
          <a:off x="1756181" y="-113388"/>
          <a:ext cx="4717237" cy="4717237"/>
        </a:xfrm>
        <a:prstGeom prst="circularArrow">
          <a:avLst>
            <a:gd name="adj1" fmla="val 4668"/>
            <a:gd name="adj2" fmla="val 272909"/>
            <a:gd name="adj3" fmla="val 12890272"/>
            <a:gd name="adj4" fmla="val 17990813"/>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ABCC40-CF70-44EF-B21C-B2354A2E2D69}">
      <dsp:nvSpPr>
        <dsp:cNvPr id="0" name=""/>
        <dsp:cNvSpPr/>
      </dsp:nvSpPr>
      <dsp:spPr>
        <a:xfrm>
          <a:off x="2567731" y="1544"/>
          <a:ext cx="3094136" cy="154706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a:t>Husband gave life interest right to wife in a house property</a:t>
          </a:r>
        </a:p>
      </dsp:txBody>
      <dsp:txXfrm>
        <a:off x="2643253" y="77066"/>
        <a:ext cx="2943092" cy="1396024"/>
      </dsp:txXfrm>
    </dsp:sp>
    <dsp:sp modelId="{1C10B431-746D-474B-9621-CAEBBC51B4DB}">
      <dsp:nvSpPr>
        <dsp:cNvPr id="0" name=""/>
        <dsp:cNvSpPr/>
      </dsp:nvSpPr>
      <dsp:spPr>
        <a:xfrm>
          <a:off x="4261533" y="1695345"/>
          <a:ext cx="3094136" cy="154706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en-US" sz="1900" kern="1200" dirty="0"/>
            <a:t>After wife it was stated to devolve to his nephews</a:t>
          </a:r>
        </a:p>
      </dsp:txBody>
      <dsp:txXfrm>
        <a:off x="4337055" y="1770867"/>
        <a:ext cx="2943092" cy="1396024"/>
      </dsp:txXfrm>
    </dsp:sp>
    <dsp:sp modelId="{E3AFCFF1-08A2-4C4D-A207-9D6C936F89EA}">
      <dsp:nvSpPr>
        <dsp:cNvPr id="0" name=""/>
        <dsp:cNvSpPr/>
      </dsp:nvSpPr>
      <dsp:spPr>
        <a:xfrm>
          <a:off x="2567731" y="3389147"/>
          <a:ext cx="3094136" cy="154706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en-US" sz="1900" kern="1200" dirty="0"/>
            <a:t>It was not absolute property of wife and she was not allowed to donate it to </a:t>
          </a:r>
          <a:r>
            <a:rPr lang="en-US" sz="1900" kern="1200" dirty="0" err="1"/>
            <a:t>Gurudwara</a:t>
          </a:r>
          <a:endParaRPr lang="en-US" sz="1900" kern="1200" dirty="0"/>
        </a:p>
      </dsp:txBody>
      <dsp:txXfrm>
        <a:off x="2643253" y="3464669"/>
        <a:ext cx="2943092" cy="1396024"/>
      </dsp:txXfrm>
    </dsp:sp>
    <dsp:sp modelId="{89EF0E42-4E9F-4082-BAEF-BC86E48B4484}">
      <dsp:nvSpPr>
        <dsp:cNvPr id="0" name=""/>
        <dsp:cNvSpPr/>
      </dsp:nvSpPr>
      <dsp:spPr>
        <a:xfrm>
          <a:off x="873930" y="1695345"/>
          <a:ext cx="3094136" cy="154706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en-US" sz="1900" kern="1200" dirty="0"/>
            <a:t>Restricted right of enjoyment so she could not gift it as the property was not absolute property</a:t>
          </a:r>
        </a:p>
      </dsp:txBody>
      <dsp:txXfrm>
        <a:off x="949452" y="1770867"/>
        <a:ext cx="2943092" cy="13960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233D1-E3DD-4BB7-89E9-65E75D5199EC}">
      <dsp:nvSpPr>
        <dsp:cNvPr id="0" name=""/>
        <dsp:cNvSpPr/>
      </dsp:nvSpPr>
      <dsp:spPr>
        <a:xfrm>
          <a:off x="1004" y="411982"/>
          <a:ext cx="3656707" cy="182835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rtl="0">
            <a:lnSpc>
              <a:spcPct val="90000"/>
            </a:lnSpc>
            <a:spcBef>
              <a:spcPct val="0"/>
            </a:spcBef>
            <a:spcAft>
              <a:spcPct val="35000"/>
            </a:spcAft>
          </a:pPr>
          <a:r>
            <a:rPr lang="en-US" sz="4100" kern="1200" dirty="0"/>
            <a:t>Property inherited from parents</a:t>
          </a:r>
        </a:p>
      </dsp:txBody>
      <dsp:txXfrm>
        <a:off x="54555" y="465533"/>
        <a:ext cx="3549605" cy="1721251"/>
      </dsp:txXfrm>
    </dsp:sp>
    <dsp:sp modelId="{38528A8F-B5D2-431C-B436-BE344A9C3D1C}">
      <dsp:nvSpPr>
        <dsp:cNvPr id="0" name=""/>
        <dsp:cNvSpPr/>
      </dsp:nvSpPr>
      <dsp:spPr>
        <a:xfrm>
          <a:off x="366675" y="2240335"/>
          <a:ext cx="365670" cy="1371265"/>
        </a:xfrm>
        <a:custGeom>
          <a:avLst/>
          <a:gdLst/>
          <a:ahLst/>
          <a:cxnLst/>
          <a:rect l="0" t="0" r="0" b="0"/>
          <a:pathLst>
            <a:path>
              <a:moveTo>
                <a:pt x="0" y="0"/>
              </a:moveTo>
              <a:lnTo>
                <a:pt x="0" y="1371265"/>
              </a:lnTo>
              <a:lnTo>
                <a:pt x="365670" y="1371265"/>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0C9EA6-A3D8-48DC-A268-06AB51C52BD6}">
      <dsp:nvSpPr>
        <dsp:cNvPr id="0" name=""/>
        <dsp:cNvSpPr/>
      </dsp:nvSpPr>
      <dsp:spPr>
        <a:xfrm>
          <a:off x="732345" y="2697424"/>
          <a:ext cx="2925365" cy="1828353"/>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t" anchorCtr="0">
          <a:noAutofit/>
        </a:bodyPr>
        <a:lstStyle/>
        <a:p>
          <a:pPr lvl="0" algn="l" defTabSz="1333500" rtl="0">
            <a:lnSpc>
              <a:spcPct val="90000"/>
            </a:lnSpc>
            <a:spcBef>
              <a:spcPct val="0"/>
            </a:spcBef>
            <a:spcAft>
              <a:spcPct val="35000"/>
            </a:spcAft>
          </a:pPr>
          <a:r>
            <a:rPr lang="en-US" sz="3000" kern="1200"/>
            <a:t>Dies without children</a:t>
          </a:r>
        </a:p>
        <a:p>
          <a:pPr marL="228600" lvl="1" indent="-228600" algn="l" defTabSz="1022350" rtl="0">
            <a:lnSpc>
              <a:spcPct val="90000"/>
            </a:lnSpc>
            <a:spcBef>
              <a:spcPct val="0"/>
            </a:spcBef>
            <a:spcAft>
              <a:spcPct val="15000"/>
            </a:spcAft>
            <a:buChar char="••"/>
          </a:pPr>
          <a:r>
            <a:rPr lang="en-US" sz="2300" kern="1200"/>
            <a:t>Property will revert to father’s heirs</a:t>
          </a:r>
        </a:p>
      </dsp:txBody>
      <dsp:txXfrm>
        <a:off x="785896" y="2750975"/>
        <a:ext cx="2818263" cy="1721251"/>
      </dsp:txXfrm>
    </dsp:sp>
    <dsp:sp modelId="{8B1E3EFE-F0C2-40E0-8700-48509A0A8C2E}">
      <dsp:nvSpPr>
        <dsp:cNvPr id="0" name=""/>
        <dsp:cNvSpPr/>
      </dsp:nvSpPr>
      <dsp:spPr>
        <a:xfrm>
          <a:off x="4571888" y="411982"/>
          <a:ext cx="3656707" cy="182835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rtl="0">
            <a:lnSpc>
              <a:spcPct val="90000"/>
            </a:lnSpc>
            <a:spcBef>
              <a:spcPct val="0"/>
            </a:spcBef>
            <a:spcAft>
              <a:spcPct val="35000"/>
            </a:spcAft>
          </a:pPr>
          <a:r>
            <a:rPr lang="en-US" sz="4100" kern="1200" dirty="0"/>
            <a:t>Property inherited from husband side</a:t>
          </a:r>
        </a:p>
      </dsp:txBody>
      <dsp:txXfrm>
        <a:off x="4625439" y="465533"/>
        <a:ext cx="3549605" cy="1721251"/>
      </dsp:txXfrm>
    </dsp:sp>
    <dsp:sp modelId="{BCEA0954-AFE2-4C45-820A-93B7BC57342D}">
      <dsp:nvSpPr>
        <dsp:cNvPr id="0" name=""/>
        <dsp:cNvSpPr/>
      </dsp:nvSpPr>
      <dsp:spPr>
        <a:xfrm>
          <a:off x="4937559" y="2240335"/>
          <a:ext cx="365670" cy="1371265"/>
        </a:xfrm>
        <a:custGeom>
          <a:avLst/>
          <a:gdLst/>
          <a:ahLst/>
          <a:cxnLst/>
          <a:rect l="0" t="0" r="0" b="0"/>
          <a:pathLst>
            <a:path>
              <a:moveTo>
                <a:pt x="0" y="0"/>
              </a:moveTo>
              <a:lnTo>
                <a:pt x="0" y="1371265"/>
              </a:lnTo>
              <a:lnTo>
                <a:pt x="365670" y="1371265"/>
              </a:lnTo>
            </a:path>
          </a:pathLst>
        </a:custGeom>
        <a:noFill/>
        <a:ln w="1905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C2D5A5-D7D0-44D0-A4C0-FB1E0784369C}">
      <dsp:nvSpPr>
        <dsp:cNvPr id="0" name=""/>
        <dsp:cNvSpPr/>
      </dsp:nvSpPr>
      <dsp:spPr>
        <a:xfrm>
          <a:off x="5303229" y="2697424"/>
          <a:ext cx="2925365" cy="1828353"/>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t" anchorCtr="0">
          <a:noAutofit/>
        </a:bodyPr>
        <a:lstStyle/>
        <a:p>
          <a:pPr lvl="0" algn="l" defTabSz="1333500" rtl="0">
            <a:lnSpc>
              <a:spcPct val="90000"/>
            </a:lnSpc>
            <a:spcBef>
              <a:spcPct val="0"/>
            </a:spcBef>
            <a:spcAft>
              <a:spcPct val="35000"/>
            </a:spcAft>
          </a:pPr>
          <a:r>
            <a:rPr lang="en-US" sz="3000" kern="1200"/>
            <a:t>Dies without children</a:t>
          </a:r>
        </a:p>
        <a:p>
          <a:pPr marL="228600" lvl="1" indent="-228600" algn="l" defTabSz="1022350" rtl="0">
            <a:lnSpc>
              <a:spcPct val="90000"/>
            </a:lnSpc>
            <a:spcBef>
              <a:spcPct val="0"/>
            </a:spcBef>
            <a:spcAft>
              <a:spcPct val="15000"/>
            </a:spcAft>
            <a:buChar char="••"/>
          </a:pPr>
          <a:r>
            <a:rPr lang="en-US" sz="2300" kern="1200"/>
            <a:t>Property reverts to husband’s heirs</a:t>
          </a:r>
        </a:p>
      </dsp:txBody>
      <dsp:txXfrm>
        <a:off x="5356780" y="2750975"/>
        <a:ext cx="2818263" cy="172125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1936"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rtl="0">
            <a:lnSpc>
              <a:spcPct val="90000"/>
            </a:lnSpc>
            <a:spcBef>
              <a:spcPct val="0"/>
            </a:spcBef>
            <a:spcAft>
              <a:spcPct val="35000"/>
            </a:spcAft>
          </a:pPr>
          <a:r>
            <a:rPr lang="en-US" sz="3100" kern="1200" dirty="0"/>
            <a:t>Husband</a:t>
          </a:r>
        </a:p>
      </dsp:txBody>
      <dsp:txXfrm>
        <a:off x="1936" y="1975104"/>
        <a:ext cx="2029810" cy="1975104"/>
      </dsp:txXfrm>
    </dsp:sp>
    <dsp:sp modelId="{B1913C0A-ECCC-4F91-942C-5F894CBF5762}">
      <dsp:nvSpPr>
        <dsp:cNvPr id="0" name=""/>
        <dsp:cNvSpPr/>
      </dsp:nvSpPr>
      <dsp:spPr>
        <a:xfrm>
          <a:off x="194704"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2092641"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rtl="0">
            <a:lnSpc>
              <a:spcPct val="90000"/>
            </a:lnSpc>
            <a:spcBef>
              <a:spcPct val="0"/>
            </a:spcBef>
            <a:spcAft>
              <a:spcPct val="35000"/>
            </a:spcAft>
          </a:pPr>
          <a:r>
            <a:rPr lang="en-US" sz="3100" kern="1200" dirty="0"/>
            <a:t>Son</a:t>
          </a:r>
        </a:p>
      </dsp:txBody>
      <dsp:txXfrm>
        <a:off x="2092641" y="1975104"/>
        <a:ext cx="2029810" cy="1975104"/>
      </dsp:txXfrm>
    </dsp:sp>
    <dsp:sp modelId="{387DE592-E0B1-4BF7-B5C0-1CF827B7ECCA}">
      <dsp:nvSpPr>
        <dsp:cNvPr id="0" name=""/>
        <dsp:cNvSpPr/>
      </dsp:nvSpPr>
      <dsp:spPr>
        <a:xfrm>
          <a:off x="2285410"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2FF064-AD49-4588-B9CB-17B024C75770}">
      <dsp:nvSpPr>
        <dsp:cNvPr id="0" name=""/>
        <dsp:cNvSpPr/>
      </dsp:nvSpPr>
      <dsp:spPr>
        <a:xfrm>
          <a:off x="4183347"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rtl="0">
            <a:lnSpc>
              <a:spcPct val="90000"/>
            </a:lnSpc>
            <a:spcBef>
              <a:spcPct val="0"/>
            </a:spcBef>
            <a:spcAft>
              <a:spcPct val="35000"/>
            </a:spcAft>
          </a:pPr>
          <a:r>
            <a:rPr lang="en-US" sz="3100" kern="1200" dirty="0"/>
            <a:t>daughter</a:t>
          </a:r>
        </a:p>
      </dsp:txBody>
      <dsp:txXfrm>
        <a:off x="4183347" y="1975104"/>
        <a:ext cx="2029810" cy="1975104"/>
      </dsp:txXfrm>
    </dsp:sp>
    <dsp:sp modelId="{698A6786-A4BD-4DED-B8DC-D72D49D92704}">
      <dsp:nvSpPr>
        <dsp:cNvPr id="0" name=""/>
        <dsp:cNvSpPr/>
      </dsp:nvSpPr>
      <dsp:spPr>
        <a:xfrm>
          <a:off x="4376115" y="296265"/>
          <a:ext cx="1644274"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CCA322-876D-4151-AAA8-B591D606BF29}">
      <dsp:nvSpPr>
        <dsp:cNvPr id="0" name=""/>
        <dsp:cNvSpPr/>
      </dsp:nvSpPr>
      <dsp:spPr>
        <a:xfrm>
          <a:off x="6274052"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rtl="0">
            <a:lnSpc>
              <a:spcPct val="90000"/>
            </a:lnSpc>
            <a:spcBef>
              <a:spcPct val="0"/>
            </a:spcBef>
            <a:spcAft>
              <a:spcPct val="35000"/>
            </a:spcAft>
          </a:pPr>
          <a:r>
            <a:rPr lang="en-US" sz="3100" kern="1200" dirty="0"/>
            <a:t>Mother and Father</a:t>
          </a:r>
        </a:p>
      </dsp:txBody>
      <dsp:txXfrm>
        <a:off x="6274052" y="1975104"/>
        <a:ext cx="2029810" cy="1975104"/>
      </dsp:txXfrm>
    </dsp:sp>
    <dsp:sp modelId="{EA3E8467-5B3F-4D21-877A-A63ADBE69D65}">
      <dsp:nvSpPr>
        <dsp:cNvPr id="0" name=""/>
        <dsp:cNvSpPr/>
      </dsp:nvSpPr>
      <dsp:spPr>
        <a:xfrm>
          <a:off x="6466820" y="296265"/>
          <a:ext cx="1644274"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3568"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rtl="0">
            <a:lnSpc>
              <a:spcPct val="90000"/>
            </a:lnSpc>
            <a:spcBef>
              <a:spcPct val="0"/>
            </a:spcBef>
            <a:spcAft>
              <a:spcPct val="35000"/>
            </a:spcAft>
          </a:pPr>
          <a:r>
            <a:rPr lang="en-US" sz="4800" kern="1200" dirty="0"/>
            <a:t>Ex Husband (</a:t>
          </a:r>
          <a:r>
            <a:rPr lang="en-US" sz="4800" kern="1200" dirty="0" err="1"/>
            <a:t>Divorsed</a:t>
          </a:r>
          <a:r>
            <a:rPr lang="en-US" sz="4800" kern="1200" dirty="0"/>
            <a:t>)</a:t>
          </a:r>
        </a:p>
      </dsp:txBody>
      <dsp:txXfrm>
        <a:off x="3568" y="1975104"/>
        <a:ext cx="4088010" cy="1975104"/>
      </dsp:txXfrm>
    </dsp:sp>
    <dsp:sp modelId="{B1913C0A-ECCC-4F91-942C-5F894CBF5762}">
      <dsp:nvSpPr>
        <dsp:cNvPr id="0" name=""/>
        <dsp:cNvSpPr/>
      </dsp:nvSpPr>
      <dsp:spPr>
        <a:xfrm>
          <a:off x="1225437"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CCA322-876D-4151-AAA8-B591D606BF29}">
      <dsp:nvSpPr>
        <dsp:cNvPr id="0" name=""/>
        <dsp:cNvSpPr/>
      </dsp:nvSpPr>
      <dsp:spPr>
        <a:xfrm>
          <a:off x="4214220"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rtl="0">
            <a:lnSpc>
              <a:spcPct val="90000"/>
            </a:lnSpc>
            <a:spcBef>
              <a:spcPct val="0"/>
            </a:spcBef>
            <a:spcAft>
              <a:spcPct val="35000"/>
            </a:spcAft>
          </a:pPr>
          <a:r>
            <a:rPr lang="en-US" sz="4800" kern="1200" dirty="0"/>
            <a:t>Mother and Father</a:t>
          </a:r>
        </a:p>
      </dsp:txBody>
      <dsp:txXfrm>
        <a:off x="4214220" y="1975104"/>
        <a:ext cx="4088010" cy="1975104"/>
      </dsp:txXfrm>
    </dsp:sp>
    <dsp:sp modelId="{EA3E8467-5B3F-4D21-877A-A63ADBE69D65}">
      <dsp:nvSpPr>
        <dsp:cNvPr id="0" name=""/>
        <dsp:cNvSpPr/>
      </dsp:nvSpPr>
      <dsp:spPr>
        <a:xfrm>
          <a:off x="5436088"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3568"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rtl="0">
            <a:lnSpc>
              <a:spcPct val="90000"/>
            </a:lnSpc>
            <a:spcBef>
              <a:spcPct val="0"/>
            </a:spcBef>
            <a:spcAft>
              <a:spcPct val="35000"/>
            </a:spcAft>
          </a:pPr>
          <a:r>
            <a:rPr lang="hi-IN" sz="3700" kern="1200" dirty="0"/>
            <a:t>देवर </a:t>
          </a:r>
          <a:endParaRPr lang="en-US" sz="3700" kern="1200" dirty="0"/>
        </a:p>
      </dsp:txBody>
      <dsp:txXfrm>
        <a:off x="3568" y="1975104"/>
        <a:ext cx="4088010" cy="1975104"/>
      </dsp:txXfrm>
    </dsp:sp>
    <dsp:sp modelId="{B1913C0A-ECCC-4F91-942C-5F894CBF5762}">
      <dsp:nvSpPr>
        <dsp:cNvPr id="0" name=""/>
        <dsp:cNvSpPr/>
      </dsp:nvSpPr>
      <dsp:spPr>
        <a:xfrm>
          <a:off x="1225437" y="296265"/>
          <a:ext cx="1644274"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4214220" y="0"/>
          <a:ext cx="40880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rtl="0">
            <a:lnSpc>
              <a:spcPct val="90000"/>
            </a:lnSpc>
            <a:spcBef>
              <a:spcPct val="0"/>
            </a:spcBef>
            <a:spcAft>
              <a:spcPct val="35000"/>
            </a:spcAft>
          </a:pPr>
          <a:r>
            <a:rPr lang="hi-IN" sz="3700" kern="1200" dirty="0"/>
            <a:t>ननद का बेटा (भतीजा)</a:t>
          </a:r>
          <a:endParaRPr lang="en-US" sz="3700" kern="1200" dirty="0"/>
        </a:p>
      </dsp:txBody>
      <dsp:txXfrm>
        <a:off x="4214220" y="1975104"/>
        <a:ext cx="4088010" cy="1975104"/>
      </dsp:txXfrm>
    </dsp:sp>
    <dsp:sp modelId="{387DE592-E0B1-4BF7-B5C0-1CF827B7ECCA}">
      <dsp:nvSpPr>
        <dsp:cNvPr id="0" name=""/>
        <dsp:cNvSpPr/>
      </dsp:nvSpPr>
      <dsp:spPr>
        <a:xfrm>
          <a:off x="5436088"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C120F-4BD2-4015-9DF0-9814DF92CB44}">
      <dsp:nvSpPr>
        <dsp:cNvPr id="0" name=""/>
        <dsp:cNvSpPr/>
      </dsp:nvSpPr>
      <dsp:spPr>
        <a:xfrm>
          <a:off x="3492284" y="448430"/>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1" kern="1200" dirty="0">
              <a:latin typeface="Roboto" panose="02000000000000000000" pitchFamily="2" charset="0"/>
              <a:ea typeface="Roboto" panose="02000000000000000000" pitchFamily="2" charset="0"/>
              <a:cs typeface="Roboto" panose="02000000000000000000" pitchFamily="2" charset="0"/>
            </a:rPr>
            <a:t>Person dies</a:t>
          </a:r>
        </a:p>
      </dsp:txBody>
      <dsp:txXfrm>
        <a:off x="3515573" y="471719"/>
        <a:ext cx="1146129" cy="748560"/>
      </dsp:txXfrm>
    </dsp:sp>
    <dsp:sp modelId="{6E0967E8-AA66-4D91-906F-84C79F675144}">
      <dsp:nvSpPr>
        <dsp:cNvPr id="0" name=""/>
        <dsp:cNvSpPr/>
      </dsp:nvSpPr>
      <dsp:spPr>
        <a:xfrm>
          <a:off x="2150488" y="1243568"/>
          <a:ext cx="1938149" cy="318055"/>
        </a:xfrm>
        <a:custGeom>
          <a:avLst/>
          <a:gdLst/>
          <a:ahLst/>
          <a:cxnLst/>
          <a:rect l="0" t="0" r="0" b="0"/>
          <a:pathLst>
            <a:path>
              <a:moveTo>
                <a:pt x="1938149" y="0"/>
              </a:moveTo>
              <a:lnTo>
                <a:pt x="1938149" y="159027"/>
              </a:lnTo>
              <a:lnTo>
                <a:pt x="0" y="159027"/>
              </a:lnTo>
              <a:lnTo>
                <a:pt x="0" y="318055"/>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7B41D5-C092-4CA8-B42F-1BE347A01F70}">
      <dsp:nvSpPr>
        <dsp:cNvPr id="0" name=""/>
        <dsp:cNvSpPr/>
      </dsp:nvSpPr>
      <dsp:spPr>
        <a:xfrm>
          <a:off x="1554134" y="1561624"/>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1" kern="1200" dirty="0">
              <a:latin typeface="Roboto" panose="02000000000000000000" pitchFamily="2" charset="0"/>
              <a:ea typeface="Roboto" panose="02000000000000000000" pitchFamily="2" charset="0"/>
              <a:cs typeface="Roboto" panose="02000000000000000000" pitchFamily="2" charset="0"/>
            </a:rPr>
            <a:t>No Will</a:t>
          </a:r>
        </a:p>
      </dsp:txBody>
      <dsp:txXfrm>
        <a:off x="1577423" y="1584913"/>
        <a:ext cx="1146129" cy="748560"/>
      </dsp:txXfrm>
    </dsp:sp>
    <dsp:sp modelId="{184707FA-93AC-49F8-A0F2-524E7FE96B2A}">
      <dsp:nvSpPr>
        <dsp:cNvPr id="0" name=""/>
        <dsp:cNvSpPr/>
      </dsp:nvSpPr>
      <dsp:spPr>
        <a:xfrm>
          <a:off x="599968" y="2356762"/>
          <a:ext cx="1550519" cy="318055"/>
        </a:xfrm>
        <a:custGeom>
          <a:avLst/>
          <a:gdLst/>
          <a:ahLst/>
          <a:cxnLst/>
          <a:rect l="0" t="0" r="0" b="0"/>
          <a:pathLst>
            <a:path>
              <a:moveTo>
                <a:pt x="1550519" y="0"/>
              </a:moveTo>
              <a:lnTo>
                <a:pt x="1550519" y="159027"/>
              </a:lnTo>
              <a:lnTo>
                <a:pt x="0" y="159027"/>
              </a:lnTo>
              <a:lnTo>
                <a:pt x="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D37E0F-9869-463F-A143-AB05086E6674}">
      <dsp:nvSpPr>
        <dsp:cNvPr id="0" name=""/>
        <dsp:cNvSpPr/>
      </dsp:nvSpPr>
      <dsp:spPr>
        <a:xfrm>
          <a:off x="3614" y="2674818"/>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dirty="0">
              <a:latin typeface="Roboto" panose="02000000000000000000" pitchFamily="2" charset="0"/>
              <a:ea typeface="Roboto" panose="02000000000000000000" pitchFamily="2" charset="0"/>
              <a:cs typeface="Roboto" panose="02000000000000000000" pitchFamily="2" charset="0"/>
            </a:rPr>
            <a:t>Hindu, Jain Sikh</a:t>
          </a:r>
        </a:p>
      </dsp:txBody>
      <dsp:txXfrm>
        <a:off x="26903" y="2698107"/>
        <a:ext cx="1146129" cy="748560"/>
      </dsp:txXfrm>
    </dsp:sp>
    <dsp:sp modelId="{EFDF0095-80FF-4DC2-AB4C-B4E48A7CC95F}">
      <dsp:nvSpPr>
        <dsp:cNvPr id="0" name=""/>
        <dsp:cNvSpPr/>
      </dsp:nvSpPr>
      <dsp:spPr>
        <a:xfrm>
          <a:off x="554248" y="3469956"/>
          <a:ext cx="91440" cy="318055"/>
        </a:xfrm>
        <a:custGeom>
          <a:avLst/>
          <a:gdLst/>
          <a:ahLst/>
          <a:cxnLst/>
          <a:rect l="0" t="0" r="0" b="0"/>
          <a:pathLst>
            <a:path>
              <a:moveTo>
                <a:pt x="45720" y="0"/>
              </a:moveTo>
              <a:lnTo>
                <a:pt x="4572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67A011-0C35-46C8-BFC1-F515938CC6E4}">
      <dsp:nvSpPr>
        <dsp:cNvPr id="0" name=""/>
        <dsp:cNvSpPr/>
      </dsp:nvSpPr>
      <dsp:spPr>
        <a:xfrm>
          <a:off x="3614" y="3788012"/>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dirty="0">
              <a:latin typeface="Roboto" panose="02000000000000000000" pitchFamily="2" charset="0"/>
              <a:ea typeface="Roboto" panose="02000000000000000000" pitchFamily="2" charset="0"/>
              <a:cs typeface="Roboto" panose="02000000000000000000" pitchFamily="2" charset="0"/>
            </a:rPr>
            <a:t>Hindu Succession Act</a:t>
          </a:r>
        </a:p>
      </dsp:txBody>
      <dsp:txXfrm>
        <a:off x="26903" y="3811301"/>
        <a:ext cx="1146129" cy="748560"/>
      </dsp:txXfrm>
    </dsp:sp>
    <dsp:sp modelId="{6736684A-C2DE-4365-8518-3F11C0335F23}">
      <dsp:nvSpPr>
        <dsp:cNvPr id="0" name=""/>
        <dsp:cNvSpPr/>
      </dsp:nvSpPr>
      <dsp:spPr>
        <a:xfrm>
          <a:off x="2104768" y="2356762"/>
          <a:ext cx="91440" cy="318055"/>
        </a:xfrm>
        <a:custGeom>
          <a:avLst/>
          <a:gdLst/>
          <a:ahLst/>
          <a:cxnLst/>
          <a:rect l="0" t="0" r="0" b="0"/>
          <a:pathLst>
            <a:path>
              <a:moveTo>
                <a:pt x="45720" y="0"/>
              </a:moveTo>
              <a:lnTo>
                <a:pt x="4572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33A016-FB1F-44D3-B634-DCE397AFBAB9}">
      <dsp:nvSpPr>
        <dsp:cNvPr id="0" name=""/>
        <dsp:cNvSpPr/>
      </dsp:nvSpPr>
      <dsp:spPr>
        <a:xfrm>
          <a:off x="1554134" y="2674818"/>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dirty="0">
              <a:latin typeface="Roboto" panose="02000000000000000000" pitchFamily="2" charset="0"/>
              <a:ea typeface="Roboto" panose="02000000000000000000" pitchFamily="2" charset="0"/>
              <a:cs typeface="Roboto" panose="02000000000000000000" pitchFamily="2" charset="0"/>
            </a:rPr>
            <a:t>Muslim</a:t>
          </a:r>
        </a:p>
      </dsp:txBody>
      <dsp:txXfrm>
        <a:off x="1577423" y="2698107"/>
        <a:ext cx="1146129" cy="748560"/>
      </dsp:txXfrm>
    </dsp:sp>
    <dsp:sp modelId="{916430C2-E5B7-4598-9A65-65297FC668A8}">
      <dsp:nvSpPr>
        <dsp:cNvPr id="0" name=""/>
        <dsp:cNvSpPr/>
      </dsp:nvSpPr>
      <dsp:spPr>
        <a:xfrm>
          <a:off x="2104768" y="3469956"/>
          <a:ext cx="91440" cy="318055"/>
        </a:xfrm>
        <a:custGeom>
          <a:avLst/>
          <a:gdLst/>
          <a:ahLst/>
          <a:cxnLst/>
          <a:rect l="0" t="0" r="0" b="0"/>
          <a:pathLst>
            <a:path>
              <a:moveTo>
                <a:pt x="45720" y="0"/>
              </a:moveTo>
              <a:lnTo>
                <a:pt x="4572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3528A7-59E1-4D6C-B286-386CE6A5254D}">
      <dsp:nvSpPr>
        <dsp:cNvPr id="0" name=""/>
        <dsp:cNvSpPr/>
      </dsp:nvSpPr>
      <dsp:spPr>
        <a:xfrm>
          <a:off x="1554134" y="3788012"/>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a:latin typeface="Roboto" panose="02000000000000000000" pitchFamily="2" charset="0"/>
              <a:ea typeface="Roboto" panose="02000000000000000000" pitchFamily="2" charset="0"/>
              <a:cs typeface="Roboto" panose="02000000000000000000" pitchFamily="2" charset="0"/>
            </a:rPr>
            <a:t>Shariat Law</a:t>
          </a:r>
        </a:p>
      </dsp:txBody>
      <dsp:txXfrm>
        <a:off x="1577423" y="3811301"/>
        <a:ext cx="1146129" cy="748560"/>
      </dsp:txXfrm>
    </dsp:sp>
    <dsp:sp modelId="{A25CDC20-3AD2-43CF-8735-C4E969FFB8E5}">
      <dsp:nvSpPr>
        <dsp:cNvPr id="0" name=""/>
        <dsp:cNvSpPr/>
      </dsp:nvSpPr>
      <dsp:spPr>
        <a:xfrm>
          <a:off x="2150488" y="2356762"/>
          <a:ext cx="1550519" cy="318055"/>
        </a:xfrm>
        <a:custGeom>
          <a:avLst/>
          <a:gdLst/>
          <a:ahLst/>
          <a:cxnLst/>
          <a:rect l="0" t="0" r="0" b="0"/>
          <a:pathLst>
            <a:path>
              <a:moveTo>
                <a:pt x="0" y="0"/>
              </a:moveTo>
              <a:lnTo>
                <a:pt x="0" y="159027"/>
              </a:lnTo>
              <a:lnTo>
                <a:pt x="1550519" y="159027"/>
              </a:lnTo>
              <a:lnTo>
                <a:pt x="1550519"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67967B-71C9-4E9E-AD5C-78E1687CD9B5}">
      <dsp:nvSpPr>
        <dsp:cNvPr id="0" name=""/>
        <dsp:cNvSpPr/>
      </dsp:nvSpPr>
      <dsp:spPr>
        <a:xfrm>
          <a:off x="3104654" y="2674818"/>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a:latin typeface="Roboto" panose="02000000000000000000" pitchFamily="2" charset="0"/>
              <a:ea typeface="Roboto" panose="02000000000000000000" pitchFamily="2" charset="0"/>
              <a:cs typeface="Roboto" panose="02000000000000000000" pitchFamily="2" charset="0"/>
            </a:rPr>
            <a:t>Christian, Parsi, Jew</a:t>
          </a:r>
        </a:p>
      </dsp:txBody>
      <dsp:txXfrm>
        <a:off x="3127943" y="2698107"/>
        <a:ext cx="1146129" cy="748560"/>
      </dsp:txXfrm>
    </dsp:sp>
    <dsp:sp modelId="{2356608E-EB92-4E64-8E93-293B44319281}">
      <dsp:nvSpPr>
        <dsp:cNvPr id="0" name=""/>
        <dsp:cNvSpPr/>
      </dsp:nvSpPr>
      <dsp:spPr>
        <a:xfrm>
          <a:off x="3655288" y="3469956"/>
          <a:ext cx="91440" cy="318055"/>
        </a:xfrm>
        <a:custGeom>
          <a:avLst/>
          <a:gdLst/>
          <a:ahLst/>
          <a:cxnLst/>
          <a:rect l="0" t="0" r="0" b="0"/>
          <a:pathLst>
            <a:path>
              <a:moveTo>
                <a:pt x="45720" y="0"/>
              </a:moveTo>
              <a:lnTo>
                <a:pt x="4572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A522F7-7E9C-477F-ACFA-3EBA2F2C015C}">
      <dsp:nvSpPr>
        <dsp:cNvPr id="0" name=""/>
        <dsp:cNvSpPr/>
      </dsp:nvSpPr>
      <dsp:spPr>
        <a:xfrm>
          <a:off x="3104654" y="3788012"/>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a:latin typeface="Roboto" panose="02000000000000000000" pitchFamily="2" charset="0"/>
              <a:ea typeface="Roboto" panose="02000000000000000000" pitchFamily="2" charset="0"/>
              <a:cs typeface="Roboto" panose="02000000000000000000" pitchFamily="2" charset="0"/>
            </a:rPr>
            <a:t>Indian Sucession Act</a:t>
          </a:r>
        </a:p>
      </dsp:txBody>
      <dsp:txXfrm>
        <a:off x="3127943" y="3811301"/>
        <a:ext cx="1146129" cy="748560"/>
      </dsp:txXfrm>
    </dsp:sp>
    <dsp:sp modelId="{8ABF3E01-4330-4A16-8501-4E450914D61D}">
      <dsp:nvSpPr>
        <dsp:cNvPr id="0" name=""/>
        <dsp:cNvSpPr/>
      </dsp:nvSpPr>
      <dsp:spPr>
        <a:xfrm>
          <a:off x="4088637" y="1243568"/>
          <a:ext cx="1938149" cy="318055"/>
        </a:xfrm>
        <a:custGeom>
          <a:avLst/>
          <a:gdLst/>
          <a:ahLst/>
          <a:cxnLst/>
          <a:rect l="0" t="0" r="0" b="0"/>
          <a:pathLst>
            <a:path>
              <a:moveTo>
                <a:pt x="0" y="0"/>
              </a:moveTo>
              <a:lnTo>
                <a:pt x="0" y="159027"/>
              </a:lnTo>
              <a:lnTo>
                <a:pt x="1938149" y="159027"/>
              </a:lnTo>
              <a:lnTo>
                <a:pt x="1938149" y="318055"/>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6AD7DF-0068-4F6C-AD78-7C75B65E8451}">
      <dsp:nvSpPr>
        <dsp:cNvPr id="0" name=""/>
        <dsp:cNvSpPr/>
      </dsp:nvSpPr>
      <dsp:spPr>
        <a:xfrm>
          <a:off x="5430434" y="1561624"/>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1" kern="1200" dirty="0">
              <a:latin typeface="Roboto" panose="02000000000000000000" pitchFamily="2" charset="0"/>
              <a:ea typeface="Roboto" panose="02000000000000000000" pitchFamily="2" charset="0"/>
              <a:cs typeface="Roboto" panose="02000000000000000000" pitchFamily="2" charset="0"/>
            </a:rPr>
            <a:t>Testamentary Will</a:t>
          </a:r>
        </a:p>
      </dsp:txBody>
      <dsp:txXfrm>
        <a:off x="5453723" y="1584913"/>
        <a:ext cx="1146129" cy="748560"/>
      </dsp:txXfrm>
    </dsp:sp>
    <dsp:sp modelId="{D1C64937-8828-4236-8129-639C868C65BE}">
      <dsp:nvSpPr>
        <dsp:cNvPr id="0" name=""/>
        <dsp:cNvSpPr/>
      </dsp:nvSpPr>
      <dsp:spPr>
        <a:xfrm>
          <a:off x="5251527" y="2356762"/>
          <a:ext cx="775259" cy="318055"/>
        </a:xfrm>
        <a:custGeom>
          <a:avLst/>
          <a:gdLst/>
          <a:ahLst/>
          <a:cxnLst/>
          <a:rect l="0" t="0" r="0" b="0"/>
          <a:pathLst>
            <a:path>
              <a:moveTo>
                <a:pt x="775259" y="0"/>
              </a:moveTo>
              <a:lnTo>
                <a:pt x="775259" y="159027"/>
              </a:lnTo>
              <a:lnTo>
                <a:pt x="0" y="159027"/>
              </a:lnTo>
              <a:lnTo>
                <a:pt x="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A16316-3239-4B1E-A590-BAFF0A858017}">
      <dsp:nvSpPr>
        <dsp:cNvPr id="0" name=""/>
        <dsp:cNvSpPr/>
      </dsp:nvSpPr>
      <dsp:spPr>
        <a:xfrm>
          <a:off x="4655174" y="2674818"/>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dirty="0">
              <a:latin typeface="Roboto" panose="02000000000000000000" pitchFamily="2" charset="0"/>
              <a:ea typeface="Roboto" panose="02000000000000000000" pitchFamily="2" charset="0"/>
              <a:cs typeface="Roboto" panose="02000000000000000000" pitchFamily="2" charset="0"/>
            </a:rPr>
            <a:t>Hindus, Christian, </a:t>
          </a:r>
          <a:r>
            <a:rPr lang="en-US" sz="1100" b="0" kern="1200" dirty="0" err="1">
              <a:latin typeface="Roboto" panose="02000000000000000000" pitchFamily="2" charset="0"/>
              <a:ea typeface="Roboto" panose="02000000000000000000" pitchFamily="2" charset="0"/>
              <a:cs typeface="Roboto" panose="02000000000000000000" pitchFamily="2" charset="0"/>
            </a:rPr>
            <a:t>Parsi</a:t>
          </a:r>
          <a:r>
            <a:rPr lang="en-US" sz="1100" b="0" kern="1200" dirty="0">
              <a:latin typeface="Roboto" panose="02000000000000000000" pitchFamily="2" charset="0"/>
              <a:ea typeface="Roboto" panose="02000000000000000000" pitchFamily="2" charset="0"/>
              <a:cs typeface="Roboto" panose="02000000000000000000" pitchFamily="2" charset="0"/>
            </a:rPr>
            <a:t>, Jew, Sikh, Jain</a:t>
          </a:r>
        </a:p>
      </dsp:txBody>
      <dsp:txXfrm>
        <a:off x="4678463" y="2698107"/>
        <a:ext cx="1146129" cy="748560"/>
      </dsp:txXfrm>
    </dsp:sp>
    <dsp:sp modelId="{4D216407-F7A7-474D-A68B-66577C36C53D}">
      <dsp:nvSpPr>
        <dsp:cNvPr id="0" name=""/>
        <dsp:cNvSpPr/>
      </dsp:nvSpPr>
      <dsp:spPr>
        <a:xfrm>
          <a:off x="5205807" y="3469956"/>
          <a:ext cx="91440" cy="318055"/>
        </a:xfrm>
        <a:custGeom>
          <a:avLst/>
          <a:gdLst/>
          <a:ahLst/>
          <a:cxnLst/>
          <a:rect l="0" t="0" r="0" b="0"/>
          <a:pathLst>
            <a:path>
              <a:moveTo>
                <a:pt x="45720" y="0"/>
              </a:moveTo>
              <a:lnTo>
                <a:pt x="4572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B47F9E-0291-48D2-A564-88EE43C561AB}">
      <dsp:nvSpPr>
        <dsp:cNvPr id="0" name=""/>
        <dsp:cNvSpPr/>
      </dsp:nvSpPr>
      <dsp:spPr>
        <a:xfrm>
          <a:off x="4655174" y="3788012"/>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a:latin typeface="Roboto" panose="02000000000000000000" pitchFamily="2" charset="0"/>
              <a:ea typeface="Roboto" panose="02000000000000000000" pitchFamily="2" charset="0"/>
              <a:cs typeface="Roboto" panose="02000000000000000000" pitchFamily="2" charset="0"/>
            </a:rPr>
            <a:t>Indian Succession Act</a:t>
          </a:r>
        </a:p>
      </dsp:txBody>
      <dsp:txXfrm>
        <a:off x="4678463" y="3811301"/>
        <a:ext cx="1146129" cy="748560"/>
      </dsp:txXfrm>
    </dsp:sp>
    <dsp:sp modelId="{BF3C2B3E-93E6-4012-A58C-5DCA74EA112A}">
      <dsp:nvSpPr>
        <dsp:cNvPr id="0" name=""/>
        <dsp:cNvSpPr/>
      </dsp:nvSpPr>
      <dsp:spPr>
        <a:xfrm>
          <a:off x="6026787" y="2356762"/>
          <a:ext cx="775259" cy="318055"/>
        </a:xfrm>
        <a:custGeom>
          <a:avLst/>
          <a:gdLst/>
          <a:ahLst/>
          <a:cxnLst/>
          <a:rect l="0" t="0" r="0" b="0"/>
          <a:pathLst>
            <a:path>
              <a:moveTo>
                <a:pt x="0" y="0"/>
              </a:moveTo>
              <a:lnTo>
                <a:pt x="0" y="159027"/>
              </a:lnTo>
              <a:lnTo>
                <a:pt x="775259" y="159027"/>
              </a:lnTo>
              <a:lnTo>
                <a:pt x="775259"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2699FE-1DD5-4337-86B1-26FA7540100C}">
      <dsp:nvSpPr>
        <dsp:cNvPr id="0" name=""/>
        <dsp:cNvSpPr/>
      </dsp:nvSpPr>
      <dsp:spPr>
        <a:xfrm>
          <a:off x="6205694" y="2674818"/>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a:latin typeface="Roboto" panose="02000000000000000000" pitchFamily="2" charset="0"/>
              <a:ea typeface="Roboto" panose="02000000000000000000" pitchFamily="2" charset="0"/>
              <a:cs typeface="Roboto" panose="02000000000000000000" pitchFamily="2" charset="0"/>
            </a:rPr>
            <a:t>Muslim</a:t>
          </a:r>
        </a:p>
      </dsp:txBody>
      <dsp:txXfrm>
        <a:off x="6228983" y="2698107"/>
        <a:ext cx="1146129" cy="748560"/>
      </dsp:txXfrm>
    </dsp:sp>
    <dsp:sp modelId="{E22AE509-BCE5-4198-B6C3-FAB20B9DE44B}">
      <dsp:nvSpPr>
        <dsp:cNvPr id="0" name=""/>
        <dsp:cNvSpPr/>
      </dsp:nvSpPr>
      <dsp:spPr>
        <a:xfrm>
          <a:off x="6756327" y="3469956"/>
          <a:ext cx="91440" cy="318055"/>
        </a:xfrm>
        <a:custGeom>
          <a:avLst/>
          <a:gdLst/>
          <a:ahLst/>
          <a:cxnLst/>
          <a:rect l="0" t="0" r="0" b="0"/>
          <a:pathLst>
            <a:path>
              <a:moveTo>
                <a:pt x="45720" y="0"/>
              </a:moveTo>
              <a:lnTo>
                <a:pt x="45720" y="318055"/>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88B3A-C694-4E44-80E1-E8D9C389A6DC}">
      <dsp:nvSpPr>
        <dsp:cNvPr id="0" name=""/>
        <dsp:cNvSpPr/>
      </dsp:nvSpPr>
      <dsp:spPr>
        <a:xfrm>
          <a:off x="6205694" y="3788012"/>
          <a:ext cx="1192707" cy="795138"/>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b="0" kern="1200">
              <a:latin typeface="Roboto" panose="02000000000000000000" pitchFamily="2" charset="0"/>
              <a:ea typeface="Roboto" panose="02000000000000000000" pitchFamily="2" charset="0"/>
              <a:cs typeface="Roboto" panose="02000000000000000000" pitchFamily="2" charset="0"/>
            </a:rPr>
            <a:t>Shariat Law</a:t>
          </a:r>
        </a:p>
      </dsp:txBody>
      <dsp:txXfrm>
        <a:off x="6228983" y="3811301"/>
        <a:ext cx="1146129" cy="74856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6AFDB-BC04-4507-82B5-6E6F5831BEA9}">
      <dsp:nvSpPr>
        <dsp:cNvPr id="0" name=""/>
        <dsp:cNvSpPr/>
      </dsp:nvSpPr>
      <dsp:spPr>
        <a:xfrm>
          <a:off x="1936"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dirty="0"/>
            <a:t>Mother of Ramesh</a:t>
          </a:r>
        </a:p>
      </dsp:txBody>
      <dsp:txXfrm>
        <a:off x="1936" y="1975104"/>
        <a:ext cx="2029810" cy="1975104"/>
      </dsp:txXfrm>
    </dsp:sp>
    <dsp:sp modelId="{B1913C0A-ECCC-4F91-942C-5F894CBF5762}">
      <dsp:nvSpPr>
        <dsp:cNvPr id="0" name=""/>
        <dsp:cNvSpPr/>
      </dsp:nvSpPr>
      <dsp:spPr>
        <a:xfrm>
          <a:off x="194704" y="296265"/>
          <a:ext cx="1644274" cy="164427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2092641"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dirty="0"/>
            <a:t>Jessica</a:t>
          </a:r>
        </a:p>
      </dsp:txBody>
      <dsp:txXfrm>
        <a:off x="2092641" y="1975104"/>
        <a:ext cx="2029810" cy="1975104"/>
      </dsp:txXfrm>
    </dsp:sp>
    <dsp:sp modelId="{387DE592-E0B1-4BF7-B5C0-1CF827B7ECCA}">
      <dsp:nvSpPr>
        <dsp:cNvPr id="0" name=""/>
        <dsp:cNvSpPr/>
      </dsp:nvSpPr>
      <dsp:spPr>
        <a:xfrm>
          <a:off x="2285410" y="296265"/>
          <a:ext cx="1644274" cy="1644274"/>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E442BC-028D-4FB9-8917-8252BA8B9072}">
      <dsp:nvSpPr>
        <dsp:cNvPr id="0" name=""/>
        <dsp:cNvSpPr/>
      </dsp:nvSpPr>
      <dsp:spPr>
        <a:xfrm>
          <a:off x="4183347"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dirty="0"/>
            <a:t>Ramesh’s son</a:t>
          </a:r>
        </a:p>
      </dsp:txBody>
      <dsp:txXfrm>
        <a:off x="4183347" y="1975104"/>
        <a:ext cx="2029810" cy="1975104"/>
      </dsp:txXfrm>
    </dsp:sp>
    <dsp:sp modelId="{E6664C4A-B49F-4ED1-A659-E1E94651F9B8}">
      <dsp:nvSpPr>
        <dsp:cNvPr id="0" name=""/>
        <dsp:cNvSpPr/>
      </dsp:nvSpPr>
      <dsp:spPr>
        <a:xfrm>
          <a:off x="4376115" y="296265"/>
          <a:ext cx="1644274" cy="1644274"/>
        </a:xfrm>
        <a:prstGeom prst="ellipse">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7A0C2B-2612-4EAC-A25E-F1E480316B79}">
      <dsp:nvSpPr>
        <dsp:cNvPr id="0" name=""/>
        <dsp:cNvSpPr/>
      </dsp:nvSpPr>
      <dsp:spPr>
        <a:xfrm>
          <a:off x="6274052" y="0"/>
          <a:ext cx="2029810"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0">
            <a:lnSpc>
              <a:spcPct val="90000"/>
            </a:lnSpc>
            <a:spcBef>
              <a:spcPct val="0"/>
            </a:spcBef>
            <a:spcAft>
              <a:spcPct val="35000"/>
            </a:spcAft>
          </a:pPr>
          <a:r>
            <a:rPr lang="en-US" sz="2800" kern="1200" dirty="0"/>
            <a:t>Ramesh’s sister</a:t>
          </a:r>
        </a:p>
      </dsp:txBody>
      <dsp:txXfrm>
        <a:off x="6274052" y="1975104"/>
        <a:ext cx="2029810" cy="1975104"/>
      </dsp:txXfrm>
    </dsp:sp>
    <dsp:sp modelId="{E5A431FE-45C5-4EAB-AE03-019DC58DD8AE}">
      <dsp:nvSpPr>
        <dsp:cNvPr id="0" name=""/>
        <dsp:cNvSpPr/>
      </dsp:nvSpPr>
      <dsp:spPr>
        <a:xfrm>
          <a:off x="6466820" y="296265"/>
          <a:ext cx="1644274"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2A41F-4A9D-4C7E-B438-43AEDCB18542}">
      <dsp:nvSpPr>
        <dsp:cNvPr id="0" name=""/>
        <dsp:cNvSpPr/>
      </dsp:nvSpPr>
      <dsp:spPr>
        <a:xfrm>
          <a:off x="202439" y="2044087"/>
          <a:ext cx="3034234" cy="999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en-US" sz="2800" kern="1200"/>
            <a:t>Property dwelves to the Government</a:t>
          </a:r>
        </a:p>
      </dsp:txBody>
      <dsp:txXfrm>
        <a:off x="202439" y="2044087"/>
        <a:ext cx="3034234" cy="999918"/>
      </dsp:txXfrm>
    </dsp:sp>
    <dsp:sp modelId="{D01A6FA8-3311-4209-835C-58CDB05ED70F}">
      <dsp:nvSpPr>
        <dsp:cNvPr id="0" name=""/>
        <dsp:cNvSpPr/>
      </dsp:nvSpPr>
      <dsp:spPr>
        <a:xfrm>
          <a:off x="198991" y="1739974"/>
          <a:ext cx="241359" cy="241359"/>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BF1D50-EA57-486F-992F-130A3F642396}">
      <dsp:nvSpPr>
        <dsp:cNvPr id="0" name=""/>
        <dsp:cNvSpPr/>
      </dsp:nvSpPr>
      <dsp:spPr>
        <a:xfrm>
          <a:off x="367943" y="1402070"/>
          <a:ext cx="241359" cy="241359"/>
        </a:xfrm>
        <a:prstGeom prst="ellipse">
          <a:avLst/>
        </a:prstGeom>
        <a:solidFill>
          <a:schemeClr val="accent4">
            <a:hueOff val="544494"/>
            <a:satOff val="-2265"/>
            <a:lumOff val="53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B7E3B2-1FB4-4124-B789-6B9A908AA776}">
      <dsp:nvSpPr>
        <dsp:cNvPr id="0" name=""/>
        <dsp:cNvSpPr/>
      </dsp:nvSpPr>
      <dsp:spPr>
        <a:xfrm>
          <a:off x="773427" y="1469651"/>
          <a:ext cx="379279" cy="379279"/>
        </a:xfrm>
        <a:prstGeom prst="ellipse">
          <a:avLst/>
        </a:prstGeom>
        <a:solidFill>
          <a:schemeClr val="accent4">
            <a:hueOff val="1088988"/>
            <a:satOff val="-4531"/>
            <a:lumOff val="106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EAA9A4-A11C-48E7-B917-6A843AC518EF}">
      <dsp:nvSpPr>
        <dsp:cNvPr id="0" name=""/>
        <dsp:cNvSpPr/>
      </dsp:nvSpPr>
      <dsp:spPr>
        <a:xfrm>
          <a:off x="1111330" y="1097957"/>
          <a:ext cx="241359" cy="241359"/>
        </a:xfrm>
        <a:prstGeom prst="ellipse">
          <a:avLst/>
        </a:prstGeom>
        <a:solidFill>
          <a:schemeClr val="accent4">
            <a:hueOff val="1633482"/>
            <a:satOff val="-6796"/>
            <a:lumOff val="160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BA454F-0514-41FE-970B-E1F2928C6714}">
      <dsp:nvSpPr>
        <dsp:cNvPr id="0" name=""/>
        <dsp:cNvSpPr/>
      </dsp:nvSpPr>
      <dsp:spPr>
        <a:xfrm>
          <a:off x="1550605" y="962796"/>
          <a:ext cx="241359" cy="241359"/>
        </a:xfrm>
        <a:prstGeom prst="ellipse">
          <a:avLst/>
        </a:prstGeom>
        <a:solidFill>
          <a:schemeClr val="accent4">
            <a:hueOff val="2177976"/>
            <a:satOff val="-9062"/>
            <a:lumOff val="213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5A1ABF-9CD0-49E9-A072-481C755EED3E}">
      <dsp:nvSpPr>
        <dsp:cNvPr id="0" name=""/>
        <dsp:cNvSpPr/>
      </dsp:nvSpPr>
      <dsp:spPr>
        <a:xfrm>
          <a:off x="2091250" y="1199328"/>
          <a:ext cx="241359" cy="241359"/>
        </a:xfrm>
        <a:prstGeom prst="ellipse">
          <a:avLst/>
        </a:prstGeom>
        <a:solidFill>
          <a:schemeClr val="accent4">
            <a:hueOff val="2722470"/>
            <a:satOff val="-11327"/>
            <a:lumOff val="26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8CD2A8-4D0E-4D62-8AA3-524E345FE03B}">
      <dsp:nvSpPr>
        <dsp:cNvPr id="0" name=""/>
        <dsp:cNvSpPr/>
      </dsp:nvSpPr>
      <dsp:spPr>
        <a:xfrm>
          <a:off x="2429153" y="1368280"/>
          <a:ext cx="379279" cy="379279"/>
        </a:xfrm>
        <a:prstGeom prst="ellipse">
          <a:avLst/>
        </a:prstGeom>
        <a:solidFill>
          <a:schemeClr val="accent4">
            <a:hueOff val="3266964"/>
            <a:satOff val="-13592"/>
            <a:lumOff val="320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268A6D-38A1-4D9D-B603-404F9704D84C}">
      <dsp:nvSpPr>
        <dsp:cNvPr id="0" name=""/>
        <dsp:cNvSpPr/>
      </dsp:nvSpPr>
      <dsp:spPr>
        <a:xfrm>
          <a:off x="2902218" y="1739974"/>
          <a:ext cx="241359" cy="241359"/>
        </a:xfrm>
        <a:prstGeom prst="ellipse">
          <a:avLst/>
        </a:prstGeom>
        <a:solidFill>
          <a:schemeClr val="accent4">
            <a:hueOff val="3811458"/>
            <a:satOff val="-15858"/>
            <a:lumOff val="373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A9B73-DB10-4A6B-A437-A477646010C9}">
      <dsp:nvSpPr>
        <dsp:cNvPr id="0" name=""/>
        <dsp:cNvSpPr/>
      </dsp:nvSpPr>
      <dsp:spPr>
        <a:xfrm>
          <a:off x="3104960" y="2111667"/>
          <a:ext cx="241359" cy="241359"/>
        </a:xfrm>
        <a:prstGeom prst="ellipse">
          <a:avLst/>
        </a:prstGeom>
        <a:solidFill>
          <a:schemeClr val="accent4">
            <a:hueOff val="4355951"/>
            <a:satOff val="-18123"/>
            <a:lumOff val="427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C0FC80-C8EF-49D3-95A5-EF48B266D5EA}">
      <dsp:nvSpPr>
        <dsp:cNvPr id="0" name=""/>
        <dsp:cNvSpPr/>
      </dsp:nvSpPr>
      <dsp:spPr>
        <a:xfrm>
          <a:off x="1347863" y="1402070"/>
          <a:ext cx="620638" cy="620638"/>
        </a:xfrm>
        <a:prstGeom prst="ellipse">
          <a:avLst/>
        </a:prstGeom>
        <a:solidFill>
          <a:schemeClr val="accent4">
            <a:hueOff val="4900445"/>
            <a:satOff val="-20388"/>
            <a:lumOff val="480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52CA09-3FA6-4ADA-BE92-3A6F21B32522}">
      <dsp:nvSpPr>
        <dsp:cNvPr id="0" name=""/>
        <dsp:cNvSpPr/>
      </dsp:nvSpPr>
      <dsp:spPr>
        <a:xfrm>
          <a:off x="30040" y="2686103"/>
          <a:ext cx="241359" cy="241359"/>
        </a:xfrm>
        <a:prstGeom prst="ellipse">
          <a:avLst/>
        </a:prstGeom>
        <a:solidFill>
          <a:schemeClr val="accent4">
            <a:hueOff val="5444940"/>
            <a:satOff val="-22654"/>
            <a:lumOff val="533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8E437B-1573-4512-9AD9-908591D9F64D}">
      <dsp:nvSpPr>
        <dsp:cNvPr id="0" name=""/>
        <dsp:cNvSpPr/>
      </dsp:nvSpPr>
      <dsp:spPr>
        <a:xfrm>
          <a:off x="232782" y="2990216"/>
          <a:ext cx="379279" cy="379279"/>
        </a:xfrm>
        <a:prstGeom prst="ellipse">
          <a:avLst/>
        </a:prstGeom>
        <a:solidFill>
          <a:schemeClr val="accent4">
            <a:hueOff val="5989433"/>
            <a:satOff val="-24919"/>
            <a:lumOff val="587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37632A-66C9-4F8B-9098-7F1872E40981}">
      <dsp:nvSpPr>
        <dsp:cNvPr id="0" name=""/>
        <dsp:cNvSpPr/>
      </dsp:nvSpPr>
      <dsp:spPr>
        <a:xfrm>
          <a:off x="739637" y="3260539"/>
          <a:ext cx="551678" cy="551678"/>
        </a:xfrm>
        <a:prstGeom prst="ellipse">
          <a:avLst/>
        </a:prstGeom>
        <a:solidFill>
          <a:schemeClr val="accent4">
            <a:hueOff val="6533927"/>
            <a:satOff val="-27185"/>
            <a:lumOff val="640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83ADE-813A-4DF7-AC43-BDB11D616241}">
      <dsp:nvSpPr>
        <dsp:cNvPr id="0" name=""/>
        <dsp:cNvSpPr/>
      </dsp:nvSpPr>
      <dsp:spPr>
        <a:xfrm>
          <a:off x="1449234" y="3699813"/>
          <a:ext cx="241359" cy="241359"/>
        </a:xfrm>
        <a:prstGeom prst="ellipse">
          <a:avLst/>
        </a:prstGeom>
        <a:solidFill>
          <a:schemeClr val="accent4">
            <a:hueOff val="7078421"/>
            <a:satOff val="-29450"/>
            <a:lumOff val="693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E3EFC9-27FB-4C70-AA98-70DF8F22858C}">
      <dsp:nvSpPr>
        <dsp:cNvPr id="0" name=""/>
        <dsp:cNvSpPr/>
      </dsp:nvSpPr>
      <dsp:spPr>
        <a:xfrm>
          <a:off x="1584395" y="3260539"/>
          <a:ext cx="379279" cy="379279"/>
        </a:xfrm>
        <a:prstGeom prst="ellipse">
          <a:avLst/>
        </a:prstGeom>
        <a:solidFill>
          <a:schemeClr val="accent4">
            <a:hueOff val="7622915"/>
            <a:satOff val="-31715"/>
            <a:lumOff val="747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C6D68-AD39-428B-9BD1-63EC3FF02EBF}">
      <dsp:nvSpPr>
        <dsp:cNvPr id="0" name=""/>
        <dsp:cNvSpPr/>
      </dsp:nvSpPr>
      <dsp:spPr>
        <a:xfrm>
          <a:off x="1922298" y="3733603"/>
          <a:ext cx="241359" cy="241359"/>
        </a:xfrm>
        <a:prstGeom prst="ellipse">
          <a:avLst/>
        </a:prstGeom>
        <a:solidFill>
          <a:schemeClr val="accent4">
            <a:hueOff val="8167408"/>
            <a:satOff val="-33981"/>
            <a:lumOff val="800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CA6B4E-C219-4B2A-AFB5-AF028CA8A75F}">
      <dsp:nvSpPr>
        <dsp:cNvPr id="0" name=""/>
        <dsp:cNvSpPr/>
      </dsp:nvSpPr>
      <dsp:spPr>
        <a:xfrm>
          <a:off x="2226411" y="3192958"/>
          <a:ext cx="551678" cy="551678"/>
        </a:xfrm>
        <a:prstGeom prst="ellipse">
          <a:avLst/>
        </a:prstGeom>
        <a:solidFill>
          <a:schemeClr val="accent4">
            <a:hueOff val="8711903"/>
            <a:satOff val="-36246"/>
            <a:lumOff val="854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B0457-A60E-47E4-A062-C621C3BBF81D}">
      <dsp:nvSpPr>
        <dsp:cNvPr id="0" name=""/>
        <dsp:cNvSpPr/>
      </dsp:nvSpPr>
      <dsp:spPr>
        <a:xfrm>
          <a:off x="2969799" y="3057797"/>
          <a:ext cx="379279" cy="379279"/>
        </a:xfrm>
        <a:prstGeom prst="ellipse">
          <a:avLst/>
        </a:prstGeom>
        <a:solidFill>
          <a:schemeClr val="accent4">
            <a:hueOff val="9256396"/>
            <a:satOff val="-38512"/>
            <a:lumOff val="907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93F5CB-5617-44E9-9158-D6A5232DAAD2}">
      <dsp:nvSpPr>
        <dsp:cNvPr id="0" name=""/>
        <dsp:cNvSpPr/>
      </dsp:nvSpPr>
      <dsp:spPr>
        <a:xfrm>
          <a:off x="3349078" y="1469089"/>
          <a:ext cx="1113889" cy="2126536"/>
        </a:xfrm>
        <a:prstGeom prst="chevron">
          <a:avLst>
            <a:gd name="adj" fmla="val 6231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43CF83-850E-45EC-A437-5B70B0B64174}">
      <dsp:nvSpPr>
        <dsp:cNvPr id="0" name=""/>
        <dsp:cNvSpPr/>
      </dsp:nvSpPr>
      <dsp:spPr>
        <a:xfrm>
          <a:off x="4260442" y="1469089"/>
          <a:ext cx="1113889" cy="2126536"/>
        </a:xfrm>
        <a:prstGeom prst="chevron">
          <a:avLst>
            <a:gd name="adj" fmla="val 62310"/>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58825D-BE4A-40CE-92B5-13DA63746B49}">
      <dsp:nvSpPr>
        <dsp:cNvPr id="0" name=""/>
        <dsp:cNvSpPr/>
      </dsp:nvSpPr>
      <dsp:spPr>
        <a:xfrm>
          <a:off x="5495846" y="1293348"/>
          <a:ext cx="2582197" cy="2582197"/>
        </a:xfrm>
        <a:prstGeom prst="ellipse">
          <a:avLst/>
        </a:prstGeom>
        <a:solidFill>
          <a:schemeClr val="accent4">
            <a:hueOff val="9800891"/>
            <a:satOff val="-40777"/>
            <a:lumOff val="960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0">
            <a:lnSpc>
              <a:spcPct val="90000"/>
            </a:lnSpc>
            <a:spcBef>
              <a:spcPct val="0"/>
            </a:spcBef>
            <a:spcAft>
              <a:spcPct val="35000"/>
            </a:spcAft>
          </a:pPr>
          <a:r>
            <a:rPr lang="en-US" sz="2800" kern="1200"/>
            <a:t>In absence of legal heirs</a:t>
          </a:r>
        </a:p>
      </dsp:txBody>
      <dsp:txXfrm>
        <a:off x="5874000" y="1671502"/>
        <a:ext cx="1825889" cy="182588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9223E-8287-49F6-9183-4B6AC5246940}">
      <dsp:nvSpPr>
        <dsp:cNvPr id="0" name=""/>
        <dsp:cNvSpPr/>
      </dsp:nvSpPr>
      <dsp:spPr>
        <a:xfrm>
          <a:off x="3789" y="1289491"/>
          <a:ext cx="2358776" cy="2358776"/>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a:t>Intestate death</a:t>
          </a:r>
        </a:p>
      </dsp:txBody>
      <dsp:txXfrm>
        <a:off x="349224" y="1634926"/>
        <a:ext cx="1667906" cy="1667906"/>
      </dsp:txXfrm>
    </dsp:sp>
    <dsp:sp modelId="{054D26E9-F8FF-424F-BC81-13F591BDF877}">
      <dsp:nvSpPr>
        <dsp:cNvPr id="0" name=""/>
        <dsp:cNvSpPr/>
      </dsp:nvSpPr>
      <dsp:spPr>
        <a:xfrm>
          <a:off x="2362566" y="1289491"/>
          <a:ext cx="2358776" cy="2358776"/>
        </a:xfrm>
        <a:prstGeom prst="ellipse">
          <a:avLst/>
        </a:prstGeom>
        <a:solidFill>
          <a:schemeClr val="accent4">
            <a:hueOff val="9800891"/>
            <a:satOff val="-40777"/>
            <a:lumOff val="960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rtl="0">
            <a:lnSpc>
              <a:spcPct val="90000"/>
            </a:lnSpc>
            <a:spcBef>
              <a:spcPct val="0"/>
            </a:spcBef>
            <a:spcAft>
              <a:spcPct val="35000"/>
            </a:spcAft>
          </a:pPr>
          <a:r>
            <a:rPr lang="en-US" sz="2600" kern="1200"/>
            <a:t>Legal heirs to apply to court for LOA</a:t>
          </a:r>
        </a:p>
      </dsp:txBody>
      <dsp:txXfrm>
        <a:off x="2708001" y="1634926"/>
        <a:ext cx="1667906" cy="1667906"/>
      </dsp:txXfrm>
    </dsp:sp>
    <dsp:sp modelId="{FEDED7B5-08C0-4A6F-802C-46F9D49008DB}">
      <dsp:nvSpPr>
        <dsp:cNvPr id="0" name=""/>
        <dsp:cNvSpPr/>
      </dsp:nvSpPr>
      <dsp:spPr>
        <a:xfrm rot="18169680">
          <a:off x="4382715" y="1373122"/>
          <a:ext cx="2091106" cy="0"/>
        </a:xfrm>
        <a:custGeom>
          <a:avLst/>
          <a:gdLst/>
          <a:ahLst/>
          <a:cxnLst/>
          <a:rect l="0" t="0" r="0" b="0"/>
          <a:pathLst>
            <a:path>
              <a:moveTo>
                <a:pt x="0" y="0"/>
              </a:moveTo>
              <a:lnTo>
                <a:pt x="2091106"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C85D0D-2B1D-429C-A130-2EE2D13B973A}">
      <dsp:nvSpPr>
        <dsp:cNvPr id="0" name=""/>
        <dsp:cNvSpPr/>
      </dsp:nvSpPr>
      <dsp:spPr>
        <a:xfrm>
          <a:off x="5995082" y="494542"/>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6D4D2E-2445-49AB-AB1A-D266D18E67BD}">
      <dsp:nvSpPr>
        <dsp:cNvPr id="0" name=""/>
        <dsp:cNvSpPr/>
      </dsp:nvSpPr>
      <dsp:spPr>
        <a:xfrm>
          <a:off x="6270790" y="958"/>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b="1" kern="1200" dirty="0"/>
            <a:t>Death certificate</a:t>
          </a:r>
        </a:p>
      </dsp:txBody>
      <dsp:txXfrm>
        <a:off x="6270790" y="958"/>
        <a:ext cx="1955020" cy="987168"/>
      </dsp:txXfrm>
    </dsp:sp>
    <dsp:sp modelId="{243210F8-0766-4A90-826B-71C47C713E35}">
      <dsp:nvSpPr>
        <dsp:cNvPr id="0" name=""/>
        <dsp:cNvSpPr/>
      </dsp:nvSpPr>
      <dsp:spPr>
        <a:xfrm rot="19333424">
          <a:off x="4711153" y="1921001"/>
          <a:ext cx="1434230" cy="0"/>
        </a:xfrm>
        <a:custGeom>
          <a:avLst/>
          <a:gdLst/>
          <a:ahLst/>
          <a:cxnLst/>
          <a:rect l="0" t="0" r="0" b="0"/>
          <a:pathLst>
            <a:path>
              <a:moveTo>
                <a:pt x="0" y="0"/>
              </a:moveTo>
              <a:lnTo>
                <a:pt x="1434230"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D72E2-D538-49EE-9A4C-EF7EF97AFB91}">
      <dsp:nvSpPr>
        <dsp:cNvPr id="0" name=""/>
        <dsp:cNvSpPr/>
      </dsp:nvSpPr>
      <dsp:spPr>
        <a:xfrm>
          <a:off x="5995082" y="1481711"/>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7EEB7-593D-44ED-B881-B99557ACE0C8}">
      <dsp:nvSpPr>
        <dsp:cNvPr id="0" name=""/>
        <dsp:cNvSpPr/>
      </dsp:nvSpPr>
      <dsp:spPr>
        <a:xfrm>
          <a:off x="6270790" y="988126"/>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b="1" kern="1200"/>
            <a:t>List of legal heirs as per HAS</a:t>
          </a:r>
        </a:p>
      </dsp:txBody>
      <dsp:txXfrm>
        <a:off x="6270790" y="988126"/>
        <a:ext cx="1955020" cy="987168"/>
      </dsp:txXfrm>
    </dsp:sp>
    <dsp:sp modelId="{82849C08-9793-4AEE-8A9C-45C05EADA40F}">
      <dsp:nvSpPr>
        <dsp:cNvPr id="0" name=""/>
        <dsp:cNvSpPr/>
      </dsp:nvSpPr>
      <dsp:spPr>
        <a:xfrm>
          <a:off x="4861454" y="2468880"/>
          <a:ext cx="1133628" cy="0"/>
        </a:xfrm>
        <a:custGeom>
          <a:avLst/>
          <a:gdLst/>
          <a:ahLst/>
          <a:cxnLst/>
          <a:rect l="0" t="0" r="0" b="0"/>
          <a:pathLst>
            <a:path>
              <a:moveTo>
                <a:pt x="0" y="0"/>
              </a:moveTo>
              <a:lnTo>
                <a:pt x="1133628"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D31B39-1618-4D2F-A631-F2670D78784D}">
      <dsp:nvSpPr>
        <dsp:cNvPr id="0" name=""/>
        <dsp:cNvSpPr/>
      </dsp:nvSpPr>
      <dsp:spPr>
        <a:xfrm>
          <a:off x="5995082" y="2468880"/>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E9F0B4-663B-4743-88D2-A61CD447D3CF}">
      <dsp:nvSpPr>
        <dsp:cNvPr id="0" name=""/>
        <dsp:cNvSpPr/>
      </dsp:nvSpPr>
      <dsp:spPr>
        <a:xfrm>
          <a:off x="6270790" y="1975295"/>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b="1" kern="1200"/>
            <a:t>Value of estate</a:t>
          </a:r>
        </a:p>
      </dsp:txBody>
      <dsp:txXfrm>
        <a:off x="6270790" y="1975295"/>
        <a:ext cx="1955020" cy="987168"/>
      </dsp:txXfrm>
    </dsp:sp>
    <dsp:sp modelId="{F070DBB8-25FB-43C9-ADB6-E24243BC4694}">
      <dsp:nvSpPr>
        <dsp:cNvPr id="0" name=""/>
        <dsp:cNvSpPr/>
      </dsp:nvSpPr>
      <dsp:spPr>
        <a:xfrm rot="2266576">
          <a:off x="4711153" y="3016758"/>
          <a:ext cx="1434230" cy="0"/>
        </a:xfrm>
        <a:custGeom>
          <a:avLst/>
          <a:gdLst/>
          <a:ahLst/>
          <a:cxnLst/>
          <a:rect l="0" t="0" r="0" b="0"/>
          <a:pathLst>
            <a:path>
              <a:moveTo>
                <a:pt x="0" y="0"/>
              </a:moveTo>
              <a:lnTo>
                <a:pt x="1434230"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163A41-0E9D-4866-8CEE-F8B67790C452}">
      <dsp:nvSpPr>
        <dsp:cNvPr id="0" name=""/>
        <dsp:cNvSpPr/>
      </dsp:nvSpPr>
      <dsp:spPr>
        <a:xfrm>
          <a:off x="5995082" y="3456048"/>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458980-655F-4858-9F37-F325660CC5B3}">
      <dsp:nvSpPr>
        <dsp:cNvPr id="0" name=""/>
        <dsp:cNvSpPr/>
      </dsp:nvSpPr>
      <dsp:spPr>
        <a:xfrm>
          <a:off x="6270790" y="2962464"/>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b="1" kern="1200"/>
            <a:t>Application statement through lawyer</a:t>
          </a:r>
        </a:p>
      </dsp:txBody>
      <dsp:txXfrm>
        <a:off x="6270790" y="2962464"/>
        <a:ext cx="1955020" cy="987168"/>
      </dsp:txXfrm>
    </dsp:sp>
    <dsp:sp modelId="{F5A9B80C-9C04-48E8-A2C5-FFC8C6BBBD3A}">
      <dsp:nvSpPr>
        <dsp:cNvPr id="0" name=""/>
        <dsp:cNvSpPr/>
      </dsp:nvSpPr>
      <dsp:spPr>
        <a:xfrm rot="3430320">
          <a:off x="4382715" y="3564637"/>
          <a:ext cx="2091106" cy="0"/>
        </a:xfrm>
        <a:custGeom>
          <a:avLst/>
          <a:gdLst/>
          <a:ahLst/>
          <a:cxnLst/>
          <a:rect l="0" t="0" r="0" b="0"/>
          <a:pathLst>
            <a:path>
              <a:moveTo>
                <a:pt x="0" y="0"/>
              </a:moveTo>
              <a:lnTo>
                <a:pt x="2091106" y="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AA4818-45FB-43B6-94DF-9E77E67BE2BE}">
      <dsp:nvSpPr>
        <dsp:cNvPr id="0" name=""/>
        <dsp:cNvSpPr/>
      </dsp:nvSpPr>
      <dsp:spPr>
        <a:xfrm>
          <a:off x="5995082" y="4443217"/>
          <a:ext cx="275708" cy="0"/>
        </a:xfrm>
        <a:prstGeom prst="line">
          <a:avLst/>
        </a:pr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274F0F-B028-4513-BAEF-B53D5FD0D0F8}">
      <dsp:nvSpPr>
        <dsp:cNvPr id="0" name=""/>
        <dsp:cNvSpPr/>
      </dsp:nvSpPr>
      <dsp:spPr>
        <a:xfrm>
          <a:off x="6270790" y="3949633"/>
          <a:ext cx="1955020" cy="98716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b="1" kern="1200" dirty="0"/>
            <a:t>Public notice calling claims/objections</a:t>
          </a:r>
        </a:p>
      </dsp:txBody>
      <dsp:txXfrm>
        <a:off x="6270790" y="3949633"/>
        <a:ext cx="1955020" cy="98716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10177-66A0-4B03-BB34-3AFAAC2EA106}">
      <dsp:nvSpPr>
        <dsp:cNvPr id="0" name=""/>
        <dsp:cNvSpPr/>
      </dsp:nvSpPr>
      <dsp:spPr>
        <a:xfrm>
          <a:off x="2359800" y="4578"/>
          <a:ext cx="3510000" cy="94780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rtl="0">
            <a:lnSpc>
              <a:spcPct val="90000"/>
            </a:lnSpc>
            <a:spcBef>
              <a:spcPct val="0"/>
            </a:spcBef>
            <a:spcAft>
              <a:spcPct val="35000"/>
            </a:spcAft>
          </a:pPr>
          <a:r>
            <a:rPr lang="en-US" sz="3000" kern="1200"/>
            <a:t>Litigations amongst successors</a:t>
          </a:r>
        </a:p>
      </dsp:txBody>
      <dsp:txXfrm>
        <a:off x="2359800" y="4578"/>
        <a:ext cx="3510000" cy="947808"/>
      </dsp:txXfrm>
    </dsp:sp>
    <dsp:sp modelId="{1CFF8EFC-2C79-47C5-8C11-F9B19CFD5AE9}">
      <dsp:nvSpPr>
        <dsp:cNvPr id="0" name=""/>
        <dsp:cNvSpPr/>
      </dsp:nvSpPr>
      <dsp:spPr>
        <a:xfrm>
          <a:off x="1909800" y="999777"/>
          <a:ext cx="4410000" cy="94780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rtl="0">
            <a:lnSpc>
              <a:spcPct val="90000"/>
            </a:lnSpc>
            <a:spcBef>
              <a:spcPct val="0"/>
            </a:spcBef>
            <a:spcAft>
              <a:spcPct val="35000"/>
            </a:spcAft>
          </a:pPr>
          <a:r>
            <a:rPr lang="en-US" sz="3000" kern="1200"/>
            <a:t>Difficulty in transmission due to lack of consensus</a:t>
          </a:r>
        </a:p>
      </dsp:txBody>
      <dsp:txXfrm>
        <a:off x="1909800" y="999777"/>
        <a:ext cx="4410000" cy="947808"/>
      </dsp:txXfrm>
    </dsp:sp>
    <dsp:sp modelId="{AEB2B0AE-A772-4B1C-90D4-66C8009F352B}">
      <dsp:nvSpPr>
        <dsp:cNvPr id="0" name=""/>
        <dsp:cNvSpPr/>
      </dsp:nvSpPr>
      <dsp:spPr>
        <a:xfrm>
          <a:off x="2449800" y="1994975"/>
          <a:ext cx="3330000" cy="94780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rtl="0">
            <a:lnSpc>
              <a:spcPct val="90000"/>
            </a:lnSpc>
            <a:spcBef>
              <a:spcPct val="0"/>
            </a:spcBef>
            <a:spcAft>
              <a:spcPct val="35000"/>
            </a:spcAft>
          </a:pPr>
          <a:r>
            <a:rPr lang="en-US" sz="3000" kern="1200"/>
            <a:t>Cross ownerships of assets/business</a:t>
          </a:r>
        </a:p>
      </dsp:txBody>
      <dsp:txXfrm>
        <a:off x="2449800" y="1994975"/>
        <a:ext cx="3330000" cy="947808"/>
      </dsp:txXfrm>
    </dsp:sp>
    <dsp:sp modelId="{DD89F01F-B055-4396-9E14-BB127F0DC28E}">
      <dsp:nvSpPr>
        <dsp:cNvPr id="0" name=""/>
        <dsp:cNvSpPr/>
      </dsp:nvSpPr>
      <dsp:spPr>
        <a:xfrm>
          <a:off x="2134800" y="2990174"/>
          <a:ext cx="3960000" cy="94780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rtl="0">
            <a:lnSpc>
              <a:spcPct val="90000"/>
            </a:lnSpc>
            <a:spcBef>
              <a:spcPct val="0"/>
            </a:spcBef>
            <a:spcAft>
              <a:spcPct val="35000"/>
            </a:spcAft>
          </a:pPr>
          <a:r>
            <a:rPr lang="en-US" sz="3000" kern="1200"/>
            <a:t>Joint ownership only stop gap arrangement</a:t>
          </a:r>
        </a:p>
      </dsp:txBody>
      <dsp:txXfrm>
        <a:off x="2134800" y="2990174"/>
        <a:ext cx="3960000" cy="947808"/>
      </dsp:txXfrm>
    </dsp:sp>
    <dsp:sp modelId="{9D80A14D-FBEA-4216-B379-AEA331422283}">
      <dsp:nvSpPr>
        <dsp:cNvPr id="0" name=""/>
        <dsp:cNvSpPr/>
      </dsp:nvSpPr>
      <dsp:spPr>
        <a:xfrm>
          <a:off x="0" y="3985373"/>
          <a:ext cx="8229600" cy="947808"/>
        </a:xfrm>
        <a:prstGeom prst="rect">
          <a:avLst/>
        </a:prstGeom>
        <a:no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2667000" rtl="0">
            <a:lnSpc>
              <a:spcPct val="90000"/>
            </a:lnSpc>
            <a:spcBef>
              <a:spcPct val="0"/>
            </a:spcBef>
            <a:spcAft>
              <a:spcPct val="35000"/>
            </a:spcAft>
          </a:pPr>
          <a:r>
            <a:rPr lang="en-US" sz="6000" kern="1200" dirty="0">
              <a:solidFill>
                <a:srgbClr val="FF0000"/>
              </a:solidFill>
              <a:latin typeface="French Script MT" pitchFamily="66" charset="0"/>
            </a:rPr>
            <a:t>Therefore Will</a:t>
          </a:r>
        </a:p>
      </dsp:txBody>
      <dsp:txXfrm>
        <a:off x="0" y="3985373"/>
        <a:ext cx="8229600" cy="94780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D6AEF-0E8C-4CE0-88C7-2D85F5C072C0}">
      <dsp:nvSpPr>
        <dsp:cNvPr id="0" name=""/>
        <dsp:cNvSpPr/>
      </dsp:nvSpPr>
      <dsp:spPr>
        <a:xfrm>
          <a:off x="0" y="36888"/>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IN" sz="3900" kern="1200"/>
            <a:t>Municipal corporation website</a:t>
          </a:r>
          <a:endParaRPr lang="en-GB" sz="3900" kern="1200"/>
        </a:p>
      </dsp:txBody>
      <dsp:txXfrm>
        <a:off x="44549" y="81437"/>
        <a:ext cx="8140502" cy="823502"/>
      </dsp:txXfrm>
    </dsp:sp>
    <dsp:sp modelId="{8443B0C1-A179-4A70-A338-9AAAEEE1AB92}">
      <dsp:nvSpPr>
        <dsp:cNvPr id="0" name=""/>
        <dsp:cNvSpPr/>
      </dsp:nvSpPr>
      <dsp:spPr>
        <a:xfrm>
          <a:off x="0" y="1061808"/>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IN" sz="3900" kern="1200"/>
            <a:t>Property tax receipts</a:t>
          </a:r>
          <a:endParaRPr lang="en-GB" sz="3900" kern="1200"/>
        </a:p>
      </dsp:txBody>
      <dsp:txXfrm>
        <a:off x="44549" y="1106357"/>
        <a:ext cx="8140502" cy="823502"/>
      </dsp:txXfrm>
    </dsp:sp>
    <dsp:sp modelId="{80C58F22-705D-4969-9E3E-9EBDEBADEB9E}">
      <dsp:nvSpPr>
        <dsp:cNvPr id="0" name=""/>
        <dsp:cNvSpPr/>
      </dsp:nvSpPr>
      <dsp:spPr>
        <a:xfrm>
          <a:off x="0" y="2086728"/>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IN" sz="3900" kern="1200"/>
            <a:t>For agricultural land</a:t>
          </a:r>
          <a:endParaRPr lang="en-GB" sz="3900" kern="1200"/>
        </a:p>
      </dsp:txBody>
      <dsp:txXfrm>
        <a:off x="44549" y="2131277"/>
        <a:ext cx="8140502" cy="823502"/>
      </dsp:txXfrm>
    </dsp:sp>
    <dsp:sp modelId="{6D31591F-BCE0-4C04-998C-ACDC61C9E048}">
      <dsp:nvSpPr>
        <dsp:cNvPr id="0" name=""/>
        <dsp:cNvSpPr/>
      </dsp:nvSpPr>
      <dsp:spPr>
        <a:xfrm>
          <a:off x="0" y="2999328"/>
          <a:ext cx="8229600" cy="988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en-IN" sz="3000" kern="1200"/>
            <a:t>Land records updated online</a:t>
          </a:r>
          <a:endParaRPr lang="en-GB" sz="3000" kern="1200"/>
        </a:p>
        <a:p>
          <a:pPr marL="285750" lvl="1" indent="-285750" algn="l" defTabSz="1333500" rtl="0">
            <a:lnSpc>
              <a:spcPct val="90000"/>
            </a:lnSpc>
            <a:spcBef>
              <a:spcPct val="0"/>
            </a:spcBef>
            <a:spcAft>
              <a:spcPct val="20000"/>
            </a:spcAft>
            <a:buChar char="••"/>
          </a:pPr>
          <a:r>
            <a:rPr lang="en-IN" sz="3000" kern="1200"/>
            <a:t>Area and owner details are available</a:t>
          </a:r>
          <a:endParaRPr lang="en-GB" sz="3000" kern="1200"/>
        </a:p>
      </dsp:txBody>
      <dsp:txXfrm>
        <a:off x="0" y="2999328"/>
        <a:ext cx="8229600" cy="988942"/>
      </dsp:txXfrm>
    </dsp:sp>
    <dsp:sp modelId="{375FDC8E-5E47-4784-8CB3-E5EFB68DB8B1}">
      <dsp:nvSpPr>
        <dsp:cNvPr id="0" name=""/>
        <dsp:cNvSpPr/>
      </dsp:nvSpPr>
      <dsp:spPr>
        <a:xfrm>
          <a:off x="0" y="3988271"/>
          <a:ext cx="8229600" cy="912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en-IN" sz="3900" kern="1200"/>
            <a:t>Friends, CA and consultants</a:t>
          </a:r>
          <a:endParaRPr lang="en-GB" sz="3900" kern="1200"/>
        </a:p>
      </dsp:txBody>
      <dsp:txXfrm>
        <a:off x="44549" y="4032820"/>
        <a:ext cx="8140502" cy="82350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D3453-5D8B-4051-83CC-5D4CE3964509}">
      <dsp:nvSpPr>
        <dsp:cNvPr id="0" name=""/>
        <dsp:cNvSpPr/>
      </dsp:nvSpPr>
      <dsp:spPr>
        <a:xfrm>
          <a:off x="3291839" y="1687"/>
          <a:ext cx="4937760" cy="913774"/>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t>A person appointed by a competent authority to administer the estate when no executor is appointed or an executor appointed refuses to act as an executor.</a:t>
          </a:r>
        </a:p>
      </dsp:txBody>
      <dsp:txXfrm>
        <a:off x="3291839" y="115909"/>
        <a:ext cx="4595095" cy="685330"/>
      </dsp:txXfrm>
    </dsp:sp>
    <dsp:sp modelId="{6E7A687C-9DBE-40EE-9484-246DD49DE51B}">
      <dsp:nvSpPr>
        <dsp:cNvPr id="0" name=""/>
        <dsp:cNvSpPr/>
      </dsp:nvSpPr>
      <dsp:spPr>
        <a:xfrm>
          <a:off x="0" y="1687"/>
          <a:ext cx="3291840" cy="913774"/>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kern="1200"/>
            <a:t>Administrator </a:t>
          </a:r>
        </a:p>
      </dsp:txBody>
      <dsp:txXfrm>
        <a:off x="44607" y="46294"/>
        <a:ext cx="3202626" cy="824560"/>
      </dsp:txXfrm>
    </dsp:sp>
    <dsp:sp modelId="{56E6ECD4-7C3E-43F4-9D10-79D5FA440AA6}">
      <dsp:nvSpPr>
        <dsp:cNvPr id="0" name=""/>
        <dsp:cNvSpPr/>
      </dsp:nvSpPr>
      <dsp:spPr>
        <a:xfrm>
          <a:off x="3291839" y="1006840"/>
          <a:ext cx="4937760" cy="913774"/>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t>A copy of a Will certified under the seal of a Court of competent jurisdiction with a grant of administration to the estate.</a:t>
          </a:r>
        </a:p>
      </dsp:txBody>
      <dsp:txXfrm>
        <a:off x="3291839" y="1121062"/>
        <a:ext cx="4595095" cy="685330"/>
      </dsp:txXfrm>
    </dsp:sp>
    <dsp:sp modelId="{702EFDFE-973B-44D7-99C7-CB36436DF8E7}">
      <dsp:nvSpPr>
        <dsp:cNvPr id="0" name=""/>
        <dsp:cNvSpPr/>
      </dsp:nvSpPr>
      <dsp:spPr>
        <a:xfrm>
          <a:off x="0" y="1006840"/>
          <a:ext cx="3291840" cy="913774"/>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kern="1200"/>
            <a:t>Probate </a:t>
          </a:r>
        </a:p>
      </dsp:txBody>
      <dsp:txXfrm>
        <a:off x="44607" y="1051447"/>
        <a:ext cx="3202626" cy="824560"/>
      </dsp:txXfrm>
    </dsp:sp>
    <dsp:sp modelId="{E39FCC00-38BB-4EED-A9CE-B0BC812A03AE}">
      <dsp:nvSpPr>
        <dsp:cNvPr id="0" name=""/>
        <dsp:cNvSpPr/>
      </dsp:nvSpPr>
      <dsp:spPr>
        <a:xfrm>
          <a:off x="3291839" y="2011992"/>
          <a:ext cx="4937760" cy="913774"/>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kern="1200"/>
            <a:t>A document which modifies or alters the provisions of the original Will and forms part of it.</a:t>
          </a:r>
        </a:p>
      </dsp:txBody>
      <dsp:txXfrm>
        <a:off x="3291839" y="2126214"/>
        <a:ext cx="4595095" cy="685330"/>
      </dsp:txXfrm>
    </dsp:sp>
    <dsp:sp modelId="{9AFD7693-22E6-4CB9-826E-1DD24CDC3287}">
      <dsp:nvSpPr>
        <dsp:cNvPr id="0" name=""/>
        <dsp:cNvSpPr/>
      </dsp:nvSpPr>
      <dsp:spPr>
        <a:xfrm>
          <a:off x="0" y="2011992"/>
          <a:ext cx="3291840" cy="913774"/>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kern="1200"/>
            <a:t>Codicil </a:t>
          </a:r>
        </a:p>
      </dsp:txBody>
      <dsp:txXfrm>
        <a:off x="44607" y="2056599"/>
        <a:ext cx="3202626" cy="824560"/>
      </dsp:txXfrm>
    </dsp:sp>
    <dsp:sp modelId="{4B49FECE-654E-4E2D-B308-537C472E4D0C}">
      <dsp:nvSpPr>
        <dsp:cNvPr id="0" name=""/>
        <dsp:cNvSpPr/>
      </dsp:nvSpPr>
      <dsp:spPr>
        <a:xfrm>
          <a:off x="3291839" y="3017144"/>
          <a:ext cx="4937760" cy="913774"/>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kern="1200"/>
            <a:t>A letter of the court appointing an administrator to the estate.</a:t>
          </a:r>
        </a:p>
      </dsp:txBody>
      <dsp:txXfrm>
        <a:off x="3291839" y="3131366"/>
        <a:ext cx="4595095" cy="685330"/>
      </dsp:txXfrm>
    </dsp:sp>
    <dsp:sp modelId="{23B07A56-8277-4286-8783-F81E0C574409}">
      <dsp:nvSpPr>
        <dsp:cNvPr id="0" name=""/>
        <dsp:cNvSpPr/>
      </dsp:nvSpPr>
      <dsp:spPr>
        <a:xfrm>
          <a:off x="0" y="3017144"/>
          <a:ext cx="3291840" cy="913774"/>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kern="1200"/>
            <a:t>Letter of Administration </a:t>
          </a:r>
        </a:p>
      </dsp:txBody>
      <dsp:txXfrm>
        <a:off x="44607" y="3061751"/>
        <a:ext cx="3202626" cy="824560"/>
      </dsp:txXfrm>
    </dsp:sp>
    <dsp:sp modelId="{613EAFCC-3E0F-4338-9693-5928F2D053F6}">
      <dsp:nvSpPr>
        <dsp:cNvPr id="0" name=""/>
        <dsp:cNvSpPr/>
      </dsp:nvSpPr>
      <dsp:spPr>
        <a:xfrm>
          <a:off x="3291839" y="4022297"/>
          <a:ext cx="4937760" cy="913774"/>
        </a:xfrm>
        <a:prstGeom prst="rightArrow">
          <a:avLst>
            <a:gd name="adj1" fmla="val 75000"/>
            <a:gd name="adj2" fmla="val 5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t>Issued by Civil Court of jurisdiction in respect of property of a person who has died intestate, i.e. and where letter of administration or probate is not compulsory.</a:t>
          </a:r>
        </a:p>
      </dsp:txBody>
      <dsp:txXfrm>
        <a:off x="3291839" y="4136519"/>
        <a:ext cx="4595095" cy="685330"/>
      </dsp:txXfrm>
    </dsp:sp>
    <dsp:sp modelId="{8B630901-839B-43DC-80BE-C5F9F51360EB}">
      <dsp:nvSpPr>
        <dsp:cNvPr id="0" name=""/>
        <dsp:cNvSpPr/>
      </dsp:nvSpPr>
      <dsp:spPr>
        <a:xfrm>
          <a:off x="0" y="4022297"/>
          <a:ext cx="3291840" cy="913774"/>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kern="1200"/>
            <a:t>Succession Certificate </a:t>
          </a:r>
        </a:p>
      </dsp:txBody>
      <dsp:txXfrm>
        <a:off x="44607" y="4066904"/>
        <a:ext cx="3202626" cy="82456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ADB8C-C188-4435-BF40-41255C1C4894}">
      <dsp:nvSpPr>
        <dsp:cNvPr id="0" name=""/>
        <dsp:cNvSpPr/>
      </dsp:nvSpPr>
      <dsp:spPr>
        <a:xfrm>
          <a:off x="0" y="541619"/>
          <a:ext cx="8229600" cy="1006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Write or type?</a:t>
          </a:r>
        </a:p>
      </dsp:txBody>
      <dsp:txXfrm>
        <a:off x="49119" y="590738"/>
        <a:ext cx="8131362" cy="907962"/>
      </dsp:txXfrm>
    </dsp:sp>
    <dsp:sp modelId="{DD1B23AB-3870-44F6-93B7-6B8ABAE63000}">
      <dsp:nvSpPr>
        <dsp:cNvPr id="0" name=""/>
        <dsp:cNvSpPr/>
      </dsp:nvSpPr>
      <dsp:spPr>
        <a:xfrm>
          <a:off x="0" y="1547819"/>
          <a:ext cx="8229600"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4610" rIns="305816" bIns="54610" numCol="1" spcCol="1270" anchor="t" anchorCtr="0">
          <a:noAutofit/>
        </a:bodyPr>
        <a:lstStyle/>
        <a:p>
          <a:pPr marL="285750" lvl="1" indent="-285750" algn="l" defTabSz="1511300" rtl="0">
            <a:lnSpc>
              <a:spcPct val="90000"/>
            </a:lnSpc>
            <a:spcBef>
              <a:spcPct val="0"/>
            </a:spcBef>
            <a:spcAft>
              <a:spcPct val="20000"/>
            </a:spcAft>
            <a:buChar char="••"/>
          </a:pPr>
          <a:r>
            <a:rPr lang="en-US" sz="3400" kern="1200" dirty="0"/>
            <a:t>Oral will – Soldiers/ Muslims</a:t>
          </a:r>
        </a:p>
      </dsp:txBody>
      <dsp:txXfrm>
        <a:off x="0" y="1547819"/>
        <a:ext cx="8229600" cy="712080"/>
      </dsp:txXfrm>
    </dsp:sp>
    <dsp:sp modelId="{B2B00966-B5B3-423F-A2F3-6F4F26AC2B58}">
      <dsp:nvSpPr>
        <dsp:cNvPr id="0" name=""/>
        <dsp:cNvSpPr/>
      </dsp:nvSpPr>
      <dsp:spPr>
        <a:xfrm>
          <a:off x="0" y="2209800"/>
          <a:ext cx="8229600" cy="1006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rtl="0">
            <a:lnSpc>
              <a:spcPct val="90000"/>
            </a:lnSpc>
            <a:spcBef>
              <a:spcPct val="0"/>
            </a:spcBef>
            <a:spcAft>
              <a:spcPct val="35000"/>
            </a:spcAft>
          </a:pPr>
          <a:r>
            <a:rPr lang="en-US" sz="4300" kern="1200" dirty="0"/>
            <a:t>Designate legatee/beneficiaries</a:t>
          </a:r>
        </a:p>
      </dsp:txBody>
      <dsp:txXfrm>
        <a:off x="49119" y="2258919"/>
        <a:ext cx="8131362" cy="907962"/>
      </dsp:txXfrm>
    </dsp:sp>
    <dsp:sp modelId="{7051EADB-3DF9-4C55-945A-63A3FA7383EE}">
      <dsp:nvSpPr>
        <dsp:cNvPr id="0" name=""/>
        <dsp:cNvSpPr/>
      </dsp:nvSpPr>
      <dsp:spPr>
        <a:xfrm>
          <a:off x="0" y="3389940"/>
          <a:ext cx="8229600" cy="1006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a:t>Make it detailed</a:t>
          </a:r>
        </a:p>
      </dsp:txBody>
      <dsp:txXfrm>
        <a:off x="49119" y="3439059"/>
        <a:ext cx="8131362" cy="9079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DE54E-B531-4051-A684-CD188AE3E014}">
      <dsp:nvSpPr>
        <dsp:cNvPr id="0" name=""/>
        <dsp:cNvSpPr/>
      </dsp:nvSpPr>
      <dsp:spPr>
        <a:xfrm rot="5400000">
          <a:off x="2920238" y="-1085901"/>
          <a:ext cx="734959" cy="3094323"/>
        </a:xfrm>
        <a:prstGeom prst="round2SameRect">
          <a:avLst/>
        </a:prstGeom>
        <a:solidFill>
          <a:schemeClr val="lt1">
            <a:alpha val="90000"/>
            <a:tint val="40000"/>
            <a:hueOff val="0"/>
            <a:satOff val="0"/>
            <a:lumOff val="0"/>
            <a:alphaOff val="0"/>
          </a:schemeClr>
        </a:solidFill>
        <a:ln w="1905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Roboto" panose="02000000000000000000" pitchFamily="2" charset="0"/>
              <a:ea typeface="Roboto" panose="02000000000000000000" pitchFamily="2" charset="0"/>
              <a:cs typeface="Roboto" panose="02000000000000000000" pitchFamily="2" charset="0"/>
            </a:rPr>
            <a:t>Very important as only last will prevails</a:t>
          </a:r>
        </a:p>
      </dsp:txBody>
      <dsp:txXfrm rot="-5400000">
        <a:off x="1740556" y="129659"/>
        <a:ext cx="3058445" cy="663203"/>
      </dsp:txXfrm>
    </dsp:sp>
    <dsp:sp modelId="{1039EC37-BACB-46CD-98C8-F193FDED5227}">
      <dsp:nvSpPr>
        <dsp:cNvPr id="0" name=""/>
        <dsp:cNvSpPr/>
      </dsp:nvSpPr>
      <dsp:spPr>
        <a:xfrm>
          <a:off x="0" y="1910"/>
          <a:ext cx="1740556" cy="918699"/>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a:latin typeface="Roboto" panose="02000000000000000000" pitchFamily="2" charset="0"/>
              <a:ea typeface="Roboto" panose="02000000000000000000" pitchFamily="2" charset="0"/>
              <a:cs typeface="Roboto" panose="02000000000000000000" pitchFamily="2" charset="0"/>
            </a:rPr>
            <a:t>Date</a:t>
          </a:r>
        </a:p>
      </dsp:txBody>
      <dsp:txXfrm>
        <a:off x="44847" y="46757"/>
        <a:ext cx="1650862" cy="829005"/>
      </dsp:txXfrm>
    </dsp:sp>
    <dsp:sp modelId="{F7E8668C-7FBF-499C-86A0-94C6CE60CC6C}">
      <dsp:nvSpPr>
        <dsp:cNvPr id="0" name=""/>
        <dsp:cNvSpPr/>
      </dsp:nvSpPr>
      <dsp:spPr>
        <a:xfrm rot="5400000">
          <a:off x="2920238" y="-121266"/>
          <a:ext cx="734959" cy="3094323"/>
        </a:xfrm>
        <a:prstGeom prst="round2SameRect">
          <a:avLst/>
        </a:prstGeom>
        <a:solidFill>
          <a:schemeClr val="lt1">
            <a:alpha val="90000"/>
            <a:tint val="40000"/>
            <a:hueOff val="0"/>
            <a:satOff val="0"/>
            <a:lumOff val="0"/>
            <a:alphaOff val="0"/>
          </a:schemeClr>
        </a:solidFill>
        <a:ln w="1905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Roboto" panose="02000000000000000000" pitchFamily="2" charset="0"/>
              <a:ea typeface="Roboto" panose="02000000000000000000" pitchFamily="2" charset="0"/>
              <a:cs typeface="Roboto" panose="02000000000000000000" pitchFamily="2" charset="0"/>
            </a:rPr>
            <a:t>physical</a:t>
          </a:r>
        </a:p>
      </dsp:txBody>
      <dsp:txXfrm rot="-5400000">
        <a:off x="1740556" y="1094294"/>
        <a:ext cx="3058445" cy="663203"/>
      </dsp:txXfrm>
    </dsp:sp>
    <dsp:sp modelId="{6543C4C5-BE9D-49D5-8DAD-245D89E48D34}">
      <dsp:nvSpPr>
        <dsp:cNvPr id="0" name=""/>
        <dsp:cNvSpPr/>
      </dsp:nvSpPr>
      <dsp:spPr>
        <a:xfrm>
          <a:off x="0" y="966544"/>
          <a:ext cx="1740556" cy="918699"/>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dirty="0">
              <a:latin typeface="Roboto" panose="02000000000000000000" pitchFamily="2" charset="0"/>
              <a:ea typeface="Roboto" panose="02000000000000000000" pitchFamily="2" charset="0"/>
              <a:cs typeface="Roboto" panose="02000000000000000000" pitchFamily="2" charset="0"/>
            </a:rPr>
            <a:t>Signature/ thumb mark</a:t>
          </a:r>
        </a:p>
      </dsp:txBody>
      <dsp:txXfrm>
        <a:off x="44847" y="1011391"/>
        <a:ext cx="1650862" cy="829005"/>
      </dsp:txXfrm>
    </dsp:sp>
    <dsp:sp modelId="{3593EAFD-7A35-41D2-BEB1-74B4F4227A0B}">
      <dsp:nvSpPr>
        <dsp:cNvPr id="0" name=""/>
        <dsp:cNvSpPr/>
      </dsp:nvSpPr>
      <dsp:spPr>
        <a:xfrm rot="5400000">
          <a:off x="2920238" y="843367"/>
          <a:ext cx="734959" cy="3094323"/>
        </a:xfrm>
        <a:prstGeom prst="round2SameRect">
          <a:avLst/>
        </a:prstGeom>
        <a:solidFill>
          <a:schemeClr val="lt1">
            <a:alpha val="90000"/>
            <a:tint val="40000"/>
            <a:hueOff val="0"/>
            <a:satOff val="0"/>
            <a:lumOff val="0"/>
            <a:alphaOff val="0"/>
          </a:schemeClr>
        </a:solidFill>
        <a:ln w="1905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rtl="0">
            <a:lnSpc>
              <a:spcPct val="90000"/>
            </a:lnSpc>
            <a:spcBef>
              <a:spcPct val="0"/>
            </a:spcBef>
            <a:spcAft>
              <a:spcPct val="15000"/>
            </a:spcAft>
            <a:buChar char="••"/>
          </a:pPr>
          <a:r>
            <a:rPr lang="en-US" sz="1200" kern="1200">
              <a:latin typeface="Roboto" panose="02000000000000000000" pitchFamily="2" charset="0"/>
              <a:ea typeface="Roboto" panose="02000000000000000000" pitchFamily="2" charset="0"/>
              <a:cs typeface="Roboto" panose="02000000000000000000" pitchFamily="2" charset="0"/>
            </a:rPr>
            <a:t>Atleast two witnesses</a:t>
          </a:r>
        </a:p>
      </dsp:txBody>
      <dsp:txXfrm rot="-5400000">
        <a:off x="1740556" y="2058927"/>
        <a:ext cx="3058445" cy="663203"/>
      </dsp:txXfrm>
    </dsp:sp>
    <dsp:sp modelId="{F9F8F0D1-1FCA-454E-8DD5-F3B29B73486A}">
      <dsp:nvSpPr>
        <dsp:cNvPr id="0" name=""/>
        <dsp:cNvSpPr/>
      </dsp:nvSpPr>
      <dsp:spPr>
        <a:xfrm>
          <a:off x="0" y="1931179"/>
          <a:ext cx="1740556" cy="918699"/>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dirty="0">
              <a:latin typeface="Roboto" panose="02000000000000000000" pitchFamily="2" charset="0"/>
              <a:ea typeface="Roboto" panose="02000000000000000000" pitchFamily="2" charset="0"/>
              <a:cs typeface="Roboto" panose="02000000000000000000" pitchFamily="2" charset="0"/>
            </a:rPr>
            <a:t>Witness</a:t>
          </a:r>
        </a:p>
      </dsp:txBody>
      <dsp:txXfrm>
        <a:off x="44847" y="1976026"/>
        <a:ext cx="1650862" cy="829005"/>
      </dsp:txXfrm>
    </dsp:sp>
    <dsp:sp modelId="{18277F3C-993A-410B-B53C-7FBCD7D7FDDB}">
      <dsp:nvSpPr>
        <dsp:cNvPr id="0" name=""/>
        <dsp:cNvSpPr/>
      </dsp:nvSpPr>
      <dsp:spPr>
        <a:xfrm rot="5400000">
          <a:off x="2920238" y="1808002"/>
          <a:ext cx="734959" cy="3094323"/>
        </a:xfrm>
        <a:prstGeom prst="round2SameRect">
          <a:avLst/>
        </a:prstGeom>
        <a:solidFill>
          <a:schemeClr val="lt1">
            <a:alpha val="90000"/>
            <a:tint val="40000"/>
            <a:hueOff val="0"/>
            <a:satOff val="0"/>
            <a:lumOff val="0"/>
            <a:alphaOff val="0"/>
          </a:schemeClr>
        </a:solidFill>
        <a:ln w="1905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rtl="0">
            <a:lnSpc>
              <a:spcPct val="90000"/>
            </a:lnSpc>
            <a:spcBef>
              <a:spcPct val="0"/>
            </a:spcBef>
            <a:spcAft>
              <a:spcPct val="15000"/>
            </a:spcAft>
            <a:buChar char="••"/>
          </a:pPr>
          <a:r>
            <a:rPr lang="en-US" sz="1200" kern="1200">
              <a:latin typeface="Roboto" panose="02000000000000000000" pitchFamily="2" charset="0"/>
              <a:ea typeface="Roboto" panose="02000000000000000000" pitchFamily="2" charset="0"/>
              <a:cs typeface="Roboto" panose="02000000000000000000" pitchFamily="2" charset="0"/>
            </a:rPr>
            <a:t>Younger than testator</a:t>
          </a:r>
        </a:p>
        <a:p>
          <a:pPr marL="114300" lvl="1" indent="-114300" algn="l" defTabSz="533400" rtl="0">
            <a:lnSpc>
              <a:spcPct val="90000"/>
            </a:lnSpc>
            <a:spcBef>
              <a:spcPct val="0"/>
            </a:spcBef>
            <a:spcAft>
              <a:spcPct val="15000"/>
            </a:spcAft>
            <a:buChar char="••"/>
          </a:pPr>
          <a:r>
            <a:rPr lang="en-US" sz="1200" kern="1200">
              <a:latin typeface="Roboto" panose="02000000000000000000" pitchFamily="2" charset="0"/>
              <a:ea typeface="Roboto" panose="02000000000000000000" pitchFamily="2" charset="0"/>
              <a:cs typeface="Roboto" panose="02000000000000000000" pitchFamily="2" charset="0"/>
            </a:rPr>
            <a:t>Else court to be approached for appointing executor</a:t>
          </a:r>
        </a:p>
      </dsp:txBody>
      <dsp:txXfrm rot="-5400000">
        <a:off x="1740556" y="3023562"/>
        <a:ext cx="3058445" cy="663203"/>
      </dsp:txXfrm>
    </dsp:sp>
    <dsp:sp modelId="{7B2A5F47-0B61-4DAF-A79B-8B8763F4957B}">
      <dsp:nvSpPr>
        <dsp:cNvPr id="0" name=""/>
        <dsp:cNvSpPr/>
      </dsp:nvSpPr>
      <dsp:spPr>
        <a:xfrm>
          <a:off x="0" y="2895814"/>
          <a:ext cx="1740556" cy="918699"/>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rtl="0">
            <a:lnSpc>
              <a:spcPct val="90000"/>
            </a:lnSpc>
            <a:spcBef>
              <a:spcPct val="0"/>
            </a:spcBef>
            <a:spcAft>
              <a:spcPct val="35000"/>
            </a:spcAft>
          </a:pPr>
          <a:r>
            <a:rPr lang="en-US" sz="2100" kern="1200" dirty="0">
              <a:latin typeface="Roboto" panose="02000000000000000000" pitchFamily="2" charset="0"/>
              <a:ea typeface="Roboto" panose="02000000000000000000" pitchFamily="2" charset="0"/>
              <a:cs typeface="Roboto" panose="02000000000000000000" pitchFamily="2" charset="0"/>
            </a:rPr>
            <a:t>Appoint executor</a:t>
          </a:r>
        </a:p>
      </dsp:txBody>
      <dsp:txXfrm>
        <a:off x="44847" y="2940661"/>
        <a:ext cx="1650862" cy="82900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6BA75-14E8-4ED5-B67C-2899B7856E25}">
      <dsp:nvSpPr>
        <dsp:cNvPr id="0" name=""/>
        <dsp:cNvSpPr/>
      </dsp:nvSpPr>
      <dsp:spPr>
        <a:xfrm>
          <a:off x="0" y="32984"/>
          <a:ext cx="8229600" cy="865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a:t>Any one?</a:t>
          </a:r>
        </a:p>
      </dsp:txBody>
      <dsp:txXfrm>
        <a:off x="42265" y="75249"/>
        <a:ext cx="8145070" cy="781270"/>
      </dsp:txXfrm>
    </dsp:sp>
    <dsp:sp modelId="{C24AF2A7-6040-4CB7-95D9-0576C5D41A72}">
      <dsp:nvSpPr>
        <dsp:cNvPr id="0" name=""/>
        <dsp:cNvSpPr/>
      </dsp:nvSpPr>
      <dsp:spPr>
        <a:xfrm>
          <a:off x="0" y="898784"/>
          <a:ext cx="8229600" cy="1416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Relative/ Friend/ Employee/ Servant</a:t>
          </a:r>
        </a:p>
        <a:p>
          <a:pPr marL="285750" lvl="1" indent="-285750" algn="l" defTabSz="1289050" rtl="0">
            <a:lnSpc>
              <a:spcPct val="90000"/>
            </a:lnSpc>
            <a:spcBef>
              <a:spcPct val="0"/>
            </a:spcBef>
            <a:spcAft>
              <a:spcPct val="20000"/>
            </a:spcAft>
            <a:buChar char="••"/>
          </a:pPr>
          <a:r>
            <a:rPr lang="en-US" sz="2900" kern="1200"/>
            <a:t>CA/  Lawyer</a:t>
          </a:r>
        </a:p>
        <a:p>
          <a:pPr marL="285750" lvl="1" indent="-285750" algn="l" defTabSz="1289050" rtl="0">
            <a:lnSpc>
              <a:spcPct val="90000"/>
            </a:lnSpc>
            <a:spcBef>
              <a:spcPct val="0"/>
            </a:spcBef>
            <a:spcAft>
              <a:spcPct val="20000"/>
            </a:spcAft>
            <a:buChar char="••"/>
          </a:pPr>
          <a:r>
            <a:rPr lang="en-US" sz="2900" kern="1200"/>
            <a:t>Stranger</a:t>
          </a:r>
        </a:p>
      </dsp:txBody>
      <dsp:txXfrm>
        <a:off x="0" y="898784"/>
        <a:ext cx="8229600" cy="1416915"/>
      </dsp:txXfrm>
    </dsp:sp>
    <dsp:sp modelId="{D25E4B07-72C3-4EC9-92DD-263F4C851FFE}">
      <dsp:nvSpPr>
        <dsp:cNvPr id="0" name=""/>
        <dsp:cNvSpPr/>
      </dsp:nvSpPr>
      <dsp:spPr>
        <a:xfrm>
          <a:off x="0" y="2315699"/>
          <a:ext cx="8229600" cy="865800"/>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en-US" sz="3700" kern="1200"/>
            <a:t>Pets/Animals</a:t>
          </a:r>
        </a:p>
      </dsp:txBody>
      <dsp:txXfrm>
        <a:off x="42265" y="2357964"/>
        <a:ext cx="8145070" cy="781270"/>
      </dsp:txXfrm>
    </dsp:sp>
    <dsp:sp modelId="{011CC08B-250D-4E81-B020-51E2D38F4C87}">
      <dsp:nvSpPr>
        <dsp:cNvPr id="0" name=""/>
        <dsp:cNvSpPr/>
      </dsp:nvSpPr>
      <dsp:spPr>
        <a:xfrm>
          <a:off x="0" y="3181500"/>
          <a:ext cx="8229600" cy="1723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Mumbai couple created trust and donated 5 crores for their two golden dogs </a:t>
          </a:r>
        </a:p>
        <a:p>
          <a:pPr marL="285750" lvl="1" indent="-285750" algn="l" defTabSz="1289050" rtl="0">
            <a:lnSpc>
              <a:spcPct val="90000"/>
            </a:lnSpc>
            <a:spcBef>
              <a:spcPct val="0"/>
            </a:spcBef>
            <a:spcAft>
              <a:spcPct val="20000"/>
            </a:spcAft>
            <a:buChar char="••"/>
          </a:pPr>
          <a:r>
            <a:rPr lang="en-US" sz="2900" kern="1200"/>
            <a:t>In US Karl Lagerfield’s cat is a beneficiary of Rs.2700 crore.</a:t>
          </a:r>
        </a:p>
      </dsp:txBody>
      <dsp:txXfrm>
        <a:off x="0" y="3181500"/>
        <a:ext cx="8229600" cy="1723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25BE2-DD95-4B5C-B491-89E183F38FDD}">
      <dsp:nvSpPr>
        <dsp:cNvPr id="0" name=""/>
        <dsp:cNvSpPr/>
      </dsp:nvSpPr>
      <dsp:spPr>
        <a:xfrm rot="5400000">
          <a:off x="3124753" y="-1041549"/>
          <a:ext cx="1095309" cy="345638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Common to have spouse as executor</a:t>
          </a:r>
        </a:p>
      </dsp:txBody>
      <dsp:txXfrm rot="-5400000">
        <a:off x="1944216" y="192457"/>
        <a:ext cx="3402915" cy="988371"/>
      </dsp:txXfrm>
    </dsp:sp>
    <dsp:sp modelId="{3D58E29F-2732-4D3B-A0EC-55F40A6C3AAE}">
      <dsp:nvSpPr>
        <dsp:cNvPr id="0" name=""/>
        <dsp:cNvSpPr/>
      </dsp:nvSpPr>
      <dsp:spPr>
        <a:xfrm>
          <a:off x="0" y="2074"/>
          <a:ext cx="1944216" cy="1369136"/>
        </a:xfrm>
        <a:prstGeom prst="roundRect">
          <a:avLst/>
        </a:prstGeom>
        <a:gradFill rotWithShape="0">
          <a:gsLst>
            <a:gs pos="0">
              <a:schemeClr val="lt1">
                <a:hueOff val="0"/>
                <a:satOff val="0"/>
                <a:lumOff val="0"/>
                <a:alphaOff val="0"/>
                <a:shade val="63000"/>
              </a:schemeClr>
            </a:gs>
            <a:gs pos="30000">
              <a:schemeClr val="lt1">
                <a:hueOff val="0"/>
                <a:satOff val="0"/>
                <a:lumOff val="0"/>
                <a:alphaOff val="0"/>
                <a:shade val="90000"/>
                <a:satMod val="110000"/>
              </a:schemeClr>
            </a:gs>
            <a:gs pos="45000">
              <a:schemeClr val="lt1">
                <a:hueOff val="0"/>
                <a:satOff val="0"/>
                <a:lumOff val="0"/>
                <a:alphaOff val="0"/>
                <a:shade val="100000"/>
                <a:satMod val="118000"/>
              </a:schemeClr>
            </a:gs>
            <a:gs pos="55000">
              <a:schemeClr val="lt1">
                <a:hueOff val="0"/>
                <a:satOff val="0"/>
                <a:lumOff val="0"/>
                <a:alphaOff val="0"/>
                <a:shade val="100000"/>
                <a:satMod val="118000"/>
              </a:schemeClr>
            </a:gs>
            <a:gs pos="73000">
              <a:schemeClr val="lt1">
                <a:hueOff val="0"/>
                <a:satOff val="0"/>
                <a:lumOff val="0"/>
                <a:alphaOff val="0"/>
                <a:shade val="90000"/>
                <a:satMod val="110000"/>
              </a:schemeClr>
            </a:gs>
            <a:gs pos="100000">
              <a:schemeClr val="l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l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a:t>Beneficiary</a:t>
          </a:r>
        </a:p>
      </dsp:txBody>
      <dsp:txXfrm>
        <a:off x="66836" y="68910"/>
        <a:ext cx="1810544" cy="1235464"/>
      </dsp:txXfrm>
    </dsp:sp>
    <dsp:sp modelId="{62E80B5F-5F56-4DB4-86EB-B4302116FCAF}">
      <dsp:nvSpPr>
        <dsp:cNvPr id="0" name=""/>
        <dsp:cNvSpPr/>
      </dsp:nvSpPr>
      <dsp:spPr>
        <a:xfrm rot="5400000">
          <a:off x="3124753" y="396044"/>
          <a:ext cx="1095309" cy="345638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Person (partner of a firm)</a:t>
          </a:r>
        </a:p>
        <a:p>
          <a:pPr marL="171450" lvl="1" indent="-171450" algn="l" defTabSz="800100">
            <a:lnSpc>
              <a:spcPct val="90000"/>
            </a:lnSpc>
            <a:spcBef>
              <a:spcPct val="0"/>
            </a:spcBef>
            <a:spcAft>
              <a:spcPct val="15000"/>
            </a:spcAft>
            <a:buChar char="••"/>
          </a:pPr>
          <a:r>
            <a:rPr lang="en-US" sz="1800" kern="1200"/>
            <a:t>Provision of fee in the will</a:t>
          </a:r>
        </a:p>
      </dsp:txBody>
      <dsp:txXfrm rot="-5400000">
        <a:off x="1944216" y="1630051"/>
        <a:ext cx="3402915" cy="988371"/>
      </dsp:txXfrm>
    </dsp:sp>
    <dsp:sp modelId="{8FB11D40-764B-408E-85A9-48213C2A7807}">
      <dsp:nvSpPr>
        <dsp:cNvPr id="0" name=""/>
        <dsp:cNvSpPr/>
      </dsp:nvSpPr>
      <dsp:spPr>
        <a:xfrm>
          <a:off x="0" y="1439667"/>
          <a:ext cx="1944216" cy="1369136"/>
        </a:xfrm>
        <a:prstGeom prst="roundRect">
          <a:avLst/>
        </a:prstGeom>
        <a:gradFill rotWithShape="0">
          <a:gsLst>
            <a:gs pos="0">
              <a:schemeClr val="lt1">
                <a:hueOff val="0"/>
                <a:satOff val="0"/>
                <a:lumOff val="0"/>
                <a:alphaOff val="0"/>
                <a:shade val="63000"/>
              </a:schemeClr>
            </a:gs>
            <a:gs pos="30000">
              <a:schemeClr val="lt1">
                <a:hueOff val="0"/>
                <a:satOff val="0"/>
                <a:lumOff val="0"/>
                <a:alphaOff val="0"/>
                <a:shade val="90000"/>
                <a:satMod val="110000"/>
              </a:schemeClr>
            </a:gs>
            <a:gs pos="45000">
              <a:schemeClr val="lt1">
                <a:hueOff val="0"/>
                <a:satOff val="0"/>
                <a:lumOff val="0"/>
                <a:alphaOff val="0"/>
                <a:shade val="100000"/>
                <a:satMod val="118000"/>
              </a:schemeClr>
            </a:gs>
            <a:gs pos="55000">
              <a:schemeClr val="lt1">
                <a:hueOff val="0"/>
                <a:satOff val="0"/>
                <a:lumOff val="0"/>
                <a:alphaOff val="0"/>
                <a:shade val="100000"/>
                <a:satMod val="118000"/>
              </a:schemeClr>
            </a:gs>
            <a:gs pos="73000">
              <a:schemeClr val="lt1">
                <a:hueOff val="0"/>
                <a:satOff val="0"/>
                <a:lumOff val="0"/>
                <a:alphaOff val="0"/>
                <a:shade val="90000"/>
                <a:satMod val="110000"/>
              </a:schemeClr>
            </a:gs>
            <a:gs pos="100000">
              <a:schemeClr val="l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l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a:t>CA/ Consultant</a:t>
          </a:r>
        </a:p>
      </dsp:txBody>
      <dsp:txXfrm>
        <a:off x="66836" y="1506503"/>
        <a:ext cx="1810544" cy="1235464"/>
      </dsp:txXfrm>
    </dsp:sp>
    <dsp:sp modelId="{F0E959B6-76F3-4740-AFE2-61A98C356241}">
      <dsp:nvSpPr>
        <dsp:cNvPr id="0" name=""/>
        <dsp:cNvSpPr/>
      </dsp:nvSpPr>
      <dsp:spPr>
        <a:xfrm rot="5400000">
          <a:off x="3124753" y="1833637"/>
          <a:ext cx="1095309" cy="345638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a:t>Capable to be testator</a:t>
          </a:r>
        </a:p>
        <a:p>
          <a:pPr marL="171450" lvl="1" indent="-171450" algn="l" defTabSz="800100">
            <a:lnSpc>
              <a:spcPct val="90000"/>
            </a:lnSpc>
            <a:spcBef>
              <a:spcPct val="0"/>
            </a:spcBef>
            <a:spcAft>
              <a:spcPct val="15000"/>
            </a:spcAft>
            <a:buChar char="••"/>
          </a:pPr>
          <a:r>
            <a:rPr lang="en-US" sz="1800" kern="1200"/>
            <a:t>Willing to become</a:t>
          </a:r>
        </a:p>
      </dsp:txBody>
      <dsp:txXfrm rot="-5400000">
        <a:off x="1944216" y="3067644"/>
        <a:ext cx="3402915" cy="988371"/>
      </dsp:txXfrm>
    </dsp:sp>
    <dsp:sp modelId="{C0215AF9-6648-47AD-9085-54DB18474CB9}">
      <dsp:nvSpPr>
        <dsp:cNvPr id="0" name=""/>
        <dsp:cNvSpPr/>
      </dsp:nvSpPr>
      <dsp:spPr>
        <a:xfrm>
          <a:off x="0" y="2877261"/>
          <a:ext cx="1944216" cy="1369136"/>
        </a:xfrm>
        <a:prstGeom prst="roundRect">
          <a:avLst/>
        </a:prstGeom>
        <a:gradFill rotWithShape="0">
          <a:gsLst>
            <a:gs pos="0">
              <a:schemeClr val="lt1">
                <a:hueOff val="0"/>
                <a:satOff val="0"/>
                <a:lumOff val="0"/>
                <a:alphaOff val="0"/>
                <a:shade val="63000"/>
              </a:schemeClr>
            </a:gs>
            <a:gs pos="30000">
              <a:schemeClr val="lt1">
                <a:hueOff val="0"/>
                <a:satOff val="0"/>
                <a:lumOff val="0"/>
                <a:alphaOff val="0"/>
                <a:shade val="90000"/>
                <a:satMod val="110000"/>
              </a:schemeClr>
            </a:gs>
            <a:gs pos="45000">
              <a:schemeClr val="lt1">
                <a:hueOff val="0"/>
                <a:satOff val="0"/>
                <a:lumOff val="0"/>
                <a:alphaOff val="0"/>
                <a:shade val="100000"/>
                <a:satMod val="118000"/>
              </a:schemeClr>
            </a:gs>
            <a:gs pos="55000">
              <a:schemeClr val="lt1">
                <a:hueOff val="0"/>
                <a:satOff val="0"/>
                <a:lumOff val="0"/>
                <a:alphaOff val="0"/>
                <a:shade val="100000"/>
                <a:satMod val="118000"/>
              </a:schemeClr>
            </a:gs>
            <a:gs pos="73000">
              <a:schemeClr val="lt1">
                <a:hueOff val="0"/>
                <a:satOff val="0"/>
                <a:lumOff val="0"/>
                <a:alphaOff val="0"/>
                <a:shade val="90000"/>
                <a:satMod val="110000"/>
              </a:schemeClr>
            </a:gs>
            <a:gs pos="100000">
              <a:schemeClr val="l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l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a:t>Primary and secondary</a:t>
          </a:r>
        </a:p>
      </dsp:txBody>
      <dsp:txXfrm>
        <a:off x="66836" y="2944097"/>
        <a:ext cx="1810544" cy="1235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92732-2734-48F3-8380-1B5FF3A50D26}">
      <dsp:nvSpPr>
        <dsp:cNvPr id="0" name=""/>
        <dsp:cNvSpPr/>
      </dsp:nvSpPr>
      <dsp:spPr>
        <a:xfrm>
          <a:off x="1133685" y="0"/>
          <a:ext cx="4527525" cy="4527525"/>
        </a:xfrm>
        <a:prstGeom prst="triangle">
          <a:avLst/>
        </a:prstGeom>
        <a:solidFill>
          <a:schemeClr val="accent1">
            <a:shade val="80000"/>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8971A0A-2E05-47F2-A71E-A6A8D208331A}">
      <dsp:nvSpPr>
        <dsp:cNvPr id="0" name=""/>
        <dsp:cNvSpPr/>
      </dsp:nvSpPr>
      <dsp:spPr>
        <a:xfrm>
          <a:off x="3397447" y="453194"/>
          <a:ext cx="2942891" cy="643757"/>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kern="1200">
              <a:latin typeface="Roboto" panose="02000000000000000000" pitchFamily="2" charset="0"/>
              <a:ea typeface="Roboto" panose="02000000000000000000" pitchFamily="2" charset="0"/>
              <a:cs typeface="Roboto" panose="02000000000000000000" pitchFamily="2" charset="0"/>
            </a:rPr>
            <a:t>Class I heir</a:t>
          </a:r>
        </a:p>
      </dsp:txBody>
      <dsp:txXfrm>
        <a:off x="3428873" y="484620"/>
        <a:ext cx="2880039" cy="580905"/>
      </dsp:txXfrm>
    </dsp:sp>
    <dsp:sp modelId="{B015ECC2-499F-4F5B-8757-E997C575C964}">
      <dsp:nvSpPr>
        <dsp:cNvPr id="0" name=""/>
        <dsp:cNvSpPr/>
      </dsp:nvSpPr>
      <dsp:spPr>
        <a:xfrm>
          <a:off x="3397447" y="1177421"/>
          <a:ext cx="2942891" cy="643757"/>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kern="1200">
              <a:latin typeface="Roboto" panose="02000000000000000000" pitchFamily="2" charset="0"/>
              <a:ea typeface="Roboto" panose="02000000000000000000" pitchFamily="2" charset="0"/>
              <a:cs typeface="Roboto" panose="02000000000000000000" pitchFamily="2" charset="0"/>
            </a:rPr>
            <a:t>Class II heir</a:t>
          </a:r>
        </a:p>
      </dsp:txBody>
      <dsp:txXfrm>
        <a:off x="3428873" y="1208847"/>
        <a:ext cx="2880039" cy="580905"/>
      </dsp:txXfrm>
    </dsp:sp>
    <dsp:sp modelId="{4F4C30A9-9BDD-4730-BC84-B9501569C5AE}">
      <dsp:nvSpPr>
        <dsp:cNvPr id="0" name=""/>
        <dsp:cNvSpPr/>
      </dsp:nvSpPr>
      <dsp:spPr>
        <a:xfrm>
          <a:off x="3397447" y="1901648"/>
          <a:ext cx="2942891" cy="643757"/>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kern="1200">
              <a:latin typeface="Roboto" panose="02000000000000000000" pitchFamily="2" charset="0"/>
              <a:ea typeface="Roboto" panose="02000000000000000000" pitchFamily="2" charset="0"/>
              <a:cs typeface="Roboto" panose="02000000000000000000" pitchFamily="2" charset="0"/>
            </a:rPr>
            <a:t>Agnate</a:t>
          </a:r>
        </a:p>
      </dsp:txBody>
      <dsp:txXfrm>
        <a:off x="3428873" y="1933074"/>
        <a:ext cx="2880039" cy="580905"/>
      </dsp:txXfrm>
    </dsp:sp>
    <dsp:sp modelId="{609B9DE4-4B8B-4DFC-9309-605334E1018B}">
      <dsp:nvSpPr>
        <dsp:cNvPr id="0" name=""/>
        <dsp:cNvSpPr/>
      </dsp:nvSpPr>
      <dsp:spPr>
        <a:xfrm>
          <a:off x="3397447" y="2625876"/>
          <a:ext cx="2942891" cy="643757"/>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kern="1200" dirty="0">
              <a:latin typeface="Roboto" panose="02000000000000000000" pitchFamily="2" charset="0"/>
              <a:ea typeface="Roboto" panose="02000000000000000000" pitchFamily="2" charset="0"/>
              <a:cs typeface="Roboto" panose="02000000000000000000" pitchFamily="2" charset="0"/>
            </a:rPr>
            <a:t>Cognate</a:t>
          </a:r>
        </a:p>
      </dsp:txBody>
      <dsp:txXfrm>
        <a:off x="3428873" y="2657302"/>
        <a:ext cx="2880039" cy="580905"/>
      </dsp:txXfrm>
    </dsp:sp>
    <dsp:sp modelId="{97D4EE32-0E01-4D2B-A55C-363FCCA30943}">
      <dsp:nvSpPr>
        <dsp:cNvPr id="0" name=""/>
        <dsp:cNvSpPr/>
      </dsp:nvSpPr>
      <dsp:spPr>
        <a:xfrm>
          <a:off x="3397447" y="3350103"/>
          <a:ext cx="2942891" cy="643757"/>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US" sz="2300" kern="1200" dirty="0">
              <a:latin typeface="Roboto" panose="02000000000000000000" pitchFamily="2" charset="0"/>
              <a:ea typeface="Roboto" panose="02000000000000000000" pitchFamily="2" charset="0"/>
              <a:cs typeface="Roboto" panose="02000000000000000000" pitchFamily="2" charset="0"/>
            </a:rPr>
            <a:t>Government</a:t>
          </a:r>
        </a:p>
      </dsp:txBody>
      <dsp:txXfrm>
        <a:off x="3428873" y="3381529"/>
        <a:ext cx="2880039" cy="58090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2090F-D55E-4CF8-A7F9-BB09A0BAE310}">
      <dsp:nvSpPr>
        <dsp:cNvPr id="0" name=""/>
        <dsp:cNvSpPr/>
      </dsp:nvSpPr>
      <dsp:spPr>
        <a:xfrm>
          <a:off x="0" y="100304"/>
          <a:ext cx="6635080" cy="8365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a:t>Testator may register will with Sub-Registrar</a:t>
          </a:r>
        </a:p>
      </dsp:txBody>
      <dsp:txXfrm>
        <a:off x="40837" y="141141"/>
        <a:ext cx="6553406" cy="754876"/>
      </dsp:txXfrm>
    </dsp:sp>
    <dsp:sp modelId="{79AACF4F-C149-4B97-B142-89F1CBCAC2B8}">
      <dsp:nvSpPr>
        <dsp:cNvPr id="0" name=""/>
        <dsp:cNvSpPr/>
      </dsp:nvSpPr>
      <dsp:spPr>
        <a:xfrm>
          <a:off x="0" y="936855"/>
          <a:ext cx="663508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66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kern="1200"/>
            <a:t>Not compulsory but advisable</a:t>
          </a:r>
        </a:p>
      </dsp:txBody>
      <dsp:txXfrm>
        <a:off x="0" y="936855"/>
        <a:ext cx="6635080" cy="364320"/>
      </dsp:txXfrm>
    </dsp:sp>
    <dsp:sp modelId="{A18C393F-ABA5-4F54-9185-A5130A0F5B31}">
      <dsp:nvSpPr>
        <dsp:cNvPr id="0" name=""/>
        <dsp:cNvSpPr/>
      </dsp:nvSpPr>
      <dsp:spPr>
        <a:xfrm>
          <a:off x="0" y="1301174"/>
          <a:ext cx="6635080" cy="8365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becomes public document for inspection</a:t>
          </a:r>
        </a:p>
      </dsp:txBody>
      <dsp:txXfrm>
        <a:off x="40837" y="1342011"/>
        <a:ext cx="6553406" cy="754876"/>
      </dsp:txXfrm>
    </dsp:sp>
    <dsp:sp modelId="{299F5F20-2E8D-4A27-96E5-765EC1251141}">
      <dsp:nvSpPr>
        <dsp:cNvPr id="0" name=""/>
        <dsp:cNvSpPr/>
      </dsp:nvSpPr>
      <dsp:spPr>
        <a:xfrm>
          <a:off x="0" y="2201085"/>
          <a:ext cx="6635080" cy="8365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a:t>Raises strong presumption of genuineness of will</a:t>
          </a:r>
        </a:p>
      </dsp:txBody>
      <dsp:txXfrm>
        <a:off x="40837" y="2241922"/>
        <a:ext cx="6553406" cy="754876"/>
      </dsp:txXfrm>
    </dsp:sp>
    <dsp:sp modelId="{0DA95986-7C04-4BF1-945A-493F47710997}">
      <dsp:nvSpPr>
        <dsp:cNvPr id="0" name=""/>
        <dsp:cNvSpPr/>
      </dsp:nvSpPr>
      <dsp:spPr>
        <a:xfrm>
          <a:off x="0" y="3100995"/>
          <a:ext cx="6635080" cy="8365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a:t>Registered will can be superceded by subsequent unregistered will</a:t>
          </a:r>
        </a:p>
      </dsp:txBody>
      <dsp:txXfrm>
        <a:off x="40837" y="3141832"/>
        <a:ext cx="6553406" cy="754876"/>
      </dsp:txXfrm>
    </dsp:sp>
    <dsp:sp modelId="{21FF3700-3F63-4CF8-8924-B7D5DE9FAED9}">
      <dsp:nvSpPr>
        <dsp:cNvPr id="0" name=""/>
        <dsp:cNvSpPr/>
      </dsp:nvSpPr>
      <dsp:spPr>
        <a:xfrm>
          <a:off x="0" y="4000905"/>
          <a:ext cx="6635080" cy="8365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a:t>Notarisation can also be considered</a:t>
          </a:r>
        </a:p>
      </dsp:txBody>
      <dsp:txXfrm>
        <a:off x="40837" y="4041742"/>
        <a:ext cx="6553406" cy="75487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0CC7F-933B-4129-BE76-EB3CCA59FA55}">
      <dsp:nvSpPr>
        <dsp:cNvPr id="0" name=""/>
        <dsp:cNvSpPr/>
      </dsp:nvSpPr>
      <dsp:spPr>
        <a:xfrm>
          <a:off x="0" y="254879"/>
          <a:ext cx="8229600" cy="7020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Copy of Legal Heir Proof from the below list:</a:t>
          </a:r>
        </a:p>
      </dsp:txBody>
      <dsp:txXfrm>
        <a:off x="34269" y="289148"/>
        <a:ext cx="8161062" cy="633462"/>
      </dsp:txXfrm>
    </dsp:sp>
    <dsp:sp modelId="{18103690-D45C-4BB2-ABD8-9B5E81D9C3DF}">
      <dsp:nvSpPr>
        <dsp:cNvPr id="0" name=""/>
        <dsp:cNvSpPr/>
      </dsp:nvSpPr>
      <dsp:spPr>
        <a:xfrm>
          <a:off x="0" y="956879"/>
          <a:ext cx="8229600" cy="372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just" defTabSz="1022350" rtl="0">
            <a:lnSpc>
              <a:spcPct val="90000"/>
            </a:lnSpc>
            <a:spcBef>
              <a:spcPct val="0"/>
            </a:spcBef>
            <a:spcAft>
              <a:spcPct val="20000"/>
            </a:spcAft>
            <a:buChar char="••"/>
          </a:pPr>
          <a:r>
            <a:rPr lang="en-US" sz="2300" kern="1200"/>
            <a:t>Legal Heir Certificate issued by Court of Law /Local Revenue Authority.</a:t>
          </a:r>
        </a:p>
        <a:p>
          <a:pPr marL="228600" lvl="1" indent="-228600" algn="just" defTabSz="1022350" rtl="0">
            <a:lnSpc>
              <a:spcPct val="90000"/>
            </a:lnSpc>
            <a:spcBef>
              <a:spcPct val="0"/>
            </a:spcBef>
            <a:spcAft>
              <a:spcPct val="20000"/>
            </a:spcAft>
            <a:buChar char="••"/>
          </a:pPr>
          <a:r>
            <a:rPr lang="en-US" sz="2300" kern="1200"/>
            <a:t>Surviving family member certificate issued by the Local Revenue Authority.</a:t>
          </a:r>
        </a:p>
        <a:p>
          <a:pPr marL="228600" lvl="1" indent="-228600" algn="just" defTabSz="1022350" rtl="0">
            <a:lnSpc>
              <a:spcPct val="90000"/>
            </a:lnSpc>
            <a:spcBef>
              <a:spcPct val="0"/>
            </a:spcBef>
            <a:spcAft>
              <a:spcPct val="20000"/>
            </a:spcAft>
            <a:buChar char="••"/>
          </a:pPr>
          <a:r>
            <a:rPr lang="en-US" sz="2300" kern="1200"/>
            <a:t>Family Pension certificate issued by Central/State Government.</a:t>
          </a:r>
        </a:p>
        <a:p>
          <a:pPr marL="228600" lvl="1" indent="-228600" algn="just" defTabSz="1022350" rtl="0">
            <a:lnSpc>
              <a:spcPct val="90000"/>
            </a:lnSpc>
            <a:spcBef>
              <a:spcPct val="0"/>
            </a:spcBef>
            <a:spcAft>
              <a:spcPct val="20000"/>
            </a:spcAft>
            <a:buChar char="••"/>
          </a:pPr>
          <a:r>
            <a:rPr lang="en-US" sz="2300" b="1" u="sng" kern="1200"/>
            <a:t>Registered will.</a:t>
          </a:r>
          <a:endParaRPr lang="en-US" sz="2300" kern="1200"/>
        </a:p>
        <a:p>
          <a:pPr marL="228600" lvl="1" indent="-228600" algn="just" defTabSz="1022350" rtl="0">
            <a:lnSpc>
              <a:spcPct val="90000"/>
            </a:lnSpc>
            <a:spcBef>
              <a:spcPct val="0"/>
            </a:spcBef>
            <a:spcAft>
              <a:spcPct val="20000"/>
            </a:spcAft>
            <a:buChar char="••"/>
          </a:pPr>
          <a:r>
            <a:rPr lang="en-US" sz="2300" kern="1200" dirty="0"/>
            <a:t>Letter issued by the banking or Financial Institution in their letter head, with official seal and signature mentioning the particulars of nominee or joint account holder to the account of the deceased at the time demise.</a:t>
          </a:r>
        </a:p>
      </dsp:txBody>
      <dsp:txXfrm>
        <a:off x="0" y="956879"/>
        <a:ext cx="8229600" cy="372600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547CF-C367-4545-B0E5-07B3F63C3480}">
      <dsp:nvSpPr>
        <dsp:cNvPr id="0" name=""/>
        <dsp:cNvSpPr/>
      </dsp:nvSpPr>
      <dsp:spPr>
        <a:xfrm>
          <a:off x="164838" y="0"/>
          <a:ext cx="4936661" cy="4937760"/>
        </a:xfrm>
        <a:prstGeom prst="circularArrow">
          <a:avLst>
            <a:gd name="adj1" fmla="val 10980"/>
            <a:gd name="adj2" fmla="val 1142322"/>
            <a:gd name="adj3" fmla="val 90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6E1A46-DE95-41A7-A66A-F30DA6CD35A9}">
      <dsp:nvSpPr>
        <dsp:cNvPr id="0" name=""/>
        <dsp:cNvSpPr/>
      </dsp:nvSpPr>
      <dsp:spPr>
        <a:xfrm>
          <a:off x="4876786" y="1471946"/>
          <a:ext cx="2962470" cy="1975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114300" lvl="1" indent="-114300" algn="just" defTabSz="622300" rtl="0">
            <a:lnSpc>
              <a:spcPct val="90000"/>
            </a:lnSpc>
            <a:spcBef>
              <a:spcPct val="0"/>
            </a:spcBef>
            <a:spcAft>
              <a:spcPct val="15000"/>
            </a:spcAft>
            <a:buChar char="••"/>
          </a:pPr>
          <a:r>
            <a:rPr lang="en-US" sz="1400" b="1" kern="1200" dirty="0"/>
            <a:t>a case where a testator bequeathed all his wealth to one son in preference to the others </a:t>
          </a:r>
        </a:p>
        <a:p>
          <a:pPr marL="114300" lvl="1" indent="-114300" algn="just" defTabSz="622300" rtl="0">
            <a:lnSpc>
              <a:spcPct val="90000"/>
            </a:lnSpc>
            <a:spcBef>
              <a:spcPct val="0"/>
            </a:spcBef>
            <a:spcAft>
              <a:spcPct val="15000"/>
            </a:spcAft>
            <a:buChar char="••"/>
          </a:pPr>
          <a:r>
            <a:rPr lang="en-US" sz="1400" b="1" kern="1200" dirty="0"/>
            <a:t>since he was living with that son and the attitude of the other sons was extremely hostile towards their parents. </a:t>
          </a:r>
        </a:p>
        <a:p>
          <a:pPr marL="114300" lvl="1" indent="-114300" algn="just" defTabSz="622300" rtl="0">
            <a:lnSpc>
              <a:spcPct val="90000"/>
            </a:lnSpc>
            <a:spcBef>
              <a:spcPct val="0"/>
            </a:spcBef>
            <a:spcAft>
              <a:spcPct val="15000"/>
            </a:spcAft>
            <a:buChar char="••"/>
          </a:pPr>
          <a:r>
            <a:rPr lang="en-US" sz="1400" b="1" kern="1200" dirty="0"/>
            <a:t>The Court held that the fact that one son took care of the parents in their old age showed that there was nothing unnatural or unusual in the decision of the testator to give his property only to him. </a:t>
          </a:r>
        </a:p>
        <a:p>
          <a:pPr marL="114300" lvl="1" indent="-114300" algn="just" defTabSz="622300" rtl="0">
            <a:lnSpc>
              <a:spcPct val="90000"/>
            </a:lnSpc>
            <a:spcBef>
              <a:spcPct val="0"/>
            </a:spcBef>
            <a:spcAft>
              <a:spcPct val="15000"/>
            </a:spcAft>
            <a:buChar char="••"/>
          </a:pPr>
          <a:r>
            <a:rPr lang="en-US" sz="1400" b="1" kern="1200" dirty="0"/>
            <a:t>Any person of ordinary prudence would have adopted the same course and would not have given anything to the ungrateful children from his / her share in the property. </a:t>
          </a:r>
        </a:p>
        <a:p>
          <a:pPr marL="114300" lvl="1" indent="-114300" algn="just" defTabSz="622300" rtl="0">
            <a:lnSpc>
              <a:spcPct val="90000"/>
            </a:lnSpc>
            <a:spcBef>
              <a:spcPct val="0"/>
            </a:spcBef>
            <a:spcAft>
              <a:spcPct val="15000"/>
            </a:spcAft>
            <a:buChar char="••"/>
          </a:pPr>
          <a:r>
            <a:rPr lang="en-US" sz="1400" b="1" kern="1200" dirty="0"/>
            <a:t>Thus, the Court held that there was nothing invalid in the Will.</a:t>
          </a:r>
        </a:p>
      </dsp:txBody>
      <dsp:txXfrm>
        <a:off x="4876786" y="1471946"/>
        <a:ext cx="2962470" cy="1975597"/>
      </dsp:txXfrm>
    </dsp:sp>
    <dsp:sp modelId="{BE2F6609-77D8-4BF6-BF72-53D3F2185DE9}">
      <dsp:nvSpPr>
        <dsp:cNvPr id="0" name=""/>
        <dsp:cNvSpPr/>
      </dsp:nvSpPr>
      <dsp:spPr>
        <a:xfrm>
          <a:off x="1255028" y="1787469"/>
          <a:ext cx="2754702" cy="1377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ctr" anchorCtr="0">
          <a:noAutofit/>
        </a:bodyPr>
        <a:lstStyle/>
        <a:p>
          <a:pPr lvl="0" algn="ctr" defTabSz="1466850" rtl="0">
            <a:lnSpc>
              <a:spcPct val="90000"/>
            </a:lnSpc>
            <a:spcBef>
              <a:spcPct val="0"/>
            </a:spcBef>
            <a:spcAft>
              <a:spcPct val="35000"/>
            </a:spcAft>
          </a:pPr>
          <a:r>
            <a:rPr lang="en-US" sz="3300" b="1" kern="1200" dirty="0"/>
            <a:t>Mahesh Kumar (2012) 4 SCC 387</a:t>
          </a:r>
          <a:endParaRPr lang="en-US" sz="3300" kern="1200" dirty="0"/>
        </a:p>
      </dsp:txBody>
      <dsp:txXfrm>
        <a:off x="1255028" y="1787469"/>
        <a:ext cx="2754702" cy="137714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9FBC1-EB83-445E-AD24-C7D9CD21B734}">
      <dsp:nvSpPr>
        <dsp:cNvPr id="0" name=""/>
        <dsp:cNvSpPr/>
      </dsp:nvSpPr>
      <dsp:spPr>
        <a:xfrm>
          <a:off x="0" y="128418"/>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Husband and Wife both make a common will</a:t>
          </a:r>
        </a:p>
      </dsp:txBody>
      <dsp:txXfrm>
        <a:off x="35411" y="163829"/>
        <a:ext cx="8158778" cy="654577"/>
      </dsp:txXfrm>
    </dsp:sp>
    <dsp:sp modelId="{BD717404-FA9F-4412-AFB2-29C1CE5B9657}">
      <dsp:nvSpPr>
        <dsp:cNvPr id="0" name=""/>
        <dsp:cNvSpPr/>
      </dsp:nvSpPr>
      <dsp:spPr>
        <a:xfrm>
          <a:off x="0" y="943098"/>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Reciprocal promises</a:t>
          </a:r>
        </a:p>
      </dsp:txBody>
      <dsp:txXfrm>
        <a:off x="35411" y="978509"/>
        <a:ext cx="8158778" cy="654577"/>
      </dsp:txXfrm>
    </dsp:sp>
    <dsp:sp modelId="{A9468C5C-988A-4BDF-ACEB-95FDCAD5AB6F}">
      <dsp:nvSpPr>
        <dsp:cNvPr id="0" name=""/>
        <dsp:cNvSpPr/>
      </dsp:nvSpPr>
      <dsp:spPr>
        <a:xfrm>
          <a:off x="0" y="1757778"/>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Cannot be changed unilaterally</a:t>
          </a:r>
        </a:p>
      </dsp:txBody>
      <dsp:txXfrm>
        <a:off x="35411" y="1793189"/>
        <a:ext cx="8158778" cy="654577"/>
      </dsp:txXfrm>
    </dsp:sp>
    <dsp:sp modelId="{7953E209-E643-4667-BC1D-63B828EA8A31}">
      <dsp:nvSpPr>
        <dsp:cNvPr id="0" name=""/>
        <dsp:cNvSpPr/>
      </dsp:nvSpPr>
      <dsp:spPr>
        <a:xfrm>
          <a:off x="0" y="2572458"/>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Instrument to bind others to avoid</a:t>
          </a:r>
        </a:p>
      </dsp:txBody>
      <dsp:txXfrm>
        <a:off x="35411" y="2607869"/>
        <a:ext cx="8158778" cy="654577"/>
      </dsp:txXfrm>
    </dsp:sp>
    <dsp:sp modelId="{2214FF7D-377D-4D8D-9AFC-C65B631053A4}">
      <dsp:nvSpPr>
        <dsp:cNvPr id="0" name=""/>
        <dsp:cNvSpPr/>
      </dsp:nvSpPr>
      <dsp:spPr>
        <a:xfrm>
          <a:off x="0" y="3297858"/>
          <a:ext cx="8229600" cy="786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Remarriage</a:t>
          </a:r>
        </a:p>
        <a:p>
          <a:pPr marL="228600" lvl="1" indent="-228600" algn="l" defTabSz="1066800" rtl="0">
            <a:lnSpc>
              <a:spcPct val="90000"/>
            </a:lnSpc>
            <a:spcBef>
              <a:spcPct val="0"/>
            </a:spcBef>
            <a:spcAft>
              <a:spcPct val="20000"/>
            </a:spcAft>
            <a:buChar char="••"/>
          </a:pPr>
          <a:r>
            <a:rPr lang="en-US" sz="2400" kern="1200"/>
            <a:t>Arbitrary disposal</a:t>
          </a:r>
        </a:p>
      </dsp:txBody>
      <dsp:txXfrm>
        <a:off x="0" y="3297858"/>
        <a:ext cx="8229600" cy="786082"/>
      </dsp:txXfrm>
    </dsp:sp>
    <dsp:sp modelId="{E7947BCD-136C-43A8-914D-E866079A542B}">
      <dsp:nvSpPr>
        <dsp:cNvPr id="0" name=""/>
        <dsp:cNvSpPr/>
      </dsp:nvSpPr>
      <dsp:spPr>
        <a:xfrm>
          <a:off x="0" y="4083941"/>
          <a:ext cx="8229600" cy="7253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a:t>Otherwise not advisable as bottleneck</a:t>
          </a:r>
        </a:p>
      </dsp:txBody>
      <dsp:txXfrm>
        <a:off x="35411" y="4119352"/>
        <a:ext cx="8158778" cy="65457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F4A02-81E8-45C6-8368-5237B443D7BF}">
      <dsp:nvSpPr>
        <dsp:cNvPr id="0" name=""/>
        <dsp:cNvSpPr/>
      </dsp:nvSpPr>
      <dsp:spPr>
        <a:xfrm>
          <a:off x="0" y="0"/>
          <a:ext cx="6995160" cy="200498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err="1"/>
            <a:t>Doctine</a:t>
          </a:r>
          <a:r>
            <a:rPr lang="en-US" sz="2700" kern="1200" dirty="0"/>
            <a:t> of Lapse</a:t>
          </a:r>
        </a:p>
        <a:p>
          <a:pPr marL="228600" lvl="1" indent="-228600" algn="l" defTabSz="933450" rtl="0">
            <a:lnSpc>
              <a:spcPct val="90000"/>
            </a:lnSpc>
            <a:spcBef>
              <a:spcPct val="0"/>
            </a:spcBef>
            <a:spcAft>
              <a:spcPct val="15000"/>
            </a:spcAft>
            <a:buChar char="••"/>
          </a:pPr>
          <a:r>
            <a:rPr lang="en-US" sz="2100" kern="1200" dirty="0"/>
            <a:t>Bequest will fail</a:t>
          </a:r>
        </a:p>
        <a:p>
          <a:pPr marL="228600" lvl="1" indent="-228600" algn="l" defTabSz="933450" rtl="0">
            <a:lnSpc>
              <a:spcPct val="90000"/>
            </a:lnSpc>
            <a:spcBef>
              <a:spcPct val="0"/>
            </a:spcBef>
            <a:spcAft>
              <a:spcPct val="15000"/>
            </a:spcAft>
            <a:buChar char="••"/>
          </a:pPr>
          <a:r>
            <a:rPr lang="en-US" sz="2100" kern="1200" dirty="0"/>
            <a:t>Distributed to residuary legatee of testator</a:t>
          </a:r>
        </a:p>
      </dsp:txBody>
      <dsp:txXfrm>
        <a:off x="58724" y="58724"/>
        <a:ext cx="4922853" cy="1887534"/>
      </dsp:txXfrm>
    </dsp:sp>
    <dsp:sp modelId="{7596946E-A479-4300-B044-A2FD816176DD}">
      <dsp:nvSpPr>
        <dsp:cNvPr id="0" name=""/>
        <dsp:cNvSpPr/>
      </dsp:nvSpPr>
      <dsp:spPr>
        <a:xfrm>
          <a:off x="1234439" y="2450534"/>
          <a:ext cx="6995160" cy="2004982"/>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Anti Lapse Rule</a:t>
          </a:r>
        </a:p>
        <a:p>
          <a:pPr marL="228600" lvl="1" indent="-228600" algn="l" defTabSz="933450" rtl="0">
            <a:lnSpc>
              <a:spcPct val="90000"/>
            </a:lnSpc>
            <a:spcBef>
              <a:spcPct val="0"/>
            </a:spcBef>
            <a:spcAft>
              <a:spcPct val="15000"/>
            </a:spcAft>
            <a:buChar char="••"/>
          </a:pPr>
          <a:r>
            <a:rPr lang="en-US" sz="2100" kern="1200" dirty="0"/>
            <a:t>If legatee was lineal descendant of testator</a:t>
          </a:r>
        </a:p>
        <a:p>
          <a:pPr marL="228600" lvl="1" indent="-228600" algn="l" defTabSz="933450" rtl="0">
            <a:lnSpc>
              <a:spcPct val="90000"/>
            </a:lnSpc>
            <a:spcBef>
              <a:spcPct val="0"/>
            </a:spcBef>
            <a:spcAft>
              <a:spcPct val="15000"/>
            </a:spcAft>
            <a:buChar char="••"/>
          </a:pPr>
          <a:r>
            <a:rPr lang="en-US" sz="2100" kern="1200" dirty="0"/>
            <a:t>estate will devolve on the legal heirs of legatee.</a:t>
          </a:r>
        </a:p>
      </dsp:txBody>
      <dsp:txXfrm>
        <a:off x="1293163" y="2509258"/>
        <a:ext cx="4340033" cy="1887534"/>
      </dsp:txXfrm>
    </dsp:sp>
    <dsp:sp modelId="{ACB5F578-6249-4421-8441-5B9EDEDAB6DE}">
      <dsp:nvSpPr>
        <dsp:cNvPr id="0" name=""/>
        <dsp:cNvSpPr/>
      </dsp:nvSpPr>
      <dsp:spPr>
        <a:xfrm>
          <a:off x="5691921" y="1576139"/>
          <a:ext cx="1303238" cy="1303238"/>
        </a:xfrm>
        <a:prstGeom prst="downArrow">
          <a:avLst>
            <a:gd name="adj1" fmla="val 55000"/>
            <a:gd name="adj2" fmla="val 45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985150" y="1576139"/>
        <a:ext cx="716780" cy="9806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3BCD42-C179-4E4A-9FC3-148D80102560}">
      <dsp:nvSpPr>
        <dsp:cNvPr id="0" name=""/>
        <dsp:cNvSpPr/>
      </dsp:nvSpPr>
      <dsp:spPr>
        <a:xfrm>
          <a:off x="0" y="193319"/>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Can be willed</a:t>
          </a:r>
        </a:p>
      </dsp:txBody>
      <dsp:txXfrm>
        <a:off x="27415" y="220734"/>
        <a:ext cx="8174770" cy="506769"/>
      </dsp:txXfrm>
    </dsp:sp>
    <dsp:sp modelId="{1E123D42-1C70-4B31-8300-17F5168D97E5}">
      <dsp:nvSpPr>
        <dsp:cNvPr id="0" name=""/>
        <dsp:cNvSpPr/>
      </dsp:nvSpPr>
      <dsp:spPr>
        <a:xfrm>
          <a:off x="0" y="754919"/>
          <a:ext cx="8229600"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Self-acquired properties </a:t>
          </a:r>
        </a:p>
        <a:p>
          <a:pPr marL="171450" lvl="1" indent="-171450" algn="l" defTabSz="844550" rtl="0">
            <a:lnSpc>
              <a:spcPct val="90000"/>
            </a:lnSpc>
            <a:spcBef>
              <a:spcPct val="0"/>
            </a:spcBef>
            <a:spcAft>
              <a:spcPct val="20000"/>
            </a:spcAft>
            <a:buChar char="••"/>
          </a:pPr>
          <a:r>
            <a:rPr lang="en-US" sz="1900" kern="1200" dirty="0"/>
            <a:t>Acquired by inherit­ance or gift, etc. and held exclusively </a:t>
          </a:r>
        </a:p>
        <a:p>
          <a:pPr marL="171450" lvl="1" indent="-171450" algn="l" defTabSz="844550" rtl="0">
            <a:lnSpc>
              <a:spcPct val="90000"/>
            </a:lnSpc>
            <a:spcBef>
              <a:spcPct val="0"/>
            </a:spcBef>
            <a:spcAft>
              <a:spcPct val="20000"/>
            </a:spcAft>
            <a:buChar char="••"/>
          </a:pPr>
          <a:r>
            <a:rPr lang="en-US" sz="1900" kern="1200" dirty="0"/>
            <a:t>share in the properties of HUF under Will by member.</a:t>
          </a:r>
        </a:p>
      </dsp:txBody>
      <dsp:txXfrm>
        <a:off x="0" y="754919"/>
        <a:ext cx="8229600" cy="943920"/>
      </dsp:txXfrm>
    </dsp:sp>
    <dsp:sp modelId="{2ABCE5BB-763E-4A61-9F88-DEFDDA46379A}">
      <dsp:nvSpPr>
        <dsp:cNvPr id="0" name=""/>
        <dsp:cNvSpPr/>
      </dsp:nvSpPr>
      <dsp:spPr>
        <a:xfrm>
          <a:off x="0" y="1698839"/>
          <a:ext cx="8229600" cy="5615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Cannot be willed</a:t>
          </a:r>
        </a:p>
      </dsp:txBody>
      <dsp:txXfrm>
        <a:off x="27415" y="1726254"/>
        <a:ext cx="8174770" cy="506769"/>
      </dsp:txXfrm>
    </dsp:sp>
    <dsp:sp modelId="{4150C855-D3F6-422E-87FD-DEC086E4FB3E}">
      <dsp:nvSpPr>
        <dsp:cNvPr id="0" name=""/>
        <dsp:cNvSpPr/>
      </dsp:nvSpPr>
      <dsp:spPr>
        <a:xfrm>
          <a:off x="0" y="2260439"/>
          <a:ext cx="8229600" cy="248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Tenancy rights not being transferable should not be made a subject matter of Will. </a:t>
          </a:r>
        </a:p>
        <a:p>
          <a:pPr marL="171450" lvl="1" indent="-171450" algn="l" defTabSz="844550" rtl="0">
            <a:lnSpc>
              <a:spcPct val="90000"/>
            </a:lnSpc>
            <a:spcBef>
              <a:spcPct val="0"/>
            </a:spcBef>
            <a:spcAft>
              <a:spcPct val="20000"/>
            </a:spcAft>
            <a:buChar char="••"/>
          </a:pPr>
          <a:r>
            <a:rPr lang="en-US" sz="1900" kern="1200"/>
            <a:t>A Mohammedan under Will can bequeath only 1/3rd of his property, </a:t>
          </a:r>
        </a:p>
        <a:p>
          <a:pPr marL="171450" lvl="1" indent="-171450" algn="l" defTabSz="844550" rtl="0">
            <a:lnSpc>
              <a:spcPct val="90000"/>
            </a:lnSpc>
            <a:spcBef>
              <a:spcPct val="0"/>
            </a:spcBef>
            <a:spcAft>
              <a:spcPct val="20000"/>
            </a:spcAft>
            <a:buChar char="••"/>
          </a:pPr>
          <a:r>
            <a:rPr lang="en-US" sz="1900" kern="1200"/>
            <a:t>the remaining 2/3rds part shall devolve on legal heirs as per the Mohammedan Law. </a:t>
          </a:r>
        </a:p>
        <a:p>
          <a:pPr marL="342900" lvl="2" indent="-171450" algn="l" defTabSz="844550" rtl="0">
            <a:lnSpc>
              <a:spcPct val="90000"/>
            </a:lnSpc>
            <a:spcBef>
              <a:spcPct val="0"/>
            </a:spcBef>
            <a:spcAft>
              <a:spcPct val="20000"/>
            </a:spcAft>
            <a:buChar char="••"/>
          </a:pPr>
          <a:r>
            <a:rPr lang="en-US" sz="1900" kern="1200"/>
            <a:t>Notwithstanding this rule, a Mohammedan may bequeath his entire property under a Will provided his legal heirs otherwise entitled to his estate </a:t>
          </a:r>
          <a:r>
            <a:rPr lang="en-US" sz="1900" b="1" u="sng" kern="1200"/>
            <a:t>consent to such a disposition after his death </a:t>
          </a:r>
          <a:r>
            <a:rPr lang="en-US" sz="1900" kern="1200"/>
            <a:t>— their consent before death is not valid.</a:t>
          </a:r>
        </a:p>
      </dsp:txBody>
      <dsp:txXfrm>
        <a:off x="0" y="2260439"/>
        <a:ext cx="8229600" cy="248400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CCB66-8F4D-41CF-A243-AAB2190F7790}">
      <dsp:nvSpPr>
        <dsp:cNvPr id="0" name=""/>
        <dsp:cNvSpPr/>
      </dsp:nvSpPr>
      <dsp:spPr>
        <a:xfrm>
          <a:off x="0" y="675854"/>
          <a:ext cx="8229600" cy="25096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rtl="0">
            <a:lnSpc>
              <a:spcPct val="90000"/>
            </a:lnSpc>
            <a:spcBef>
              <a:spcPct val="0"/>
            </a:spcBef>
            <a:spcAft>
              <a:spcPct val="35000"/>
            </a:spcAft>
          </a:pPr>
          <a:r>
            <a:rPr lang="en-US" sz="6500" kern="1200"/>
            <a:t>Succession of status of partner?</a:t>
          </a:r>
        </a:p>
      </dsp:txBody>
      <dsp:txXfrm>
        <a:off x="122511" y="798365"/>
        <a:ext cx="7984578" cy="2264628"/>
      </dsp:txXfrm>
    </dsp:sp>
    <dsp:sp modelId="{A9AF88BC-F131-4B76-91EC-52F2A7AF453A}">
      <dsp:nvSpPr>
        <dsp:cNvPr id="0" name=""/>
        <dsp:cNvSpPr/>
      </dsp:nvSpPr>
      <dsp:spPr>
        <a:xfrm>
          <a:off x="0" y="3185505"/>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82550" rIns="462280" bIns="82550" numCol="1" spcCol="1270" anchor="t" anchorCtr="0">
          <a:noAutofit/>
        </a:bodyPr>
        <a:lstStyle/>
        <a:p>
          <a:pPr marL="285750" lvl="1" indent="-285750" algn="l" defTabSz="2266950" rtl="0">
            <a:lnSpc>
              <a:spcPct val="90000"/>
            </a:lnSpc>
            <a:spcBef>
              <a:spcPct val="0"/>
            </a:spcBef>
            <a:spcAft>
              <a:spcPct val="20000"/>
            </a:spcAft>
            <a:buChar char="••"/>
          </a:pPr>
          <a:r>
            <a:rPr lang="en-US" sz="5100" kern="1200"/>
            <a:t>Subject to contract</a:t>
          </a:r>
        </a:p>
      </dsp:txBody>
      <dsp:txXfrm>
        <a:off x="0" y="3185505"/>
        <a:ext cx="8229600" cy="107640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233837-35D2-4064-B990-C6E377D287B4}">
      <dsp:nvSpPr>
        <dsp:cNvPr id="0" name=""/>
        <dsp:cNvSpPr/>
      </dsp:nvSpPr>
      <dsp:spPr>
        <a:xfrm>
          <a:off x="0" y="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6DF22A-DF31-4E8E-9223-EB4A4C05ECCA}">
      <dsp:nvSpPr>
        <dsp:cNvPr id="0" name=""/>
        <dsp:cNvSpPr/>
      </dsp:nvSpPr>
      <dsp:spPr>
        <a:xfrm>
          <a:off x="0" y="0"/>
          <a:ext cx="1645920" cy="493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lvl="0" algn="l" defTabSz="1289050" rtl="0">
            <a:lnSpc>
              <a:spcPct val="90000"/>
            </a:lnSpc>
            <a:spcBef>
              <a:spcPct val="0"/>
            </a:spcBef>
            <a:spcAft>
              <a:spcPct val="35000"/>
            </a:spcAft>
          </a:pPr>
          <a:r>
            <a:rPr lang="en-US" sz="2900" kern="1200"/>
            <a:t>A Will can be changed by the testator during his life time either </a:t>
          </a:r>
        </a:p>
      </dsp:txBody>
      <dsp:txXfrm>
        <a:off x="0" y="0"/>
        <a:ext cx="1645920" cy="4937760"/>
      </dsp:txXfrm>
    </dsp:sp>
    <dsp:sp modelId="{2B3A7FF6-8210-4386-905C-2E794960A613}">
      <dsp:nvSpPr>
        <dsp:cNvPr id="0" name=""/>
        <dsp:cNvSpPr/>
      </dsp:nvSpPr>
      <dsp:spPr>
        <a:xfrm>
          <a:off x="1769364" y="114764"/>
          <a:ext cx="3168396" cy="2295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a:t>by making a new Will after revoking an old Will or </a:t>
          </a:r>
        </a:p>
      </dsp:txBody>
      <dsp:txXfrm>
        <a:off x="1769364" y="114764"/>
        <a:ext cx="3168396" cy="2295286"/>
      </dsp:txXfrm>
    </dsp:sp>
    <dsp:sp modelId="{1AA6AD03-7B09-4EEE-81A9-BF622C9F03FF}">
      <dsp:nvSpPr>
        <dsp:cNvPr id="0" name=""/>
        <dsp:cNvSpPr/>
      </dsp:nvSpPr>
      <dsp:spPr>
        <a:xfrm>
          <a:off x="1645920" y="2410051"/>
          <a:ext cx="65836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EB4E7E-9458-42B7-AB79-B86412EE6EED}">
      <dsp:nvSpPr>
        <dsp:cNvPr id="0" name=""/>
        <dsp:cNvSpPr/>
      </dsp:nvSpPr>
      <dsp:spPr>
        <a:xfrm>
          <a:off x="1769364" y="2524815"/>
          <a:ext cx="3168396" cy="2295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a:t>by amending the old Will by separate instrument made with the intention to make such an instrument a part of it. </a:t>
          </a:r>
        </a:p>
      </dsp:txBody>
      <dsp:txXfrm>
        <a:off x="1769364" y="2524815"/>
        <a:ext cx="3168396" cy="2295286"/>
      </dsp:txXfrm>
    </dsp:sp>
    <dsp:sp modelId="{48AD18D8-BBE1-460D-B224-8D07293D58B6}">
      <dsp:nvSpPr>
        <dsp:cNvPr id="0" name=""/>
        <dsp:cNvSpPr/>
      </dsp:nvSpPr>
      <dsp:spPr>
        <a:xfrm>
          <a:off x="5061204" y="2524815"/>
          <a:ext cx="3168396" cy="2295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a:t>This new instrument is known as Codicil. S. 2(d) defines it as an instrument made in relation to a Will and explaining, altering or adding to its dispositions which shall be deemed to form part of the Will</a:t>
          </a:r>
        </a:p>
      </dsp:txBody>
      <dsp:txXfrm>
        <a:off x="5061204" y="2524815"/>
        <a:ext cx="3168396" cy="2295286"/>
      </dsp:txXfrm>
    </dsp:sp>
    <dsp:sp modelId="{02BE397C-B84C-47B6-8BBD-772A4091C893}">
      <dsp:nvSpPr>
        <dsp:cNvPr id="0" name=""/>
        <dsp:cNvSpPr/>
      </dsp:nvSpPr>
      <dsp:spPr>
        <a:xfrm>
          <a:off x="1645920" y="4820102"/>
          <a:ext cx="65836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95769-AC89-41E5-A439-7F8C99253247}">
      <dsp:nvSpPr>
        <dsp:cNvPr id="0" name=""/>
        <dsp:cNvSpPr/>
      </dsp:nvSpPr>
      <dsp:spPr>
        <a:xfrm>
          <a:off x="0" y="346229"/>
          <a:ext cx="8229600" cy="20463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rtl="0">
            <a:lnSpc>
              <a:spcPct val="90000"/>
            </a:lnSpc>
            <a:spcBef>
              <a:spcPct val="0"/>
            </a:spcBef>
            <a:spcAft>
              <a:spcPct val="35000"/>
            </a:spcAft>
          </a:pPr>
          <a:r>
            <a:rPr lang="en-US" sz="5300" kern="1200"/>
            <a:t>No stamp duty is payable on execution of a Will. </a:t>
          </a:r>
        </a:p>
      </dsp:txBody>
      <dsp:txXfrm>
        <a:off x="99894" y="446123"/>
        <a:ext cx="8029812" cy="1846542"/>
      </dsp:txXfrm>
    </dsp:sp>
    <dsp:sp modelId="{DFD050D5-1658-48A6-A960-168386D58281}">
      <dsp:nvSpPr>
        <dsp:cNvPr id="0" name=""/>
        <dsp:cNvSpPr/>
      </dsp:nvSpPr>
      <dsp:spPr>
        <a:xfrm>
          <a:off x="0" y="2545199"/>
          <a:ext cx="8229600" cy="204633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rtl="0">
            <a:lnSpc>
              <a:spcPct val="90000"/>
            </a:lnSpc>
            <a:spcBef>
              <a:spcPct val="0"/>
            </a:spcBef>
            <a:spcAft>
              <a:spcPct val="35000"/>
            </a:spcAft>
          </a:pPr>
          <a:r>
            <a:rPr lang="en-US" sz="5300" kern="1200"/>
            <a:t>A Will can be made on a plain paper.</a:t>
          </a:r>
        </a:p>
      </dsp:txBody>
      <dsp:txXfrm>
        <a:off x="99894" y="2645093"/>
        <a:ext cx="8029812" cy="184654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0DB1F-01F5-4645-A58D-D031BAC70665}">
      <dsp:nvSpPr>
        <dsp:cNvPr id="0" name=""/>
        <dsp:cNvSpPr/>
      </dsp:nvSpPr>
      <dsp:spPr>
        <a:xfrm>
          <a:off x="0" y="610537"/>
          <a:ext cx="8229600" cy="631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A probate is the grant of administration of the estate</a:t>
          </a:r>
        </a:p>
      </dsp:txBody>
      <dsp:txXfrm>
        <a:off x="30842" y="641379"/>
        <a:ext cx="8167916" cy="570116"/>
      </dsp:txXfrm>
    </dsp:sp>
    <dsp:sp modelId="{4BCEF10D-8E4D-4FAC-ABA9-7147A316878A}">
      <dsp:nvSpPr>
        <dsp:cNvPr id="0" name=""/>
        <dsp:cNvSpPr/>
      </dsp:nvSpPr>
      <dsp:spPr>
        <a:xfrm>
          <a:off x="0" y="1320097"/>
          <a:ext cx="8229600" cy="631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a:t>by the court of competent jurisdiction based on Will. </a:t>
          </a:r>
        </a:p>
      </dsp:txBody>
      <dsp:txXfrm>
        <a:off x="30842" y="1350939"/>
        <a:ext cx="8167916" cy="570116"/>
      </dsp:txXfrm>
    </dsp:sp>
    <dsp:sp modelId="{62F53B3E-5CEC-47DA-B800-F07EF516658E}">
      <dsp:nvSpPr>
        <dsp:cNvPr id="0" name=""/>
        <dsp:cNvSpPr/>
      </dsp:nvSpPr>
      <dsp:spPr>
        <a:xfrm>
          <a:off x="0" y="2029657"/>
          <a:ext cx="8229600" cy="631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a:t>A probate provides the conclusive evidence </a:t>
          </a:r>
        </a:p>
      </dsp:txBody>
      <dsp:txXfrm>
        <a:off x="30842" y="2060499"/>
        <a:ext cx="8167916" cy="570116"/>
      </dsp:txXfrm>
    </dsp:sp>
    <dsp:sp modelId="{B8BE26FA-3767-4128-A9D3-E0ECD1B86EBD}">
      <dsp:nvSpPr>
        <dsp:cNvPr id="0" name=""/>
        <dsp:cNvSpPr/>
      </dsp:nvSpPr>
      <dsp:spPr>
        <a:xfrm>
          <a:off x="0" y="2661457"/>
          <a:ext cx="8229600" cy="1033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a:t>of the execution of a Will </a:t>
          </a:r>
        </a:p>
        <a:p>
          <a:pPr marL="228600" lvl="1" indent="-228600" algn="l" defTabSz="933450" rtl="0">
            <a:lnSpc>
              <a:spcPct val="90000"/>
            </a:lnSpc>
            <a:spcBef>
              <a:spcPct val="0"/>
            </a:spcBef>
            <a:spcAft>
              <a:spcPct val="20000"/>
            </a:spcAft>
            <a:buChar char="••"/>
          </a:pPr>
          <a:r>
            <a:rPr lang="en-US" sz="2100" kern="1200" dirty="0"/>
            <a:t>of the legacies and </a:t>
          </a:r>
        </a:p>
        <a:p>
          <a:pPr marL="228600" lvl="1" indent="-228600" algn="l" defTabSz="933450" rtl="0">
            <a:lnSpc>
              <a:spcPct val="90000"/>
            </a:lnSpc>
            <a:spcBef>
              <a:spcPct val="0"/>
            </a:spcBef>
            <a:spcAft>
              <a:spcPct val="20000"/>
            </a:spcAft>
            <a:buChar char="••"/>
          </a:pPr>
          <a:r>
            <a:rPr lang="en-US" sz="2100" kern="1200" dirty="0"/>
            <a:t>of the legal character of legatees by confirming validity of Will. </a:t>
          </a:r>
        </a:p>
      </dsp:txBody>
      <dsp:txXfrm>
        <a:off x="0" y="2661457"/>
        <a:ext cx="8229600" cy="1033964"/>
      </dsp:txXfrm>
    </dsp:sp>
    <dsp:sp modelId="{D80C2469-4D4C-4744-837A-318DCCCCEFF2}">
      <dsp:nvSpPr>
        <dsp:cNvPr id="0" name=""/>
        <dsp:cNvSpPr/>
      </dsp:nvSpPr>
      <dsp:spPr>
        <a:xfrm>
          <a:off x="0" y="3695422"/>
          <a:ext cx="8229600" cy="631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a:t>It can be granted only to an executor.</a:t>
          </a:r>
        </a:p>
      </dsp:txBody>
      <dsp:txXfrm>
        <a:off x="30842" y="3726264"/>
        <a:ext cx="8167916" cy="5701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2AC8D-1155-46D1-A505-1A3B844B31BD}">
      <dsp:nvSpPr>
        <dsp:cNvPr id="0" name=""/>
        <dsp:cNvSpPr/>
      </dsp:nvSpPr>
      <dsp:spPr>
        <a:xfrm>
          <a:off x="3275967" y="715267"/>
          <a:ext cx="1677665" cy="1118443"/>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a:latin typeface="Roboto" panose="02000000000000000000" pitchFamily="2" charset="0"/>
              <a:ea typeface="Roboto" panose="02000000000000000000" pitchFamily="2" charset="0"/>
              <a:cs typeface="Roboto" panose="02000000000000000000" pitchFamily="2" charset="0"/>
            </a:rPr>
            <a:t>Deceased</a:t>
          </a:r>
        </a:p>
      </dsp:txBody>
      <dsp:txXfrm>
        <a:off x="3308725" y="748025"/>
        <a:ext cx="1612149" cy="1052927"/>
      </dsp:txXfrm>
    </dsp:sp>
    <dsp:sp modelId="{705C4B3B-23D7-4DEC-87FD-9035235F066E}">
      <dsp:nvSpPr>
        <dsp:cNvPr id="0" name=""/>
        <dsp:cNvSpPr/>
      </dsp:nvSpPr>
      <dsp:spPr>
        <a:xfrm>
          <a:off x="843353" y="1833711"/>
          <a:ext cx="3271446" cy="447377"/>
        </a:xfrm>
        <a:custGeom>
          <a:avLst/>
          <a:gdLst/>
          <a:ahLst/>
          <a:cxnLst/>
          <a:rect l="0" t="0" r="0" b="0"/>
          <a:pathLst>
            <a:path>
              <a:moveTo>
                <a:pt x="3271446" y="0"/>
              </a:moveTo>
              <a:lnTo>
                <a:pt x="3271446" y="223688"/>
              </a:lnTo>
              <a:lnTo>
                <a:pt x="0" y="223688"/>
              </a:lnTo>
              <a:lnTo>
                <a:pt x="0" y="447377"/>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599E1A-599B-455A-A6EB-E1755E67057F}">
      <dsp:nvSpPr>
        <dsp:cNvPr id="0" name=""/>
        <dsp:cNvSpPr/>
      </dsp:nvSpPr>
      <dsp:spPr>
        <a:xfrm>
          <a:off x="4520" y="2281088"/>
          <a:ext cx="1677665" cy="1118443"/>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a:latin typeface="Roboto" panose="02000000000000000000" pitchFamily="2" charset="0"/>
              <a:ea typeface="Roboto" panose="02000000000000000000" pitchFamily="2" charset="0"/>
              <a:cs typeface="Roboto" panose="02000000000000000000" pitchFamily="2" charset="0"/>
            </a:rPr>
            <a:t>Mother</a:t>
          </a:r>
        </a:p>
      </dsp:txBody>
      <dsp:txXfrm>
        <a:off x="37278" y="2313846"/>
        <a:ext cx="1612149" cy="1052927"/>
      </dsp:txXfrm>
    </dsp:sp>
    <dsp:sp modelId="{DD9C7B33-E2BB-4F23-B35E-84FE051D7DEF}">
      <dsp:nvSpPr>
        <dsp:cNvPr id="0" name=""/>
        <dsp:cNvSpPr/>
      </dsp:nvSpPr>
      <dsp:spPr>
        <a:xfrm>
          <a:off x="3024317" y="1833711"/>
          <a:ext cx="1090482" cy="447377"/>
        </a:xfrm>
        <a:custGeom>
          <a:avLst/>
          <a:gdLst/>
          <a:ahLst/>
          <a:cxnLst/>
          <a:rect l="0" t="0" r="0" b="0"/>
          <a:pathLst>
            <a:path>
              <a:moveTo>
                <a:pt x="1090482" y="0"/>
              </a:moveTo>
              <a:lnTo>
                <a:pt x="1090482" y="223688"/>
              </a:lnTo>
              <a:lnTo>
                <a:pt x="0" y="223688"/>
              </a:lnTo>
              <a:lnTo>
                <a:pt x="0" y="447377"/>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C6A730-6265-4348-A761-92120E5282C1}">
      <dsp:nvSpPr>
        <dsp:cNvPr id="0" name=""/>
        <dsp:cNvSpPr/>
      </dsp:nvSpPr>
      <dsp:spPr>
        <a:xfrm>
          <a:off x="2185485" y="2281088"/>
          <a:ext cx="1677665" cy="1118443"/>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a:latin typeface="Roboto" panose="02000000000000000000" pitchFamily="2" charset="0"/>
              <a:ea typeface="Roboto" panose="02000000000000000000" pitchFamily="2" charset="0"/>
              <a:cs typeface="Roboto" panose="02000000000000000000" pitchFamily="2" charset="0"/>
            </a:rPr>
            <a:t>Widow</a:t>
          </a:r>
        </a:p>
      </dsp:txBody>
      <dsp:txXfrm>
        <a:off x="2218243" y="2313846"/>
        <a:ext cx="1612149" cy="1052927"/>
      </dsp:txXfrm>
    </dsp:sp>
    <dsp:sp modelId="{0599E4AE-2E0F-4C6D-8624-1512DDC657AC}">
      <dsp:nvSpPr>
        <dsp:cNvPr id="0" name=""/>
        <dsp:cNvSpPr/>
      </dsp:nvSpPr>
      <dsp:spPr>
        <a:xfrm>
          <a:off x="4114800" y="1833711"/>
          <a:ext cx="1090482" cy="447377"/>
        </a:xfrm>
        <a:custGeom>
          <a:avLst/>
          <a:gdLst/>
          <a:ahLst/>
          <a:cxnLst/>
          <a:rect l="0" t="0" r="0" b="0"/>
          <a:pathLst>
            <a:path>
              <a:moveTo>
                <a:pt x="0" y="0"/>
              </a:moveTo>
              <a:lnTo>
                <a:pt x="0" y="223688"/>
              </a:lnTo>
              <a:lnTo>
                <a:pt x="1090482" y="223688"/>
              </a:lnTo>
              <a:lnTo>
                <a:pt x="1090482" y="447377"/>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936BCE-B392-408C-8804-A1E002D0CB46}">
      <dsp:nvSpPr>
        <dsp:cNvPr id="0" name=""/>
        <dsp:cNvSpPr/>
      </dsp:nvSpPr>
      <dsp:spPr>
        <a:xfrm>
          <a:off x="4366449" y="2281088"/>
          <a:ext cx="1677665" cy="1118443"/>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a:latin typeface="Roboto" panose="02000000000000000000" pitchFamily="2" charset="0"/>
              <a:ea typeface="Roboto" panose="02000000000000000000" pitchFamily="2" charset="0"/>
              <a:cs typeface="Roboto" panose="02000000000000000000" pitchFamily="2" charset="0"/>
            </a:rPr>
            <a:t>Son</a:t>
          </a:r>
        </a:p>
      </dsp:txBody>
      <dsp:txXfrm>
        <a:off x="4399207" y="2313846"/>
        <a:ext cx="1612149" cy="1052927"/>
      </dsp:txXfrm>
    </dsp:sp>
    <dsp:sp modelId="{98F1DDD2-FB90-4692-83D7-AC35017F420D}">
      <dsp:nvSpPr>
        <dsp:cNvPr id="0" name=""/>
        <dsp:cNvSpPr/>
      </dsp:nvSpPr>
      <dsp:spPr>
        <a:xfrm>
          <a:off x="4114800" y="1833711"/>
          <a:ext cx="3271446" cy="447377"/>
        </a:xfrm>
        <a:custGeom>
          <a:avLst/>
          <a:gdLst/>
          <a:ahLst/>
          <a:cxnLst/>
          <a:rect l="0" t="0" r="0" b="0"/>
          <a:pathLst>
            <a:path>
              <a:moveTo>
                <a:pt x="0" y="0"/>
              </a:moveTo>
              <a:lnTo>
                <a:pt x="0" y="223688"/>
              </a:lnTo>
              <a:lnTo>
                <a:pt x="3271446" y="223688"/>
              </a:lnTo>
              <a:lnTo>
                <a:pt x="3271446" y="447377"/>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A60A7-5787-496A-A7A8-2A4484AE960D}">
      <dsp:nvSpPr>
        <dsp:cNvPr id="0" name=""/>
        <dsp:cNvSpPr/>
      </dsp:nvSpPr>
      <dsp:spPr>
        <a:xfrm>
          <a:off x="6547414" y="2281088"/>
          <a:ext cx="1677665" cy="1118443"/>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a:latin typeface="Roboto" panose="02000000000000000000" pitchFamily="2" charset="0"/>
              <a:ea typeface="Roboto" panose="02000000000000000000" pitchFamily="2" charset="0"/>
              <a:cs typeface="Roboto" panose="02000000000000000000" pitchFamily="2" charset="0"/>
            </a:rPr>
            <a:t>Daughter</a:t>
          </a:r>
        </a:p>
      </dsp:txBody>
      <dsp:txXfrm>
        <a:off x="6580172" y="2313846"/>
        <a:ext cx="1612149" cy="1052927"/>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4E710-7A8B-4BEE-AFEF-7E0C16B052DA}">
      <dsp:nvSpPr>
        <dsp:cNvPr id="0" name=""/>
        <dsp:cNvSpPr/>
      </dsp:nvSpPr>
      <dsp:spPr>
        <a:xfrm>
          <a:off x="6548402" y="2666415"/>
          <a:ext cx="282064" cy="2200102"/>
        </a:xfrm>
        <a:custGeom>
          <a:avLst/>
          <a:gdLst/>
          <a:ahLst/>
          <a:cxnLst/>
          <a:rect l="0" t="0" r="0" b="0"/>
          <a:pathLst>
            <a:path>
              <a:moveTo>
                <a:pt x="0" y="0"/>
              </a:moveTo>
              <a:lnTo>
                <a:pt x="0" y="2200102"/>
              </a:lnTo>
              <a:lnTo>
                <a:pt x="282064" y="2200102"/>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ACF171-1E5B-4E96-B8F8-3685CBDAD0AE}">
      <dsp:nvSpPr>
        <dsp:cNvPr id="0" name=""/>
        <dsp:cNvSpPr/>
      </dsp:nvSpPr>
      <dsp:spPr>
        <a:xfrm>
          <a:off x="6548402" y="2666415"/>
          <a:ext cx="282064" cy="864997"/>
        </a:xfrm>
        <a:custGeom>
          <a:avLst/>
          <a:gdLst/>
          <a:ahLst/>
          <a:cxnLst/>
          <a:rect l="0" t="0" r="0" b="0"/>
          <a:pathLst>
            <a:path>
              <a:moveTo>
                <a:pt x="0" y="0"/>
              </a:moveTo>
              <a:lnTo>
                <a:pt x="0" y="864997"/>
              </a:lnTo>
              <a:lnTo>
                <a:pt x="282064" y="86499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8AAF54-180C-4B3A-B9C3-574328DA791E}">
      <dsp:nvSpPr>
        <dsp:cNvPr id="0" name=""/>
        <dsp:cNvSpPr/>
      </dsp:nvSpPr>
      <dsp:spPr>
        <a:xfrm>
          <a:off x="4691478" y="1331310"/>
          <a:ext cx="2609095" cy="394890"/>
        </a:xfrm>
        <a:custGeom>
          <a:avLst/>
          <a:gdLst/>
          <a:ahLst/>
          <a:cxnLst/>
          <a:rect l="0" t="0" r="0" b="0"/>
          <a:pathLst>
            <a:path>
              <a:moveTo>
                <a:pt x="0" y="0"/>
              </a:moveTo>
              <a:lnTo>
                <a:pt x="0" y="197445"/>
              </a:lnTo>
              <a:lnTo>
                <a:pt x="2609095" y="197445"/>
              </a:lnTo>
              <a:lnTo>
                <a:pt x="2609095" y="3948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D56F84-616C-4E3F-9DF9-CC7B48A1CBE8}">
      <dsp:nvSpPr>
        <dsp:cNvPr id="0" name=""/>
        <dsp:cNvSpPr/>
      </dsp:nvSpPr>
      <dsp:spPr>
        <a:xfrm>
          <a:off x="4273082" y="2666415"/>
          <a:ext cx="282064" cy="864997"/>
        </a:xfrm>
        <a:custGeom>
          <a:avLst/>
          <a:gdLst/>
          <a:ahLst/>
          <a:cxnLst/>
          <a:rect l="0" t="0" r="0" b="0"/>
          <a:pathLst>
            <a:path>
              <a:moveTo>
                <a:pt x="0" y="0"/>
              </a:moveTo>
              <a:lnTo>
                <a:pt x="0" y="864997"/>
              </a:lnTo>
              <a:lnTo>
                <a:pt x="282064" y="86499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58661E-DB80-48E1-8AF0-F3E327A96917}">
      <dsp:nvSpPr>
        <dsp:cNvPr id="0" name=""/>
        <dsp:cNvSpPr/>
      </dsp:nvSpPr>
      <dsp:spPr>
        <a:xfrm>
          <a:off x="4691478" y="1331310"/>
          <a:ext cx="333776" cy="394890"/>
        </a:xfrm>
        <a:custGeom>
          <a:avLst/>
          <a:gdLst/>
          <a:ahLst/>
          <a:cxnLst/>
          <a:rect l="0" t="0" r="0" b="0"/>
          <a:pathLst>
            <a:path>
              <a:moveTo>
                <a:pt x="0" y="0"/>
              </a:moveTo>
              <a:lnTo>
                <a:pt x="0" y="197445"/>
              </a:lnTo>
              <a:lnTo>
                <a:pt x="333776" y="197445"/>
              </a:lnTo>
              <a:lnTo>
                <a:pt x="333776" y="3948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02D7CF-AA14-4125-A22A-87C8E912B29D}">
      <dsp:nvSpPr>
        <dsp:cNvPr id="0" name=""/>
        <dsp:cNvSpPr/>
      </dsp:nvSpPr>
      <dsp:spPr>
        <a:xfrm>
          <a:off x="2467870" y="4001520"/>
          <a:ext cx="282064" cy="864997"/>
        </a:xfrm>
        <a:custGeom>
          <a:avLst/>
          <a:gdLst/>
          <a:ahLst/>
          <a:cxnLst/>
          <a:rect l="0" t="0" r="0" b="0"/>
          <a:pathLst>
            <a:path>
              <a:moveTo>
                <a:pt x="0" y="0"/>
              </a:moveTo>
              <a:lnTo>
                <a:pt x="0" y="864997"/>
              </a:lnTo>
              <a:lnTo>
                <a:pt x="282064" y="86499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115484-031D-4466-9E60-9474F423052F}">
      <dsp:nvSpPr>
        <dsp:cNvPr id="0" name=""/>
        <dsp:cNvSpPr/>
      </dsp:nvSpPr>
      <dsp:spPr>
        <a:xfrm>
          <a:off x="2082382" y="2666415"/>
          <a:ext cx="1137659" cy="394890"/>
        </a:xfrm>
        <a:custGeom>
          <a:avLst/>
          <a:gdLst/>
          <a:ahLst/>
          <a:cxnLst/>
          <a:rect l="0" t="0" r="0" b="0"/>
          <a:pathLst>
            <a:path>
              <a:moveTo>
                <a:pt x="0" y="0"/>
              </a:moveTo>
              <a:lnTo>
                <a:pt x="0" y="197445"/>
              </a:lnTo>
              <a:lnTo>
                <a:pt x="1137659" y="197445"/>
              </a:lnTo>
              <a:lnTo>
                <a:pt x="1137659" y="3948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13A844-3356-4CD6-8DBC-D5FC32D07830}">
      <dsp:nvSpPr>
        <dsp:cNvPr id="0" name=""/>
        <dsp:cNvSpPr/>
      </dsp:nvSpPr>
      <dsp:spPr>
        <a:xfrm>
          <a:off x="944722" y="2666415"/>
          <a:ext cx="1137659" cy="394890"/>
        </a:xfrm>
        <a:custGeom>
          <a:avLst/>
          <a:gdLst/>
          <a:ahLst/>
          <a:cxnLst/>
          <a:rect l="0" t="0" r="0" b="0"/>
          <a:pathLst>
            <a:path>
              <a:moveTo>
                <a:pt x="1137659" y="0"/>
              </a:moveTo>
              <a:lnTo>
                <a:pt x="1137659" y="197445"/>
              </a:lnTo>
              <a:lnTo>
                <a:pt x="0" y="197445"/>
              </a:lnTo>
              <a:lnTo>
                <a:pt x="0" y="39489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59AA5D-1B9E-4A54-AF25-8731EF8A12D7}">
      <dsp:nvSpPr>
        <dsp:cNvPr id="0" name=""/>
        <dsp:cNvSpPr/>
      </dsp:nvSpPr>
      <dsp:spPr>
        <a:xfrm>
          <a:off x="2082382" y="1331310"/>
          <a:ext cx="2609095" cy="394890"/>
        </a:xfrm>
        <a:custGeom>
          <a:avLst/>
          <a:gdLst/>
          <a:ahLst/>
          <a:cxnLst/>
          <a:rect l="0" t="0" r="0" b="0"/>
          <a:pathLst>
            <a:path>
              <a:moveTo>
                <a:pt x="2609095" y="0"/>
              </a:moveTo>
              <a:lnTo>
                <a:pt x="2609095" y="197445"/>
              </a:lnTo>
              <a:lnTo>
                <a:pt x="0" y="197445"/>
              </a:lnTo>
              <a:lnTo>
                <a:pt x="0" y="39489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143D7F-6472-468C-8D39-4228E8DE3959}">
      <dsp:nvSpPr>
        <dsp:cNvPr id="0" name=""/>
        <dsp:cNvSpPr/>
      </dsp:nvSpPr>
      <dsp:spPr>
        <a:xfrm>
          <a:off x="3751263" y="391096"/>
          <a:ext cx="1880429" cy="94021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Succession Documents</a:t>
          </a:r>
        </a:p>
      </dsp:txBody>
      <dsp:txXfrm>
        <a:off x="3751263" y="391096"/>
        <a:ext cx="1880429" cy="940214"/>
      </dsp:txXfrm>
    </dsp:sp>
    <dsp:sp modelId="{0728BC33-8501-411B-954D-389AE050D402}">
      <dsp:nvSpPr>
        <dsp:cNvPr id="0" name=""/>
        <dsp:cNvSpPr/>
      </dsp:nvSpPr>
      <dsp:spPr>
        <a:xfrm>
          <a:off x="1142167" y="1726200"/>
          <a:ext cx="1880429" cy="9402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Testate (Will)</a:t>
          </a:r>
        </a:p>
      </dsp:txBody>
      <dsp:txXfrm>
        <a:off x="1142167" y="1726200"/>
        <a:ext cx="1880429" cy="940214"/>
      </dsp:txXfrm>
    </dsp:sp>
    <dsp:sp modelId="{BE4E4FCE-BFF0-4A4B-96BE-B20EE44BD38C}">
      <dsp:nvSpPr>
        <dsp:cNvPr id="0" name=""/>
        <dsp:cNvSpPr/>
      </dsp:nvSpPr>
      <dsp:spPr>
        <a:xfrm>
          <a:off x="4508"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Probate</a:t>
          </a:r>
        </a:p>
      </dsp:txBody>
      <dsp:txXfrm>
        <a:off x="4508" y="3061305"/>
        <a:ext cx="1880429" cy="940214"/>
      </dsp:txXfrm>
    </dsp:sp>
    <dsp:sp modelId="{6B07F626-873C-485F-9BAE-E79478FD7647}">
      <dsp:nvSpPr>
        <dsp:cNvPr id="0" name=""/>
        <dsp:cNvSpPr/>
      </dsp:nvSpPr>
      <dsp:spPr>
        <a:xfrm>
          <a:off x="2279827"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Succession Certificate</a:t>
          </a:r>
        </a:p>
      </dsp:txBody>
      <dsp:txXfrm>
        <a:off x="2279827" y="3061305"/>
        <a:ext cx="1880429" cy="940214"/>
      </dsp:txXfrm>
    </dsp:sp>
    <dsp:sp modelId="{9F89F5F2-7CE0-424F-9DCC-4956C95130C7}">
      <dsp:nvSpPr>
        <dsp:cNvPr id="0" name=""/>
        <dsp:cNvSpPr/>
      </dsp:nvSpPr>
      <dsp:spPr>
        <a:xfrm>
          <a:off x="2749934" y="4396410"/>
          <a:ext cx="1880429" cy="94021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kern="1200" dirty="0"/>
            <a:t>Only for debt and securities</a:t>
          </a:r>
        </a:p>
      </dsp:txBody>
      <dsp:txXfrm>
        <a:off x="2749934" y="4396410"/>
        <a:ext cx="1880429" cy="940214"/>
      </dsp:txXfrm>
    </dsp:sp>
    <dsp:sp modelId="{4F073D13-BDBD-4EAA-AC90-8B1954600F33}">
      <dsp:nvSpPr>
        <dsp:cNvPr id="0" name=""/>
        <dsp:cNvSpPr/>
      </dsp:nvSpPr>
      <dsp:spPr>
        <a:xfrm>
          <a:off x="4085039" y="1726200"/>
          <a:ext cx="1880429" cy="9402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Intestate</a:t>
          </a:r>
        </a:p>
      </dsp:txBody>
      <dsp:txXfrm>
        <a:off x="4085039" y="1726200"/>
        <a:ext cx="1880429" cy="940214"/>
      </dsp:txXfrm>
    </dsp:sp>
    <dsp:sp modelId="{434BE2C7-0F7B-46AE-AA8C-565D8CD50AF0}">
      <dsp:nvSpPr>
        <dsp:cNvPr id="0" name=""/>
        <dsp:cNvSpPr/>
      </dsp:nvSpPr>
      <dsp:spPr>
        <a:xfrm>
          <a:off x="4555147"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Letter of Administration</a:t>
          </a:r>
        </a:p>
      </dsp:txBody>
      <dsp:txXfrm>
        <a:off x="4555147" y="3061305"/>
        <a:ext cx="1880429" cy="940214"/>
      </dsp:txXfrm>
    </dsp:sp>
    <dsp:sp modelId="{BEA7EF10-FA7C-46C7-A169-A0CBDD67B7DA}">
      <dsp:nvSpPr>
        <dsp:cNvPr id="0" name=""/>
        <dsp:cNvSpPr/>
      </dsp:nvSpPr>
      <dsp:spPr>
        <a:xfrm>
          <a:off x="6360359" y="1726200"/>
          <a:ext cx="1880429" cy="94021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Legal heir Certificate</a:t>
          </a:r>
        </a:p>
      </dsp:txBody>
      <dsp:txXfrm>
        <a:off x="6360359" y="1726200"/>
        <a:ext cx="1880429" cy="940214"/>
      </dsp:txXfrm>
    </dsp:sp>
    <dsp:sp modelId="{86330619-7ECB-483D-854D-F6EF1AF741BD}">
      <dsp:nvSpPr>
        <dsp:cNvPr id="0" name=""/>
        <dsp:cNvSpPr/>
      </dsp:nvSpPr>
      <dsp:spPr>
        <a:xfrm>
          <a:off x="6830466" y="3061305"/>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Tehsildar</a:t>
          </a:r>
        </a:p>
      </dsp:txBody>
      <dsp:txXfrm>
        <a:off x="6830466" y="3061305"/>
        <a:ext cx="1880429" cy="940214"/>
      </dsp:txXfrm>
    </dsp:sp>
    <dsp:sp modelId="{2FB0A7F1-0A6C-4640-BA44-DA975E1A2653}">
      <dsp:nvSpPr>
        <dsp:cNvPr id="0" name=""/>
        <dsp:cNvSpPr/>
      </dsp:nvSpPr>
      <dsp:spPr>
        <a:xfrm>
          <a:off x="6830466" y="4396410"/>
          <a:ext cx="1880429" cy="94021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a:t>Creates no title </a:t>
          </a:r>
          <a:r>
            <a:rPr lang="en-US" sz="1400" kern="1200" dirty="0"/>
            <a:t>(only management rights)</a:t>
          </a:r>
        </a:p>
      </dsp:txBody>
      <dsp:txXfrm>
        <a:off x="6830466" y="4396410"/>
        <a:ext cx="1880429" cy="94021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0D323-F7E5-41E0-8CD8-7E761189808F}">
      <dsp:nvSpPr>
        <dsp:cNvPr id="0" name=""/>
        <dsp:cNvSpPr/>
      </dsp:nvSpPr>
      <dsp:spPr>
        <a:xfrm>
          <a:off x="0" y="72127"/>
          <a:ext cx="8229600" cy="538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Property inherited from 3 generations above of male lineage</a:t>
          </a:r>
        </a:p>
      </dsp:txBody>
      <dsp:txXfrm>
        <a:off x="26273" y="98400"/>
        <a:ext cx="8177054" cy="485654"/>
      </dsp:txXfrm>
    </dsp:sp>
    <dsp:sp modelId="{D51A1CE8-E5CE-43AB-8892-C163623842D9}">
      <dsp:nvSpPr>
        <dsp:cNvPr id="0" name=""/>
        <dsp:cNvSpPr/>
      </dsp:nvSpPr>
      <dsp:spPr>
        <a:xfrm>
          <a:off x="0" y="61032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Father, grandfather, great grandfather</a:t>
          </a:r>
        </a:p>
      </dsp:txBody>
      <dsp:txXfrm>
        <a:off x="0" y="610327"/>
        <a:ext cx="8229600" cy="380880"/>
      </dsp:txXfrm>
    </dsp:sp>
    <dsp:sp modelId="{6A5EE8FB-F633-4287-8275-DA04B14239B6}">
      <dsp:nvSpPr>
        <dsp:cNvPr id="0" name=""/>
        <dsp:cNvSpPr/>
      </dsp:nvSpPr>
      <dsp:spPr>
        <a:xfrm>
          <a:off x="0" y="991207"/>
          <a:ext cx="8229600" cy="5382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a:t>Deemed to be HUF property</a:t>
          </a:r>
        </a:p>
      </dsp:txBody>
      <dsp:txXfrm>
        <a:off x="26273" y="1017480"/>
        <a:ext cx="8177054" cy="485654"/>
      </dsp:txXfrm>
    </dsp:sp>
    <dsp:sp modelId="{4B7F5F37-2133-47E4-BE7F-B73BFC88EF9F}">
      <dsp:nvSpPr>
        <dsp:cNvPr id="0" name=""/>
        <dsp:cNvSpPr/>
      </dsp:nvSpPr>
      <dsp:spPr>
        <a:xfrm>
          <a:off x="0" y="1595647"/>
          <a:ext cx="8229600" cy="5382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a:t>Automatic right in ancestral property</a:t>
          </a:r>
        </a:p>
      </dsp:txBody>
      <dsp:txXfrm>
        <a:off x="26273" y="1621920"/>
        <a:ext cx="8177054" cy="485654"/>
      </dsp:txXfrm>
    </dsp:sp>
    <dsp:sp modelId="{5DF6431A-953E-4B07-BC30-B69014EAAC36}">
      <dsp:nvSpPr>
        <dsp:cNvPr id="0" name=""/>
        <dsp:cNvSpPr/>
      </dsp:nvSpPr>
      <dsp:spPr>
        <a:xfrm>
          <a:off x="0" y="2200087"/>
          <a:ext cx="8229600" cy="5382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a:t>Myth</a:t>
          </a:r>
        </a:p>
      </dsp:txBody>
      <dsp:txXfrm>
        <a:off x="26273" y="2226360"/>
        <a:ext cx="8177054" cy="485654"/>
      </dsp:txXfrm>
    </dsp:sp>
    <dsp:sp modelId="{51F886AF-1863-4B48-801A-44AF1CA7AF32}">
      <dsp:nvSpPr>
        <dsp:cNvPr id="0" name=""/>
        <dsp:cNvSpPr/>
      </dsp:nvSpPr>
      <dsp:spPr>
        <a:xfrm>
          <a:off x="0" y="273828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Ancestral property cannot be alienated</a:t>
          </a:r>
        </a:p>
      </dsp:txBody>
      <dsp:txXfrm>
        <a:off x="0" y="2738287"/>
        <a:ext cx="8229600" cy="380880"/>
      </dsp:txXfrm>
    </dsp:sp>
    <dsp:sp modelId="{C9BD0299-2A46-4F62-A08A-5CF1573E6241}">
      <dsp:nvSpPr>
        <dsp:cNvPr id="0" name=""/>
        <dsp:cNvSpPr/>
      </dsp:nvSpPr>
      <dsp:spPr>
        <a:xfrm>
          <a:off x="0" y="3119167"/>
          <a:ext cx="8229600" cy="5382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a:t>Reality </a:t>
          </a:r>
        </a:p>
      </dsp:txBody>
      <dsp:txXfrm>
        <a:off x="26273" y="3145440"/>
        <a:ext cx="8177054" cy="485654"/>
      </dsp:txXfrm>
    </dsp:sp>
    <dsp:sp modelId="{59BE3D0C-1455-40B7-A2F5-3E2DC6F14F8D}">
      <dsp:nvSpPr>
        <dsp:cNvPr id="0" name=""/>
        <dsp:cNvSpPr/>
      </dsp:nvSpPr>
      <dsp:spPr>
        <a:xfrm>
          <a:off x="0" y="3657367"/>
          <a:ext cx="8229600" cy="145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Ancestral property can be lineated</a:t>
          </a:r>
        </a:p>
        <a:p>
          <a:pPr marL="342900" lvl="2" indent="-171450" algn="l" defTabSz="800100" rtl="0">
            <a:lnSpc>
              <a:spcPct val="90000"/>
            </a:lnSpc>
            <a:spcBef>
              <a:spcPct val="0"/>
            </a:spcBef>
            <a:spcAft>
              <a:spcPct val="20000"/>
            </a:spcAft>
            <a:buChar char="••"/>
          </a:pPr>
          <a:r>
            <a:rPr lang="en-US" sz="1800" kern="1200"/>
            <a:t>Yudhister v. Ashok Kumar (SC)</a:t>
          </a:r>
        </a:p>
        <a:p>
          <a:pPr marL="342900" lvl="2" indent="-171450" algn="l" defTabSz="800100" rtl="0">
            <a:lnSpc>
              <a:spcPct val="90000"/>
            </a:lnSpc>
            <a:spcBef>
              <a:spcPct val="0"/>
            </a:spcBef>
            <a:spcAft>
              <a:spcPct val="20000"/>
            </a:spcAft>
            <a:buChar char="••"/>
          </a:pPr>
          <a:r>
            <a:rPr lang="en-US" sz="1800" kern="1200" dirty="0" err="1"/>
            <a:t>Uttam</a:t>
          </a:r>
          <a:r>
            <a:rPr lang="en-US" sz="1800" kern="1200" dirty="0"/>
            <a:t> v. </a:t>
          </a:r>
          <a:r>
            <a:rPr lang="en-US" sz="1800" kern="1200" dirty="0" err="1"/>
            <a:t>Saubhag</a:t>
          </a:r>
          <a:r>
            <a:rPr lang="en-US" sz="1800" kern="1200" dirty="0"/>
            <a:t> Singh (SC)</a:t>
          </a:r>
        </a:p>
        <a:p>
          <a:pPr marL="342900" lvl="2" indent="-171450" algn="l" defTabSz="800100" rtl="0">
            <a:lnSpc>
              <a:spcPct val="90000"/>
            </a:lnSpc>
            <a:spcBef>
              <a:spcPct val="0"/>
            </a:spcBef>
            <a:spcAft>
              <a:spcPct val="20000"/>
            </a:spcAft>
            <a:buChar char="••"/>
          </a:pPr>
          <a:r>
            <a:rPr lang="en-US" sz="1800" kern="1200" dirty="0" err="1"/>
            <a:t>Surender</a:t>
          </a:r>
          <a:r>
            <a:rPr lang="en-US" sz="1800" kern="1200" dirty="0"/>
            <a:t> Kumar (Del) </a:t>
          </a:r>
        </a:p>
        <a:p>
          <a:pPr marL="342900" lvl="2" indent="-171450" algn="l" defTabSz="800100" rtl="0">
            <a:lnSpc>
              <a:spcPct val="90000"/>
            </a:lnSpc>
            <a:spcBef>
              <a:spcPct val="0"/>
            </a:spcBef>
            <a:spcAft>
              <a:spcPct val="20000"/>
            </a:spcAft>
            <a:buChar char="••"/>
          </a:pPr>
          <a:r>
            <a:rPr lang="en-US" sz="1800" kern="1200" dirty="0" err="1"/>
            <a:t>Arshnoor</a:t>
          </a:r>
          <a:r>
            <a:rPr lang="en-US" sz="1800" kern="1200" dirty="0"/>
            <a:t> Singh (SC)</a:t>
          </a:r>
        </a:p>
      </dsp:txBody>
      <dsp:txXfrm>
        <a:off x="0" y="3657367"/>
        <a:ext cx="8229600" cy="145210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D38F2-45AF-4C0F-93B9-A871808D393A}">
      <dsp:nvSpPr>
        <dsp:cNvPr id="0" name=""/>
        <dsp:cNvSpPr/>
      </dsp:nvSpPr>
      <dsp:spPr>
        <a:xfrm>
          <a:off x="0" y="251190"/>
          <a:ext cx="8229600" cy="215864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A son who inherits property from his father will be treated as his separate individual property  and</a:t>
          </a:r>
        </a:p>
      </dsp:txBody>
      <dsp:txXfrm>
        <a:off x="105377" y="356567"/>
        <a:ext cx="8018846" cy="1947895"/>
      </dsp:txXfrm>
    </dsp:sp>
    <dsp:sp modelId="{21F4E96E-16D2-4ADC-B4EC-64C21D8E8FB7}">
      <dsp:nvSpPr>
        <dsp:cNvPr id="0" name=""/>
        <dsp:cNvSpPr/>
      </dsp:nvSpPr>
      <dsp:spPr>
        <a:xfrm>
          <a:off x="0" y="2527920"/>
          <a:ext cx="8229600" cy="215864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it will not become the joint family property of son</a:t>
          </a:r>
        </a:p>
      </dsp:txBody>
      <dsp:txXfrm>
        <a:off x="105377" y="2633297"/>
        <a:ext cx="8018846" cy="194789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DC00F-B2FD-4172-918A-1D3440CFDDCE}">
      <dsp:nvSpPr>
        <dsp:cNvPr id="0" name=""/>
        <dsp:cNvSpPr/>
      </dsp:nvSpPr>
      <dsp:spPr>
        <a:xfrm>
          <a:off x="0" y="29182"/>
          <a:ext cx="8229600" cy="195945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Widow inheriting property of her husband cannot be divested on her subsequent marriage</a:t>
          </a:r>
        </a:p>
      </dsp:txBody>
      <dsp:txXfrm>
        <a:off x="95653" y="124835"/>
        <a:ext cx="8038294" cy="1768151"/>
      </dsp:txXfrm>
    </dsp:sp>
    <dsp:sp modelId="{05ED9C28-EDA0-467E-969C-2626C223033A}">
      <dsp:nvSpPr>
        <dsp:cNvPr id="0" name=""/>
        <dsp:cNvSpPr/>
      </dsp:nvSpPr>
      <dsp:spPr>
        <a:xfrm>
          <a:off x="0" y="1988640"/>
          <a:ext cx="822960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err="1"/>
            <a:t>Cherotte</a:t>
          </a:r>
          <a:r>
            <a:rPr lang="en-US" sz="2300" kern="1200" dirty="0"/>
            <a:t> </a:t>
          </a:r>
          <a:r>
            <a:rPr lang="en-US" sz="2300" kern="1200" dirty="0" err="1"/>
            <a:t>Sugthan</a:t>
          </a:r>
          <a:r>
            <a:rPr lang="en-US" sz="2300" kern="1200" dirty="0"/>
            <a:t> v. </a:t>
          </a:r>
          <a:r>
            <a:rPr lang="en-US" sz="2300" kern="1200" dirty="0" err="1"/>
            <a:t>Cherotte</a:t>
          </a:r>
          <a:r>
            <a:rPr lang="en-US" sz="2300" kern="1200" dirty="0"/>
            <a:t> </a:t>
          </a:r>
          <a:r>
            <a:rPr lang="en-US" sz="2300" kern="1200" dirty="0" err="1"/>
            <a:t>Bharati</a:t>
          </a:r>
          <a:r>
            <a:rPr lang="en-US" sz="2300" kern="1200" dirty="0"/>
            <a:t> AIR 2008 1467</a:t>
          </a:r>
        </a:p>
      </dsp:txBody>
      <dsp:txXfrm>
        <a:off x="0" y="1988640"/>
        <a:ext cx="8229600" cy="480240"/>
      </dsp:txXfrm>
    </dsp:sp>
    <dsp:sp modelId="{2E24F4F4-52BE-4A1A-A75F-BCF2B4C33FED}">
      <dsp:nvSpPr>
        <dsp:cNvPr id="0" name=""/>
        <dsp:cNvSpPr/>
      </dsp:nvSpPr>
      <dsp:spPr>
        <a:xfrm>
          <a:off x="0" y="2468880"/>
          <a:ext cx="8229600" cy="195945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Hindu Female converting herself to Christianity after death of her husband does not disentitle her from inheriting her deceased husband’s property</a:t>
          </a:r>
        </a:p>
      </dsp:txBody>
      <dsp:txXfrm>
        <a:off x="95653" y="2564533"/>
        <a:ext cx="8038294" cy="1768151"/>
      </dsp:txXfrm>
    </dsp:sp>
    <dsp:sp modelId="{1495AFBD-E302-4288-BB12-855BB9DEE127}">
      <dsp:nvSpPr>
        <dsp:cNvPr id="0" name=""/>
        <dsp:cNvSpPr/>
      </dsp:nvSpPr>
      <dsp:spPr>
        <a:xfrm>
          <a:off x="0" y="4428337"/>
          <a:ext cx="822960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K. </a:t>
          </a:r>
          <a:r>
            <a:rPr lang="en-US" sz="2300" kern="1200" dirty="0" err="1"/>
            <a:t>Sivanandan</a:t>
          </a:r>
          <a:r>
            <a:rPr lang="en-US" sz="2300" kern="1200" dirty="0"/>
            <a:t> vs. </a:t>
          </a:r>
          <a:r>
            <a:rPr lang="en-US" sz="2300" kern="1200" dirty="0" err="1"/>
            <a:t>Maragathammal</a:t>
          </a:r>
          <a:r>
            <a:rPr lang="en-US" sz="2300" kern="1200" dirty="0"/>
            <a:t> AIR 2013 Mad 30</a:t>
          </a:r>
        </a:p>
      </dsp:txBody>
      <dsp:txXfrm>
        <a:off x="0" y="4428337"/>
        <a:ext cx="8229600" cy="48024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6E63B-62F6-404C-BC2B-5802C2A6AD6F}">
      <dsp:nvSpPr>
        <dsp:cNvPr id="0" name=""/>
        <dsp:cNvSpPr/>
      </dsp:nvSpPr>
      <dsp:spPr>
        <a:xfrm>
          <a:off x="0" y="87052"/>
          <a:ext cx="8229600" cy="9886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a:t>Any asset movable or immovable can be joint</a:t>
          </a:r>
        </a:p>
      </dsp:txBody>
      <dsp:txXfrm>
        <a:off x="48262" y="135314"/>
        <a:ext cx="8133076" cy="892126"/>
      </dsp:txXfrm>
    </dsp:sp>
    <dsp:sp modelId="{49075B0D-CE48-4103-B684-49F319930BCE}">
      <dsp:nvSpPr>
        <dsp:cNvPr id="0" name=""/>
        <dsp:cNvSpPr/>
      </dsp:nvSpPr>
      <dsp:spPr>
        <a:xfrm>
          <a:off x="0" y="1150582"/>
          <a:ext cx="8229600" cy="9886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a:t>Joint is not beneficial owner</a:t>
          </a:r>
        </a:p>
      </dsp:txBody>
      <dsp:txXfrm>
        <a:off x="48262" y="1198844"/>
        <a:ext cx="8133076" cy="892126"/>
      </dsp:txXfrm>
    </dsp:sp>
    <dsp:sp modelId="{2D38DDB3-723F-4410-B980-EDE6F2B3F2B1}">
      <dsp:nvSpPr>
        <dsp:cNvPr id="0" name=""/>
        <dsp:cNvSpPr/>
      </dsp:nvSpPr>
      <dsp:spPr>
        <a:xfrm>
          <a:off x="0" y="2139232"/>
          <a:ext cx="8229600"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a:t>Either or survivor</a:t>
          </a:r>
        </a:p>
        <a:p>
          <a:pPr marL="228600" lvl="1" indent="-228600" algn="l" defTabSz="889000" rtl="0">
            <a:lnSpc>
              <a:spcPct val="90000"/>
            </a:lnSpc>
            <a:spcBef>
              <a:spcPct val="0"/>
            </a:spcBef>
            <a:spcAft>
              <a:spcPct val="20000"/>
            </a:spcAft>
            <a:buChar char="••"/>
          </a:pPr>
          <a:r>
            <a:rPr lang="en-US" sz="2000" kern="1200"/>
            <a:t>Former or Survivor</a:t>
          </a:r>
        </a:p>
      </dsp:txBody>
      <dsp:txXfrm>
        <a:off x="0" y="2139232"/>
        <a:ext cx="8229600" cy="659295"/>
      </dsp:txXfrm>
    </dsp:sp>
    <dsp:sp modelId="{D9A721CF-F9CF-4A86-B86E-773045B1D819}">
      <dsp:nvSpPr>
        <dsp:cNvPr id="0" name=""/>
        <dsp:cNvSpPr/>
      </dsp:nvSpPr>
      <dsp:spPr>
        <a:xfrm>
          <a:off x="0" y="2798527"/>
          <a:ext cx="8229600" cy="98865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a:t>Stop gap arrangement as becomes owner after death in both cases</a:t>
          </a:r>
        </a:p>
      </dsp:txBody>
      <dsp:txXfrm>
        <a:off x="48262" y="2846789"/>
        <a:ext cx="8133076" cy="892126"/>
      </dsp:txXfrm>
    </dsp:sp>
    <dsp:sp modelId="{A82969DE-217A-477E-B524-4AB31BE0FEE7}">
      <dsp:nvSpPr>
        <dsp:cNvPr id="0" name=""/>
        <dsp:cNvSpPr/>
      </dsp:nvSpPr>
      <dsp:spPr>
        <a:xfrm>
          <a:off x="0" y="3862057"/>
          <a:ext cx="8229600" cy="9886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a:t>Will shall prevail over joint holder</a:t>
          </a:r>
        </a:p>
      </dsp:txBody>
      <dsp:txXfrm>
        <a:off x="48262" y="3910319"/>
        <a:ext cx="8133076" cy="892126"/>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1D006-6E34-421F-83AB-39C4AAEB53EF}">
      <dsp:nvSpPr>
        <dsp:cNvPr id="0" name=""/>
        <dsp:cNvSpPr/>
      </dsp:nvSpPr>
      <dsp:spPr>
        <a:xfrm>
          <a:off x="0" y="51569"/>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dirty="0"/>
            <a:t>Either or Survivor</a:t>
          </a:r>
          <a:endParaRPr lang="en-GB" sz="2800" kern="1200" dirty="0"/>
        </a:p>
      </dsp:txBody>
      <dsp:txXfrm>
        <a:off x="31984" y="83553"/>
        <a:ext cx="8165632" cy="591232"/>
      </dsp:txXfrm>
    </dsp:sp>
    <dsp:sp modelId="{56A33DA9-1284-4939-8DD2-ED0518D19013}">
      <dsp:nvSpPr>
        <dsp:cNvPr id="0" name=""/>
        <dsp:cNvSpPr/>
      </dsp:nvSpPr>
      <dsp:spPr>
        <a:xfrm>
          <a:off x="0" y="706769"/>
          <a:ext cx="8229600"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IN" sz="2200" kern="1200" dirty="0"/>
            <a:t>A or B</a:t>
          </a:r>
          <a:endParaRPr lang="en-GB" sz="2200" kern="1200" dirty="0"/>
        </a:p>
        <a:p>
          <a:pPr marL="228600" lvl="1" indent="-228600" algn="l" defTabSz="977900" rtl="0">
            <a:lnSpc>
              <a:spcPct val="90000"/>
            </a:lnSpc>
            <a:spcBef>
              <a:spcPct val="0"/>
            </a:spcBef>
            <a:spcAft>
              <a:spcPct val="20000"/>
            </a:spcAft>
            <a:buChar char="••"/>
          </a:pPr>
          <a:r>
            <a:rPr lang="en-IN" sz="2200" kern="1200" dirty="0"/>
            <a:t>B</a:t>
          </a:r>
          <a:endParaRPr lang="en-GB" sz="2200" kern="1200" dirty="0"/>
        </a:p>
      </dsp:txBody>
      <dsp:txXfrm>
        <a:off x="0" y="706769"/>
        <a:ext cx="8229600" cy="724500"/>
      </dsp:txXfrm>
    </dsp:sp>
    <dsp:sp modelId="{80A62092-858E-4E06-8EC9-5F6448809FE2}">
      <dsp:nvSpPr>
        <dsp:cNvPr id="0" name=""/>
        <dsp:cNvSpPr/>
      </dsp:nvSpPr>
      <dsp:spPr>
        <a:xfrm>
          <a:off x="0" y="1431269"/>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dirty="0"/>
            <a:t>Former or Survivor</a:t>
          </a:r>
          <a:endParaRPr lang="en-GB" sz="2800" kern="1200" dirty="0"/>
        </a:p>
      </dsp:txBody>
      <dsp:txXfrm>
        <a:off x="31984" y="1463253"/>
        <a:ext cx="8165632" cy="591232"/>
      </dsp:txXfrm>
    </dsp:sp>
    <dsp:sp modelId="{B651179D-2BF6-48A9-B598-B5D265D2F18B}">
      <dsp:nvSpPr>
        <dsp:cNvPr id="0" name=""/>
        <dsp:cNvSpPr/>
      </dsp:nvSpPr>
      <dsp:spPr>
        <a:xfrm>
          <a:off x="0" y="2086470"/>
          <a:ext cx="8229600" cy="1072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IN" sz="2200" kern="1200" dirty="0"/>
            <a:t>A</a:t>
          </a:r>
          <a:endParaRPr lang="en-GB" sz="2200" kern="1200" dirty="0"/>
        </a:p>
        <a:p>
          <a:pPr marL="228600" lvl="1" indent="-228600" algn="l" defTabSz="977900" rtl="0">
            <a:lnSpc>
              <a:spcPct val="90000"/>
            </a:lnSpc>
            <a:spcBef>
              <a:spcPct val="0"/>
            </a:spcBef>
            <a:spcAft>
              <a:spcPct val="20000"/>
            </a:spcAft>
            <a:buChar char="••"/>
          </a:pPr>
          <a:r>
            <a:rPr lang="en-IN" sz="2200" kern="1200" dirty="0"/>
            <a:t>B</a:t>
          </a:r>
          <a:endParaRPr lang="en-GB" sz="2200" kern="1200" dirty="0"/>
        </a:p>
        <a:p>
          <a:pPr marL="228600" lvl="1" indent="-228600" algn="l" defTabSz="977900" rtl="0">
            <a:lnSpc>
              <a:spcPct val="90000"/>
            </a:lnSpc>
            <a:spcBef>
              <a:spcPct val="0"/>
            </a:spcBef>
            <a:spcAft>
              <a:spcPct val="20000"/>
            </a:spcAft>
            <a:buChar char="••"/>
          </a:pPr>
          <a:endParaRPr lang="en-GB" sz="2200" kern="1200" dirty="0"/>
        </a:p>
      </dsp:txBody>
      <dsp:txXfrm>
        <a:off x="0" y="2086470"/>
        <a:ext cx="8229600" cy="1072260"/>
      </dsp:txXfrm>
    </dsp:sp>
    <dsp:sp modelId="{E26C96FB-C3DB-46CE-B6EC-4958B7948F80}">
      <dsp:nvSpPr>
        <dsp:cNvPr id="0" name=""/>
        <dsp:cNvSpPr/>
      </dsp:nvSpPr>
      <dsp:spPr>
        <a:xfrm>
          <a:off x="0" y="3158729"/>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kern="1200"/>
            <a:t>Nomination</a:t>
          </a:r>
          <a:endParaRPr lang="en-GB" sz="2800" kern="1200" dirty="0"/>
        </a:p>
      </dsp:txBody>
      <dsp:txXfrm>
        <a:off x="31984" y="3190713"/>
        <a:ext cx="8165632" cy="591232"/>
      </dsp:txXfrm>
    </dsp:sp>
    <dsp:sp modelId="{241F7637-9500-4F68-A4B9-4DF2756F0AA8}">
      <dsp:nvSpPr>
        <dsp:cNvPr id="0" name=""/>
        <dsp:cNvSpPr/>
      </dsp:nvSpPr>
      <dsp:spPr>
        <a:xfrm>
          <a:off x="0" y="3813930"/>
          <a:ext cx="8229600" cy="1072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IN" sz="2200" kern="1200" dirty="0"/>
            <a:t>Appointment by all joint owners</a:t>
          </a:r>
          <a:endParaRPr lang="en-GB" sz="2200" kern="1200" dirty="0"/>
        </a:p>
        <a:p>
          <a:pPr marL="228600" lvl="1" indent="-228600" algn="l" defTabSz="977900" rtl="0">
            <a:lnSpc>
              <a:spcPct val="90000"/>
            </a:lnSpc>
            <a:spcBef>
              <a:spcPct val="0"/>
            </a:spcBef>
            <a:spcAft>
              <a:spcPct val="20000"/>
            </a:spcAft>
            <a:buChar char="••"/>
          </a:pPr>
          <a:r>
            <a:rPr lang="en-US" sz="2200" kern="1200"/>
            <a:t>Nomination only active if all joint holders expire</a:t>
          </a:r>
          <a:endParaRPr lang="en-GB" sz="2200" kern="1200" dirty="0"/>
        </a:p>
        <a:p>
          <a:pPr marL="228600" lvl="1" indent="-228600" algn="l" defTabSz="977900" rtl="0">
            <a:lnSpc>
              <a:spcPct val="90000"/>
            </a:lnSpc>
            <a:spcBef>
              <a:spcPct val="0"/>
            </a:spcBef>
            <a:spcAft>
              <a:spcPct val="20000"/>
            </a:spcAft>
            <a:buChar char="••"/>
          </a:pPr>
          <a:r>
            <a:rPr lang="en-US" sz="2200" kern="1200" dirty="0"/>
            <a:t>Ultimately both should sync with the Will</a:t>
          </a:r>
        </a:p>
      </dsp:txBody>
      <dsp:txXfrm>
        <a:off x="0" y="3813930"/>
        <a:ext cx="8229600" cy="107226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C48AD-8555-4D44-A010-5798AB2F7F5E}">
      <dsp:nvSpPr>
        <dsp:cNvPr id="0" name=""/>
        <dsp:cNvSpPr/>
      </dsp:nvSpPr>
      <dsp:spPr>
        <a:xfrm>
          <a:off x="1275587" y="0"/>
          <a:ext cx="4937760" cy="4937760"/>
        </a:xfrm>
        <a:prstGeom prst="triangle">
          <a:avLst/>
        </a:prstGeom>
        <a:solidFill>
          <a:schemeClr val="dk2">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692A650-1B77-4B5E-8D1F-090EF88B0202}">
      <dsp:nvSpPr>
        <dsp:cNvPr id="0" name=""/>
        <dsp:cNvSpPr/>
      </dsp:nvSpPr>
      <dsp:spPr>
        <a:xfrm>
          <a:off x="3744468" y="496428"/>
          <a:ext cx="3209544" cy="1168860"/>
        </a:xfrm>
        <a:prstGeom prst="roundRect">
          <a:avLst/>
        </a:prstGeom>
        <a:solidFill>
          <a:schemeClr val="lt2">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US" sz="4200" kern="1200" dirty="0"/>
            <a:t>Will</a:t>
          </a:r>
        </a:p>
      </dsp:txBody>
      <dsp:txXfrm>
        <a:off x="3801527" y="553487"/>
        <a:ext cx="3095426" cy="1054742"/>
      </dsp:txXfrm>
    </dsp:sp>
    <dsp:sp modelId="{B64B0A57-168B-413C-A4F7-B606EBC9934E}">
      <dsp:nvSpPr>
        <dsp:cNvPr id="0" name=""/>
        <dsp:cNvSpPr/>
      </dsp:nvSpPr>
      <dsp:spPr>
        <a:xfrm>
          <a:off x="3744468" y="1811396"/>
          <a:ext cx="3209544" cy="1168860"/>
        </a:xfrm>
        <a:prstGeom prst="roundRect">
          <a:avLst/>
        </a:prstGeom>
        <a:solidFill>
          <a:schemeClr val="lt2">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US" sz="4200" kern="1200" dirty="0"/>
            <a:t>Joint holder</a:t>
          </a:r>
        </a:p>
      </dsp:txBody>
      <dsp:txXfrm>
        <a:off x="3801527" y="1868455"/>
        <a:ext cx="3095426" cy="1054742"/>
      </dsp:txXfrm>
    </dsp:sp>
    <dsp:sp modelId="{D220FB00-64C5-4E8E-934A-32F365BB7E37}">
      <dsp:nvSpPr>
        <dsp:cNvPr id="0" name=""/>
        <dsp:cNvSpPr/>
      </dsp:nvSpPr>
      <dsp:spPr>
        <a:xfrm>
          <a:off x="3744468" y="3126363"/>
          <a:ext cx="3209544" cy="1168860"/>
        </a:xfrm>
        <a:prstGeom prst="roundRect">
          <a:avLst/>
        </a:prstGeom>
        <a:solidFill>
          <a:schemeClr val="lt2">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US" sz="4200" kern="1200" dirty="0"/>
            <a:t>Nominee</a:t>
          </a:r>
        </a:p>
      </dsp:txBody>
      <dsp:txXfrm>
        <a:off x="3801527" y="3183422"/>
        <a:ext cx="3095426" cy="105474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5EDB1-9FD2-40E7-BF4E-5DEAD8AEA55D}">
      <dsp:nvSpPr>
        <dsp:cNvPr id="0" name=""/>
        <dsp:cNvSpPr/>
      </dsp:nvSpPr>
      <dsp:spPr>
        <a:xfrm>
          <a:off x="5698586" y="3708668"/>
          <a:ext cx="420974" cy="91440"/>
        </a:xfrm>
        <a:custGeom>
          <a:avLst/>
          <a:gdLst/>
          <a:ahLst/>
          <a:cxnLst/>
          <a:rect l="0" t="0" r="0" b="0"/>
          <a:pathLst>
            <a:path>
              <a:moveTo>
                <a:pt x="0" y="45720"/>
              </a:moveTo>
              <a:lnTo>
                <a:pt x="420974" y="4572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98549" y="3743864"/>
        <a:ext cx="21048" cy="21048"/>
      </dsp:txXfrm>
    </dsp:sp>
    <dsp:sp modelId="{C8190530-CB0F-46B0-A711-FEBBE3787085}">
      <dsp:nvSpPr>
        <dsp:cNvPr id="0" name=""/>
        <dsp:cNvSpPr/>
      </dsp:nvSpPr>
      <dsp:spPr>
        <a:xfrm>
          <a:off x="3172742" y="3145278"/>
          <a:ext cx="420974" cy="609109"/>
        </a:xfrm>
        <a:custGeom>
          <a:avLst/>
          <a:gdLst/>
          <a:ahLst/>
          <a:cxnLst/>
          <a:rect l="0" t="0" r="0" b="0"/>
          <a:pathLst>
            <a:path>
              <a:moveTo>
                <a:pt x="0" y="0"/>
              </a:moveTo>
              <a:lnTo>
                <a:pt x="210487" y="0"/>
              </a:lnTo>
              <a:lnTo>
                <a:pt x="210487" y="609109"/>
              </a:lnTo>
              <a:lnTo>
                <a:pt x="420974" y="609109"/>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64718" y="3431322"/>
        <a:ext cx="37021" cy="37021"/>
      </dsp:txXfrm>
    </dsp:sp>
    <dsp:sp modelId="{76FF673C-4ECD-4068-A810-0175DEEB3D7B}">
      <dsp:nvSpPr>
        <dsp:cNvPr id="0" name=""/>
        <dsp:cNvSpPr/>
      </dsp:nvSpPr>
      <dsp:spPr>
        <a:xfrm>
          <a:off x="5698586" y="2433200"/>
          <a:ext cx="420974" cy="91440"/>
        </a:xfrm>
        <a:custGeom>
          <a:avLst/>
          <a:gdLst/>
          <a:ahLst/>
          <a:cxnLst/>
          <a:rect l="0" t="0" r="0" b="0"/>
          <a:pathLst>
            <a:path>
              <a:moveTo>
                <a:pt x="0" y="45720"/>
              </a:moveTo>
              <a:lnTo>
                <a:pt x="420974" y="4572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98549" y="2468395"/>
        <a:ext cx="21048" cy="21048"/>
      </dsp:txXfrm>
    </dsp:sp>
    <dsp:sp modelId="{63E13E27-9380-43E8-9A4B-D41CD56BB702}">
      <dsp:nvSpPr>
        <dsp:cNvPr id="0" name=""/>
        <dsp:cNvSpPr/>
      </dsp:nvSpPr>
      <dsp:spPr>
        <a:xfrm>
          <a:off x="3172742" y="2478920"/>
          <a:ext cx="420974" cy="666358"/>
        </a:xfrm>
        <a:custGeom>
          <a:avLst/>
          <a:gdLst/>
          <a:ahLst/>
          <a:cxnLst/>
          <a:rect l="0" t="0" r="0" b="0"/>
          <a:pathLst>
            <a:path>
              <a:moveTo>
                <a:pt x="0" y="666358"/>
              </a:moveTo>
              <a:lnTo>
                <a:pt x="210487" y="666358"/>
              </a:lnTo>
              <a:lnTo>
                <a:pt x="210487" y="0"/>
              </a:lnTo>
              <a:lnTo>
                <a:pt x="420974" y="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63524" y="2792394"/>
        <a:ext cx="39409" cy="39409"/>
      </dsp:txXfrm>
    </dsp:sp>
    <dsp:sp modelId="{61B47305-0C05-4022-9D7F-2F14C4AF1294}">
      <dsp:nvSpPr>
        <dsp:cNvPr id="0" name=""/>
        <dsp:cNvSpPr/>
      </dsp:nvSpPr>
      <dsp:spPr>
        <a:xfrm>
          <a:off x="646897" y="2278380"/>
          <a:ext cx="420974" cy="866898"/>
        </a:xfrm>
        <a:custGeom>
          <a:avLst/>
          <a:gdLst/>
          <a:ahLst/>
          <a:cxnLst/>
          <a:rect l="0" t="0" r="0" b="0"/>
          <a:pathLst>
            <a:path>
              <a:moveTo>
                <a:pt x="0" y="0"/>
              </a:moveTo>
              <a:lnTo>
                <a:pt x="210487" y="0"/>
              </a:lnTo>
              <a:lnTo>
                <a:pt x="210487" y="866898"/>
              </a:lnTo>
              <a:lnTo>
                <a:pt x="420974" y="866898"/>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33291" y="2687736"/>
        <a:ext cx="48185" cy="48185"/>
      </dsp:txXfrm>
    </dsp:sp>
    <dsp:sp modelId="{C04FB03A-1AA3-4C30-85CB-4DCF2DB48E42}">
      <dsp:nvSpPr>
        <dsp:cNvPr id="0" name=""/>
        <dsp:cNvSpPr/>
      </dsp:nvSpPr>
      <dsp:spPr>
        <a:xfrm>
          <a:off x="5698586" y="1152572"/>
          <a:ext cx="420974" cy="91440"/>
        </a:xfrm>
        <a:custGeom>
          <a:avLst/>
          <a:gdLst/>
          <a:ahLst/>
          <a:cxnLst/>
          <a:rect l="0" t="0" r="0" b="0"/>
          <a:pathLst>
            <a:path>
              <a:moveTo>
                <a:pt x="0" y="45720"/>
              </a:moveTo>
              <a:lnTo>
                <a:pt x="420974" y="4572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98549" y="1187768"/>
        <a:ext cx="21048" cy="21048"/>
      </dsp:txXfrm>
    </dsp:sp>
    <dsp:sp modelId="{758814D6-075A-4EA5-968F-80F9D8560984}">
      <dsp:nvSpPr>
        <dsp:cNvPr id="0" name=""/>
        <dsp:cNvSpPr/>
      </dsp:nvSpPr>
      <dsp:spPr>
        <a:xfrm>
          <a:off x="3172742" y="1152572"/>
          <a:ext cx="420974" cy="91440"/>
        </a:xfrm>
        <a:custGeom>
          <a:avLst/>
          <a:gdLst/>
          <a:ahLst/>
          <a:cxnLst/>
          <a:rect l="0" t="0" r="0" b="0"/>
          <a:pathLst>
            <a:path>
              <a:moveTo>
                <a:pt x="0" y="45720"/>
              </a:moveTo>
              <a:lnTo>
                <a:pt x="420974" y="4572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72704" y="1187768"/>
        <a:ext cx="21048" cy="21048"/>
      </dsp:txXfrm>
    </dsp:sp>
    <dsp:sp modelId="{8EBCDCC0-F644-4ECD-A12D-6931CB6D0F4E}">
      <dsp:nvSpPr>
        <dsp:cNvPr id="0" name=""/>
        <dsp:cNvSpPr/>
      </dsp:nvSpPr>
      <dsp:spPr>
        <a:xfrm>
          <a:off x="646897" y="1198292"/>
          <a:ext cx="420974" cy="1080087"/>
        </a:xfrm>
        <a:custGeom>
          <a:avLst/>
          <a:gdLst/>
          <a:ahLst/>
          <a:cxnLst/>
          <a:rect l="0" t="0" r="0" b="0"/>
          <a:pathLst>
            <a:path>
              <a:moveTo>
                <a:pt x="0" y="1080087"/>
              </a:moveTo>
              <a:lnTo>
                <a:pt x="210487" y="1080087"/>
              </a:lnTo>
              <a:lnTo>
                <a:pt x="210487" y="0"/>
              </a:lnTo>
              <a:lnTo>
                <a:pt x="420974" y="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28403" y="1709355"/>
        <a:ext cx="57961" cy="57961"/>
      </dsp:txXfrm>
    </dsp:sp>
    <dsp:sp modelId="{745EB41E-1242-4CEC-B6F7-83426F1C7B0D}">
      <dsp:nvSpPr>
        <dsp:cNvPr id="0" name=""/>
        <dsp:cNvSpPr/>
      </dsp:nvSpPr>
      <dsp:spPr>
        <a:xfrm rot="16200000">
          <a:off x="-1362727" y="1957515"/>
          <a:ext cx="3377520" cy="64172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rtl="0">
            <a:lnSpc>
              <a:spcPct val="90000"/>
            </a:lnSpc>
            <a:spcBef>
              <a:spcPct val="0"/>
            </a:spcBef>
            <a:spcAft>
              <a:spcPct val="35000"/>
            </a:spcAft>
          </a:pPr>
          <a:r>
            <a:rPr lang="en-US" sz="4400" kern="1200"/>
            <a:t>For Period</a:t>
          </a:r>
        </a:p>
      </dsp:txBody>
      <dsp:txXfrm>
        <a:off x="-1362727" y="1957515"/>
        <a:ext cx="3377520" cy="641728"/>
      </dsp:txXfrm>
    </dsp:sp>
    <dsp:sp modelId="{175776CF-95A8-4BBC-83DC-077C1E851A64}">
      <dsp:nvSpPr>
        <dsp:cNvPr id="0" name=""/>
        <dsp:cNvSpPr/>
      </dsp:nvSpPr>
      <dsp:spPr>
        <a:xfrm>
          <a:off x="1067871" y="877428"/>
          <a:ext cx="2104870" cy="64172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Before death</a:t>
          </a:r>
        </a:p>
      </dsp:txBody>
      <dsp:txXfrm>
        <a:off x="1067871" y="877428"/>
        <a:ext cx="2104870" cy="641728"/>
      </dsp:txXfrm>
    </dsp:sp>
    <dsp:sp modelId="{C2798649-8530-435C-A1A3-1790907F457D}">
      <dsp:nvSpPr>
        <dsp:cNvPr id="0" name=""/>
        <dsp:cNvSpPr/>
      </dsp:nvSpPr>
      <dsp:spPr>
        <a:xfrm>
          <a:off x="3593716" y="877428"/>
          <a:ext cx="2104870" cy="64172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dirty="0"/>
            <a:t>Till date of death</a:t>
          </a:r>
        </a:p>
      </dsp:txBody>
      <dsp:txXfrm>
        <a:off x="3593716" y="877428"/>
        <a:ext cx="2104870" cy="641728"/>
      </dsp:txXfrm>
    </dsp:sp>
    <dsp:sp modelId="{27866BAD-D149-41AC-8D3B-B57EEC14D26F}">
      <dsp:nvSpPr>
        <dsp:cNvPr id="0" name=""/>
        <dsp:cNvSpPr/>
      </dsp:nvSpPr>
      <dsp:spPr>
        <a:xfrm>
          <a:off x="6119560" y="877428"/>
          <a:ext cx="2104870" cy="64172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a:t>Legal </a:t>
          </a:r>
          <a:r>
            <a:rPr lang="en-US" sz="2300" kern="1200" dirty="0"/>
            <a:t>representative</a:t>
          </a:r>
        </a:p>
      </dsp:txBody>
      <dsp:txXfrm>
        <a:off x="6119560" y="877428"/>
        <a:ext cx="2104870" cy="641728"/>
      </dsp:txXfrm>
    </dsp:sp>
    <dsp:sp modelId="{69B38892-A750-4E1C-9E39-E88CA08B5280}">
      <dsp:nvSpPr>
        <dsp:cNvPr id="0" name=""/>
        <dsp:cNvSpPr/>
      </dsp:nvSpPr>
      <dsp:spPr>
        <a:xfrm>
          <a:off x="1067871" y="2824414"/>
          <a:ext cx="2104870" cy="64172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a:t>After death</a:t>
          </a:r>
        </a:p>
      </dsp:txBody>
      <dsp:txXfrm>
        <a:off x="1067871" y="2824414"/>
        <a:ext cx="2104870" cy="641728"/>
      </dsp:txXfrm>
    </dsp:sp>
    <dsp:sp modelId="{57A94FBE-1287-4105-BB63-467E34F1DA4B}">
      <dsp:nvSpPr>
        <dsp:cNvPr id="0" name=""/>
        <dsp:cNvSpPr/>
      </dsp:nvSpPr>
      <dsp:spPr>
        <a:xfrm>
          <a:off x="3593716" y="2158055"/>
          <a:ext cx="2104870" cy="64172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a:t>Before distribution</a:t>
          </a:r>
        </a:p>
      </dsp:txBody>
      <dsp:txXfrm>
        <a:off x="3593716" y="2158055"/>
        <a:ext cx="2104870" cy="641728"/>
      </dsp:txXfrm>
    </dsp:sp>
    <dsp:sp modelId="{B7F399A2-82C7-435F-90E9-EF71290E03CB}">
      <dsp:nvSpPr>
        <dsp:cNvPr id="0" name=""/>
        <dsp:cNvSpPr/>
      </dsp:nvSpPr>
      <dsp:spPr>
        <a:xfrm>
          <a:off x="6119560" y="2158055"/>
          <a:ext cx="2104870" cy="64172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a:t>Executor</a:t>
          </a:r>
        </a:p>
      </dsp:txBody>
      <dsp:txXfrm>
        <a:off x="6119560" y="2158055"/>
        <a:ext cx="2104870" cy="641728"/>
      </dsp:txXfrm>
    </dsp:sp>
    <dsp:sp modelId="{357E4FD8-0408-40FC-9AB2-C17E707A8AC6}">
      <dsp:nvSpPr>
        <dsp:cNvPr id="0" name=""/>
        <dsp:cNvSpPr/>
      </dsp:nvSpPr>
      <dsp:spPr>
        <a:xfrm>
          <a:off x="3593716" y="3433524"/>
          <a:ext cx="2104870" cy="64172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a:t>After distribution </a:t>
          </a:r>
        </a:p>
      </dsp:txBody>
      <dsp:txXfrm>
        <a:off x="3593716" y="3433524"/>
        <a:ext cx="2104870" cy="641728"/>
      </dsp:txXfrm>
    </dsp:sp>
    <dsp:sp modelId="{93445EF2-4BB0-4E44-B1DD-3971BF276C37}">
      <dsp:nvSpPr>
        <dsp:cNvPr id="0" name=""/>
        <dsp:cNvSpPr/>
      </dsp:nvSpPr>
      <dsp:spPr>
        <a:xfrm>
          <a:off x="6119560" y="3433524"/>
          <a:ext cx="2104870" cy="64172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0">
            <a:lnSpc>
              <a:spcPct val="90000"/>
            </a:lnSpc>
            <a:spcBef>
              <a:spcPct val="0"/>
            </a:spcBef>
            <a:spcAft>
              <a:spcPct val="35000"/>
            </a:spcAft>
          </a:pPr>
          <a:r>
            <a:rPr lang="en-US" sz="2300" kern="1200"/>
            <a:t>Legatee</a:t>
          </a:r>
        </a:p>
      </dsp:txBody>
      <dsp:txXfrm>
        <a:off x="6119560" y="3433524"/>
        <a:ext cx="2104870" cy="641728"/>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B6BCB-B52D-48FB-82D8-C735E9A3A44F}">
      <dsp:nvSpPr>
        <dsp:cNvPr id="0" name=""/>
        <dsp:cNvSpPr/>
      </dsp:nvSpPr>
      <dsp:spPr>
        <a:xfrm>
          <a:off x="4776715" y="3603585"/>
          <a:ext cx="281410" cy="862992"/>
        </a:xfrm>
        <a:custGeom>
          <a:avLst/>
          <a:gdLst/>
          <a:ahLst/>
          <a:cxnLst/>
          <a:rect l="0" t="0" r="0" b="0"/>
          <a:pathLst>
            <a:path>
              <a:moveTo>
                <a:pt x="0" y="0"/>
              </a:moveTo>
              <a:lnTo>
                <a:pt x="0" y="862992"/>
              </a:lnTo>
              <a:lnTo>
                <a:pt x="281410" y="86299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52C548-E9AB-47CC-8A95-5237F4CB2A9F}">
      <dsp:nvSpPr>
        <dsp:cNvPr id="0" name=""/>
        <dsp:cNvSpPr/>
      </dsp:nvSpPr>
      <dsp:spPr>
        <a:xfrm>
          <a:off x="5481424" y="2271574"/>
          <a:ext cx="91440" cy="393975"/>
        </a:xfrm>
        <a:custGeom>
          <a:avLst/>
          <a:gdLst/>
          <a:ahLst/>
          <a:cxnLst/>
          <a:rect l="0" t="0" r="0" b="0"/>
          <a:pathLst>
            <a:path>
              <a:moveTo>
                <a:pt x="45720" y="0"/>
              </a:moveTo>
              <a:lnTo>
                <a:pt x="45720" y="393975"/>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0C2135-FCC5-4614-BDE9-ABA635635C63}">
      <dsp:nvSpPr>
        <dsp:cNvPr id="0" name=""/>
        <dsp:cNvSpPr/>
      </dsp:nvSpPr>
      <dsp:spPr>
        <a:xfrm>
          <a:off x="3444948" y="939564"/>
          <a:ext cx="2082195" cy="393975"/>
        </a:xfrm>
        <a:custGeom>
          <a:avLst/>
          <a:gdLst/>
          <a:ahLst/>
          <a:cxnLst/>
          <a:rect l="0" t="0" r="0" b="0"/>
          <a:pathLst>
            <a:path>
              <a:moveTo>
                <a:pt x="0" y="0"/>
              </a:moveTo>
              <a:lnTo>
                <a:pt x="0" y="196987"/>
              </a:lnTo>
              <a:lnTo>
                <a:pt x="2082195" y="196987"/>
              </a:lnTo>
              <a:lnTo>
                <a:pt x="2082195" y="39397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DB127B-2DAA-48B8-9B79-DBB1F562AB97}">
      <dsp:nvSpPr>
        <dsp:cNvPr id="0" name=""/>
        <dsp:cNvSpPr/>
      </dsp:nvSpPr>
      <dsp:spPr>
        <a:xfrm>
          <a:off x="688511" y="3603585"/>
          <a:ext cx="281410" cy="862992"/>
        </a:xfrm>
        <a:custGeom>
          <a:avLst/>
          <a:gdLst/>
          <a:ahLst/>
          <a:cxnLst/>
          <a:rect l="0" t="0" r="0" b="0"/>
          <a:pathLst>
            <a:path>
              <a:moveTo>
                <a:pt x="0" y="0"/>
              </a:moveTo>
              <a:lnTo>
                <a:pt x="0" y="862992"/>
              </a:lnTo>
              <a:lnTo>
                <a:pt x="281410" y="862992"/>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0EE7CA-F88A-47C8-ABBC-53318D99E099}">
      <dsp:nvSpPr>
        <dsp:cNvPr id="0" name=""/>
        <dsp:cNvSpPr/>
      </dsp:nvSpPr>
      <dsp:spPr>
        <a:xfrm>
          <a:off x="1393220" y="2271574"/>
          <a:ext cx="91440" cy="393975"/>
        </a:xfrm>
        <a:custGeom>
          <a:avLst/>
          <a:gdLst/>
          <a:ahLst/>
          <a:cxnLst/>
          <a:rect l="0" t="0" r="0" b="0"/>
          <a:pathLst>
            <a:path>
              <a:moveTo>
                <a:pt x="45720" y="0"/>
              </a:moveTo>
              <a:lnTo>
                <a:pt x="45720" y="393975"/>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C870FA-8F9B-4A1C-9FC5-AFA08E344F44}">
      <dsp:nvSpPr>
        <dsp:cNvPr id="0" name=""/>
        <dsp:cNvSpPr/>
      </dsp:nvSpPr>
      <dsp:spPr>
        <a:xfrm>
          <a:off x="1438940" y="939564"/>
          <a:ext cx="2006008" cy="393975"/>
        </a:xfrm>
        <a:custGeom>
          <a:avLst/>
          <a:gdLst/>
          <a:ahLst/>
          <a:cxnLst/>
          <a:rect l="0" t="0" r="0" b="0"/>
          <a:pathLst>
            <a:path>
              <a:moveTo>
                <a:pt x="2006008" y="0"/>
              </a:moveTo>
              <a:lnTo>
                <a:pt x="2006008" y="196987"/>
              </a:lnTo>
              <a:lnTo>
                <a:pt x="0" y="196987"/>
              </a:lnTo>
              <a:lnTo>
                <a:pt x="0" y="39397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892792-B549-4CB2-8CCB-0551945C62FA}">
      <dsp:nvSpPr>
        <dsp:cNvPr id="0" name=""/>
        <dsp:cNvSpPr/>
      </dsp:nvSpPr>
      <dsp:spPr>
        <a:xfrm>
          <a:off x="2506912" y="1528"/>
          <a:ext cx="1876071" cy="938035"/>
        </a:xfrm>
        <a:prstGeom prst="rect">
          <a:avLst/>
        </a:prstGeom>
        <a:solidFill>
          <a:schemeClr val="accent6"/>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kern="1200" dirty="0"/>
            <a:t>Succession</a:t>
          </a:r>
        </a:p>
      </dsp:txBody>
      <dsp:txXfrm>
        <a:off x="2506912" y="1528"/>
        <a:ext cx="1876071" cy="938035"/>
      </dsp:txXfrm>
    </dsp:sp>
    <dsp:sp modelId="{F68BD4A0-8C1A-4614-A65B-0BD1ECDF1514}">
      <dsp:nvSpPr>
        <dsp:cNvPr id="0" name=""/>
        <dsp:cNvSpPr/>
      </dsp:nvSpPr>
      <dsp:spPr>
        <a:xfrm>
          <a:off x="500904" y="1333539"/>
          <a:ext cx="1876071" cy="93803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kern="1200" dirty="0"/>
            <a:t>Testamentary</a:t>
          </a:r>
        </a:p>
      </dsp:txBody>
      <dsp:txXfrm>
        <a:off x="500904" y="1333539"/>
        <a:ext cx="1876071" cy="938035"/>
      </dsp:txXfrm>
    </dsp:sp>
    <dsp:sp modelId="{CB96D046-A1B7-4013-BB3A-5829F2A314A7}">
      <dsp:nvSpPr>
        <dsp:cNvPr id="0" name=""/>
        <dsp:cNvSpPr/>
      </dsp:nvSpPr>
      <dsp:spPr>
        <a:xfrm>
          <a:off x="500904" y="2665550"/>
          <a:ext cx="1876071" cy="93803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a:t>Executors</a:t>
          </a:r>
        </a:p>
        <a:p>
          <a:pPr lvl="0" algn="ctr" defTabSz="711200" rtl="0">
            <a:lnSpc>
              <a:spcPct val="90000"/>
            </a:lnSpc>
            <a:spcBef>
              <a:spcPct val="0"/>
            </a:spcBef>
            <a:spcAft>
              <a:spcPct val="35000"/>
            </a:spcAft>
          </a:pPr>
          <a:r>
            <a:rPr lang="en-US" sz="1400" kern="1200" dirty="0"/>
            <a:t>(S.168)</a:t>
          </a:r>
        </a:p>
      </dsp:txBody>
      <dsp:txXfrm>
        <a:off x="500904" y="2665550"/>
        <a:ext cx="1876071" cy="938035"/>
      </dsp:txXfrm>
    </dsp:sp>
    <dsp:sp modelId="{44089E2E-A1EA-4159-8033-47194002A00D}">
      <dsp:nvSpPr>
        <dsp:cNvPr id="0" name=""/>
        <dsp:cNvSpPr/>
      </dsp:nvSpPr>
      <dsp:spPr>
        <a:xfrm>
          <a:off x="969922" y="3997560"/>
          <a:ext cx="2746756" cy="93803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kern="1200" dirty="0"/>
            <a:t>From Date of death to Date of distribution</a:t>
          </a:r>
        </a:p>
      </dsp:txBody>
      <dsp:txXfrm>
        <a:off x="969922" y="3997560"/>
        <a:ext cx="2746756" cy="938035"/>
      </dsp:txXfrm>
    </dsp:sp>
    <dsp:sp modelId="{3CA2FBC8-7A27-4C2D-A6A9-B9F06DA986D7}">
      <dsp:nvSpPr>
        <dsp:cNvPr id="0" name=""/>
        <dsp:cNvSpPr/>
      </dsp:nvSpPr>
      <dsp:spPr>
        <a:xfrm>
          <a:off x="4589108" y="1333539"/>
          <a:ext cx="1876071" cy="93803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kern="1200" dirty="0"/>
            <a:t>Intestate</a:t>
          </a:r>
        </a:p>
      </dsp:txBody>
      <dsp:txXfrm>
        <a:off x="4589108" y="1333539"/>
        <a:ext cx="1876071" cy="938035"/>
      </dsp:txXfrm>
    </dsp:sp>
    <dsp:sp modelId="{A9914DC1-142A-4782-B1B2-EFF403DC2416}">
      <dsp:nvSpPr>
        <dsp:cNvPr id="0" name=""/>
        <dsp:cNvSpPr/>
      </dsp:nvSpPr>
      <dsp:spPr>
        <a:xfrm>
          <a:off x="4589108" y="2665550"/>
          <a:ext cx="1876071" cy="93803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kern="1200" dirty="0"/>
            <a:t>Legal heirs as Tenants in common</a:t>
          </a:r>
        </a:p>
      </dsp:txBody>
      <dsp:txXfrm>
        <a:off x="4589108" y="2665550"/>
        <a:ext cx="1876071" cy="938035"/>
      </dsp:txXfrm>
    </dsp:sp>
    <dsp:sp modelId="{886A6922-7485-47AF-8C76-94853D5B720C}">
      <dsp:nvSpPr>
        <dsp:cNvPr id="0" name=""/>
        <dsp:cNvSpPr/>
      </dsp:nvSpPr>
      <dsp:spPr>
        <a:xfrm>
          <a:off x="5058126" y="3997560"/>
          <a:ext cx="2746756" cy="93803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rtl="0">
            <a:lnSpc>
              <a:spcPct val="90000"/>
            </a:lnSpc>
            <a:spcBef>
              <a:spcPct val="0"/>
            </a:spcBef>
            <a:spcAft>
              <a:spcPct val="35000"/>
            </a:spcAft>
          </a:pPr>
          <a:r>
            <a:rPr lang="en-US" sz="1900" kern="1200" dirty="0"/>
            <a:t>till the assets of the deceased are distributed by metes and bounds</a:t>
          </a:r>
        </a:p>
      </dsp:txBody>
      <dsp:txXfrm>
        <a:off x="5058126" y="3997560"/>
        <a:ext cx="2746756" cy="93803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79A2A-36CB-4172-8DF2-9DB76FFE0052}">
      <dsp:nvSpPr>
        <dsp:cNvPr id="0" name=""/>
        <dsp:cNvSpPr/>
      </dsp:nvSpPr>
      <dsp:spPr>
        <a:xfrm>
          <a:off x="0" y="18629"/>
          <a:ext cx="8229600" cy="125482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dirty="0"/>
            <a:t>When a person dies, </a:t>
          </a:r>
        </a:p>
      </dsp:txBody>
      <dsp:txXfrm>
        <a:off x="61256" y="79885"/>
        <a:ext cx="8107088" cy="1132313"/>
      </dsp:txXfrm>
    </dsp:sp>
    <dsp:sp modelId="{B54529F9-7C9A-4E7A-A092-9492E1D6F1E5}">
      <dsp:nvSpPr>
        <dsp:cNvPr id="0" name=""/>
        <dsp:cNvSpPr/>
      </dsp:nvSpPr>
      <dsp:spPr>
        <a:xfrm>
          <a:off x="0" y="1273454"/>
          <a:ext cx="8229600" cy="853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n-US" sz="2600" kern="1200"/>
            <a:t>Earlier period assessment pending. </a:t>
          </a:r>
        </a:p>
        <a:p>
          <a:pPr marL="228600" lvl="1" indent="-228600" algn="l" defTabSz="1155700" rtl="0">
            <a:lnSpc>
              <a:spcPct val="90000"/>
            </a:lnSpc>
            <a:spcBef>
              <a:spcPct val="0"/>
            </a:spcBef>
            <a:spcAft>
              <a:spcPct val="20000"/>
            </a:spcAft>
            <a:buChar char="••"/>
          </a:pPr>
          <a:r>
            <a:rPr lang="en-US" sz="2600" kern="1200"/>
            <a:t>assessment cannot be made on a dead person </a:t>
          </a:r>
        </a:p>
      </dsp:txBody>
      <dsp:txXfrm>
        <a:off x="0" y="1273454"/>
        <a:ext cx="8229600" cy="853875"/>
      </dsp:txXfrm>
    </dsp:sp>
    <dsp:sp modelId="{2236C348-B984-48FF-9347-3B0F5DC4150C}">
      <dsp:nvSpPr>
        <dsp:cNvPr id="0" name=""/>
        <dsp:cNvSpPr/>
      </dsp:nvSpPr>
      <dsp:spPr>
        <a:xfrm>
          <a:off x="0" y="2127329"/>
          <a:ext cx="8229600" cy="125482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a:t>Section 159 enables assessment of income </a:t>
          </a:r>
        </a:p>
      </dsp:txBody>
      <dsp:txXfrm>
        <a:off x="61256" y="2188585"/>
        <a:ext cx="8107088" cy="1132313"/>
      </dsp:txXfrm>
    </dsp:sp>
    <dsp:sp modelId="{44FE7625-532F-4BF1-B64B-DB636ED9BC49}">
      <dsp:nvSpPr>
        <dsp:cNvPr id="0" name=""/>
        <dsp:cNvSpPr/>
      </dsp:nvSpPr>
      <dsp:spPr>
        <a:xfrm>
          <a:off x="0" y="3382155"/>
          <a:ext cx="8229600" cy="1536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n-US" sz="2600" kern="1200"/>
            <a:t>of a person who was alive during the relevant financial year but had died before filing the return of income or before the income was assessed </a:t>
          </a:r>
        </a:p>
        <a:p>
          <a:pPr marL="228600" lvl="1" indent="-228600" algn="l" defTabSz="1155700" rtl="0">
            <a:lnSpc>
              <a:spcPct val="90000"/>
            </a:lnSpc>
            <a:spcBef>
              <a:spcPct val="0"/>
            </a:spcBef>
            <a:spcAft>
              <a:spcPct val="20000"/>
            </a:spcAft>
            <a:buChar char="••"/>
          </a:pPr>
          <a:r>
            <a:rPr lang="en-US" sz="2600" kern="1200"/>
            <a:t>in hands of his legal representatives</a:t>
          </a:r>
        </a:p>
      </dsp:txBody>
      <dsp:txXfrm>
        <a:off x="0" y="3382155"/>
        <a:ext cx="8229600" cy="15369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4CE13-B851-43DB-BC75-BB0F03FA7BD3}">
      <dsp:nvSpPr>
        <dsp:cNvPr id="0" name=""/>
        <dsp:cNvSpPr/>
      </dsp:nvSpPr>
      <dsp:spPr>
        <a:xfrm>
          <a:off x="3954408" y="667135"/>
          <a:ext cx="984416" cy="743818"/>
        </a:xfrm>
        <a:custGeom>
          <a:avLst/>
          <a:gdLst/>
          <a:ahLst/>
          <a:cxnLst/>
          <a:rect l="0" t="0" r="0" b="0"/>
          <a:pathLst>
            <a:path>
              <a:moveTo>
                <a:pt x="984416" y="0"/>
              </a:moveTo>
              <a:lnTo>
                <a:pt x="984416" y="743818"/>
              </a:lnTo>
              <a:lnTo>
                <a:pt x="0" y="743818"/>
              </a:lnTo>
            </a:path>
          </a:pathLst>
        </a:custGeom>
        <a:noFill/>
        <a:ln w="1905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7F893B0-D58D-4448-9374-274478CD9FF8}">
      <dsp:nvSpPr>
        <dsp:cNvPr id="0" name=""/>
        <dsp:cNvSpPr/>
      </dsp:nvSpPr>
      <dsp:spPr>
        <a:xfrm>
          <a:off x="6753249" y="4107100"/>
          <a:ext cx="91440" cy="1885519"/>
        </a:xfrm>
        <a:custGeom>
          <a:avLst/>
          <a:gdLst/>
          <a:ahLst/>
          <a:cxnLst/>
          <a:rect l="0" t="0" r="0" b="0"/>
          <a:pathLst>
            <a:path>
              <a:moveTo>
                <a:pt x="45720" y="0"/>
              </a:moveTo>
              <a:lnTo>
                <a:pt x="45720" y="1885519"/>
              </a:lnTo>
              <a:lnTo>
                <a:pt x="135354" y="1885519"/>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E48F7C5-4BBE-47DF-96D1-5D9650B59B95}">
      <dsp:nvSpPr>
        <dsp:cNvPr id="0" name=""/>
        <dsp:cNvSpPr/>
      </dsp:nvSpPr>
      <dsp:spPr>
        <a:xfrm>
          <a:off x="6798969" y="4107100"/>
          <a:ext cx="113803" cy="742651"/>
        </a:xfrm>
        <a:custGeom>
          <a:avLst/>
          <a:gdLst/>
          <a:ahLst/>
          <a:cxnLst/>
          <a:rect l="0" t="0" r="0" b="0"/>
          <a:pathLst>
            <a:path>
              <a:moveTo>
                <a:pt x="0" y="0"/>
              </a:moveTo>
              <a:lnTo>
                <a:pt x="0" y="742651"/>
              </a:lnTo>
              <a:lnTo>
                <a:pt x="113803" y="742651"/>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03C32AD-78EE-40C9-9517-DD578FC028E4}">
      <dsp:nvSpPr>
        <dsp:cNvPr id="0" name=""/>
        <dsp:cNvSpPr/>
      </dsp:nvSpPr>
      <dsp:spPr>
        <a:xfrm>
          <a:off x="6438816" y="2960834"/>
          <a:ext cx="1005937" cy="339036"/>
        </a:xfrm>
        <a:custGeom>
          <a:avLst/>
          <a:gdLst/>
          <a:ahLst/>
          <a:cxnLst/>
          <a:rect l="0" t="0" r="0" b="0"/>
          <a:pathLst>
            <a:path>
              <a:moveTo>
                <a:pt x="0" y="0"/>
              </a:moveTo>
              <a:lnTo>
                <a:pt x="0" y="169518"/>
              </a:lnTo>
              <a:lnTo>
                <a:pt x="1005937" y="169518"/>
              </a:lnTo>
              <a:lnTo>
                <a:pt x="1005937" y="339036"/>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1835924-CBFE-4236-B29E-38FE2A418E82}">
      <dsp:nvSpPr>
        <dsp:cNvPr id="0" name=""/>
        <dsp:cNvSpPr/>
      </dsp:nvSpPr>
      <dsp:spPr>
        <a:xfrm>
          <a:off x="4838144" y="4107100"/>
          <a:ext cx="130399" cy="977305"/>
        </a:xfrm>
        <a:custGeom>
          <a:avLst/>
          <a:gdLst/>
          <a:ahLst/>
          <a:cxnLst/>
          <a:rect l="0" t="0" r="0" b="0"/>
          <a:pathLst>
            <a:path>
              <a:moveTo>
                <a:pt x="0" y="0"/>
              </a:moveTo>
              <a:lnTo>
                <a:pt x="0" y="977305"/>
              </a:lnTo>
              <a:lnTo>
                <a:pt x="130399" y="977305"/>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87015FD-78E9-4697-A615-C278FF449D87}">
      <dsp:nvSpPr>
        <dsp:cNvPr id="0" name=""/>
        <dsp:cNvSpPr/>
      </dsp:nvSpPr>
      <dsp:spPr>
        <a:xfrm>
          <a:off x="5483927" y="2960834"/>
          <a:ext cx="954888" cy="339036"/>
        </a:xfrm>
        <a:custGeom>
          <a:avLst/>
          <a:gdLst/>
          <a:ahLst/>
          <a:cxnLst/>
          <a:rect l="0" t="0" r="0" b="0"/>
          <a:pathLst>
            <a:path>
              <a:moveTo>
                <a:pt x="954888" y="0"/>
              </a:moveTo>
              <a:lnTo>
                <a:pt x="954888" y="169518"/>
              </a:lnTo>
              <a:lnTo>
                <a:pt x="0" y="169518"/>
              </a:lnTo>
              <a:lnTo>
                <a:pt x="0" y="339036"/>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64B4C26-8D04-4B83-88FF-E896F4B3C1DC}">
      <dsp:nvSpPr>
        <dsp:cNvPr id="0" name=""/>
        <dsp:cNvSpPr/>
      </dsp:nvSpPr>
      <dsp:spPr>
        <a:xfrm>
          <a:off x="4938825" y="667135"/>
          <a:ext cx="1499990" cy="1486469"/>
        </a:xfrm>
        <a:custGeom>
          <a:avLst/>
          <a:gdLst/>
          <a:ahLst/>
          <a:cxnLst/>
          <a:rect l="0" t="0" r="0" b="0"/>
          <a:pathLst>
            <a:path>
              <a:moveTo>
                <a:pt x="0" y="0"/>
              </a:moveTo>
              <a:lnTo>
                <a:pt x="0" y="1316951"/>
              </a:lnTo>
              <a:lnTo>
                <a:pt x="1499990" y="1316951"/>
              </a:lnTo>
              <a:lnTo>
                <a:pt x="1499990" y="1486469"/>
              </a:lnTo>
            </a:path>
          </a:pathLst>
        </a:custGeom>
        <a:noFill/>
        <a:ln w="1905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C1AF226-B4ED-41A6-8F77-C5CF0C6B5828}">
      <dsp:nvSpPr>
        <dsp:cNvPr id="0" name=""/>
        <dsp:cNvSpPr/>
      </dsp:nvSpPr>
      <dsp:spPr>
        <a:xfrm>
          <a:off x="2791525" y="4083900"/>
          <a:ext cx="130512" cy="1031873"/>
        </a:xfrm>
        <a:custGeom>
          <a:avLst/>
          <a:gdLst/>
          <a:ahLst/>
          <a:cxnLst/>
          <a:rect l="0" t="0" r="0" b="0"/>
          <a:pathLst>
            <a:path>
              <a:moveTo>
                <a:pt x="0" y="0"/>
              </a:moveTo>
              <a:lnTo>
                <a:pt x="0" y="1031873"/>
              </a:lnTo>
              <a:lnTo>
                <a:pt x="130512" y="1031873"/>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3B92107-4C2C-4893-AE0A-5CA769725F8F}">
      <dsp:nvSpPr>
        <dsp:cNvPr id="0" name=""/>
        <dsp:cNvSpPr/>
      </dsp:nvSpPr>
      <dsp:spPr>
        <a:xfrm>
          <a:off x="2188096" y="2960834"/>
          <a:ext cx="1249213" cy="315836"/>
        </a:xfrm>
        <a:custGeom>
          <a:avLst/>
          <a:gdLst/>
          <a:ahLst/>
          <a:cxnLst/>
          <a:rect l="0" t="0" r="0" b="0"/>
          <a:pathLst>
            <a:path>
              <a:moveTo>
                <a:pt x="0" y="0"/>
              </a:moveTo>
              <a:lnTo>
                <a:pt x="0" y="146318"/>
              </a:lnTo>
              <a:lnTo>
                <a:pt x="1249213" y="146318"/>
              </a:lnTo>
              <a:lnTo>
                <a:pt x="1249213" y="315836"/>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B3CD372-5520-4666-A9F4-1E498AB27917}">
      <dsp:nvSpPr>
        <dsp:cNvPr id="0" name=""/>
        <dsp:cNvSpPr/>
      </dsp:nvSpPr>
      <dsp:spPr>
        <a:xfrm>
          <a:off x="664943" y="4107100"/>
          <a:ext cx="91440" cy="1888917"/>
        </a:xfrm>
        <a:custGeom>
          <a:avLst/>
          <a:gdLst/>
          <a:ahLst/>
          <a:cxnLst/>
          <a:rect l="0" t="0" r="0" b="0"/>
          <a:pathLst>
            <a:path>
              <a:moveTo>
                <a:pt x="45720" y="0"/>
              </a:moveTo>
              <a:lnTo>
                <a:pt x="45720" y="1888917"/>
              </a:lnTo>
              <a:lnTo>
                <a:pt x="107458" y="1888917"/>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5894D5A-4511-44E9-B1AE-F38EC25E03E8}">
      <dsp:nvSpPr>
        <dsp:cNvPr id="0" name=""/>
        <dsp:cNvSpPr/>
      </dsp:nvSpPr>
      <dsp:spPr>
        <a:xfrm>
          <a:off x="664943" y="4107100"/>
          <a:ext cx="91440" cy="742651"/>
        </a:xfrm>
        <a:custGeom>
          <a:avLst/>
          <a:gdLst/>
          <a:ahLst/>
          <a:cxnLst/>
          <a:rect l="0" t="0" r="0" b="0"/>
          <a:pathLst>
            <a:path>
              <a:moveTo>
                <a:pt x="45720" y="0"/>
              </a:moveTo>
              <a:lnTo>
                <a:pt x="45720" y="742651"/>
              </a:lnTo>
              <a:lnTo>
                <a:pt x="107458" y="742651"/>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94FB1CB-9835-4466-8B7D-49095D453EA3}">
      <dsp:nvSpPr>
        <dsp:cNvPr id="0" name=""/>
        <dsp:cNvSpPr/>
      </dsp:nvSpPr>
      <dsp:spPr>
        <a:xfrm>
          <a:off x="1194904" y="2960834"/>
          <a:ext cx="993192" cy="339036"/>
        </a:xfrm>
        <a:custGeom>
          <a:avLst/>
          <a:gdLst/>
          <a:ahLst/>
          <a:cxnLst/>
          <a:rect l="0" t="0" r="0" b="0"/>
          <a:pathLst>
            <a:path>
              <a:moveTo>
                <a:pt x="993192" y="0"/>
              </a:moveTo>
              <a:lnTo>
                <a:pt x="993192" y="169518"/>
              </a:lnTo>
              <a:lnTo>
                <a:pt x="0" y="169518"/>
              </a:lnTo>
              <a:lnTo>
                <a:pt x="0" y="339036"/>
              </a:lnTo>
            </a:path>
          </a:pathLst>
        </a:custGeom>
        <a:noFill/>
        <a:ln w="19050" cap="flat" cmpd="sng" algn="ctr">
          <a:solidFill>
            <a:schemeClr val="dk2">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498A3FF-9540-448C-B849-762B54BAB336}">
      <dsp:nvSpPr>
        <dsp:cNvPr id="0" name=""/>
        <dsp:cNvSpPr/>
      </dsp:nvSpPr>
      <dsp:spPr>
        <a:xfrm>
          <a:off x="2188096" y="667135"/>
          <a:ext cx="2750728" cy="1486469"/>
        </a:xfrm>
        <a:custGeom>
          <a:avLst/>
          <a:gdLst/>
          <a:ahLst/>
          <a:cxnLst/>
          <a:rect l="0" t="0" r="0" b="0"/>
          <a:pathLst>
            <a:path>
              <a:moveTo>
                <a:pt x="2750728" y="0"/>
              </a:moveTo>
              <a:lnTo>
                <a:pt x="2750728" y="1316951"/>
              </a:lnTo>
              <a:lnTo>
                <a:pt x="0" y="1316951"/>
              </a:lnTo>
              <a:lnTo>
                <a:pt x="0" y="1486469"/>
              </a:lnTo>
            </a:path>
          </a:pathLst>
        </a:custGeom>
        <a:noFill/>
        <a:ln w="1905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F372374-0457-4BA8-ACC2-DC6561E502E1}">
      <dsp:nvSpPr>
        <dsp:cNvPr id="0" name=""/>
        <dsp:cNvSpPr/>
      </dsp:nvSpPr>
      <dsp:spPr>
        <a:xfrm>
          <a:off x="3638773" y="0"/>
          <a:ext cx="2600103" cy="667135"/>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माँ </a:t>
          </a:r>
          <a:endParaRPr lang="en-US" sz="3200" kern="1200" dirty="0">
            <a:latin typeface="Kokila" panose="020B0604020202020204" pitchFamily="34" charset="0"/>
            <a:cs typeface="Kokila" panose="020B0604020202020204" pitchFamily="34" charset="0"/>
          </a:endParaRPr>
        </a:p>
      </dsp:txBody>
      <dsp:txXfrm>
        <a:off x="3638773" y="0"/>
        <a:ext cx="2600103" cy="667135"/>
      </dsp:txXfrm>
    </dsp:sp>
    <dsp:sp modelId="{68960654-798E-4459-BB79-FAEA5CB391CE}">
      <dsp:nvSpPr>
        <dsp:cNvPr id="0" name=""/>
        <dsp:cNvSpPr/>
      </dsp:nvSpPr>
      <dsp:spPr>
        <a:xfrm>
          <a:off x="3677033" y="0"/>
          <a:ext cx="484337" cy="64578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5BFB8192-845F-4335-B064-8301F7677DC5}">
      <dsp:nvSpPr>
        <dsp:cNvPr id="0" name=""/>
        <dsp:cNvSpPr/>
      </dsp:nvSpPr>
      <dsp:spPr>
        <a:xfrm>
          <a:off x="1380866" y="2153604"/>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बेटा</a:t>
          </a:r>
          <a:endParaRPr lang="en-US" sz="3200" kern="1200" dirty="0">
            <a:latin typeface="Kokila" panose="020B0604020202020204" pitchFamily="34" charset="0"/>
            <a:cs typeface="Kokila" panose="020B0604020202020204" pitchFamily="34" charset="0"/>
          </a:endParaRPr>
        </a:p>
      </dsp:txBody>
      <dsp:txXfrm>
        <a:off x="1380866" y="2153604"/>
        <a:ext cx="1614459" cy="807229"/>
      </dsp:txXfrm>
    </dsp:sp>
    <dsp:sp modelId="{C81A211E-6DA1-4F08-9625-E3F0761FB665}">
      <dsp:nvSpPr>
        <dsp:cNvPr id="0" name=""/>
        <dsp:cNvSpPr/>
      </dsp:nvSpPr>
      <dsp:spPr>
        <a:xfrm>
          <a:off x="1461589" y="2234327"/>
          <a:ext cx="484337" cy="6457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81652C9-E4F6-42D8-9940-08032FE67AF5}">
      <dsp:nvSpPr>
        <dsp:cNvPr id="0" name=""/>
        <dsp:cNvSpPr/>
      </dsp:nvSpPr>
      <dsp:spPr>
        <a:xfrm>
          <a:off x="589602" y="3299870"/>
          <a:ext cx="1210602"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पोता</a:t>
          </a:r>
          <a:endParaRPr lang="en-US" sz="3200" kern="1200" dirty="0">
            <a:latin typeface="Kokila" panose="020B0604020202020204" pitchFamily="34" charset="0"/>
            <a:cs typeface="Kokila" panose="020B0604020202020204" pitchFamily="34" charset="0"/>
          </a:endParaRPr>
        </a:p>
      </dsp:txBody>
      <dsp:txXfrm>
        <a:off x="589602" y="3299870"/>
        <a:ext cx="1210602" cy="807229"/>
      </dsp:txXfrm>
    </dsp:sp>
    <dsp:sp modelId="{9338D871-08AD-4A61-A366-52BC3B4A1D4A}">
      <dsp:nvSpPr>
        <dsp:cNvPr id="0" name=""/>
        <dsp:cNvSpPr/>
      </dsp:nvSpPr>
      <dsp:spPr>
        <a:xfrm>
          <a:off x="686501" y="3380593"/>
          <a:ext cx="484337" cy="64578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C41B4672-4702-4AF4-8DA9-4EBC322F048A}">
      <dsp:nvSpPr>
        <dsp:cNvPr id="0" name=""/>
        <dsp:cNvSpPr/>
      </dsp:nvSpPr>
      <dsp:spPr>
        <a:xfrm>
          <a:off x="772402" y="4446137"/>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पडपोता </a:t>
          </a:r>
          <a:endParaRPr lang="en-US" sz="3200" kern="1200" dirty="0">
            <a:latin typeface="Kokila" panose="020B0604020202020204" pitchFamily="34" charset="0"/>
            <a:cs typeface="Kokila" panose="020B0604020202020204" pitchFamily="34" charset="0"/>
          </a:endParaRPr>
        </a:p>
      </dsp:txBody>
      <dsp:txXfrm>
        <a:off x="772402" y="4446137"/>
        <a:ext cx="1614459" cy="807229"/>
      </dsp:txXfrm>
    </dsp:sp>
    <dsp:sp modelId="{A440A0D2-F5EF-4ED0-A81F-D1139BEDBD34}">
      <dsp:nvSpPr>
        <dsp:cNvPr id="0" name=""/>
        <dsp:cNvSpPr/>
      </dsp:nvSpPr>
      <dsp:spPr>
        <a:xfrm>
          <a:off x="853125" y="4526860"/>
          <a:ext cx="484337" cy="645783"/>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2000" r="-22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D8942AC6-1046-4644-93A4-38F8990AEF63}">
      <dsp:nvSpPr>
        <dsp:cNvPr id="0" name=""/>
        <dsp:cNvSpPr/>
      </dsp:nvSpPr>
      <dsp:spPr>
        <a:xfrm>
          <a:off x="772402" y="5592403"/>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पडपोती </a:t>
          </a:r>
          <a:endParaRPr lang="en-US" sz="3200" kern="1200" dirty="0">
            <a:latin typeface="Kokila" panose="020B0604020202020204" pitchFamily="34" charset="0"/>
            <a:cs typeface="Kokila" panose="020B0604020202020204" pitchFamily="34" charset="0"/>
          </a:endParaRPr>
        </a:p>
      </dsp:txBody>
      <dsp:txXfrm>
        <a:off x="772402" y="5592403"/>
        <a:ext cx="1614459" cy="807229"/>
      </dsp:txXfrm>
    </dsp:sp>
    <dsp:sp modelId="{EEE8782B-A1EC-4C6F-8362-62E27E8536D9}">
      <dsp:nvSpPr>
        <dsp:cNvPr id="0" name=""/>
        <dsp:cNvSpPr/>
      </dsp:nvSpPr>
      <dsp:spPr>
        <a:xfrm>
          <a:off x="853125" y="5673126"/>
          <a:ext cx="484337" cy="64578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0ECA355A-4003-4423-A14E-EEF248CAD97B}">
      <dsp:nvSpPr>
        <dsp:cNvPr id="0" name=""/>
        <dsp:cNvSpPr/>
      </dsp:nvSpPr>
      <dsp:spPr>
        <a:xfrm>
          <a:off x="2630079" y="3276671"/>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पोती</a:t>
          </a:r>
          <a:endParaRPr lang="en-US" sz="3200" kern="1200" dirty="0">
            <a:latin typeface="Kokila" panose="020B0604020202020204" pitchFamily="34" charset="0"/>
            <a:cs typeface="Kokila" panose="020B0604020202020204" pitchFamily="34" charset="0"/>
          </a:endParaRPr>
        </a:p>
      </dsp:txBody>
      <dsp:txXfrm>
        <a:off x="2630079" y="3276671"/>
        <a:ext cx="1614459" cy="807229"/>
      </dsp:txXfrm>
    </dsp:sp>
    <dsp:sp modelId="{359FBCE9-7131-49DC-98CF-81F61189271E}">
      <dsp:nvSpPr>
        <dsp:cNvPr id="0" name=""/>
        <dsp:cNvSpPr/>
      </dsp:nvSpPr>
      <dsp:spPr>
        <a:xfrm>
          <a:off x="2832192" y="3380593"/>
          <a:ext cx="484337" cy="645783"/>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863E494-D5D1-48F1-98DC-2671CD97C417}">
      <dsp:nvSpPr>
        <dsp:cNvPr id="0" name=""/>
        <dsp:cNvSpPr/>
      </dsp:nvSpPr>
      <dsp:spPr>
        <a:xfrm>
          <a:off x="2922038" y="4627400"/>
          <a:ext cx="1614459" cy="976748"/>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पोती की बेटी</a:t>
          </a:r>
          <a:endParaRPr lang="en-US" sz="3200" kern="1200" dirty="0">
            <a:latin typeface="Kokila" panose="020B0604020202020204" pitchFamily="34" charset="0"/>
            <a:cs typeface="Kokila" panose="020B0604020202020204" pitchFamily="34" charset="0"/>
          </a:endParaRPr>
        </a:p>
      </dsp:txBody>
      <dsp:txXfrm>
        <a:off x="2922038" y="4627400"/>
        <a:ext cx="1614459" cy="976748"/>
      </dsp:txXfrm>
    </dsp:sp>
    <dsp:sp modelId="{F540F303-6797-4A22-9672-CE44C1FE38F0}">
      <dsp:nvSpPr>
        <dsp:cNvPr id="0" name=""/>
        <dsp:cNvSpPr/>
      </dsp:nvSpPr>
      <dsp:spPr>
        <a:xfrm>
          <a:off x="3116069" y="4886361"/>
          <a:ext cx="340315" cy="501761"/>
        </a:xfrm>
        <a:prstGeom prst="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E0377A25-6A5F-457D-B68F-0D67FB52BD7C}">
      <dsp:nvSpPr>
        <dsp:cNvPr id="0" name=""/>
        <dsp:cNvSpPr/>
      </dsp:nvSpPr>
      <dsp:spPr>
        <a:xfrm>
          <a:off x="5631586" y="2153604"/>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बेटी </a:t>
          </a:r>
          <a:endParaRPr lang="en-US" sz="3200" kern="1200" dirty="0">
            <a:latin typeface="Kokila" panose="020B0604020202020204" pitchFamily="34" charset="0"/>
            <a:cs typeface="Kokila" panose="020B0604020202020204" pitchFamily="34" charset="0"/>
          </a:endParaRPr>
        </a:p>
      </dsp:txBody>
      <dsp:txXfrm>
        <a:off x="5631586" y="2153604"/>
        <a:ext cx="1614459" cy="807229"/>
      </dsp:txXfrm>
    </dsp:sp>
    <dsp:sp modelId="{E09A3D7A-CBCC-4C4E-8974-7CF2F9D97ECF}">
      <dsp:nvSpPr>
        <dsp:cNvPr id="0" name=""/>
        <dsp:cNvSpPr/>
      </dsp:nvSpPr>
      <dsp:spPr>
        <a:xfrm>
          <a:off x="5741484" y="2234327"/>
          <a:ext cx="484337" cy="645783"/>
        </a:xfrm>
        <a:prstGeom prst="rect">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14000" r="-14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BF38D0B2-A7EC-4480-AB04-B56BCC455324}">
      <dsp:nvSpPr>
        <dsp:cNvPr id="0" name=""/>
        <dsp:cNvSpPr/>
      </dsp:nvSpPr>
      <dsp:spPr>
        <a:xfrm>
          <a:off x="4676698" y="3299870"/>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नवासा</a:t>
          </a:r>
          <a:endParaRPr lang="en-US" sz="3200" kern="1200" dirty="0">
            <a:latin typeface="Kokila" panose="020B0604020202020204" pitchFamily="34" charset="0"/>
            <a:cs typeface="Kokila" panose="020B0604020202020204" pitchFamily="34" charset="0"/>
          </a:endParaRPr>
        </a:p>
      </dsp:txBody>
      <dsp:txXfrm>
        <a:off x="4676698" y="3299870"/>
        <a:ext cx="1614459" cy="807229"/>
      </dsp:txXfrm>
    </dsp:sp>
    <dsp:sp modelId="{AA92C250-8D94-4E19-B6DC-33BF17B54A0D}">
      <dsp:nvSpPr>
        <dsp:cNvPr id="0" name=""/>
        <dsp:cNvSpPr/>
      </dsp:nvSpPr>
      <dsp:spPr>
        <a:xfrm>
          <a:off x="4764736" y="3380593"/>
          <a:ext cx="484337" cy="64578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0" r="-20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0FBE7E3-B225-4C76-84FB-717DEA1C166F}">
      <dsp:nvSpPr>
        <dsp:cNvPr id="0" name=""/>
        <dsp:cNvSpPr/>
      </dsp:nvSpPr>
      <dsp:spPr>
        <a:xfrm>
          <a:off x="4968543" y="4596031"/>
          <a:ext cx="1614459" cy="976748"/>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नवासे की बेटी </a:t>
          </a:r>
          <a:endParaRPr lang="en-US" sz="3200" kern="1200" dirty="0">
            <a:latin typeface="Kokila" panose="020B0604020202020204" pitchFamily="34" charset="0"/>
            <a:cs typeface="Kokila" panose="020B0604020202020204" pitchFamily="34" charset="0"/>
          </a:endParaRPr>
        </a:p>
      </dsp:txBody>
      <dsp:txXfrm>
        <a:off x="4968543" y="4596031"/>
        <a:ext cx="1614459" cy="976748"/>
      </dsp:txXfrm>
    </dsp:sp>
    <dsp:sp modelId="{BBFA4E53-D0D0-4F9A-AD32-D70BCD042BE8}">
      <dsp:nvSpPr>
        <dsp:cNvPr id="0" name=""/>
        <dsp:cNvSpPr/>
      </dsp:nvSpPr>
      <dsp:spPr>
        <a:xfrm>
          <a:off x="5085321" y="4933067"/>
          <a:ext cx="412210" cy="532933"/>
        </a:xfrm>
        <a:prstGeom prst="rect">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5CC6FFCA-C262-41AC-9ECF-147E22B62A51}">
      <dsp:nvSpPr>
        <dsp:cNvPr id="0" name=""/>
        <dsp:cNvSpPr/>
      </dsp:nvSpPr>
      <dsp:spPr>
        <a:xfrm>
          <a:off x="6637523" y="3299870"/>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नवासी </a:t>
          </a:r>
          <a:endParaRPr lang="en-US" sz="3200" kern="1200" dirty="0">
            <a:latin typeface="Kokila" panose="020B0604020202020204" pitchFamily="34" charset="0"/>
            <a:cs typeface="Kokila" panose="020B0604020202020204" pitchFamily="34" charset="0"/>
          </a:endParaRPr>
        </a:p>
      </dsp:txBody>
      <dsp:txXfrm>
        <a:off x="6637523" y="3299870"/>
        <a:ext cx="1614459" cy="807229"/>
      </dsp:txXfrm>
    </dsp:sp>
    <dsp:sp modelId="{1490444D-4F60-4BBC-A756-A0EC8E70D774}">
      <dsp:nvSpPr>
        <dsp:cNvPr id="0" name=""/>
        <dsp:cNvSpPr/>
      </dsp:nvSpPr>
      <dsp:spPr>
        <a:xfrm>
          <a:off x="6718232" y="3380593"/>
          <a:ext cx="484337" cy="645783"/>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3000" r="-23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D1AF4B3B-1490-4321-9AEB-0E2C987A99BC}">
      <dsp:nvSpPr>
        <dsp:cNvPr id="0" name=""/>
        <dsp:cNvSpPr/>
      </dsp:nvSpPr>
      <dsp:spPr>
        <a:xfrm>
          <a:off x="6912773" y="4446137"/>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7780" rIns="17780" bIns="17780" numCol="1" spcCol="1270" anchor="ctr" anchorCtr="0">
          <a:noAutofit/>
        </a:bodyPr>
        <a:lstStyle/>
        <a:p>
          <a:pPr lvl="0" algn="ctr" defTabSz="1244600">
            <a:lnSpc>
              <a:spcPct val="90000"/>
            </a:lnSpc>
            <a:spcBef>
              <a:spcPct val="0"/>
            </a:spcBef>
            <a:spcAft>
              <a:spcPct val="35000"/>
            </a:spcAft>
          </a:pPr>
          <a:r>
            <a:rPr lang="hi-IN" sz="2800" kern="1200" dirty="0">
              <a:latin typeface="Kokila" panose="020B0604020202020204" pitchFamily="34" charset="0"/>
              <a:cs typeface="Kokila" panose="020B0604020202020204" pitchFamily="34" charset="0"/>
            </a:rPr>
            <a:t>नवासी का बेटा</a:t>
          </a:r>
          <a:endParaRPr lang="en-US" sz="2800" kern="1200" dirty="0">
            <a:latin typeface="Kokila" panose="020B0604020202020204" pitchFamily="34" charset="0"/>
            <a:cs typeface="Kokila" panose="020B0604020202020204" pitchFamily="34" charset="0"/>
          </a:endParaRPr>
        </a:p>
      </dsp:txBody>
      <dsp:txXfrm>
        <a:off x="6912773" y="4446137"/>
        <a:ext cx="1614459" cy="807229"/>
      </dsp:txXfrm>
    </dsp:sp>
    <dsp:sp modelId="{22C3529A-01A1-4F1B-895A-D4502EE4F719}">
      <dsp:nvSpPr>
        <dsp:cNvPr id="0" name=""/>
        <dsp:cNvSpPr/>
      </dsp:nvSpPr>
      <dsp:spPr>
        <a:xfrm>
          <a:off x="6984774" y="4668044"/>
          <a:ext cx="379759" cy="388690"/>
        </a:xfrm>
        <a:prstGeom prst="rect">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l="-22000" r="-22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6A2374E4-4F33-40D9-8E28-EA7442532119}">
      <dsp:nvSpPr>
        <dsp:cNvPr id="0" name=""/>
        <dsp:cNvSpPr/>
      </dsp:nvSpPr>
      <dsp:spPr>
        <a:xfrm>
          <a:off x="6888604" y="5589005"/>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12700" rIns="12700" bIns="12700" numCol="1" spcCol="1270" anchor="ctr" anchorCtr="0">
          <a:noAutofit/>
        </a:bodyPr>
        <a:lstStyle/>
        <a:p>
          <a:pPr lvl="0" algn="ctr" defTabSz="889000">
            <a:lnSpc>
              <a:spcPct val="90000"/>
            </a:lnSpc>
            <a:spcBef>
              <a:spcPct val="0"/>
            </a:spcBef>
            <a:spcAft>
              <a:spcPct val="35000"/>
            </a:spcAft>
          </a:pPr>
          <a:r>
            <a:rPr lang="hi-IN" sz="2000" kern="1200" dirty="0">
              <a:latin typeface="Kokila" panose="020B0604020202020204" pitchFamily="34" charset="0"/>
              <a:cs typeface="Kokila" panose="020B0604020202020204" pitchFamily="34" charset="0"/>
            </a:rPr>
            <a:t>नवासी </a:t>
          </a:r>
          <a:endParaRPr lang="en-US" sz="2000" kern="1200" dirty="0">
            <a:latin typeface="Kokila" panose="020B0604020202020204" pitchFamily="34" charset="0"/>
            <a:cs typeface="Kokila" panose="020B0604020202020204" pitchFamily="34" charset="0"/>
          </a:endParaRPr>
        </a:p>
        <a:p>
          <a:pPr lvl="0" algn="ctr" defTabSz="889000">
            <a:lnSpc>
              <a:spcPct val="90000"/>
            </a:lnSpc>
            <a:spcBef>
              <a:spcPct val="0"/>
            </a:spcBef>
            <a:spcAft>
              <a:spcPct val="35000"/>
            </a:spcAft>
          </a:pPr>
          <a:r>
            <a:rPr lang="hi-IN" sz="2000" kern="1200" dirty="0">
              <a:latin typeface="Kokila" panose="020B0604020202020204" pitchFamily="34" charset="0"/>
              <a:cs typeface="Kokila" panose="020B0604020202020204" pitchFamily="34" charset="0"/>
            </a:rPr>
            <a:t>की बेटी </a:t>
          </a:r>
          <a:endParaRPr lang="en-US" sz="2000" kern="1200" dirty="0">
            <a:latin typeface="Kokila" panose="020B0604020202020204" pitchFamily="34" charset="0"/>
            <a:cs typeface="Kokila" panose="020B0604020202020204" pitchFamily="34" charset="0"/>
          </a:endParaRPr>
        </a:p>
      </dsp:txBody>
      <dsp:txXfrm>
        <a:off x="6888604" y="5589005"/>
        <a:ext cx="1614459" cy="807229"/>
      </dsp:txXfrm>
    </dsp:sp>
    <dsp:sp modelId="{5C47BC8A-E3F7-4F05-8534-72C6C26AF82C}">
      <dsp:nvSpPr>
        <dsp:cNvPr id="0" name=""/>
        <dsp:cNvSpPr/>
      </dsp:nvSpPr>
      <dsp:spPr>
        <a:xfrm>
          <a:off x="6977606" y="5678441"/>
          <a:ext cx="484337" cy="645783"/>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9000" r="-19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9F0A50F-E161-4818-9A05-E28E90A3D532}">
      <dsp:nvSpPr>
        <dsp:cNvPr id="0" name=""/>
        <dsp:cNvSpPr/>
      </dsp:nvSpPr>
      <dsp:spPr>
        <a:xfrm>
          <a:off x="2339948" y="1007338"/>
          <a:ext cx="1614459" cy="807229"/>
        </a:xfrm>
        <a:prstGeom prst="rect">
          <a:avLst/>
        </a:prstGeom>
        <a:gradFill rotWithShape="0">
          <a:gsLst>
            <a:gs pos="0">
              <a:schemeClr val="dk2">
                <a:hueOff val="0"/>
                <a:satOff val="0"/>
                <a:lumOff val="0"/>
                <a:alphaOff val="0"/>
                <a:shade val="63000"/>
              </a:schemeClr>
            </a:gs>
            <a:gs pos="30000">
              <a:schemeClr val="dk2">
                <a:hueOff val="0"/>
                <a:satOff val="0"/>
                <a:lumOff val="0"/>
                <a:alphaOff val="0"/>
                <a:shade val="90000"/>
                <a:satMod val="110000"/>
              </a:schemeClr>
            </a:gs>
            <a:gs pos="45000">
              <a:schemeClr val="dk2">
                <a:hueOff val="0"/>
                <a:satOff val="0"/>
                <a:lumOff val="0"/>
                <a:alphaOff val="0"/>
                <a:shade val="100000"/>
                <a:satMod val="118000"/>
              </a:schemeClr>
            </a:gs>
            <a:gs pos="55000">
              <a:schemeClr val="dk2">
                <a:hueOff val="0"/>
                <a:satOff val="0"/>
                <a:lumOff val="0"/>
                <a:alphaOff val="0"/>
                <a:shade val="100000"/>
                <a:satMod val="118000"/>
              </a:schemeClr>
            </a:gs>
            <a:gs pos="73000">
              <a:schemeClr val="dk2">
                <a:hueOff val="0"/>
                <a:satOff val="0"/>
                <a:lumOff val="0"/>
                <a:alphaOff val="0"/>
                <a:shade val="90000"/>
                <a:satMod val="110000"/>
              </a:schemeClr>
            </a:gs>
            <a:gs pos="100000">
              <a:schemeClr val="dk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8023" tIns="20320" rIns="20320" bIns="20320" numCol="1" spcCol="1270" anchor="ctr" anchorCtr="0">
          <a:noAutofit/>
        </a:bodyPr>
        <a:lstStyle/>
        <a:p>
          <a:pPr lvl="0" algn="ctr" defTabSz="1422400">
            <a:lnSpc>
              <a:spcPct val="90000"/>
            </a:lnSpc>
            <a:spcBef>
              <a:spcPct val="0"/>
            </a:spcBef>
            <a:spcAft>
              <a:spcPct val="35000"/>
            </a:spcAft>
          </a:pPr>
          <a:r>
            <a:rPr lang="hi-IN" sz="3200" kern="1200" dirty="0">
              <a:latin typeface="Kokila" panose="020B0604020202020204" pitchFamily="34" charset="0"/>
              <a:cs typeface="Kokila" panose="020B0604020202020204" pitchFamily="34" charset="0"/>
            </a:rPr>
            <a:t>पत्नी </a:t>
          </a:r>
          <a:endParaRPr lang="en-US" sz="3200" kern="1200" dirty="0">
            <a:latin typeface="Kokila" panose="020B0604020202020204" pitchFamily="34" charset="0"/>
            <a:cs typeface="Kokila" panose="020B0604020202020204" pitchFamily="34" charset="0"/>
          </a:endParaRPr>
        </a:p>
      </dsp:txBody>
      <dsp:txXfrm>
        <a:off x="2339948" y="1007338"/>
        <a:ext cx="1614459" cy="807229"/>
      </dsp:txXfrm>
    </dsp:sp>
    <dsp:sp modelId="{5A7228CB-5B5F-4855-A022-E03359A1C46C}">
      <dsp:nvSpPr>
        <dsp:cNvPr id="0" name=""/>
        <dsp:cNvSpPr/>
      </dsp:nvSpPr>
      <dsp:spPr>
        <a:xfrm>
          <a:off x="2420671" y="1088061"/>
          <a:ext cx="484337" cy="645783"/>
        </a:xfrm>
        <a:prstGeom prst="rect">
          <a:avLst/>
        </a:prstGeom>
        <a:blipFill>
          <a:blip xmlns:r="http://schemas.openxmlformats.org/officeDocument/2006/relationships" r:embed="rId11">
            <a:extLst>
              <a:ext uri="{28A0092B-C50C-407E-A947-70E740481C1C}">
                <a14:useLocalDpi xmlns:a14="http://schemas.microsoft.com/office/drawing/2010/main" val="0"/>
              </a:ext>
            </a:extLst>
          </a:blip>
          <a:srcRect/>
          <a:stretch>
            <a:fillRect l="-15000" r="-15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91FE1-6784-471F-ADA9-EBB67AABE099}">
      <dsp:nvSpPr>
        <dsp:cNvPr id="0" name=""/>
        <dsp:cNvSpPr/>
      </dsp:nvSpPr>
      <dsp:spPr>
        <a:xfrm>
          <a:off x="0" y="80010"/>
          <a:ext cx="8229600" cy="14449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a:t>LR shall be liable to pay </a:t>
          </a:r>
        </a:p>
      </dsp:txBody>
      <dsp:txXfrm>
        <a:off x="70537" y="150547"/>
        <a:ext cx="8088526" cy="1303875"/>
      </dsp:txXfrm>
    </dsp:sp>
    <dsp:sp modelId="{312F50A6-E863-425D-9A6D-631CF6654630}">
      <dsp:nvSpPr>
        <dsp:cNvPr id="0" name=""/>
        <dsp:cNvSpPr/>
      </dsp:nvSpPr>
      <dsp:spPr>
        <a:xfrm>
          <a:off x="0" y="1524960"/>
          <a:ext cx="8229600" cy="983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a:t>any tax or </a:t>
          </a:r>
        </a:p>
        <a:p>
          <a:pPr marL="285750" lvl="1" indent="-285750" algn="l" defTabSz="1333500" rtl="0">
            <a:lnSpc>
              <a:spcPct val="90000"/>
            </a:lnSpc>
            <a:spcBef>
              <a:spcPct val="0"/>
            </a:spcBef>
            <a:spcAft>
              <a:spcPct val="20000"/>
            </a:spcAft>
            <a:buChar char="••"/>
          </a:pPr>
          <a:r>
            <a:rPr lang="en-US" sz="3000" kern="1200"/>
            <a:t>other sum </a:t>
          </a:r>
        </a:p>
      </dsp:txBody>
      <dsp:txXfrm>
        <a:off x="0" y="1524960"/>
        <a:ext cx="8229600" cy="983250"/>
      </dsp:txXfrm>
    </dsp:sp>
    <dsp:sp modelId="{70449E6E-B66D-4ED4-B6E7-9199F08705D8}">
      <dsp:nvSpPr>
        <dsp:cNvPr id="0" name=""/>
        <dsp:cNvSpPr/>
      </dsp:nvSpPr>
      <dsp:spPr>
        <a:xfrm>
          <a:off x="0" y="2508210"/>
          <a:ext cx="8229600" cy="14449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a:t>which the deceased would have been liable to pay if he had not died </a:t>
          </a:r>
        </a:p>
      </dsp:txBody>
      <dsp:txXfrm>
        <a:off x="70537" y="2578747"/>
        <a:ext cx="8088526" cy="1303875"/>
      </dsp:txXfrm>
    </dsp:sp>
    <dsp:sp modelId="{4B616412-7A33-4AFA-B0A6-891AE68CA17F}">
      <dsp:nvSpPr>
        <dsp:cNvPr id="0" name=""/>
        <dsp:cNvSpPr/>
      </dsp:nvSpPr>
      <dsp:spPr>
        <a:xfrm>
          <a:off x="0" y="3953159"/>
          <a:ext cx="8229600" cy="904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a:t>“in the like manner and to the same extent” as the deceased. </a:t>
          </a:r>
        </a:p>
      </dsp:txBody>
      <dsp:txXfrm>
        <a:off x="0" y="3953159"/>
        <a:ext cx="8229600" cy="90459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9A86B-0684-4EBE-B913-F665C084AF90}">
      <dsp:nvSpPr>
        <dsp:cNvPr id="0" name=""/>
        <dsp:cNvSpPr/>
      </dsp:nvSpPr>
      <dsp:spPr>
        <a:xfrm>
          <a:off x="0" y="51030"/>
          <a:ext cx="8229600" cy="15795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Separate assessments of income </a:t>
          </a:r>
        </a:p>
      </dsp:txBody>
      <dsp:txXfrm>
        <a:off x="77105" y="128135"/>
        <a:ext cx="8075390" cy="1425290"/>
      </dsp:txXfrm>
    </dsp:sp>
    <dsp:sp modelId="{4DFC51E6-C97C-47F1-AD78-24E6F3F69D69}">
      <dsp:nvSpPr>
        <dsp:cNvPr id="0" name=""/>
        <dsp:cNvSpPr/>
      </dsp:nvSpPr>
      <dsp:spPr>
        <a:xfrm>
          <a:off x="0" y="1630530"/>
          <a:ext cx="8229600" cy="167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in the hands of the LR which he has earned in his personal capacity and that which the deceased had earned prior to his death. </a:t>
          </a:r>
        </a:p>
        <a:p>
          <a:pPr marL="228600" lvl="1" indent="-228600" algn="l" defTabSz="1022350" rtl="0">
            <a:lnSpc>
              <a:spcPct val="90000"/>
            </a:lnSpc>
            <a:spcBef>
              <a:spcPct val="0"/>
            </a:spcBef>
            <a:spcAft>
              <a:spcPct val="20000"/>
            </a:spcAft>
            <a:buChar char="••"/>
          </a:pPr>
          <a:r>
            <a:rPr lang="en-US" sz="2300" kern="1200" dirty="0"/>
            <a:t>The two cannot be assessed as part of the same return of income of the LR</a:t>
          </a:r>
        </a:p>
      </dsp:txBody>
      <dsp:txXfrm>
        <a:off x="0" y="1630530"/>
        <a:ext cx="8229600" cy="1676700"/>
      </dsp:txXfrm>
    </dsp:sp>
    <dsp:sp modelId="{40B4AA2D-D957-44AA-8ECF-CDB355D5CCCB}">
      <dsp:nvSpPr>
        <dsp:cNvPr id="0" name=""/>
        <dsp:cNvSpPr/>
      </dsp:nvSpPr>
      <dsp:spPr>
        <a:xfrm>
          <a:off x="0" y="3307230"/>
          <a:ext cx="8229600" cy="15795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Arrears of tax of deceased cannot be adjusted against refund due to the LR in his individual capacity. </a:t>
          </a:r>
        </a:p>
      </dsp:txBody>
      <dsp:txXfrm>
        <a:off x="77105" y="3384335"/>
        <a:ext cx="8075390" cy="1425290"/>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7116F-3CDD-4E75-86A3-31B9C5C1A2DE}">
      <dsp:nvSpPr>
        <dsp:cNvPr id="0" name=""/>
        <dsp:cNvSpPr/>
      </dsp:nvSpPr>
      <dsp:spPr>
        <a:xfrm>
          <a:off x="0" y="19979"/>
          <a:ext cx="8229600" cy="15795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LR is deemed to be an assessee (S.159(3))</a:t>
          </a:r>
        </a:p>
      </dsp:txBody>
      <dsp:txXfrm>
        <a:off x="77105" y="97084"/>
        <a:ext cx="8075390" cy="1425290"/>
      </dsp:txXfrm>
    </dsp:sp>
    <dsp:sp modelId="{39C5E2FD-32FD-4414-BDAC-83C11A5C5C0B}">
      <dsp:nvSpPr>
        <dsp:cNvPr id="0" name=""/>
        <dsp:cNvSpPr/>
      </dsp:nvSpPr>
      <dsp:spPr>
        <a:xfrm>
          <a:off x="0" y="1599479"/>
          <a:ext cx="8229600" cy="173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Liability of LR limited to the extent to which the estate </a:t>
          </a:r>
        </a:p>
        <a:p>
          <a:pPr marL="228600" lvl="1" indent="-228600" algn="l" defTabSz="1022350" rtl="0">
            <a:lnSpc>
              <a:spcPct val="90000"/>
            </a:lnSpc>
            <a:spcBef>
              <a:spcPct val="0"/>
            </a:spcBef>
            <a:spcAft>
              <a:spcPct val="20000"/>
            </a:spcAft>
            <a:buChar char="••"/>
          </a:pPr>
          <a:r>
            <a:rPr lang="en-US" sz="2300" kern="1200"/>
            <a:t>does not extend to the personal assets of LR. </a:t>
          </a:r>
        </a:p>
        <a:p>
          <a:pPr marL="228600" lvl="1" indent="-228600" algn="l" defTabSz="1022350" rtl="0">
            <a:lnSpc>
              <a:spcPct val="90000"/>
            </a:lnSpc>
            <a:spcBef>
              <a:spcPct val="0"/>
            </a:spcBef>
            <a:spcAft>
              <a:spcPct val="20000"/>
            </a:spcAft>
            <a:buChar char="••"/>
          </a:pPr>
          <a:r>
            <a:rPr lang="en-US" sz="2300" kern="1200"/>
            <a:t>If LR has disposed of any assets of the estate or creates charge thereon, then he may become personally liable to extent of value of asset disposed. </a:t>
          </a:r>
        </a:p>
      </dsp:txBody>
      <dsp:txXfrm>
        <a:off x="0" y="1599479"/>
        <a:ext cx="8229600" cy="1738800"/>
      </dsp:txXfrm>
    </dsp:sp>
    <dsp:sp modelId="{D2D48BC9-6882-4BD1-8EF8-285FE0A1C4E6}">
      <dsp:nvSpPr>
        <dsp:cNvPr id="0" name=""/>
        <dsp:cNvSpPr/>
      </dsp:nvSpPr>
      <dsp:spPr>
        <a:xfrm>
          <a:off x="0" y="3338280"/>
          <a:ext cx="8229600" cy="15795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A legal representative gets assessed in the PAN of the deceased, but in a representative capacity. </a:t>
          </a:r>
        </a:p>
      </dsp:txBody>
      <dsp:txXfrm>
        <a:off x="77105" y="3415385"/>
        <a:ext cx="8075390" cy="1425290"/>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CEBCD-4FED-46C3-8407-F23CE54AF534}">
      <dsp:nvSpPr>
        <dsp:cNvPr id="0" name=""/>
        <dsp:cNvSpPr/>
      </dsp:nvSpPr>
      <dsp:spPr>
        <a:xfrm>
          <a:off x="0" y="179"/>
          <a:ext cx="8229600" cy="9886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Capital Gains</a:t>
          </a:r>
        </a:p>
      </dsp:txBody>
      <dsp:txXfrm>
        <a:off x="48262" y="48441"/>
        <a:ext cx="8133076" cy="892126"/>
      </dsp:txXfrm>
    </dsp:sp>
    <dsp:sp modelId="{C24FBB8E-90F0-4894-9C41-6BEB23686CA4}">
      <dsp:nvSpPr>
        <dsp:cNvPr id="0" name=""/>
        <dsp:cNvSpPr/>
      </dsp:nvSpPr>
      <dsp:spPr>
        <a:xfrm>
          <a:off x="0" y="988830"/>
          <a:ext cx="8229600" cy="2529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a:t>Testamanetary</a:t>
          </a:r>
          <a:endParaRPr lang="en-US" sz="2000" kern="1200" dirty="0"/>
        </a:p>
        <a:p>
          <a:pPr marL="457200" lvl="2" indent="-228600" algn="l" defTabSz="889000" rtl="0">
            <a:lnSpc>
              <a:spcPct val="90000"/>
            </a:lnSpc>
            <a:spcBef>
              <a:spcPct val="0"/>
            </a:spcBef>
            <a:spcAft>
              <a:spcPct val="20000"/>
            </a:spcAft>
            <a:buChar char="••"/>
          </a:pPr>
          <a:r>
            <a:rPr lang="en-US" sz="2000" kern="1200" dirty="0"/>
            <a:t>A transfer of a capital asset under a gift or a will is not regarded as “transfer” for the purposes of capital gains</a:t>
          </a:r>
        </a:p>
        <a:p>
          <a:pPr marL="228600" lvl="1" indent="-228600" algn="l" defTabSz="889000" rtl="0">
            <a:lnSpc>
              <a:spcPct val="90000"/>
            </a:lnSpc>
            <a:spcBef>
              <a:spcPct val="0"/>
            </a:spcBef>
            <a:spcAft>
              <a:spcPct val="20000"/>
            </a:spcAft>
            <a:buChar char="••"/>
          </a:pPr>
          <a:r>
            <a:rPr lang="en-US" sz="2000" kern="1200" dirty="0"/>
            <a:t>Intestate</a:t>
          </a:r>
        </a:p>
        <a:p>
          <a:pPr marL="457200" lvl="2" indent="-228600" algn="l" defTabSz="889000" rtl="0">
            <a:lnSpc>
              <a:spcPct val="90000"/>
            </a:lnSpc>
            <a:spcBef>
              <a:spcPct val="0"/>
            </a:spcBef>
            <a:spcAft>
              <a:spcPct val="20000"/>
            </a:spcAft>
            <a:buChar char="••"/>
          </a:pPr>
          <a:r>
            <a:rPr lang="en-US" sz="2000" kern="1200" dirty="0"/>
            <a:t>No separate provision</a:t>
          </a:r>
        </a:p>
        <a:p>
          <a:pPr marL="457200" lvl="2" indent="-228600" algn="l" defTabSz="889000" rtl="0">
            <a:lnSpc>
              <a:spcPct val="90000"/>
            </a:lnSpc>
            <a:spcBef>
              <a:spcPct val="0"/>
            </a:spcBef>
            <a:spcAft>
              <a:spcPct val="20000"/>
            </a:spcAft>
            <a:buChar char="••"/>
          </a:pPr>
          <a:r>
            <a:rPr lang="en-US" sz="2000" kern="1200" dirty="0"/>
            <a:t>‘Transmission’ not ‘transfer’</a:t>
          </a:r>
        </a:p>
        <a:p>
          <a:pPr marL="457200" lvl="2" indent="-228600" algn="l" defTabSz="889000" rtl="0">
            <a:lnSpc>
              <a:spcPct val="90000"/>
            </a:lnSpc>
            <a:spcBef>
              <a:spcPct val="0"/>
            </a:spcBef>
            <a:spcAft>
              <a:spcPct val="20000"/>
            </a:spcAft>
            <a:buChar char="••"/>
          </a:pPr>
          <a:r>
            <a:rPr lang="en-US" sz="2000" kern="1200" dirty="0"/>
            <a:t>No consideration</a:t>
          </a:r>
        </a:p>
        <a:p>
          <a:pPr marL="228600" lvl="1" indent="-228600" algn="l" defTabSz="889000" rtl="0">
            <a:lnSpc>
              <a:spcPct val="90000"/>
            </a:lnSpc>
            <a:spcBef>
              <a:spcPct val="0"/>
            </a:spcBef>
            <a:spcAft>
              <a:spcPct val="20000"/>
            </a:spcAft>
            <a:buChar char="••"/>
          </a:pPr>
          <a:r>
            <a:rPr lang="en-US" sz="2000" kern="1200" dirty="0"/>
            <a:t>So no Capital gains in either of the cases</a:t>
          </a:r>
        </a:p>
      </dsp:txBody>
      <dsp:txXfrm>
        <a:off x="0" y="988830"/>
        <a:ext cx="8229600" cy="2529540"/>
      </dsp:txXfrm>
    </dsp:sp>
    <dsp:sp modelId="{BCCA8A99-EEC3-463F-8D42-10485FC8FE8F}">
      <dsp:nvSpPr>
        <dsp:cNvPr id="0" name=""/>
        <dsp:cNvSpPr/>
      </dsp:nvSpPr>
      <dsp:spPr>
        <a:xfrm>
          <a:off x="0" y="3518370"/>
          <a:ext cx="8229600" cy="9886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Section 56(2)(x) is not applicable as proviso exempts, inter alia, money or property received</a:t>
          </a:r>
        </a:p>
      </dsp:txBody>
      <dsp:txXfrm>
        <a:off x="48262" y="3566632"/>
        <a:ext cx="8133076" cy="892126"/>
      </dsp:txXfrm>
    </dsp:sp>
    <dsp:sp modelId="{B234963A-E00B-4A24-B6CC-9696A025BDFD}">
      <dsp:nvSpPr>
        <dsp:cNvPr id="0" name=""/>
        <dsp:cNvSpPr/>
      </dsp:nvSpPr>
      <dsp:spPr>
        <a:xfrm>
          <a:off x="0" y="4507020"/>
          <a:ext cx="82296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i="1" kern="1200" dirty="0"/>
            <a:t>“under a will or by way of inheritance”. </a:t>
          </a:r>
        </a:p>
      </dsp:txBody>
      <dsp:txXfrm>
        <a:off x="0" y="4507020"/>
        <a:ext cx="8229600" cy="430560"/>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0C2415-A817-4F5C-A9B4-997D4D7CB94A}">
      <dsp:nvSpPr>
        <dsp:cNvPr id="0" name=""/>
        <dsp:cNvSpPr/>
      </dsp:nvSpPr>
      <dsp:spPr>
        <a:xfrm rot="5400000">
          <a:off x="4632686" y="-1429109"/>
          <a:ext cx="1926883"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a:t>Purvez A. Poonawalla [ITA No. 6476/Mum/2009 for AY 2006-07], </a:t>
          </a:r>
        </a:p>
        <a:p>
          <a:pPr marL="342900" lvl="2" indent="-171450" algn="l" defTabSz="755650" rtl="0">
            <a:lnSpc>
              <a:spcPct val="90000"/>
            </a:lnSpc>
            <a:spcBef>
              <a:spcPct val="0"/>
            </a:spcBef>
            <a:spcAft>
              <a:spcPct val="15000"/>
            </a:spcAft>
            <a:buChar char="••"/>
          </a:pPr>
          <a:r>
            <a:rPr lang="en-US" sz="1700" kern="1200"/>
            <a:t>it was held that sum received by the taxpayer from the legal heir of a deceased in consideration of the taxpayer giving up his right to contest the Will of the deceased is not chargeable to tax.</a:t>
          </a:r>
        </a:p>
      </dsp:txBody>
      <dsp:txXfrm rot="-5400000">
        <a:off x="2962656" y="334984"/>
        <a:ext cx="5172881" cy="1738757"/>
      </dsp:txXfrm>
    </dsp:sp>
    <dsp:sp modelId="{4BF35827-E3BB-4F0E-9124-0FE09ECAEB72}">
      <dsp:nvSpPr>
        <dsp:cNvPr id="0" name=""/>
        <dsp:cNvSpPr/>
      </dsp:nvSpPr>
      <dsp:spPr>
        <a:xfrm>
          <a:off x="0" y="60"/>
          <a:ext cx="2962656" cy="24086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US" sz="3800" kern="1200"/>
            <a:t>Surrender of right to contest a will</a:t>
          </a:r>
        </a:p>
      </dsp:txBody>
      <dsp:txXfrm>
        <a:off x="117578" y="117638"/>
        <a:ext cx="2727500" cy="2173448"/>
      </dsp:txXfrm>
    </dsp:sp>
    <dsp:sp modelId="{AADA8C10-0A8B-4A7B-B4DF-B080233E9AF0}">
      <dsp:nvSpPr>
        <dsp:cNvPr id="0" name=""/>
        <dsp:cNvSpPr/>
      </dsp:nvSpPr>
      <dsp:spPr>
        <a:xfrm rot="5400000">
          <a:off x="4632686" y="1099925"/>
          <a:ext cx="1926883"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a:t>P.C. Mullick vs. CIT (6 ITR 206)(PC). </a:t>
          </a:r>
        </a:p>
        <a:p>
          <a:pPr marL="342900" lvl="2" indent="-171450" algn="l" defTabSz="755650" rtl="0">
            <a:lnSpc>
              <a:spcPct val="90000"/>
            </a:lnSpc>
            <a:spcBef>
              <a:spcPct val="0"/>
            </a:spcBef>
            <a:spcAft>
              <a:spcPct val="15000"/>
            </a:spcAft>
            <a:buChar char="••"/>
          </a:pPr>
          <a:r>
            <a:rPr lang="en-US" sz="1700" kern="1200" dirty="0"/>
            <a:t>Expenses incurred in connection with obtaining probate are held to be not allowable expenses in an early decision of the Privy </a:t>
          </a:r>
          <a:r>
            <a:rPr lang="en-US" sz="1700" kern="1200" dirty="0" smtClean="0"/>
            <a:t>Council</a:t>
          </a:r>
          <a:endParaRPr lang="en-US" sz="1700" kern="1200" dirty="0"/>
        </a:p>
      </dsp:txBody>
      <dsp:txXfrm rot="-5400000">
        <a:off x="2962656" y="2864019"/>
        <a:ext cx="5172881" cy="1738757"/>
      </dsp:txXfrm>
    </dsp:sp>
    <dsp:sp modelId="{0B0DCF50-DD47-4A44-BE14-C9E90EA45AA3}">
      <dsp:nvSpPr>
        <dsp:cNvPr id="0" name=""/>
        <dsp:cNvSpPr/>
      </dsp:nvSpPr>
      <dsp:spPr>
        <a:xfrm>
          <a:off x="0" y="2529095"/>
          <a:ext cx="2962656" cy="24086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US" sz="3800" kern="1200"/>
            <a:t>Expenses for probate</a:t>
          </a:r>
        </a:p>
      </dsp:txBody>
      <dsp:txXfrm>
        <a:off x="117578" y="2646673"/>
        <a:ext cx="2727500" cy="2173448"/>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43AF5-D899-432D-B8ED-AA8B03577A82}">
      <dsp:nvSpPr>
        <dsp:cNvPr id="0" name=""/>
        <dsp:cNvSpPr/>
      </dsp:nvSpPr>
      <dsp:spPr>
        <a:xfrm>
          <a:off x="0" y="167804"/>
          <a:ext cx="8229600" cy="702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Section 49 </a:t>
          </a:r>
        </a:p>
      </dsp:txBody>
      <dsp:txXfrm>
        <a:off x="34269" y="202073"/>
        <a:ext cx="8161062" cy="633462"/>
      </dsp:txXfrm>
    </dsp:sp>
    <dsp:sp modelId="{44F88B42-49AD-451A-A364-5EF5AB4AC984}">
      <dsp:nvSpPr>
        <dsp:cNvPr id="0" name=""/>
        <dsp:cNvSpPr/>
      </dsp:nvSpPr>
      <dsp:spPr>
        <a:xfrm>
          <a:off x="0" y="869804"/>
          <a:ext cx="8229600"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provides that when a capital asset becomes the property of an assessee, inter alia, under a Will [section. 49(1)(ii)] or inheritance [section 49(1)(iii)(a)], the cost of acquisition of the asset shall be the cost to the previous owner. </a:t>
          </a:r>
        </a:p>
      </dsp:txBody>
      <dsp:txXfrm>
        <a:off x="0" y="869804"/>
        <a:ext cx="8229600" cy="1304100"/>
      </dsp:txXfrm>
    </dsp:sp>
    <dsp:sp modelId="{E49768BD-8586-4866-B725-60A870E254CB}">
      <dsp:nvSpPr>
        <dsp:cNvPr id="0" name=""/>
        <dsp:cNvSpPr/>
      </dsp:nvSpPr>
      <dsp:spPr>
        <a:xfrm>
          <a:off x="0" y="2173905"/>
          <a:ext cx="8229600" cy="7020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Section 2(42A) </a:t>
          </a:r>
        </a:p>
      </dsp:txBody>
      <dsp:txXfrm>
        <a:off x="34269" y="2208174"/>
        <a:ext cx="8161062" cy="633462"/>
      </dsp:txXfrm>
    </dsp:sp>
    <dsp:sp modelId="{AEFC8237-3B3F-4ED0-B2A3-BEC7AF96E84F}">
      <dsp:nvSpPr>
        <dsp:cNvPr id="0" name=""/>
        <dsp:cNvSpPr/>
      </dsp:nvSpPr>
      <dsp:spPr>
        <a:xfrm>
          <a:off x="0" y="2875904"/>
          <a:ext cx="8229600" cy="1894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provides (in clause (i)(b) of Explanation 1) that in computing the period of holding the asset by an assessee who had acquired the property under a will or inheritance, the period of holding by the previous owner shall be counted. The asset will qualify as a long-term capital asset or a short term capital asset accordingly.</a:t>
          </a:r>
        </a:p>
      </dsp:txBody>
      <dsp:txXfrm>
        <a:off x="0" y="2875904"/>
        <a:ext cx="8229600" cy="1894050"/>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80C97-88E2-44ED-80D5-F0FC27FB20AB}">
      <dsp:nvSpPr>
        <dsp:cNvPr id="0" name=""/>
        <dsp:cNvSpPr/>
      </dsp:nvSpPr>
      <dsp:spPr>
        <a:xfrm>
          <a:off x="3291839" y="0"/>
          <a:ext cx="4937760" cy="1543049"/>
        </a:xfrm>
        <a:prstGeom prst="rightArrow">
          <a:avLst>
            <a:gd name="adj1" fmla="val 75000"/>
            <a:gd name="adj2" fmla="val 50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t>Tata Trusts</a:t>
          </a:r>
        </a:p>
        <a:p>
          <a:pPr marL="228600" lvl="1" indent="-228600" algn="l" defTabSz="1066800" rtl="0">
            <a:lnSpc>
              <a:spcPct val="90000"/>
            </a:lnSpc>
            <a:spcBef>
              <a:spcPct val="0"/>
            </a:spcBef>
            <a:spcAft>
              <a:spcPct val="15000"/>
            </a:spcAft>
            <a:buChar char="••"/>
          </a:pPr>
          <a:r>
            <a:rPr lang="en-US" sz="2400" kern="1200" dirty="0" err="1"/>
            <a:t>Shapoorji</a:t>
          </a:r>
          <a:r>
            <a:rPr lang="en-US" sz="2400" kern="1200" dirty="0"/>
            <a:t> </a:t>
          </a:r>
          <a:r>
            <a:rPr lang="en-US" sz="2400" kern="1200" dirty="0" err="1"/>
            <a:t>Palanji</a:t>
          </a:r>
          <a:r>
            <a:rPr lang="en-US" sz="2400" kern="1200" dirty="0"/>
            <a:t> Trusts</a:t>
          </a:r>
        </a:p>
      </dsp:txBody>
      <dsp:txXfrm>
        <a:off x="3291839" y="192881"/>
        <a:ext cx="4359117" cy="1157287"/>
      </dsp:txXfrm>
    </dsp:sp>
    <dsp:sp modelId="{67202B73-394F-4BE7-9D6A-4D40285091CC}">
      <dsp:nvSpPr>
        <dsp:cNvPr id="0" name=""/>
        <dsp:cNvSpPr/>
      </dsp:nvSpPr>
      <dsp:spPr>
        <a:xfrm>
          <a:off x="0" y="0"/>
          <a:ext cx="3291840" cy="154304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en-US" sz="3600" kern="1200" dirty="0"/>
            <a:t>Till 1980’s </a:t>
          </a:r>
        </a:p>
      </dsp:txBody>
      <dsp:txXfrm>
        <a:off x="75325" y="75325"/>
        <a:ext cx="3141190" cy="1392399"/>
      </dsp:txXfrm>
    </dsp:sp>
    <dsp:sp modelId="{5BFBC8DB-E80C-4E9A-ACA1-0939422553C7}">
      <dsp:nvSpPr>
        <dsp:cNvPr id="0" name=""/>
        <dsp:cNvSpPr/>
      </dsp:nvSpPr>
      <dsp:spPr>
        <a:xfrm>
          <a:off x="3291839" y="1697355"/>
          <a:ext cx="4937760" cy="1543049"/>
        </a:xfrm>
        <a:prstGeom prst="rightArrow">
          <a:avLst>
            <a:gd name="adj1" fmla="val 75000"/>
            <a:gd name="adj2" fmla="val 50000"/>
          </a:avLst>
        </a:prstGeom>
        <a:solidFill>
          <a:schemeClr val="accent5">
            <a:tint val="40000"/>
            <a:alpha val="90000"/>
            <a:hueOff val="-3369881"/>
            <a:satOff val="-11416"/>
            <a:lumOff val="-1464"/>
            <a:alphaOff val="0"/>
          </a:schemeClr>
        </a:solidFill>
        <a:ln w="19050" cap="flat" cmpd="sng" algn="ctr">
          <a:solidFill>
            <a:schemeClr val="accent5">
              <a:tint val="40000"/>
              <a:alpha val="90000"/>
              <a:hueOff val="-3369881"/>
              <a:satOff val="-11416"/>
              <a:lumOff val="-146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err="1"/>
            <a:t>Infavourable</a:t>
          </a:r>
          <a:r>
            <a:rPr lang="en-US" sz="2000" kern="1200" dirty="0"/>
            <a:t> tax treatments</a:t>
          </a:r>
        </a:p>
        <a:p>
          <a:pPr marL="228600" lvl="1" indent="-228600" algn="l" defTabSz="889000" rtl="0">
            <a:lnSpc>
              <a:spcPct val="90000"/>
            </a:lnSpc>
            <a:spcBef>
              <a:spcPct val="0"/>
            </a:spcBef>
            <a:spcAft>
              <a:spcPct val="15000"/>
            </a:spcAft>
            <a:buChar char="••"/>
          </a:pPr>
          <a:r>
            <a:rPr lang="en-US" sz="2000" kern="1200" dirty="0"/>
            <a:t>Highest taxation rates made unpopular</a:t>
          </a:r>
        </a:p>
      </dsp:txBody>
      <dsp:txXfrm>
        <a:off x="3291839" y="1890236"/>
        <a:ext cx="4359117" cy="1157287"/>
      </dsp:txXfrm>
    </dsp:sp>
    <dsp:sp modelId="{FFDCCB02-D315-4661-A4F6-EA3680346577}">
      <dsp:nvSpPr>
        <dsp:cNvPr id="0" name=""/>
        <dsp:cNvSpPr/>
      </dsp:nvSpPr>
      <dsp:spPr>
        <a:xfrm>
          <a:off x="0" y="1697355"/>
          <a:ext cx="3291840" cy="1543049"/>
        </a:xfrm>
        <a:prstGeom prst="round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en-US" sz="3600" kern="1200" dirty="0"/>
            <a:t>During 1980’s to 2000</a:t>
          </a:r>
        </a:p>
      </dsp:txBody>
      <dsp:txXfrm>
        <a:off x="75325" y="1772680"/>
        <a:ext cx="3141190" cy="1392399"/>
      </dsp:txXfrm>
    </dsp:sp>
    <dsp:sp modelId="{706C9595-FBF6-4827-9849-94FD61B6C0D5}">
      <dsp:nvSpPr>
        <dsp:cNvPr id="0" name=""/>
        <dsp:cNvSpPr/>
      </dsp:nvSpPr>
      <dsp:spPr>
        <a:xfrm>
          <a:off x="3291839" y="3394710"/>
          <a:ext cx="4937760" cy="1543049"/>
        </a:xfrm>
        <a:prstGeom prst="rightArrow">
          <a:avLst>
            <a:gd name="adj1" fmla="val 75000"/>
            <a:gd name="adj2" fmla="val 50000"/>
          </a:avLst>
        </a:prstGeom>
        <a:solidFill>
          <a:schemeClr val="accent5">
            <a:tint val="40000"/>
            <a:alpha val="90000"/>
            <a:hueOff val="-6739762"/>
            <a:satOff val="-22832"/>
            <a:lumOff val="-2928"/>
            <a:alphaOff val="0"/>
          </a:schemeClr>
        </a:solidFill>
        <a:ln w="19050" cap="flat" cmpd="sng" algn="ctr">
          <a:solidFill>
            <a:schemeClr val="accent5">
              <a:tint val="40000"/>
              <a:alpha val="90000"/>
              <a:hueOff val="-6739762"/>
              <a:satOff val="-22832"/>
              <a:lumOff val="-29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a:t>Inheritance tax proposal in Budget 2013</a:t>
          </a:r>
        </a:p>
        <a:p>
          <a:pPr marL="171450" lvl="1" indent="-171450" algn="l" defTabSz="711200" rtl="0">
            <a:lnSpc>
              <a:spcPct val="90000"/>
            </a:lnSpc>
            <a:spcBef>
              <a:spcPct val="0"/>
            </a:spcBef>
            <a:spcAft>
              <a:spcPct val="15000"/>
            </a:spcAft>
            <a:buChar char="••"/>
          </a:pPr>
          <a:r>
            <a:rPr lang="en-US" sz="1600" b="1" kern="1200" dirty="0"/>
            <a:t>Asset Protection, Insolvency Code</a:t>
          </a:r>
        </a:p>
        <a:p>
          <a:pPr marL="171450" lvl="1" indent="-171450" algn="l" defTabSz="711200" rtl="0">
            <a:lnSpc>
              <a:spcPct val="90000"/>
            </a:lnSpc>
            <a:spcBef>
              <a:spcPct val="0"/>
            </a:spcBef>
            <a:spcAft>
              <a:spcPct val="15000"/>
            </a:spcAft>
            <a:buChar char="••"/>
          </a:pPr>
          <a:r>
            <a:rPr lang="en-US" sz="1600" kern="1200" dirty="0"/>
            <a:t>Corporate litigations</a:t>
          </a:r>
        </a:p>
        <a:p>
          <a:pPr marL="342900" lvl="2" indent="-171450" algn="l" defTabSz="711200" rtl="0">
            <a:lnSpc>
              <a:spcPct val="90000"/>
            </a:lnSpc>
            <a:spcBef>
              <a:spcPct val="0"/>
            </a:spcBef>
            <a:spcAft>
              <a:spcPct val="15000"/>
            </a:spcAft>
            <a:buChar char="••"/>
          </a:pPr>
          <a:r>
            <a:rPr lang="en-US" sz="1600" kern="1200" dirty="0" err="1"/>
            <a:t>Singhania</a:t>
          </a:r>
          <a:r>
            <a:rPr lang="en-US" sz="1600" kern="1200" dirty="0"/>
            <a:t>, </a:t>
          </a:r>
          <a:r>
            <a:rPr lang="en-US" sz="1600" kern="1200" dirty="0" err="1"/>
            <a:t>Ambani</a:t>
          </a:r>
          <a:r>
            <a:rPr lang="en-US" sz="1600" kern="1200" dirty="0"/>
            <a:t> bros, M.P. Birla </a:t>
          </a:r>
          <a:r>
            <a:rPr lang="en-US" sz="1600" kern="1200" dirty="0" err="1"/>
            <a:t>Lodha</a:t>
          </a:r>
          <a:r>
            <a:rPr lang="en-US" sz="1600" kern="1200" dirty="0"/>
            <a:t> case</a:t>
          </a:r>
        </a:p>
      </dsp:txBody>
      <dsp:txXfrm>
        <a:off x="3291839" y="3587591"/>
        <a:ext cx="4359117" cy="1157287"/>
      </dsp:txXfrm>
    </dsp:sp>
    <dsp:sp modelId="{E44B14AF-8936-4622-B428-64B6CE4396B0}">
      <dsp:nvSpPr>
        <dsp:cNvPr id="0" name=""/>
        <dsp:cNvSpPr/>
      </dsp:nvSpPr>
      <dsp:spPr>
        <a:xfrm>
          <a:off x="0" y="3394710"/>
          <a:ext cx="3291840" cy="1543049"/>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en-US" sz="3600" kern="1200" dirty="0"/>
            <a:t>The Return of the Trust</a:t>
          </a:r>
        </a:p>
      </dsp:txBody>
      <dsp:txXfrm>
        <a:off x="75325" y="3470035"/>
        <a:ext cx="3141190" cy="1392399"/>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5FF4E-4D84-445F-9FCE-FCCA42A89226}">
      <dsp:nvSpPr>
        <dsp:cNvPr id="0" name=""/>
        <dsp:cNvSpPr/>
      </dsp:nvSpPr>
      <dsp:spPr>
        <a:xfrm>
          <a:off x="0" y="27000"/>
          <a:ext cx="82296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err="1"/>
            <a:t>Settlor</a:t>
          </a:r>
          <a:endParaRPr lang="en-US" sz="3800" kern="1200" dirty="0"/>
        </a:p>
      </dsp:txBody>
      <dsp:txXfrm>
        <a:off x="43407" y="70407"/>
        <a:ext cx="8142786" cy="802386"/>
      </dsp:txXfrm>
    </dsp:sp>
    <dsp:sp modelId="{A9B81EE2-69E7-4901-8E62-6FD997F74F57}">
      <dsp:nvSpPr>
        <dsp:cNvPr id="0" name=""/>
        <dsp:cNvSpPr/>
      </dsp:nvSpPr>
      <dsp:spPr>
        <a:xfrm>
          <a:off x="0" y="1025640"/>
          <a:ext cx="82296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Trustee</a:t>
          </a:r>
        </a:p>
      </dsp:txBody>
      <dsp:txXfrm>
        <a:off x="43407" y="1069047"/>
        <a:ext cx="8142786" cy="802386"/>
      </dsp:txXfrm>
    </dsp:sp>
    <dsp:sp modelId="{7AC9D565-4F36-4F6B-A340-87B4819AD7E6}">
      <dsp:nvSpPr>
        <dsp:cNvPr id="0" name=""/>
        <dsp:cNvSpPr/>
      </dsp:nvSpPr>
      <dsp:spPr>
        <a:xfrm>
          <a:off x="0" y="2024280"/>
          <a:ext cx="82296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Beneficiary</a:t>
          </a:r>
        </a:p>
      </dsp:txBody>
      <dsp:txXfrm>
        <a:off x="43407" y="2067687"/>
        <a:ext cx="8142786" cy="802386"/>
      </dsp:txXfrm>
    </dsp:sp>
    <dsp:sp modelId="{AB0A9F95-2C36-41C7-9512-CE0AF478758B}">
      <dsp:nvSpPr>
        <dsp:cNvPr id="0" name=""/>
        <dsp:cNvSpPr/>
      </dsp:nvSpPr>
      <dsp:spPr>
        <a:xfrm>
          <a:off x="0" y="3022920"/>
          <a:ext cx="82296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Protector</a:t>
          </a:r>
        </a:p>
      </dsp:txBody>
      <dsp:txXfrm>
        <a:off x="43407" y="3066327"/>
        <a:ext cx="8142786" cy="802386"/>
      </dsp:txXfrm>
    </dsp:sp>
    <dsp:sp modelId="{CE46BFA5-6873-4796-9AA0-21D5EF7CD858}">
      <dsp:nvSpPr>
        <dsp:cNvPr id="0" name=""/>
        <dsp:cNvSpPr/>
      </dsp:nvSpPr>
      <dsp:spPr>
        <a:xfrm>
          <a:off x="0" y="4021560"/>
          <a:ext cx="8229600" cy="889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Transferor/ Donor/ Contributor</a:t>
          </a:r>
        </a:p>
      </dsp:txBody>
      <dsp:txXfrm>
        <a:off x="43407" y="4064967"/>
        <a:ext cx="8142786" cy="802386"/>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95F42-5B2F-4BAD-89B7-071A42730F22}">
      <dsp:nvSpPr>
        <dsp:cNvPr id="0" name=""/>
        <dsp:cNvSpPr/>
      </dsp:nvSpPr>
      <dsp:spPr>
        <a:xfrm>
          <a:off x="0" y="60254"/>
          <a:ext cx="8229600" cy="468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t>Information </a:t>
          </a:r>
        </a:p>
      </dsp:txBody>
      <dsp:txXfrm>
        <a:off x="22846" y="83100"/>
        <a:ext cx="8183908" cy="422308"/>
      </dsp:txXfrm>
    </dsp:sp>
    <dsp:sp modelId="{4822BA32-FB37-42E3-AFB1-C0A3FF8B8B06}">
      <dsp:nvSpPr>
        <dsp:cNvPr id="0" name=""/>
        <dsp:cNvSpPr/>
      </dsp:nvSpPr>
      <dsp:spPr>
        <a:xfrm>
          <a:off x="0" y="528255"/>
          <a:ext cx="8229600" cy="52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regarding the relevant parties – </a:t>
          </a:r>
          <a:r>
            <a:rPr lang="en-US" sz="1600" kern="1200" dirty="0" err="1"/>
            <a:t>Settlor</a:t>
          </a:r>
          <a:r>
            <a:rPr lang="en-US" sz="1600" kern="1200" dirty="0"/>
            <a:t>, Trustee, Beneficiary, etc</a:t>
          </a:r>
        </a:p>
        <a:p>
          <a:pPr marL="171450" lvl="1" indent="-171450" algn="l" defTabSz="711200" rtl="0">
            <a:lnSpc>
              <a:spcPct val="90000"/>
            </a:lnSpc>
            <a:spcBef>
              <a:spcPct val="0"/>
            </a:spcBef>
            <a:spcAft>
              <a:spcPct val="20000"/>
            </a:spcAft>
            <a:buChar char="••"/>
          </a:pPr>
          <a:r>
            <a:rPr lang="en-US" sz="1600" kern="1200" dirty="0"/>
            <a:t>Trust property</a:t>
          </a:r>
        </a:p>
      </dsp:txBody>
      <dsp:txXfrm>
        <a:off x="0" y="528255"/>
        <a:ext cx="8229600" cy="527850"/>
      </dsp:txXfrm>
    </dsp:sp>
    <dsp:sp modelId="{A14BE692-9146-4E49-984E-0A9DE1A8D9FC}">
      <dsp:nvSpPr>
        <dsp:cNvPr id="0" name=""/>
        <dsp:cNvSpPr/>
      </dsp:nvSpPr>
      <dsp:spPr>
        <a:xfrm>
          <a:off x="0" y="1056105"/>
          <a:ext cx="8229600" cy="4680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t>Trustees</a:t>
          </a:r>
        </a:p>
      </dsp:txBody>
      <dsp:txXfrm>
        <a:off x="22846" y="1078951"/>
        <a:ext cx="8183908" cy="422308"/>
      </dsp:txXfrm>
    </dsp:sp>
    <dsp:sp modelId="{41011766-3372-47CF-B1B1-AAB5B3DE81EA}">
      <dsp:nvSpPr>
        <dsp:cNvPr id="0" name=""/>
        <dsp:cNvSpPr/>
      </dsp:nvSpPr>
      <dsp:spPr>
        <a:xfrm>
          <a:off x="0" y="1524105"/>
          <a:ext cx="8229600"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Rights, powers (and restrictions thereon), duties, liabilities and disabilities of Trustees,  procedure for their appointment, removal, resignation or replacement and minimum/maximum number of Trustees</a:t>
          </a:r>
        </a:p>
      </dsp:txBody>
      <dsp:txXfrm>
        <a:off x="0" y="1524105"/>
        <a:ext cx="8229600" cy="683100"/>
      </dsp:txXfrm>
    </dsp:sp>
    <dsp:sp modelId="{5398573B-F782-4D2F-806B-FD3ABFD5CC6A}">
      <dsp:nvSpPr>
        <dsp:cNvPr id="0" name=""/>
        <dsp:cNvSpPr/>
      </dsp:nvSpPr>
      <dsp:spPr>
        <a:xfrm>
          <a:off x="0" y="2207205"/>
          <a:ext cx="8229600" cy="4680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t>Beneficiaries</a:t>
          </a:r>
        </a:p>
      </dsp:txBody>
      <dsp:txXfrm>
        <a:off x="22846" y="2230051"/>
        <a:ext cx="8183908" cy="422308"/>
      </dsp:txXfrm>
    </dsp:sp>
    <dsp:sp modelId="{516819BE-6419-416E-A9B9-8DAC6A50DDA1}">
      <dsp:nvSpPr>
        <dsp:cNvPr id="0" name=""/>
        <dsp:cNvSpPr/>
      </dsp:nvSpPr>
      <dsp:spPr>
        <a:xfrm>
          <a:off x="0" y="2675205"/>
          <a:ext cx="8229600"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Rights, obligations and disabilities of beneficiaries, powers and procedure for addition and/or removal of beneficiaries, including the person who would be entitled to exercise such powers </a:t>
          </a:r>
        </a:p>
      </dsp:txBody>
      <dsp:txXfrm>
        <a:off x="0" y="2675205"/>
        <a:ext cx="8229600" cy="683100"/>
      </dsp:txXfrm>
    </dsp:sp>
    <dsp:sp modelId="{3D61D599-1D56-4B61-9B01-29969FB33F23}">
      <dsp:nvSpPr>
        <dsp:cNvPr id="0" name=""/>
        <dsp:cNvSpPr/>
      </dsp:nvSpPr>
      <dsp:spPr>
        <a:xfrm>
          <a:off x="0" y="3358305"/>
          <a:ext cx="8229600" cy="4680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t>Terms of extinguishment of the Trust </a:t>
          </a:r>
        </a:p>
      </dsp:txBody>
      <dsp:txXfrm>
        <a:off x="22846" y="3381151"/>
        <a:ext cx="8183908" cy="422308"/>
      </dsp:txXfrm>
    </dsp:sp>
    <dsp:sp modelId="{8EF1D6F2-E330-4A53-AC91-D602D22CBF2D}">
      <dsp:nvSpPr>
        <dsp:cNvPr id="0" name=""/>
        <dsp:cNvSpPr/>
      </dsp:nvSpPr>
      <dsp:spPr>
        <a:xfrm>
          <a:off x="0" y="3883905"/>
          <a:ext cx="8229600" cy="4680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t>Alternative dispute resolution, etc. </a:t>
          </a:r>
        </a:p>
      </dsp:txBody>
      <dsp:txXfrm>
        <a:off x="22846" y="3906751"/>
        <a:ext cx="8183908" cy="422308"/>
      </dsp:txXfrm>
    </dsp:sp>
    <dsp:sp modelId="{2AC3A1B0-C370-41FA-B3B9-9444ABBAD4CB}">
      <dsp:nvSpPr>
        <dsp:cNvPr id="0" name=""/>
        <dsp:cNvSpPr/>
      </dsp:nvSpPr>
      <dsp:spPr>
        <a:xfrm>
          <a:off x="0" y="4409505"/>
          <a:ext cx="8229600" cy="468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t>Amendment process and procedures</a:t>
          </a:r>
        </a:p>
      </dsp:txBody>
      <dsp:txXfrm>
        <a:off x="22846" y="4432351"/>
        <a:ext cx="8183908" cy="422308"/>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613FBA-20BA-4CD1-8E3B-B1C12195E4C0}">
      <dsp:nvSpPr>
        <dsp:cNvPr id="0" name=""/>
        <dsp:cNvSpPr/>
      </dsp:nvSpPr>
      <dsp:spPr>
        <a:xfrm>
          <a:off x="0" y="8100"/>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Specific Trust</a:t>
          </a:r>
        </a:p>
      </dsp:txBody>
      <dsp:txXfrm>
        <a:off x="31984" y="40084"/>
        <a:ext cx="8165632" cy="591232"/>
      </dsp:txXfrm>
    </dsp:sp>
    <dsp:sp modelId="{BCF2DA12-01F6-4403-AD3A-E1D11E41B38F}">
      <dsp:nvSpPr>
        <dsp:cNvPr id="0" name=""/>
        <dsp:cNvSpPr/>
      </dsp:nvSpPr>
      <dsp:spPr>
        <a:xfrm>
          <a:off x="0" y="663300"/>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Under Estate duty if shares were identified the levy was there </a:t>
          </a:r>
        </a:p>
      </dsp:txBody>
      <dsp:txXfrm>
        <a:off x="0" y="663300"/>
        <a:ext cx="8229600" cy="463680"/>
      </dsp:txXfrm>
    </dsp:sp>
    <dsp:sp modelId="{5576797B-5CD4-4C1D-9A97-920CE6067359}">
      <dsp:nvSpPr>
        <dsp:cNvPr id="0" name=""/>
        <dsp:cNvSpPr/>
      </dsp:nvSpPr>
      <dsp:spPr>
        <a:xfrm>
          <a:off x="0" y="1126980"/>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Discretionary Trust</a:t>
          </a:r>
        </a:p>
      </dsp:txBody>
      <dsp:txXfrm>
        <a:off x="31984" y="1158964"/>
        <a:ext cx="8165632" cy="591232"/>
      </dsp:txXfrm>
    </dsp:sp>
    <dsp:sp modelId="{A5CBB307-F220-4B55-8F12-6D02FCAC9255}">
      <dsp:nvSpPr>
        <dsp:cNvPr id="0" name=""/>
        <dsp:cNvSpPr/>
      </dsp:nvSpPr>
      <dsp:spPr>
        <a:xfrm>
          <a:off x="0" y="1782180"/>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Only hope in Discretionary and no right so no ED</a:t>
          </a:r>
          <a:endParaRPr lang="en-US" sz="1800" kern="1200" dirty="0"/>
        </a:p>
      </dsp:txBody>
      <dsp:txXfrm>
        <a:off x="0" y="1782180"/>
        <a:ext cx="8229600" cy="463680"/>
      </dsp:txXfrm>
    </dsp:sp>
    <dsp:sp modelId="{6C29C9DA-EAF9-4547-95A5-1C6D3DE6E479}">
      <dsp:nvSpPr>
        <dsp:cNvPr id="0" name=""/>
        <dsp:cNvSpPr/>
      </dsp:nvSpPr>
      <dsp:spPr>
        <a:xfrm>
          <a:off x="0" y="2245860"/>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Irrevocable Trust</a:t>
          </a:r>
        </a:p>
      </dsp:txBody>
      <dsp:txXfrm>
        <a:off x="31984" y="2277844"/>
        <a:ext cx="8165632" cy="591232"/>
      </dsp:txXfrm>
    </dsp:sp>
    <dsp:sp modelId="{CC4CD249-0D8C-4483-9315-09C225689B57}">
      <dsp:nvSpPr>
        <dsp:cNvPr id="0" name=""/>
        <dsp:cNvSpPr/>
      </dsp:nvSpPr>
      <dsp:spPr>
        <a:xfrm>
          <a:off x="0" y="2901060"/>
          <a:ext cx="8229600" cy="63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Normally used for succession planning</a:t>
          </a:r>
        </a:p>
        <a:p>
          <a:pPr marL="228600" lvl="1" indent="-228600" algn="l" defTabSz="889000" rtl="0">
            <a:lnSpc>
              <a:spcPct val="90000"/>
            </a:lnSpc>
            <a:spcBef>
              <a:spcPct val="0"/>
            </a:spcBef>
            <a:spcAft>
              <a:spcPct val="20000"/>
            </a:spcAft>
            <a:buChar char="••"/>
          </a:pPr>
          <a:r>
            <a:rPr lang="en-US" sz="2000" kern="1200" dirty="0"/>
            <a:t>no creditors claim, Estate duty and IBC applicability</a:t>
          </a:r>
        </a:p>
      </dsp:txBody>
      <dsp:txXfrm>
        <a:off x="0" y="2901060"/>
        <a:ext cx="8229600" cy="637560"/>
      </dsp:txXfrm>
    </dsp:sp>
    <dsp:sp modelId="{D8757436-E3CB-41D0-A5ED-352F9AD13CD8}">
      <dsp:nvSpPr>
        <dsp:cNvPr id="0" name=""/>
        <dsp:cNvSpPr/>
      </dsp:nvSpPr>
      <dsp:spPr>
        <a:xfrm>
          <a:off x="0" y="3538620"/>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Deemed Revocable</a:t>
          </a:r>
        </a:p>
      </dsp:txBody>
      <dsp:txXfrm>
        <a:off x="31984" y="3570604"/>
        <a:ext cx="8165632" cy="591232"/>
      </dsp:txXfrm>
    </dsp:sp>
    <dsp:sp modelId="{9CF14AED-BC17-4D5F-B899-FF9E70A861CF}">
      <dsp:nvSpPr>
        <dsp:cNvPr id="0" name=""/>
        <dsp:cNvSpPr/>
      </dsp:nvSpPr>
      <dsp:spPr>
        <a:xfrm>
          <a:off x="0" y="4274460"/>
          <a:ext cx="8229600" cy="6552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Testamentary Trusts</a:t>
          </a:r>
        </a:p>
      </dsp:txBody>
      <dsp:txXfrm>
        <a:off x="31984" y="4306444"/>
        <a:ext cx="8165632" cy="5912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8BBC6-9A9E-4267-AF27-7A0249C7B68C}">
      <dsp:nvSpPr>
        <dsp:cNvPr id="0" name=""/>
        <dsp:cNvSpPr/>
      </dsp:nvSpPr>
      <dsp:spPr>
        <a:xfrm>
          <a:off x="1275587" y="0"/>
          <a:ext cx="4937760" cy="4937760"/>
        </a:xfrm>
        <a:prstGeom prst="triangle">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9D24A0-0F69-4C17-B5F4-FC6609615F2C}">
      <dsp:nvSpPr>
        <dsp:cNvPr id="0" name=""/>
        <dsp:cNvSpPr/>
      </dsp:nvSpPr>
      <dsp:spPr>
        <a:xfrm>
          <a:off x="3744468" y="494258"/>
          <a:ext cx="3209544" cy="877609"/>
        </a:xfrm>
        <a:prstGeom prst="roundRect">
          <a:avLst/>
        </a:prstGeom>
        <a:solidFill>
          <a:schemeClr val="lt1">
            <a:alpha val="90000"/>
            <a:hueOff val="0"/>
            <a:satOff val="0"/>
            <a:lumOff val="0"/>
            <a:alphaOff val="0"/>
          </a:schemeClr>
        </a:solidFill>
        <a:ln w="1905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kern="1200"/>
            <a:t>Father</a:t>
          </a:r>
        </a:p>
      </dsp:txBody>
      <dsp:txXfrm>
        <a:off x="3787309" y="537099"/>
        <a:ext cx="3123862" cy="791927"/>
      </dsp:txXfrm>
    </dsp:sp>
    <dsp:sp modelId="{963DC5C4-E414-4B34-8116-E2D96C196781}">
      <dsp:nvSpPr>
        <dsp:cNvPr id="0" name=""/>
        <dsp:cNvSpPr/>
      </dsp:nvSpPr>
      <dsp:spPr>
        <a:xfrm>
          <a:off x="3744468" y="1481569"/>
          <a:ext cx="3209544" cy="877609"/>
        </a:xfrm>
        <a:prstGeom prst="roundRect">
          <a:avLst/>
        </a:prstGeom>
        <a:solidFill>
          <a:schemeClr val="lt1">
            <a:alpha val="90000"/>
            <a:hueOff val="0"/>
            <a:satOff val="0"/>
            <a:lumOff val="0"/>
            <a:alphaOff val="0"/>
          </a:schemeClr>
        </a:solidFill>
        <a:ln w="19050" cap="flat" cmpd="sng" algn="ctr">
          <a:solidFill>
            <a:schemeClr val="accent1">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kern="1200" dirty="0"/>
            <a:t>Siblings</a:t>
          </a:r>
        </a:p>
      </dsp:txBody>
      <dsp:txXfrm>
        <a:off x="3787309" y="1524410"/>
        <a:ext cx="3123862" cy="791927"/>
      </dsp:txXfrm>
    </dsp:sp>
    <dsp:sp modelId="{2CFE146C-C631-44F1-8F15-C40D24C5CA5F}">
      <dsp:nvSpPr>
        <dsp:cNvPr id="0" name=""/>
        <dsp:cNvSpPr/>
      </dsp:nvSpPr>
      <dsp:spPr>
        <a:xfrm>
          <a:off x="3744468" y="2468880"/>
          <a:ext cx="3209544" cy="877609"/>
        </a:xfrm>
        <a:prstGeom prst="roundRect">
          <a:avLst/>
        </a:prstGeom>
        <a:solidFill>
          <a:schemeClr val="lt1">
            <a:alpha val="90000"/>
            <a:hueOff val="0"/>
            <a:satOff val="0"/>
            <a:lumOff val="0"/>
            <a:alphaOff val="0"/>
          </a:schemeClr>
        </a:solidFill>
        <a:ln w="19050" cap="flat" cmpd="sng" algn="ctr">
          <a:solidFill>
            <a:schemeClr val="accent1">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kern="1200" dirty="0"/>
            <a:t>Grandparents</a:t>
          </a:r>
        </a:p>
      </dsp:txBody>
      <dsp:txXfrm>
        <a:off x="3787309" y="2511721"/>
        <a:ext cx="3123862" cy="791927"/>
      </dsp:txXfrm>
    </dsp:sp>
    <dsp:sp modelId="{BA43D5EC-38A1-4646-8D53-7DCECA451354}">
      <dsp:nvSpPr>
        <dsp:cNvPr id="0" name=""/>
        <dsp:cNvSpPr/>
      </dsp:nvSpPr>
      <dsp:spPr>
        <a:xfrm>
          <a:off x="3744468" y="3456190"/>
          <a:ext cx="3209544" cy="877609"/>
        </a:xfrm>
        <a:prstGeom prst="roundRect">
          <a:avLst/>
        </a:prstGeom>
        <a:solidFill>
          <a:schemeClr val="lt1">
            <a:alpha val="90000"/>
            <a:hueOff val="0"/>
            <a:satOff val="0"/>
            <a:lumOff val="0"/>
            <a:alphaOff val="0"/>
          </a:schemeClr>
        </a:solidFill>
        <a:ln w="19050"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en-US" sz="3100" kern="1200"/>
            <a:t>Parent’s siblings</a:t>
          </a:r>
        </a:p>
      </dsp:txBody>
      <dsp:txXfrm>
        <a:off x="3787309" y="3499031"/>
        <a:ext cx="3123862" cy="791927"/>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14AED-BC17-4D5F-B899-FF9E70A861CF}">
      <dsp:nvSpPr>
        <dsp:cNvPr id="0" name=""/>
        <dsp:cNvSpPr/>
      </dsp:nvSpPr>
      <dsp:spPr>
        <a:xfrm>
          <a:off x="0" y="33840"/>
          <a:ext cx="8229600" cy="444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Generation skipping trust</a:t>
          </a:r>
        </a:p>
      </dsp:txBody>
      <dsp:txXfrm>
        <a:off x="21704" y="55544"/>
        <a:ext cx="8186192" cy="401192"/>
      </dsp:txXfrm>
    </dsp:sp>
    <dsp:sp modelId="{616E4A7A-C7A9-42FE-959E-2FEFA5DFD58E}">
      <dsp:nvSpPr>
        <dsp:cNvPr id="0" name=""/>
        <dsp:cNvSpPr/>
      </dsp:nvSpPr>
      <dsp:spPr>
        <a:xfrm>
          <a:off x="0" y="478440"/>
          <a:ext cx="8229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a:t>Reduce inheritance tax by bypassing generation 37.5yrs</a:t>
          </a:r>
        </a:p>
      </dsp:txBody>
      <dsp:txXfrm>
        <a:off x="0" y="478440"/>
        <a:ext cx="8229600" cy="314640"/>
      </dsp:txXfrm>
    </dsp:sp>
    <dsp:sp modelId="{0D825E23-27DE-4E03-AA8C-6C659285EB6B}">
      <dsp:nvSpPr>
        <dsp:cNvPr id="0" name=""/>
        <dsp:cNvSpPr/>
      </dsp:nvSpPr>
      <dsp:spPr>
        <a:xfrm>
          <a:off x="0" y="793080"/>
          <a:ext cx="8229600" cy="444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Grantor Trust</a:t>
          </a:r>
        </a:p>
      </dsp:txBody>
      <dsp:txXfrm>
        <a:off x="21704" y="814784"/>
        <a:ext cx="8186192" cy="401192"/>
      </dsp:txXfrm>
    </dsp:sp>
    <dsp:sp modelId="{A572F92C-DAAB-4FF0-8930-89DEE23E9126}">
      <dsp:nvSpPr>
        <dsp:cNvPr id="0" name=""/>
        <dsp:cNvSpPr/>
      </dsp:nvSpPr>
      <dsp:spPr>
        <a:xfrm>
          <a:off x="0" y="1237680"/>
          <a:ext cx="8229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a:t>Revocable trusts control is with </a:t>
          </a:r>
          <a:r>
            <a:rPr lang="en-US" sz="1500" kern="1200" dirty="0" err="1"/>
            <a:t>settlor</a:t>
          </a:r>
          <a:r>
            <a:rPr lang="en-US" sz="1500" kern="1200" dirty="0"/>
            <a:t> and can undo</a:t>
          </a:r>
        </a:p>
      </dsp:txBody>
      <dsp:txXfrm>
        <a:off x="0" y="1237680"/>
        <a:ext cx="8229600" cy="314640"/>
      </dsp:txXfrm>
    </dsp:sp>
    <dsp:sp modelId="{06A148B7-D6FE-41EE-A849-925474B5AC2B}">
      <dsp:nvSpPr>
        <dsp:cNvPr id="0" name=""/>
        <dsp:cNvSpPr/>
      </dsp:nvSpPr>
      <dsp:spPr>
        <a:xfrm>
          <a:off x="0" y="1552320"/>
          <a:ext cx="8229600" cy="444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Dynasty Trust</a:t>
          </a:r>
        </a:p>
      </dsp:txBody>
      <dsp:txXfrm>
        <a:off x="21704" y="1574024"/>
        <a:ext cx="8186192" cy="401192"/>
      </dsp:txXfrm>
    </dsp:sp>
    <dsp:sp modelId="{74052CA7-E501-4263-832A-D3D9346E65A1}">
      <dsp:nvSpPr>
        <dsp:cNvPr id="0" name=""/>
        <dsp:cNvSpPr/>
      </dsp:nvSpPr>
      <dsp:spPr>
        <a:xfrm>
          <a:off x="0" y="1996920"/>
          <a:ext cx="8229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a:t>Generations and avoids estate duty</a:t>
          </a:r>
        </a:p>
      </dsp:txBody>
      <dsp:txXfrm>
        <a:off x="0" y="1996920"/>
        <a:ext cx="8229600" cy="314640"/>
      </dsp:txXfrm>
    </dsp:sp>
    <dsp:sp modelId="{94FAB144-7C39-485C-A201-A780D20E4E77}">
      <dsp:nvSpPr>
        <dsp:cNvPr id="0" name=""/>
        <dsp:cNvSpPr/>
      </dsp:nvSpPr>
      <dsp:spPr>
        <a:xfrm>
          <a:off x="0" y="2311560"/>
          <a:ext cx="8229600" cy="444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Asset Protection Trust</a:t>
          </a:r>
        </a:p>
      </dsp:txBody>
      <dsp:txXfrm>
        <a:off x="21704" y="2333264"/>
        <a:ext cx="8186192" cy="401192"/>
      </dsp:txXfrm>
    </dsp:sp>
    <dsp:sp modelId="{99D7E79E-AF85-4627-8813-622F0E1CC1CB}">
      <dsp:nvSpPr>
        <dsp:cNvPr id="0" name=""/>
        <dsp:cNvSpPr/>
      </dsp:nvSpPr>
      <dsp:spPr>
        <a:xfrm>
          <a:off x="0" y="2756160"/>
          <a:ext cx="8229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a:t>Discretionary trusts to avoid Insolvency, creditors, divorce claims</a:t>
          </a:r>
        </a:p>
      </dsp:txBody>
      <dsp:txXfrm>
        <a:off x="0" y="2756160"/>
        <a:ext cx="8229600" cy="314640"/>
      </dsp:txXfrm>
    </dsp:sp>
    <dsp:sp modelId="{629CDC7A-2A5F-4647-9501-33F63F33DD08}">
      <dsp:nvSpPr>
        <dsp:cNvPr id="0" name=""/>
        <dsp:cNvSpPr/>
      </dsp:nvSpPr>
      <dsp:spPr>
        <a:xfrm>
          <a:off x="0" y="3070800"/>
          <a:ext cx="8229600" cy="444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Living Trusts</a:t>
          </a:r>
        </a:p>
      </dsp:txBody>
      <dsp:txXfrm>
        <a:off x="21704" y="3092504"/>
        <a:ext cx="8186192" cy="401192"/>
      </dsp:txXfrm>
    </dsp:sp>
    <dsp:sp modelId="{DBC19C1F-7DB8-44EE-87E1-03A7C33B4430}">
      <dsp:nvSpPr>
        <dsp:cNvPr id="0" name=""/>
        <dsp:cNvSpPr/>
      </dsp:nvSpPr>
      <dsp:spPr>
        <a:xfrm>
          <a:off x="0" y="3515400"/>
          <a:ext cx="8229600" cy="49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a:t>Property remains till </a:t>
          </a:r>
          <a:r>
            <a:rPr lang="en-US" sz="1500" kern="1200" dirty="0" err="1"/>
            <a:t>settlor</a:t>
          </a:r>
          <a:r>
            <a:rPr lang="en-US" sz="1500" kern="1200" dirty="0"/>
            <a:t> alive. Then to beneficiaries</a:t>
          </a:r>
        </a:p>
        <a:p>
          <a:pPr marL="114300" lvl="1" indent="-114300" algn="l" defTabSz="666750" rtl="0">
            <a:lnSpc>
              <a:spcPct val="90000"/>
            </a:lnSpc>
            <a:spcBef>
              <a:spcPct val="0"/>
            </a:spcBef>
            <a:spcAft>
              <a:spcPct val="20000"/>
            </a:spcAft>
            <a:buChar char="••"/>
          </a:pPr>
          <a:r>
            <a:rPr lang="en-US" sz="1500" b="1" kern="1200" dirty="0"/>
            <a:t>Avoid probate – California</a:t>
          </a:r>
        </a:p>
      </dsp:txBody>
      <dsp:txXfrm>
        <a:off x="0" y="3515400"/>
        <a:ext cx="8229600" cy="491625"/>
      </dsp:txXfrm>
    </dsp:sp>
    <dsp:sp modelId="{1DF9AE95-EB66-4A86-994B-815D90AF0394}">
      <dsp:nvSpPr>
        <dsp:cNvPr id="0" name=""/>
        <dsp:cNvSpPr/>
      </dsp:nvSpPr>
      <dsp:spPr>
        <a:xfrm>
          <a:off x="0" y="4007025"/>
          <a:ext cx="8229600" cy="444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err="1"/>
            <a:t>Crummey</a:t>
          </a:r>
          <a:r>
            <a:rPr lang="en-US" sz="1900" kern="1200" dirty="0"/>
            <a:t> Trusts</a:t>
          </a:r>
        </a:p>
      </dsp:txBody>
      <dsp:txXfrm>
        <a:off x="21704" y="4028729"/>
        <a:ext cx="8186192" cy="401192"/>
      </dsp:txXfrm>
    </dsp:sp>
    <dsp:sp modelId="{E25FBD86-F268-4A9C-8248-7A2FE7155C43}">
      <dsp:nvSpPr>
        <dsp:cNvPr id="0" name=""/>
        <dsp:cNvSpPr/>
      </dsp:nvSpPr>
      <dsp:spPr>
        <a:xfrm>
          <a:off x="0" y="4451625"/>
          <a:ext cx="8229600" cy="452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a:t>Fixed contribution by gift within limit of gift tax exemption 15000 USD. Withdrawals in fixed span. Life insurance trusts</a:t>
          </a:r>
        </a:p>
      </dsp:txBody>
      <dsp:txXfrm>
        <a:off x="0" y="4451625"/>
        <a:ext cx="8229600" cy="452295"/>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27BE5-8AB2-48DC-A16D-41AA12BB297B}">
      <dsp:nvSpPr>
        <dsp:cNvPr id="0" name=""/>
        <dsp:cNvSpPr/>
      </dsp:nvSpPr>
      <dsp:spPr>
        <a:xfrm rot="5400000">
          <a:off x="5280284" y="-2237311"/>
          <a:ext cx="631686" cy="526694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Representative assessee</a:t>
          </a:r>
        </a:p>
      </dsp:txBody>
      <dsp:txXfrm rot="-5400000">
        <a:off x="2962655" y="111154"/>
        <a:ext cx="5236108" cy="570014"/>
      </dsp:txXfrm>
    </dsp:sp>
    <dsp:sp modelId="{D2087E15-0A34-458D-B445-AFA24BA1B041}">
      <dsp:nvSpPr>
        <dsp:cNvPr id="0" name=""/>
        <dsp:cNvSpPr/>
      </dsp:nvSpPr>
      <dsp:spPr>
        <a:xfrm>
          <a:off x="0" y="1356"/>
          <a:ext cx="2962656" cy="78960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0">
            <a:lnSpc>
              <a:spcPct val="90000"/>
            </a:lnSpc>
            <a:spcBef>
              <a:spcPct val="0"/>
            </a:spcBef>
            <a:spcAft>
              <a:spcPct val="35000"/>
            </a:spcAft>
          </a:pPr>
          <a:r>
            <a:rPr lang="en-US" sz="2300" kern="1200" dirty="0"/>
            <a:t>Section 160 </a:t>
          </a:r>
        </a:p>
      </dsp:txBody>
      <dsp:txXfrm>
        <a:off x="38545" y="39901"/>
        <a:ext cx="2885566" cy="712517"/>
      </dsp:txXfrm>
    </dsp:sp>
    <dsp:sp modelId="{70F7FF72-A4D6-49F5-B91C-19236F9E6B0D}">
      <dsp:nvSpPr>
        <dsp:cNvPr id="0" name=""/>
        <dsp:cNvSpPr/>
      </dsp:nvSpPr>
      <dsp:spPr>
        <a:xfrm rot="5400000">
          <a:off x="5280284" y="-1408223"/>
          <a:ext cx="631686" cy="5266944"/>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1 – like manner and same extent as </a:t>
          </a:r>
          <a:r>
            <a:rPr lang="en-US" sz="1700" kern="1200" dirty="0" err="1"/>
            <a:t>benef</a:t>
          </a:r>
          <a:r>
            <a:rPr lang="en-US" sz="1700" kern="1200" dirty="0"/>
            <a:t>.</a:t>
          </a:r>
        </a:p>
        <a:p>
          <a:pPr marL="171450" lvl="1" indent="-171450" algn="l" defTabSz="755650" rtl="0">
            <a:lnSpc>
              <a:spcPct val="90000"/>
            </a:lnSpc>
            <a:spcBef>
              <a:spcPct val="0"/>
            </a:spcBef>
            <a:spcAft>
              <a:spcPct val="15000"/>
            </a:spcAft>
            <a:buChar char="••"/>
          </a:pPr>
          <a:r>
            <a:rPr lang="en-US" sz="1700" kern="1200" dirty="0"/>
            <a:t>1A – Business income – MMR on whole income</a:t>
          </a:r>
        </a:p>
      </dsp:txBody>
      <dsp:txXfrm rot="-5400000">
        <a:off x="2962655" y="940242"/>
        <a:ext cx="5236108" cy="570014"/>
      </dsp:txXfrm>
    </dsp:sp>
    <dsp:sp modelId="{A6FDC1EE-37EA-460B-9ED5-2CE7BFAED363}">
      <dsp:nvSpPr>
        <dsp:cNvPr id="0" name=""/>
        <dsp:cNvSpPr/>
      </dsp:nvSpPr>
      <dsp:spPr>
        <a:xfrm>
          <a:off x="0" y="830444"/>
          <a:ext cx="2962656" cy="78960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0">
            <a:lnSpc>
              <a:spcPct val="90000"/>
            </a:lnSpc>
            <a:spcBef>
              <a:spcPct val="0"/>
            </a:spcBef>
            <a:spcAft>
              <a:spcPct val="35000"/>
            </a:spcAft>
          </a:pPr>
          <a:r>
            <a:rPr lang="en-US" sz="2300" kern="1200" dirty="0"/>
            <a:t>S.161 – Determinate Trust</a:t>
          </a:r>
        </a:p>
      </dsp:txBody>
      <dsp:txXfrm>
        <a:off x="38545" y="868989"/>
        <a:ext cx="2885566" cy="712517"/>
      </dsp:txXfrm>
    </dsp:sp>
    <dsp:sp modelId="{0BBFE454-F7F3-48A9-9A54-C3156D39B6DD}">
      <dsp:nvSpPr>
        <dsp:cNvPr id="0" name=""/>
        <dsp:cNvSpPr/>
      </dsp:nvSpPr>
      <dsp:spPr>
        <a:xfrm rot="5400000">
          <a:off x="5280284" y="-579135"/>
          <a:ext cx="631686" cy="5266944"/>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Right of RA to recover taxes paid</a:t>
          </a:r>
        </a:p>
      </dsp:txBody>
      <dsp:txXfrm rot="-5400000">
        <a:off x="2962655" y="1769330"/>
        <a:ext cx="5236108" cy="570014"/>
      </dsp:txXfrm>
    </dsp:sp>
    <dsp:sp modelId="{27A6D89D-DBC8-4A8E-8290-30AD440E8D58}">
      <dsp:nvSpPr>
        <dsp:cNvPr id="0" name=""/>
        <dsp:cNvSpPr/>
      </dsp:nvSpPr>
      <dsp:spPr>
        <a:xfrm>
          <a:off x="0" y="1659532"/>
          <a:ext cx="2962656" cy="789607"/>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0">
            <a:lnSpc>
              <a:spcPct val="90000"/>
            </a:lnSpc>
            <a:spcBef>
              <a:spcPct val="0"/>
            </a:spcBef>
            <a:spcAft>
              <a:spcPct val="35000"/>
            </a:spcAft>
          </a:pPr>
          <a:r>
            <a:rPr lang="en-US" sz="2300" kern="1200" dirty="0"/>
            <a:t>S.162 </a:t>
          </a:r>
        </a:p>
      </dsp:txBody>
      <dsp:txXfrm>
        <a:off x="38545" y="1698077"/>
        <a:ext cx="2885566" cy="712517"/>
      </dsp:txXfrm>
    </dsp:sp>
    <dsp:sp modelId="{4956612B-68A1-4120-B75F-0D535B11097F}">
      <dsp:nvSpPr>
        <dsp:cNvPr id="0" name=""/>
        <dsp:cNvSpPr/>
      </dsp:nvSpPr>
      <dsp:spPr>
        <a:xfrm rot="5400000">
          <a:off x="5280284" y="249951"/>
          <a:ext cx="631686" cy="5266944"/>
        </a:xfrm>
        <a:prstGeom prst="round2Same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1 - MMR </a:t>
          </a:r>
        </a:p>
        <a:p>
          <a:pPr marL="171450" lvl="1" indent="-171450" algn="l" defTabSz="755650" rtl="0">
            <a:lnSpc>
              <a:spcPct val="90000"/>
            </a:lnSpc>
            <a:spcBef>
              <a:spcPct val="0"/>
            </a:spcBef>
            <a:spcAft>
              <a:spcPct val="15000"/>
            </a:spcAft>
            <a:buChar char="••"/>
          </a:pPr>
          <a:r>
            <a:rPr lang="en-US" sz="1700" kern="1200" dirty="0"/>
            <a:t>Proviso Exceptions – normal rate as of AOP</a:t>
          </a:r>
        </a:p>
      </dsp:txBody>
      <dsp:txXfrm rot="-5400000">
        <a:off x="2962655" y="2598416"/>
        <a:ext cx="5236108" cy="570014"/>
      </dsp:txXfrm>
    </dsp:sp>
    <dsp:sp modelId="{42D476C5-DA41-4998-B2F4-E7282210385F}">
      <dsp:nvSpPr>
        <dsp:cNvPr id="0" name=""/>
        <dsp:cNvSpPr/>
      </dsp:nvSpPr>
      <dsp:spPr>
        <a:xfrm>
          <a:off x="0" y="2488620"/>
          <a:ext cx="2962656" cy="789607"/>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0">
            <a:lnSpc>
              <a:spcPct val="90000"/>
            </a:lnSpc>
            <a:spcBef>
              <a:spcPct val="0"/>
            </a:spcBef>
            <a:spcAft>
              <a:spcPct val="35000"/>
            </a:spcAft>
          </a:pPr>
          <a:r>
            <a:rPr lang="en-US" sz="2300" kern="1200" dirty="0"/>
            <a:t>S.164 – Discretionary Trust </a:t>
          </a:r>
        </a:p>
      </dsp:txBody>
      <dsp:txXfrm>
        <a:off x="38545" y="2527165"/>
        <a:ext cx="2885566" cy="712517"/>
      </dsp:txXfrm>
    </dsp:sp>
    <dsp:sp modelId="{9F9E0F96-7A72-48E3-90DF-95BCB60F97C5}">
      <dsp:nvSpPr>
        <dsp:cNvPr id="0" name=""/>
        <dsp:cNvSpPr/>
      </dsp:nvSpPr>
      <dsp:spPr>
        <a:xfrm rot="5400000">
          <a:off x="5280284" y="1079039"/>
          <a:ext cx="631686" cy="5266944"/>
        </a:xfrm>
        <a:prstGeom prst="round2Same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Direct assessment of beneficiary</a:t>
          </a:r>
        </a:p>
      </dsp:txBody>
      <dsp:txXfrm rot="-5400000">
        <a:off x="2962655" y="3427504"/>
        <a:ext cx="5236108" cy="570014"/>
      </dsp:txXfrm>
    </dsp:sp>
    <dsp:sp modelId="{02D70049-137D-4FDA-ACB9-452FEF1D19B5}">
      <dsp:nvSpPr>
        <dsp:cNvPr id="0" name=""/>
        <dsp:cNvSpPr/>
      </dsp:nvSpPr>
      <dsp:spPr>
        <a:xfrm>
          <a:off x="0" y="3317708"/>
          <a:ext cx="2962656" cy="789607"/>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0">
            <a:lnSpc>
              <a:spcPct val="90000"/>
            </a:lnSpc>
            <a:spcBef>
              <a:spcPct val="0"/>
            </a:spcBef>
            <a:spcAft>
              <a:spcPct val="35000"/>
            </a:spcAft>
          </a:pPr>
          <a:r>
            <a:rPr lang="en-US" sz="2300" kern="1200" dirty="0"/>
            <a:t>S.166</a:t>
          </a:r>
        </a:p>
      </dsp:txBody>
      <dsp:txXfrm>
        <a:off x="38545" y="3356253"/>
        <a:ext cx="2885566" cy="712517"/>
      </dsp:txXfrm>
    </dsp:sp>
    <dsp:sp modelId="{7ECE2B5D-02A9-427D-8B53-5B7C52B37CFB}">
      <dsp:nvSpPr>
        <dsp:cNvPr id="0" name=""/>
        <dsp:cNvSpPr/>
      </dsp:nvSpPr>
      <dsp:spPr>
        <a:xfrm rot="5400000">
          <a:off x="5280284" y="1908127"/>
          <a:ext cx="631686" cy="5266944"/>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t>Revocable transfer – income of transferor</a:t>
          </a:r>
        </a:p>
      </dsp:txBody>
      <dsp:txXfrm rot="-5400000">
        <a:off x="2962655" y="4256592"/>
        <a:ext cx="5236108" cy="570014"/>
      </dsp:txXfrm>
    </dsp:sp>
    <dsp:sp modelId="{6A06390F-027E-4DC2-ACE2-A6EE0A38B085}">
      <dsp:nvSpPr>
        <dsp:cNvPr id="0" name=""/>
        <dsp:cNvSpPr/>
      </dsp:nvSpPr>
      <dsp:spPr>
        <a:xfrm>
          <a:off x="0" y="4146796"/>
          <a:ext cx="2962656" cy="78960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rtl="0">
            <a:lnSpc>
              <a:spcPct val="90000"/>
            </a:lnSpc>
            <a:spcBef>
              <a:spcPct val="0"/>
            </a:spcBef>
            <a:spcAft>
              <a:spcPct val="35000"/>
            </a:spcAft>
          </a:pPr>
          <a:r>
            <a:rPr lang="en-US" sz="2300" kern="1200" dirty="0"/>
            <a:t>S.61, 63</a:t>
          </a:r>
        </a:p>
      </dsp:txBody>
      <dsp:txXfrm>
        <a:off x="38545" y="4185341"/>
        <a:ext cx="2885566" cy="712517"/>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877AA-1311-4F33-A341-925BCEEEEDC5}">
      <dsp:nvSpPr>
        <dsp:cNvPr id="0" name=""/>
        <dsp:cNvSpPr/>
      </dsp:nvSpPr>
      <dsp:spPr>
        <a:xfrm>
          <a:off x="0" y="62100"/>
          <a:ext cx="8229600" cy="92663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Taxed through a, i.e. the </a:t>
          </a:r>
          <a:r>
            <a:rPr lang="en-US" sz="2400" b="1" u="sng" kern="1200" dirty="0"/>
            <a:t>trustee</a:t>
          </a:r>
          <a:r>
            <a:rPr lang="en-US" sz="2400" kern="1200" dirty="0"/>
            <a:t> – section </a:t>
          </a:r>
          <a:r>
            <a:rPr lang="en-US" sz="2400" b="1" u="sng" kern="1200" dirty="0"/>
            <a:t>representative assessee</a:t>
          </a:r>
          <a:r>
            <a:rPr lang="en-US" sz="2400" kern="1200" dirty="0"/>
            <a:t>160(1)(iv)</a:t>
          </a:r>
        </a:p>
      </dsp:txBody>
      <dsp:txXfrm>
        <a:off x="45235" y="107335"/>
        <a:ext cx="8139130" cy="836169"/>
      </dsp:txXfrm>
    </dsp:sp>
    <dsp:sp modelId="{E18B9781-C49F-4BBD-BBFF-CCFDD53DD836}">
      <dsp:nvSpPr>
        <dsp:cNvPr id="0" name=""/>
        <dsp:cNvSpPr/>
      </dsp:nvSpPr>
      <dsp:spPr>
        <a:xfrm>
          <a:off x="0" y="1057860"/>
          <a:ext cx="8229600" cy="92663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Rate of tax and extent of taxation depends on the type of trust</a:t>
          </a:r>
        </a:p>
      </dsp:txBody>
      <dsp:txXfrm>
        <a:off x="45235" y="1103095"/>
        <a:ext cx="8139130" cy="836169"/>
      </dsp:txXfrm>
    </dsp:sp>
    <dsp:sp modelId="{FD3017AF-026D-4AB9-8A7A-E22A4BC8D464}">
      <dsp:nvSpPr>
        <dsp:cNvPr id="0" name=""/>
        <dsp:cNvSpPr/>
      </dsp:nvSpPr>
      <dsp:spPr>
        <a:xfrm>
          <a:off x="0" y="2053620"/>
          <a:ext cx="8229600" cy="92663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Revocable Trust:</a:t>
          </a:r>
        </a:p>
      </dsp:txBody>
      <dsp:txXfrm>
        <a:off x="45235" y="2098855"/>
        <a:ext cx="8139130" cy="836169"/>
      </dsp:txXfrm>
    </dsp:sp>
    <dsp:sp modelId="{7A0267F9-9B56-477B-BE2B-2093DAA44A6B}">
      <dsp:nvSpPr>
        <dsp:cNvPr id="0" name=""/>
        <dsp:cNvSpPr/>
      </dsp:nvSpPr>
      <dsp:spPr>
        <a:xfrm>
          <a:off x="0" y="2980260"/>
          <a:ext cx="8229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Section 61 – taxable in the hands of the transferor</a:t>
          </a:r>
        </a:p>
      </dsp:txBody>
      <dsp:txXfrm>
        <a:off x="0" y="2980260"/>
        <a:ext cx="8229600" cy="397440"/>
      </dsp:txXfrm>
    </dsp:sp>
    <dsp:sp modelId="{97682D7B-34A0-433D-B765-3082DE43CA09}">
      <dsp:nvSpPr>
        <dsp:cNvPr id="0" name=""/>
        <dsp:cNvSpPr/>
      </dsp:nvSpPr>
      <dsp:spPr>
        <a:xfrm>
          <a:off x="0" y="3377700"/>
          <a:ext cx="8229600" cy="92663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Irrevocable Trust:</a:t>
          </a:r>
        </a:p>
      </dsp:txBody>
      <dsp:txXfrm>
        <a:off x="45235" y="3422935"/>
        <a:ext cx="8139130" cy="836169"/>
      </dsp:txXfrm>
    </dsp:sp>
    <dsp:sp modelId="{7FAECDCA-E66A-4851-8903-67AF460B1B47}">
      <dsp:nvSpPr>
        <dsp:cNvPr id="0" name=""/>
        <dsp:cNvSpPr/>
      </dsp:nvSpPr>
      <dsp:spPr>
        <a:xfrm>
          <a:off x="0" y="4304340"/>
          <a:ext cx="8229600" cy="571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Taxable u/s. 161/164 depending upon whether it is determinate or indeterminate trust</a:t>
          </a:r>
        </a:p>
      </dsp:txBody>
      <dsp:txXfrm>
        <a:off x="0" y="4304340"/>
        <a:ext cx="8229600" cy="571320"/>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393452-349E-4A7C-8EF0-448F22698121}">
      <dsp:nvSpPr>
        <dsp:cNvPr id="0" name=""/>
        <dsp:cNvSpPr/>
      </dsp:nvSpPr>
      <dsp:spPr>
        <a:xfrm>
          <a:off x="0" y="179"/>
          <a:ext cx="8229600" cy="538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Identified beneficiaries or their class</a:t>
          </a:r>
        </a:p>
      </dsp:txBody>
      <dsp:txXfrm>
        <a:off x="26273" y="26452"/>
        <a:ext cx="8177054" cy="485654"/>
      </dsp:txXfrm>
    </dsp:sp>
    <dsp:sp modelId="{F79637A2-4C1B-4254-8E3B-B8587152FF1D}">
      <dsp:nvSpPr>
        <dsp:cNvPr id="0" name=""/>
        <dsp:cNvSpPr/>
      </dsp:nvSpPr>
      <dsp:spPr>
        <a:xfrm>
          <a:off x="0" y="604620"/>
          <a:ext cx="8229600" cy="538200"/>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Identified share</a:t>
          </a:r>
        </a:p>
      </dsp:txBody>
      <dsp:txXfrm>
        <a:off x="26273" y="630893"/>
        <a:ext cx="8177054" cy="485654"/>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E3CC8-6D49-4329-97A9-A41185D97293}">
      <dsp:nvSpPr>
        <dsp:cNvPr id="0" name=""/>
        <dsp:cNvSpPr/>
      </dsp:nvSpPr>
      <dsp:spPr>
        <a:xfrm>
          <a:off x="2285997" y="1339"/>
          <a:ext cx="3048005" cy="781347"/>
        </a:xfrm>
        <a:prstGeom prst="roundRect">
          <a:avLst>
            <a:gd name="adj" fmla="val 10000"/>
          </a:avLst>
        </a:prstGeom>
        <a:solidFill>
          <a:schemeClr val="accent1">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a:t>Beneficiaries</a:t>
          </a:r>
        </a:p>
      </dsp:txBody>
      <dsp:txXfrm>
        <a:off x="2308882" y="24224"/>
        <a:ext cx="3002235" cy="735577"/>
      </dsp:txXfrm>
    </dsp:sp>
    <dsp:sp modelId="{D981D340-64D7-419B-BD23-96436E9DD1B8}">
      <dsp:nvSpPr>
        <dsp:cNvPr id="0" name=""/>
        <dsp:cNvSpPr/>
      </dsp:nvSpPr>
      <dsp:spPr>
        <a:xfrm>
          <a:off x="1524558" y="782687"/>
          <a:ext cx="2285441" cy="312539"/>
        </a:xfrm>
        <a:custGeom>
          <a:avLst/>
          <a:gdLst/>
          <a:ahLst/>
          <a:cxnLst/>
          <a:rect l="0" t="0" r="0" b="0"/>
          <a:pathLst>
            <a:path>
              <a:moveTo>
                <a:pt x="2285441" y="0"/>
              </a:moveTo>
              <a:lnTo>
                <a:pt x="2285441" y="156269"/>
              </a:lnTo>
              <a:lnTo>
                <a:pt x="0" y="156269"/>
              </a:lnTo>
              <a:lnTo>
                <a:pt x="0" y="312539"/>
              </a:lnTo>
            </a:path>
          </a:pathLst>
        </a:custGeom>
        <a:noFill/>
        <a:ln w="1905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D0694E4-9DF2-4763-8780-B8FF2D9A0072}">
      <dsp:nvSpPr>
        <dsp:cNvPr id="0" name=""/>
        <dsp:cNvSpPr/>
      </dsp:nvSpPr>
      <dsp:spPr>
        <a:xfrm>
          <a:off x="938547" y="1095226"/>
          <a:ext cx="1172021" cy="781347"/>
        </a:xfrm>
        <a:prstGeom prst="roundRect">
          <a:avLst>
            <a:gd name="adj" fmla="val 10000"/>
          </a:avLst>
        </a:prstGeom>
        <a:solidFill>
          <a:schemeClr val="accent2">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A</a:t>
          </a:r>
        </a:p>
      </dsp:txBody>
      <dsp:txXfrm>
        <a:off x="961432" y="1118111"/>
        <a:ext cx="1126251" cy="735577"/>
      </dsp:txXfrm>
    </dsp:sp>
    <dsp:sp modelId="{F2168826-025E-4EE7-BA4A-97F4F0CDCDDA}">
      <dsp:nvSpPr>
        <dsp:cNvPr id="0" name=""/>
        <dsp:cNvSpPr/>
      </dsp:nvSpPr>
      <dsp:spPr>
        <a:xfrm>
          <a:off x="1478838" y="1876573"/>
          <a:ext cx="91440" cy="312539"/>
        </a:xfrm>
        <a:custGeom>
          <a:avLst/>
          <a:gdLst/>
          <a:ahLst/>
          <a:cxnLst/>
          <a:rect l="0" t="0" r="0" b="0"/>
          <a:pathLst>
            <a:path>
              <a:moveTo>
                <a:pt x="45720" y="0"/>
              </a:moveTo>
              <a:lnTo>
                <a:pt x="45720" y="312539"/>
              </a:lnTo>
            </a:path>
          </a:pathLst>
        </a:custGeom>
        <a:noFill/>
        <a:ln w="1905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8F39852-1609-4B29-9059-CAFAD34BD56D}">
      <dsp:nvSpPr>
        <dsp:cNvPr id="0" name=""/>
        <dsp:cNvSpPr/>
      </dsp:nvSpPr>
      <dsp:spPr>
        <a:xfrm>
          <a:off x="938547" y="2189112"/>
          <a:ext cx="1172021" cy="781347"/>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25%</a:t>
          </a:r>
        </a:p>
      </dsp:txBody>
      <dsp:txXfrm>
        <a:off x="961432" y="2211997"/>
        <a:ext cx="1126251" cy="735577"/>
      </dsp:txXfrm>
    </dsp:sp>
    <dsp:sp modelId="{17DD43A3-194A-40D9-824E-B7B0EAA96E6D}">
      <dsp:nvSpPr>
        <dsp:cNvPr id="0" name=""/>
        <dsp:cNvSpPr/>
      </dsp:nvSpPr>
      <dsp:spPr>
        <a:xfrm>
          <a:off x="3048186" y="782687"/>
          <a:ext cx="761813" cy="312539"/>
        </a:xfrm>
        <a:custGeom>
          <a:avLst/>
          <a:gdLst/>
          <a:ahLst/>
          <a:cxnLst/>
          <a:rect l="0" t="0" r="0" b="0"/>
          <a:pathLst>
            <a:path>
              <a:moveTo>
                <a:pt x="761813" y="0"/>
              </a:moveTo>
              <a:lnTo>
                <a:pt x="761813" y="156269"/>
              </a:lnTo>
              <a:lnTo>
                <a:pt x="0" y="156269"/>
              </a:lnTo>
              <a:lnTo>
                <a:pt x="0" y="312539"/>
              </a:lnTo>
            </a:path>
          </a:pathLst>
        </a:custGeom>
        <a:noFill/>
        <a:ln w="1905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8ADF90A-FDD2-4ED6-AE33-7DAEECEBEBA0}">
      <dsp:nvSpPr>
        <dsp:cNvPr id="0" name=""/>
        <dsp:cNvSpPr/>
      </dsp:nvSpPr>
      <dsp:spPr>
        <a:xfrm>
          <a:off x="2462175" y="1095226"/>
          <a:ext cx="1172021" cy="781347"/>
        </a:xfrm>
        <a:prstGeom prst="roundRect">
          <a:avLst>
            <a:gd name="adj" fmla="val 10000"/>
          </a:avLst>
        </a:prstGeom>
        <a:solidFill>
          <a:schemeClr val="accent2">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B </a:t>
          </a:r>
        </a:p>
      </dsp:txBody>
      <dsp:txXfrm>
        <a:off x="2485060" y="1118111"/>
        <a:ext cx="1126251" cy="735577"/>
      </dsp:txXfrm>
    </dsp:sp>
    <dsp:sp modelId="{9895B308-3124-47E1-8BA1-9828ED93A1BC}">
      <dsp:nvSpPr>
        <dsp:cNvPr id="0" name=""/>
        <dsp:cNvSpPr/>
      </dsp:nvSpPr>
      <dsp:spPr>
        <a:xfrm>
          <a:off x="3002466" y="1876573"/>
          <a:ext cx="91440" cy="312539"/>
        </a:xfrm>
        <a:custGeom>
          <a:avLst/>
          <a:gdLst/>
          <a:ahLst/>
          <a:cxnLst/>
          <a:rect l="0" t="0" r="0" b="0"/>
          <a:pathLst>
            <a:path>
              <a:moveTo>
                <a:pt x="45720" y="0"/>
              </a:moveTo>
              <a:lnTo>
                <a:pt x="45720" y="312539"/>
              </a:lnTo>
            </a:path>
          </a:pathLst>
        </a:custGeom>
        <a:noFill/>
        <a:ln w="1905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000D182-DD2D-4207-88CB-8841163CC3CE}">
      <dsp:nvSpPr>
        <dsp:cNvPr id="0" name=""/>
        <dsp:cNvSpPr/>
      </dsp:nvSpPr>
      <dsp:spPr>
        <a:xfrm>
          <a:off x="2462175" y="2189112"/>
          <a:ext cx="1172021" cy="781347"/>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25%</a:t>
          </a:r>
        </a:p>
      </dsp:txBody>
      <dsp:txXfrm>
        <a:off x="2485060" y="2211997"/>
        <a:ext cx="1126251" cy="735577"/>
      </dsp:txXfrm>
    </dsp:sp>
    <dsp:sp modelId="{073FCCBF-FBA0-45FE-A7B0-201F97A417D4}">
      <dsp:nvSpPr>
        <dsp:cNvPr id="0" name=""/>
        <dsp:cNvSpPr/>
      </dsp:nvSpPr>
      <dsp:spPr>
        <a:xfrm>
          <a:off x="3810000" y="782687"/>
          <a:ext cx="761813" cy="312539"/>
        </a:xfrm>
        <a:custGeom>
          <a:avLst/>
          <a:gdLst/>
          <a:ahLst/>
          <a:cxnLst/>
          <a:rect l="0" t="0" r="0" b="0"/>
          <a:pathLst>
            <a:path>
              <a:moveTo>
                <a:pt x="0" y="0"/>
              </a:moveTo>
              <a:lnTo>
                <a:pt x="0" y="156269"/>
              </a:lnTo>
              <a:lnTo>
                <a:pt x="761813" y="156269"/>
              </a:lnTo>
              <a:lnTo>
                <a:pt x="761813" y="312539"/>
              </a:lnTo>
            </a:path>
          </a:pathLst>
        </a:custGeom>
        <a:noFill/>
        <a:ln w="1905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6C63A5-13DE-435D-B095-B29CA98D1341}">
      <dsp:nvSpPr>
        <dsp:cNvPr id="0" name=""/>
        <dsp:cNvSpPr/>
      </dsp:nvSpPr>
      <dsp:spPr>
        <a:xfrm>
          <a:off x="3985803" y="1095226"/>
          <a:ext cx="1172021" cy="781347"/>
        </a:xfrm>
        <a:prstGeom prst="roundRect">
          <a:avLst>
            <a:gd name="adj" fmla="val 10000"/>
          </a:avLst>
        </a:prstGeom>
        <a:solidFill>
          <a:schemeClr val="accent2">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C</a:t>
          </a:r>
        </a:p>
      </dsp:txBody>
      <dsp:txXfrm>
        <a:off x="4008688" y="1118111"/>
        <a:ext cx="1126251" cy="735577"/>
      </dsp:txXfrm>
    </dsp:sp>
    <dsp:sp modelId="{4FDD169A-1320-475E-ADC7-82C669919F02}">
      <dsp:nvSpPr>
        <dsp:cNvPr id="0" name=""/>
        <dsp:cNvSpPr/>
      </dsp:nvSpPr>
      <dsp:spPr>
        <a:xfrm>
          <a:off x="4526093" y="1876573"/>
          <a:ext cx="91440" cy="312539"/>
        </a:xfrm>
        <a:custGeom>
          <a:avLst/>
          <a:gdLst/>
          <a:ahLst/>
          <a:cxnLst/>
          <a:rect l="0" t="0" r="0" b="0"/>
          <a:pathLst>
            <a:path>
              <a:moveTo>
                <a:pt x="45720" y="0"/>
              </a:moveTo>
              <a:lnTo>
                <a:pt x="45720" y="312539"/>
              </a:lnTo>
            </a:path>
          </a:pathLst>
        </a:custGeom>
        <a:noFill/>
        <a:ln w="1905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B3E1D1-E91B-490F-A8FD-7C47AACFCA99}">
      <dsp:nvSpPr>
        <dsp:cNvPr id="0" name=""/>
        <dsp:cNvSpPr/>
      </dsp:nvSpPr>
      <dsp:spPr>
        <a:xfrm>
          <a:off x="3985803" y="2189112"/>
          <a:ext cx="1172021" cy="781347"/>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25%</a:t>
          </a:r>
        </a:p>
      </dsp:txBody>
      <dsp:txXfrm>
        <a:off x="4008688" y="2211997"/>
        <a:ext cx="1126251" cy="735577"/>
      </dsp:txXfrm>
    </dsp:sp>
    <dsp:sp modelId="{7AA9A86B-C057-450D-879E-AF79CB50A051}">
      <dsp:nvSpPr>
        <dsp:cNvPr id="0" name=""/>
        <dsp:cNvSpPr/>
      </dsp:nvSpPr>
      <dsp:spPr>
        <a:xfrm>
          <a:off x="3810000" y="782687"/>
          <a:ext cx="2285441" cy="312539"/>
        </a:xfrm>
        <a:custGeom>
          <a:avLst/>
          <a:gdLst/>
          <a:ahLst/>
          <a:cxnLst/>
          <a:rect l="0" t="0" r="0" b="0"/>
          <a:pathLst>
            <a:path>
              <a:moveTo>
                <a:pt x="0" y="0"/>
              </a:moveTo>
              <a:lnTo>
                <a:pt x="0" y="156269"/>
              </a:lnTo>
              <a:lnTo>
                <a:pt x="2285441" y="156269"/>
              </a:lnTo>
              <a:lnTo>
                <a:pt x="2285441" y="312539"/>
              </a:lnTo>
            </a:path>
          </a:pathLst>
        </a:custGeom>
        <a:noFill/>
        <a:ln w="1905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37F24C1-6F8B-4365-AC14-CC2724F12655}">
      <dsp:nvSpPr>
        <dsp:cNvPr id="0" name=""/>
        <dsp:cNvSpPr/>
      </dsp:nvSpPr>
      <dsp:spPr>
        <a:xfrm>
          <a:off x="5509431" y="1095226"/>
          <a:ext cx="1172021" cy="781347"/>
        </a:xfrm>
        <a:prstGeom prst="roundRect">
          <a:avLst>
            <a:gd name="adj" fmla="val 10000"/>
          </a:avLst>
        </a:prstGeom>
        <a:solidFill>
          <a:schemeClr val="accent2">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ABC Charitable Trust</a:t>
          </a:r>
        </a:p>
      </dsp:txBody>
      <dsp:txXfrm>
        <a:off x="5532316" y="1118111"/>
        <a:ext cx="1126251" cy="735577"/>
      </dsp:txXfrm>
    </dsp:sp>
    <dsp:sp modelId="{3BD94928-D287-4EA1-9D4F-E76857CF3D84}">
      <dsp:nvSpPr>
        <dsp:cNvPr id="0" name=""/>
        <dsp:cNvSpPr/>
      </dsp:nvSpPr>
      <dsp:spPr>
        <a:xfrm>
          <a:off x="6049721" y="1876573"/>
          <a:ext cx="91440" cy="312539"/>
        </a:xfrm>
        <a:custGeom>
          <a:avLst/>
          <a:gdLst/>
          <a:ahLst/>
          <a:cxnLst/>
          <a:rect l="0" t="0" r="0" b="0"/>
          <a:pathLst>
            <a:path>
              <a:moveTo>
                <a:pt x="45720" y="0"/>
              </a:moveTo>
              <a:lnTo>
                <a:pt x="45720" y="312539"/>
              </a:lnTo>
            </a:path>
          </a:pathLst>
        </a:custGeom>
        <a:noFill/>
        <a:ln w="19050" cap="flat"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5B27D17-CA0E-4756-8F63-FC74D9E339EE}">
      <dsp:nvSpPr>
        <dsp:cNvPr id="0" name=""/>
        <dsp:cNvSpPr/>
      </dsp:nvSpPr>
      <dsp:spPr>
        <a:xfrm>
          <a:off x="5509431" y="2189112"/>
          <a:ext cx="1172021" cy="781347"/>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25%</a:t>
          </a:r>
        </a:p>
      </dsp:txBody>
      <dsp:txXfrm>
        <a:off x="5532316" y="2211997"/>
        <a:ext cx="1126251" cy="735577"/>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D5173-D6AD-4742-B9BD-5A225F535AEA}">
      <dsp:nvSpPr>
        <dsp:cNvPr id="0" name=""/>
        <dsp:cNvSpPr/>
      </dsp:nvSpPr>
      <dsp:spPr>
        <a:xfrm>
          <a:off x="0" y="0"/>
          <a:ext cx="8229600" cy="87457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Taxable under Section 161</a:t>
          </a:r>
        </a:p>
      </dsp:txBody>
      <dsp:txXfrm>
        <a:off x="42693" y="42693"/>
        <a:ext cx="8144214" cy="789189"/>
      </dsp:txXfrm>
    </dsp:sp>
    <dsp:sp modelId="{02509830-4639-4638-9F86-CCEC20E3C8FA}">
      <dsp:nvSpPr>
        <dsp:cNvPr id="0" name=""/>
        <dsp:cNvSpPr/>
      </dsp:nvSpPr>
      <dsp:spPr>
        <a:xfrm>
          <a:off x="0" y="1037842"/>
          <a:ext cx="8229600" cy="87457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Tax liability co-extensive with that of the beneficiary;</a:t>
          </a:r>
        </a:p>
      </dsp:txBody>
      <dsp:txXfrm>
        <a:off x="42693" y="1080535"/>
        <a:ext cx="8144214" cy="789189"/>
      </dsp:txXfrm>
    </dsp:sp>
    <dsp:sp modelId="{26FA0C7B-3EB8-497A-8325-15F068824826}">
      <dsp:nvSpPr>
        <dsp:cNvPr id="0" name=""/>
        <dsp:cNvSpPr/>
      </dsp:nvSpPr>
      <dsp:spPr>
        <a:xfrm>
          <a:off x="0" y="1978657"/>
          <a:ext cx="8229600" cy="87457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a:t>
          </a:r>
          <a:r>
            <a:rPr lang="en-US" sz="2300" b="1" u="sng" kern="1200" dirty="0"/>
            <a:t>in the like manner and to the same extent</a:t>
          </a:r>
          <a:r>
            <a:rPr lang="en-US" sz="2300" kern="1200" dirty="0"/>
            <a:t>’ as the beneficiary, </a:t>
          </a:r>
        </a:p>
      </dsp:txBody>
      <dsp:txXfrm>
        <a:off x="42693" y="2021350"/>
        <a:ext cx="8144214" cy="789189"/>
      </dsp:txXfrm>
    </dsp:sp>
    <dsp:sp modelId="{FBB0B240-51FF-479D-A149-300DC47C441C}">
      <dsp:nvSpPr>
        <dsp:cNvPr id="0" name=""/>
        <dsp:cNvSpPr/>
      </dsp:nvSpPr>
      <dsp:spPr>
        <a:xfrm>
          <a:off x="0" y="2853232"/>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except </a:t>
          </a:r>
          <a:r>
            <a:rPr lang="en-US" sz="1800" kern="1200" dirty="0"/>
            <a:t>in case of business income, which is taxed at MMR ;</a:t>
          </a:r>
        </a:p>
      </dsp:txBody>
      <dsp:txXfrm>
        <a:off x="0" y="2853232"/>
        <a:ext cx="8229600" cy="380880"/>
      </dsp:txXfrm>
    </dsp:sp>
    <dsp:sp modelId="{6697861B-2041-47E0-8B7E-DF8A9B893202}">
      <dsp:nvSpPr>
        <dsp:cNvPr id="0" name=""/>
        <dsp:cNvSpPr/>
      </dsp:nvSpPr>
      <dsp:spPr>
        <a:xfrm>
          <a:off x="0" y="3234112"/>
          <a:ext cx="8229600" cy="87457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U/s. 166, AO has an option to tax beneficiaries instead of the trustee</a:t>
          </a:r>
        </a:p>
      </dsp:txBody>
      <dsp:txXfrm>
        <a:off x="42693" y="3276805"/>
        <a:ext cx="8144214" cy="789189"/>
      </dsp:txXfrm>
    </dsp:sp>
    <dsp:sp modelId="{225DF9EB-A181-40EE-B7FA-2A6FACB1530F}">
      <dsp:nvSpPr>
        <dsp:cNvPr id="0" name=""/>
        <dsp:cNvSpPr/>
      </dsp:nvSpPr>
      <dsp:spPr>
        <a:xfrm>
          <a:off x="0" y="4108687"/>
          <a:ext cx="8229600" cy="1356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Practically in all specific trusts income is offered in hands of beneficiaries</a:t>
          </a:r>
        </a:p>
        <a:p>
          <a:pPr marL="171450" lvl="1" indent="-171450" algn="l" defTabSz="800100" rtl="0">
            <a:lnSpc>
              <a:spcPct val="90000"/>
            </a:lnSpc>
            <a:spcBef>
              <a:spcPct val="0"/>
            </a:spcBef>
            <a:spcAft>
              <a:spcPct val="20000"/>
            </a:spcAft>
            <a:buChar char="••"/>
          </a:pPr>
          <a:r>
            <a:rPr lang="en-US" sz="1800" kern="1200" dirty="0"/>
            <a:t>once the income is assessed in the hands of beneficiary it cannot be assessed in the hands of Trust and vice versa - CIT v. Dr. David Joseph (214 ITR 658)</a:t>
          </a:r>
        </a:p>
        <a:p>
          <a:pPr marL="171450" lvl="1" indent="-171450" algn="l" defTabSz="800100">
            <a:lnSpc>
              <a:spcPct val="90000"/>
            </a:lnSpc>
            <a:spcBef>
              <a:spcPct val="0"/>
            </a:spcBef>
            <a:spcAft>
              <a:spcPct val="20000"/>
            </a:spcAft>
            <a:buChar char="••"/>
          </a:pPr>
          <a:endParaRPr lang="en-US" sz="1800" kern="1200" dirty="0"/>
        </a:p>
      </dsp:txBody>
      <dsp:txXfrm>
        <a:off x="0" y="4108687"/>
        <a:ext cx="8229600" cy="1356885"/>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D3D78-A885-4A36-96CE-0BBB1B53833F}">
      <dsp:nvSpPr>
        <dsp:cNvPr id="0" name=""/>
        <dsp:cNvSpPr/>
      </dsp:nvSpPr>
      <dsp:spPr>
        <a:xfrm>
          <a:off x="4986854" y="1928274"/>
          <a:ext cx="238893" cy="732606"/>
        </a:xfrm>
        <a:custGeom>
          <a:avLst/>
          <a:gdLst/>
          <a:ahLst/>
          <a:cxnLst/>
          <a:rect l="0" t="0" r="0" b="0"/>
          <a:pathLst>
            <a:path>
              <a:moveTo>
                <a:pt x="0" y="0"/>
              </a:moveTo>
              <a:lnTo>
                <a:pt x="0" y="732606"/>
              </a:lnTo>
              <a:lnTo>
                <a:pt x="238893" y="732606"/>
              </a:lnTo>
            </a:path>
          </a:pathLst>
        </a:custGeom>
        <a:noFill/>
        <a:ln w="1905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E01E5B6-3190-458B-8A1B-32448A7D19AD}">
      <dsp:nvSpPr>
        <dsp:cNvPr id="0" name=""/>
        <dsp:cNvSpPr/>
      </dsp:nvSpPr>
      <dsp:spPr>
        <a:xfrm>
          <a:off x="4377675" y="797511"/>
          <a:ext cx="1246228" cy="334450"/>
        </a:xfrm>
        <a:custGeom>
          <a:avLst/>
          <a:gdLst/>
          <a:ahLst/>
          <a:cxnLst/>
          <a:rect l="0" t="0" r="0" b="0"/>
          <a:pathLst>
            <a:path>
              <a:moveTo>
                <a:pt x="0" y="0"/>
              </a:moveTo>
              <a:lnTo>
                <a:pt x="0" y="167225"/>
              </a:lnTo>
              <a:lnTo>
                <a:pt x="1246228" y="167225"/>
              </a:lnTo>
              <a:lnTo>
                <a:pt x="1246228" y="334450"/>
              </a:lnTo>
            </a:path>
          </a:pathLst>
        </a:custGeom>
        <a:noFill/>
        <a:ln w="1905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08FEFB4-0FA4-41C9-AD22-80AAFF89B049}">
      <dsp:nvSpPr>
        <dsp:cNvPr id="0" name=""/>
        <dsp:cNvSpPr/>
      </dsp:nvSpPr>
      <dsp:spPr>
        <a:xfrm>
          <a:off x="3457935" y="3059037"/>
          <a:ext cx="238893" cy="732606"/>
        </a:xfrm>
        <a:custGeom>
          <a:avLst/>
          <a:gdLst/>
          <a:ahLst/>
          <a:cxnLst/>
          <a:rect l="0" t="0" r="0" b="0"/>
          <a:pathLst>
            <a:path>
              <a:moveTo>
                <a:pt x="0" y="0"/>
              </a:moveTo>
              <a:lnTo>
                <a:pt x="0" y="732606"/>
              </a:lnTo>
              <a:lnTo>
                <a:pt x="238893" y="732606"/>
              </a:lnTo>
            </a:path>
          </a:pathLst>
        </a:custGeom>
        <a:noFill/>
        <a:ln w="1905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0B43D1C-9FE1-4A5D-A876-C963CE9F4052}">
      <dsp:nvSpPr>
        <dsp:cNvPr id="0" name=""/>
        <dsp:cNvSpPr/>
      </dsp:nvSpPr>
      <dsp:spPr>
        <a:xfrm>
          <a:off x="3131447" y="1928274"/>
          <a:ext cx="963537" cy="334450"/>
        </a:xfrm>
        <a:custGeom>
          <a:avLst/>
          <a:gdLst/>
          <a:ahLst/>
          <a:cxnLst/>
          <a:rect l="0" t="0" r="0" b="0"/>
          <a:pathLst>
            <a:path>
              <a:moveTo>
                <a:pt x="0" y="0"/>
              </a:moveTo>
              <a:lnTo>
                <a:pt x="0" y="167225"/>
              </a:lnTo>
              <a:lnTo>
                <a:pt x="963537" y="167225"/>
              </a:lnTo>
              <a:lnTo>
                <a:pt x="963537" y="334450"/>
              </a:lnTo>
            </a:path>
          </a:pathLst>
        </a:custGeom>
        <a:noFill/>
        <a:ln w="1905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524A37-8EF2-42F7-B6D8-708156146729}">
      <dsp:nvSpPr>
        <dsp:cNvPr id="0" name=""/>
        <dsp:cNvSpPr/>
      </dsp:nvSpPr>
      <dsp:spPr>
        <a:xfrm>
          <a:off x="1530860" y="3059037"/>
          <a:ext cx="238893" cy="732606"/>
        </a:xfrm>
        <a:custGeom>
          <a:avLst/>
          <a:gdLst/>
          <a:ahLst/>
          <a:cxnLst/>
          <a:rect l="0" t="0" r="0" b="0"/>
          <a:pathLst>
            <a:path>
              <a:moveTo>
                <a:pt x="0" y="0"/>
              </a:moveTo>
              <a:lnTo>
                <a:pt x="0" y="732606"/>
              </a:lnTo>
              <a:lnTo>
                <a:pt x="238893" y="732606"/>
              </a:lnTo>
            </a:path>
          </a:pathLst>
        </a:custGeom>
        <a:noFill/>
        <a:ln w="1905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ECC361-C2DF-4EAE-9C73-9787273A533A}">
      <dsp:nvSpPr>
        <dsp:cNvPr id="0" name=""/>
        <dsp:cNvSpPr/>
      </dsp:nvSpPr>
      <dsp:spPr>
        <a:xfrm>
          <a:off x="2167910" y="1928274"/>
          <a:ext cx="963537" cy="334450"/>
        </a:xfrm>
        <a:custGeom>
          <a:avLst/>
          <a:gdLst/>
          <a:ahLst/>
          <a:cxnLst/>
          <a:rect l="0" t="0" r="0" b="0"/>
          <a:pathLst>
            <a:path>
              <a:moveTo>
                <a:pt x="963537" y="0"/>
              </a:moveTo>
              <a:lnTo>
                <a:pt x="963537" y="167225"/>
              </a:lnTo>
              <a:lnTo>
                <a:pt x="0" y="167225"/>
              </a:lnTo>
              <a:lnTo>
                <a:pt x="0" y="334450"/>
              </a:lnTo>
            </a:path>
          </a:pathLst>
        </a:custGeom>
        <a:noFill/>
        <a:ln w="1905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39DD339-1937-4ACA-82AC-E078A128A5BA}">
      <dsp:nvSpPr>
        <dsp:cNvPr id="0" name=""/>
        <dsp:cNvSpPr/>
      </dsp:nvSpPr>
      <dsp:spPr>
        <a:xfrm>
          <a:off x="3131447" y="797511"/>
          <a:ext cx="1246228" cy="334450"/>
        </a:xfrm>
        <a:custGeom>
          <a:avLst/>
          <a:gdLst/>
          <a:ahLst/>
          <a:cxnLst/>
          <a:rect l="0" t="0" r="0" b="0"/>
          <a:pathLst>
            <a:path>
              <a:moveTo>
                <a:pt x="1246228" y="0"/>
              </a:moveTo>
              <a:lnTo>
                <a:pt x="1246228" y="167225"/>
              </a:lnTo>
              <a:lnTo>
                <a:pt x="0" y="167225"/>
              </a:lnTo>
              <a:lnTo>
                <a:pt x="0" y="334450"/>
              </a:lnTo>
            </a:path>
          </a:pathLst>
        </a:custGeom>
        <a:noFill/>
        <a:ln w="1905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2043FA6-E245-4A04-856F-FFEFAC7968A5}">
      <dsp:nvSpPr>
        <dsp:cNvPr id="0" name=""/>
        <dsp:cNvSpPr/>
      </dsp:nvSpPr>
      <dsp:spPr>
        <a:xfrm>
          <a:off x="3581364" y="1199"/>
          <a:ext cx="1592623" cy="796311"/>
        </a:xfrm>
        <a:prstGeom prst="rect">
          <a:avLst/>
        </a:prstGeom>
        <a:solidFill>
          <a:schemeClr val="accent3">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Specific Trust</a:t>
          </a:r>
        </a:p>
      </dsp:txBody>
      <dsp:txXfrm>
        <a:off x="3581364" y="1199"/>
        <a:ext cx="1592623" cy="796311"/>
      </dsp:txXfrm>
    </dsp:sp>
    <dsp:sp modelId="{7AFD757B-7C05-4C1C-8F29-A7C69991047B}">
      <dsp:nvSpPr>
        <dsp:cNvPr id="0" name=""/>
        <dsp:cNvSpPr/>
      </dsp:nvSpPr>
      <dsp:spPr>
        <a:xfrm>
          <a:off x="2335135" y="1131962"/>
          <a:ext cx="1592623" cy="796311"/>
        </a:xfrm>
        <a:prstGeom prst="rect">
          <a:avLst/>
        </a:prstGeom>
        <a:solidFill>
          <a:schemeClr val="accent5">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Carries Business</a:t>
          </a:r>
        </a:p>
      </dsp:txBody>
      <dsp:txXfrm>
        <a:off x="2335135" y="1131962"/>
        <a:ext cx="1592623" cy="796311"/>
      </dsp:txXfrm>
    </dsp:sp>
    <dsp:sp modelId="{EB423946-8720-4414-A2EE-01EE8EBDFA77}">
      <dsp:nvSpPr>
        <dsp:cNvPr id="0" name=""/>
        <dsp:cNvSpPr/>
      </dsp:nvSpPr>
      <dsp:spPr>
        <a:xfrm>
          <a:off x="1371598" y="2262725"/>
          <a:ext cx="1592623" cy="796311"/>
        </a:xfrm>
        <a:prstGeom prst="rect">
          <a:avLst/>
        </a:prstGeom>
        <a:solidFill>
          <a:schemeClr val="accent6">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Non testamentary</a:t>
          </a:r>
        </a:p>
      </dsp:txBody>
      <dsp:txXfrm>
        <a:off x="1371598" y="2262725"/>
        <a:ext cx="1592623" cy="796311"/>
      </dsp:txXfrm>
    </dsp:sp>
    <dsp:sp modelId="{C6EA80F7-FF64-4F13-ACE2-57D0A1D08AE6}">
      <dsp:nvSpPr>
        <dsp:cNvPr id="0" name=""/>
        <dsp:cNvSpPr/>
      </dsp:nvSpPr>
      <dsp:spPr>
        <a:xfrm>
          <a:off x="1769754" y="3393488"/>
          <a:ext cx="1592623" cy="796311"/>
        </a:xfrm>
        <a:prstGeom prst="rect">
          <a:avLst/>
        </a:prstGeom>
        <a:solidFill>
          <a:schemeClr val="accent1">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Income Taxable at MMR</a:t>
          </a:r>
        </a:p>
      </dsp:txBody>
      <dsp:txXfrm>
        <a:off x="1769754" y="3393488"/>
        <a:ext cx="1592623" cy="796311"/>
      </dsp:txXfrm>
    </dsp:sp>
    <dsp:sp modelId="{5DC34AF7-984B-4B44-A822-B86B88CB24E8}">
      <dsp:nvSpPr>
        <dsp:cNvPr id="0" name=""/>
        <dsp:cNvSpPr/>
      </dsp:nvSpPr>
      <dsp:spPr>
        <a:xfrm>
          <a:off x="3298673" y="2262725"/>
          <a:ext cx="1592623" cy="796311"/>
        </a:xfrm>
        <a:prstGeom prst="rect">
          <a:avLst/>
        </a:prstGeom>
        <a:solidFill>
          <a:schemeClr val="accent6">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Testamentary Trust*</a:t>
          </a:r>
        </a:p>
      </dsp:txBody>
      <dsp:txXfrm>
        <a:off x="3298673" y="2262725"/>
        <a:ext cx="1592623" cy="796311"/>
      </dsp:txXfrm>
    </dsp:sp>
    <dsp:sp modelId="{E1A1562F-05BF-47EB-A062-F8840FCDE761}">
      <dsp:nvSpPr>
        <dsp:cNvPr id="0" name=""/>
        <dsp:cNvSpPr/>
      </dsp:nvSpPr>
      <dsp:spPr>
        <a:xfrm>
          <a:off x="3696829" y="3393488"/>
          <a:ext cx="1592623" cy="796311"/>
        </a:xfrm>
        <a:prstGeom prst="rect">
          <a:avLst/>
        </a:prstGeom>
        <a:solidFill>
          <a:schemeClr val="accent1">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Rate applicable to every beneficiary</a:t>
          </a:r>
        </a:p>
      </dsp:txBody>
      <dsp:txXfrm>
        <a:off x="3696829" y="3393488"/>
        <a:ext cx="1592623" cy="796311"/>
      </dsp:txXfrm>
    </dsp:sp>
    <dsp:sp modelId="{ACC5CD68-A09F-416B-B39B-BA86EC551278}">
      <dsp:nvSpPr>
        <dsp:cNvPr id="0" name=""/>
        <dsp:cNvSpPr/>
      </dsp:nvSpPr>
      <dsp:spPr>
        <a:xfrm>
          <a:off x="4827592" y="1131962"/>
          <a:ext cx="1592623" cy="796311"/>
        </a:xfrm>
        <a:prstGeom prst="rect">
          <a:avLst/>
        </a:prstGeom>
        <a:solidFill>
          <a:schemeClr val="accent5">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No </a:t>
          </a:r>
        </a:p>
        <a:p>
          <a:pPr lvl="0" algn="ctr" defTabSz="755650" rtl="0">
            <a:lnSpc>
              <a:spcPct val="90000"/>
            </a:lnSpc>
            <a:spcBef>
              <a:spcPct val="0"/>
            </a:spcBef>
            <a:spcAft>
              <a:spcPct val="35000"/>
            </a:spcAft>
          </a:pPr>
          <a:r>
            <a:rPr lang="en-US" sz="1700" kern="1200" dirty="0"/>
            <a:t>Business </a:t>
          </a:r>
        </a:p>
      </dsp:txBody>
      <dsp:txXfrm>
        <a:off x="4827592" y="1131962"/>
        <a:ext cx="1592623" cy="796311"/>
      </dsp:txXfrm>
    </dsp:sp>
    <dsp:sp modelId="{2EB53C82-7220-4CEC-B747-2778B6353531}">
      <dsp:nvSpPr>
        <dsp:cNvPr id="0" name=""/>
        <dsp:cNvSpPr/>
      </dsp:nvSpPr>
      <dsp:spPr>
        <a:xfrm>
          <a:off x="5225747" y="2262725"/>
          <a:ext cx="1860853" cy="796311"/>
        </a:xfrm>
        <a:prstGeom prst="rect">
          <a:avLst/>
        </a:prstGeom>
        <a:solidFill>
          <a:schemeClr val="accent6">
            <a:hueOff val="0"/>
            <a:satOff val="0"/>
            <a:lumOff val="0"/>
            <a:alphaOff val="0"/>
          </a:schemeClr>
        </a:solidFill>
        <a:ln>
          <a:noFill/>
        </a:ln>
        <a:effectLst>
          <a:outerShdw blurRad="381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en-US" sz="1700" kern="1200" dirty="0"/>
            <a:t>Rate applicable to every beneficiary</a:t>
          </a:r>
        </a:p>
      </dsp:txBody>
      <dsp:txXfrm>
        <a:off x="5225747" y="2262725"/>
        <a:ext cx="1860853" cy="796311"/>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3C2C3-EFCA-4B6A-9143-AF9D5EA230CD}">
      <dsp:nvSpPr>
        <dsp:cNvPr id="0" name=""/>
        <dsp:cNvSpPr/>
      </dsp:nvSpPr>
      <dsp:spPr>
        <a:xfrm>
          <a:off x="0" y="67708"/>
          <a:ext cx="8229600" cy="206760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en-US" sz="2500" kern="1200" dirty="0"/>
            <a:t>held that the words </a:t>
          </a:r>
          <a:r>
            <a:rPr lang="en-US" sz="2500" i="1" u="sng" kern="1200" dirty="0"/>
            <a:t>'in like manner and to the same extent </a:t>
          </a:r>
          <a:r>
            <a:rPr lang="en-US" sz="2500" kern="1200" dirty="0"/>
            <a:t>' have to be construed that there would have to be </a:t>
          </a:r>
          <a:r>
            <a:rPr lang="en-US" sz="2500" u="sng" kern="1200" dirty="0"/>
            <a:t>as many assessments on the trustees as there are beneficiaries with determinate and known shares</a:t>
          </a:r>
          <a:r>
            <a:rPr lang="en-US" sz="2500" kern="1200" dirty="0"/>
            <a:t>. </a:t>
          </a:r>
        </a:p>
      </dsp:txBody>
      <dsp:txXfrm>
        <a:off x="100932" y="168640"/>
        <a:ext cx="8027736" cy="1865745"/>
      </dsp:txXfrm>
    </dsp:sp>
    <dsp:sp modelId="{34EF70F6-BB43-4F51-A2D8-09D732EBAE3A}">
      <dsp:nvSpPr>
        <dsp:cNvPr id="0" name=""/>
        <dsp:cNvSpPr/>
      </dsp:nvSpPr>
      <dsp:spPr>
        <a:xfrm>
          <a:off x="0" y="2207317"/>
          <a:ext cx="8229600" cy="20676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a:t>In a number of cases it has been held that if the beneficiary is an individual then the status of the trustee would also be that of an individual. This would be so even if there is more than one beneficiary provided all of them are individuals. </a:t>
          </a:r>
        </a:p>
      </dsp:txBody>
      <dsp:txXfrm>
        <a:off x="100932" y="2308249"/>
        <a:ext cx="8027736" cy="1865745"/>
      </dsp:txXfrm>
    </dsp:sp>
    <dsp:sp modelId="{38076BB4-7101-4E0C-976A-0537C4E9803C}">
      <dsp:nvSpPr>
        <dsp:cNvPr id="0" name=""/>
        <dsp:cNvSpPr/>
      </dsp:nvSpPr>
      <dsp:spPr>
        <a:xfrm>
          <a:off x="0" y="4274926"/>
          <a:ext cx="8229600"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The assessment will be taxed at individual rates of taxes applicable to total income of each beneficiary.</a:t>
          </a:r>
        </a:p>
      </dsp:txBody>
      <dsp:txXfrm>
        <a:off x="0" y="4274926"/>
        <a:ext cx="8229600" cy="595125"/>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2544A-E80D-4FC6-A3D7-24F33ECB2D5F}">
      <dsp:nvSpPr>
        <dsp:cNvPr id="0" name=""/>
        <dsp:cNvSpPr/>
      </dsp:nvSpPr>
      <dsp:spPr>
        <a:xfrm>
          <a:off x="0" y="76863"/>
          <a:ext cx="8229600" cy="955597"/>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a:t>A. There would have to be as many assessments on Trustees with determinate or known shares.</a:t>
          </a:r>
        </a:p>
      </dsp:txBody>
      <dsp:txXfrm>
        <a:off x="46648" y="123511"/>
        <a:ext cx="8136304" cy="862301"/>
      </dsp:txXfrm>
    </dsp:sp>
    <dsp:sp modelId="{FF8DB246-03DD-440F-8A53-CADC5D841DFC}">
      <dsp:nvSpPr>
        <dsp:cNvPr id="0" name=""/>
        <dsp:cNvSpPr/>
      </dsp:nvSpPr>
      <dsp:spPr>
        <a:xfrm>
          <a:off x="0" y="1084301"/>
          <a:ext cx="8229600" cy="955597"/>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a:t>B. Assessment of the trustee would have to be made in the same status as that of the beneficiary whose income is sought to be taxed</a:t>
          </a:r>
        </a:p>
      </dsp:txBody>
      <dsp:txXfrm>
        <a:off x="46648" y="1130949"/>
        <a:ext cx="8136304" cy="862301"/>
      </dsp:txXfrm>
    </dsp:sp>
    <dsp:sp modelId="{6316FE37-8093-43A3-8B38-6E5416C673E3}">
      <dsp:nvSpPr>
        <dsp:cNvPr id="0" name=""/>
        <dsp:cNvSpPr/>
      </dsp:nvSpPr>
      <dsp:spPr>
        <a:xfrm>
          <a:off x="0" y="2091738"/>
          <a:ext cx="8229600" cy="955597"/>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a:t>C. The amount of tax payable by trustee would be the same as that payable by each beneficiary in respect of his beneficial interest, if he were to be assessed  directly.</a:t>
          </a:r>
        </a:p>
      </dsp:txBody>
      <dsp:txXfrm>
        <a:off x="46648" y="2138386"/>
        <a:ext cx="8136304" cy="862301"/>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E668B-694B-49AE-8E79-E9ABDE56E78C}">
      <dsp:nvSpPr>
        <dsp:cNvPr id="0" name=""/>
        <dsp:cNvSpPr/>
      </dsp:nvSpPr>
      <dsp:spPr>
        <a:xfrm>
          <a:off x="0" y="12959"/>
          <a:ext cx="8229600" cy="912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No right of beneficiary, </a:t>
          </a:r>
          <a:r>
            <a:rPr lang="en-US" sz="2400" b="1" u="sng" kern="1200" dirty="0"/>
            <a:t>only hope</a:t>
          </a:r>
          <a:endParaRPr lang="en-US" sz="2400" kern="1200" dirty="0"/>
        </a:p>
      </dsp:txBody>
      <dsp:txXfrm>
        <a:off x="44549" y="57508"/>
        <a:ext cx="8140502" cy="823502"/>
      </dsp:txXfrm>
    </dsp:sp>
    <dsp:sp modelId="{3AB99242-A844-4025-8876-85C348998901}">
      <dsp:nvSpPr>
        <dsp:cNvPr id="0" name=""/>
        <dsp:cNvSpPr/>
      </dsp:nvSpPr>
      <dsp:spPr>
        <a:xfrm>
          <a:off x="0" y="925559"/>
          <a:ext cx="8229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CWT v. Estate of Late </a:t>
          </a:r>
          <a:r>
            <a:rPr lang="en-US" sz="1900" kern="1200" dirty="0" err="1"/>
            <a:t>Vikramsinhji</a:t>
          </a:r>
          <a:r>
            <a:rPr lang="en-US" sz="1900" kern="1200" dirty="0"/>
            <a:t> of </a:t>
          </a:r>
          <a:r>
            <a:rPr lang="en-US" sz="1900" kern="1200" dirty="0" err="1"/>
            <a:t>Gondal</a:t>
          </a:r>
          <a:r>
            <a:rPr lang="en-US" sz="1900" kern="1200" dirty="0"/>
            <a:t>, (SC)</a:t>
          </a:r>
        </a:p>
      </dsp:txBody>
      <dsp:txXfrm>
        <a:off x="0" y="925559"/>
        <a:ext cx="8229600" cy="397440"/>
      </dsp:txXfrm>
    </dsp:sp>
    <dsp:sp modelId="{33AB94A8-4788-4DEB-B932-0283EA708124}">
      <dsp:nvSpPr>
        <dsp:cNvPr id="0" name=""/>
        <dsp:cNvSpPr/>
      </dsp:nvSpPr>
      <dsp:spPr>
        <a:xfrm>
          <a:off x="0" y="1323000"/>
          <a:ext cx="8229600" cy="9126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Taxable in the hands of ‘Trustee’</a:t>
          </a:r>
        </a:p>
      </dsp:txBody>
      <dsp:txXfrm>
        <a:off x="44549" y="1367549"/>
        <a:ext cx="8140502" cy="823502"/>
      </dsp:txXfrm>
    </dsp:sp>
    <dsp:sp modelId="{9DFC0583-CBCB-42B3-80D0-5965F9C965F2}">
      <dsp:nvSpPr>
        <dsp:cNvPr id="0" name=""/>
        <dsp:cNvSpPr/>
      </dsp:nvSpPr>
      <dsp:spPr>
        <a:xfrm>
          <a:off x="0" y="2304720"/>
          <a:ext cx="8229600" cy="9126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At maximum marginal rate </a:t>
          </a:r>
        </a:p>
      </dsp:txBody>
      <dsp:txXfrm>
        <a:off x="44549" y="2349269"/>
        <a:ext cx="8140502" cy="823502"/>
      </dsp:txXfrm>
    </dsp:sp>
    <dsp:sp modelId="{C3ECB2E1-E6FE-46CF-869B-4766D21202AD}">
      <dsp:nvSpPr>
        <dsp:cNvPr id="0" name=""/>
        <dsp:cNvSpPr/>
      </dsp:nvSpPr>
      <dsp:spPr>
        <a:xfrm>
          <a:off x="0" y="3217319"/>
          <a:ext cx="8229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subject to exceptions</a:t>
          </a:r>
        </a:p>
      </dsp:txBody>
      <dsp:txXfrm>
        <a:off x="0" y="3217319"/>
        <a:ext cx="8229600" cy="397440"/>
      </dsp:txXfrm>
    </dsp:sp>
    <dsp:sp modelId="{4CE063E0-8675-4B33-BF3D-5B1DA69050F2}">
      <dsp:nvSpPr>
        <dsp:cNvPr id="0" name=""/>
        <dsp:cNvSpPr/>
      </dsp:nvSpPr>
      <dsp:spPr>
        <a:xfrm>
          <a:off x="0" y="3614760"/>
          <a:ext cx="8229600" cy="9126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Only in one case taxable in hands of beneficiary if income already distributed during the year</a:t>
          </a:r>
        </a:p>
      </dsp:txBody>
      <dsp:txXfrm>
        <a:off x="44549" y="3659309"/>
        <a:ext cx="8140502" cy="823502"/>
      </dsp:txXfrm>
    </dsp:sp>
    <dsp:sp modelId="{D068E7B4-774E-46B9-9806-34044FA8F3B3}">
      <dsp:nvSpPr>
        <dsp:cNvPr id="0" name=""/>
        <dsp:cNvSpPr/>
      </dsp:nvSpPr>
      <dsp:spPr>
        <a:xfrm>
          <a:off x="0" y="4527360"/>
          <a:ext cx="8229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fi-FI" sz="1900" kern="1200" dirty="0"/>
            <a:t>CIT v. Kamalini Khatau [209 ITR 101 (SC)</a:t>
          </a:r>
          <a:endParaRPr lang="en-US" sz="1900" kern="1200" dirty="0"/>
        </a:p>
      </dsp:txBody>
      <dsp:txXfrm>
        <a:off x="0" y="4527360"/>
        <a:ext cx="8229600" cy="3974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D5CDC-1249-415B-98B8-DD0D0B14F424}">
      <dsp:nvSpPr>
        <dsp:cNvPr id="0" name=""/>
        <dsp:cNvSpPr/>
      </dsp:nvSpPr>
      <dsp:spPr>
        <a:xfrm>
          <a:off x="101"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rtl="0">
            <a:lnSpc>
              <a:spcPct val="90000"/>
            </a:lnSpc>
            <a:spcBef>
              <a:spcPct val="0"/>
            </a:spcBef>
            <a:spcAft>
              <a:spcPct val="35000"/>
            </a:spcAft>
          </a:pPr>
          <a:r>
            <a:rPr lang="hi-IN" sz="3400" kern="1200"/>
            <a:t>माँ</a:t>
          </a:r>
          <a:endParaRPr lang="en-US" sz="3400" kern="1200"/>
        </a:p>
      </dsp:txBody>
      <dsp:txXfrm>
        <a:off x="101" y="1975104"/>
        <a:ext cx="1350503" cy="1975104"/>
      </dsp:txXfrm>
    </dsp:sp>
    <dsp:sp modelId="{4C8DB519-E4D0-4E6B-89D1-9F39B04B40E4}">
      <dsp:nvSpPr>
        <dsp:cNvPr id="0" name=""/>
        <dsp:cNvSpPr/>
      </dsp:nvSpPr>
      <dsp:spPr>
        <a:xfrm>
          <a:off x="40616" y="296265"/>
          <a:ext cx="1269473"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B6AFDB-BC04-4507-82B5-6E6F5831BEA9}">
      <dsp:nvSpPr>
        <dsp:cNvPr id="0" name=""/>
        <dsp:cNvSpPr/>
      </dsp:nvSpPr>
      <dsp:spPr>
        <a:xfrm>
          <a:off x="1391120"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rtl="0">
            <a:lnSpc>
              <a:spcPct val="90000"/>
            </a:lnSpc>
            <a:spcBef>
              <a:spcPct val="0"/>
            </a:spcBef>
            <a:spcAft>
              <a:spcPct val="35000"/>
            </a:spcAft>
          </a:pPr>
          <a:r>
            <a:rPr lang="hi-IN" sz="3400" kern="1200"/>
            <a:t>पिता</a:t>
          </a:r>
          <a:endParaRPr lang="en-US" sz="3400" kern="1200"/>
        </a:p>
      </dsp:txBody>
      <dsp:txXfrm>
        <a:off x="1391120" y="1975104"/>
        <a:ext cx="1350503" cy="1975104"/>
      </dsp:txXfrm>
    </dsp:sp>
    <dsp:sp modelId="{B1913C0A-ECCC-4F91-942C-5F894CBF5762}">
      <dsp:nvSpPr>
        <dsp:cNvPr id="0" name=""/>
        <dsp:cNvSpPr/>
      </dsp:nvSpPr>
      <dsp:spPr>
        <a:xfrm>
          <a:off x="1431635" y="296265"/>
          <a:ext cx="1269473"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63139-4DC7-4C58-A722-A05AA95E5116}">
      <dsp:nvSpPr>
        <dsp:cNvPr id="0" name=""/>
        <dsp:cNvSpPr/>
      </dsp:nvSpPr>
      <dsp:spPr>
        <a:xfrm>
          <a:off x="2782138"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rtl="0">
            <a:lnSpc>
              <a:spcPct val="90000"/>
            </a:lnSpc>
            <a:spcBef>
              <a:spcPct val="0"/>
            </a:spcBef>
            <a:spcAft>
              <a:spcPct val="35000"/>
            </a:spcAft>
          </a:pPr>
          <a:r>
            <a:rPr lang="hi-IN" sz="3400" kern="1200"/>
            <a:t>पत्नी</a:t>
          </a:r>
          <a:endParaRPr lang="en-US" sz="3400" kern="1200"/>
        </a:p>
      </dsp:txBody>
      <dsp:txXfrm>
        <a:off x="2782138" y="1975104"/>
        <a:ext cx="1350503" cy="1975104"/>
      </dsp:txXfrm>
    </dsp:sp>
    <dsp:sp modelId="{127CADE5-08B9-4647-B7CD-55B63B6E42FC}">
      <dsp:nvSpPr>
        <dsp:cNvPr id="0" name=""/>
        <dsp:cNvSpPr/>
      </dsp:nvSpPr>
      <dsp:spPr>
        <a:xfrm>
          <a:off x="2822653" y="296265"/>
          <a:ext cx="1269473"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2AE55-01A3-46CD-B730-2346142FB4CB}">
      <dsp:nvSpPr>
        <dsp:cNvPr id="0" name=""/>
        <dsp:cNvSpPr/>
      </dsp:nvSpPr>
      <dsp:spPr>
        <a:xfrm>
          <a:off x="4173157"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rtl="0">
            <a:lnSpc>
              <a:spcPct val="90000"/>
            </a:lnSpc>
            <a:spcBef>
              <a:spcPct val="0"/>
            </a:spcBef>
            <a:spcAft>
              <a:spcPct val="35000"/>
            </a:spcAft>
          </a:pPr>
          <a:r>
            <a:rPr lang="hi-IN" sz="3400" kern="1200"/>
            <a:t>बेटा</a:t>
          </a:r>
          <a:endParaRPr lang="en-US" sz="3400" kern="1200"/>
        </a:p>
      </dsp:txBody>
      <dsp:txXfrm>
        <a:off x="4173157" y="1975104"/>
        <a:ext cx="1350503" cy="1975104"/>
      </dsp:txXfrm>
    </dsp:sp>
    <dsp:sp modelId="{0AD25648-CC15-4B44-BA08-DD91F49FABB5}">
      <dsp:nvSpPr>
        <dsp:cNvPr id="0" name=""/>
        <dsp:cNvSpPr/>
      </dsp:nvSpPr>
      <dsp:spPr>
        <a:xfrm>
          <a:off x="4213672" y="296265"/>
          <a:ext cx="1269473"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6D6C1A-2D81-4DD9-828D-6AA121DF9D58}">
      <dsp:nvSpPr>
        <dsp:cNvPr id="0" name=""/>
        <dsp:cNvSpPr/>
      </dsp:nvSpPr>
      <dsp:spPr>
        <a:xfrm>
          <a:off x="5564176"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rtl="0">
            <a:lnSpc>
              <a:spcPct val="90000"/>
            </a:lnSpc>
            <a:spcBef>
              <a:spcPct val="0"/>
            </a:spcBef>
            <a:spcAft>
              <a:spcPct val="35000"/>
            </a:spcAft>
          </a:pPr>
          <a:r>
            <a:rPr lang="hi-IN" sz="3400" kern="1200"/>
            <a:t>बेटी</a:t>
          </a:r>
          <a:endParaRPr lang="en-US" sz="3400" kern="1200"/>
        </a:p>
      </dsp:txBody>
      <dsp:txXfrm>
        <a:off x="5564176" y="1975104"/>
        <a:ext cx="1350503" cy="1975104"/>
      </dsp:txXfrm>
    </dsp:sp>
    <dsp:sp modelId="{A261640A-E713-45DD-A9FA-C0EEECD214A6}">
      <dsp:nvSpPr>
        <dsp:cNvPr id="0" name=""/>
        <dsp:cNvSpPr/>
      </dsp:nvSpPr>
      <dsp:spPr>
        <a:xfrm>
          <a:off x="5604691" y="296265"/>
          <a:ext cx="1269473" cy="164427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411CF3-329C-433A-A15C-962E95023A5F}">
      <dsp:nvSpPr>
        <dsp:cNvPr id="0" name=""/>
        <dsp:cNvSpPr/>
      </dsp:nvSpPr>
      <dsp:spPr>
        <a:xfrm>
          <a:off x="6955194" y="0"/>
          <a:ext cx="1350503"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rtl="0">
            <a:lnSpc>
              <a:spcPct val="90000"/>
            </a:lnSpc>
            <a:spcBef>
              <a:spcPct val="0"/>
            </a:spcBef>
            <a:spcAft>
              <a:spcPct val="35000"/>
            </a:spcAft>
          </a:pPr>
          <a:r>
            <a:rPr lang="hi-IN" sz="3400" kern="1200"/>
            <a:t>बहु</a:t>
          </a:r>
          <a:endParaRPr lang="en-US" sz="3400" kern="1200"/>
        </a:p>
      </dsp:txBody>
      <dsp:txXfrm>
        <a:off x="6955194" y="1975104"/>
        <a:ext cx="1350503" cy="1975104"/>
      </dsp:txXfrm>
    </dsp:sp>
    <dsp:sp modelId="{59EC0BA4-FD83-46A4-BA18-3F8D0555F619}">
      <dsp:nvSpPr>
        <dsp:cNvPr id="0" name=""/>
        <dsp:cNvSpPr/>
      </dsp:nvSpPr>
      <dsp:spPr>
        <a:xfrm>
          <a:off x="6995710" y="296265"/>
          <a:ext cx="1269473" cy="1644274"/>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C6BB8-B4F0-449D-B743-27A070624541}">
      <dsp:nvSpPr>
        <dsp:cNvPr id="0" name=""/>
        <dsp:cNvSpPr/>
      </dsp:nvSpPr>
      <dsp:spPr>
        <a:xfrm>
          <a:off x="2118644" y="302149"/>
          <a:ext cx="2166709" cy="1444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Discretionary Trusts</a:t>
          </a:r>
        </a:p>
      </dsp:txBody>
      <dsp:txXfrm>
        <a:off x="2160951" y="344456"/>
        <a:ext cx="2082095" cy="1359858"/>
      </dsp:txXfrm>
    </dsp:sp>
    <dsp:sp modelId="{359C7203-D6C3-4A50-8769-02CAE32117A1}">
      <dsp:nvSpPr>
        <dsp:cNvPr id="0" name=""/>
        <dsp:cNvSpPr/>
      </dsp:nvSpPr>
      <dsp:spPr>
        <a:xfrm>
          <a:off x="1089458" y="1746622"/>
          <a:ext cx="2112541" cy="577789"/>
        </a:xfrm>
        <a:custGeom>
          <a:avLst/>
          <a:gdLst/>
          <a:ahLst/>
          <a:cxnLst/>
          <a:rect l="0" t="0" r="0" b="0"/>
          <a:pathLst>
            <a:path>
              <a:moveTo>
                <a:pt x="2112541" y="0"/>
              </a:moveTo>
              <a:lnTo>
                <a:pt x="2112541" y="288894"/>
              </a:lnTo>
              <a:lnTo>
                <a:pt x="0" y="288894"/>
              </a:lnTo>
              <a:lnTo>
                <a:pt x="0" y="57778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209909-ECE2-4012-AECB-B58C29D2712C}">
      <dsp:nvSpPr>
        <dsp:cNvPr id="0" name=""/>
        <dsp:cNvSpPr/>
      </dsp:nvSpPr>
      <dsp:spPr>
        <a:xfrm>
          <a:off x="6103" y="2324411"/>
          <a:ext cx="2166709" cy="1444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At Maximum Marginal Rate</a:t>
          </a:r>
        </a:p>
      </dsp:txBody>
      <dsp:txXfrm>
        <a:off x="48410" y="2366718"/>
        <a:ext cx="2082095" cy="1359858"/>
      </dsp:txXfrm>
    </dsp:sp>
    <dsp:sp modelId="{86C63BCB-378B-4DE1-97AA-A8F54419DE6D}">
      <dsp:nvSpPr>
        <dsp:cNvPr id="0" name=""/>
        <dsp:cNvSpPr/>
      </dsp:nvSpPr>
      <dsp:spPr>
        <a:xfrm>
          <a:off x="1043738" y="3768884"/>
          <a:ext cx="91440" cy="577789"/>
        </a:xfrm>
        <a:custGeom>
          <a:avLst/>
          <a:gdLst/>
          <a:ahLst/>
          <a:cxnLst/>
          <a:rect l="0" t="0" r="0" b="0"/>
          <a:pathLst>
            <a:path>
              <a:moveTo>
                <a:pt x="45720" y="0"/>
              </a:moveTo>
              <a:lnTo>
                <a:pt x="45720" y="57778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A798F9-6577-4BF9-87A7-1651EAA3D53B}">
      <dsp:nvSpPr>
        <dsp:cNvPr id="0" name=""/>
        <dsp:cNvSpPr/>
      </dsp:nvSpPr>
      <dsp:spPr>
        <a:xfrm>
          <a:off x="6103" y="4346673"/>
          <a:ext cx="2166709" cy="1444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42.74 percent</a:t>
          </a:r>
        </a:p>
      </dsp:txBody>
      <dsp:txXfrm>
        <a:off x="48410" y="4388980"/>
        <a:ext cx="2082095" cy="1359858"/>
      </dsp:txXfrm>
    </dsp:sp>
    <dsp:sp modelId="{69C1653D-2B09-4350-B3A3-8AD59276FD18}">
      <dsp:nvSpPr>
        <dsp:cNvPr id="0" name=""/>
        <dsp:cNvSpPr/>
      </dsp:nvSpPr>
      <dsp:spPr>
        <a:xfrm>
          <a:off x="3201999" y="1746622"/>
          <a:ext cx="2112541" cy="577789"/>
        </a:xfrm>
        <a:custGeom>
          <a:avLst/>
          <a:gdLst/>
          <a:ahLst/>
          <a:cxnLst/>
          <a:rect l="0" t="0" r="0" b="0"/>
          <a:pathLst>
            <a:path>
              <a:moveTo>
                <a:pt x="0" y="0"/>
              </a:moveTo>
              <a:lnTo>
                <a:pt x="0" y="288894"/>
              </a:lnTo>
              <a:lnTo>
                <a:pt x="2112541" y="288894"/>
              </a:lnTo>
              <a:lnTo>
                <a:pt x="2112541" y="57778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DCB0DF-44E2-43A8-A9CA-5B11F467729F}">
      <dsp:nvSpPr>
        <dsp:cNvPr id="0" name=""/>
        <dsp:cNvSpPr/>
      </dsp:nvSpPr>
      <dsp:spPr>
        <a:xfrm>
          <a:off x="4231186" y="2324411"/>
          <a:ext cx="2166709" cy="1444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a:t>Exceptions</a:t>
          </a:r>
        </a:p>
      </dsp:txBody>
      <dsp:txXfrm>
        <a:off x="4273493" y="2366718"/>
        <a:ext cx="2082095" cy="1359858"/>
      </dsp:txXfrm>
    </dsp:sp>
    <dsp:sp modelId="{B7778655-88FE-4551-AC21-3F1738A142CA}">
      <dsp:nvSpPr>
        <dsp:cNvPr id="0" name=""/>
        <dsp:cNvSpPr/>
      </dsp:nvSpPr>
      <dsp:spPr>
        <a:xfrm>
          <a:off x="3906180" y="3768884"/>
          <a:ext cx="1408360" cy="577789"/>
        </a:xfrm>
        <a:custGeom>
          <a:avLst/>
          <a:gdLst/>
          <a:ahLst/>
          <a:cxnLst/>
          <a:rect l="0" t="0" r="0" b="0"/>
          <a:pathLst>
            <a:path>
              <a:moveTo>
                <a:pt x="1408360" y="0"/>
              </a:moveTo>
              <a:lnTo>
                <a:pt x="1408360" y="288894"/>
              </a:lnTo>
              <a:lnTo>
                <a:pt x="0" y="288894"/>
              </a:lnTo>
              <a:lnTo>
                <a:pt x="0" y="57778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DF0EB4-1BE9-4AD3-8017-EABB2154D3A2}">
      <dsp:nvSpPr>
        <dsp:cNvPr id="0" name=""/>
        <dsp:cNvSpPr/>
      </dsp:nvSpPr>
      <dsp:spPr>
        <a:xfrm>
          <a:off x="2822825" y="4346673"/>
          <a:ext cx="2166709" cy="1444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t>Testamentary trust which is the only trust declared under will(exception even if there is business income)</a:t>
          </a:r>
          <a:endParaRPr lang="en-US" sz="1500" kern="1200" dirty="0"/>
        </a:p>
      </dsp:txBody>
      <dsp:txXfrm>
        <a:off x="2865132" y="4388980"/>
        <a:ext cx="2082095" cy="1359858"/>
      </dsp:txXfrm>
    </dsp:sp>
    <dsp:sp modelId="{4B89B623-E343-4EFF-A87F-3BEEA5B8E5F5}">
      <dsp:nvSpPr>
        <dsp:cNvPr id="0" name=""/>
        <dsp:cNvSpPr/>
      </dsp:nvSpPr>
      <dsp:spPr>
        <a:xfrm>
          <a:off x="5314540" y="3768884"/>
          <a:ext cx="1408360" cy="577789"/>
        </a:xfrm>
        <a:custGeom>
          <a:avLst/>
          <a:gdLst/>
          <a:ahLst/>
          <a:cxnLst/>
          <a:rect l="0" t="0" r="0" b="0"/>
          <a:pathLst>
            <a:path>
              <a:moveTo>
                <a:pt x="0" y="0"/>
              </a:moveTo>
              <a:lnTo>
                <a:pt x="0" y="288894"/>
              </a:lnTo>
              <a:lnTo>
                <a:pt x="1408360" y="288894"/>
              </a:lnTo>
              <a:lnTo>
                <a:pt x="1408360" y="57778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04E734-9CA0-42D1-8A2B-67CC53791245}">
      <dsp:nvSpPr>
        <dsp:cNvPr id="0" name=""/>
        <dsp:cNvSpPr/>
      </dsp:nvSpPr>
      <dsp:spPr>
        <a:xfrm>
          <a:off x="5639547" y="4346673"/>
          <a:ext cx="2166709" cy="14444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dirty="0" smtClean="0"/>
            <a:t>Exempt PF/SF/GF </a:t>
          </a:r>
          <a:r>
            <a:rPr lang="en-US" sz="1500" kern="1200" dirty="0"/>
            <a:t>Trusts </a:t>
          </a:r>
        </a:p>
      </dsp:txBody>
      <dsp:txXfrm>
        <a:off x="5681854" y="4388980"/>
        <a:ext cx="2082095" cy="1359858"/>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4DF31-3F55-4246-9C36-C188C48F7E1D}">
      <dsp:nvSpPr>
        <dsp:cNvPr id="0" name=""/>
        <dsp:cNvSpPr/>
      </dsp:nvSpPr>
      <dsp:spPr>
        <a:xfrm>
          <a:off x="0" y="3768"/>
          <a:ext cx="8229600" cy="121094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Taxability of long term capital gains @ </a:t>
          </a:r>
          <a:r>
            <a:rPr lang="en-US" sz="2300" kern="1200" dirty="0" smtClean="0"/>
            <a:t>12.50%, </a:t>
          </a:r>
          <a:r>
            <a:rPr lang="en-US" sz="2300" kern="1200" dirty="0"/>
            <a:t>at per the rate u/s 112 of the Act- even when income of discretionary trust taxable at MMR</a:t>
          </a:r>
        </a:p>
      </dsp:txBody>
      <dsp:txXfrm>
        <a:off x="59114" y="62882"/>
        <a:ext cx="8111372" cy="1092721"/>
      </dsp:txXfrm>
    </dsp:sp>
    <dsp:sp modelId="{E9CD31C2-01F5-4830-A3E5-C0C06F59D0FA}">
      <dsp:nvSpPr>
        <dsp:cNvPr id="0" name=""/>
        <dsp:cNvSpPr/>
      </dsp:nvSpPr>
      <dsp:spPr>
        <a:xfrm>
          <a:off x="0" y="1214718"/>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SAE Office Trust [271 ITR 159 (Del)]</a:t>
          </a:r>
        </a:p>
      </dsp:txBody>
      <dsp:txXfrm>
        <a:off x="0" y="1214718"/>
        <a:ext cx="8229600" cy="380880"/>
      </dsp:txXfrm>
    </dsp:sp>
    <dsp:sp modelId="{DC97D462-6AFF-4244-8173-7207B8620866}">
      <dsp:nvSpPr>
        <dsp:cNvPr id="0" name=""/>
        <dsp:cNvSpPr/>
      </dsp:nvSpPr>
      <dsp:spPr>
        <a:xfrm>
          <a:off x="0" y="1595598"/>
          <a:ext cx="8229600" cy="121094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CIT v. Dr. David Joseph (214 ITR 658)</a:t>
          </a:r>
        </a:p>
      </dsp:txBody>
      <dsp:txXfrm>
        <a:off x="59114" y="1654712"/>
        <a:ext cx="8111372" cy="1092721"/>
      </dsp:txXfrm>
    </dsp:sp>
    <dsp:sp modelId="{2217C72F-7724-496A-A0D7-F82FB03501E6}">
      <dsp:nvSpPr>
        <dsp:cNvPr id="0" name=""/>
        <dsp:cNvSpPr/>
      </dsp:nvSpPr>
      <dsp:spPr>
        <a:xfrm>
          <a:off x="0" y="2806548"/>
          <a:ext cx="8229600"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once the income is assessed in the hands of beneficiary it cannot be assessed in the hands of Trust and vice versa</a:t>
          </a:r>
        </a:p>
      </dsp:txBody>
      <dsp:txXfrm>
        <a:off x="0" y="2806548"/>
        <a:ext cx="8229600" cy="535612"/>
      </dsp:txXfrm>
    </dsp:sp>
    <dsp:sp modelId="{EF9DCA68-E9FC-4DE5-842A-6239BB6EACA7}">
      <dsp:nvSpPr>
        <dsp:cNvPr id="0" name=""/>
        <dsp:cNvSpPr/>
      </dsp:nvSpPr>
      <dsp:spPr>
        <a:xfrm>
          <a:off x="0" y="3342161"/>
          <a:ext cx="8229600" cy="121094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Circular No. 157 dated 26.12.1974: </a:t>
          </a:r>
        </a:p>
      </dsp:txBody>
      <dsp:txXfrm>
        <a:off x="59114" y="3401275"/>
        <a:ext cx="8111372" cy="1092721"/>
      </dsp:txXfrm>
    </dsp:sp>
    <dsp:sp modelId="{F3D9F2E5-5991-493C-867F-FAD0C54E21D7}">
      <dsp:nvSpPr>
        <dsp:cNvPr id="0" name=""/>
        <dsp:cNvSpPr/>
      </dsp:nvSpPr>
      <dsp:spPr>
        <a:xfrm>
          <a:off x="0" y="4553111"/>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assessment can be made either on trustee or on beneficiary, not both</a:t>
          </a:r>
        </a:p>
      </dsp:txBody>
      <dsp:txXfrm>
        <a:off x="0" y="4553111"/>
        <a:ext cx="8229600" cy="380880"/>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1550C-EC0C-4045-8558-28AD07B92048}">
      <dsp:nvSpPr>
        <dsp:cNvPr id="0" name=""/>
        <dsp:cNvSpPr/>
      </dsp:nvSpPr>
      <dsp:spPr>
        <a:xfrm>
          <a:off x="0" y="123498"/>
          <a:ext cx="8229600" cy="8494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Section 61 - income arising by virtue of revocable transfer of the assets- chargeable to income tax as the income of transferor </a:t>
          </a:r>
        </a:p>
      </dsp:txBody>
      <dsp:txXfrm>
        <a:off x="41465" y="164963"/>
        <a:ext cx="8146670" cy="766490"/>
      </dsp:txXfrm>
    </dsp:sp>
    <dsp:sp modelId="{0B40691E-1E7B-4E9C-9171-811581FD3303}">
      <dsp:nvSpPr>
        <dsp:cNvPr id="0" name=""/>
        <dsp:cNvSpPr/>
      </dsp:nvSpPr>
      <dsp:spPr>
        <a:xfrm>
          <a:off x="0" y="1455367"/>
          <a:ext cx="8229600" cy="8494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Section 62 - if the trust settled is not revocable during the life time of the beneficiary, but revocable thereafter, then:</a:t>
          </a:r>
        </a:p>
      </dsp:txBody>
      <dsp:txXfrm>
        <a:off x="41465" y="1496832"/>
        <a:ext cx="8146670" cy="766490"/>
      </dsp:txXfrm>
    </dsp:sp>
    <dsp:sp modelId="{C5671E39-1E1F-4CBA-823E-64F68D0ABC87}">
      <dsp:nvSpPr>
        <dsp:cNvPr id="0" name=""/>
        <dsp:cNvSpPr/>
      </dsp:nvSpPr>
      <dsp:spPr>
        <a:xfrm>
          <a:off x="0" y="2304787"/>
          <a:ext cx="8229600" cy="512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During the lifetime of the beneficiary: income taxed as per s.161 or 164 as applicable;</a:t>
          </a:r>
        </a:p>
        <a:p>
          <a:pPr marL="171450" lvl="1" indent="-171450" algn="l" defTabSz="711200" rtl="0">
            <a:lnSpc>
              <a:spcPct val="90000"/>
            </a:lnSpc>
            <a:spcBef>
              <a:spcPct val="0"/>
            </a:spcBef>
            <a:spcAft>
              <a:spcPct val="20000"/>
            </a:spcAft>
            <a:buChar char="••"/>
          </a:pPr>
          <a:r>
            <a:rPr lang="en-US" sz="1600" kern="1200" dirty="0"/>
            <a:t>After the power to revoke arises: income taxed as income of the transferor</a:t>
          </a:r>
        </a:p>
      </dsp:txBody>
      <dsp:txXfrm>
        <a:off x="0" y="2304787"/>
        <a:ext cx="8229600" cy="512325"/>
      </dsp:txXfrm>
    </dsp:sp>
    <dsp:sp modelId="{807BDE2E-32C9-41C2-B5EF-E0D3FBA58A74}">
      <dsp:nvSpPr>
        <dsp:cNvPr id="0" name=""/>
        <dsp:cNvSpPr/>
      </dsp:nvSpPr>
      <dsp:spPr>
        <a:xfrm>
          <a:off x="0" y="3067553"/>
          <a:ext cx="8229600" cy="84942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Section 63 - transfer is deemed revocable by statutory fiction if:</a:t>
          </a:r>
        </a:p>
      </dsp:txBody>
      <dsp:txXfrm>
        <a:off x="41465" y="3109018"/>
        <a:ext cx="8146670" cy="766490"/>
      </dsp:txXfrm>
    </dsp:sp>
    <dsp:sp modelId="{A8B2BFA0-6EAA-4429-B76F-B052E483124A}">
      <dsp:nvSpPr>
        <dsp:cNvPr id="0" name=""/>
        <dsp:cNvSpPr/>
      </dsp:nvSpPr>
      <dsp:spPr>
        <a:xfrm>
          <a:off x="0" y="4015253"/>
          <a:ext cx="82296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kern="1200" dirty="0"/>
            <a:t>There is a provision in the trust deed that part or whole of the income or assets will be re -transferred to the transferor- i.e. the </a:t>
          </a:r>
          <a:r>
            <a:rPr lang="en-US" sz="1700" kern="1200" dirty="0" err="1"/>
            <a:t>Settlor</a:t>
          </a:r>
          <a:r>
            <a:rPr lang="en-US" sz="1700" kern="1200" dirty="0"/>
            <a:t>/ transferor is also Beneficiary</a:t>
          </a:r>
        </a:p>
      </dsp:txBody>
      <dsp:txXfrm>
        <a:off x="0" y="4015253"/>
        <a:ext cx="8229600" cy="728640"/>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60650-C648-4A62-8A7C-FEBE853347CB}">
      <dsp:nvSpPr>
        <dsp:cNvPr id="0" name=""/>
        <dsp:cNvSpPr/>
      </dsp:nvSpPr>
      <dsp:spPr>
        <a:xfrm>
          <a:off x="0" y="12554"/>
          <a:ext cx="8229600" cy="171112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rtl="0">
            <a:lnSpc>
              <a:spcPct val="90000"/>
            </a:lnSpc>
            <a:spcBef>
              <a:spcPct val="0"/>
            </a:spcBef>
            <a:spcAft>
              <a:spcPct val="35000"/>
            </a:spcAft>
          </a:pPr>
          <a:r>
            <a:rPr lang="en-US" sz="4500" kern="1200" dirty="0" err="1"/>
            <a:t>Settlor</a:t>
          </a:r>
          <a:r>
            <a:rPr lang="en-US" sz="4500" kern="1200" dirty="0"/>
            <a:t> = Beneficiary</a:t>
          </a:r>
        </a:p>
      </dsp:txBody>
      <dsp:txXfrm>
        <a:off x="83530" y="96084"/>
        <a:ext cx="8062540" cy="1544065"/>
      </dsp:txXfrm>
    </dsp:sp>
    <dsp:sp modelId="{D3352879-29AA-45C5-8553-E5A590903EB4}">
      <dsp:nvSpPr>
        <dsp:cNvPr id="0" name=""/>
        <dsp:cNvSpPr/>
      </dsp:nvSpPr>
      <dsp:spPr>
        <a:xfrm>
          <a:off x="0" y="1723680"/>
          <a:ext cx="8229600"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7150" rIns="320040" bIns="57150" numCol="1" spcCol="1270" anchor="t" anchorCtr="0">
          <a:noAutofit/>
        </a:bodyPr>
        <a:lstStyle/>
        <a:p>
          <a:pPr marL="285750" lvl="1" indent="-285750" algn="l" defTabSz="1555750" rtl="0">
            <a:lnSpc>
              <a:spcPct val="90000"/>
            </a:lnSpc>
            <a:spcBef>
              <a:spcPct val="0"/>
            </a:spcBef>
            <a:spcAft>
              <a:spcPct val="20000"/>
            </a:spcAft>
            <a:buChar char="••"/>
          </a:pPr>
          <a:r>
            <a:rPr lang="en-US" sz="3500" kern="1200" dirty="0"/>
            <a:t>Issues in foreign trusts</a:t>
          </a:r>
        </a:p>
      </dsp:txBody>
      <dsp:txXfrm>
        <a:off x="0" y="1723680"/>
        <a:ext cx="8229600" cy="745200"/>
      </dsp:txXfrm>
    </dsp:sp>
    <dsp:sp modelId="{F23E4AC5-59AF-4C83-AB11-721E0A8D9598}">
      <dsp:nvSpPr>
        <dsp:cNvPr id="0" name=""/>
        <dsp:cNvSpPr/>
      </dsp:nvSpPr>
      <dsp:spPr>
        <a:xfrm>
          <a:off x="0" y="2468880"/>
          <a:ext cx="8229600" cy="171112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rtl="0">
            <a:lnSpc>
              <a:spcPct val="90000"/>
            </a:lnSpc>
            <a:spcBef>
              <a:spcPct val="0"/>
            </a:spcBef>
            <a:spcAft>
              <a:spcPct val="35000"/>
            </a:spcAft>
          </a:pPr>
          <a:r>
            <a:rPr lang="en-US" sz="4500" kern="1200" dirty="0"/>
            <a:t>Transferor/Contributor = beneficiary</a:t>
          </a:r>
        </a:p>
      </dsp:txBody>
      <dsp:txXfrm>
        <a:off x="83530" y="2552410"/>
        <a:ext cx="8062540" cy="1544065"/>
      </dsp:txXfrm>
    </dsp:sp>
    <dsp:sp modelId="{80F9B8DE-625C-4711-ABA9-44CA60F0A595}">
      <dsp:nvSpPr>
        <dsp:cNvPr id="0" name=""/>
        <dsp:cNvSpPr/>
      </dsp:nvSpPr>
      <dsp:spPr>
        <a:xfrm>
          <a:off x="0" y="4180005"/>
          <a:ext cx="8229600"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7150" rIns="320040" bIns="57150" numCol="1" spcCol="1270" anchor="t" anchorCtr="0">
          <a:noAutofit/>
        </a:bodyPr>
        <a:lstStyle/>
        <a:p>
          <a:pPr marL="285750" lvl="1" indent="-285750" algn="l" defTabSz="1555750" rtl="0">
            <a:lnSpc>
              <a:spcPct val="90000"/>
            </a:lnSpc>
            <a:spcBef>
              <a:spcPct val="0"/>
            </a:spcBef>
            <a:spcAft>
              <a:spcPct val="20000"/>
            </a:spcAft>
            <a:buChar char="••"/>
          </a:pPr>
          <a:r>
            <a:rPr lang="en-US" sz="3500" kern="1200" dirty="0"/>
            <a:t>Makes Trust a pass through vehicle</a:t>
          </a:r>
        </a:p>
      </dsp:txBody>
      <dsp:txXfrm>
        <a:off x="0" y="4180005"/>
        <a:ext cx="8229600" cy="745200"/>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779D9-28B5-4186-8860-57FA0706523C}">
      <dsp:nvSpPr>
        <dsp:cNvPr id="0" name=""/>
        <dsp:cNvSpPr/>
      </dsp:nvSpPr>
      <dsp:spPr>
        <a:xfrm>
          <a:off x="0" y="107819"/>
          <a:ext cx="8229600" cy="9886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Trust is assessed as an individual or an AOP?</a:t>
          </a:r>
        </a:p>
      </dsp:txBody>
      <dsp:txXfrm>
        <a:off x="48262" y="156081"/>
        <a:ext cx="8133076" cy="892126"/>
      </dsp:txXfrm>
    </dsp:sp>
    <dsp:sp modelId="{F4D31204-CA24-4924-9EEB-D78C11F3533A}">
      <dsp:nvSpPr>
        <dsp:cNvPr id="0" name=""/>
        <dsp:cNvSpPr/>
      </dsp:nvSpPr>
      <dsp:spPr>
        <a:xfrm>
          <a:off x="0" y="1096469"/>
          <a:ext cx="8229600"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Section 2(31) does not cover ‘trust’ specifically in the definition of ‘person’</a:t>
          </a:r>
        </a:p>
        <a:p>
          <a:pPr marL="228600" lvl="1" indent="-228600" algn="l" defTabSz="889000" rtl="0">
            <a:lnSpc>
              <a:spcPct val="90000"/>
            </a:lnSpc>
            <a:spcBef>
              <a:spcPct val="0"/>
            </a:spcBef>
            <a:spcAft>
              <a:spcPct val="20000"/>
            </a:spcAft>
            <a:buChar char="••"/>
          </a:pPr>
          <a:r>
            <a:rPr lang="en-US" sz="2000" kern="1200" dirty="0"/>
            <a:t>Trustee is only a representative and his status follows that of the beneficiaries</a:t>
          </a:r>
        </a:p>
      </dsp:txBody>
      <dsp:txXfrm>
        <a:off x="0" y="1096469"/>
        <a:ext cx="8229600" cy="1184040"/>
      </dsp:txXfrm>
    </dsp:sp>
    <dsp:sp modelId="{8C0A1E62-E1F4-41F3-9802-F513C7F55961}">
      <dsp:nvSpPr>
        <dsp:cNvPr id="0" name=""/>
        <dsp:cNvSpPr/>
      </dsp:nvSpPr>
      <dsp:spPr>
        <a:xfrm>
          <a:off x="0" y="2280510"/>
          <a:ext cx="8229600" cy="9886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For an AOP, the persons need to come together for common purpose</a:t>
          </a:r>
        </a:p>
      </dsp:txBody>
      <dsp:txXfrm>
        <a:off x="48262" y="2328772"/>
        <a:ext cx="8133076" cy="892126"/>
      </dsp:txXfrm>
    </dsp:sp>
    <dsp:sp modelId="{D7F749A0-EDAF-4734-8203-CE155510C1C8}">
      <dsp:nvSpPr>
        <dsp:cNvPr id="0" name=""/>
        <dsp:cNvSpPr/>
      </dsp:nvSpPr>
      <dsp:spPr>
        <a:xfrm>
          <a:off x="0" y="3269160"/>
          <a:ext cx="8229600" cy="156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CIT v. Shri Krishna Bandar Trust [201 ITR 989 (Cal)]</a:t>
          </a:r>
        </a:p>
        <a:p>
          <a:pPr marL="228600" lvl="1" indent="-228600" algn="l" defTabSz="889000" rtl="0">
            <a:lnSpc>
              <a:spcPct val="90000"/>
            </a:lnSpc>
            <a:spcBef>
              <a:spcPct val="0"/>
            </a:spcBef>
            <a:spcAft>
              <a:spcPct val="20000"/>
            </a:spcAft>
            <a:buChar char="••"/>
          </a:pPr>
          <a:r>
            <a:rPr lang="en-US" sz="2000" kern="1200" dirty="0"/>
            <a:t>CIT Vs </a:t>
          </a:r>
          <a:r>
            <a:rPr lang="en-US" sz="2000" kern="1200" dirty="0" err="1"/>
            <a:t>Marsons</a:t>
          </a:r>
          <a:r>
            <a:rPr lang="en-US" sz="2000" kern="1200" dirty="0"/>
            <a:t> Beneficiary Trust [188 ITR 224 (</a:t>
          </a:r>
          <a:r>
            <a:rPr lang="en-US" sz="2000" kern="1200" dirty="0" err="1"/>
            <a:t>Bom</a:t>
          </a:r>
          <a:r>
            <a:rPr lang="en-US" sz="2000" kern="1200" dirty="0"/>
            <a:t>)]</a:t>
          </a:r>
        </a:p>
        <a:p>
          <a:pPr marL="228600" lvl="1" indent="-228600" algn="l" defTabSz="889000" rtl="0">
            <a:lnSpc>
              <a:spcPct val="90000"/>
            </a:lnSpc>
            <a:spcBef>
              <a:spcPct val="0"/>
            </a:spcBef>
            <a:spcAft>
              <a:spcPct val="20000"/>
            </a:spcAft>
            <a:buChar char="••"/>
          </a:pPr>
          <a:r>
            <a:rPr lang="en-US" sz="2000" kern="1200" dirty="0"/>
            <a:t>Deepak Family Trust [211 ITR 575 (</a:t>
          </a:r>
          <a:r>
            <a:rPr lang="en-US" sz="2000" kern="1200" dirty="0" err="1"/>
            <a:t>Guj</a:t>
          </a:r>
          <a:r>
            <a:rPr lang="en-US" sz="2000" kern="1200" dirty="0"/>
            <a:t>)]</a:t>
          </a:r>
        </a:p>
        <a:p>
          <a:pPr marL="228600" lvl="1" indent="-228600" algn="l" defTabSz="889000" rtl="0">
            <a:lnSpc>
              <a:spcPct val="90000"/>
            </a:lnSpc>
            <a:spcBef>
              <a:spcPct val="0"/>
            </a:spcBef>
            <a:spcAft>
              <a:spcPct val="20000"/>
            </a:spcAft>
            <a:buChar char="••"/>
          </a:pPr>
          <a:r>
            <a:rPr lang="en-US" sz="2000" kern="1200" dirty="0"/>
            <a:t>CWT v Trustees of H.E.H </a:t>
          </a:r>
          <a:r>
            <a:rPr lang="en-US" sz="2000" kern="1200" dirty="0" err="1"/>
            <a:t>Nizams</a:t>
          </a:r>
          <a:r>
            <a:rPr lang="en-US" sz="2000" kern="1200" dirty="0"/>
            <a:t> Family (Remainder of Family Trust) [(1977) 108 ITR 555 (SC)]</a:t>
          </a:r>
        </a:p>
      </dsp:txBody>
      <dsp:txXfrm>
        <a:off x="0" y="3269160"/>
        <a:ext cx="8229600" cy="1560780"/>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6F817-BCFA-4A98-A9F0-2ED486B58F0F}">
      <dsp:nvSpPr>
        <dsp:cNvPr id="0" name=""/>
        <dsp:cNvSpPr/>
      </dsp:nvSpPr>
      <dsp:spPr>
        <a:xfrm>
          <a:off x="0" y="43537"/>
          <a:ext cx="8229600" cy="111969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If all beneficiaries are individual trust is also an individual</a:t>
          </a:r>
        </a:p>
      </dsp:txBody>
      <dsp:txXfrm>
        <a:off x="54659" y="98196"/>
        <a:ext cx="8120282" cy="1010372"/>
      </dsp:txXfrm>
    </dsp:sp>
    <dsp:sp modelId="{E8A44660-7FF9-4DBE-BEB9-64724853182F}">
      <dsp:nvSpPr>
        <dsp:cNvPr id="0" name=""/>
        <dsp:cNvSpPr/>
      </dsp:nvSpPr>
      <dsp:spPr>
        <a:xfrm>
          <a:off x="0" y="1163227"/>
          <a:ext cx="8229600" cy="1860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err="1"/>
            <a:t>Nizam’s</a:t>
          </a:r>
          <a:r>
            <a:rPr lang="en-US" sz="2300" kern="1200" dirty="0"/>
            <a:t> Family Trust, 108 ITR 555(SC)</a:t>
          </a:r>
        </a:p>
        <a:p>
          <a:pPr marL="228600" lvl="1" indent="-228600" algn="l" defTabSz="1022350" rtl="0">
            <a:lnSpc>
              <a:spcPct val="90000"/>
            </a:lnSpc>
            <a:spcBef>
              <a:spcPct val="0"/>
            </a:spcBef>
            <a:spcAft>
              <a:spcPct val="20000"/>
            </a:spcAft>
            <a:buChar char="••"/>
          </a:pPr>
          <a:r>
            <a:rPr lang="en-US" sz="2300" kern="1200" dirty="0"/>
            <a:t>LR Patel Family trust v. ITO, 262 ITR 520(</a:t>
          </a:r>
          <a:r>
            <a:rPr lang="en-US" sz="2300" kern="1200" dirty="0" err="1"/>
            <a:t>Bom</a:t>
          </a:r>
          <a:r>
            <a:rPr lang="en-US" sz="2300" kern="1200" dirty="0"/>
            <a:t>)</a:t>
          </a:r>
        </a:p>
        <a:p>
          <a:pPr marL="228600" lvl="1" indent="-228600" algn="l" defTabSz="1022350" rtl="0">
            <a:lnSpc>
              <a:spcPct val="90000"/>
            </a:lnSpc>
            <a:spcBef>
              <a:spcPct val="0"/>
            </a:spcBef>
            <a:spcAft>
              <a:spcPct val="20000"/>
            </a:spcAft>
            <a:buChar char="••"/>
          </a:pPr>
          <a:r>
            <a:rPr lang="en-US" sz="2300" kern="1200" dirty="0" err="1"/>
            <a:t>Marsons</a:t>
          </a:r>
          <a:r>
            <a:rPr lang="en-US" sz="2300" kern="1200" dirty="0"/>
            <a:t> Beneficiary Trust, 188 ITR 224(</a:t>
          </a:r>
          <a:r>
            <a:rPr lang="en-US" sz="2300" kern="1200" dirty="0" err="1"/>
            <a:t>Bom</a:t>
          </a:r>
          <a:r>
            <a:rPr lang="en-US" sz="2300" kern="1200" dirty="0"/>
            <a:t>)</a:t>
          </a:r>
        </a:p>
        <a:p>
          <a:pPr marL="228600" lvl="1" indent="-228600" algn="l" defTabSz="1022350" rtl="0">
            <a:lnSpc>
              <a:spcPct val="90000"/>
            </a:lnSpc>
            <a:spcBef>
              <a:spcPct val="0"/>
            </a:spcBef>
            <a:spcAft>
              <a:spcPct val="20000"/>
            </a:spcAft>
            <a:buChar char="••"/>
          </a:pPr>
          <a:r>
            <a:rPr lang="en-US" sz="2300" kern="1200" dirty="0"/>
            <a:t>CIT v. S.A.E. Head Office Trust, 271 ITR 159(Del.)</a:t>
          </a:r>
        </a:p>
        <a:p>
          <a:pPr marL="228600" lvl="1" indent="-228600" algn="l" defTabSz="1022350" rtl="0">
            <a:lnSpc>
              <a:spcPct val="90000"/>
            </a:lnSpc>
            <a:spcBef>
              <a:spcPct val="0"/>
            </a:spcBef>
            <a:spcAft>
              <a:spcPct val="20000"/>
            </a:spcAft>
            <a:buChar char="••"/>
          </a:pPr>
          <a:r>
            <a:rPr lang="en-US" sz="2300" kern="1200" dirty="0"/>
            <a:t>DIT v. </a:t>
          </a:r>
          <a:r>
            <a:rPr lang="en-US" sz="2300" kern="1200" dirty="0" err="1"/>
            <a:t>Shardaben</a:t>
          </a:r>
          <a:r>
            <a:rPr lang="en-US" sz="2300" kern="1200" dirty="0"/>
            <a:t> Mafatlal Trust 247 ITR 1(</a:t>
          </a:r>
          <a:r>
            <a:rPr lang="en-US" sz="2300" kern="1200" dirty="0" err="1"/>
            <a:t>Bom</a:t>
          </a:r>
          <a:r>
            <a:rPr lang="en-US" sz="2300" kern="1200" dirty="0"/>
            <a:t>)</a:t>
          </a:r>
        </a:p>
      </dsp:txBody>
      <dsp:txXfrm>
        <a:off x="0" y="1163227"/>
        <a:ext cx="8229600" cy="1860930"/>
      </dsp:txXfrm>
    </dsp:sp>
    <dsp:sp modelId="{0AFB59F7-80B7-4748-A211-8CCCFE801A1B}">
      <dsp:nvSpPr>
        <dsp:cNvPr id="0" name=""/>
        <dsp:cNvSpPr/>
      </dsp:nvSpPr>
      <dsp:spPr>
        <a:xfrm>
          <a:off x="0" y="3024157"/>
          <a:ext cx="8229600" cy="111969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If different types of persons are beneficiaries</a:t>
          </a:r>
        </a:p>
      </dsp:txBody>
      <dsp:txXfrm>
        <a:off x="54659" y="3078816"/>
        <a:ext cx="8120282" cy="1010372"/>
      </dsp:txXfrm>
    </dsp:sp>
    <dsp:sp modelId="{AC8FA3F0-4C89-4C48-91C2-1D8FE236B120}">
      <dsp:nvSpPr>
        <dsp:cNvPr id="0" name=""/>
        <dsp:cNvSpPr/>
      </dsp:nvSpPr>
      <dsp:spPr>
        <a:xfrm>
          <a:off x="0" y="4143847"/>
          <a:ext cx="8229600" cy="750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Like individual, company, charitable trust are beneficiaries</a:t>
          </a:r>
        </a:p>
        <a:p>
          <a:pPr marL="228600" lvl="1" indent="-228600" algn="l" defTabSz="1022350" rtl="0">
            <a:lnSpc>
              <a:spcPct val="90000"/>
            </a:lnSpc>
            <a:spcBef>
              <a:spcPct val="0"/>
            </a:spcBef>
            <a:spcAft>
              <a:spcPct val="20000"/>
            </a:spcAft>
            <a:buChar char="••"/>
          </a:pPr>
          <a:r>
            <a:rPr lang="en-US" sz="2300" kern="1200" dirty="0"/>
            <a:t>Status of trustee may be relevant in such cases</a:t>
          </a:r>
        </a:p>
      </dsp:txBody>
      <dsp:txXfrm>
        <a:off x="0" y="4143847"/>
        <a:ext cx="8229600" cy="750375"/>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4AF8B-0197-496F-A3BF-0128EB83B4D8}">
      <dsp:nvSpPr>
        <dsp:cNvPr id="0" name=""/>
        <dsp:cNvSpPr/>
      </dsp:nvSpPr>
      <dsp:spPr>
        <a:xfrm>
          <a:off x="0" y="37080"/>
          <a:ext cx="8229600" cy="133087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dirty="0"/>
            <a:t>taxable as individuals and hence,</a:t>
          </a:r>
        </a:p>
      </dsp:txBody>
      <dsp:txXfrm>
        <a:off x="64968" y="102048"/>
        <a:ext cx="8099664" cy="1200938"/>
      </dsp:txXfrm>
    </dsp:sp>
    <dsp:sp modelId="{1CFFD7DE-2AD1-4599-8D3A-0748F7336B37}">
      <dsp:nvSpPr>
        <dsp:cNvPr id="0" name=""/>
        <dsp:cNvSpPr/>
      </dsp:nvSpPr>
      <dsp:spPr>
        <a:xfrm>
          <a:off x="0" y="1468755"/>
          <a:ext cx="8229600" cy="133087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dirty="0"/>
            <a:t>entitled to deduction/ benefits available to individual </a:t>
          </a:r>
        </a:p>
      </dsp:txBody>
      <dsp:txXfrm>
        <a:off x="64968" y="1533723"/>
        <a:ext cx="8099664" cy="1200938"/>
      </dsp:txXfrm>
    </dsp:sp>
    <dsp:sp modelId="{22A728C9-1370-4472-AF70-4590D5A6F461}">
      <dsp:nvSpPr>
        <dsp:cNvPr id="0" name=""/>
        <dsp:cNvSpPr/>
      </dsp:nvSpPr>
      <dsp:spPr>
        <a:xfrm>
          <a:off x="0" y="2799629"/>
          <a:ext cx="8229600" cy="2101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Deepak Family Trust [211 ITR 575 (</a:t>
          </a:r>
          <a:r>
            <a:rPr lang="en-US" sz="2700" kern="1200" dirty="0" err="1"/>
            <a:t>Guj</a:t>
          </a:r>
          <a:r>
            <a:rPr lang="en-US" sz="2700" kern="1200" dirty="0"/>
            <a:t>)];</a:t>
          </a:r>
        </a:p>
        <a:p>
          <a:pPr marL="228600" lvl="1" indent="-228600" algn="l" defTabSz="1200150" rtl="0">
            <a:lnSpc>
              <a:spcPct val="90000"/>
            </a:lnSpc>
            <a:spcBef>
              <a:spcPct val="0"/>
            </a:spcBef>
            <a:spcAft>
              <a:spcPct val="20000"/>
            </a:spcAft>
            <a:buChar char="••"/>
          </a:pPr>
          <a:r>
            <a:rPr lang="en-US" sz="2700" kern="1200" dirty="0" err="1"/>
            <a:t>Shardaben</a:t>
          </a:r>
          <a:r>
            <a:rPr lang="en-US" sz="2700" kern="1200" dirty="0"/>
            <a:t> Mafatlal </a:t>
          </a:r>
          <a:r>
            <a:rPr lang="en-US" sz="2700" kern="1200" dirty="0" err="1"/>
            <a:t>Trsut</a:t>
          </a:r>
          <a:r>
            <a:rPr lang="en-US" sz="2700" kern="1200" dirty="0"/>
            <a:t> [( 247 ITR 1 (</a:t>
          </a:r>
          <a:r>
            <a:rPr lang="en-US" sz="2700" kern="1200" dirty="0" err="1"/>
            <a:t>Bom</a:t>
          </a:r>
          <a:r>
            <a:rPr lang="en-US" sz="2700" kern="1200" dirty="0"/>
            <a:t>)];</a:t>
          </a:r>
        </a:p>
        <a:p>
          <a:pPr marL="228600" lvl="1" indent="-228600" algn="l" defTabSz="1200150" rtl="0">
            <a:lnSpc>
              <a:spcPct val="90000"/>
            </a:lnSpc>
            <a:spcBef>
              <a:spcPct val="0"/>
            </a:spcBef>
            <a:spcAft>
              <a:spcPct val="20000"/>
            </a:spcAft>
            <a:buChar char="••"/>
          </a:pPr>
          <a:r>
            <a:rPr lang="en-US" sz="2700" kern="1200" dirty="0" err="1"/>
            <a:t>Venu</a:t>
          </a:r>
          <a:r>
            <a:rPr lang="en-US" sz="2700" kern="1200" dirty="0"/>
            <a:t> Suresh Sanjay Trust [221 ITR 649 (Mad)];</a:t>
          </a:r>
        </a:p>
        <a:p>
          <a:pPr marL="228600" lvl="1" indent="-228600" algn="l" defTabSz="1200150" rtl="0">
            <a:lnSpc>
              <a:spcPct val="90000"/>
            </a:lnSpc>
            <a:spcBef>
              <a:spcPct val="0"/>
            </a:spcBef>
            <a:spcAft>
              <a:spcPct val="20000"/>
            </a:spcAft>
            <a:buChar char="••"/>
          </a:pPr>
          <a:r>
            <a:rPr lang="en-US" sz="2700" kern="1200" dirty="0" err="1"/>
            <a:t>Ramesh</a:t>
          </a:r>
          <a:r>
            <a:rPr lang="en-US" sz="2700" kern="1200" dirty="0"/>
            <a:t> Mahesh Sanjay Trust [231 ITR 752 (Mad)]</a:t>
          </a:r>
        </a:p>
      </dsp:txBody>
      <dsp:txXfrm>
        <a:off x="0" y="2799629"/>
        <a:ext cx="8229600" cy="2101050"/>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F47004-2B92-492A-BF90-74F1687FE3BD}">
      <dsp:nvSpPr>
        <dsp:cNvPr id="0" name=""/>
        <dsp:cNvSpPr/>
      </dsp:nvSpPr>
      <dsp:spPr>
        <a:xfrm>
          <a:off x="0" y="262079"/>
          <a:ext cx="8229600" cy="1544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Article 296 of Indian Constitution - Escheat</a:t>
          </a:r>
        </a:p>
      </dsp:txBody>
      <dsp:txXfrm>
        <a:off x="75391" y="337470"/>
        <a:ext cx="8078818" cy="1393618"/>
      </dsp:txXfrm>
    </dsp:sp>
    <dsp:sp modelId="{D4087B95-F864-468D-867B-879967E4AB2F}">
      <dsp:nvSpPr>
        <dsp:cNvPr id="0" name=""/>
        <dsp:cNvSpPr/>
      </dsp:nvSpPr>
      <dsp:spPr>
        <a:xfrm>
          <a:off x="0" y="1806479"/>
          <a:ext cx="8229600"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0800" rIns="284480" bIns="50800" numCol="1" spcCol="1270" anchor="t" anchorCtr="0">
          <a:noAutofit/>
        </a:bodyPr>
        <a:lstStyle/>
        <a:p>
          <a:pPr marL="285750" lvl="1" indent="-285750" algn="l" defTabSz="1377950" rtl="0">
            <a:lnSpc>
              <a:spcPct val="90000"/>
            </a:lnSpc>
            <a:spcBef>
              <a:spcPct val="0"/>
            </a:spcBef>
            <a:spcAft>
              <a:spcPct val="20000"/>
            </a:spcAft>
            <a:buChar char="••"/>
          </a:pPr>
          <a:r>
            <a:rPr lang="en-US" sz="3100" kern="1200" dirty="0"/>
            <a:t>the reversion of property to the state, or (in feudal law) to a lord, on the owner's dying without legal heirs.</a:t>
          </a:r>
        </a:p>
      </dsp:txBody>
      <dsp:txXfrm>
        <a:off x="0" y="1806479"/>
        <a:ext cx="8229600" cy="1324800"/>
      </dsp:txXfrm>
    </dsp:sp>
    <dsp:sp modelId="{214769AA-5EE8-41F9-9179-10403F9FA002}">
      <dsp:nvSpPr>
        <dsp:cNvPr id="0" name=""/>
        <dsp:cNvSpPr/>
      </dsp:nvSpPr>
      <dsp:spPr>
        <a:xfrm>
          <a:off x="0" y="3131280"/>
          <a:ext cx="8229600" cy="15444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Interlocking companies, aggressive tax planning structures</a:t>
          </a:r>
        </a:p>
      </dsp:txBody>
      <dsp:txXfrm>
        <a:off x="75391" y="3206671"/>
        <a:ext cx="8078818" cy="1393618"/>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04FD5-9417-4584-9248-0C916838B158}">
      <dsp:nvSpPr>
        <dsp:cNvPr id="0" name=""/>
        <dsp:cNvSpPr/>
      </dsp:nvSpPr>
      <dsp:spPr>
        <a:xfrm>
          <a:off x="0" y="328320"/>
          <a:ext cx="8229600" cy="491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Single Trust may be created</a:t>
          </a:r>
        </a:p>
      </dsp:txBody>
      <dsp:txXfrm>
        <a:off x="23988" y="352308"/>
        <a:ext cx="8181624" cy="443423"/>
      </dsp:txXfrm>
    </dsp:sp>
    <dsp:sp modelId="{5D9D884D-04EB-4BCB-BE7C-8AFEBC794943}">
      <dsp:nvSpPr>
        <dsp:cNvPr id="0" name=""/>
        <dsp:cNvSpPr/>
      </dsp:nvSpPr>
      <dsp:spPr>
        <a:xfrm>
          <a:off x="0" y="880200"/>
          <a:ext cx="8229600" cy="491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Specific or Discretionary would depend on various considerations</a:t>
          </a:r>
        </a:p>
      </dsp:txBody>
      <dsp:txXfrm>
        <a:off x="23988" y="904188"/>
        <a:ext cx="8181624" cy="443423"/>
      </dsp:txXfrm>
    </dsp:sp>
    <dsp:sp modelId="{A2A672D4-5AE8-483C-9D17-54B75A39518B}">
      <dsp:nvSpPr>
        <dsp:cNvPr id="0" name=""/>
        <dsp:cNvSpPr/>
      </dsp:nvSpPr>
      <dsp:spPr>
        <a:xfrm>
          <a:off x="0" y="1371600"/>
          <a:ext cx="822960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Inheritance tax return</a:t>
          </a:r>
        </a:p>
        <a:p>
          <a:pPr marL="171450" lvl="1" indent="-171450" algn="l" defTabSz="711200" rtl="0">
            <a:lnSpc>
              <a:spcPct val="90000"/>
            </a:lnSpc>
            <a:spcBef>
              <a:spcPct val="0"/>
            </a:spcBef>
            <a:spcAft>
              <a:spcPct val="20000"/>
            </a:spcAft>
            <a:buChar char="••"/>
          </a:pPr>
          <a:r>
            <a:rPr lang="en-US" sz="1600" kern="1200" dirty="0"/>
            <a:t>Disability of children</a:t>
          </a:r>
        </a:p>
        <a:p>
          <a:pPr marL="171450" lvl="1" indent="-171450" algn="l" defTabSz="711200" rtl="0">
            <a:lnSpc>
              <a:spcPct val="90000"/>
            </a:lnSpc>
            <a:spcBef>
              <a:spcPct val="0"/>
            </a:spcBef>
            <a:spcAft>
              <a:spcPct val="20000"/>
            </a:spcAft>
            <a:buChar char="••"/>
          </a:pPr>
          <a:r>
            <a:rPr lang="en-US" sz="1600" kern="1200" dirty="0"/>
            <a:t>Divorce issues</a:t>
          </a:r>
        </a:p>
        <a:p>
          <a:pPr marL="171450" lvl="1" indent="-171450" algn="l" defTabSz="711200" rtl="0">
            <a:lnSpc>
              <a:spcPct val="90000"/>
            </a:lnSpc>
            <a:spcBef>
              <a:spcPct val="0"/>
            </a:spcBef>
            <a:spcAft>
              <a:spcPct val="20000"/>
            </a:spcAft>
            <a:buChar char="••"/>
          </a:pPr>
          <a:r>
            <a:rPr lang="en-US" sz="1600" kern="1200" dirty="0"/>
            <a:t>Creditors claim</a:t>
          </a:r>
        </a:p>
      </dsp:txBody>
      <dsp:txXfrm>
        <a:off x="0" y="1371600"/>
        <a:ext cx="8229600" cy="1043280"/>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BE2CD2-5BBC-4835-81F5-49E03C2241C2}">
      <dsp:nvSpPr>
        <dsp:cNvPr id="0" name=""/>
        <dsp:cNvSpPr/>
      </dsp:nvSpPr>
      <dsp:spPr>
        <a:xfrm>
          <a:off x="0" y="15835"/>
          <a:ext cx="8229600" cy="91728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Indian Industrialist with children NR abroad</a:t>
          </a:r>
        </a:p>
      </dsp:txBody>
      <dsp:txXfrm>
        <a:off x="44778" y="60613"/>
        <a:ext cx="8140044" cy="827724"/>
      </dsp:txXfrm>
    </dsp:sp>
    <dsp:sp modelId="{34E693F5-2CE3-408F-B4D5-B39566C418D3}">
      <dsp:nvSpPr>
        <dsp:cNvPr id="0" name=""/>
        <dsp:cNvSpPr/>
      </dsp:nvSpPr>
      <dsp:spPr>
        <a:xfrm>
          <a:off x="0" y="1074236"/>
          <a:ext cx="8229600" cy="91728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Specific trust may make it difficult for them</a:t>
          </a:r>
        </a:p>
      </dsp:txBody>
      <dsp:txXfrm>
        <a:off x="44778" y="1119014"/>
        <a:ext cx="8140044" cy="827724"/>
      </dsp:txXfrm>
    </dsp:sp>
    <dsp:sp modelId="{D07E7652-23F7-43E9-9579-4157F720DF9C}">
      <dsp:nvSpPr>
        <dsp:cNvPr id="0" name=""/>
        <dsp:cNvSpPr/>
      </dsp:nvSpPr>
      <dsp:spPr>
        <a:xfrm>
          <a:off x="0" y="1991516"/>
          <a:ext cx="8229600" cy="811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FATCA</a:t>
          </a:r>
        </a:p>
        <a:p>
          <a:pPr marL="228600" lvl="1" indent="-228600" algn="l" defTabSz="889000" rtl="0">
            <a:lnSpc>
              <a:spcPct val="90000"/>
            </a:lnSpc>
            <a:spcBef>
              <a:spcPct val="0"/>
            </a:spcBef>
            <a:spcAft>
              <a:spcPct val="20000"/>
            </a:spcAft>
            <a:buChar char="••"/>
          </a:pPr>
          <a:r>
            <a:rPr lang="en-US" sz="2000" kern="1200" dirty="0"/>
            <a:t>Taxation in India also</a:t>
          </a:r>
        </a:p>
      </dsp:txBody>
      <dsp:txXfrm>
        <a:off x="0" y="1991516"/>
        <a:ext cx="8229600" cy="811440"/>
      </dsp:txXfrm>
    </dsp:sp>
    <dsp:sp modelId="{B73375FE-3E75-4E4E-A21A-FC45D366588D}">
      <dsp:nvSpPr>
        <dsp:cNvPr id="0" name=""/>
        <dsp:cNvSpPr/>
      </dsp:nvSpPr>
      <dsp:spPr>
        <a:xfrm>
          <a:off x="0" y="2802956"/>
          <a:ext cx="8229600" cy="91728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Discretionary Trust advisable</a:t>
          </a:r>
        </a:p>
      </dsp:txBody>
      <dsp:txXfrm>
        <a:off x="44778" y="2847734"/>
        <a:ext cx="8140044" cy="8277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D5CDC-1249-415B-98B8-DD0D0B14F424}">
      <dsp:nvSpPr>
        <dsp:cNvPr id="0" name=""/>
        <dsp:cNvSpPr/>
      </dsp:nvSpPr>
      <dsp:spPr>
        <a:xfrm>
          <a:off x="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hi-IN" sz="2100" kern="1200" dirty="0"/>
            <a:t>पत्नी</a:t>
          </a:r>
          <a:endParaRPr lang="en-US" sz="2100" kern="1200" dirty="0"/>
        </a:p>
      </dsp:txBody>
      <dsp:txXfrm>
        <a:off x="0" y="1975104"/>
        <a:ext cx="1622226" cy="1975104"/>
      </dsp:txXfrm>
    </dsp:sp>
    <dsp:sp modelId="{4C8DB519-E4D0-4E6B-89D1-9F39B04B40E4}">
      <dsp:nvSpPr>
        <dsp:cNvPr id="0" name=""/>
        <dsp:cNvSpPr/>
      </dsp:nvSpPr>
      <dsp:spPr>
        <a:xfrm>
          <a:off x="48666" y="296265"/>
          <a:ext cx="1524892"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B6AFDB-BC04-4507-82B5-6E6F5831BEA9}">
      <dsp:nvSpPr>
        <dsp:cNvPr id="0" name=""/>
        <dsp:cNvSpPr/>
      </dsp:nvSpPr>
      <dsp:spPr>
        <a:xfrm>
          <a:off x="167089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hi-IN" sz="2100" kern="1200" dirty="0"/>
            <a:t>भाई </a:t>
          </a:r>
          <a:endParaRPr lang="en-US" sz="2100" kern="1200" dirty="0"/>
        </a:p>
      </dsp:txBody>
      <dsp:txXfrm>
        <a:off x="1670893" y="1975104"/>
        <a:ext cx="1622226" cy="1975104"/>
      </dsp:txXfrm>
    </dsp:sp>
    <dsp:sp modelId="{B1913C0A-ECCC-4F91-942C-5F894CBF5762}">
      <dsp:nvSpPr>
        <dsp:cNvPr id="0" name=""/>
        <dsp:cNvSpPr/>
      </dsp:nvSpPr>
      <dsp:spPr>
        <a:xfrm>
          <a:off x="1719560" y="296265"/>
          <a:ext cx="1524892"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3341786"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hi-IN" sz="2100" kern="1200" dirty="0"/>
            <a:t>बहन</a:t>
          </a:r>
          <a:endParaRPr lang="en-US" sz="2100" kern="1200" dirty="0"/>
        </a:p>
      </dsp:txBody>
      <dsp:txXfrm>
        <a:off x="3341786" y="1975104"/>
        <a:ext cx="1622226" cy="1975104"/>
      </dsp:txXfrm>
    </dsp:sp>
    <dsp:sp modelId="{387DE592-E0B1-4BF7-B5C0-1CF827B7ECCA}">
      <dsp:nvSpPr>
        <dsp:cNvPr id="0" name=""/>
        <dsp:cNvSpPr/>
      </dsp:nvSpPr>
      <dsp:spPr>
        <a:xfrm>
          <a:off x="3390453" y="296265"/>
          <a:ext cx="1524892"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63139-4DC7-4C58-A722-A05AA95E5116}">
      <dsp:nvSpPr>
        <dsp:cNvPr id="0" name=""/>
        <dsp:cNvSpPr/>
      </dsp:nvSpPr>
      <dsp:spPr>
        <a:xfrm>
          <a:off x="501268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hi-IN" sz="2100" kern="1200" dirty="0"/>
            <a:t>विधवा बहु </a:t>
          </a:r>
          <a:endParaRPr lang="en-US" sz="2100" kern="1200" dirty="0"/>
        </a:p>
      </dsp:txBody>
      <dsp:txXfrm>
        <a:off x="5012680" y="1975104"/>
        <a:ext cx="1622226" cy="1975104"/>
      </dsp:txXfrm>
    </dsp:sp>
    <dsp:sp modelId="{127CADE5-08B9-4647-B7CD-55B63B6E42FC}">
      <dsp:nvSpPr>
        <dsp:cNvPr id="0" name=""/>
        <dsp:cNvSpPr/>
      </dsp:nvSpPr>
      <dsp:spPr>
        <a:xfrm>
          <a:off x="5061346" y="296265"/>
          <a:ext cx="1524892"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2AE55-01A3-46CD-B730-2346142FB4CB}">
      <dsp:nvSpPr>
        <dsp:cNvPr id="0" name=""/>
        <dsp:cNvSpPr/>
      </dsp:nvSpPr>
      <dsp:spPr>
        <a:xfrm>
          <a:off x="668357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hi-IN" sz="2100" kern="1200" dirty="0"/>
            <a:t>स्वर्गवासी बेटी का बेटा (नवासा)</a:t>
          </a:r>
          <a:endParaRPr lang="en-US" sz="2100" kern="1200" dirty="0"/>
        </a:p>
      </dsp:txBody>
      <dsp:txXfrm>
        <a:off x="6683573" y="1975104"/>
        <a:ext cx="1622226" cy="1975104"/>
      </dsp:txXfrm>
    </dsp:sp>
    <dsp:sp modelId="{0AD25648-CC15-4B44-BA08-DD91F49FABB5}">
      <dsp:nvSpPr>
        <dsp:cNvPr id="0" name=""/>
        <dsp:cNvSpPr/>
      </dsp:nvSpPr>
      <dsp:spPr>
        <a:xfrm>
          <a:off x="6732240" y="296265"/>
          <a:ext cx="1524892" cy="164427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29F32-84E9-4332-9C92-C39D01C58A24}">
      <dsp:nvSpPr>
        <dsp:cNvPr id="0" name=""/>
        <dsp:cNvSpPr/>
      </dsp:nvSpPr>
      <dsp:spPr>
        <a:xfrm>
          <a:off x="0" y="10912"/>
          <a:ext cx="8229600" cy="110272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Multiple master Trusts. </a:t>
          </a:r>
        </a:p>
      </dsp:txBody>
      <dsp:txXfrm>
        <a:off x="53831" y="64743"/>
        <a:ext cx="8121938" cy="995063"/>
      </dsp:txXfrm>
    </dsp:sp>
    <dsp:sp modelId="{99E7FEDF-32F6-48FE-8191-893BDEED0A20}">
      <dsp:nvSpPr>
        <dsp:cNvPr id="0" name=""/>
        <dsp:cNvSpPr/>
      </dsp:nvSpPr>
      <dsp:spPr>
        <a:xfrm>
          <a:off x="0" y="1197157"/>
          <a:ext cx="8229600" cy="110272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In this example, a family of father and two sons owned two businesses. </a:t>
          </a:r>
        </a:p>
      </dsp:txBody>
      <dsp:txXfrm>
        <a:off x="53831" y="1250988"/>
        <a:ext cx="8121938" cy="995063"/>
      </dsp:txXfrm>
    </dsp:sp>
    <dsp:sp modelId="{905FF26B-D65A-4CC8-BB00-2753A8876823}">
      <dsp:nvSpPr>
        <dsp:cNvPr id="0" name=""/>
        <dsp:cNvSpPr/>
      </dsp:nvSpPr>
      <dsp:spPr>
        <a:xfrm>
          <a:off x="0" y="2383402"/>
          <a:ext cx="8229600" cy="110272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a:t>They decided to have: </a:t>
          </a:r>
        </a:p>
      </dsp:txBody>
      <dsp:txXfrm>
        <a:off x="53831" y="2437233"/>
        <a:ext cx="8121938" cy="995063"/>
      </dsp:txXfrm>
    </dsp:sp>
    <dsp:sp modelId="{E247BC98-D828-4899-ACB7-3FD3D6D7B9C4}">
      <dsp:nvSpPr>
        <dsp:cNvPr id="0" name=""/>
        <dsp:cNvSpPr/>
      </dsp:nvSpPr>
      <dsp:spPr>
        <a:xfrm>
          <a:off x="0" y="3486127"/>
          <a:ext cx="8229600" cy="144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Two master Trusts for holding the two businesses through existing companies </a:t>
          </a:r>
        </a:p>
        <a:p>
          <a:pPr marL="228600" lvl="1" indent="-228600" algn="l" defTabSz="1022350" rtl="0">
            <a:lnSpc>
              <a:spcPct val="90000"/>
            </a:lnSpc>
            <a:spcBef>
              <a:spcPct val="0"/>
            </a:spcBef>
            <a:spcAft>
              <a:spcPct val="20000"/>
            </a:spcAft>
            <a:buChar char="••"/>
          </a:pPr>
          <a:r>
            <a:rPr lang="en-US" sz="2300" kern="1200" dirty="0"/>
            <a:t>One master Trust for owning other assets </a:t>
          </a:r>
        </a:p>
        <a:p>
          <a:pPr marL="228600" lvl="1" indent="-228600" algn="l" defTabSz="1022350" rtl="0">
            <a:lnSpc>
              <a:spcPct val="90000"/>
            </a:lnSpc>
            <a:spcBef>
              <a:spcPct val="0"/>
            </a:spcBef>
            <a:spcAft>
              <a:spcPct val="20000"/>
            </a:spcAft>
            <a:buChar char="••"/>
          </a:pPr>
          <a:r>
            <a:rPr lang="en-US" sz="2300" kern="1200" dirty="0"/>
            <a:t>Three baby Trusts for each segment of the family</a:t>
          </a:r>
        </a:p>
      </dsp:txBody>
      <dsp:txXfrm>
        <a:off x="0" y="3486127"/>
        <a:ext cx="8229600" cy="1440719"/>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E9A9F-8BE5-4B12-A475-9C78B9480082}">
      <dsp:nvSpPr>
        <dsp:cNvPr id="0" name=""/>
        <dsp:cNvSpPr/>
      </dsp:nvSpPr>
      <dsp:spPr>
        <a:xfrm>
          <a:off x="0" y="0"/>
          <a:ext cx="8229600" cy="8494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Not all assets would be directly owned by the </a:t>
          </a:r>
          <a:r>
            <a:rPr lang="en-US" sz="2200" kern="1200" dirty="0" err="1"/>
            <a:t>settlor</a:t>
          </a:r>
          <a:r>
            <a:rPr lang="en-US" sz="2200" kern="1200" dirty="0"/>
            <a:t>, which can easily be settled into the Trust. </a:t>
          </a:r>
        </a:p>
      </dsp:txBody>
      <dsp:txXfrm>
        <a:off x="41465" y="41465"/>
        <a:ext cx="8146670" cy="766490"/>
      </dsp:txXfrm>
    </dsp:sp>
    <dsp:sp modelId="{5D348D68-BF12-475A-AD48-DC9A41B4476A}">
      <dsp:nvSpPr>
        <dsp:cNvPr id="0" name=""/>
        <dsp:cNvSpPr/>
      </dsp:nvSpPr>
      <dsp:spPr>
        <a:xfrm>
          <a:off x="0" y="943409"/>
          <a:ext cx="8229600" cy="8494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In some cases, they may be owned by companies, partnership firms, LLP, even Hindu Undivided Families. </a:t>
          </a:r>
        </a:p>
      </dsp:txBody>
      <dsp:txXfrm>
        <a:off x="41465" y="984874"/>
        <a:ext cx="8146670" cy="766490"/>
      </dsp:txXfrm>
    </dsp:sp>
    <dsp:sp modelId="{C8C0756D-10CD-4ABD-A386-EF1E8FBBF78A}">
      <dsp:nvSpPr>
        <dsp:cNvPr id="0" name=""/>
        <dsp:cNvSpPr/>
      </dsp:nvSpPr>
      <dsp:spPr>
        <a:xfrm>
          <a:off x="0" y="1856189"/>
          <a:ext cx="8229600" cy="84942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In such case, the existing structure would first need to be unwound before the properties are introduced into the Trust. </a:t>
          </a:r>
        </a:p>
      </dsp:txBody>
      <dsp:txXfrm>
        <a:off x="41465" y="1897654"/>
        <a:ext cx="8146670" cy="766490"/>
      </dsp:txXfrm>
    </dsp:sp>
    <dsp:sp modelId="{B74B0488-EFE2-4520-9CBC-D256DA87E621}">
      <dsp:nvSpPr>
        <dsp:cNvPr id="0" name=""/>
        <dsp:cNvSpPr/>
      </dsp:nvSpPr>
      <dsp:spPr>
        <a:xfrm>
          <a:off x="0" y="2768970"/>
          <a:ext cx="8229600" cy="8494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Methods to unwind (below and combinations)</a:t>
          </a:r>
        </a:p>
      </dsp:txBody>
      <dsp:txXfrm>
        <a:off x="41465" y="2810435"/>
        <a:ext cx="8146670" cy="766490"/>
      </dsp:txXfrm>
    </dsp:sp>
    <dsp:sp modelId="{E815AD7F-FC1F-4A55-9AD8-2CE882C695B2}">
      <dsp:nvSpPr>
        <dsp:cNvPr id="0" name=""/>
        <dsp:cNvSpPr/>
      </dsp:nvSpPr>
      <dsp:spPr>
        <a:xfrm>
          <a:off x="0" y="3618390"/>
          <a:ext cx="8229600" cy="1684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US" sz="1700" kern="1200" dirty="0"/>
            <a:t>Settlement into a Trust </a:t>
          </a:r>
        </a:p>
        <a:p>
          <a:pPr marL="171450" lvl="1" indent="-171450" algn="l" defTabSz="755650" rtl="0">
            <a:lnSpc>
              <a:spcPct val="90000"/>
            </a:lnSpc>
            <a:spcBef>
              <a:spcPct val="0"/>
            </a:spcBef>
            <a:spcAft>
              <a:spcPct val="20000"/>
            </a:spcAft>
            <a:buChar char="••"/>
          </a:pPr>
          <a:r>
            <a:rPr lang="en-US" sz="1700" kern="1200" dirty="0"/>
            <a:t>Gift of assets </a:t>
          </a:r>
        </a:p>
        <a:p>
          <a:pPr marL="171450" lvl="1" indent="-171450" algn="l" defTabSz="755650" rtl="0">
            <a:lnSpc>
              <a:spcPct val="90000"/>
            </a:lnSpc>
            <a:spcBef>
              <a:spcPct val="0"/>
            </a:spcBef>
            <a:spcAft>
              <a:spcPct val="20000"/>
            </a:spcAft>
            <a:buChar char="••"/>
          </a:pPr>
          <a:r>
            <a:rPr lang="en-US" sz="1700" kern="1200" dirty="0"/>
            <a:t>Sale of assets/business/shares </a:t>
          </a:r>
        </a:p>
        <a:p>
          <a:pPr marL="171450" lvl="1" indent="-171450" algn="l" defTabSz="755650" rtl="0">
            <a:lnSpc>
              <a:spcPct val="90000"/>
            </a:lnSpc>
            <a:spcBef>
              <a:spcPct val="0"/>
            </a:spcBef>
            <a:spcAft>
              <a:spcPct val="20000"/>
            </a:spcAft>
            <a:buChar char="••"/>
          </a:pPr>
          <a:r>
            <a:rPr lang="en-US" sz="1700" kern="1200" dirty="0"/>
            <a:t>Family arrangement/settlement </a:t>
          </a:r>
        </a:p>
        <a:p>
          <a:pPr marL="171450" lvl="1" indent="-171450" algn="l" defTabSz="755650" rtl="0">
            <a:lnSpc>
              <a:spcPct val="90000"/>
            </a:lnSpc>
            <a:spcBef>
              <a:spcPct val="0"/>
            </a:spcBef>
            <a:spcAft>
              <a:spcPct val="20000"/>
            </a:spcAft>
            <a:buChar char="••"/>
          </a:pPr>
          <a:r>
            <a:rPr lang="en-US" sz="1700" kern="1200" dirty="0"/>
            <a:t>Primary infusion </a:t>
          </a:r>
        </a:p>
        <a:p>
          <a:pPr marL="171450" lvl="1" indent="-171450" algn="l" defTabSz="755650" rtl="0">
            <a:lnSpc>
              <a:spcPct val="90000"/>
            </a:lnSpc>
            <a:spcBef>
              <a:spcPct val="0"/>
            </a:spcBef>
            <a:spcAft>
              <a:spcPct val="20000"/>
            </a:spcAft>
            <a:buChar char="••"/>
          </a:pPr>
          <a:r>
            <a:rPr lang="en-US" sz="1700" kern="1200" dirty="0"/>
            <a:t>Mergers/demergers</a:t>
          </a:r>
        </a:p>
      </dsp:txBody>
      <dsp:txXfrm>
        <a:off x="0" y="3618390"/>
        <a:ext cx="8229600" cy="1684980"/>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88115-83A5-4844-AC4C-906C35306103}">
      <dsp:nvSpPr>
        <dsp:cNvPr id="0" name=""/>
        <dsp:cNvSpPr/>
      </dsp:nvSpPr>
      <dsp:spPr>
        <a:xfrm>
          <a:off x="0" y="69480"/>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Income tax </a:t>
          </a:r>
        </a:p>
      </dsp:txBody>
      <dsp:txXfrm>
        <a:off x="35411" y="104891"/>
        <a:ext cx="8158778" cy="654577"/>
      </dsp:txXfrm>
    </dsp:sp>
    <dsp:sp modelId="{168869BD-0909-4BF6-AC71-4E22BB73A189}">
      <dsp:nvSpPr>
        <dsp:cNvPr id="0" name=""/>
        <dsp:cNvSpPr/>
      </dsp:nvSpPr>
      <dsp:spPr>
        <a:xfrm>
          <a:off x="0" y="884160"/>
          <a:ext cx="8229600" cy="7253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Stamp duty </a:t>
          </a:r>
        </a:p>
      </dsp:txBody>
      <dsp:txXfrm>
        <a:off x="35411" y="919571"/>
        <a:ext cx="8158778" cy="654577"/>
      </dsp:txXfrm>
    </dsp:sp>
    <dsp:sp modelId="{F4E249B3-614F-4A83-8BF7-77B7BE6BB9FA}">
      <dsp:nvSpPr>
        <dsp:cNvPr id="0" name=""/>
        <dsp:cNvSpPr/>
      </dsp:nvSpPr>
      <dsp:spPr>
        <a:xfrm>
          <a:off x="0" y="1698840"/>
          <a:ext cx="8229600" cy="7253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SEBI </a:t>
          </a:r>
        </a:p>
      </dsp:txBody>
      <dsp:txXfrm>
        <a:off x="35411" y="1734251"/>
        <a:ext cx="8158778" cy="654577"/>
      </dsp:txXfrm>
    </dsp:sp>
    <dsp:sp modelId="{7A9016CC-D23C-4B60-AB2E-8F56401510F7}">
      <dsp:nvSpPr>
        <dsp:cNvPr id="0" name=""/>
        <dsp:cNvSpPr/>
      </dsp:nvSpPr>
      <dsp:spPr>
        <a:xfrm>
          <a:off x="0" y="2513520"/>
          <a:ext cx="8229600" cy="7253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FEMA </a:t>
          </a:r>
        </a:p>
      </dsp:txBody>
      <dsp:txXfrm>
        <a:off x="35411" y="2548931"/>
        <a:ext cx="8158778" cy="654577"/>
      </dsp:txXfrm>
    </dsp:sp>
    <dsp:sp modelId="{572BF71D-77F3-485D-949D-0BFF16DA57B2}">
      <dsp:nvSpPr>
        <dsp:cNvPr id="0" name=""/>
        <dsp:cNvSpPr/>
      </dsp:nvSpPr>
      <dsp:spPr>
        <a:xfrm>
          <a:off x="0" y="3328200"/>
          <a:ext cx="8229600" cy="7253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Laws of foreign jurisdictions</a:t>
          </a:r>
        </a:p>
      </dsp:txBody>
      <dsp:txXfrm>
        <a:off x="35411" y="3363611"/>
        <a:ext cx="8158778" cy="654577"/>
      </dsp:txXfrm>
    </dsp:sp>
    <dsp:sp modelId="{9B672853-7DED-4516-AA98-01DA597A0B0F}">
      <dsp:nvSpPr>
        <dsp:cNvPr id="0" name=""/>
        <dsp:cNvSpPr/>
      </dsp:nvSpPr>
      <dsp:spPr>
        <a:xfrm>
          <a:off x="0" y="4142880"/>
          <a:ext cx="8229600" cy="7253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Potential levy of inheritance tax/estate duty</a:t>
          </a:r>
        </a:p>
      </dsp:txBody>
      <dsp:txXfrm>
        <a:off x="35411" y="4178291"/>
        <a:ext cx="8158778" cy="654577"/>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AA1B3-EF82-486C-A30A-87A21CB03CEE}">
      <dsp:nvSpPr>
        <dsp:cNvPr id="0" name=""/>
        <dsp:cNvSpPr/>
      </dsp:nvSpPr>
      <dsp:spPr>
        <a:xfrm>
          <a:off x="0" y="15120"/>
          <a:ext cx="8229600" cy="11231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a:t>Banks</a:t>
          </a:r>
        </a:p>
      </dsp:txBody>
      <dsp:txXfrm>
        <a:off x="54830" y="69950"/>
        <a:ext cx="8119940" cy="1013539"/>
      </dsp:txXfrm>
    </dsp:sp>
    <dsp:sp modelId="{053B2E80-B00F-46DE-8812-326535994530}">
      <dsp:nvSpPr>
        <dsp:cNvPr id="0" name=""/>
        <dsp:cNvSpPr/>
      </dsp:nvSpPr>
      <dsp:spPr>
        <a:xfrm>
          <a:off x="0" y="1276560"/>
          <a:ext cx="8229600" cy="1123199"/>
        </a:xfrm>
        <a:prstGeom prst="roundRect">
          <a:avLst/>
        </a:prstGeom>
        <a:solidFill>
          <a:schemeClr val="accent4">
            <a:hueOff val="3266964"/>
            <a:satOff val="-13592"/>
            <a:lumOff val="320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a:t>Financial Institutions</a:t>
          </a:r>
        </a:p>
      </dsp:txBody>
      <dsp:txXfrm>
        <a:off x="54830" y="1331390"/>
        <a:ext cx="8119940" cy="1013539"/>
      </dsp:txXfrm>
    </dsp:sp>
    <dsp:sp modelId="{2EB5C83A-6909-4710-9AD5-BDAF33AEE734}">
      <dsp:nvSpPr>
        <dsp:cNvPr id="0" name=""/>
        <dsp:cNvSpPr/>
      </dsp:nvSpPr>
      <dsp:spPr>
        <a:xfrm>
          <a:off x="0" y="2538000"/>
          <a:ext cx="8229600" cy="1123199"/>
        </a:xfrm>
        <a:prstGeom prst="roundRect">
          <a:avLst/>
        </a:prstGeom>
        <a:solidFill>
          <a:schemeClr val="accent4">
            <a:hueOff val="6533927"/>
            <a:satOff val="-27185"/>
            <a:lumOff val="640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a:t>Administration Fee</a:t>
          </a:r>
        </a:p>
      </dsp:txBody>
      <dsp:txXfrm>
        <a:off x="54830" y="2592830"/>
        <a:ext cx="8119940" cy="1013539"/>
      </dsp:txXfrm>
    </dsp:sp>
    <dsp:sp modelId="{B8B37E7C-270D-4C77-B6D0-0D23CD46368C}">
      <dsp:nvSpPr>
        <dsp:cNvPr id="0" name=""/>
        <dsp:cNvSpPr/>
      </dsp:nvSpPr>
      <dsp:spPr>
        <a:xfrm>
          <a:off x="0" y="3799440"/>
          <a:ext cx="8229600" cy="1123199"/>
        </a:xfrm>
        <a:prstGeom prst="roundRect">
          <a:avLst/>
        </a:prstGeom>
        <a:solidFill>
          <a:schemeClr val="accent4">
            <a:hueOff val="9800891"/>
            <a:satOff val="-40777"/>
            <a:lumOff val="960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a:t>Protector</a:t>
          </a:r>
        </a:p>
      </dsp:txBody>
      <dsp:txXfrm>
        <a:off x="54830" y="3854270"/>
        <a:ext cx="8119940" cy="1013539"/>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4317-72BE-495D-B3B9-50349AE8E6B0}">
      <dsp:nvSpPr>
        <dsp:cNvPr id="0" name=""/>
        <dsp:cNvSpPr/>
      </dsp:nvSpPr>
      <dsp:spPr>
        <a:xfrm>
          <a:off x="0" y="251190"/>
          <a:ext cx="8229600" cy="215864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Scope for alterations, modifications be provided to meet unforeseen situations</a:t>
          </a:r>
        </a:p>
      </dsp:txBody>
      <dsp:txXfrm>
        <a:off x="105377" y="356567"/>
        <a:ext cx="8018846" cy="1947895"/>
      </dsp:txXfrm>
    </dsp:sp>
    <dsp:sp modelId="{090E7E6A-A87F-4354-82AE-0C42BD4D795C}">
      <dsp:nvSpPr>
        <dsp:cNvPr id="0" name=""/>
        <dsp:cNvSpPr/>
      </dsp:nvSpPr>
      <dsp:spPr>
        <a:xfrm>
          <a:off x="0" y="2527920"/>
          <a:ext cx="8229600" cy="2158649"/>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dirty="0"/>
            <a:t>Earlier estate duty on Transferor but Possibility of new law with </a:t>
          </a:r>
          <a:r>
            <a:rPr lang="en-US" sz="4100" kern="1200" dirty="0" err="1"/>
            <a:t>inheritee</a:t>
          </a:r>
          <a:r>
            <a:rPr lang="en-US" sz="4100" kern="1200" dirty="0"/>
            <a:t> paying tax may be there</a:t>
          </a:r>
        </a:p>
      </dsp:txBody>
      <dsp:txXfrm>
        <a:off x="105377" y="2633297"/>
        <a:ext cx="8018846" cy="1947895"/>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6BA5D-1E45-4F5B-9280-11660C6B887A}">
      <dsp:nvSpPr>
        <dsp:cNvPr id="0" name=""/>
        <dsp:cNvSpPr/>
      </dsp:nvSpPr>
      <dsp:spPr>
        <a:xfrm>
          <a:off x="0" y="25740"/>
          <a:ext cx="8229600" cy="21621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l" defTabSz="2489200" rtl="0">
            <a:lnSpc>
              <a:spcPct val="90000"/>
            </a:lnSpc>
            <a:spcBef>
              <a:spcPct val="0"/>
            </a:spcBef>
            <a:spcAft>
              <a:spcPct val="35000"/>
            </a:spcAft>
          </a:pPr>
          <a:r>
            <a:rPr lang="en-US" sz="5600" kern="1200" dirty="0"/>
            <a:t>Advisable to set up Trust</a:t>
          </a:r>
        </a:p>
      </dsp:txBody>
      <dsp:txXfrm>
        <a:off x="105548" y="131288"/>
        <a:ext cx="8018504" cy="1951064"/>
      </dsp:txXfrm>
    </dsp:sp>
    <dsp:sp modelId="{7E4244F5-288D-4F8D-B816-E94C385F653C}">
      <dsp:nvSpPr>
        <dsp:cNvPr id="0" name=""/>
        <dsp:cNvSpPr/>
      </dsp:nvSpPr>
      <dsp:spPr>
        <a:xfrm>
          <a:off x="0" y="2187900"/>
          <a:ext cx="8229600" cy="2724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71120" rIns="398272" bIns="71120" numCol="1" spcCol="1270" anchor="t" anchorCtr="0">
          <a:noAutofit/>
        </a:bodyPr>
        <a:lstStyle/>
        <a:p>
          <a:pPr marL="285750" lvl="1" indent="-285750" algn="l" defTabSz="1955800" rtl="0">
            <a:lnSpc>
              <a:spcPct val="90000"/>
            </a:lnSpc>
            <a:spcBef>
              <a:spcPct val="0"/>
            </a:spcBef>
            <a:spcAft>
              <a:spcPct val="20000"/>
            </a:spcAft>
            <a:buChar char="••"/>
          </a:pPr>
          <a:r>
            <a:rPr lang="en-US" sz="4400" kern="1200" dirty="0"/>
            <a:t>Child with special needs</a:t>
          </a:r>
        </a:p>
        <a:p>
          <a:pPr marL="285750" lvl="1" indent="-285750" algn="l" defTabSz="1955800" rtl="0">
            <a:lnSpc>
              <a:spcPct val="90000"/>
            </a:lnSpc>
            <a:spcBef>
              <a:spcPct val="0"/>
            </a:spcBef>
            <a:spcAft>
              <a:spcPct val="20000"/>
            </a:spcAft>
            <a:buChar char="••"/>
          </a:pPr>
          <a:r>
            <a:rPr lang="en-US" sz="4400" kern="1200" dirty="0"/>
            <a:t>Wealth exceeding Rs.5 Crore</a:t>
          </a:r>
        </a:p>
        <a:p>
          <a:pPr marL="285750" lvl="1" indent="-285750" algn="l" defTabSz="1955800" rtl="0">
            <a:lnSpc>
              <a:spcPct val="90000"/>
            </a:lnSpc>
            <a:spcBef>
              <a:spcPct val="0"/>
            </a:spcBef>
            <a:spcAft>
              <a:spcPct val="20000"/>
            </a:spcAft>
            <a:buChar char="••"/>
          </a:pPr>
          <a:r>
            <a:rPr lang="en-US" sz="4400" kern="1200" dirty="0"/>
            <a:t>Family disputes</a:t>
          </a:r>
        </a:p>
      </dsp:txBody>
      <dsp:txXfrm>
        <a:off x="0" y="2187900"/>
        <a:ext cx="8229600" cy="2724120"/>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5E7D5-7B8A-4948-ABCF-9FBAE44BC1E2}">
      <dsp:nvSpPr>
        <dsp:cNvPr id="0" name=""/>
        <dsp:cNvSpPr/>
      </dsp:nvSpPr>
      <dsp:spPr>
        <a:xfrm>
          <a:off x="0" y="15787"/>
          <a:ext cx="8077200" cy="2017372"/>
        </a:xfrm>
        <a:prstGeom prst="roundRect">
          <a:avLst/>
        </a:prstGeom>
        <a:solidFill>
          <a:schemeClr val="accent4">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Establishment cost - Rs.5 </a:t>
          </a:r>
          <a:r>
            <a:rPr lang="en-US" sz="3800" kern="1200" dirty="0" err="1"/>
            <a:t>Lakhs</a:t>
          </a:r>
          <a:r>
            <a:rPr lang="en-US" sz="3800" kern="1200" dirty="0"/>
            <a:t> by MNC’s</a:t>
          </a:r>
        </a:p>
      </dsp:txBody>
      <dsp:txXfrm>
        <a:off x="98480" y="114267"/>
        <a:ext cx="7880240" cy="1820412"/>
      </dsp:txXfrm>
    </dsp:sp>
    <dsp:sp modelId="{9461A541-63D2-4F76-BCB2-9B4C2B6D9F75}">
      <dsp:nvSpPr>
        <dsp:cNvPr id="0" name=""/>
        <dsp:cNvSpPr/>
      </dsp:nvSpPr>
      <dsp:spPr>
        <a:xfrm>
          <a:off x="0" y="2142600"/>
          <a:ext cx="8077200" cy="2017372"/>
        </a:xfrm>
        <a:prstGeom prst="roundRect">
          <a:avLst/>
        </a:prstGeom>
        <a:solidFill>
          <a:schemeClr val="accent4">
            <a:hueOff val="9800891"/>
            <a:satOff val="-40777"/>
            <a:lumOff val="9608"/>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Annual Maintenance fees if Professional Trustee around 2-5% p.a.</a:t>
          </a:r>
        </a:p>
      </dsp:txBody>
      <dsp:txXfrm>
        <a:off x="98480" y="2241080"/>
        <a:ext cx="7880240" cy="1820412"/>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17F1FC-597D-4646-813D-D84F5D23FDD2}">
      <dsp:nvSpPr>
        <dsp:cNvPr id="0" name=""/>
        <dsp:cNvSpPr/>
      </dsp:nvSpPr>
      <dsp:spPr>
        <a:xfrm>
          <a:off x="1275587" y="0"/>
          <a:ext cx="4937760" cy="4937760"/>
        </a:xfrm>
        <a:prstGeom prst="triangl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92CDCC-EA34-4C1F-B962-9D18A9B301C3}">
      <dsp:nvSpPr>
        <dsp:cNvPr id="0" name=""/>
        <dsp:cNvSpPr/>
      </dsp:nvSpPr>
      <dsp:spPr>
        <a:xfrm>
          <a:off x="3744468" y="496428"/>
          <a:ext cx="3209544" cy="1168860"/>
        </a:xfrm>
        <a:prstGeom prst="round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a:t>Initial settlement with nominal amount</a:t>
          </a:r>
        </a:p>
      </dsp:txBody>
      <dsp:txXfrm>
        <a:off x="3801527" y="553487"/>
        <a:ext cx="3095426" cy="1054742"/>
      </dsp:txXfrm>
    </dsp:sp>
    <dsp:sp modelId="{C6AB1D16-F799-4615-89AB-31250DB3B7DE}">
      <dsp:nvSpPr>
        <dsp:cNvPr id="0" name=""/>
        <dsp:cNvSpPr/>
      </dsp:nvSpPr>
      <dsp:spPr>
        <a:xfrm>
          <a:off x="3744468" y="1811396"/>
          <a:ext cx="3209544" cy="1168860"/>
        </a:xfrm>
        <a:prstGeom prst="round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a:t>No duty on subsequent transfer of movable assets</a:t>
          </a:r>
        </a:p>
      </dsp:txBody>
      <dsp:txXfrm>
        <a:off x="3801527" y="1868455"/>
        <a:ext cx="3095426" cy="1054742"/>
      </dsp:txXfrm>
    </dsp:sp>
    <dsp:sp modelId="{BCD5268E-BB3B-40E3-97AA-38B8D668305F}">
      <dsp:nvSpPr>
        <dsp:cNvPr id="0" name=""/>
        <dsp:cNvSpPr/>
      </dsp:nvSpPr>
      <dsp:spPr>
        <a:xfrm>
          <a:off x="3744468" y="3126363"/>
          <a:ext cx="3209544" cy="1168860"/>
        </a:xfrm>
        <a:prstGeom prst="round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a:t>Applicable duty on transfer of immovable property in Trust as per State law</a:t>
          </a:r>
        </a:p>
      </dsp:txBody>
      <dsp:txXfrm>
        <a:off x="3801527" y="3183422"/>
        <a:ext cx="3095426" cy="1054742"/>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08374-6309-4373-AF63-B0B1425E5DED}">
      <dsp:nvSpPr>
        <dsp:cNvPr id="0" name=""/>
        <dsp:cNvSpPr/>
      </dsp:nvSpPr>
      <dsp:spPr>
        <a:xfrm>
          <a:off x="0" y="10079"/>
          <a:ext cx="8229600" cy="1216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a:t>A trust for an unborn child is a valid trust</a:t>
          </a:r>
        </a:p>
      </dsp:txBody>
      <dsp:txXfrm>
        <a:off x="59399" y="69478"/>
        <a:ext cx="8110802" cy="1098002"/>
      </dsp:txXfrm>
    </dsp:sp>
    <dsp:sp modelId="{B27096EE-72F7-4AAE-AF7A-8C86ED60D91C}">
      <dsp:nvSpPr>
        <dsp:cNvPr id="0" name=""/>
        <dsp:cNvSpPr/>
      </dsp:nvSpPr>
      <dsp:spPr>
        <a:xfrm>
          <a:off x="0" y="1226879"/>
          <a:ext cx="82296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dirty="0"/>
            <a:t>CIT vs. </a:t>
          </a:r>
          <a:r>
            <a:rPr lang="en-US" sz="2500" kern="1200" dirty="0" err="1"/>
            <a:t>Rakesh</a:t>
          </a:r>
          <a:r>
            <a:rPr lang="en-US" sz="2500" kern="1200" dirty="0"/>
            <a:t> Mohan (All HC)</a:t>
          </a:r>
        </a:p>
      </dsp:txBody>
      <dsp:txXfrm>
        <a:off x="0" y="1226879"/>
        <a:ext cx="8229600" cy="529920"/>
      </dsp:txXfrm>
    </dsp:sp>
    <dsp:sp modelId="{A6AF8A78-A1E7-4E9E-BB1F-38439FF1C8BE}">
      <dsp:nvSpPr>
        <dsp:cNvPr id="0" name=""/>
        <dsp:cNvSpPr/>
      </dsp:nvSpPr>
      <dsp:spPr>
        <a:xfrm>
          <a:off x="0" y="1756799"/>
          <a:ext cx="8229600" cy="1216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a:t>Specific trust becoming discretionary and vice versa</a:t>
          </a:r>
        </a:p>
      </dsp:txBody>
      <dsp:txXfrm>
        <a:off x="59399" y="1816198"/>
        <a:ext cx="8110802" cy="1098002"/>
      </dsp:txXfrm>
    </dsp:sp>
    <dsp:sp modelId="{87EF165C-9E37-4C91-998D-AA7982F44CBF}">
      <dsp:nvSpPr>
        <dsp:cNvPr id="0" name=""/>
        <dsp:cNvSpPr/>
      </dsp:nvSpPr>
      <dsp:spPr>
        <a:xfrm>
          <a:off x="0" y="2973599"/>
          <a:ext cx="8229600" cy="195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dirty="0"/>
            <a:t>if the shares are specified later the specific trust from the date of the specification</a:t>
          </a:r>
        </a:p>
        <a:p>
          <a:pPr marL="457200" lvl="2" indent="-228600" algn="l" defTabSz="1111250" rtl="0">
            <a:lnSpc>
              <a:spcPct val="90000"/>
            </a:lnSpc>
            <a:spcBef>
              <a:spcPct val="0"/>
            </a:spcBef>
            <a:spcAft>
              <a:spcPct val="20000"/>
            </a:spcAft>
            <a:buChar char="••"/>
          </a:pPr>
          <a:r>
            <a:rPr lang="en-US" sz="2500" kern="1200" dirty="0" err="1"/>
            <a:t>Devshi</a:t>
          </a:r>
          <a:r>
            <a:rPr lang="en-US" sz="2500" kern="1200" dirty="0"/>
            <a:t> Trust’s case </a:t>
          </a:r>
          <a:r>
            <a:rPr lang="en-US" sz="2500" kern="1200" dirty="0" err="1"/>
            <a:t>Bom</a:t>
          </a:r>
          <a:r>
            <a:rPr lang="en-US" sz="2500" kern="1200" dirty="0"/>
            <a:t> HC </a:t>
          </a:r>
        </a:p>
        <a:p>
          <a:pPr marL="228600" lvl="1" indent="-228600" algn="l" defTabSz="1111250" rtl="0">
            <a:lnSpc>
              <a:spcPct val="90000"/>
            </a:lnSpc>
            <a:spcBef>
              <a:spcPct val="0"/>
            </a:spcBef>
            <a:spcAft>
              <a:spcPct val="20000"/>
            </a:spcAft>
            <a:buChar char="••"/>
          </a:pPr>
          <a:r>
            <a:rPr lang="en-US" sz="2500" kern="1200" dirty="0"/>
            <a:t>Similarly determinate may become discretionary</a:t>
          </a:r>
        </a:p>
        <a:p>
          <a:pPr marL="457200" lvl="2" indent="-228600" algn="l" defTabSz="1111250" rtl="0">
            <a:lnSpc>
              <a:spcPct val="90000"/>
            </a:lnSpc>
            <a:spcBef>
              <a:spcPct val="0"/>
            </a:spcBef>
            <a:spcAft>
              <a:spcPct val="20000"/>
            </a:spcAft>
            <a:buChar char="••"/>
          </a:pPr>
          <a:r>
            <a:rPr lang="en-US" sz="2500" kern="1200" dirty="0"/>
            <a:t>Mani Enterprises case </a:t>
          </a:r>
          <a:r>
            <a:rPr lang="en-US" sz="2500" kern="1200" dirty="0" err="1"/>
            <a:t>Guj</a:t>
          </a:r>
          <a:r>
            <a:rPr lang="en-US" sz="2500" kern="1200" dirty="0"/>
            <a:t> HC</a:t>
          </a:r>
        </a:p>
      </dsp:txBody>
      <dsp:txXfrm>
        <a:off x="0" y="2973599"/>
        <a:ext cx="8229600" cy="1954080"/>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817FC-5243-46E2-B5A7-B60EC362F3B1}">
      <dsp:nvSpPr>
        <dsp:cNvPr id="0" name=""/>
        <dsp:cNvSpPr/>
      </dsp:nvSpPr>
      <dsp:spPr>
        <a:xfrm>
          <a:off x="0" y="85533"/>
          <a:ext cx="8229600" cy="12109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A trust has to be certain as to its beneficiary. </a:t>
          </a:r>
        </a:p>
      </dsp:txBody>
      <dsp:txXfrm>
        <a:off x="59114" y="144647"/>
        <a:ext cx="8111372" cy="1092722"/>
      </dsp:txXfrm>
    </dsp:sp>
    <dsp:sp modelId="{08610E62-2707-4810-A782-8FCE2FBE47A0}">
      <dsp:nvSpPr>
        <dsp:cNvPr id="0" name=""/>
        <dsp:cNvSpPr/>
      </dsp:nvSpPr>
      <dsp:spPr>
        <a:xfrm>
          <a:off x="0" y="1296483"/>
          <a:ext cx="8229600" cy="1809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Where it is for the benefit of an individual, it is expected that an alternative beneficiary should be provided in case of pre-decease of such individual before maturity of the trust. </a:t>
          </a:r>
        </a:p>
        <a:p>
          <a:pPr marL="171450" lvl="1" indent="-171450" algn="l" defTabSz="800100" rtl="0">
            <a:lnSpc>
              <a:spcPct val="90000"/>
            </a:lnSpc>
            <a:spcBef>
              <a:spcPct val="0"/>
            </a:spcBef>
            <a:spcAft>
              <a:spcPct val="20000"/>
            </a:spcAft>
            <a:buChar char="••"/>
          </a:pPr>
          <a:r>
            <a:rPr lang="en-US" sz="1800" kern="1200" dirty="0"/>
            <a:t>Where a trust is created for the two minors provided for the contingency of pre-decease of either of them, but not for the contingency of both, the AO held the trust to be invalid on grounds of uncertainty as regards the beneficiaries. </a:t>
          </a:r>
        </a:p>
      </dsp:txBody>
      <dsp:txXfrm>
        <a:off x="0" y="1296483"/>
        <a:ext cx="8229600" cy="1809180"/>
      </dsp:txXfrm>
    </dsp:sp>
    <dsp:sp modelId="{FACB71F6-1351-4ED0-A52A-0B7CB253094A}">
      <dsp:nvSpPr>
        <dsp:cNvPr id="0" name=""/>
        <dsp:cNvSpPr/>
      </dsp:nvSpPr>
      <dsp:spPr>
        <a:xfrm>
          <a:off x="0" y="3105663"/>
          <a:ext cx="8229600" cy="12109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The High Court found that in such a case, Section 77 of the Trust Act would provide for extinguishment of the trust, </a:t>
          </a:r>
          <a:r>
            <a:rPr lang="en-US" sz="2300" b="1" kern="1200" dirty="0"/>
            <a:t>so that it will revert back to the </a:t>
          </a:r>
          <a:r>
            <a:rPr lang="en-US" sz="2300" b="1" kern="1200" dirty="0" err="1"/>
            <a:t>settlor</a:t>
          </a:r>
          <a:r>
            <a:rPr lang="en-US" sz="2300" kern="1200" dirty="0"/>
            <a:t>.</a:t>
          </a:r>
        </a:p>
      </dsp:txBody>
      <dsp:txXfrm>
        <a:off x="59114" y="3164777"/>
        <a:ext cx="8111372" cy="1092722"/>
      </dsp:txXfrm>
    </dsp:sp>
    <dsp:sp modelId="{3D6AE992-3E2E-47D8-BD31-C4D27F23C676}">
      <dsp:nvSpPr>
        <dsp:cNvPr id="0" name=""/>
        <dsp:cNvSpPr/>
      </dsp:nvSpPr>
      <dsp:spPr>
        <a:xfrm>
          <a:off x="0" y="4316613"/>
          <a:ext cx="8229600"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There is therefore no uncertainty as presumed by-the AO. The trust was held to be valid.</a:t>
          </a:r>
        </a:p>
      </dsp:txBody>
      <dsp:txXfrm>
        <a:off x="0" y="4316613"/>
        <a:ext cx="8229600" cy="535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D5CDC-1249-415B-98B8-DD0D0B14F424}">
      <dsp:nvSpPr>
        <dsp:cNvPr id="0" name=""/>
        <dsp:cNvSpPr/>
      </dsp:nvSpPr>
      <dsp:spPr>
        <a:xfrm>
          <a:off x="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hi-IN" sz="4200" kern="1200" dirty="0"/>
            <a:t>भाई </a:t>
          </a:r>
          <a:endParaRPr lang="en-US" sz="4200" kern="1200" dirty="0"/>
        </a:p>
      </dsp:txBody>
      <dsp:txXfrm>
        <a:off x="0" y="1975104"/>
        <a:ext cx="1622226" cy="1975104"/>
      </dsp:txXfrm>
    </dsp:sp>
    <dsp:sp modelId="{4C8DB519-E4D0-4E6B-89D1-9F39B04B40E4}">
      <dsp:nvSpPr>
        <dsp:cNvPr id="0" name=""/>
        <dsp:cNvSpPr/>
      </dsp:nvSpPr>
      <dsp:spPr>
        <a:xfrm>
          <a:off x="48666" y="296265"/>
          <a:ext cx="1524892"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B6AFDB-BC04-4507-82B5-6E6F5831BEA9}">
      <dsp:nvSpPr>
        <dsp:cNvPr id="0" name=""/>
        <dsp:cNvSpPr/>
      </dsp:nvSpPr>
      <dsp:spPr>
        <a:xfrm>
          <a:off x="167089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hi-IN" sz="4200" kern="1200" dirty="0"/>
            <a:t>भाई </a:t>
          </a:r>
          <a:endParaRPr lang="en-US" sz="4200" kern="1200" dirty="0"/>
        </a:p>
      </dsp:txBody>
      <dsp:txXfrm>
        <a:off x="1670893" y="1975104"/>
        <a:ext cx="1622226" cy="1975104"/>
      </dsp:txXfrm>
    </dsp:sp>
    <dsp:sp modelId="{B1913C0A-ECCC-4F91-942C-5F894CBF5762}">
      <dsp:nvSpPr>
        <dsp:cNvPr id="0" name=""/>
        <dsp:cNvSpPr/>
      </dsp:nvSpPr>
      <dsp:spPr>
        <a:xfrm>
          <a:off x="1719560" y="296265"/>
          <a:ext cx="1524892" cy="164427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6E718-A7D8-4566-88DA-AE03937208E4}">
      <dsp:nvSpPr>
        <dsp:cNvPr id="0" name=""/>
        <dsp:cNvSpPr/>
      </dsp:nvSpPr>
      <dsp:spPr>
        <a:xfrm>
          <a:off x="3341786"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hi-IN" sz="4200" kern="1200" dirty="0"/>
            <a:t>बहन</a:t>
          </a:r>
          <a:endParaRPr lang="en-US" sz="4200" kern="1200" dirty="0"/>
        </a:p>
      </dsp:txBody>
      <dsp:txXfrm>
        <a:off x="3341786" y="1975104"/>
        <a:ext cx="1622226" cy="1975104"/>
      </dsp:txXfrm>
    </dsp:sp>
    <dsp:sp modelId="{387DE592-E0B1-4BF7-B5C0-1CF827B7ECCA}">
      <dsp:nvSpPr>
        <dsp:cNvPr id="0" name=""/>
        <dsp:cNvSpPr/>
      </dsp:nvSpPr>
      <dsp:spPr>
        <a:xfrm>
          <a:off x="3390453" y="296265"/>
          <a:ext cx="1524892" cy="16442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63139-4DC7-4C58-A722-A05AA95E5116}">
      <dsp:nvSpPr>
        <dsp:cNvPr id="0" name=""/>
        <dsp:cNvSpPr/>
      </dsp:nvSpPr>
      <dsp:spPr>
        <a:xfrm>
          <a:off x="5012680"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hi-IN" sz="4200" kern="1200" dirty="0"/>
            <a:t>बहन</a:t>
          </a:r>
          <a:endParaRPr lang="en-US" sz="4200" kern="1200" dirty="0"/>
        </a:p>
      </dsp:txBody>
      <dsp:txXfrm>
        <a:off x="5012680" y="1975104"/>
        <a:ext cx="1622226" cy="1975104"/>
      </dsp:txXfrm>
    </dsp:sp>
    <dsp:sp modelId="{127CADE5-08B9-4647-B7CD-55B63B6E42FC}">
      <dsp:nvSpPr>
        <dsp:cNvPr id="0" name=""/>
        <dsp:cNvSpPr/>
      </dsp:nvSpPr>
      <dsp:spPr>
        <a:xfrm>
          <a:off x="5061346" y="296265"/>
          <a:ext cx="1524892" cy="164427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 b="-1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2AE55-01A3-46CD-B730-2346142FB4CB}">
      <dsp:nvSpPr>
        <dsp:cNvPr id="0" name=""/>
        <dsp:cNvSpPr/>
      </dsp:nvSpPr>
      <dsp:spPr>
        <a:xfrm>
          <a:off x="6683573" y="0"/>
          <a:ext cx="1622226" cy="4937760"/>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rtl="0">
            <a:lnSpc>
              <a:spcPct val="90000"/>
            </a:lnSpc>
            <a:spcBef>
              <a:spcPct val="0"/>
            </a:spcBef>
            <a:spcAft>
              <a:spcPct val="35000"/>
            </a:spcAft>
          </a:pPr>
          <a:r>
            <a:rPr lang="hi-IN" sz="4200" kern="1200" dirty="0"/>
            <a:t>नाना</a:t>
          </a:r>
          <a:endParaRPr lang="en-US" sz="4200" kern="1200" dirty="0"/>
        </a:p>
      </dsp:txBody>
      <dsp:txXfrm>
        <a:off x="6683573" y="1975104"/>
        <a:ext cx="1622226" cy="1975104"/>
      </dsp:txXfrm>
    </dsp:sp>
    <dsp:sp modelId="{0AD25648-CC15-4B44-BA08-DD91F49FABB5}">
      <dsp:nvSpPr>
        <dsp:cNvPr id="0" name=""/>
        <dsp:cNvSpPr/>
      </dsp:nvSpPr>
      <dsp:spPr>
        <a:xfrm>
          <a:off x="6732240" y="296265"/>
          <a:ext cx="1524892" cy="1644274"/>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338C5-4682-4265-8250-B9F9020E04D6}">
      <dsp:nvSpPr>
        <dsp:cNvPr id="0" name=""/>
        <dsp:cNvSpPr/>
      </dsp:nvSpPr>
      <dsp:spPr>
        <a:xfrm>
          <a:off x="332232" y="3950208"/>
          <a:ext cx="7641336" cy="740664"/>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58F4D-ABC8-49F4-A2D0-D8F40BBBC6D8}">
      <dsp:nvSpPr>
        <dsp:cNvPr id="0" name=""/>
        <dsp:cNvSpPr/>
      </dsp:nvSpPr>
      <dsp:spPr>
        <a:xfrm>
          <a:off x="0" y="0"/>
          <a:ext cx="6583680" cy="108630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When its purpose is completely fulfilled; or</a:t>
          </a:r>
        </a:p>
      </dsp:txBody>
      <dsp:txXfrm>
        <a:off x="31817" y="31817"/>
        <a:ext cx="5319676" cy="1022673"/>
      </dsp:txXfrm>
    </dsp:sp>
    <dsp:sp modelId="{B92138AD-B9BE-466D-A2C0-6C64A6DE8E5F}">
      <dsp:nvSpPr>
        <dsp:cNvPr id="0" name=""/>
        <dsp:cNvSpPr/>
      </dsp:nvSpPr>
      <dsp:spPr>
        <a:xfrm>
          <a:off x="551383" y="1283817"/>
          <a:ext cx="6583680" cy="108630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When its purpose becomes unlawful; or</a:t>
          </a:r>
        </a:p>
      </dsp:txBody>
      <dsp:txXfrm>
        <a:off x="583200" y="1315634"/>
        <a:ext cx="5262563" cy="1022673"/>
      </dsp:txXfrm>
    </dsp:sp>
    <dsp:sp modelId="{56015A16-B248-40D7-B2E4-5DD62CF50162}">
      <dsp:nvSpPr>
        <dsp:cNvPr id="0" name=""/>
        <dsp:cNvSpPr/>
      </dsp:nvSpPr>
      <dsp:spPr>
        <a:xfrm>
          <a:off x="1094536" y="2567635"/>
          <a:ext cx="6583680" cy="108630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When the </a:t>
          </a:r>
          <a:r>
            <a:rPr lang="en-US" sz="2100" kern="1200" dirty="0" err="1"/>
            <a:t>fulfilment</a:t>
          </a:r>
          <a:r>
            <a:rPr lang="en-US" sz="2100" kern="1200" dirty="0"/>
            <a:t> of its purpose becomes impossible by destruction of the trust-property or otherwise ;or</a:t>
          </a:r>
        </a:p>
      </dsp:txBody>
      <dsp:txXfrm>
        <a:off x="1126353" y="2599452"/>
        <a:ext cx="5270792" cy="1022673"/>
      </dsp:txXfrm>
    </dsp:sp>
    <dsp:sp modelId="{622BA401-D738-4146-9A22-0E1D5F35CC13}">
      <dsp:nvSpPr>
        <dsp:cNvPr id="0" name=""/>
        <dsp:cNvSpPr/>
      </dsp:nvSpPr>
      <dsp:spPr>
        <a:xfrm>
          <a:off x="1645920" y="3851452"/>
          <a:ext cx="6583680" cy="108630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When the trust being revocable, is expressly revoked.</a:t>
          </a:r>
        </a:p>
      </dsp:txBody>
      <dsp:txXfrm>
        <a:off x="1677737" y="3883269"/>
        <a:ext cx="5262563" cy="1022673"/>
      </dsp:txXfrm>
    </dsp:sp>
    <dsp:sp modelId="{1E96E82C-781A-4287-B8B3-C050335540FE}">
      <dsp:nvSpPr>
        <dsp:cNvPr id="0" name=""/>
        <dsp:cNvSpPr/>
      </dsp:nvSpPr>
      <dsp:spPr>
        <a:xfrm>
          <a:off x="5877580" y="832012"/>
          <a:ext cx="706099" cy="706099"/>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6036452" y="832012"/>
        <a:ext cx="388355" cy="531339"/>
      </dsp:txXfrm>
    </dsp:sp>
    <dsp:sp modelId="{96556C9E-A2F0-492A-B632-0B76DB824BBB}">
      <dsp:nvSpPr>
        <dsp:cNvPr id="0" name=""/>
        <dsp:cNvSpPr/>
      </dsp:nvSpPr>
      <dsp:spPr>
        <a:xfrm>
          <a:off x="6428963" y="2115830"/>
          <a:ext cx="706099" cy="706099"/>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6587835" y="2115830"/>
        <a:ext cx="388355" cy="531339"/>
      </dsp:txXfrm>
    </dsp:sp>
    <dsp:sp modelId="{074B408B-E418-4A44-8B2C-D432C78DE8F2}">
      <dsp:nvSpPr>
        <dsp:cNvPr id="0" name=""/>
        <dsp:cNvSpPr/>
      </dsp:nvSpPr>
      <dsp:spPr>
        <a:xfrm>
          <a:off x="6972117" y="3399647"/>
          <a:ext cx="706099" cy="706099"/>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7130989" y="3399647"/>
        <a:ext cx="388355" cy="531339"/>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ADD1B-CC2B-4D1B-A937-98ED8AAE19C1}">
      <dsp:nvSpPr>
        <dsp:cNvPr id="0" name=""/>
        <dsp:cNvSpPr/>
      </dsp:nvSpPr>
      <dsp:spPr>
        <a:xfrm>
          <a:off x="0" y="106637"/>
          <a:ext cx="8229600" cy="33579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just" defTabSz="1822450" rtl="0">
            <a:lnSpc>
              <a:spcPct val="90000"/>
            </a:lnSpc>
            <a:spcBef>
              <a:spcPct val="0"/>
            </a:spcBef>
            <a:spcAft>
              <a:spcPct val="35000"/>
            </a:spcAft>
          </a:pPr>
          <a:r>
            <a:rPr lang="en-GB" sz="4100" kern="1200" dirty="0"/>
            <a:t>A trust cannot last forever. It must end </a:t>
          </a:r>
          <a:r>
            <a:rPr lang="en-GB" sz="4100" b="1" kern="1200" dirty="0"/>
            <a:t>no later than</a:t>
          </a:r>
          <a:r>
            <a:rPr lang="en-GB" sz="4100" kern="1200" dirty="0"/>
            <a:t> the lifetime of someone who is already alive at the time the trust is created (or shortly after).</a:t>
          </a:r>
        </a:p>
      </dsp:txBody>
      <dsp:txXfrm>
        <a:off x="163919" y="270556"/>
        <a:ext cx="7901762" cy="3030062"/>
      </dsp:txXfrm>
    </dsp:sp>
    <dsp:sp modelId="{CC3C1A0A-EB77-468E-8392-D6C550BCCEAE}">
      <dsp:nvSpPr>
        <dsp:cNvPr id="0" name=""/>
        <dsp:cNvSpPr/>
      </dsp:nvSpPr>
      <dsp:spPr>
        <a:xfrm>
          <a:off x="0" y="3464537"/>
          <a:ext cx="8229600" cy="95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2070" rIns="291592" bIns="52070" numCol="1" spcCol="1270" anchor="t" anchorCtr="0">
          <a:noAutofit/>
        </a:bodyPr>
        <a:lstStyle/>
        <a:p>
          <a:pPr marL="285750" lvl="1" indent="-285750" algn="l" defTabSz="1422400" rtl="0">
            <a:lnSpc>
              <a:spcPct val="90000"/>
            </a:lnSpc>
            <a:spcBef>
              <a:spcPct val="0"/>
            </a:spcBef>
            <a:spcAft>
              <a:spcPct val="20000"/>
            </a:spcAft>
            <a:buChar char="••"/>
          </a:pPr>
          <a:r>
            <a:rPr lang="en-GB" sz="3200" kern="1200" dirty="0"/>
            <a:t>This is done to prevent people from tying up property for </a:t>
          </a:r>
          <a:r>
            <a:rPr lang="en-GB" sz="3200" b="1" kern="1200" dirty="0"/>
            <a:t>infinite generations</a:t>
          </a:r>
          <a:r>
            <a:rPr lang="en-GB" sz="3200" kern="1200" dirty="0"/>
            <a:t>.</a:t>
          </a:r>
        </a:p>
      </dsp:txBody>
      <dsp:txXfrm>
        <a:off x="0" y="3464537"/>
        <a:ext cx="8229600" cy="954787"/>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70490-117F-4D87-BC7A-D64E6874691F}">
      <dsp:nvSpPr>
        <dsp:cNvPr id="0" name=""/>
        <dsp:cNvSpPr/>
      </dsp:nvSpPr>
      <dsp:spPr>
        <a:xfrm>
          <a:off x="0" y="190709"/>
          <a:ext cx="8229600" cy="64642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IN" sz="1700" kern="1200" dirty="0"/>
            <a:t>Trust created cannot have perpetual existence</a:t>
          </a:r>
          <a:endParaRPr lang="en-US" sz="1700" kern="1200" dirty="0"/>
        </a:p>
      </dsp:txBody>
      <dsp:txXfrm>
        <a:off x="31556" y="222265"/>
        <a:ext cx="8166488" cy="583313"/>
      </dsp:txXfrm>
    </dsp:sp>
    <dsp:sp modelId="{906F0F40-548B-4203-947F-F256D177725E}">
      <dsp:nvSpPr>
        <dsp:cNvPr id="0" name=""/>
        <dsp:cNvSpPr/>
      </dsp:nvSpPr>
      <dsp:spPr>
        <a:xfrm>
          <a:off x="0" y="837135"/>
          <a:ext cx="8229600"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IN" sz="1300" kern="1200" dirty="0"/>
            <a:t>shall have a finite life as specified in the section.  </a:t>
          </a:r>
          <a:endParaRPr lang="en-US" sz="1300" kern="1200" dirty="0"/>
        </a:p>
      </dsp:txBody>
      <dsp:txXfrm>
        <a:off x="0" y="837135"/>
        <a:ext cx="8229600" cy="281520"/>
      </dsp:txXfrm>
    </dsp:sp>
    <dsp:sp modelId="{813B89E5-810A-4ACD-BC6E-866862971F58}">
      <dsp:nvSpPr>
        <dsp:cNvPr id="0" name=""/>
        <dsp:cNvSpPr/>
      </dsp:nvSpPr>
      <dsp:spPr>
        <a:xfrm>
          <a:off x="0" y="1118655"/>
          <a:ext cx="8229600" cy="64642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IN" sz="1700" kern="1200" dirty="0"/>
            <a:t>transfer of property cannot take effect after the life time of one or more persons living at the date of such transfer. </a:t>
          </a:r>
          <a:endParaRPr lang="en-US" sz="1700" kern="1200" dirty="0"/>
        </a:p>
      </dsp:txBody>
      <dsp:txXfrm>
        <a:off x="31556" y="1150211"/>
        <a:ext cx="8166488" cy="583313"/>
      </dsp:txXfrm>
    </dsp:sp>
    <dsp:sp modelId="{53277841-B28F-4492-B7A6-FB7543D53B79}">
      <dsp:nvSpPr>
        <dsp:cNvPr id="0" name=""/>
        <dsp:cNvSpPr/>
      </dsp:nvSpPr>
      <dsp:spPr>
        <a:xfrm>
          <a:off x="0" y="1765080"/>
          <a:ext cx="8229600" cy="38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IN" sz="1300" kern="1200" dirty="0"/>
            <a:t>In other words, the maximum duration of a trust can be </a:t>
          </a:r>
          <a:r>
            <a:rPr lang="en-IN" sz="1300" kern="1200" dirty="0" err="1"/>
            <a:t>upto</a:t>
          </a:r>
          <a:r>
            <a:rPr lang="en-IN" sz="1300" kern="1200" dirty="0"/>
            <a:t> the date of demise of a person who is living on the date of creation of the trust. </a:t>
          </a:r>
          <a:endParaRPr lang="en-US" sz="1300" kern="1200" dirty="0"/>
        </a:p>
      </dsp:txBody>
      <dsp:txXfrm>
        <a:off x="0" y="1765080"/>
        <a:ext cx="8229600" cy="387090"/>
      </dsp:txXfrm>
    </dsp:sp>
    <dsp:sp modelId="{375DA82E-037C-4B0A-A7A6-B6C060E1D3BC}">
      <dsp:nvSpPr>
        <dsp:cNvPr id="0" name=""/>
        <dsp:cNvSpPr/>
      </dsp:nvSpPr>
      <dsp:spPr>
        <a:xfrm>
          <a:off x="0" y="2152170"/>
          <a:ext cx="8229600" cy="64642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IN" sz="1700" kern="1200" dirty="0"/>
            <a:t>Borrowed from the English law</a:t>
          </a:r>
          <a:endParaRPr lang="en-US" sz="1700" kern="1200" dirty="0"/>
        </a:p>
      </dsp:txBody>
      <dsp:txXfrm>
        <a:off x="31556" y="2183726"/>
        <a:ext cx="8166488" cy="583313"/>
      </dsp:txXfrm>
    </dsp:sp>
    <dsp:sp modelId="{7ADC2342-FFA8-4BF9-B94C-13CA3FB8F913}">
      <dsp:nvSpPr>
        <dsp:cNvPr id="0" name=""/>
        <dsp:cNvSpPr/>
      </dsp:nvSpPr>
      <dsp:spPr>
        <a:xfrm>
          <a:off x="0" y="2798595"/>
          <a:ext cx="8229600" cy="738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IN" sz="1300" kern="1200" dirty="0"/>
            <a:t>which has interestingly being done away in England. It is not necessary that the person with whose life the duration of the trust is linked should also be a beneficiary of the trust. In England, it is a practice to settle a trust with duration </a:t>
          </a:r>
          <a:r>
            <a:rPr lang="en-IN" sz="1300" kern="1200" dirty="0" err="1"/>
            <a:t>upto</a:t>
          </a:r>
          <a:r>
            <a:rPr lang="en-IN" sz="1300" kern="1200" dirty="0"/>
            <a:t> the date of death of the last surviving lineal descendent of a named Royal King living at the time of creation of the trust. </a:t>
          </a:r>
          <a:endParaRPr lang="en-US" sz="1300" kern="1200" dirty="0"/>
        </a:p>
      </dsp:txBody>
      <dsp:txXfrm>
        <a:off x="0" y="2798595"/>
        <a:ext cx="8229600" cy="738990"/>
      </dsp:txXfrm>
    </dsp:sp>
    <dsp:sp modelId="{68100E31-68DD-42E8-B14C-7E441687B143}">
      <dsp:nvSpPr>
        <dsp:cNvPr id="0" name=""/>
        <dsp:cNvSpPr/>
      </dsp:nvSpPr>
      <dsp:spPr>
        <a:xfrm>
          <a:off x="0" y="3537585"/>
          <a:ext cx="8229600" cy="64642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IN" sz="1700" kern="1200" dirty="0"/>
            <a:t>Applying the same concept,</a:t>
          </a:r>
          <a:endParaRPr lang="en-US" sz="1700" kern="1200" dirty="0"/>
        </a:p>
      </dsp:txBody>
      <dsp:txXfrm>
        <a:off x="31556" y="3569141"/>
        <a:ext cx="8166488" cy="583313"/>
      </dsp:txXfrm>
    </dsp:sp>
    <dsp:sp modelId="{3C3511CF-DAC9-4EE3-B953-A4027721654B}">
      <dsp:nvSpPr>
        <dsp:cNvPr id="0" name=""/>
        <dsp:cNvSpPr/>
      </dsp:nvSpPr>
      <dsp:spPr>
        <a:xfrm>
          <a:off x="0" y="4184010"/>
          <a:ext cx="82296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IN" sz="1300" kern="1200"/>
            <a:t>in </a:t>
          </a:r>
          <a:r>
            <a:rPr lang="en-IN" sz="1300" kern="1200" dirty="0"/>
            <a:t>India, we may think of creating the trust for a duration that is linked with the life of the last surviving lineal descendent (male or female) of, say, Mohandas </a:t>
          </a:r>
          <a:r>
            <a:rPr lang="en-IN" sz="1300" kern="1200" dirty="0" err="1"/>
            <a:t>Karamchand</a:t>
          </a:r>
          <a:r>
            <a:rPr lang="en-IN" sz="1300" kern="1200" dirty="0"/>
            <a:t> Gandhi living on the date of creation of the trust. We may thus try to have the trust for a duration as much extended as possible.</a:t>
          </a:r>
          <a:endParaRPr lang="en-US" sz="1300" kern="1200" dirty="0"/>
        </a:p>
      </dsp:txBody>
      <dsp:txXfrm>
        <a:off x="0" y="4184010"/>
        <a:ext cx="8229600" cy="563040"/>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908AF-23AA-48C5-82DE-67AFE5D515E5}">
      <dsp:nvSpPr>
        <dsp:cNvPr id="0" name=""/>
        <dsp:cNvSpPr/>
      </dsp:nvSpPr>
      <dsp:spPr>
        <a:xfrm>
          <a:off x="0" y="97110"/>
          <a:ext cx="8229600" cy="73359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a:t>Transfer of property for the benefit of unborn persons shall not take effect except </a:t>
          </a:r>
          <a:endParaRPr lang="en-US" sz="1900" kern="1200"/>
        </a:p>
      </dsp:txBody>
      <dsp:txXfrm>
        <a:off x="35811" y="132921"/>
        <a:ext cx="8157978" cy="661968"/>
      </dsp:txXfrm>
    </dsp:sp>
    <dsp:sp modelId="{0A4293D3-2AE9-451C-B88D-B3CB22928C44}">
      <dsp:nvSpPr>
        <dsp:cNvPr id="0" name=""/>
        <dsp:cNvSpPr/>
      </dsp:nvSpPr>
      <dsp:spPr>
        <a:xfrm>
          <a:off x="0" y="830700"/>
          <a:ext cx="8229600" cy="452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IN" sz="1500" kern="1200"/>
            <a:t>in one situation, namely, where the interest created under such transfer in favour of unborn persons extends to the whole of the remaining interest of the transferor.</a:t>
          </a:r>
          <a:endParaRPr lang="en-US" sz="1500" kern="1200"/>
        </a:p>
      </dsp:txBody>
      <dsp:txXfrm>
        <a:off x="0" y="830700"/>
        <a:ext cx="8229600" cy="452295"/>
      </dsp:txXfrm>
    </dsp:sp>
    <dsp:sp modelId="{0D320F9E-22F5-4EB2-A9F4-DFEEE506A76E}">
      <dsp:nvSpPr>
        <dsp:cNvPr id="0" name=""/>
        <dsp:cNvSpPr/>
      </dsp:nvSpPr>
      <dsp:spPr>
        <a:xfrm>
          <a:off x="0" y="1282995"/>
          <a:ext cx="8229600" cy="73359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a:t>Section does not render the trust invalid if it has unborn persons as beneficiaries. </a:t>
          </a:r>
          <a:endParaRPr lang="en-US" sz="1900" kern="1200"/>
        </a:p>
      </dsp:txBody>
      <dsp:txXfrm>
        <a:off x="35811" y="1318806"/>
        <a:ext cx="8157978" cy="661968"/>
      </dsp:txXfrm>
    </dsp:sp>
    <dsp:sp modelId="{BCF227ED-6AD4-48FE-9E1A-4FD6BE00C731}">
      <dsp:nvSpPr>
        <dsp:cNvPr id="0" name=""/>
        <dsp:cNvSpPr/>
      </dsp:nvSpPr>
      <dsp:spPr>
        <a:xfrm>
          <a:off x="0" y="2016585"/>
          <a:ext cx="8229600" cy="452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IN" sz="1500" kern="1200"/>
            <a:t>It only says that the interest of the unborn person shall not take effect if it does not extend to the whole of the remaining interest of the transferor.</a:t>
          </a:r>
          <a:endParaRPr lang="en-US" sz="1500" kern="1200"/>
        </a:p>
      </dsp:txBody>
      <dsp:txXfrm>
        <a:off x="0" y="2016585"/>
        <a:ext cx="8229600" cy="452295"/>
      </dsp:txXfrm>
    </dsp:sp>
    <dsp:sp modelId="{7CAD9A9A-D46D-433A-A339-8197B249A7CE}">
      <dsp:nvSpPr>
        <dsp:cNvPr id="0" name=""/>
        <dsp:cNvSpPr/>
      </dsp:nvSpPr>
      <dsp:spPr>
        <a:xfrm>
          <a:off x="0" y="2468880"/>
          <a:ext cx="8229600" cy="73359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a:t>If a person desires to have unborn persons (grandchildren and great grandchildren) as beneficiaries in the trust. </a:t>
          </a:r>
          <a:endParaRPr lang="en-US" sz="1900" kern="1200"/>
        </a:p>
      </dsp:txBody>
      <dsp:txXfrm>
        <a:off x="35811" y="2504691"/>
        <a:ext cx="8157978" cy="661968"/>
      </dsp:txXfrm>
    </dsp:sp>
    <dsp:sp modelId="{72A2C6A3-DB48-4ECA-929F-0F062C3F6F0B}">
      <dsp:nvSpPr>
        <dsp:cNvPr id="0" name=""/>
        <dsp:cNvSpPr/>
      </dsp:nvSpPr>
      <dsp:spPr>
        <a:xfrm>
          <a:off x="0" y="3202470"/>
          <a:ext cx="8229600" cy="452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IN" sz="1500" kern="1200"/>
            <a:t>If there are other beneficiaries as well, and the trust is discretionary, then the interest of the unborn persons cannot take effect. </a:t>
          </a:r>
          <a:endParaRPr lang="en-US" sz="1500" kern="1200"/>
        </a:p>
      </dsp:txBody>
      <dsp:txXfrm>
        <a:off x="0" y="3202470"/>
        <a:ext cx="8229600" cy="452295"/>
      </dsp:txXfrm>
    </dsp:sp>
    <dsp:sp modelId="{F7062F17-31F4-48C0-9760-81DEF9A547F7}">
      <dsp:nvSpPr>
        <dsp:cNvPr id="0" name=""/>
        <dsp:cNvSpPr/>
      </dsp:nvSpPr>
      <dsp:spPr>
        <a:xfrm>
          <a:off x="0" y="3654765"/>
          <a:ext cx="8229600" cy="73359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a:t>Hence, in order to overcome this difficulty, the ideal course </a:t>
          </a:r>
          <a:endParaRPr lang="en-US" sz="1900" kern="1200"/>
        </a:p>
      </dsp:txBody>
      <dsp:txXfrm>
        <a:off x="35811" y="3690576"/>
        <a:ext cx="8157978" cy="661968"/>
      </dsp:txXfrm>
    </dsp:sp>
    <dsp:sp modelId="{BEE38C50-2758-4A24-920D-B6341D13F6FD}">
      <dsp:nvSpPr>
        <dsp:cNvPr id="0" name=""/>
        <dsp:cNvSpPr/>
      </dsp:nvSpPr>
      <dsp:spPr>
        <a:xfrm>
          <a:off x="0" y="4388355"/>
          <a:ext cx="8229600" cy="452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IN" sz="1500" kern="1200"/>
            <a:t>to somehow have a separate trust where the beneficiaries include unborn persons and the whole of the remaining interest of the transferor goes to such persons on termination.  </a:t>
          </a:r>
          <a:endParaRPr lang="en-US" sz="1500" kern="1200"/>
        </a:p>
      </dsp:txBody>
      <dsp:txXfrm>
        <a:off x="0" y="4388355"/>
        <a:ext cx="8229600" cy="452295"/>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83236-DC1C-445A-BB79-7CAFCD8B0D88}">
      <dsp:nvSpPr>
        <dsp:cNvPr id="0" name=""/>
        <dsp:cNvSpPr/>
      </dsp:nvSpPr>
      <dsp:spPr>
        <a:xfrm>
          <a:off x="0" y="264149"/>
          <a:ext cx="8229600" cy="215865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IN" sz="3200" kern="1200"/>
            <a:t>This section provides a limitation of the trust to accumulate the income beyond a certain period. </a:t>
          </a:r>
          <a:endParaRPr lang="en-US" sz="3200" kern="1200"/>
        </a:p>
      </dsp:txBody>
      <dsp:txXfrm>
        <a:off x="105377" y="369526"/>
        <a:ext cx="8018846" cy="1947896"/>
      </dsp:txXfrm>
    </dsp:sp>
    <dsp:sp modelId="{03A24B3C-60E6-4755-81D7-B0A48AB9B87A}">
      <dsp:nvSpPr>
        <dsp:cNvPr id="0" name=""/>
        <dsp:cNvSpPr/>
      </dsp:nvSpPr>
      <dsp:spPr>
        <a:xfrm>
          <a:off x="0" y="2514960"/>
          <a:ext cx="8229600" cy="215865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IN" sz="3200" kern="1200"/>
            <a:t>The effect of this provision may be eliminated by providing for discretion to the trustees to spend and / or distribute the income in the same or subsequent years.</a:t>
          </a:r>
          <a:endParaRPr lang="en-US" sz="3200" kern="1200"/>
        </a:p>
      </dsp:txBody>
      <dsp:txXfrm>
        <a:off x="105377" y="2620337"/>
        <a:ext cx="8018846" cy="1947896"/>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6ECD8-422D-4366-BA13-9659FA01E966}">
      <dsp:nvSpPr>
        <dsp:cNvPr id="0" name=""/>
        <dsp:cNvSpPr/>
      </dsp:nvSpPr>
      <dsp:spPr>
        <a:xfrm>
          <a:off x="0" y="150997"/>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Separate Specific trust set up for each minor child</a:t>
          </a:r>
        </a:p>
      </dsp:txBody>
      <dsp:txXfrm>
        <a:off x="42693" y="193690"/>
        <a:ext cx="8144214" cy="789189"/>
      </dsp:txXfrm>
    </dsp:sp>
    <dsp:sp modelId="{19F52A6E-C534-4924-BF63-D1F20FCCCC5F}">
      <dsp:nvSpPr>
        <dsp:cNvPr id="0" name=""/>
        <dsp:cNvSpPr/>
      </dsp:nvSpPr>
      <dsp:spPr>
        <a:xfrm>
          <a:off x="0" y="1025572"/>
          <a:ext cx="8229600"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Taxable in trust hands and slab benefit available as separate assessee without clubbing</a:t>
          </a:r>
        </a:p>
      </dsp:txBody>
      <dsp:txXfrm>
        <a:off x="0" y="1025572"/>
        <a:ext cx="8229600" cy="535612"/>
      </dsp:txXfrm>
    </dsp:sp>
    <dsp:sp modelId="{990CFC8C-4A10-417E-BBC0-FBC683C8C66F}">
      <dsp:nvSpPr>
        <dsp:cNvPr id="0" name=""/>
        <dsp:cNvSpPr/>
      </dsp:nvSpPr>
      <dsp:spPr>
        <a:xfrm>
          <a:off x="0" y="1561185"/>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a:t>Specific mention in Deed that </a:t>
          </a:r>
        </a:p>
      </dsp:txBody>
      <dsp:txXfrm>
        <a:off x="42693" y="1603878"/>
        <a:ext cx="8144214" cy="789189"/>
      </dsp:txXfrm>
    </dsp:sp>
    <dsp:sp modelId="{43A9FD0B-70B8-46BD-98A5-AEBC76761CAE}">
      <dsp:nvSpPr>
        <dsp:cNvPr id="0" name=""/>
        <dsp:cNvSpPr/>
      </dsp:nvSpPr>
      <dsp:spPr>
        <a:xfrm>
          <a:off x="0" y="2435760"/>
          <a:ext cx="8229600"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so long as the minor child is a minor, then during such period of minority no part of the income of such a Trust would be spent on the minor child</a:t>
          </a:r>
        </a:p>
      </dsp:txBody>
      <dsp:txXfrm>
        <a:off x="0" y="2435760"/>
        <a:ext cx="8229600" cy="535612"/>
      </dsp:txXfrm>
    </dsp:sp>
    <dsp:sp modelId="{81FBB4A0-2A27-4ED7-984D-2D0A8AF27A3B}">
      <dsp:nvSpPr>
        <dsp:cNvPr id="0" name=""/>
        <dsp:cNvSpPr/>
      </dsp:nvSpPr>
      <dsp:spPr>
        <a:xfrm>
          <a:off x="0" y="2971372"/>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a:t>No clubbing of the income of the minor child’s trust in parent’s hands</a:t>
          </a:r>
        </a:p>
      </dsp:txBody>
      <dsp:txXfrm>
        <a:off x="42693" y="3014065"/>
        <a:ext cx="8144214" cy="789189"/>
      </dsp:txXfrm>
    </dsp:sp>
    <dsp:sp modelId="{603C28F4-D38C-4F2A-BFFA-A5A735C9C3F3}">
      <dsp:nvSpPr>
        <dsp:cNvPr id="0" name=""/>
        <dsp:cNvSpPr/>
      </dsp:nvSpPr>
      <dsp:spPr>
        <a:xfrm>
          <a:off x="0" y="3912187"/>
          <a:ext cx="8229600" cy="87457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it-IT" sz="2300" kern="1200" dirty="0"/>
            <a:t>CIT v. M R. Doshi [1995] 211 ITR 1 (SC)</a:t>
          </a:r>
          <a:endParaRPr lang="en-US" sz="2300" kern="1200" dirty="0"/>
        </a:p>
      </dsp:txBody>
      <dsp:txXfrm>
        <a:off x="42693" y="3954880"/>
        <a:ext cx="8144214" cy="789189"/>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7#4">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7#5">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List7#6">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hList7#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List7#8">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2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7#3">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A2D4401-9A1F-4B93-B853-B385754FE2C6}" type="datetimeFigureOut">
              <a:rPr lang="en-US" smtClean="0"/>
              <a:pPr/>
              <a:t>4/7/2025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5F3F7A-6471-4037-AAEF-D82F44750E8A}" type="slidenum">
              <a:rPr lang="en-US" smtClean="0"/>
              <a:pPr/>
              <a:t>‹#›</a:t>
            </a:fld>
            <a:endParaRPr lang="en-US"/>
          </a:p>
        </p:txBody>
      </p:sp>
    </p:spTree>
    <p:extLst>
      <p:ext uri="{BB962C8B-B14F-4D97-AF65-F5344CB8AC3E}">
        <p14:creationId xmlns:p14="http://schemas.microsoft.com/office/powerpoint/2010/main" val="115791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41F13-03E5-4556-92F2-D331EB0A8423}" type="datetimeFigureOut">
              <a:rPr lang="en-US" smtClean="0"/>
              <a:pPr/>
              <a:t>4/7/2025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A97DFF-6ACE-4D3A-8F16-7FCBE974CD87}" type="slidenum">
              <a:rPr lang="en-US" smtClean="0"/>
              <a:pPr/>
              <a:t>‹#›</a:t>
            </a:fld>
            <a:endParaRPr lang="en-US"/>
          </a:p>
        </p:txBody>
      </p:sp>
    </p:spTree>
    <p:extLst>
      <p:ext uri="{BB962C8B-B14F-4D97-AF65-F5344CB8AC3E}">
        <p14:creationId xmlns:p14="http://schemas.microsoft.com/office/powerpoint/2010/main" val="280059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97DFF-6ACE-4D3A-8F16-7FCBE974CD87}" type="slidenum">
              <a:rPr lang="en-US" smtClean="0"/>
              <a:pPr/>
              <a:t>9</a:t>
            </a:fld>
            <a:endParaRPr lang="en-US"/>
          </a:p>
        </p:txBody>
      </p:sp>
    </p:spTree>
    <p:extLst>
      <p:ext uri="{BB962C8B-B14F-4D97-AF65-F5344CB8AC3E}">
        <p14:creationId xmlns:p14="http://schemas.microsoft.com/office/powerpoint/2010/main" val="319952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97DFF-6ACE-4D3A-8F16-7FCBE974CD87}" type="slidenum">
              <a:rPr lang="en-US" smtClean="0"/>
              <a:pPr/>
              <a:t>10</a:t>
            </a:fld>
            <a:endParaRPr lang="en-US"/>
          </a:p>
        </p:txBody>
      </p:sp>
    </p:spTree>
    <p:extLst>
      <p:ext uri="{BB962C8B-B14F-4D97-AF65-F5344CB8AC3E}">
        <p14:creationId xmlns:p14="http://schemas.microsoft.com/office/powerpoint/2010/main" val="2344552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97DFF-6ACE-4D3A-8F16-7FCBE974CD87}" type="slidenum">
              <a:rPr lang="en-US" smtClean="0"/>
              <a:pPr/>
              <a:t>31</a:t>
            </a:fld>
            <a:endParaRPr lang="en-US"/>
          </a:p>
        </p:txBody>
      </p:sp>
    </p:spTree>
    <p:extLst>
      <p:ext uri="{BB962C8B-B14F-4D97-AF65-F5344CB8AC3E}">
        <p14:creationId xmlns:p14="http://schemas.microsoft.com/office/powerpoint/2010/main" val="910206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2/3 rule</a:t>
            </a:r>
          </a:p>
        </p:txBody>
      </p:sp>
      <p:sp>
        <p:nvSpPr>
          <p:cNvPr id="4" name="Slide Number Placeholder 3"/>
          <p:cNvSpPr>
            <a:spLocks noGrp="1"/>
          </p:cNvSpPr>
          <p:nvPr>
            <p:ph type="sldNum" sz="quarter" idx="10"/>
          </p:nvPr>
        </p:nvSpPr>
        <p:spPr/>
        <p:txBody>
          <a:bodyPr/>
          <a:lstStyle/>
          <a:p>
            <a:fld id="{E8DE5303-BDB9-49AE-BB69-A7F9B9D54E56}" type="slidenum">
              <a:rPr lang="en-US" smtClean="0"/>
              <a:pPr/>
              <a:t>108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Protector mainly in foreign trusts, </a:t>
            </a:r>
            <a:r>
              <a:rPr lang="en-US" dirty="0" err="1"/>
              <a:t>eg</a:t>
            </a:r>
            <a:r>
              <a:rPr lang="en-US" dirty="0"/>
              <a:t>. </a:t>
            </a:r>
            <a:r>
              <a:rPr lang="en-US" dirty="0" err="1"/>
              <a:t>Dileep</a:t>
            </a:r>
            <a:r>
              <a:rPr lang="en-US" dirty="0"/>
              <a:t> </a:t>
            </a:r>
            <a:r>
              <a:rPr lang="en-US" dirty="0" err="1"/>
              <a:t>chokshi</a:t>
            </a:r>
            <a:endParaRPr lang="en-US" dirty="0"/>
          </a:p>
          <a:p>
            <a:r>
              <a:rPr lang="en-US" dirty="0"/>
              <a:t>Beneficiary must as per ITA or else Trust invalid</a:t>
            </a:r>
          </a:p>
          <a:p>
            <a:r>
              <a:rPr lang="en-US" dirty="0"/>
              <a:t>Trustee will</a:t>
            </a:r>
            <a:r>
              <a:rPr lang="en-US" baseline="0" dirty="0"/>
              <a:t> be separately assessed as representative assessee</a:t>
            </a:r>
            <a:endParaRPr lang="en-US" dirty="0"/>
          </a:p>
          <a:p>
            <a:endParaRPr lang="en-US" dirty="0"/>
          </a:p>
        </p:txBody>
      </p:sp>
      <p:sp>
        <p:nvSpPr>
          <p:cNvPr id="4" name="Slide Number Placeholder 3"/>
          <p:cNvSpPr>
            <a:spLocks noGrp="1"/>
          </p:cNvSpPr>
          <p:nvPr>
            <p:ph type="sldNum" sz="quarter" idx="10"/>
          </p:nvPr>
        </p:nvSpPr>
        <p:spPr/>
        <p:txBody>
          <a:bodyPr/>
          <a:lstStyle/>
          <a:p>
            <a:fld id="{E8DE5303-BDB9-49AE-BB69-A7F9B9D54E56}" type="slidenum">
              <a:rPr lang="en-US" smtClean="0"/>
              <a:pPr/>
              <a:t>109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Mr</a:t>
            </a:r>
            <a:r>
              <a:rPr lang="en-US" dirty="0"/>
              <a:t> X settles a Trust and his son also contributes money in the same Trust</a:t>
            </a:r>
          </a:p>
        </p:txBody>
      </p:sp>
      <p:sp>
        <p:nvSpPr>
          <p:cNvPr id="4" name="Slide Number Placeholder 3"/>
          <p:cNvSpPr>
            <a:spLocks noGrp="1"/>
          </p:cNvSpPr>
          <p:nvPr>
            <p:ph type="sldNum" sz="quarter" idx="10"/>
          </p:nvPr>
        </p:nvSpPr>
        <p:spPr/>
        <p:txBody>
          <a:bodyPr/>
          <a:lstStyle/>
          <a:p>
            <a:fld id="{E8DE5303-BDB9-49AE-BB69-A7F9B9D54E56}" type="slidenum">
              <a:rPr lang="en-US" smtClean="0"/>
              <a:pPr/>
              <a:t>125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35Lakhs for great grand son.</a:t>
            </a:r>
            <a:r>
              <a:rPr lang="en-US" baseline="0" dirty="0"/>
              <a:t> He received Rs.80000 </a:t>
            </a:r>
            <a:endParaRPr lang="en-US" dirty="0"/>
          </a:p>
        </p:txBody>
      </p:sp>
      <p:sp>
        <p:nvSpPr>
          <p:cNvPr id="4" name="Slide Number Placeholder 3"/>
          <p:cNvSpPr>
            <a:spLocks noGrp="1"/>
          </p:cNvSpPr>
          <p:nvPr>
            <p:ph type="sldNum" sz="quarter" idx="10"/>
          </p:nvPr>
        </p:nvSpPr>
        <p:spPr/>
        <p:txBody>
          <a:bodyPr/>
          <a:lstStyle/>
          <a:p>
            <a:fld id="{E8DE5303-BDB9-49AE-BB69-A7F9B9D54E56}" type="slidenum">
              <a:rPr lang="en-US" smtClean="0"/>
              <a:pPr/>
              <a:t>141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760D9B73-D120-4623-981A-CF26C358C829}" type="datetimeFigureOut">
              <a:rPr lang="en-US" smtClean="0"/>
              <a:pPr/>
              <a:t>4/7/2025</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8FDB2989-C2B8-478F-868B-D2A1717FDC78}"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60D9B73-D120-4623-981A-CF26C358C82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B2989-C2B8-478F-868B-D2A1717FDC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60D9B73-D120-4623-981A-CF26C358C82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B2989-C2B8-478F-868B-D2A1717FDC78}"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683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433735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419107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3803491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2724926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2403804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41046847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23889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760D9B73-D120-4623-981A-CF26C358C82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DB2989-C2B8-478F-868B-D2A1717FDC78}"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41874371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50346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EDF1F8"/>
          </a:solidFill>
          <a:ln/>
        </p:spPr>
      </p:sp>
      <p:sp>
        <p:nvSpPr>
          <p:cNvPr id="3" name="Shape 1"/>
          <p:cNvSpPr/>
          <p:nvPr/>
        </p:nvSpPr>
        <p:spPr>
          <a:xfrm>
            <a:off x="0" y="0"/>
            <a:ext cx="9144000" cy="6858000"/>
          </a:xfrm>
          <a:prstGeom prst="rect">
            <a:avLst/>
          </a:prstGeom>
          <a:solidFill>
            <a:srgbClr val="FBFCFE"/>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2184393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760D9B73-D120-4623-981A-CF26C358C829}" type="datetimeFigureOut">
              <a:rPr lang="en-US" smtClean="0"/>
              <a:pPr/>
              <a:t>4/7/2025</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8FDB2989-C2B8-478F-868B-D2A1717FDC78}"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760D9B73-D120-4623-981A-CF26C358C82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B2989-C2B8-478F-868B-D2A1717FDC78}"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60D9B73-D120-4623-981A-CF26C358C829}" type="datetimeFigureOut">
              <a:rPr lang="en-US" smtClean="0"/>
              <a:pPr/>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DB2989-C2B8-478F-868B-D2A1717FDC78}"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760D9B73-D120-4623-981A-CF26C358C829}" type="datetimeFigureOut">
              <a:rPr lang="en-US" smtClean="0"/>
              <a:pPr/>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DB2989-C2B8-478F-868B-D2A1717FDC78}"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D9B73-D120-4623-981A-CF26C358C829}" type="datetimeFigureOut">
              <a:rPr lang="en-US" smtClean="0"/>
              <a:pPr/>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DB2989-C2B8-478F-868B-D2A1717FDC78}"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60D9B73-D120-4623-981A-CF26C358C82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B2989-C2B8-478F-868B-D2A1717FDC7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60D9B73-D120-4623-981A-CF26C358C82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DB2989-C2B8-478F-868B-D2A1717FDC7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60D9B73-D120-4623-981A-CF26C358C829}" type="datetimeFigureOut">
              <a:rPr lang="en-US" smtClean="0"/>
              <a:pPr/>
              <a:t>4/7/2025</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FDB2989-C2B8-478F-868B-D2A1717FDC78}"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4441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640080" rtl="0" eaLnBrk="1" latinLnBrk="0" hangingPunct="1">
        <a:spcBef>
          <a:spcPct val="0"/>
        </a:spcBef>
        <a:buNone/>
        <a:defRPr sz="3100" kern="1200">
          <a:solidFill>
            <a:schemeClr val="tx1"/>
          </a:solidFill>
          <a:latin typeface="+mj-lt"/>
          <a:ea typeface="+mj-ea"/>
          <a:cs typeface="+mj-cs"/>
        </a:defRPr>
      </a:lvl1pPr>
    </p:titleStyle>
    <p:bodyStyle>
      <a:lvl1pPr marL="240030" indent="-240030" algn="l" defTabSz="640080" rtl="0" eaLnBrk="1" latinLnBrk="0" hangingPunct="1">
        <a:spcBef>
          <a:spcPct val="20000"/>
        </a:spcBef>
        <a:buFont typeface="Arial" pitchFamily="34" charset="0"/>
        <a:buChar char="•"/>
        <a:defRPr sz="2200" kern="1200">
          <a:solidFill>
            <a:schemeClr val="tx1"/>
          </a:solidFill>
          <a:latin typeface="+mn-lt"/>
          <a:ea typeface="+mn-ea"/>
          <a:cs typeface="+mn-cs"/>
        </a:defRPr>
      </a:lvl1pPr>
      <a:lvl2pPr marL="520065" indent="-200025" algn="l" defTabSz="64008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800100" indent="-160020" algn="l" defTabSz="640080" rtl="0" eaLnBrk="1" latinLnBrk="0" hangingPunct="1">
        <a:spcBef>
          <a:spcPct val="20000"/>
        </a:spcBef>
        <a:buFont typeface="Arial" pitchFamily="34" charset="0"/>
        <a:buChar char="•"/>
        <a:defRPr sz="1700" kern="1200">
          <a:solidFill>
            <a:schemeClr val="tx1"/>
          </a:solidFill>
          <a:latin typeface="+mn-lt"/>
          <a:ea typeface="+mn-ea"/>
          <a:cs typeface="+mn-cs"/>
        </a:defRPr>
      </a:lvl3pPr>
      <a:lvl4pPr marL="11201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144018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40080" rtl="0" eaLnBrk="1" latinLnBrk="0" hangingPunct="1">
        <a:defRPr sz="1300" kern="1200">
          <a:solidFill>
            <a:schemeClr val="tx1"/>
          </a:solidFill>
          <a:latin typeface="+mn-lt"/>
          <a:ea typeface="+mn-ea"/>
          <a:cs typeface="+mn-cs"/>
        </a:defRPr>
      </a:lvl1pPr>
      <a:lvl2pPr marL="320040" algn="l" defTabSz="640080" rtl="0" eaLnBrk="1" latinLnBrk="0" hangingPunct="1">
        <a:defRPr sz="1300" kern="1200">
          <a:solidFill>
            <a:schemeClr val="tx1"/>
          </a:solidFill>
          <a:latin typeface="+mn-lt"/>
          <a:ea typeface="+mn-ea"/>
          <a:cs typeface="+mn-cs"/>
        </a:defRPr>
      </a:lvl2pPr>
      <a:lvl3pPr marL="640080" algn="l" defTabSz="640080" rtl="0" eaLnBrk="1" latinLnBrk="0" hangingPunct="1">
        <a:defRPr sz="1300" kern="1200">
          <a:solidFill>
            <a:schemeClr val="tx1"/>
          </a:solidFill>
          <a:latin typeface="+mn-lt"/>
          <a:ea typeface="+mn-ea"/>
          <a:cs typeface="+mn-cs"/>
        </a:defRPr>
      </a:lvl3pPr>
      <a:lvl4pPr marL="960120" algn="l" defTabSz="640080" rtl="0" eaLnBrk="1" latinLnBrk="0" hangingPunct="1">
        <a:defRPr sz="1300" kern="1200">
          <a:solidFill>
            <a:schemeClr val="tx1"/>
          </a:solidFill>
          <a:latin typeface="+mn-lt"/>
          <a:ea typeface="+mn-ea"/>
          <a:cs typeface="+mn-cs"/>
        </a:defRPr>
      </a:lvl4pPr>
      <a:lvl5pPr marL="1280160" algn="l" defTabSz="640080" rtl="0" eaLnBrk="1" latinLnBrk="0" hangingPunct="1">
        <a:defRPr sz="1300" kern="1200">
          <a:solidFill>
            <a:schemeClr val="tx1"/>
          </a:solidFill>
          <a:latin typeface="+mn-lt"/>
          <a:ea typeface="+mn-ea"/>
          <a:cs typeface="+mn-cs"/>
        </a:defRPr>
      </a:lvl5pPr>
      <a:lvl6pPr marL="1600200" algn="l" defTabSz="640080" rtl="0" eaLnBrk="1" latinLnBrk="0" hangingPunct="1">
        <a:defRPr sz="1300" kern="1200">
          <a:solidFill>
            <a:schemeClr val="tx1"/>
          </a:solidFill>
          <a:latin typeface="+mn-lt"/>
          <a:ea typeface="+mn-ea"/>
          <a:cs typeface="+mn-cs"/>
        </a:defRPr>
      </a:lvl6pPr>
      <a:lvl7pPr marL="1920240" algn="l" defTabSz="640080" rtl="0" eaLnBrk="1" latinLnBrk="0" hangingPunct="1">
        <a:defRPr sz="1300" kern="1200">
          <a:solidFill>
            <a:schemeClr val="tx1"/>
          </a:solidFill>
          <a:latin typeface="+mn-lt"/>
          <a:ea typeface="+mn-ea"/>
          <a:cs typeface="+mn-cs"/>
        </a:defRPr>
      </a:lvl7pPr>
      <a:lvl8pPr marL="2240280" algn="l" defTabSz="640080" rtl="0" eaLnBrk="1" latinLnBrk="0" hangingPunct="1">
        <a:defRPr sz="1300" kern="1200">
          <a:solidFill>
            <a:schemeClr val="tx1"/>
          </a:solidFill>
          <a:latin typeface="+mn-lt"/>
          <a:ea typeface="+mn-ea"/>
          <a:cs typeface="+mn-cs"/>
        </a:defRPr>
      </a:lvl8pPr>
      <a:lvl9pPr marL="2560320" algn="l" defTabSz="640080"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20.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10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8" Type="http://schemas.openxmlformats.org/officeDocument/2006/relationships/diagramLayout" Target="../diagrams/layout64.xml"/><Relationship Id="rId3" Type="http://schemas.openxmlformats.org/officeDocument/2006/relationships/diagramLayout" Target="../diagrams/layout63.xml"/><Relationship Id="rId7" Type="http://schemas.openxmlformats.org/officeDocument/2006/relationships/diagramData" Target="../diagrams/data64.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11" Type="http://schemas.microsoft.com/office/2007/relationships/diagramDrawing" Target="../diagrams/drawing64.xml"/><Relationship Id="rId5" Type="http://schemas.openxmlformats.org/officeDocument/2006/relationships/diagramColors" Target="../diagrams/colors63.xml"/><Relationship Id="rId10" Type="http://schemas.openxmlformats.org/officeDocument/2006/relationships/diagramColors" Target="../diagrams/colors64.xml"/><Relationship Id="rId4" Type="http://schemas.openxmlformats.org/officeDocument/2006/relationships/diagramQuickStyle" Target="../diagrams/quickStyle63.xml"/><Relationship Id="rId9" Type="http://schemas.openxmlformats.org/officeDocument/2006/relationships/diagramQuickStyle" Target="../diagrams/quickStyle64.xml"/></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2.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7.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2.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2.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2.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2.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131.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2.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2.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3" Type="http://schemas.openxmlformats.org/officeDocument/2006/relationships/diagramLayout" Target="../diagrams/layout78.xml"/><Relationship Id="rId7" Type="http://schemas.openxmlformats.org/officeDocument/2006/relationships/image" Target="../media/image43.png"/><Relationship Id="rId2" Type="http://schemas.openxmlformats.org/officeDocument/2006/relationships/diagramData" Target="../diagrams/data78.xml"/><Relationship Id="rId1" Type="http://schemas.openxmlformats.org/officeDocument/2006/relationships/slideLayout" Target="../slideLayouts/slideLayout2.xml"/><Relationship Id="rId6" Type="http://schemas.microsoft.com/office/2007/relationships/diagramDrawing" Target="../diagrams/drawing78.xml"/><Relationship Id="rId5" Type="http://schemas.openxmlformats.org/officeDocument/2006/relationships/diagramColors" Target="../diagrams/colors78.xml"/><Relationship Id="rId4" Type="http://schemas.openxmlformats.org/officeDocument/2006/relationships/diagramQuickStyle" Target="../diagrams/quickStyle78.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79.xml"/><Relationship Id="rId2" Type="http://schemas.openxmlformats.org/officeDocument/2006/relationships/diagramData" Target="../diagrams/data79.xml"/><Relationship Id="rId1" Type="http://schemas.openxmlformats.org/officeDocument/2006/relationships/slideLayout" Target="../slideLayouts/slideLayout2.xml"/><Relationship Id="rId6" Type="http://schemas.microsoft.com/office/2007/relationships/diagramDrawing" Target="../diagrams/drawing79.xml"/><Relationship Id="rId5" Type="http://schemas.openxmlformats.org/officeDocument/2006/relationships/diagramColors" Target="../diagrams/colors79.xml"/><Relationship Id="rId4" Type="http://schemas.openxmlformats.org/officeDocument/2006/relationships/diagramQuickStyle" Target="../diagrams/quickStyle79.xml"/></Relationships>
</file>

<file path=ppt/slides/_rels/slide1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diagramLayout" Target="../diagrams/layout80.xml"/><Relationship Id="rId2" Type="http://schemas.openxmlformats.org/officeDocument/2006/relationships/diagramData" Target="../diagrams/data80.xml"/><Relationship Id="rId1" Type="http://schemas.openxmlformats.org/officeDocument/2006/relationships/slideLayout" Target="../slideLayouts/slideLayout2.xml"/><Relationship Id="rId6" Type="http://schemas.microsoft.com/office/2007/relationships/diagramDrawing" Target="../diagrams/drawing80.xml"/><Relationship Id="rId5" Type="http://schemas.openxmlformats.org/officeDocument/2006/relationships/diagramColors" Target="../diagrams/colors80.xml"/><Relationship Id="rId4" Type="http://schemas.openxmlformats.org/officeDocument/2006/relationships/diagramQuickStyle" Target="../diagrams/quickStyle80.xml"/></Relationships>
</file>

<file path=ppt/slides/_rels/slide1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81.xml"/><Relationship Id="rId2" Type="http://schemas.openxmlformats.org/officeDocument/2006/relationships/diagramData" Target="../diagrams/data81.xml"/><Relationship Id="rId1" Type="http://schemas.openxmlformats.org/officeDocument/2006/relationships/slideLayout" Target="../slideLayouts/slideLayout2.xml"/><Relationship Id="rId6" Type="http://schemas.microsoft.com/office/2007/relationships/diagramDrawing" Target="../diagrams/drawing81.xml"/><Relationship Id="rId5" Type="http://schemas.openxmlformats.org/officeDocument/2006/relationships/diagramColors" Target="../diagrams/colors81.xml"/><Relationship Id="rId4" Type="http://schemas.openxmlformats.org/officeDocument/2006/relationships/diagramQuickStyle" Target="../diagrams/quickStyle8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82.xml"/><Relationship Id="rId2" Type="http://schemas.openxmlformats.org/officeDocument/2006/relationships/diagramData" Target="../diagrams/data82.xml"/><Relationship Id="rId1" Type="http://schemas.openxmlformats.org/officeDocument/2006/relationships/slideLayout" Target="../slideLayouts/slideLayout2.xml"/><Relationship Id="rId6" Type="http://schemas.microsoft.com/office/2007/relationships/diagramDrawing" Target="../diagrams/drawing82.xml"/><Relationship Id="rId5" Type="http://schemas.openxmlformats.org/officeDocument/2006/relationships/diagramColors" Target="../diagrams/colors82.xml"/><Relationship Id="rId4" Type="http://schemas.openxmlformats.org/officeDocument/2006/relationships/diagramQuickStyle" Target="../diagrams/quickStyle82.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83.xml"/><Relationship Id="rId7" Type="http://schemas.microsoft.com/office/2007/relationships/diagramDrawing" Target="../diagrams/drawing8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3.xml"/><Relationship Id="rId5" Type="http://schemas.openxmlformats.org/officeDocument/2006/relationships/diagramQuickStyle" Target="../diagrams/quickStyle83.xml"/><Relationship Id="rId4" Type="http://schemas.openxmlformats.org/officeDocument/2006/relationships/diagramLayout" Target="../diagrams/layout83.xml"/></Relationships>
</file>

<file path=ppt/slides/_rels/slide1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84.xml"/><Relationship Id="rId2" Type="http://schemas.openxmlformats.org/officeDocument/2006/relationships/diagramData" Target="../diagrams/data84.xml"/><Relationship Id="rId1" Type="http://schemas.openxmlformats.org/officeDocument/2006/relationships/slideLayout" Target="../slideLayouts/slideLayout2.xml"/><Relationship Id="rId6" Type="http://schemas.microsoft.com/office/2007/relationships/diagramDrawing" Target="../diagrams/drawing84.xml"/><Relationship Id="rId5" Type="http://schemas.openxmlformats.org/officeDocument/2006/relationships/diagramColors" Target="../diagrams/colors84.xml"/><Relationship Id="rId4" Type="http://schemas.openxmlformats.org/officeDocument/2006/relationships/diagramQuickStyle" Target="../diagrams/quickStyle84.xml"/></Relationships>
</file>

<file path=ppt/slides/_rels/slide147.xml.rels><?xml version="1.0" encoding="UTF-8" standalone="yes"?>
<Relationships xmlns="http://schemas.openxmlformats.org/package/2006/relationships"><Relationship Id="rId3" Type="http://schemas.openxmlformats.org/officeDocument/2006/relationships/diagramLayout" Target="../diagrams/layout85.xml"/><Relationship Id="rId2" Type="http://schemas.openxmlformats.org/officeDocument/2006/relationships/diagramData" Target="../diagrams/data85.xml"/><Relationship Id="rId1" Type="http://schemas.openxmlformats.org/officeDocument/2006/relationships/slideLayout" Target="../slideLayouts/slideLayout2.xml"/><Relationship Id="rId6" Type="http://schemas.microsoft.com/office/2007/relationships/diagramDrawing" Target="../diagrams/drawing85.xml"/><Relationship Id="rId5" Type="http://schemas.openxmlformats.org/officeDocument/2006/relationships/diagramColors" Target="../diagrams/colors85.xml"/><Relationship Id="rId4" Type="http://schemas.openxmlformats.org/officeDocument/2006/relationships/diagramQuickStyle" Target="../diagrams/quickStyle85.xml"/></Relationships>
</file>

<file path=ppt/slides/_rels/slide148.xml.rels><?xml version="1.0" encoding="UTF-8" standalone="yes"?>
<Relationships xmlns="http://schemas.openxmlformats.org/package/2006/relationships"><Relationship Id="rId3" Type="http://schemas.openxmlformats.org/officeDocument/2006/relationships/diagramLayout" Target="../diagrams/layout86.xml"/><Relationship Id="rId2" Type="http://schemas.openxmlformats.org/officeDocument/2006/relationships/diagramData" Target="../diagrams/data86.xml"/><Relationship Id="rId1" Type="http://schemas.openxmlformats.org/officeDocument/2006/relationships/slideLayout" Target="../slideLayouts/slideLayout2.xml"/><Relationship Id="rId6" Type="http://schemas.microsoft.com/office/2007/relationships/diagramDrawing" Target="../diagrams/drawing86.xml"/><Relationship Id="rId5" Type="http://schemas.openxmlformats.org/officeDocument/2006/relationships/diagramColors" Target="../diagrams/colors86.xml"/><Relationship Id="rId4" Type="http://schemas.openxmlformats.org/officeDocument/2006/relationships/diagramQuickStyle" Target="../diagrams/quickStyle86.xml"/></Relationships>
</file>

<file path=ppt/slides/_rels/slide149.xml.rels><?xml version="1.0" encoding="UTF-8" standalone="yes"?>
<Relationships xmlns="http://schemas.openxmlformats.org/package/2006/relationships"><Relationship Id="rId3" Type="http://schemas.openxmlformats.org/officeDocument/2006/relationships/diagramLayout" Target="../diagrams/layout87.xml"/><Relationship Id="rId2" Type="http://schemas.openxmlformats.org/officeDocument/2006/relationships/diagramData" Target="../diagrams/data87.xml"/><Relationship Id="rId1" Type="http://schemas.openxmlformats.org/officeDocument/2006/relationships/slideLayout" Target="../slideLayouts/slideLayout2.xml"/><Relationship Id="rId6" Type="http://schemas.microsoft.com/office/2007/relationships/diagramDrawing" Target="../diagrams/drawing87.xml"/><Relationship Id="rId5" Type="http://schemas.openxmlformats.org/officeDocument/2006/relationships/diagramColors" Target="../diagrams/colors87.xml"/><Relationship Id="rId4" Type="http://schemas.openxmlformats.org/officeDocument/2006/relationships/diagramQuickStyle" Target="../diagrams/quickStyle8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diagramLayout" Target="../diagrams/layout88.xml"/><Relationship Id="rId2" Type="http://schemas.openxmlformats.org/officeDocument/2006/relationships/diagramData" Target="../diagrams/data88.xml"/><Relationship Id="rId1" Type="http://schemas.openxmlformats.org/officeDocument/2006/relationships/slideLayout" Target="../slideLayouts/slideLayout2.xml"/><Relationship Id="rId6" Type="http://schemas.microsoft.com/office/2007/relationships/diagramDrawing" Target="../diagrams/drawing88.xml"/><Relationship Id="rId5" Type="http://schemas.openxmlformats.org/officeDocument/2006/relationships/diagramColors" Target="../diagrams/colors88.xml"/><Relationship Id="rId4" Type="http://schemas.openxmlformats.org/officeDocument/2006/relationships/diagramQuickStyle" Target="../diagrams/quickStyle88.xml"/></Relationships>
</file>

<file path=ppt/slides/_rels/slide152.xml.rels><?xml version="1.0" encoding="UTF-8" standalone="yes"?>
<Relationships xmlns="http://schemas.openxmlformats.org/package/2006/relationships"><Relationship Id="rId3" Type="http://schemas.openxmlformats.org/officeDocument/2006/relationships/diagramLayout" Target="../diagrams/layout89.xml"/><Relationship Id="rId2" Type="http://schemas.openxmlformats.org/officeDocument/2006/relationships/diagramData" Target="../diagrams/data89.xml"/><Relationship Id="rId1" Type="http://schemas.openxmlformats.org/officeDocument/2006/relationships/slideLayout" Target="../slideLayouts/slideLayout2.xml"/><Relationship Id="rId6" Type="http://schemas.microsoft.com/office/2007/relationships/diagramDrawing" Target="../diagrams/drawing89.xml"/><Relationship Id="rId5" Type="http://schemas.openxmlformats.org/officeDocument/2006/relationships/diagramColors" Target="../diagrams/colors89.xml"/><Relationship Id="rId4" Type="http://schemas.openxmlformats.org/officeDocument/2006/relationships/diagramQuickStyle" Target="../diagrams/quickStyle89.xml"/></Relationships>
</file>

<file path=ppt/slides/_rels/slide153.xml.rels><?xml version="1.0" encoding="UTF-8" standalone="yes"?>
<Relationships xmlns="http://schemas.openxmlformats.org/package/2006/relationships"><Relationship Id="rId3" Type="http://schemas.openxmlformats.org/officeDocument/2006/relationships/diagramLayout" Target="../diagrams/layout90.xml"/><Relationship Id="rId2" Type="http://schemas.openxmlformats.org/officeDocument/2006/relationships/diagramData" Target="../diagrams/data90.xml"/><Relationship Id="rId1" Type="http://schemas.openxmlformats.org/officeDocument/2006/relationships/slideLayout" Target="../slideLayouts/slideLayout2.xml"/><Relationship Id="rId6" Type="http://schemas.microsoft.com/office/2007/relationships/diagramDrawing" Target="../diagrams/drawing90.xml"/><Relationship Id="rId5" Type="http://schemas.openxmlformats.org/officeDocument/2006/relationships/diagramColors" Target="../diagrams/colors90.xml"/><Relationship Id="rId4" Type="http://schemas.openxmlformats.org/officeDocument/2006/relationships/diagramQuickStyle" Target="../diagrams/quickStyle90.xml"/></Relationships>
</file>

<file path=ppt/slides/_rels/slide154.xml.rels><?xml version="1.0" encoding="UTF-8" standalone="yes"?>
<Relationships xmlns="http://schemas.openxmlformats.org/package/2006/relationships"><Relationship Id="rId3" Type="http://schemas.openxmlformats.org/officeDocument/2006/relationships/diagramLayout" Target="../diagrams/layout91.xml"/><Relationship Id="rId2" Type="http://schemas.openxmlformats.org/officeDocument/2006/relationships/diagramData" Target="../diagrams/data91.xml"/><Relationship Id="rId1" Type="http://schemas.openxmlformats.org/officeDocument/2006/relationships/slideLayout" Target="../slideLayouts/slideLayout2.xml"/><Relationship Id="rId6" Type="http://schemas.microsoft.com/office/2007/relationships/diagramDrawing" Target="../diagrams/drawing91.xml"/><Relationship Id="rId5" Type="http://schemas.openxmlformats.org/officeDocument/2006/relationships/diagramColors" Target="../diagrams/colors91.xml"/><Relationship Id="rId4" Type="http://schemas.openxmlformats.org/officeDocument/2006/relationships/diagramQuickStyle" Target="../diagrams/quickStyle9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diagramLayout" Target="../diagrams/layout92.xml"/><Relationship Id="rId2" Type="http://schemas.openxmlformats.org/officeDocument/2006/relationships/diagramData" Target="../diagrams/data92.xml"/><Relationship Id="rId1" Type="http://schemas.openxmlformats.org/officeDocument/2006/relationships/slideLayout" Target="../slideLayouts/slideLayout2.xml"/><Relationship Id="rId6" Type="http://schemas.microsoft.com/office/2007/relationships/diagramDrawing" Target="../diagrams/drawing92.xml"/><Relationship Id="rId5" Type="http://schemas.openxmlformats.org/officeDocument/2006/relationships/diagramColors" Target="../diagrams/colors92.xml"/><Relationship Id="rId4" Type="http://schemas.openxmlformats.org/officeDocument/2006/relationships/diagramQuickStyle" Target="../diagrams/quickStyle92.xml"/></Relationships>
</file>

<file path=ppt/slides/_rels/slide158.xml.rels><?xml version="1.0" encoding="UTF-8" standalone="yes"?>
<Relationships xmlns="http://schemas.openxmlformats.org/package/2006/relationships"><Relationship Id="rId3" Type="http://schemas.openxmlformats.org/officeDocument/2006/relationships/diagramLayout" Target="../diagrams/layout93.xml"/><Relationship Id="rId2" Type="http://schemas.openxmlformats.org/officeDocument/2006/relationships/diagramData" Target="../diagrams/data93.xml"/><Relationship Id="rId1" Type="http://schemas.openxmlformats.org/officeDocument/2006/relationships/slideLayout" Target="../slideLayouts/slideLayout2.xml"/><Relationship Id="rId6" Type="http://schemas.microsoft.com/office/2007/relationships/diagramDrawing" Target="../diagrams/drawing93.xml"/><Relationship Id="rId5" Type="http://schemas.openxmlformats.org/officeDocument/2006/relationships/diagramColors" Target="../diagrams/colors93.xml"/><Relationship Id="rId4" Type="http://schemas.openxmlformats.org/officeDocument/2006/relationships/diagramQuickStyle" Target="../diagrams/quickStyle9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diagramLayout" Target="../diagrams/layout94.xml"/><Relationship Id="rId2" Type="http://schemas.openxmlformats.org/officeDocument/2006/relationships/diagramData" Target="../diagrams/data94.xml"/><Relationship Id="rId1" Type="http://schemas.openxmlformats.org/officeDocument/2006/relationships/slideLayout" Target="../slideLayouts/slideLayout2.xml"/><Relationship Id="rId6" Type="http://schemas.microsoft.com/office/2007/relationships/diagramDrawing" Target="../diagrams/drawing94.xml"/><Relationship Id="rId5" Type="http://schemas.openxmlformats.org/officeDocument/2006/relationships/diagramColors" Target="../diagrams/colors94.xml"/><Relationship Id="rId4" Type="http://schemas.openxmlformats.org/officeDocument/2006/relationships/diagramQuickStyle" Target="../diagrams/quickStyle94.xml"/></Relationships>
</file>

<file path=ppt/slides/_rels/slide164.xml.rels><?xml version="1.0" encoding="UTF-8" standalone="yes"?>
<Relationships xmlns="http://schemas.openxmlformats.org/package/2006/relationships"><Relationship Id="rId3" Type="http://schemas.openxmlformats.org/officeDocument/2006/relationships/diagramLayout" Target="../diagrams/layout95.xml"/><Relationship Id="rId2" Type="http://schemas.openxmlformats.org/officeDocument/2006/relationships/diagramData" Target="../diagrams/data95.xml"/><Relationship Id="rId1" Type="http://schemas.openxmlformats.org/officeDocument/2006/relationships/slideLayout" Target="../slideLayouts/slideLayout2.xml"/><Relationship Id="rId6" Type="http://schemas.microsoft.com/office/2007/relationships/diagramDrawing" Target="../diagrams/drawing95.xml"/><Relationship Id="rId5" Type="http://schemas.openxmlformats.org/officeDocument/2006/relationships/diagramColors" Target="../diagrams/colors95.xml"/><Relationship Id="rId4" Type="http://schemas.openxmlformats.org/officeDocument/2006/relationships/diagramQuickStyle" Target="../diagrams/quickStyle9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36.pn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7.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7.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7.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6858000"/>
          </a:xfrm>
          <a:prstGeom prst="rect">
            <a:avLst/>
          </a:prstGeom>
        </p:spPr>
      </p:pic>
      <p:sp>
        <p:nvSpPr>
          <p:cNvPr id="3" name="Text 0"/>
          <p:cNvSpPr/>
          <p:nvPr/>
        </p:nvSpPr>
        <p:spPr>
          <a:xfrm>
            <a:off x="107504" y="2273697"/>
            <a:ext cx="5480620" cy="1181298"/>
          </a:xfrm>
          <a:prstGeom prst="rect">
            <a:avLst/>
          </a:prstGeom>
          <a:noFill/>
          <a:ln/>
        </p:spPr>
        <p:txBody>
          <a:bodyPr wrap="square" lIns="0" tIns="0" rIns="0" bIns="0" rtlCol="0" anchor="t"/>
          <a:lstStyle/>
          <a:p>
            <a:pPr defTabSz="640048">
              <a:lnSpc>
                <a:spcPts val="3885"/>
              </a:lnSpc>
            </a:pPr>
            <a:r>
              <a:rPr lang="en-US" sz="2800" dirty="0">
                <a:solidFill>
                  <a:srgbClr val="3257B8"/>
                </a:solidFill>
                <a:latin typeface="Roboto Slab" pitchFamily="34" charset="0"/>
                <a:ea typeface="Roboto Slab" pitchFamily="34" charset="-122"/>
                <a:cs typeface="Roboto Slab" pitchFamily="34" charset="-120"/>
              </a:rPr>
              <a:t>Estate and Succession Planning</a:t>
            </a:r>
          </a:p>
          <a:p>
            <a:pPr defTabSz="640048">
              <a:lnSpc>
                <a:spcPts val="3885"/>
              </a:lnSpc>
            </a:pPr>
            <a:r>
              <a:rPr lang="en-US" sz="2000" i="1" dirty="0">
                <a:solidFill>
                  <a:srgbClr val="3257B8"/>
                </a:solidFill>
                <a:latin typeface="Segoe Print" pitchFamily="2" charset="0"/>
                <a:ea typeface="Roboto Slab" pitchFamily="34" charset="-122"/>
                <a:cs typeface="Roboto Slab" pitchFamily="34" charset="-120"/>
              </a:rPr>
              <a:t>- Intestate, Wills and Private Trusts</a:t>
            </a:r>
            <a:endParaRPr lang="en-US" sz="2000" i="1" dirty="0">
              <a:solidFill>
                <a:prstClr val="black"/>
              </a:solidFill>
              <a:latin typeface="Segoe Print" pitchFamily="2" charset="0"/>
            </a:endParaRPr>
          </a:p>
        </p:txBody>
      </p:sp>
      <p:sp>
        <p:nvSpPr>
          <p:cNvPr id="5" name="Shape 2"/>
          <p:cNvSpPr/>
          <p:nvPr/>
        </p:nvSpPr>
        <p:spPr>
          <a:xfrm>
            <a:off x="496119" y="4267598"/>
            <a:ext cx="113407" cy="302419"/>
          </a:xfrm>
          <a:prstGeom prst="roundRect">
            <a:avLst>
              <a:gd name="adj" fmla="val 25194296"/>
            </a:avLst>
          </a:prstGeom>
          <a:noFill/>
          <a:ln w="7620">
            <a:solidFill>
              <a:srgbClr val="FFFFFF"/>
            </a:solidFill>
            <a:prstDash val="solid"/>
          </a:ln>
        </p:spPr>
      </p:sp>
      <p:sp>
        <p:nvSpPr>
          <p:cNvPr id="7" name="Text 3"/>
          <p:cNvSpPr/>
          <p:nvPr/>
        </p:nvSpPr>
        <p:spPr>
          <a:xfrm>
            <a:off x="486644" y="4038973"/>
            <a:ext cx="1133028" cy="759667"/>
          </a:xfrm>
          <a:prstGeom prst="rect">
            <a:avLst/>
          </a:prstGeom>
          <a:noFill/>
          <a:ln/>
        </p:spPr>
        <p:txBody>
          <a:bodyPr wrap="none" lIns="0" tIns="0" rIns="0" bIns="0" rtlCol="0" anchor="t"/>
          <a:lstStyle/>
          <a:p>
            <a:pPr defTabSz="640048"/>
            <a:r>
              <a:rPr lang="en-US" sz="2000" dirty="0">
                <a:solidFill>
                  <a:schemeClr val="tx1">
                    <a:lumMod val="65000"/>
                    <a:lumOff val="35000"/>
                  </a:schemeClr>
                </a:solidFill>
                <a:latin typeface="Roboto Bold" pitchFamily="34" charset="0"/>
                <a:ea typeface="Roboto Bold" pitchFamily="34" charset="-122"/>
                <a:cs typeface="Roboto Bold" pitchFamily="34" charset="-120"/>
              </a:rPr>
              <a:t>CA. Pankaj Shah</a:t>
            </a:r>
          </a:p>
          <a:p>
            <a:pPr defTabSz="640048"/>
            <a:r>
              <a:rPr lang="en-US" dirty="0">
                <a:solidFill>
                  <a:schemeClr val="tx1">
                    <a:lumMod val="65000"/>
                    <a:lumOff val="35000"/>
                  </a:schemeClr>
                </a:solidFill>
                <a:latin typeface="Roboto Bold" pitchFamily="34" charset="0"/>
                <a:ea typeface="Roboto Bold" pitchFamily="34" charset="-122"/>
              </a:rPr>
              <a:t>Chartered Accountant</a:t>
            </a:r>
            <a:endParaRPr lang="en-US" dirty="0">
              <a:solidFill>
                <a:schemeClr val="tx1">
                  <a:lumMod val="65000"/>
                  <a:lumOff val="35000"/>
                </a:schemeClr>
              </a:solidFill>
            </a:endParaRPr>
          </a:p>
        </p:txBody>
      </p:sp>
    </p:spTree>
    <p:extLst>
      <p:ext uri="{BB962C8B-B14F-4D97-AF65-F5344CB8AC3E}">
        <p14:creationId xmlns:p14="http://schemas.microsoft.com/office/powerpoint/2010/main" val="23774938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595447100"/>
              </p:ext>
            </p:extLst>
          </p:nvPr>
        </p:nvGraphicFramePr>
        <p:xfrm>
          <a:off x="179512" y="201118"/>
          <a:ext cx="86868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38164" y="1124744"/>
            <a:ext cx="993953" cy="936104"/>
          </a:xfrm>
          <a:prstGeom prst="rect">
            <a:avLst/>
          </a:prstGeom>
          <a:ln>
            <a:noFill/>
          </a:ln>
          <a:effectLst>
            <a:softEdge rad="112500"/>
          </a:effectLst>
        </p:spPr>
      </p:pic>
      <p:pic>
        <p:nvPicPr>
          <p:cNvPr id="6"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528" y="2492896"/>
            <a:ext cx="608939" cy="642772"/>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 y="3645024"/>
            <a:ext cx="409302" cy="432043"/>
          </a:xfrm>
          <a:prstGeom prst="ellipse">
            <a:avLst/>
          </a:prstGeom>
          <a:ln w="9525">
            <a:solidFill>
              <a:schemeClr val="tx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11" name="Straight Arrow Connector 10"/>
          <p:cNvCxnSpPr>
            <a:endCxn id="6" idx="6"/>
          </p:cNvCxnSpPr>
          <p:nvPr/>
        </p:nvCxnSpPr>
        <p:spPr>
          <a:xfrm flipH="1">
            <a:off x="932467" y="2814282"/>
            <a:ext cx="609931" cy="0"/>
          </a:xfrm>
          <a:prstGeom prst="straightConnector1">
            <a:avLst/>
          </a:prstGeom>
          <a:ln>
            <a:prstDash val="sysDash"/>
            <a:tailEnd type="arrow"/>
          </a:ln>
        </p:spPr>
        <p:style>
          <a:lnRef idx="3">
            <a:schemeClr val="accent5"/>
          </a:lnRef>
          <a:fillRef idx="0">
            <a:schemeClr val="accent5"/>
          </a:fillRef>
          <a:effectRef idx="2">
            <a:schemeClr val="accent5"/>
          </a:effectRef>
          <a:fontRef idx="minor">
            <a:schemeClr val="tx1"/>
          </a:fontRef>
        </p:style>
      </p:cxnSp>
      <p:cxnSp>
        <p:nvCxnSpPr>
          <p:cNvPr id="15" name="Straight Arrow Connector 14"/>
          <p:cNvCxnSpPr>
            <a:cxnSpLocks/>
          </p:cNvCxnSpPr>
          <p:nvPr/>
        </p:nvCxnSpPr>
        <p:spPr>
          <a:xfrm flipH="1">
            <a:off x="395536" y="3933056"/>
            <a:ext cx="373639"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2" name="Right Brace 1">
            <a:extLst>
              <a:ext uri="{FF2B5EF4-FFF2-40B4-BE49-F238E27FC236}">
                <a16:creationId xmlns="" xmlns:a16="http://schemas.microsoft.com/office/drawing/2014/main" id="{37B16B16-D881-F51A-AFE4-31D579AA32B6}"/>
              </a:ext>
            </a:extLst>
          </p:cNvPr>
          <p:cNvSpPr/>
          <p:nvPr/>
        </p:nvSpPr>
        <p:spPr>
          <a:xfrm>
            <a:off x="7760810" y="404664"/>
            <a:ext cx="679165" cy="2520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3075949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168</a:t>
            </a:r>
          </a:p>
        </p:txBody>
      </p:sp>
      <p:sp>
        <p:nvSpPr>
          <p:cNvPr id="3" name="Content Placeholder 2"/>
          <p:cNvSpPr>
            <a:spLocks noGrp="1"/>
          </p:cNvSpPr>
          <p:nvPr>
            <p:ph sz="quarter" idx="1"/>
          </p:nvPr>
        </p:nvSpPr>
        <p:spPr/>
        <p:txBody>
          <a:bodyPr>
            <a:normAutofit/>
          </a:bodyPr>
          <a:lstStyle/>
          <a:p>
            <a:r>
              <a:rPr lang="en-US" dirty="0"/>
              <a:t>Income from estate of the deceased </a:t>
            </a:r>
          </a:p>
          <a:p>
            <a:pPr lvl="1"/>
            <a:r>
              <a:rPr lang="en-US" dirty="0"/>
              <a:t>earned after the date of death </a:t>
            </a:r>
          </a:p>
          <a:p>
            <a:pPr lvl="1"/>
            <a:r>
              <a:rPr lang="en-US" dirty="0"/>
              <a:t>but prior to the date of distribution of the assets amongst the legatees. </a:t>
            </a:r>
          </a:p>
          <a:p>
            <a:pPr lvl="1"/>
            <a:r>
              <a:rPr lang="en-US" dirty="0"/>
              <a:t>Shall be taxable in hands of executor to the estate of the deceased.</a:t>
            </a:r>
          </a:p>
          <a:p>
            <a:r>
              <a:rPr lang="en-US" dirty="0"/>
              <a:t>The executor shall be assessed in respect of the income of the estate separately from his personal income. </a:t>
            </a:r>
          </a:p>
          <a:p>
            <a:r>
              <a:rPr lang="en-US" dirty="0"/>
              <a:t>Thus, there would be a separate PAN required for filing the return of the executor. </a:t>
            </a:r>
          </a:p>
        </p:txBody>
      </p:sp>
    </p:spTree>
    <p:extLst>
      <p:ext uri="{BB962C8B-B14F-4D97-AF65-F5344CB8AC3E}">
        <p14:creationId xmlns:p14="http://schemas.microsoft.com/office/powerpoint/2010/main" val="280928377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168</a:t>
            </a:r>
          </a:p>
        </p:txBody>
      </p:sp>
      <p:sp>
        <p:nvSpPr>
          <p:cNvPr id="3" name="Content Placeholder 2"/>
          <p:cNvSpPr>
            <a:spLocks noGrp="1"/>
          </p:cNvSpPr>
          <p:nvPr>
            <p:ph sz="quarter" idx="1"/>
          </p:nvPr>
        </p:nvSpPr>
        <p:spPr>
          <a:xfrm>
            <a:off x="457200" y="1268760"/>
            <a:ext cx="8229600" cy="4937760"/>
          </a:xfrm>
        </p:spPr>
        <p:txBody>
          <a:bodyPr>
            <a:normAutofit fontScale="85000" lnSpcReduction="20000"/>
          </a:bodyPr>
          <a:lstStyle/>
          <a:p>
            <a:pPr algn="just"/>
            <a:r>
              <a:rPr lang="en-US" dirty="0"/>
              <a:t>Executor shall be so chargeable to tax u/s. 168 </a:t>
            </a:r>
            <a:r>
              <a:rPr lang="en-US" dirty="0" err="1"/>
              <a:t>upto</a:t>
            </a:r>
            <a:r>
              <a:rPr lang="en-US" dirty="0"/>
              <a:t> </a:t>
            </a:r>
          </a:p>
          <a:p>
            <a:pPr lvl="1" algn="just"/>
            <a:r>
              <a:rPr lang="en-US" dirty="0"/>
              <a:t>the </a:t>
            </a:r>
            <a:r>
              <a:rPr lang="en-US" b="1" u="sng" dirty="0"/>
              <a:t>date of completion of distribution </a:t>
            </a:r>
            <a:r>
              <a:rPr lang="en-US" dirty="0"/>
              <a:t>of the estate in accordance with the will of the deceased. </a:t>
            </a:r>
          </a:p>
          <a:p>
            <a:pPr algn="just"/>
            <a:r>
              <a:rPr lang="en-US" dirty="0"/>
              <a:t>If the estate is partially distributed in a given year, then, </a:t>
            </a:r>
          </a:p>
          <a:p>
            <a:pPr lvl="1" algn="just"/>
            <a:r>
              <a:rPr lang="en-US" dirty="0"/>
              <a:t>the income from the assets so distributed gets excluded </a:t>
            </a:r>
          </a:p>
          <a:p>
            <a:pPr lvl="1" algn="just"/>
            <a:r>
              <a:rPr lang="en-US" dirty="0"/>
              <a:t>from the income of the estate and gets included in the income of the legatee. </a:t>
            </a:r>
          </a:p>
          <a:p>
            <a:pPr algn="just"/>
            <a:r>
              <a:rPr lang="en-US" dirty="0"/>
              <a:t>Legatee is chargeable to tax on income after the date of distribution. </a:t>
            </a:r>
          </a:p>
          <a:p>
            <a:pPr algn="just"/>
            <a:r>
              <a:rPr lang="en-US" dirty="0"/>
              <a:t>Even if the </a:t>
            </a:r>
            <a:r>
              <a:rPr lang="en-US" b="1" u="sng" dirty="0"/>
              <a:t>executor is the sole beneficiary</a:t>
            </a:r>
            <a:r>
              <a:rPr lang="en-US" dirty="0"/>
              <a:t>, it </a:t>
            </a:r>
            <a:r>
              <a:rPr lang="en-US" b="1" dirty="0"/>
              <a:t>does not necessarily follow </a:t>
            </a:r>
            <a:r>
              <a:rPr lang="en-US" dirty="0"/>
              <a:t>that he </a:t>
            </a:r>
            <a:r>
              <a:rPr lang="en-US" b="1" dirty="0"/>
              <a:t>receives </a:t>
            </a:r>
            <a:r>
              <a:rPr lang="en-US" dirty="0"/>
              <a:t>the income </a:t>
            </a:r>
            <a:r>
              <a:rPr lang="en-US" b="1" dirty="0"/>
              <a:t>in latter capacity</a:t>
            </a:r>
            <a:r>
              <a:rPr lang="en-US" dirty="0"/>
              <a:t>. </a:t>
            </a:r>
          </a:p>
          <a:p>
            <a:pPr algn="just"/>
            <a:r>
              <a:rPr lang="en-US" dirty="0"/>
              <a:t>The executor retains his dual capacity and hence, he must be assessed as an Executor till the administration of the estate is not completed except to the extent of the estate applied to his personal benefit in the course of administration of the estate.</a:t>
            </a:r>
          </a:p>
        </p:txBody>
      </p:sp>
    </p:spTree>
    <p:extLst>
      <p:ext uri="{BB962C8B-B14F-4D97-AF65-F5344CB8AC3E}">
        <p14:creationId xmlns:p14="http://schemas.microsoft.com/office/powerpoint/2010/main" val="103885773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Status of Executor</a:t>
            </a:r>
          </a:p>
        </p:txBody>
      </p:sp>
      <p:sp>
        <p:nvSpPr>
          <p:cNvPr id="3" name="Content Placeholder 2"/>
          <p:cNvSpPr>
            <a:spLocks noGrp="1"/>
          </p:cNvSpPr>
          <p:nvPr>
            <p:ph sz="quarter" idx="1"/>
          </p:nvPr>
        </p:nvSpPr>
        <p:spPr/>
        <p:txBody>
          <a:bodyPr>
            <a:normAutofit fontScale="92500"/>
          </a:bodyPr>
          <a:lstStyle/>
          <a:p>
            <a:r>
              <a:rPr lang="en-US" dirty="0"/>
              <a:t>S. 168 provides that the executor is assessable in the status of “individual”.</a:t>
            </a:r>
          </a:p>
          <a:p>
            <a:r>
              <a:rPr lang="en-US" dirty="0"/>
              <a:t>If, however, there are more executors than one, then, the assessment will be as if the executors were an AOP. </a:t>
            </a:r>
          </a:p>
          <a:p>
            <a:pPr lvl="1" algn="just"/>
            <a:r>
              <a:rPr lang="en-US" dirty="0"/>
              <a:t>Held in </a:t>
            </a:r>
            <a:r>
              <a:rPr lang="en-US" b="1" dirty="0"/>
              <a:t>CIT vs. G. B. J. Seth and </a:t>
            </a:r>
            <a:r>
              <a:rPr lang="en-US" b="1" dirty="0" err="1"/>
              <a:t>Anr</a:t>
            </a:r>
            <a:r>
              <a:rPr lang="en-US" b="1" dirty="0"/>
              <a:t> (1982) 133 ITR 192 (MP)</a:t>
            </a:r>
            <a:r>
              <a:rPr lang="en-US" dirty="0"/>
              <a:t>, that though the assessment is on the executor or executors, for all practical purposes it is the assessment of the deceased. </a:t>
            </a:r>
          </a:p>
          <a:p>
            <a:pPr lvl="1" algn="just"/>
            <a:r>
              <a:rPr lang="en-US" dirty="0"/>
              <a:t>Further held that the </a:t>
            </a:r>
            <a:r>
              <a:rPr lang="en-US" b="1" u="sng" dirty="0"/>
              <a:t>status of AOP is for statistical purposes</a:t>
            </a:r>
            <a:r>
              <a:rPr lang="en-US" dirty="0"/>
              <a:t> and that notwithstanding the status of the assesse being an AOP, the </a:t>
            </a:r>
            <a:r>
              <a:rPr lang="en-US" b="1" dirty="0"/>
              <a:t>executors were entitled to claim set-off </a:t>
            </a:r>
            <a:r>
              <a:rPr lang="en-US" dirty="0"/>
              <a:t>on account of the balance </a:t>
            </a:r>
            <a:r>
              <a:rPr lang="en-US" b="1" dirty="0"/>
              <a:t>of brought forward losses incurred </a:t>
            </a:r>
            <a:r>
              <a:rPr lang="en-US" dirty="0"/>
              <a:t>by the deceased prior to his death. </a:t>
            </a:r>
          </a:p>
        </p:txBody>
      </p:sp>
    </p:spTree>
    <p:extLst>
      <p:ext uri="{BB962C8B-B14F-4D97-AF65-F5344CB8AC3E}">
        <p14:creationId xmlns:p14="http://schemas.microsoft.com/office/powerpoint/2010/main" val="154645589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of taxation on inheritance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38245014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64774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decisions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8866503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7113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to previous owner</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2061477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137915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Private Trusts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27953327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journey of Private Trusts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dirty="0"/>
              <a:t>| CA. </a:t>
            </a:r>
            <a:r>
              <a:rPr lang="en-US" dirty="0" err="1"/>
              <a:t>Pankaj</a:t>
            </a:r>
            <a:r>
              <a:rPr lang="en-US" dirty="0"/>
              <a:t> Shah |  pankajgshah@gmail.com | 9691893040 |</a:t>
            </a:r>
          </a:p>
        </p:txBody>
      </p:sp>
    </p:spTree>
    <p:extLst>
      <p:ext uri="{BB962C8B-B14F-4D97-AF65-F5344CB8AC3E}">
        <p14:creationId xmlns:p14="http://schemas.microsoft.com/office/powerpoint/2010/main" val="276621545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Structure</a:t>
            </a:r>
          </a:p>
        </p:txBody>
      </p:sp>
      <p:pic>
        <p:nvPicPr>
          <p:cNvPr id="16385" name="Picture 1"/>
          <p:cNvPicPr>
            <a:picLocks noChangeAspect="1" noChangeArrowheads="1"/>
          </p:cNvPicPr>
          <p:nvPr/>
        </p:nvPicPr>
        <p:blipFill>
          <a:blip r:embed="rId3"/>
          <a:srcRect l="12299" t="20833" r="31479" b="16667"/>
          <a:stretch>
            <a:fillRect/>
          </a:stretch>
        </p:blipFill>
        <p:spPr bwMode="auto">
          <a:xfrm>
            <a:off x="685800" y="1295400"/>
            <a:ext cx="7848600" cy="4905375"/>
          </a:xfrm>
          <a:prstGeom prst="rect">
            <a:avLst/>
          </a:prstGeom>
          <a:noFill/>
          <a:ln w="9525">
            <a:noFill/>
            <a:miter lim="800000"/>
            <a:headEnd/>
            <a:tailEnd/>
          </a:ln>
          <a:effectLst/>
        </p:spPr>
      </p:pic>
      <p:sp>
        <p:nvSpPr>
          <p:cNvPr id="7" name="Footer Placeholder 6"/>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55171454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8383425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353211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II heirs</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24554698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648575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Trust Deed</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06079548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Trust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15010288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87720305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types of Trust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12651787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5235406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Governing provisions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48954332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Taxability</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82633761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Specific Trusts</a:t>
            </a:r>
          </a:p>
        </p:txBody>
      </p:sp>
      <p:sp>
        <p:nvSpPr>
          <p:cNvPr id="5" name="Text Placeholder 4"/>
          <p:cNvSpPr>
            <a:spLocks noGrp="1"/>
          </p:cNvSpPr>
          <p:nvPr>
            <p:ph type="body" idx="1"/>
          </p:nvPr>
        </p:nvSpPr>
        <p:spPr/>
        <p:txBody>
          <a:bodyPr/>
          <a:lstStyle/>
          <a:p>
            <a:endParaRPr lang="en-US"/>
          </a:p>
        </p:txBody>
      </p:sp>
      <p:sp>
        <p:nvSpPr>
          <p:cNvPr id="7" name="Footer Placeholder 6"/>
          <p:cNvSpPr>
            <a:spLocks noGrp="1"/>
          </p:cNvSpPr>
          <p:nvPr>
            <p:ph type="ftr" sz="quarter" idx="4294967295"/>
          </p:nvPr>
        </p:nvSpPr>
        <p:spPr>
          <a:xfrm>
            <a:off x="2898648" y="6355080"/>
            <a:ext cx="3474720" cy="365760"/>
          </a:xfrm>
        </p:spPr>
        <p:txBody>
          <a:bodyPr/>
          <a:lstStyle/>
          <a:p>
            <a:r>
              <a:rPr lang="en-US"/>
              <a:t>| CA. Pankaj Shah |  pankajgshah@gmail.com | 9691893040 |</a:t>
            </a:r>
          </a:p>
        </p:txBody>
      </p:sp>
    </p:spTree>
    <p:extLst>
      <p:ext uri="{BB962C8B-B14F-4D97-AF65-F5344CB8AC3E}">
        <p14:creationId xmlns:p14="http://schemas.microsoft.com/office/powerpoint/2010/main" val="95546261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Specific or Determinate Trusts</a:t>
            </a:r>
          </a:p>
        </p:txBody>
      </p:sp>
      <p:graphicFrame>
        <p:nvGraphicFramePr>
          <p:cNvPr id="6" name="Content Placeholder 5"/>
          <p:cNvGraphicFramePr>
            <a:graphicFrameLocks noGrp="1"/>
          </p:cNvGraphicFramePr>
          <p:nvPr>
            <p:ph sz="quarter" idx="1"/>
          </p:nvPr>
        </p:nvGraphicFramePr>
        <p:xfrm>
          <a:off x="457200" y="129540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nvGraphicFramePr>
        <p:xfrm>
          <a:off x="609600" y="2819400"/>
          <a:ext cx="7620000" cy="2971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Footer Placeholder 10"/>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41905435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Taxability</a:t>
            </a:r>
          </a:p>
        </p:txBody>
      </p:sp>
      <p:graphicFrame>
        <p:nvGraphicFramePr>
          <p:cNvPr id="4" name="Content Placeholder 3"/>
          <p:cNvGraphicFramePr>
            <a:graphicFrameLocks noGrp="1"/>
          </p:cNvGraphicFramePr>
          <p:nvPr>
            <p:ph sz="quarter" idx="1"/>
          </p:nvPr>
        </p:nvGraphicFramePr>
        <p:xfrm>
          <a:off x="457200" y="1143000"/>
          <a:ext cx="82296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34740963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Taxation rule</a:t>
            </a:r>
          </a:p>
        </p:txBody>
      </p:sp>
      <p:graphicFrame>
        <p:nvGraphicFramePr>
          <p:cNvPr id="5" name="Content Placeholder 4"/>
          <p:cNvGraphicFramePr>
            <a:graphicFrameLocks noGrp="1"/>
          </p:cNvGraphicFramePr>
          <p:nvPr>
            <p:ph sz="quarter" idx="1"/>
          </p:nvPr>
        </p:nvGraphicFramePr>
        <p:xfrm>
          <a:off x="228600" y="1219200"/>
          <a:ext cx="84582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381000" y="5715000"/>
            <a:ext cx="8229600" cy="646331"/>
          </a:xfrm>
          <a:prstGeom prst="rect">
            <a:avLst/>
          </a:prstGeom>
          <a:noFill/>
        </p:spPr>
        <p:txBody>
          <a:bodyPr wrap="square" rtlCol="0">
            <a:spAutoFit/>
          </a:bodyPr>
          <a:lstStyle/>
          <a:p>
            <a:pPr algn="just"/>
            <a:r>
              <a:rPr lang="en-US" i="1" dirty="0"/>
              <a:t>* Being </a:t>
            </a:r>
            <a:r>
              <a:rPr lang="en-US" b="1" i="1" u="sng" dirty="0"/>
              <a:t>only trust</a:t>
            </a:r>
            <a:r>
              <a:rPr lang="en-US" i="1" dirty="0"/>
              <a:t> by testator settled for </a:t>
            </a:r>
            <a:r>
              <a:rPr lang="en-US" i="1" u="sng" dirty="0"/>
              <a:t>dependent relative </a:t>
            </a:r>
            <a:r>
              <a:rPr lang="en-US" i="1" dirty="0"/>
              <a:t>and beneficiary also not beneficiary in any other Testamentary trust</a:t>
            </a:r>
          </a:p>
        </p:txBody>
      </p:sp>
      <p:sp>
        <p:nvSpPr>
          <p:cNvPr id="7" name="Footer Placeholder 6"/>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90484726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CWT v/s </a:t>
            </a:r>
            <a:r>
              <a:rPr lang="en-US" sz="2800" dirty="0" err="1"/>
              <a:t>Nizam’s</a:t>
            </a:r>
            <a:r>
              <a:rPr lang="en-US" sz="2800" dirty="0"/>
              <a:t> Family (Remainder Wealth) Trust (Trustees of HEH)(SC)</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854510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solidFill>
                  <a:schemeClr val="accent1"/>
                </a:solidFill>
              </a:rPr>
              <a:t>Indian Succession Act (Intestate Rules)</a:t>
            </a:r>
            <a:endParaRPr lang="en-GB" dirty="0">
              <a:solidFill>
                <a:schemeClr val="accent1"/>
              </a:solidFill>
            </a:endParaRPr>
          </a:p>
        </p:txBody>
      </p:sp>
      <p:graphicFrame>
        <p:nvGraphicFramePr>
          <p:cNvPr id="6" name="Content Placeholder 5">
            <a:extLst>
              <a:ext uri="{FF2B5EF4-FFF2-40B4-BE49-F238E27FC236}">
                <a16:creationId xmlns="" xmlns:a16="http://schemas.microsoft.com/office/drawing/2014/main" id="{3FBF9973-5E29-6F38-9505-1F0E3EEEF24C}"/>
              </a:ext>
            </a:extLst>
          </p:cNvPr>
          <p:cNvGraphicFramePr>
            <a:graphicFrameLocks noGrp="1"/>
          </p:cNvGraphicFramePr>
          <p:nvPr>
            <p:ph sz="quarter" idx="1"/>
            <p:extLst>
              <p:ext uri="{D42A27DB-BD31-4B8C-83A1-F6EECF244321}">
                <p14:modId xmlns:p14="http://schemas.microsoft.com/office/powerpoint/2010/main" val="3341437903"/>
              </p:ext>
            </p:extLst>
          </p:nvPr>
        </p:nvGraphicFramePr>
        <p:xfrm>
          <a:off x="458079" y="1700808"/>
          <a:ext cx="8229600" cy="3992880"/>
        </p:xfrm>
        <a:graphic>
          <a:graphicData uri="http://schemas.openxmlformats.org/drawingml/2006/table">
            <a:tbl>
              <a:tblPr firstRow="1" bandRow="1">
                <a:tableStyleId>{69012ECD-51FC-41F1-AA8D-1B2483CD663E}</a:tableStyleId>
              </a:tblPr>
              <a:tblGrid>
                <a:gridCol w="2743200">
                  <a:extLst>
                    <a:ext uri="{9D8B030D-6E8A-4147-A177-3AD203B41FA5}">
                      <a16:colId xmlns="" xmlns:a16="http://schemas.microsoft.com/office/drawing/2014/main" val="889251297"/>
                    </a:ext>
                  </a:extLst>
                </a:gridCol>
                <a:gridCol w="2743200">
                  <a:extLst>
                    <a:ext uri="{9D8B030D-6E8A-4147-A177-3AD203B41FA5}">
                      <a16:colId xmlns="" xmlns:a16="http://schemas.microsoft.com/office/drawing/2014/main" val="2998495479"/>
                    </a:ext>
                  </a:extLst>
                </a:gridCol>
                <a:gridCol w="2743200">
                  <a:extLst>
                    <a:ext uri="{9D8B030D-6E8A-4147-A177-3AD203B41FA5}">
                      <a16:colId xmlns="" xmlns:a16="http://schemas.microsoft.com/office/drawing/2014/main" val="1960335605"/>
                    </a:ext>
                  </a:extLst>
                </a:gridCol>
              </a:tblGrid>
              <a:tr h="370840">
                <a:tc>
                  <a:txBody>
                    <a:bodyPr/>
                    <a:lstStyle/>
                    <a:p>
                      <a:r>
                        <a:rPr lang="en-US" dirty="0"/>
                        <a:t>Surviving heirs</a:t>
                      </a:r>
                    </a:p>
                  </a:txBody>
                  <a:tcPr/>
                </a:tc>
                <a:tc>
                  <a:txBody>
                    <a:bodyPr/>
                    <a:lstStyle/>
                    <a:p>
                      <a:r>
                        <a:rPr lang="en-US" dirty="0"/>
                        <a:t>Share of spouse</a:t>
                      </a:r>
                    </a:p>
                  </a:txBody>
                  <a:tcPr/>
                </a:tc>
                <a:tc>
                  <a:txBody>
                    <a:bodyPr/>
                    <a:lstStyle/>
                    <a:p>
                      <a:pPr algn="ctr"/>
                      <a:r>
                        <a:rPr lang="en-US" dirty="0"/>
                        <a:t>Share of children/parents</a:t>
                      </a:r>
                    </a:p>
                    <a:p>
                      <a:pPr algn="ctr"/>
                      <a:endParaRPr lang="en-US" dirty="0"/>
                    </a:p>
                  </a:txBody>
                  <a:tcPr/>
                </a:tc>
                <a:extLst>
                  <a:ext uri="{0D108BD9-81ED-4DB2-BD59-A6C34878D82A}">
                    <a16:rowId xmlns="" xmlns:a16="http://schemas.microsoft.com/office/drawing/2014/main" val="2276044221"/>
                  </a:ext>
                </a:extLst>
              </a:tr>
              <a:tr h="370840">
                <a:tc>
                  <a:txBody>
                    <a:bodyPr/>
                    <a:lstStyle/>
                    <a:p>
                      <a:r>
                        <a:rPr lang="en-US" dirty="0"/>
                        <a:t>Spouse + Children</a:t>
                      </a:r>
                    </a:p>
                  </a:txBody>
                  <a:tcPr/>
                </a:tc>
                <a:tc>
                  <a:txBody>
                    <a:bodyPr/>
                    <a:lstStyle/>
                    <a:p>
                      <a:pPr algn="ctr"/>
                      <a:r>
                        <a:rPr lang="en-US" sz="2800" dirty="0"/>
                        <a:t>1/3</a:t>
                      </a:r>
                      <a:r>
                        <a:rPr lang="en-US" sz="2800" baseline="30000" dirty="0"/>
                        <a:t>rd</a:t>
                      </a:r>
                      <a:r>
                        <a:rPr lang="en-US" sz="2800" dirty="0"/>
                        <a:t> </a:t>
                      </a:r>
                    </a:p>
                  </a:txBody>
                  <a:tcPr/>
                </a:tc>
                <a:tc>
                  <a:txBody>
                    <a:bodyPr/>
                    <a:lstStyle/>
                    <a:p>
                      <a:pPr algn="ctr"/>
                      <a:r>
                        <a:rPr lang="en-US" sz="2800" dirty="0"/>
                        <a:t>2/3</a:t>
                      </a:r>
                      <a:r>
                        <a:rPr lang="en-US" sz="2800" baseline="30000" dirty="0"/>
                        <a:t>rd</a:t>
                      </a:r>
                      <a:r>
                        <a:rPr lang="en-US" sz="2800" dirty="0"/>
                        <a:t> </a:t>
                      </a:r>
                      <a:r>
                        <a:rPr lang="en-US" sz="1800" dirty="0"/>
                        <a:t>equally among children</a:t>
                      </a:r>
                    </a:p>
                    <a:p>
                      <a:pPr algn="ctr"/>
                      <a:endParaRPr lang="en-US" sz="1800" dirty="0"/>
                    </a:p>
                  </a:txBody>
                  <a:tcPr/>
                </a:tc>
                <a:extLst>
                  <a:ext uri="{0D108BD9-81ED-4DB2-BD59-A6C34878D82A}">
                    <a16:rowId xmlns="" xmlns:a16="http://schemas.microsoft.com/office/drawing/2014/main" val="3039500912"/>
                  </a:ext>
                </a:extLst>
              </a:tr>
              <a:tr h="370840">
                <a:tc>
                  <a:txBody>
                    <a:bodyPr/>
                    <a:lstStyle/>
                    <a:p>
                      <a:r>
                        <a:rPr lang="en-US" dirty="0"/>
                        <a:t>Spouse + no children</a:t>
                      </a:r>
                    </a:p>
                  </a:txBody>
                  <a:tcPr/>
                </a:tc>
                <a:tc>
                  <a:txBody>
                    <a:bodyPr/>
                    <a:lstStyle/>
                    <a:p>
                      <a:pPr algn="ctr"/>
                      <a:r>
                        <a:rPr lang="en-US" sz="2800" dirty="0"/>
                        <a:t>½</a:t>
                      </a:r>
                    </a:p>
                  </a:txBody>
                  <a:tcPr/>
                </a:tc>
                <a:tc>
                  <a:txBody>
                    <a:bodyPr/>
                    <a:lstStyle/>
                    <a:p>
                      <a:pPr algn="ctr"/>
                      <a:r>
                        <a:rPr lang="en-US" sz="2800" dirty="0"/>
                        <a:t>½</a:t>
                      </a:r>
                      <a:r>
                        <a:rPr lang="en-US" sz="1800" dirty="0"/>
                        <a:t> to parents</a:t>
                      </a:r>
                    </a:p>
                  </a:txBody>
                  <a:tcPr/>
                </a:tc>
                <a:extLst>
                  <a:ext uri="{0D108BD9-81ED-4DB2-BD59-A6C34878D82A}">
                    <a16:rowId xmlns="" xmlns:a16="http://schemas.microsoft.com/office/drawing/2014/main" val="500871805"/>
                  </a:ext>
                </a:extLst>
              </a:tr>
              <a:tr h="370840">
                <a:tc>
                  <a:txBody>
                    <a:bodyPr/>
                    <a:lstStyle/>
                    <a:p>
                      <a:r>
                        <a:rPr lang="en-US" dirty="0"/>
                        <a:t>Spouse along</a:t>
                      </a:r>
                    </a:p>
                  </a:txBody>
                  <a:tcPr/>
                </a:tc>
                <a:tc>
                  <a:txBody>
                    <a:bodyPr/>
                    <a:lstStyle/>
                    <a:p>
                      <a:pPr algn="ctr"/>
                      <a:r>
                        <a:rPr lang="en-US" sz="1800" dirty="0"/>
                        <a:t>Entire Estate</a:t>
                      </a:r>
                      <a:endParaRPr lang="en-US" sz="2400" dirty="0"/>
                    </a:p>
                  </a:txBody>
                  <a:tcPr/>
                </a:tc>
                <a:tc>
                  <a:txBody>
                    <a:bodyPr/>
                    <a:lstStyle/>
                    <a:p>
                      <a:pPr algn="ctr"/>
                      <a:r>
                        <a:rPr lang="en-US" sz="1800" dirty="0"/>
                        <a:t>-</a:t>
                      </a:r>
                    </a:p>
                    <a:p>
                      <a:pPr algn="ctr"/>
                      <a:endParaRPr lang="en-US" sz="1800" dirty="0"/>
                    </a:p>
                  </a:txBody>
                  <a:tcPr/>
                </a:tc>
                <a:extLst>
                  <a:ext uri="{0D108BD9-81ED-4DB2-BD59-A6C34878D82A}">
                    <a16:rowId xmlns="" xmlns:a16="http://schemas.microsoft.com/office/drawing/2014/main" val="3084941387"/>
                  </a:ext>
                </a:extLst>
              </a:tr>
              <a:tr h="370840">
                <a:tc>
                  <a:txBody>
                    <a:bodyPr/>
                    <a:lstStyle/>
                    <a:p>
                      <a:r>
                        <a:rPr lang="en-US" dirty="0"/>
                        <a:t>Children only</a:t>
                      </a:r>
                    </a:p>
                  </a:txBody>
                  <a:tcPr/>
                </a:tc>
                <a:tc>
                  <a:txBody>
                    <a:bodyPr/>
                    <a:lstStyle/>
                    <a:p>
                      <a:pPr algn="ctr"/>
                      <a:endParaRPr lang="en-US" sz="2800" dirty="0"/>
                    </a:p>
                  </a:txBody>
                  <a:tcPr/>
                </a:tc>
                <a:tc>
                  <a:txBody>
                    <a:bodyPr/>
                    <a:lstStyle/>
                    <a:p>
                      <a:pPr algn="ctr"/>
                      <a:r>
                        <a:rPr lang="en-US" sz="1600" dirty="0"/>
                        <a:t>Entire Estate Equally divided</a:t>
                      </a:r>
                    </a:p>
                    <a:p>
                      <a:pPr algn="ctr"/>
                      <a:endParaRPr lang="en-US" sz="1800" dirty="0"/>
                    </a:p>
                  </a:txBody>
                  <a:tcPr/>
                </a:tc>
                <a:extLst>
                  <a:ext uri="{0D108BD9-81ED-4DB2-BD59-A6C34878D82A}">
                    <a16:rowId xmlns="" xmlns:a16="http://schemas.microsoft.com/office/drawing/2014/main" val="3874028154"/>
                  </a:ext>
                </a:extLst>
              </a:tr>
            </a:tbl>
          </a:graphicData>
        </a:graphic>
      </p:graphicFrame>
      <p:sp>
        <p:nvSpPr>
          <p:cNvPr id="7" name="TextBox 6">
            <a:extLst>
              <a:ext uri="{FF2B5EF4-FFF2-40B4-BE49-F238E27FC236}">
                <a16:creationId xmlns="" xmlns:a16="http://schemas.microsoft.com/office/drawing/2014/main" id="{34F8DCA8-D361-030D-9B62-9C444486D4FE}"/>
              </a:ext>
            </a:extLst>
          </p:cNvPr>
          <p:cNvSpPr txBox="1"/>
          <p:nvPr/>
        </p:nvSpPr>
        <p:spPr>
          <a:xfrm>
            <a:off x="467544" y="5877272"/>
            <a:ext cx="3758401" cy="369332"/>
          </a:xfrm>
          <a:prstGeom prst="rect">
            <a:avLst/>
          </a:prstGeom>
          <a:noFill/>
        </p:spPr>
        <p:txBody>
          <a:bodyPr wrap="none" rtlCol="0">
            <a:spAutoFit/>
          </a:bodyPr>
          <a:lstStyle/>
          <a:p>
            <a:r>
              <a:rPr lang="en-US" b="1" dirty="0"/>
              <a:t>Same Rules for Men and Women</a:t>
            </a:r>
          </a:p>
        </p:txBody>
      </p:sp>
    </p:spTree>
    <p:extLst>
      <p:ext uri="{BB962C8B-B14F-4D97-AF65-F5344CB8AC3E}">
        <p14:creationId xmlns:p14="http://schemas.microsoft.com/office/powerpoint/2010/main" val="410196764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N.V. </a:t>
            </a:r>
            <a:r>
              <a:rPr lang="en-US" dirty="0" err="1"/>
              <a:t>Shanmugham</a:t>
            </a:r>
            <a:r>
              <a:rPr lang="en-US" dirty="0"/>
              <a:t> &amp; Co’s case (SC)</a:t>
            </a:r>
          </a:p>
        </p:txBody>
      </p:sp>
      <p:graphicFrame>
        <p:nvGraphicFramePr>
          <p:cNvPr id="5" name="Content Placeholder 4"/>
          <p:cNvGraphicFramePr>
            <a:graphicFrameLocks noGrp="1"/>
          </p:cNvGraphicFramePr>
          <p:nvPr>
            <p:ph sz="quarter" idx="1"/>
          </p:nvPr>
        </p:nvGraphicFramePr>
        <p:xfrm>
          <a:off x="457200" y="1219200"/>
          <a:ext cx="8229600"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838200" y="4648200"/>
            <a:ext cx="7315200" cy="163121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000" dirty="0"/>
              <a:t>If there are </a:t>
            </a:r>
            <a:r>
              <a:rPr lang="en-US" sz="2000" u="sng" dirty="0"/>
              <a:t>two beneficiaries </a:t>
            </a:r>
            <a:r>
              <a:rPr lang="en-US" sz="2000" dirty="0"/>
              <a:t>say </a:t>
            </a:r>
            <a:r>
              <a:rPr lang="en-US" sz="2000" u="sng" dirty="0"/>
              <a:t>one being an individual and the other being a Hindu Undivided Family</a:t>
            </a:r>
            <a:r>
              <a:rPr lang="en-US" sz="2000" dirty="0"/>
              <a:t>, </a:t>
            </a:r>
            <a:r>
              <a:rPr lang="en-US" sz="2000" b="1" dirty="0"/>
              <a:t>the trustee </a:t>
            </a:r>
            <a:r>
              <a:rPr lang="en-US" sz="2000" dirty="0"/>
              <a:t>would be liable to tax with respect to the share of the individual beneficiary in the status of “individual” and with respect to the share of “HUF”.</a:t>
            </a:r>
          </a:p>
        </p:txBody>
      </p:sp>
      <p:sp>
        <p:nvSpPr>
          <p:cNvPr id="7" name="Footer Placeholder 6"/>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18839682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Discretionary Trusts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2499376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Taxation of Discretionary Trusts</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ooter Placeholder 7"/>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73735353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4294967295"/>
            <p:extLst>
              <p:ext uri="{D42A27DB-BD31-4B8C-83A1-F6EECF244321}">
                <p14:modId xmlns:p14="http://schemas.microsoft.com/office/powerpoint/2010/main" val="4097966603"/>
              </p:ext>
            </p:extLst>
          </p:nvPr>
        </p:nvGraphicFramePr>
        <p:xfrm>
          <a:off x="467544" y="17391"/>
          <a:ext cx="7812360" cy="6093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ooter Placeholder 8"/>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06401574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principles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12448294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ooter Placeholder 8"/>
          <p:cNvSpPr>
            <a:spLocks noGrp="1"/>
          </p:cNvSpPr>
          <p:nvPr>
            <p:ph type="ftr" sz="quarter" idx="11"/>
          </p:nvPr>
        </p:nvSpPr>
        <p:spPr>
          <a:xfrm>
            <a:off x="2898648" y="6356350"/>
            <a:ext cx="5129736" cy="365760"/>
          </a:xfrm>
        </p:spPr>
        <p:txBody>
          <a:bodyPr/>
          <a:lstStyle/>
          <a:p>
            <a:r>
              <a:rPr lang="en-US" dirty="0"/>
              <a:t>| CA. Pankaj Shah |  pankajgshah@gmail.com | 9691893040 |</a:t>
            </a:r>
          </a:p>
        </p:txBody>
      </p:sp>
    </p:spTree>
    <p:extLst>
      <p:ext uri="{BB962C8B-B14F-4D97-AF65-F5344CB8AC3E}">
        <p14:creationId xmlns:p14="http://schemas.microsoft.com/office/powerpoint/2010/main" val="107028056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Deemed Revocable Trusts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638692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Revocable Trusts</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ooter Placeholder 7"/>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84067345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Deemed Revocable trust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31417922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Testamentary Trusts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32940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Status of Trusts</a:t>
            </a:r>
          </a:p>
        </p:txBody>
      </p:sp>
      <p:graphicFrame>
        <p:nvGraphicFramePr>
          <p:cNvPr id="7" name="Content Placeholder 6"/>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ooter Placeholder 8"/>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418341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Studies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968882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65595569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Status of Discretionary Trust with individuals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31282983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Escheat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30984950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Example of Trust Structures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49190048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Nuclear Family</a:t>
            </a:r>
          </a:p>
        </p:txBody>
      </p:sp>
      <p:graphicFrame>
        <p:nvGraphicFramePr>
          <p:cNvPr id="6" name="Content Placeholder 5"/>
          <p:cNvGraphicFramePr>
            <a:graphicFrameLocks noGrp="1"/>
          </p:cNvGraphicFramePr>
          <p:nvPr>
            <p:ph sz="quarter" idx="1"/>
          </p:nvPr>
        </p:nvGraphicFramePr>
        <p:xfrm>
          <a:off x="533400" y="990600"/>
          <a:ext cx="82296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1"/>
          <p:cNvPicPr>
            <a:picLocks noChangeAspect="1" noChangeArrowheads="1"/>
          </p:cNvPicPr>
          <p:nvPr/>
        </p:nvPicPr>
        <p:blipFill>
          <a:blip r:embed="rId7"/>
          <a:srcRect l="12299" t="20833" r="31479" b="16667"/>
          <a:stretch>
            <a:fillRect/>
          </a:stretch>
        </p:blipFill>
        <p:spPr bwMode="auto">
          <a:xfrm>
            <a:off x="3124200" y="2819400"/>
            <a:ext cx="5608320" cy="3505200"/>
          </a:xfrm>
          <a:prstGeom prst="rect">
            <a:avLst/>
          </a:prstGeom>
          <a:noFill/>
          <a:ln w="9525">
            <a:noFill/>
            <a:miter lim="800000"/>
            <a:headEnd/>
            <a:tailEnd/>
          </a:ln>
          <a:effectLst/>
        </p:spPr>
      </p:pic>
      <p:sp>
        <p:nvSpPr>
          <p:cNvPr id="9" name="Footer Placeholder 8"/>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89209417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Corporate family with NR children</a:t>
            </a:r>
          </a:p>
        </p:txBody>
      </p:sp>
      <p:sp>
        <p:nvSpPr>
          <p:cNvPr id="3" name="Footer Placeholder 2"/>
          <p:cNvSpPr>
            <a:spLocks noGrp="1"/>
          </p:cNvSpPr>
          <p:nvPr>
            <p:ph type="ftr" sz="quarter" idx="11"/>
          </p:nvPr>
        </p:nvSpPr>
        <p:spPr/>
        <p:txBody>
          <a:bodyPr/>
          <a:lstStyle/>
          <a:p>
            <a:r>
              <a:rPr lang="en-US"/>
              <a:t>| CA. Pankaj Shah |  pankajgshah@gmail.com | 9691893040 |</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281945186"/>
              </p:ext>
            </p:extLst>
          </p:nvPr>
        </p:nvGraphicFramePr>
        <p:xfrm>
          <a:off x="457200" y="1556792"/>
          <a:ext cx="8229600" cy="3736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334281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Corporate family business – 2 bros.</a:t>
            </a:r>
          </a:p>
        </p:txBody>
      </p:sp>
      <p:pic>
        <p:nvPicPr>
          <p:cNvPr id="32770" name="Picture 2"/>
          <p:cNvPicPr>
            <a:picLocks noChangeAspect="1" noChangeArrowheads="1"/>
          </p:cNvPicPr>
          <p:nvPr/>
        </p:nvPicPr>
        <p:blipFill>
          <a:blip r:embed="rId2"/>
          <a:srcRect/>
          <a:stretch>
            <a:fillRect/>
          </a:stretch>
        </p:blipFill>
        <p:spPr bwMode="auto">
          <a:xfrm>
            <a:off x="1447800" y="1219200"/>
            <a:ext cx="5486400" cy="5353396"/>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07543855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 version</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841908738"/>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228600" y="0"/>
            <a:ext cx="8305800" cy="6689536"/>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71471543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 of assets to the structure</a:t>
            </a:r>
          </a:p>
        </p:txBody>
      </p:sp>
      <p:graphicFrame>
        <p:nvGraphicFramePr>
          <p:cNvPr id="4" name="Content Placeholder 3"/>
          <p:cNvGraphicFramePr>
            <a:graphicFrameLocks noGrp="1"/>
          </p:cNvGraphicFramePr>
          <p:nvPr>
            <p:ph sz="quarter" idx="1"/>
          </p:nvPr>
        </p:nvGraphicFramePr>
        <p:xfrm>
          <a:off x="457200" y="1143000"/>
          <a:ext cx="82296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911885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1- Intestate 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81638405"/>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714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BE7D5CDC-1249-415B-98B8-DD0D0B14F424}"/>
                                            </p:graphicEl>
                                          </p:spTgt>
                                        </p:tgtEl>
                                        <p:attrNameLst>
                                          <p:attrName>fillcolor</p:attrName>
                                        </p:attrNameLst>
                                      </p:cBhvr>
                                      <p:to>
                                        <a:schemeClr val="hlink"/>
                                      </p:to>
                                    </p:animClr>
                                    <p:set>
                                      <p:cBhvr>
                                        <p:cTn id="7" dur="2000" fill="hold"/>
                                        <p:tgtEl>
                                          <p:spTgt spid="6">
                                            <p:graphicEl>
                                              <a:dgm id="{BE7D5CDC-1249-415B-98B8-DD0D0B14F424}"/>
                                            </p:graphicEl>
                                          </p:spTgt>
                                        </p:tgtEl>
                                        <p:attrNameLst>
                                          <p:attrName>fill.type</p:attrName>
                                        </p:attrNameLst>
                                      </p:cBhvr>
                                      <p:to>
                                        <p:strVal val="solid"/>
                                      </p:to>
                                    </p:set>
                                    <p:set>
                                      <p:cBhvr>
                                        <p:cTn id="8" dur="2000" fill="hold"/>
                                        <p:tgtEl>
                                          <p:spTgt spid="6">
                                            <p:graphicEl>
                                              <a:dgm id="{BE7D5CDC-1249-415B-98B8-DD0D0B14F424}"/>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1AB6AFDB-BC04-4507-82B5-6E6F5831BEA9}"/>
                                            </p:graphicEl>
                                          </p:spTgt>
                                        </p:tgtEl>
                                        <p:attrNameLst>
                                          <p:attrName>fillcolor</p:attrName>
                                        </p:attrNameLst>
                                      </p:cBhvr>
                                      <p:to>
                                        <a:schemeClr val="accent2"/>
                                      </p:to>
                                    </p:animClr>
                                    <p:set>
                                      <p:cBhvr>
                                        <p:cTn id="11" dur="2000" fill="hold"/>
                                        <p:tgtEl>
                                          <p:spTgt spid="6">
                                            <p:graphicEl>
                                              <a:dgm id="{1AB6AFDB-BC04-4507-82B5-6E6F5831BEA9}"/>
                                            </p:graphicEl>
                                          </p:spTgt>
                                        </p:tgtEl>
                                        <p:attrNameLst>
                                          <p:attrName>fill.type</p:attrName>
                                        </p:attrNameLst>
                                      </p:cBhvr>
                                      <p:to>
                                        <p:strVal val="solid"/>
                                      </p:to>
                                    </p:set>
                                    <p:set>
                                      <p:cBhvr>
                                        <p:cTn id="12" dur="2000" fill="hold"/>
                                        <p:tgtEl>
                                          <p:spTgt spid="6">
                                            <p:graphicEl>
                                              <a:dgm id="{1AB6AFDB-BC04-4507-82B5-6E6F5831BEA9}"/>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0AE63139-4DC7-4C58-A722-A05AA95E5116}"/>
                                            </p:graphicEl>
                                          </p:spTgt>
                                        </p:tgtEl>
                                        <p:attrNameLst>
                                          <p:attrName>fillcolor</p:attrName>
                                        </p:attrNameLst>
                                      </p:cBhvr>
                                      <p:to>
                                        <a:schemeClr val="hlink"/>
                                      </p:to>
                                    </p:animClr>
                                    <p:set>
                                      <p:cBhvr>
                                        <p:cTn id="15" dur="2000" fill="hold"/>
                                        <p:tgtEl>
                                          <p:spTgt spid="6">
                                            <p:graphicEl>
                                              <a:dgm id="{0AE63139-4DC7-4C58-A722-A05AA95E5116}"/>
                                            </p:graphicEl>
                                          </p:spTgt>
                                        </p:tgtEl>
                                        <p:attrNameLst>
                                          <p:attrName>fill.type</p:attrName>
                                        </p:attrNameLst>
                                      </p:cBhvr>
                                      <p:to>
                                        <p:strVal val="solid"/>
                                      </p:to>
                                    </p:set>
                                    <p:set>
                                      <p:cBhvr>
                                        <p:cTn id="16" dur="2000" fill="hold"/>
                                        <p:tgtEl>
                                          <p:spTgt spid="6">
                                            <p:graphicEl>
                                              <a:dgm id="{0AE63139-4DC7-4C58-A722-A05AA95E5116}"/>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E822AE55-01A3-46CD-B730-2346142FB4CB}"/>
                                            </p:graphicEl>
                                          </p:spTgt>
                                        </p:tgtEl>
                                        <p:attrNameLst>
                                          <p:attrName>fillcolor</p:attrName>
                                        </p:attrNameLst>
                                      </p:cBhvr>
                                      <p:to>
                                        <a:schemeClr val="hlink"/>
                                      </p:to>
                                    </p:animClr>
                                    <p:set>
                                      <p:cBhvr>
                                        <p:cTn id="19" dur="2000" fill="hold"/>
                                        <p:tgtEl>
                                          <p:spTgt spid="6">
                                            <p:graphicEl>
                                              <a:dgm id="{E822AE55-01A3-46CD-B730-2346142FB4CB}"/>
                                            </p:graphicEl>
                                          </p:spTgt>
                                        </p:tgtEl>
                                        <p:attrNameLst>
                                          <p:attrName>fill.type</p:attrName>
                                        </p:attrNameLst>
                                      </p:cBhvr>
                                      <p:to>
                                        <p:strVal val="solid"/>
                                      </p:to>
                                    </p:set>
                                    <p:set>
                                      <p:cBhvr>
                                        <p:cTn id="20" dur="2000" fill="hold"/>
                                        <p:tgtEl>
                                          <p:spTgt spid="6">
                                            <p:graphicEl>
                                              <a:dgm id="{E822AE55-01A3-46CD-B730-2346142FB4CB}"/>
                                            </p:graphicEl>
                                          </p:spTgt>
                                        </p:tgtEl>
                                        <p:attrNameLst>
                                          <p:attrName>fill.on</p:attrName>
                                        </p:attrNameLst>
                                      </p:cBhvr>
                                      <p:to>
                                        <p:strVal val="true"/>
                                      </p:to>
                                    </p:set>
                                  </p:childTnLst>
                                </p:cTn>
                              </p:par>
                              <p:par>
                                <p:cTn id="21" presetID="1" presetClass="emph" presetSubtype="2" fill="hold" grpId="0" nodeType="withEffect">
                                  <p:stCondLst>
                                    <p:cond delay="0"/>
                                  </p:stCondLst>
                                  <p:childTnLst>
                                    <p:animClr clrSpc="rgb" dir="cw">
                                      <p:cBhvr>
                                        <p:cTn id="22" dur="2000" fill="hold"/>
                                        <p:tgtEl>
                                          <p:spTgt spid="6">
                                            <p:graphicEl>
                                              <a:dgm id="{466D6C1A-2D81-4DD9-828D-6AA121DF9D58}"/>
                                            </p:graphicEl>
                                          </p:spTgt>
                                        </p:tgtEl>
                                        <p:attrNameLst>
                                          <p:attrName>fillcolor</p:attrName>
                                        </p:attrNameLst>
                                      </p:cBhvr>
                                      <p:to>
                                        <a:schemeClr val="hlink"/>
                                      </p:to>
                                    </p:animClr>
                                    <p:set>
                                      <p:cBhvr>
                                        <p:cTn id="23" dur="2000" fill="hold"/>
                                        <p:tgtEl>
                                          <p:spTgt spid="6">
                                            <p:graphicEl>
                                              <a:dgm id="{466D6C1A-2D81-4DD9-828D-6AA121DF9D58}"/>
                                            </p:graphicEl>
                                          </p:spTgt>
                                        </p:tgtEl>
                                        <p:attrNameLst>
                                          <p:attrName>fill.type</p:attrName>
                                        </p:attrNameLst>
                                      </p:cBhvr>
                                      <p:to>
                                        <p:strVal val="solid"/>
                                      </p:to>
                                    </p:set>
                                    <p:set>
                                      <p:cBhvr>
                                        <p:cTn id="24" dur="2000" fill="hold"/>
                                        <p:tgtEl>
                                          <p:spTgt spid="6">
                                            <p:graphicEl>
                                              <a:dgm id="{466D6C1A-2D81-4DD9-828D-6AA121DF9D58}"/>
                                            </p:graphicEl>
                                          </p:spTgt>
                                        </p:tgtEl>
                                        <p:attrNameLst>
                                          <p:attrName>fill.on</p:attrName>
                                        </p:attrNameLst>
                                      </p:cBhvr>
                                      <p:to>
                                        <p:strVal val="true"/>
                                      </p:to>
                                    </p:set>
                                  </p:childTnLst>
                                </p:cTn>
                              </p:par>
                              <p:par>
                                <p:cTn id="25" presetID="1" presetClass="emph" presetSubtype="2" fill="hold" grpId="0" nodeType="withEffect">
                                  <p:stCondLst>
                                    <p:cond delay="0"/>
                                  </p:stCondLst>
                                  <p:childTnLst>
                                    <p:animClr clrSpc="rgb" dir="cw">
                                      <p:cBhvr>
                                        <p:cTn id="26" dur="2000" fill="hold"/>
                                        <p:tgtEl>
                                          <p:spTgt spid="6">
                                            <p:graphicEl>
                                              <a:dgm id="{F2411CF3-329C-433A-A15C-962E95023A5F}"/>
                                            </p:graphicEl>
                                          </p:spTgt>
                                        </p:tgtEl>
                                        <p:attrNameLst>
                                          <p:attrName>fillcolor</p:attrName>
                                        </p:attrNameLst>
                                      </p:cBhvr>
                                      <p:to>
                                        <a:schemeClr val="accent2"/>
                                      </p:to>
                                    </p:animClr>
                                    <p:set>
                                      <p:cBhvr>
                                        <p:cTn id="27" dur="2000" fill="hold"/>
                                        <p:tgtEl>
                                          <p:spTgt spid="6">
                                            <p:graphicEl>
                                              <a:dgm id="{F2411CF3-329C-433A-A15C-962E95023A5F}"/>
                                            </p:graphicEl>
                                          </p:spTgt>
                                        </p:tgtEl>
                                        <p:attrNameLst>
                                          <p:attrName>fill.type</p:attrName>
                                        </p:attrNameLst>
                                      </p:cBhvr>
                                      <p:to>
                                        <p:strVal val="solid"/>
                                      </p:to>
                                    </p:set>
                                    <p:set>
                                      <p:cBhvr>
                                        <p:cTn id="28" dur="2000" fill="hold"/>
                                        <p:tgtEl>
                                          <p:spTgt spid="6">
                                            <p:graphicEl>
                                              <a:dgm id="{F2411CF3-329C-433A-A15C-962E95023A5F}"/>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Migration strategy to keep in mind</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27393978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Trustees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71871817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RBC Wealth Management - Guelph &amp; District Home Builders Associ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 name="Picture 2" descr="rbc.jpg"/>
          <p:cNvPicPr>
            <a:picLocks noChangeAspect="1"/>
          </p:cNvPicPr>
          <p:nvPr/>
        </p:nvPicPr>
        <p:blipFill>
          <a:blip r:embed="rId2"/>
          <a:srcRect l="13364" t="21429" r="12393" b="17857"/>
          <a:stretch>
            <a:fillRect/>
          </a:stretch>
        </p:blipFill>
        <p:spPr>
          <a:xfrm>
            <a:off x="228600" y="2895600"/>
            <a:ext cx="4213412" cy="1524000"/>
          </a:xfrm>
          <a:prstGeom prst="rect">
            <a:avLst/>
          </a:prstGeom>
        </p:spPr>
      </p:pic>
      <p:pic>
        <p:nvPicPr>
          <p:cNvPr id="4" name="Picture 3" descr="download.png"/>
          <p:cNvPicPr>
            <a:picLocks noChangeAspect="1"/>
          </p:cNvPicPr>
          <p:nvPr/>
        </p:nvPicPr>
        <p:blipFill>
          <a:blip r:embed="rId3"/>
          <a:stretch>
            <a:fillRect/>
          </a:stretch>
        </p:blipFill>
        <p:spPr>
          <a:xfrm>
            <a:off x="0" y="457200"/>
            <a:ext cx="2266950" cy="2019300"/>
          </a:xfrm>
          <a:prstGeom prst="rect">
            <a:avLst/>
          </a:prstGeom>
        </p:spPr>
      </p:pic>
      <p:pic>
        <p:nvPicPr>
          <p:cNvPr id="5" name="Picture 4" descr="download.png"/>
          <p:cNvPicPr>
            <a:picLocks noChangeAspect="1"/>
          </p:cNvPicPr>
          <p:nvPr/>
        </p:nvPicPr>
        <p:blipFill>
          <a:blip r:embed="rId4"/>
          <a:srcRect l="17499" t="16288" r="21110" b="25482"/>
          <a:stretch>
            <a:fillRect/>
          </a:stretch>
        </p:blipFill>
        <p:spPr>
          <a:xfrm>
            <a:off x="5791200" y="609600"/>
            <a:ext cx="2999874" cy="1676400"/>
          </a:xfrm>
          <a:prstGeom prst="rect">
            <a:avLst/>
          </a:prstGeom>
        </p:spPr>
      </p:pic>
      <p:pic>
        <p:nvPicPr>
          <p:cNvPr id="6" name="Picture 5" descr="download.png"/>
          <p:cNvPicPr>
            <a:picLocks noChangeAspect="1"/>
          </p:cNvPicPr>
          <p:nvPr/>
        </p:nvPicPr>
        <p:blipFill>
          <a:blip r:embed="rId5"/>
          <a:stretch>
            <a:fillRect/>
          </a:stretch>
        </p:blipFill>
        <p:spPr>
          <a:xfrm>
            <a:off x="2590800" y="533400"/>
            <a:ext cx="2929263" cy="2138362"/>
          </a:xfrm>
          <a:prstGeom prst="rect">
            <a:avLst/>
          </a:prstGeom>
        </p:spPr>
      </p:pic>
      <p:pic>
        <p:nvPicPr>
          <p:cNvPr id="7" name="Picture 6" descr="download.png"/>
          <p:cNvPicPr>
            <a:picLocks noChangeAspect="1"/>
          </p:cNvPicPr>
          <p:nvPr/>
        </p:nvPicPr>
        <p:blipFill>
          <a:blip r:embed="rId6"/>
          <a:stretch>
            <a:fillRect/>
          </a:stretch>
        </p:blipFill>
        <p:spPr>
          <a:xfrm>
            <a:off x="4495800" y="2743200"/>
            <a:ext cx="4343400" cy="1492034"/>
          </a:xfrm>
          <a:prstGeom prst="rect">
            <a:avLst/>
          </a:prstGeom>
        </p:spPr>
      </p:pic>
      <p:pic>
        <p:nvPicPr>
          <p:cNvPr id="8" name="Picture 7" descr="kotak-mahindra.jpg"/>
          <p:cNvPicPr>
            <a:picLocks noChangeAspect="1"/>
          </p:cNvPicPr>
          <p:nvPr/>
        </p:nvPicPr>
        <p:blipFill>
          <a:blip r:embed="rId7"/>
          <a:srcRect l="8947" t="35553" r="8947" b="26524"/>
          <a:stretch>
            <a:fillRect/>
          </a:stretch>
        </p:blipFill>
        <p:spPr>
          <a:xfrm>
            <a:off x="457200" y="4800600"/>
            <a:ext cx="4800600" cy="1292469"/>
          </a:xfrm>
          <a:prstGeom prst="rect">
            <a:avLst/>
          </a:prstGeom>
        </p:spPr>
      </p:pic>
      <p:pic>
        <p:nvPicPr>
          <p:cNvPr id="9" name="Picture 8" descr="warmond.png"/>
          <p:cNvPicPr>
            <a:picLocks noChangeAspect="1"/>
          </p:cNvPicPr>
          <p:nvPr/>
        </p:nvPicPr>
        <p:blipFill>
          <a:blip r:embed="rId8"/>
          <a:stretch>
            <a:fillRect/>
          </a:stretch>
        </p:blipFill>
        <p:spPr>
          <a:xfrm>
            <a:off x="5867400" y="4648200"/>
            <a:ext cx="2403712" cy="1586688"/>
          </a:xfrm>
          <a:prstGeom prst="rect">
            <a:avLst/>
          </a:prstGeom>
        </p:spPr>
      </p:pic>
      <p:sp>
        <p:nvSpPr>
          <p:cNvPr id="11" name="Footer Placeholder 10"/>
          <p:cNvSpPr>
            <a:spLocks noGrp="1"/>
          </p:cNvSpPr>
          <p:nvPr>
            <p:ph type="ftr" sz="quarter" idx="11"/>
          </p:nvPr>
        </p:nvSpPr>
        <p:spPr/>
        <p:txBody>
          <a:bodyPr/>
          <a:lstStyle/>
          <a:p>
            <a:r>
              <a:rPr lang="en-US"/>
              <a:t>| CA. Pankaj Shah |  pankajgshah@gmail.com | 9691893040 |</a:t>
            </a:r>
            <a:endParaRPr lang="en-US" dirty="0"/>
          </a:p>
        </p:txBody>
      </p:sp>
    </p:spTree>
    <p:extLst>
      <p:ext uri="{BB962C8B-B14F-4D97-AF65-F5344CB8AC3E}">
        <p14:creationId xmlns:p14="http://schemas.microsoft.com/office/powerpoint/2010/main" val="2229172235"/>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667000" y="6356350"/>
            <a:ext cx="6019800" cy="349250"/>
          </a:xfrm>
        </p:spPr>
        <p:txBody>
          <a:bodyPr/>
          <a:lstStyle/>
          <a:p>
            <a:r>
              <a:rPr lang="en-US" dirty="0"/>
              <a:t>| CA. </a:t>
            </a:r>
            <a:r>
              <a:rPr lang="en-US" dirty="0" err="1"/>
              <a:t>Pankaj</a:t>
            </a:r>
            <a:r>
              <a:rPr lang="en-US" dirty="0"/>
              <a:t> Shah |  pankajgshah@gmail.com | 9691893040 |</a:t>
            </a:r>
          </a:p>
        </p:txBody>
      </p:sp>
      <p:pic>
        <p:nvPicPr>
          <p:cNvPr id="1026" name="Picture 2"/>
          <p:cNvPicPr>
            <a:picLocks noChangeAspect="1" noChangeArrowheads="1"/>
          </p:cNvPicPr>
          <p:nvPr/>
        </p:nvPicPr>
        <p:blipFill>
          <a:blip r:embed="rId2"/>
          <a:srcRect r="20351"/>
          <a:stretch>
            <a:fillRect/>
          </a:stretch>
        </p:blipFill>
        <p:spPr bwMode="auto">
          <a:xfrm>
            <a:off x="0" y="-1"/>
            <a:ext cx="9144000" cy="6454588"/>
          </a:xfrm>
          <a:prstGeom prst="rect">
            <a:avLst/>
          </a:prstGeom>
          <a:noFill/>
          <a:ln w="9525">
            <a:noFill/>
            <a:miter lim="800000"/>
            <a:headEnd/>
            <a:tailEnd/>
          </a:ln>
          <a:effectLst/>
        </p:spPr>
      </p:pic>
    </p:spTree>
    <p:extLst>
      <p:ext uri="{BB962C8B-B14F-4D97-AF65-F5344CB8AC3E}">
        <p14:creationId xmlns:p14="http://schemas.microsoft.com/office/powerpoint/2010/main" val="218825418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for Professional Trustee</a:t>
            </a:r>
          </a:p>
        </p:txBody>
      </p:sp>
      <p:sp>
        <p:nvSpPr>
          <p:cNvPr id="3" name="Content Placeholder 2"/>
          <p:cNvSpPr>
            <a:spLocks noGrp="1"/>
          </p:cNvSpPr>
          <p:nvPr>
            <p:ph sz="quarter" idx="1"/>
          </p:nvPr>
        </p:nvSpPr>
        <p:spPr/>
        <p:txBody>
          <a:bodyPr>
            <a:normAutofit fontScale="92500" lnSpcReduction="10000"/>
          </a:bodyPr>
          <a:lstStyle/>
          <a:p>
            <a:r>
              <a:rPr lang="en-US" dirty="0"/>
              <a:t>Technical burden </a:t>
            </a:r>
          </a:p>
          <a:p>
            <a:pPr lvl="1"/>
            <a:r>
              <a:rPr lang="en-US" dirty="0"/>
              <a:t>Does your family want to spend the time and effort after the death or incapacity of a loved one? </a:t>
            </a:r>
          </a:p>
          <a:p>
            <a:pPr lvl="1"/>
            <a:r>
              <a:rPr lang="en-US" dirty="0"/>
              <a:t>Does your family have the financial awareness, astuteness and acumen? </a:t>
            </a:r>
          </a:p>
          <a:p>
            <a:pPr lvl="1"/>
            <a:r>
              <a:rPr lang="en-US" dirty="0"/>
              <a:t>Do you “carry the ball” with the family finances? </a:t>
            </a:r>
          </a:p>
          <a:p>
            <a:r>
              <a:rPr lang="en-US" dirty="0"/>
              <a:t>Family dynamics </a:t>
            </a:r>
          </a:p>
          <a:p>
            <a:pPr lvl="1"/>
            <a:r>
              <a:rPr lang="en-US" dirty="0"/>
              <a:t>Is this a second marriage situation? </a:t>
            </a:r>
          </a:p>
          <a:p>
            <a:pPr lvl="1"/>
            <a:r>
              <a:rPr lang="en-US" dirty="0"/>
              <a:t>Are you living with a non-related party? </a:t>
            </a:r>
          </a:p>
          <a:p>
            <a:pPr lvl="1"/>
            <a:r>
              <a:rPr lang="en-US" dirty="0"/>
              <a:t>Is there a family business? </a:t>
            </a:r>
          </a:p>
          <a:p>
            <a:pPr lvl="1"/>
            <a:r>
              <a:rPr lang="en-US" dirty="0"/>
              <a:t>Is there a history of litigation between family members? </a:t>
            </a:r>
          </a:p>
          <a:p>
            <a:pPr lvl="1"/>
            <a:r>
              <a:rPr lang="en-US" dirty="0"/>
              <a:t>Are there spendthrifts in the family? </a:t>
            </a:r>
          </a:p>
          <a:p>
            <a:pPr lvl="1"/>
            <a:r>
              <a:rPr lang="en-US" dirty="0"/>
              <a:t>Are there other family issues? </a:t>
            </a:r>
          </a:p>
        </p:txBody>
      </p:sp>
      <p:sp>
        <p:nvSpPr>
          <p:cNvPr id="5" name="Footer Placeholder 4"/>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85567441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for Professional Trustee</a:t>
            </a:r>
          </a:p>
        </p:txBody>
      </p:sp>
      <p:sp>
        <p:nvSpPr>
          <p:cNvPr id="3" name="Content Placeholder 2"/>
          <p:cNvSpPr>
            <a:spLocks noGrp="1"/>
          </p:cNvSpPr>
          <p:nvPr>
            <p:ph sz="quarter" idx="1"/>
          </p:nvPr>
        </p:nvSpPr>
        <p:spPr/>
        <p:txBody>
          <a:bodyPr>
            <a:normAutofit/>
          </a:bodyPr>
          <a:lstStyle/>
          <a:p>
            <a:r>
              <a:rPr lang="en-US" dirty="0"/>
              <a:t>Complicated administration </a:t>
            </a:r>
          </a:p>
          <a:p>
            <a:pPr lvl="1"/>
            <a:r>
              <a:rPr lang="en-US" dirty="0"/>
              <a:t>Can your family member handle the accounting and record keeping demands? </a:t>
            </a:r>
          </a:p>
          <a:p>
            <a:pPr lvl="1"/>
            <a:r>
              <a:rPr lang="en-US" dirty="0"/>
              <a:t>Is there a complex disposition of assets? </a:t>
            </a:r>
          </a:p>
          <a:p>
            <a:pPr lvl="1"/>
            <a:r>
              <a:rPr lang="en-US" dirty="0"/>
              <a:t>Do you have difficult tax situations? </a:t>
            </a:r>
          </a:p>
          <a:p>
            <a:r>
              <a:rPr lang="en-US" dirty="0"/>
              <a:t>Special assets </a:t>
            </a:r>
          </a:p>
          <a:p>
            <a:pPr lvl="1"/>
            <a:r>
              <a:rPr lang="en-US" dirty="0"/>
              <a:t>Is there a closely held business? </a:t>
            </a:r>
          </a:p>
          <a:p>
            <a:pPr lvl="1"/>
            <a:r>
              <a:rPr lang="en-US" dirty="0"/>
              <a:t>Is there non-residential real estate? </a:t>
            </a:r>
          </a:p>
          <a:p>
            <a:pPr lvl="1"/>
            <a:r>
              <a:rPr lang="en-US" dirty="0"/>
              <a:t>Are there oil and gas mineral interests? </a:t>
            </a:r>
          </a:p>
          <a:p>
            <a:pPr lvl="1"/>
            <a:r>
              <a:rPr lang="en-US" dirty="0"/>
              <a:t>Are there many receivables and payables?</a:t>
            </a:r>
          </a:p>
        </p:txBody>
      </p:sp>
      <p:sp>
        <p:nvSpPr>
          <p:cNvPr id="5" name="Footer Placeholder 4"/>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746503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it flexible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90787118"/>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https://img.etimg.com/photo/13111718/rich-indians-new-faith-su.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Title 2"/>
          <p:cNvSpPr>
            <a:spLocks noGrp="1"/>
          </p:cNvSpPr>
          <p:nvPr>
            <p:ph type="title"/>
          </p:nvPr>
        </p:nvSpPr>
        <p:spPr/>
        <p:txBody>
          <a:bodyPr/>
          <a:lstStyle/>
          <a:p>
            <a:endParaRPr lang="en-US" dirty="0"/>
          </a:p>
        </p:txBody>
      </p:sp>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12588409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https://img.etimg.com/photo/13111718/rich-indians-new-faith-su.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Title 2"/>
          <p:cNvSpPr>
            <a:spLocks noGrp="1"/>
          </p:cNvSpPr>
          <p:nvPr>
            <p:ph type="title"/>
          </p:nvPr>
        </p:nvSpPr>
        <p:spPr/>
        <p:txBody>
          <a:bodyPr/>
          <a:lstStyle/>
          <a:p>
            <a:r>
              <a:rPr lang="en-US" dirty="0"/>
              <a:t>Professional Trustee costs (approx)</a:t>
            </a:r>
          </a:p>
        </p:txBody>
      </p:sp>
      <p:graphicFrame>
        <p:nvGraphicFramePr>
          <p:cNvPr id="5" name="Content Placeholder 4"/>
          <p:cNvGraphicFramePr>
            <a:graphicFrameLocks noGrp="1"/>
          </p:cNvGraphicFramePr>
          <p:nvPr>
            <p:ph sz="quarter" idx="1"/>
          </p:nvPr>
        </p:nvGraphicFramePr>
        <p:xfrm>
          <a:off x="609600" y="1676400"/>
          <a:ext cx="807720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6"/>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50422486"/>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Stamp duty on Trust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4605563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2 - Intestate 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022372204"/>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038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BE7D5CDC-1249-415B-98B8-DD0D0B14F424}"/>
                                            </p:graphicEl>
                                          </p:spTgt>
                                        </p:tgtEl>
                                        <p:attrNameLst>
                                          <p:attrName>fillcolor</p:attrName>
                                        </p:attrNameLst>
                                      </p:cBhvr>
                                      <p:to>
                                        <a:schemeClr val="hlink"/>
                                      </p:to>
                                    </p:animClr>
                                    <p:set>
                                      <p:cBhvr>
                                        <p:cTn id="7" dur="2000" fill="hold"/>
                                        <p:tgtEl>
                                          <p:spTgt spid="6">
                                            <p:graphicEl>
                                              <a:dgm id="{BE7D5CDC-1249-415B-98B8-DD0D0B14F424}"/>
                                            </p:graphicEl>
                                          </p:spTgt>
                                        </p:tgtEl>
                                        <p:attrNameLst>
                                          <p:attrName>fill.type</p:attrName>
                                        </p:attrNameLst>
                                      </p:cBhvr>
                                      <p:to>
                                        <p:strVal val="solid"/>
                                      </p:to>
                                    </p:set>
                                    <p:set>
                                      <p:cBhvr>
                                        <p:cTn id="8" dur="2000" fill="hold"/>
                                        <p:tgtEl>
                                          <p:spTgt spid="6">
                                            <p:graphicEl>
                                              <a:dgm id="{BE7D5CDC-1249-415B-98B8-DD0D0B14F424}"/>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1AB6AFDB-BC04-4507-82B5-6E6F5831BEA9}"/>
                                            </p:graphicEl>
                                          </p:spTgt>
                                        </p:tgtEl>
                                        <p:attrNameLst>
                                          <p:attrName>fillcolor</p:attrName>
                                        </p:attrNameLst>
                                      </p:cBhvr>
                                      <p:to>
                                        <a:schemeClr val="accent2"/>
                                      </p:to>
                                    </p:animClr>
                                    <p:set>
                                      <p:cBhvr>
                                        <p:cTn id="11" dur="2000" fill="hold"/>
                                        <p:tgtEl>
                                          <p:spTgt spid="6">
                                            <p:graphicEl>
                                              <a:dgm id="{1AB6AFDB-BC04-4507-82B5-6E6F5831BEA9}"/>
                                            </p:graphicEl>
                                          </p:spTgt>
                                        </p:tgtEl>
                                        <p:attrNameLst>
                                          <p:attrName>fill.type</p:attrName>
                                        </p:attrNameLst>
                                      </p:cBhvr>
                                      <p:to>
                                        <p:strVal val="solid"/>
                                      </p:to>
                                    </p:set>
                                    <p:set>
                                      <p:cBhvr>
                                        <p:cTn id="12" dur="2000" fill="hold"/>
                                        <p:tgtEl>
                                          <p:spTgt spid="6">
                                            <p:graphicEl>
                                              <a:dgm id="{1AB6AFDB-BC04-4507-82B5-6E6F5831BEA9}"/>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FC86E718-A7D8-4566-88DA-AE03937208E4}"/>
                                            </p:graphicEl>
                                          </p:spTgt>
                                        </p:tgtEl>
                                        <p:attrNameLst>
                                          <p:attrName>fillcolor</p:attrName>
                                        </p:attrNameLst>
                                      </p:cBhvr>
                                      <p:to>
                                        <a:schemeClr val="accent2"/>
                                      </p:to>
                                    </p:animClr>
                                    <p:set>
                                      <p:cBhvr>
                                        <p:cTn id="15" dur="2000" fill="hold"/>
                                        <p:tgtEl>
                                          <p:spTgt spid="6">
                                            <p:graphicEl>
                                              <a:dgm id="{FC86E718-A7D8-4566-88DA-AE03937208E4}"/>
                                            </p:graphicEl>
                                          </p:spTgt>
                                        </p:tgtEl>
                                        <p:attrNameLst>
                                          <p:attrName>fill.type</p:attrName>
                                        </p:attrNameLst>
                                      </p:cBhvr>
                                      <p:to>
                                        <p:strVal val="solid"/>
                                      </p:to>
                                    </p:set>
                                    <p:set>
                                      <p:cBhvr>
                                        <p:cTn id="16" dur="2000" fill="hold"/>
                                        <p:tgtEl>
                                          <p:spTgt spid="6">
                                            <p:graphicEl>
                                              <a:dgm id="{FC86E718-A7D8-4566-88DA-AE03937208E4}"/>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0AE63139-4DC7-4C58-A722-A05AA95E5116}"/>
                                            </p:graphicEl>
                                          </p:spTgt>
                                        </p:tgtEl>
                                        <p:attrNameLst>
                                          <p:attrName>fillcolor</p:attrName>
                                        </p:attrNameLst>
                                      </p:cBhvr>
                                      <p:to>
                                        <a:schemeClr val="hlink"/>
                                      </p:to>
                                    </p:animClr>
                                    <p:set>
                                      <p:cBhvr>
                                        <p:cTn id="19" dur="2000" fill="hold"/>
                                        <p:tgtEl>
                                          <p:spTgt spid="6">
                                            <p:graphicEl>
                                              <a:dgm id="{0AE63139-4DC7-4C58-A722-A05AA95E5116}"/>
                                            </p:graphicEl>
                                          </p:spTgt>
                                        </p:tgtEl>
                                        <p:attrNameLst>
                                          <p:attrName>fill.type</p:attrName>
                                        </p:attrNameLst>
                                      </p:cBhvr>
                                      <p:to>
                                        <p:strVal val="solid"/>
                                      </p:to>
                                    </p:set>
                                    <p:set>
                                      <p:cBhvr>
                                        <p:cTn id="20" dur="2000" fill="hold"/>
                                        <p:tgtEl>
                                          <p:spTgt spid="6">
                                            <p:graphicEl>
                                              <a:dgm id="{0AE63139-4DC7-4C58-A722-A05AA95E5116}"/>
                                            </p:graphicEl>
                                          </p:spTgt>
                                        </p:tgtEl>
                                        <p:attrNameLst>
                                          <p:attrName>fill.on</p:attrName>
                                        </p:attrNameLst>
                                      </p:cBhvr>
                                      <p:to>
                                        <p:strVal val="true"/>
                                      </p:to>
                                    </p:set>
                                  </p:childTnLst>
                                </p:cTn>
                              </p:par>
                              <p:par>
                                <p:cTn id="21" presetID="1" presetClass="emph" presetSubtype="2" fill="hold" grpId="0" nodeType="withEffect">
                                  <p:stCondLst>
                                    <p:cond delay="0"/>
                                  </p:stCondLst>
                                  <p:childTnLst>
                                    <p:animClr clrSpc="rgb" dir="cw">
                                      <p:cBhvr>
                                        <p:cTn id="22" dur="2000" fill="hold"/>
                                        <p:tgtEl>
                                          <p:spTgt spid="6">
                                            <p:graphicEl>
                                              <a:dgm id="{E822AE55-01A3-46CD-B730-2346142FB4CB}"/>
                                            </p:graphicEl>
                                          </p:spTgt>
                                        </p:tgtEl>
                                        <p:attrNameLst>
                                          <p:attrName>fillcolor</p:attrName>
                                        </p:attrNameLst>
                                      </p:cBhvr>
                                      <p:to>
                                        <a:schemeClr val="hlink"/>
                                      </p:to>
                                    </p:animClr>
                                    <p:set>
                                      <p:cBhvr>
                                        <p:cTn id="23" dur="2000" fill="hold"/>
                                        <p:tgtEl>
                                          <p:spTgt spid="6">
                                            <p:graphicEl>
                                              <a:dgm id="{E822AE55-01A3-46CD-B730-2346142FB4CB}"/>
                                            </p:graphicEl>
                                          </p:spTgt>
                                        </p:tgtEl>
                                        <p:attrNameLst>
                                          <p:attrName>fill.type</p:attrName>
                                        </p:attrNameLst>
                                      </p:cBhvr>
                                      <p:to>
                                        <p:strVal val="solid"/>
                                      </p:to>
                                    </p:set>
                                    <p:set>
                                      <p:cBhvr>
                                        <p:cTn id="24" dur="2000" fill="hold"/>
                                        <p:tgtEl>
                                          <p:spTgt spid="6">
                                            <p:graphicEl>
                                              <a:dgm id="{E822AE55-01A3-46CD-B730-2346142FB4CB}"/>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a:t>
            </a:r>
          </a:p>
        </p:txBody>
      </p:sp>
      <p:sp>
        <p:nvSpPr>
          <p:cNvPr id="3" name="Content Placeholder 2"/>
          <p:cNvSpPr>
            <a:spLocks noGrp="1"/>
          </p:cNvSpPr>
          <p:nvPr>
            <p:ph sz="quarter" idx="1"/>
          </p:nvPr>
        </p:nvSpPr>
        <p:spPr/>
        <p:txBody>
          <a:bodyPr/>
          <a:lstStyle/>
          <a:p>
            <a:r>
              <a:rPr lang="en-US" dirty="0"/>
              <a:t>Section 17 of Registration Act</a:t>
            </a:r>
          </a:p>
          <a:p>
            <a:pPr lvl="1"/>
            <a:r>
              <a:rPr lang="en-US" dirty="0"/>
              <a:t>A non testamentary instrument declaring right title interest in immovable property valuing Rs.100 or more is required to be registered</a:t>
            </a:r>
          </a:p>
          <a:p>
            <a:endParaRPr lang="en-US" dirty="0"/>
          </a:p>
        </p:txBody>
      </p:sp>
      <p:sp>
        <p:nvSpPr>
          <p:cNvPr id="5" name="Footer Placeholder 4"/>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326863974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Jurisprudence on legality</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1425746276"/>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rmAutofit/>
          </a:bodyPr>
          <a:lstStyle/>
          <a:p>
            <a:r>
              <a:rPr lang="en-US" dirty="0" err="1"/>
              <a:t>Mehra</a:t>
            </a:r>
            <a:r>
              <a:rPr lang="en-US" dirty="0"/>
              <a:t> Trust’s case Allahabad HC</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p>
        </p:txBody>
      </p:sp>
    </p:spTree>
    <p:extLst>
      <p:ext uri="{BB962C8B-B14F-4D97-AF65-F5344CB8AC3E}">
        <p14:creationId xmlns:p14="http://schemas.microsoft.com/office/powerpoint/2010/main" val="243869414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End of Trust (S.77 of Indian Trust Act)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a:t>| CA. Pankaj Shah |  pankajgshah@gmail.com | 9691893040 |</a:t>
            </a:r>
            <a:endParaRPr lang="en-US" dirty="0"/>
          </a:p>
        </p:txBody>
      </p:sp>
    </p:spTree>
    <p:extLst>
      <p:ext uri="{BB962C8B-B14F-4D97-AF65-F5344CB8AC3E}">
        <p14:creationId xmlns:p14="http://schemas.microsoft.com/office/powerpoint/2010/main" val="3134368557"/>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Rule of Perpetuity</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4453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7815559"/>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Maximum Duration</a:t>
            </a:r>
            <a:endParaRPr lang="en-GB" dirty="0"/>
          </a:p>
        </p:txBody>
      </p:sp>
      <p:sp>
        <p:nvSpPr>
          <p:cNvPr id="3" name="Content Placeholder 2"/>
          <p:cNvSpPr>
            <a:spLocks noGrp="1"/>
          </p:cNvSpPr>
          <p:nvPr>
            <p:ph idx="1"/>
          </p:nvPr>
        </p:nvSpPr>
        <p:spPr/>
        <p:txBody>
          <a:bodyPr/>
          <a:lstStyle/>
          <a:p>
            <a:pPr algn="just"/>
            <a:r>
              <a:rPr lang="en-IN" dirty="0"/>
              <a:t>In other words, the maximum duration of a trust can be </a:t>
            </a:r>
            <a:r>
              <a:rPr lang="en-IN" dirty="0" err="1"/>
              <a:t>upto</a:t>
            </a:r>
            <a:r>
              <a:rPr lang="en-IN" dirty="0"/>
              <a:t> the date of demise of a person who is living on the date of creation of the trust.</a:t>
            </a:r>
          </a:p>
          <a:p>
            <a:pPr algn="just"/>
            <a:r>
              <a:rPr lang="en-IN" dirty="0"/>
              <a:t>It is not necessary that the person with whose life the duration of the trust is linked should also be a beneficiary of the trust.</a:t>
            </a:r>
            <a:endParaRPr lang="en-GB" dirty="0"/>
          </a:p>
        </p:txBody>
      </p:sp>
    </p:spTree>
    <p:extLst>
      <p:ext uri="{BB962C8B-B14F-4D97-AF65-F5344CB8AC3E}">
        <p14:creationId xmlns:p14="http://schemas.microsoft.com/office/powerpoint/2010/main" val="325518304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Solution</a:t>
            </a:r>
            <a:endParaRPr lang="en-GB" dirty="0"/>
          </a:p>
        </p:txBody>
      </p:sp>
      <p:sp>
        <p:nvSpPr>
          <p:cNvPr id="3" name="Content Placeholder 2"/>
          <p:cNvSpPr>
            <a:spLocks noGrp="1"/>
          </p:cNvSpPr>
          <p:nvPr>
            <p:ph idx="1"/>
          </p:nvPr>
        </p:nvSpPr>
        <p:spPr/>
        <p:txBody>
          <a:bodyPr>
            <a:normAutofit lnSpcReduction="10000"/>
          </a:bodyPr>
          <a:lstStyle/>
          <a:p>
            <a:r>
              <a:rPr lang="en-IN" dirty="0"/>
              <a:t>In England (origination of Rule of Perpetuity)</a:t>
            </a:r>
          </a:p>
          <a:p>
            <a:pPr lvl="1"/>
            <a:r>
              <a:rPr lang="en-GB" dirty="0"/>
              <a:t>to settle a trust with duration </a:t>
            </a:r>
            <a:r>
              <a:rPr lang="en-GB" dirty="0" err="1"/>
              <a:t>upto</a:t>
            </a:r>
            <a:r>
              <a:rPr lang="en-GB" dirty="0"/>
              <a:t> the date of death of the last surviving lineal descendent of a named Royal King living at the time of creation of the trust.</a:t>
            </a:r>
          </a:p>
          <a:p>
            <a:pPr marL="457200" lvl="1" indent="0">
              <a:buNone/>
            </a:pPr>
            <a:endParaRPr lang="en-GB" dirty="0"/>
          </a:p>
          <a:p>
            <a:r>
              <a:rPr lang="en-IN" dirty="0"/>
              <a:t>In India clause used is</a:t>
            </a:r>
          </a:p>
          <a:p>
            <a:pPr lvl="1" algn="just"/>
            <a:r>
              <a:rPr lang="en-GB" i="1" dirty="0"/>
              <a:t>The Trust hereby created shall continue and remain in force until the expiration of 21 years after the death of the last surviving lineal descendant of Mohandas </a:t>
            </a:r>
            <a:r>
              <a:rPr lang="en-GB" i="1" dirty="0" err="1"/>
              <a:t>Karamchand</a:t>
            </a:r>
            <a:r>
              <a:rPr lang="en-GB" i="1" dirty="0"/>
              <a:t> Gandhi, living at the date of this Deed, or until such earlier date as the Trustees may unanimously determine in writing to wind up the Trust and distribute the Trust Property, provided always that such distribution is in accordance with the provisions of this Deed.</a:t>
            </a:r>
          </a:p>
        </p:txBody>
      </p:sp>
    </p:spTree>
    <p:extLst>
      <p:ext uri="{BB962C8B-B14F-4D97-AF65-F5344CB8AC3E}">
        <p14:creationId xmlns:p14="http://schemas.microsoft.com/office/powerpoint/2010/main" val="288760273"/>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Rule of Perpetuity (sec.14 of TPA)</a:t>
            </a:r>
          </a:p>
        </p:txBody>
      </p:sp>
      <p:sp>
        <p:nvSpPr>
          <p:cNvPr id="2" name="Footer Placeholder 1"/>
          <p:cNvSpPr>
            <a:spLocks noGrp="1"/>
          </p:cNvSpPr>
          <p:nvPr>
            <p:ph type="ftr" sz="quarter" idx="11"/>
          </p:nvPr>
        </p:nvSpPr>
        <p:spPr/>
        <p:txBody>
          <a:bodyPr/>
          <a:lstStyle/>
          <a:p>
            <a:pPr algn="ctr"/>
            <a:r>
              <a:rPr lang="en-US"/>
              <a:t>| CA. Pankaj Shah |  pankajgshah@gmail.com | 9691893040 |</a:t>
            </a:r>
            <a:endParaRPr lang="en-US" i="1"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91859412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1654080"/>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Unborn children S.13 TPA</a:t>
            </a:r>
          </a:p>
        </p:txBody>
      </p:sp>
      <p:sp>
        <p:nvSpPr>
          <p:cNvPr id="3" name="Footer Placeholder 2"/>
          <p:cNvSpPr>
            <a:spLocks noGrp="1"/>
          </p:cNvSpPr>
          <p:nvPr>
            <p:ph type="ftr" sz="quarter" idx="11"/>
          </p:nvPr>
        </p:nvSpPr>
        <p:spPr/>
        <p:txBody>
          <a:bodyPr/>
          <a:lstStyle/>
          <a:p>
            <a:r>
              <a:rPr lang="en-US"/>
              <a:t>| CA. Pankaj Shah |  pankajgshah@gmail.com | 9691893040 |</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62882477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3317351"/>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IN" dirty="0"/>
              <a:t>Example: Unborn child provisions</a:t>
            </a:r>
            <a:endParaRPr lang="en-GB" dirty="0"/>
          </a:p>
        </p:txBody>
      </p:sp>
      <p:sp>
        <p:nvSpPr>
          <p:cNvPr id="3" name="Content Placeholder 2"/>
          <p:cNvSpPr>
            <a:spLocks noGrp="1"/>
          </p:cNvSpPr>
          <p:nvPr>
            <p:ph idx="1"/>
          </p:nvPr>
        </p:nvSpPr>
        <p:spPr/>
        <p:txBody>
          <a:bodyPr>
            <a:normAutofit/>
          </a:bodyPr>
          <a:lstStyle/>
          <a:p>
            <a:pPr algn="just"/>
            <a:r>
              <a:rPr lang="en-GB" dirty="0"/>
              <a:t>Suppose </a:t>
            </a:r>
            <a:r>
              <a:rPr lang="en-GB" dirty="0" err="1"/>
              <a:t>Mr.</a:t>
            </a:r>
            <a:r>
              <a:rPr lang="en-GB" dirty="0"/>
              <a:t> A makes a trust with ₹10 </a:t>
            </a:r>
            <a:r>
              <a:rPr lang="en-GB" dirty="0" err="1"/>
              <a:t>Crore</a:t>
            </a:r>
            <a:r>
              <a:rPr lang="en-GB" dirty="0"/>
              <a:t>:</a:t>
            </a:r>
          </a:p>
          <a:p>
            <a:pPr lvl="1" algn="just"/>
            <a:r>
              <a:rPr lang="en-GB" dirty="0"/>
              <a:t>If he says:</a:t>
            </a:r>
          </a:p>
          <a:p>
            <a:pPr lvl="2" algn="just"/>
            <a:r>
              <a:rPr lang="en-GB" dirty="0"/>
              <a:t>"My sons will get ₹7 </a:t>
            </a:r>
            <a:r>
              <a:rPr lang="en-GB" dirty="0" err="1"/>
              <a:t>Crore</a:t>
            </a:r>
            <a:r>
              <a:rPr lang="en-GB" dirty="0"/>
              <a:t>"</a:t>
            </a:r>
          </a:p>
          <a:p>
            <a:pPr lvl="2" algn="just"/>
            <a:r>
              <a:rPr lang="en-GB" dirty="0">
                <a:solidFill>
                  <a:srgbClr val="FF0000"/>
                </a:solidFill>
              </a:rPr>
              <a:t>"My unborn grandchildren will get ₹3 </a:t>
            </a:r>
            <a:r>
              <a:rPr lang="en-GB" dirty="0" err="1">
                <a:solidFill>
                  <a:srgbClr val="FF0000"/>
                </a:solidFill>
              </a:rPr>
              <a:t>Crore</a:t>
            </a:r>
            <a:r>
              <a:rPr lang="en-GB" dirty="0">
                <a:solidFill>
                  <a:srgbClr val="FF0000"/>
                </a:solidFill>
              </a:rPr>
              <a:t>“</a:t>
            </a:r>
          </a:p>
          <a:p>
            <a:pPr marL="914400" lvl="2" indent="0" algn="just">
              <a:buNone/>
            </a:pPr>
            <a:r>
              <a:rPr lang="en-GB" dirty="0"/>
              <a:t>❌ </a:t>
            </a:r>
            <a:r>
              <a:rPr lang="en-GB" b="1" dirty="0"/>
              <a:t>This is NOT allowed</a:t>
            </a:r>
            <a:r>
              <a:rPr lang="en-GB" dirty="0"/>
              <a:t> under Section 13 of the law.</a:t>
            </a:r>
          </a:p>
          <a:p>
            <a:pPr algn="just"/>
            <a:r>
              <a:rPr lang="en-GB" dirty="0"/>
              <a:t>But if he says:</a:t>
            </a:r>
          </a:p>
          <a:p>
            <a:pPr lvl="1" algn="just"/>
            <a:r>
              <a:rPr lang="en-GB" dirty="0"/>
              <a:t>"</a:t>
            </a:r>
            <a:r>
              <a:rPr lang="en-GB" i="1" dirty="0"/>
              <a:t>My sons will get the income (interest/dividends) during their lifetime</a:t>
            </a:r>
            <a:r>
              <a:rPr lang="en-GB" dirty="0"/>
              <a:t>"</a:t>
            </a:r>
          </a:p>
          <a:p>
            <a:pPr lvl="1" algn="just"/>
            <a:r>
              <a:rPr lang="en-GB" dirty="0"/>
              <a:t>"</a:t>
            </a:r>
            <a:r>
              <a:rPr lang="en-GB" i="1" dirty="0"/>
              <a:t>After my sons, whatever is left (the full remaining property) will go to my unborn grandchildren</a:t>
            </a:r>
            <a:r>
              <a:rPr lang="en-GB" dirty="0"/>
              <a:t>"</a:t>
            </a:r>
            <a:br>
              <a:rPr lang="en-GB" dirty="0"/>
            </a:br>
            <a:r>
              <a:rPr lang="en-GB" dirty="0"/>
              <a:t>✅ </a:t>
            </a:r>
            <a:r>
              <a:rPr lang="en-GB" b="1" dirty="0"/>
              <a:t>This is allowed</a:t>
            </a:r>
            <a:r>
              <a:rPr lang="en-GB" dirty="0"/>
              <a:t>.</a:t>
            </a:r>
          </a:p>
          <a:p>
            <a:pPr algn="just"/>
            <a:endParaRPr lang="en-GB" dirty="0"/>
          </a:p>
        </p:txBody>
      </p:sp>
    </p:spTree>
    <p:extLst>
      <p:ext uri="{BB962C8B-B14F-4D97-AF65-F5344CB8AC3E}">
        <p14:creationId xmlns:p14="http://schemas.microsoft.com/office/powerpoint/2010/main" val="3206482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3 - Intestate 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1770646935"/>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97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BE7D5CDC-1249-415B-98B8-DD0D0B14F424}"/>
                                            </p:graphicEl>
                                          </p:spTgt>
                                        </p:tgtEl>
                                        <p:attrNameLst>
                                          <p:attrName>fillcolor</p:attrName>
                                        </p:attrNameLst>
                                      </p:cBhvr>
                                      <p:to>
                                        <a:schemeClr val="hlink"/>
                                      </p:to>
                                    </p:animClr>
                                    <p:set>
                                      <p:cBhvr>
                                        <p:cTn id="7" dur="2000" fill="hold"/>
                                        <p:tgtEl>
                                          <p:spTgt spid="6">
                                            <p:graphicEl>
                                              <a:dgm id="{BE7D5CDC-1249-415B-98B8-DD0D0B14F424}"/>
                                            </p:graphicEl>
                                          </p:spTgt>
                                        </p:tgtEl>
                                        <p:attrNameLst>
                                          <p:attrName>fill.type</p:attrName>
                                        </p:attrNameLst>
                                      </p:cBhvr>
                                      <p:to>
                                        <p:strVal val="solid"/>
                                      </p:to>
                                    </p:set>
                                    <p:set>
                                      <p:cBhvr>
                                        <p:cTn id="8" dur="2000" fill="hold"/>
                                        <p:tgtEl>
                                          <p:spTgt spid="6">
                                            <p:graphicEl>
                                              <a:dgm id="{BE7D5CDC-1249-415B-98B8-DD0D0B14F424}"/>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1AB6AFDB-BC04-4507-82B5-6E6F5831BEA9}"/>
                                            </p:graphicEl>
                                          </p:spTgt>
                                        </p:tgtEl>
                                        <p:attrNameLst>
                                          <p:attrName>fillcolor</p:attrName>
                                        </p:attrNameLst>
                                      </p:cBhvr>
                                      <p:to>
                                        <a:schemeClr val="hlink"/>
                                      </p:to>
                                    </p:animClr>
                                    <p:set>
                                      <p:cBhvr>
                                        <p:cTn id="11" dur="2000" fill="hold"/>
                                        <p:tgtEl>
                                          <p:spTgt spid="6">
                                            <p:graphicEl>
                                              <a:dgm id="{1AB6AFDB-BC04-4507-82B5-6E6F5831BEA9}"/>
                                            </p:graphicEl>
                                          </p:spTgt>
                                        </p:tgtEl>
                                        <p:attrNameLst>
                                          <p:attrName>fill.type</p:attrName>
                                        </p:attrNameLst>
                                      </p:cBhvr>
                                      <p:to>
                                        <p:strVal val="solid"/>
                                      </p:to>
                                    </p:set>
                                    <p:set>
                                      <p:cBhvr>
                                        <p:cTn id="12" dur="2000" fill="hold"/>
                                        <p:tgtEl>
                                          <p:spTgt spid="6">
                                            <p:graphicEl>
                                              <a:dgm id="{1AB6AFDB-BC04-4507-82B5-6E6F5831BEA9}"/>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FC86E718-A7D8-4566-88DA-AE03937208E4}"/>
                                            </p:graphicEl>
                                          </p:spTgt>
                                        </p:tgtEl>
                                        <p:attrNameLst>
                                          <p:attrName>fillcolor</p:attrName>
                                        </p:attrNameLst>
                                      </p:cBhvr>
                                      <p:to>
                                        <a:schemeClr val="hlink"/>
                                      </p:to>
                                    </p:animClr>
                                    <p:set>
                                      <p:cBhvr>
                                        <p:cTn id="15" dur="2000" fill="hold"/>
                                        <p:tgtEl>
                                          <p:spTgt spid="6">
                                            <p:graphicEl>
                                              <a:dgm id="{FC86E718-A7D8-4566-88DA-AE03937208E4}"/>
                                            </p:graphicEl>
                                          </p:spTgt>
                                        </p:tgtEl>
                                        <p:attrNameLst>
                                          <p:attrName>fill.type</p:attrName>
                                        </p:attrNameLst>
                                      </p:cBhvr>
                                      <p:to>
                                        <p:strVal val="solid"/>
                                      </p:to>
                                    </p:set>
                                    <p:set>
                                      <p:cBhvr>
                                        <p:cTn id="16" dur="2000" fill="hold"/>
                                        <p:tgtEl>
                                          <p:spTgt spid="6">
                                            <p:graphicEl>
                                              <a:dgm id="{FC86E718-A7D8-4566-88DA-AE03937208E4}"/>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0AE63139-4DC7-4C58-A722-A05AA95E5116}"/>
                                            </p:graphicEl>
                                          </p:spTgt>
                                        </p:tgtEl>
                                        <p:attrNameLst>
                                          <p:attrName>fillcolor</p:attrName>
                                        </p:attrNameLst>
                                      </p:cBhvr>
                                      <p:to>
                                        <a:schemeClr val="hlink"/>
                                      </p:to>
                                    </p:animClr>
                                    <p:set>
                                      <p:cBhvr>
                                        <p:cTn id="19" dur="2000" fill="hold"/>
                                        <p:tgtEl>
                                          <p:spTgt spid="6">
                                            <p:graphicEl>
                                              <a:dgm id="{0AE63139-4DC7-4C58-A722-A05AA95E5116}"/>
                                            </p:graphicEl>
                                          </p:spTgt>
                                        </p:tgtEl>
                                        <p:attrNameLst>
                                          <p:attrName>fill.type</p:attrName>
                                        </p:attrNameLst>
                                      </p:cBhvr>
                                      <p:to>
                                        <p:strVal val="solid"/>
                                      </p:to>
                                    </p:set>
                                    <p:set>
                                      <p:cBhvr>
                                        <p:cTn id="20" dur="2000" fill="hold"/>
                                        <p:tgtEl>
                                          <p:spTgt spid="6">
                                            <p:graphicEl>
                                              <a:dgm id="{0AE63139-4DC7-4C58-A722-A05AA95E5116}"/>
                                            </p:graphicEl>
                                          </p:spTgt>
                                        </p:tgtEl>
                                        <p:attrNameLst>
                                          <p:attrName>fill.on</p:attrName>
                                        </p:attrNameLst>
                                      </p:cBhvr>
                                      <p:to>
                                        <p:strVal val="true"/>
                                      </p:to>
                                    </p:set>
                                  </p:childTnLst>
                                </p:cTn>
                              </p:par>
                              <p:par>
                                <p:cTn id="21" presetID="1" presetClass="emph" presetSubtype="2" fill="hold" grpId="0" nodeType="withEffect">
                                  <p:stCondLst>
                                    <p:cond delay="0"/>
                                  </p:stCondLst>
                                  <p:childTnLst>
                                    <p:animClr clrSpc="rgb" dir="cw">
                                      <p:cBhvr>
                                        <p:cTn id="22" dur="2000" fill="hold"/>
                                        <p:tgtEl>
                                          <p:spTgt spid="6">
                                            <p:graphicEl>
                                              <a:dgm id="{E822AE55-01A3-46CD-B730-2346142FB4CB}"/>
                                            </p:graphicEl>
                                          </p:spTgt>
                                        </p:tgtEl>
                                        <p:attrNameLst>
                                          <p:attrName>fillcolor</p:attrName>
                                        </p:attrNameLst>
                                      </p:cBhvr>
                                      <p:to>
                                        <a:schemeClr val="accent2"/>
                                      </p:to>
                                    </p:animClr>
                                    <p:set>
                                      <p:cBhvr>
                                        <p:cTn id="23" dur="2000" fill="hold"/>
                                        <p:tgtEl>
                                          <p:spTgt spid="6">
                                            <p:graphicEl>
                                              <a:dgm id="{E822AE55-01A3-46CD-B730-2346142FB4CB}"/>
                                            </p:graphicEl>
                                          </p:spTgt>
                                        </p:tgtEl>
                                        <p:attrNameLst>
                                          <p:attrName>fill.type</p:attrName>
                                        </p:attrNameLst>
                                      </p:cBhvr>
                                      <p:to>
                                        <p:strVal val="solid"/>
                                      </p:to>
                                    </p:set>
                                    <p:set>
                                      <p:cBhvr>
                                        <p:cTn id="24" dur="2000" fill="hold"/>
                                        <p:tgtEl>
                                          <p:spTgt spid="6">
                                            <p:graphicEl>
                                              <a:dgm id="{E822AE55-01A3-46CD-B730-2346142FB4CB}"/>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Rationale</a:t>
            </a:r>
            <a:endParaRPr lang="en-GB" dirty="0"/>
          </a:p>
        </p:txBody>
      </p:sp>
      <p:sp>
        <p:nvSpPr>
          <p:cNvPr id="3" name="Content Placeholder 2"/>
          <p:cNvSpPr>
            <a:spLocks noGrp="1"/>
          </p:cNvSpPr>
          <p:nvPr>
            <p:ph idx="1"/>
          </p:nvPr>
        </p:nvSpPr>
        <p:spPr/>
        <p:txBody>
          <a:bodyPr>
            <a:normAutofit/>
          </a:bodyPr>
          <a:lstStyle/>
          <a:p>
            <a:pPr algn="just"/>
            <a:r>
              <a:rPr lang="en-GB" b="1" dirty="0"/>
              <a:t>How will you divide the property properly when you don’t even know who the unborn beneficiaries are yet?</a:t>
            </a:r>
            <a:endParaRPr lang="en-GB" dirty="0"/>
          </a:p>
          <a:p>
            <a:pPr lvl="1"/>
            <a:r>
              <a:rPr lang="en-GB" dirty="0"/>
              <a:t>How many grandchildren will there be?</a:t>
            </a:r>
          </a:p>
          <a:p>
            <a:pPr lvl="1"/>
            <a:r>
              <a:rPr lang="en-GB" dirty="0"/>
              <a:t>When will they be born?</a:t>
            </a:r>
          </a:p>
          <a:p>
            <a:pPr lvl="1"/>
            <a:r>
              <a:rPr lang="en-GB" dirty="0"/>
              <a:t>Will they all be treated equally?</a:t>
            </a:r>
          </a:p>
          <a:p>
            <a:r>
              <a:rPr lang="en-GB" dirty="0"/>
              <a:t>Because of this uncertainty, the law says:</a:t>
            </a:r>
          </a:p>
          <a:p>
            <a:pPr lvl="1"/>
            <a:r>
              <a:rPr lang="en-GB" dirty="0"/>
              <a:t>It is okay to give property to unborn people, but only if you give them the </a:t>
            </a:r>
            <a:r>
              <a:rPr lang="en-GB" b="1" dirty="0"/>
              <a:t>full leftover amount</a:t>
            </a:r>
            <a:r>
              <a:rPr lang="en-GB" dirty="0"/>
              <a:t> (whatever is left after giving to the living people), not just a fixed or partial share.</a:t>
            </a:r>
          </a:p>
          <a:p>
            <a:endParaRPr lang="en-GB" dirty="0"/>
          </a:p>
        </p:txBody>
      </p:sp>
    </p:spTree>
    <p:extLst>
      <p:ext uri="{BB962C8B-B14F-4D97-AF65-F5344CB8AC3E}">
        <p14:creationId xmlns:p14="http://schemas.microsoft.com/office/powerpoint/2010/main" val="417247223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 Unborn child</a:t>
            </a:r>
            <a:endParaRPr lang="en-GB" dirty="0"/>
          </a:p>
        </p:txBody>
      </p:sp>
      <p:sp>
        <p:nvSpPr>
          <p:cNvPr id="3" name="Content Placeholder 2"/>
          <p:cNvSpPr>
            <a:spLocks noGrp="1"/>
          </p:cNvSpPr>
          <p:nvPr>
            <p:ph idx="1"/>
          </p:nvPr>
        </p:nvSpPr>
        <p:spPr/>
        <p:txBody>
          <a:bodyPr>
            <a:normAutofit lnSpcReduction="10000"/>
          </a:bodyPr>
          <a:lstStyle/>
          <a:p>
            <a:r>
              <a:rPr lang="en-GB" dirty="0"/>
              <a:t>If the deed has a clause</a:t>
            </a:r>
          </a:p>
          <a:p>
            <a:pPr lvl="2"/>
            <a:r>
              <a:rPr lang="en-GB" i="1" dirty="0"/>
              <a:t>"Each unborn grandchild will get ₹50 lakh"</a:t>
            </a:r>
          </a:p>
          <a:p>
            <a:pPr lvl="1"/>
            <a:r>
              <a:rPr lang="en-GB" dirty="0"/>
              <a:t>But when the time comes, you have 20 grandchildren instead of 2, or maybe only 1. </a:t>
            </a:r>
          </a:p>
          <a:p>
            <a:r>
              <a:rPr lang="en-GB" dirty="0"/>
              <a:t>This can create big </a:t>
            </a:r>
            <a:r>
              <a:rPr lang="en-GB" b="1" dirty="0"/>
              <a:t>legal fights</a:t>
            </a:r>
            <a:r>
              <a:rPr lang="en-GB" dirty="0"/>
              <a:t>, </a:t>
            </a:r>
            <a:r>
              <a:rPr lang="en-GB" b="1" dirty="0"/>
              <a:t>uncertainty</a:t>
            </a:r>
            <a:r>
              <a:rPr lang="en-GB" dirty="0"/>
              <a:t>, or even </a:t>
            </a:r>
            <a:r>
              <a:rPr lang="en-GB" b="1" dirty="0"/>
              <a:t>invalid trusts</a:t>
            </a:r>
            <a:r>
              <a:rPr lang="en-GB" dirty="0"/>
              <a:t> because:</a:t>
            </a:r>
          </a:p>
          <a:p>
            <a:pPr lvl="2"/>
            <a:r>
              <a:rPr lang="en-GB" dirty="0"/>
              <a:t>The property may not be enough.</a:t>
            </a:r>
          </a:p>
          <a:p>
            <a:pPr lvl="2"/>
            <a:r>
              <a:rPr lang="en-GB" dirty="0"/>
              <a:t>Or, you might end up giving too much or too little.</a:t>
            </a:r>
          </a:p>
          <a:p>
            <a:pPr algn="just"/>
            <a:r>
              <a:rPr lang="en-GB" dirty="0"/>
              <a:t>Therefore</a:t>
            </a:r>
          </a:p>
          <a:p>
            <a:pPr lvl="1" algn="just"/>
            <a:r>
              <a:rPr lang="en-GB" b="1" dirty="0"/>
              <a:t>don’t try to divide property between living and unborn people at the same time</a:t>
            </a:r>
            <a:r>
              <a:rPr lang="en-GB" dirty="0"/>
              <a:t>, </a:t>
            </a:r>
          </a:p>
          <a:p>
            <a:pPr lvl="1" algn="just"/>
            <a:r>
              <a:rPr lang="en-GB" dirty="0"/>
              <a:t>just give the unborn people the </a:t>
            </a:r>
            <a:r>
              <a:rPr lang="en-GB" b="1" dirty="0"/>
              <a:t>whole leftover property</a:t>
            </a:r>
            <a:r>
              <a:rPr lang="en-GB" dirty="0"/>
              <a:t> after the living ones are done.</a:t>
            </a:r>
          </a:p>
          <a:p>
            <a:endParaRPr lang="en-GB" dirty="0"/>
          </a:p>
        </p:txBody>
      </p:sp>
    </p:spTree>
    <p:extLst>
      <p:ext uri="{BB962C8B-B14F-4D97-AF65-F5344CB8AC3E}">
        <p14:creationId xmlns:p14="http://schemas.microsoft.com/office/powerpoint/2010/main" val="2613713747"/>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F77B4FB-1913-A06B-FF10-13A1C7482091}"/>
              </a:ext>
            </a:extLst>
          </p:cNvPr>
          <p:cNvSpPr>
            <a:spLocks noGrp="1"/>
          </p:cNvSpPr>
          <p:nvPr>
            <p:ph type="title"/>
          </p:nvPr>
        </p:nvSpPr>
        <p:spPr/>
        <p:txBody>
          <a:bodyPr/>
          <a:lstStyle/>
          <a:p>
            <a:r>
              <a:rPr lang="en-US" dirty="0"/>
              <a:t>Litigation</a:t>
            </a:r>
          </a:p>
        </p:txBody>
      </p:sp>
      <p:sp>
        <p:nvSpPr>
          <p:cNvPr id="3" name="Content Placeholder 2">
            <a:extLst>
              <a:ext uri="{FF2B5EF4-FFF2-40B4-BE49-F238E27FC236}">
                <a16:creationId xmlns="" xmlns:a16="http://schemas.microsoft.com/office/drawing/2014/main" id="{29716E0C-1EFC-5C09-F7A3-C4014E8AC142}"/>
              </a:ext>
            </a:extLst>
          </p:cNvPr>
          <p:cNvSpPr>
            <a:spLocks noGrp="1"/>
          </p:cNvSpPr>
          <p:nvPr>
            <p:ph idx="1"/>
          </p:nvPr>
        </p:nvSpPr>
        <p:spPr/>
        <p:txBody>
          <a:bodyPr>
            <a:normAutofit/>
          </a:bodyPr>
          <a:lstStyle/>
          <a:p>
            <a:r>
              <a:rPr lang="en-US" dirty="0"/>
              <a:t>Mediation </a:t>
            </a:r>
          </a:p>
          <a:p>
            <a:pPr lvl="1"/>
            <a:r>
              <a:rPr lang="en-US" dirty="0"/>
              <a:t>Report by the Vidhi Centre for Legal Policy </a:t>
            </a:r>
          </a:p>
          <a:p>
            <a:pPr lvl="1"/>
            <a:r>
              <a:rPr lang="en-US" dirty="0"/>
              <a:t>out of approximately 46,000 court-referred mediation cases, around 41,503 were family disputes . </a:t>
            </a:r>
          </a:p>
          <a:p>
            <a:r>
              <a:rPr lang="en-US" dirty="0"/>
              <a:t>​Family succession disputes </a:t>
            </a:r>
          </a:p>
          <a:p>
            <a:pPr lvl="1"/>
            <a:r>
              <a:rPr lang="en-US" dirty="0"/>
              <a:t>study by Daksh, an NGO </a:t>
            </a:r>
          </a:p>
          <a:p>
            <a:pPr lvl="1"/>
            <a:r>
              <a:rPr lang="en-US" dirty="0"/>
              <a:t>approximately 66% of civil cases were property-related, and 10% pertained to family matters, totaling 76% of litigation involving property and family disputes .</a:t>
            </a:r>
          </a:p>
        </p:txBody>
      </p:sp>
    </p:spTree>
    <p:extLst>
      <p:ext uri="{BB962C8B-B14F-4D97-AF65-F5344CB8AC3E}">
        <p14:creationId xmlns:p14="http://schemas.microsoft.com/office/powerpoint/2010/main" val="224978815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Against accumulation (S.17 TPA)</a:t>
            </a:r>
          </a:p>
        </p:txBody>
      </p:sp>
      <p:sp>
        <p:nvSpPr>
          <p:cNvPr id="3" name="Footer Placeholder 2"/>
          <p:cNvSpPr>
            <a:spLocks noGrp="1"/>
          </p:cNvSpPr>
          <p:nvPr>
            <p:ph type="ftr" sz="quarter" idx="11"/>
          </p:nvPr>
        </p:nvSpPr>
        <p:spPr/>
        <p:txBody>
          <a:bodyPr/>
          <a:lstStyle/>
          <a:p>
            <a:r>
              <a:rPr lang="en-US"/>
              <a:t>| CA. Pankaj Shah |  pankajgshah@gmail.com | 9691893040 |</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56278723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1099858"/>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Minor children tax planning</a:t>
            </a:r>
          </a:p>
        </p:txBody>
      </p:sp>
      <p:sp>
        <p:nvSpPr>
          <p:cNvPr id="3" name="Footer Placeholder 2"/>
          <p:cNvSpPr>
            <a:spLocks noGrp="1"/>
          </p:cNvSpPr>
          <p:nvPr>
            <p:ph type="ftr" sz="quarter" idx="11"/>
          </p:nvPr>
        </p:nvSpPr>
        <p:spPr/>
        <p:txBody>
          <a:bodyPr/>
          <a:lstStyle/>
          <a:p>
            <a:r>
              <a:rPr lang="en-US"/>
              <a:t>| CA. Pankaj Shah |  pankajgshah@gmail.com | 9691893040 |</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58156778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6179036"/>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23528" y="4005064"/>
            <a:ext cx="8229600" cy="914400"/>
          </a:xfrm>
        </p:spPr>
        <p:txBody>
          <a:bodyPr>
            <a:normAutofit fontScale="90000"/>
          </a:bodyPr>
          <a:lstStyle/>
          <a:p>
            <a:pPr algn="ctr"/>
            <a:r>
              <a:rPr lang="en-IN" sz="8000" dirty="0" smtClean="0">
                <a:solidFill>
                  <a:schemeClr val="accent1"/>
                </a:solidFill>
              </a:rPr>
              <a:t>Thank you</a:t>
            </a:r>
            <a:r>
              <a:rPr lang="en-IN" dirty="0" smtClean="0"/>
              <a:t/>
            </a:r>
            <a:br>
              <a:rPr lang="en-IN" dirty="0" smtClean="0"/>
            </a:br>
            <a:r>
              <a:rPr lang="en-IN" dirty="0"/>
              <a:t/>
            </a:r>
            <a:br>
              <a:rPr lang="en-IN" dirty="0"/>
            </a:br>
            <a:r>
              <a:rPr lang="en-IN" b="1" dirty="0" smtClean="0"/>
              <a:t>CA. Pankaj Shah</a:t>
            </a:r>
            <a:r>
              <a:rPr lang="en-IN" dirty="0" smtClean="0"/>
              <a:t/>
            </a:r>
            <a:br>
              <a:rPr lang="en-IN" dirty="0" smtClean="0"/>
            </a:br>
            <a:r>
              <a:rPr lang="en-IN" dirty="0" smtClean="0"/>
              <a:t>9691893040</a:t>
            </a:r>
            <a:endParaRPr lang="en-GB" dirty="0"/>
          </a:p>
        </p:txBody>
      </p:sp>
    </p:spTree>
    <p:extLst>
      <p:ext uri="{BB962C8B-B14F-4D97-AF65-F5344CB8AC3E}">
        <p14:creationId xmlns:p14="http://schemas.microsoft.com/office/powerpoint/2010/main" val="3863966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a:t>
            </a:r>
            <a:r>
              <a:rPr lang="hi-IN" dirty="0"/>
              <a:t>4</a:t>
            </a:r>
            <a:r>
              <a:rPr lang="en-US" dirty="0"/>
              <a:t> - Intestate 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362527507"/>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263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accent2"/>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hlink"/>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preencoded.png"/>
          <p:cNvPicPr>
            <a:picLocks noChangeAspect="1"/>
          </p:cNvPicPr>
          <p:nvPr/>
        </p:nvPicPr>
        <p:blipFill>
          <a:blip r:embed="rId2"/>
          <a:stretch>
            <a:fillRect/>
          </a:stretch>
        </p:blipFill>
        <p:spPr>
          <a:xfrm>
            <a:off x="2345611" y="764704"/>
            <a:ext cx="4385190" cy="4385190"/>
          </a:xfrm>
          <a:prstGeom prst="rect">
            <a:avLst/>
          </a:prstGeom>
          <a:ln>
            <a:noFill/>
          </a:ln>
          <a:effectLst>
            <a:softEdge rad="112500"/>
          </a:effectLst>
        </p:spPr>
      </p:pic>
      <p:sp>
        <p:nvSpPr>
          <p:cNvPr id="5" name="Text 0"/>
          <p:cNvSpPr/>
          <p:nvPr/>
        </p:nvSpPr>
        <p:spPr>
          <a:xfrm>
            <a:off x="1063226" y="5445224"/>
            <a:ext cx="6949960" cy="708779"/>
          </a:xfrm>
          <a:prstGeom prst="rect">
            <a:avLst/>
          </a:prstGeom>
          <a:noFill/>
          <a:ln/>
        </p:spPr>
        <p:txBody>
          <a:bodyPr wrap="none" lIns="0" tIns="0" rIns="0" bIns="0" rtlCol="0" anchor="t"/>
          <a:lstStyle/>
          <a:p>
            <a:pPr marL="0" indent="0" algn="ctr">
              <a:lnSpc>
                <a:spcPts val="5550"/>
              </a:lnSpc>
              <a:buNone/>
            </a:pPr>
            <a:r>
              <a:rPr lang="en-US" sz="4450" dirty="0">
                <a:solidFill>
                  <a:srgbClr val="3257B8"/>
                </a:solidFill>
                <a:latin typeface="Roboto Slab" pitchFamily="34" charset="0"/>
                <a:ea typeface="Roboto Slab" pitchFamily="34" charset="-122"/>
                <a:cs typeface="Roboto Slab" pitchFamily="34" charset="-120"/>
              </a:rPr>
              <a:t>Distribution mechanism</a:t>
            </a:r>
            <a:endParaRPr lang="en-US" sz="4450" dirty="0"/>
          </a:p>
        </p:txBody>
      </p:sp>
    </p:spTree>
    <p:extLst>
      <p:ext uri="{BB962C8B-B14F-4D97-AF65-F5344CB8AC3E}">
        <p14:creationId xmlns:p14="http://schemas.microsoft.com/office/powerpoint/2010/main" val="498283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chemeClr val="accent1"/>
                </a:solidFill>
              </a:rPr>
              <a:t>Distribution types</a:t>
            </a:r>
            <a:endParaRPr lang="en-GB" dirty="0">
              <a:solidFill>
                <a:schemeClr val="accent1"/>
              </a:solidFill>
            </a:endParaRPr>
          </a:p>
        </p:txBody>
      </p:sp>
      <p:sp>
        <p:nvSpPr>
          <p:cNvPr id="3" name="Content Placeholder 2"/>
          <p:cNvSpPr>
            <a:spLocks noGrp="1"/>
          </p:cNvSpPr>
          <p:nvPr>
            <p:ph sz="quarter" idx="1"/>
          </p:nvPr>
        </p:nvSpPr>
        <p:spPr>
          <a:xfrm>
            <a:off x="457200" y="1443568"/>
            <a:ext cx="8229600" cy="4937760"/>
          </a:xfrm>
        </p:spPr>
        <p:txBody>
          <a:bodyPr>
            <a:normAutofit/>
          </a:bodyPr>
          <a:lstStyle/>
          <a:p>
            <a:r>
              <a:rPr lang="en-IN" dirty="0">
                <a:latin typeface="Roboto" panose="02000000000000000000" pitchFamily="2" charset="0"/>
                <a:ea typeface="Roboto" panose="02000000000000000000" pitchFamily="2" charset="0"/>
                <a:cs typeface="Roboto" panose="02000000000000000000" pitchFamily="2" charset="0"/>
              </a:rPr>
              <a:t>Per </a:t>
            </a:r>
            <a:r>
              <a:rPr lang="en-IN" dirty="0" err="1">
                <a:latin typeface="Roboto" panose="02000000000000000000" pitchFamily="2" charset="0"/>
                <a:ea typeface="Roboto" panose="02000000000000000000" pitchFamily="2" charset="0"/>
                <a:cs typeface="Roboto" panose="02000000000000000000" pitchFamily="2" charset="0"/>
              </a:rPr>
              <a:t>stirpe</a:t>
            </a:r>
            <a:endParaRPr lang="en-IN" dirty="0">
              <a:latin typeface="Roboto" panose="02000000000000000000" pitchFamily="2" charset="0"/>
              <a:ea typeface="Roboto" panose="02000000000000000000" pitchFamily="2" charset="0"/>
              <a:cs typeface="Roboto" panose="02000000000000000000" pitchFamily="2" charset="0"/>
            </a:endParaRPr>
          </a:p>
          <a:p>
            <a:pPr lvl="1"/>
            <a:r>
              <a:rPr lang="en-GB" i="1" dirty="0">
                <a:latin typeface="Roboto" panose="02000000000000000000" pitchFamily="2" charset="0"/>
                <a:ea typeface="Roboto" panose="02000000000000000000" pitchFamily="2" charset="0"/>
                <a:cs typeface="Roboto" panose="02000000000000000000" pitchFamily="2" charset="0"/>
              </a:rPr>
              <a:t>"by branch" or "by lineage".</a:t>
            </a:r>
          </a:p>
          <a:p>
            <a:pPr lvl="2"/>
            <a:r>
              <a:rPr lang="en-GB" dirty="0">
                <a:latin typeface="Roboto" panose="02000000000000000000" pitchFamily="2" charset="0"/>
                <a:ea typeface="Roboto" panose="02000000000000000000" pitchFamily="2" charset="0"/>
                <a:cs typeface="Roboto" panose="02000000000000000000" pitchFamily="2" charset="0"/>
              </a:rPr>
              <a:t>It is used to distribute property where the share of a deceased heir does not lapse but goes </a:t>
            </a:r>
            <a:r>
              <a:rPr lang="en-GB" b="1" dirty="0">
                <a:latin typeface="Roboto" panose="02000000000000000000" pitchFamily="2" charset="0"/>
                <a:ea typeface="Roboto" panose="02000000000000000000" pitchFamily="2" charset="0"/>
                <a:cs typeface="Roboto" panose="02000000000000000000" pitchFamily="2" charset="0"/>
              </a:rPr>
              <a:t>to his/her descendants</a:t>
            </a:r>
            <a:r>
              <a:rPr lang="en-GB" dirty="0">
                <a:latin typeface="Roboto" panose="02000000000000000000" pitchFamily="2" charset="0"/>
                <a:ea typeface="Roboto" panose="02000000000000000000" pitchFamily="2" charset="0"/>
                <a:cs typeface="Roboto" panose="02000000000000000000" pitchFamily="2" charset="0"/>
              </a:rPr>
              <a:t> (a branch), who take collectively what the deceased would have taken if alive.</a:t>
            </a:r>
          </a:p>
          <a:p>
            <a:r>
              <a:rPr lang="en-IN" dirty="0">
                <a:latin typeface="Roboto" panose="02000000000000000000" pitchFamily="2" charset="0"/>
                <a:ea typeface="Roboto" panose="02000000000000000000" pitchFamily="2" charset="0"/>
                <a:cs typeface="Roboto" panose="02000000000000000000" pitchFamily="2" charset="0"/>
              </a:rPr>
              <a:t>Per capita</a:t>
            </a:r>
          </a:p>
          <a:p>
            <a:pPr lvl="1"/>
            <a:r>
              <a:rPr lang="en-GB" dirty="0">
                <a:latin typeface="Roboto" panose="02000000000000000000" pitchFamily="2" charset="0"/>
                <a:ea typeface="Roboto" panose="02000000000000000000" pitchFamily="2" charset="0"/>
                <a:cs typeface="Roboto" panose="02000000000000000000" pitchFamily="2" charset="0"/>
              </a:rPr>
              <a:t>Every eligible </a:t>
            </a:r>
            <a:r>
              <a:rPr lang="en-GB" b="1" dirty="0">
                <a:latin typeface="Roboto" panose="02000000000000000000" pitchFamily="2" charset="0"/>
                <a:ea typeface="Roboto" panose="02000000000000000000" pitchFamily="2" charset="0"/>
                <a:cs typeface="Roboto" panose="02000000000000000000" pitchFamily="2" charset="0"/>
              </a:rPr>
              <a:t>Class I heir</a:t>
            </a:r>
            <a:r>
              <a:rPr lang="en-GB" dirty="0">
                <a:latin typeface="Roboto" panose="02000000000000000000" pitchFamily="2" charset="0"/>
                <a:ea typeface="Roboto" panose="02000000000000000000" pitchFamily="2" charset="0"/>
                <a:cs typeface="Roboto" panose="02000000000000000000" pitchFamily="2" charset="0"/>
              </a:rPr>
              <a:t> gets an </a:t>
            </a:r>
            <a:r>
              <a:rPr lang="en-GB" b="1" dirty="0">
                <a:latin typeface="Roboto" panose="02000000000000000000" pitchFamily="2" charset="0"/>
                <a:ea typeface="Roboto" panose="02000000000000000000" pitchFamily="2" charset="0"/>
                <a:cs typeface="Roboto" panose="02000000000000000000" pitchFamily="2" charset="0"/>
              </a:rPr>
              <a:t>equal share</a:t>
            </a:r>
            <a:r>
              <a:rPr lang="en-GB" dirty="0">
                <a:latin typeface="Roboto" panose="02000000000000000000" pitchFamily="2" charset="0"/>
                <a:ea typeface="Roboto" panose="02000000000000000000" pitchFamily="2" charset="0"/>
                <a:cs typeface="Roboto" panose="02000000000000000000" pitchFamily="2" charset="0"/>
              </a:rPr>
              <a:t>.</a:t>
            </a:r>
          </a:p>
          <a:p>
            <a:pPr lvl="2"/>
            <a:r>
              <a:rPr lang="en-GB" dirty="0">
                <a:latin typeface="Roboto" panose="02000000000000000000" pitchFamily="2" charset="0"/>
                <a:ea typeface="Roboto" panose="02000000000000000000" pitchFamily="2" charset="0"/>
                <a:cs typeface="Roboto" panose="02000000000000000000" pitchFamily="2" charset="0"/>
              </a:rPr>
              <a:t>Even the </a:t>
            </a:r>
            <a:r>
              <a:rPr lang="en-GB" b="1" dirty="0">
                <a:latin typeface="Roboto" panose="02000000000000000000" pitchFamily="2" charset="0"/>
                <a:ea typeface="Roboto" panose="02000000000000000000" pitchFamily="2" charset="0"/>
                <a:cs typeface="Roboto" panose="02000000000000000000" pitchFamily="2" charset="0"/>
              </a:rPr>
              <a:t>children</a:t>
            </a:r>
            <a:r>
              <a:rPr lang="en-GB" dirty="0">
                <a:latin typeface="Roboto" panose="02000000000000000000" pitchFamily="2" charset="0"/>
                <a:ea typeface="Roboto" panose="02000000000000000000" pitchFamily="2" charset="0"/>
                <a:cs typeface="Roboto" panose="02000000000000000000" pitchFamily="2" charset="0"/>
              </a:rPr>
              <a:t> or </a:t>
            </a:r>
            <a:r>
              <a:rPr lang="en-GB" b="1" dirty="0">
                <a:latin typeface="Roboto" panose="02000000000000000000" pitchFamily="2" charset="0"/>
                <a:ea typeface="Roboto" panose="02000000000000000000" pitchFamily="2" charset="0"/>
                <a:cs typeface="Roboto" panose="02000000000000000000" pitchFamily="2" charset="0"/>
              </a:rPr>
              <a:t>widow</a:t>
            </a:r>
            <a:r>
              <a:rPr lang="en-GB" dirty="0">
                <a:latin typeface="Roboto" panose="02000000000000000000" pitchFamily="2" charset="0"/>
                <a:ea typeface="Roboto" panose="02000000000000000000" pitchFamily="2" charset="0"/>
                <a:cs typeface="Roboto" panose="02000000000000000000" pitchFamily="2" charset="0"/>
              </a:rPr>
              <a:t> of a predeceased son or daughter are treated as </a:t>
            </a:r>
            <a:r>
              <a:rPr lang="en-GB" b="1" dirty="0">
                <a:latin typeface="Roboto" panose="02000000000000000000" pitchFamily="2" charset="0"/>
                <a:ea typeface="Roboto" panose="02000000000000000000" pitchFamily="2" charset="0"/>
                <a:cs typeface="Roboto" panose="02000000000000000000" pitchFamily="2" charset="0"/>
              </a:rPr>
              <a:t>independent heirs</a:t>
            </a:r>
            <a:r>
              <a:rPr lang="en-GB" dirty="0">
                <a:latin typeface="Roboto" panose="02000000000000000000" pitchFamily="2" charset="0"/>
                <a:ea typeface="Roboto" panose="02000000000000000000" pitchFamily="2" charset="0"/>
                <a:cs typeface="Roboto" panose="02000000000000000000" pitchFamily="2" charset="0"/>
              </a:rPr>
              <a:t>, </a:t>
            </a:r>
            <a:r>
              <a:rPr lang="en-GB" b="1" dirty="0">
                <a:latin typeface="Roboto" panose="02000000000000000000" pitchFamily="2" charset="0"/>
                <a:ea typeface="Roboto" panose="02000000000000000000" pitchFamily="2" charset="0"/>
                <a:cs typeface="Roboto" panose="02000000000000000000" pitchFamily="2" charset="0"/>
              </a:rPr>
              <a:t>NOT</a:t>
            </a:r>
            <a:r>
              <a:rPr lang="en-GB" dirty="0">
                <a:latin typeface="Roboto" panose="02000000000000000000" pitchFamily="2" charset="0"/>
                <a:ea typeface="Roboto" panose="02000000000000000000" pitchFamily="2" charset="0"/>
                <a:cs typeface="Roboto" panose="02000000000000000000" pitchFamily="2" charset="0"/>
              </a:rPr>
              <a:t> as representatives of the deceased son's branch.</a:t>
            </a:r>
          </a:p>
        </p:txBody>
      </p:sp>
    </p:spTree>
    <p:extLst>
      <p:ext uri="{BB962C8B-B14F-4D97-AF65-F5344CB8AC3E}">
        <p14:creationId xmlns:p14="http://schemas.microsoft.com/office/powerpoint/2010/main" val="3616248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1772022"/>
          </a:xfrm>
          <a:prstGeom prst="rect">
            <a:avLst/>
          </a:prstGeom>
        </p:spPr>
      </p:pic>
      <p:sp>
        <p:nvSpPr>
          <p:cNvPr id="3" name="Text 0"/>
          <p:cNvSpPr/>
          <p:nvPr/>
        </p:nvSpPr>
        <p:spPr>
          <a:xfrm>
            <a:off x="539552" y="2204864"/>
            <a:ext cx="5718215"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Lessons from History</a:t>
            </a:r>
            <a:endParaRPr lang="en-US" sz="4450" dirty="0"/>
          </a:p>
        </p:txBody>
      </p:sp>
      <p:sp>
        <p:nvSpPr>
          <p:cNvPr id="4" name="Rectangle 3"/>
          <p:cNvSpPr/>
          <p:nvPr/>
        </p:nvSpPr>
        <p:spPr>
          <a:xfrm>
            <a:off x="539552" y="3068960"/>
            <a:ext cx="7920880" cy="2227533"/>
          </a:xfrm>
          <a:prstGeom prst="rect">
            <a:avLst/>
          </a:prstGeom>
        </p:spPr>
        <p:txBody>
          <a:bodyPr wrap="square">
            <a:spAutoFit/>
          </a:bodyPr>
          <a:lstStyle/>
          <a:p>
            <a:pPr marL="342900" indent="-342900">
              <a:lnSpc>
                <a:spcPct val="200000"/>
              </a:lnSpc>
              <a:buSzPct val="100000"/>
              <a:buChar char="•"/>
            </a:pPr>
            <a:r>
              <a:rPr lang="en-US" b="1" dirty="0" err="1">
                <a:solidFill>
                  <a:srgbClr val="15213F"/>
                </a:solidFill>
                <a:latin typeface="Roboto" pitchFamily="34" charset="0"/>
                <a:ea typeface="Roboto" pitchFamily="34" charset="-122"/>
                <a:cs typeface="Roboto" pitchFamily="34" charset="-120"/>
              </a:rPr>
              <a:t>Mahabharat</a:t>
            </a:r>
            <a:r>
              <a:rPr lang="en-US" b="1" dirty="0">
                <a:solidFill>
                  <a:srgbClr val="15213F"/>
                </a:solidFill>
                <a:latin typeface="Roboto" pitchFamily="34" charset="0"/>
                <a:ea typeface="Roboto" pitchFamily="34" charset="-122"/>
                <a:cs typeface="Roboto" pitchFamily="34" charset="-120"/>
              </a:rPr>
              <a:t>: </a:t>
            </a:r>
            <a:r>
              <a:rPr lang="en-US" dirty="0">
                <a:solidFill>
                  <a:srgbClr val="15213F"/>
                </a:solidFill>
                <a:latin typeface="Roboto" pitchFamily="34" charset="0"/>
                <a:ea typeface="Roboto" pitchFamily="34" charset="-122"/>
                <a:cs typeface="Roboto" pitchFamily="34" charset="-120"/>
              </a:rPr>
              <a:t>Mightiest empire fell due to unclear succession</a:t>
            </a:r>
          </a:p>
          <a:p>
            <a:pPr marL="342900" indent="-342900">
              <a:lnSpc>
                <a:spcPct val="200000"/>
              </a:lnSpc>
              <a:buSzPct val="100000"/>
              <a:buChar char="•"/>
            </a:pPr>
            <a:r>
              <a:rPr lang="en-US" b="1" dirty="0">
                <a:solidFill>
                  <a:srgbClr val="15213F"/>
                </a:solidFill>
                <a:latin typeface="Roboto" pitchFamily="34" charset="0"/>
                <a:ea typeface="Roboto" pitchFamily="34" charset="-122"/>
              </a:rPr>
              <a:t>Bhushan Group</a:t>
            </a:r>
            <a:r>
              <a:rPr lang="en-US" dirty="0">
                <a:solidFill>
                  <a:srgbClr val="15213F"/>
                </a:solidFill>
                <a:latin typeface="Roboto" pitchFamily="34" charset="0"/>
                <a:ea typeface="Roboto" pitchFamily="34" charset="-122"/>
              </a:rPr>
              <a:t>: </a:t>
            </a:r>
            <a:r>
              <a:rPr lang="en-GB" dirty="0">
                <a:solidFill>
                  <a:srgbClr val="15213F"/>
                </a:solidFill>
                <a:latin typeface="Roboto" pitchFamily="34" charset="0"/>
                <a:ea typeface="Roboto" pitchFamily="34" charset="-122"/>
              </a:rPr>
              <a:t>10 years dispute wiped USD$1billion market value.</a:t>
            </a:r>
          </a:p>
          <a:p>
            <a:pPr marL="342900" indent="-342900">
              <a:lnSpc>
                <a:spcPct val="200000"/>
              </a:lnSpc>
              <a:buSzPct val="100000"/>
              <a:buChar char="•"/>
            </a:pPr>
            <a:r>
              <a:rPr lang="en-IN" b="1" dirty="0">
                <a:solidFill>
                  <a:srgbClr val="15213F"/>
                </a:solidFill>
                <a:latin typeface="Roboto" pitchFamily="34" charset="0"/>
                <a:ea typeface="Roboto" pitchFamily="34" charset="-122"/>
              </a:rPr>
              <a:t>Reliance</a:t>
            </a:r>
            <a:r>
              <a:rPr lang="en-IN" dirty="0">
                <a:solidFill>
                  <a:srgbClr val="15213F"/>
                </a:solidFill>
                <a:latin typeface="Roboto" pitchFamily="34" charset="0"/>
                <a:ea typeface="Roboto" pitchFamily="34" charset="-122"/>
              </a:rPr>
              <a:t>: Timely planning and intervention by mother</a:t>
            </a:r>
          </a:p>
          <a:p>
            <a:pPr marL="342900" indent="-342900">
              <a:lnSpc>
                <a:spcPct val="200000"/>
              </a:lnSpc>
              <a:buSzPct val="100000"/>
              <a:buChar char="•"/>
            </a:pPr>
            <a:r>
              <a:rPr lang="en-IN" b="1" dirty="0">
                <a:solidFill>
                  <a:srgbClr val="15213F"/>
                </a:solidFill>
                <a:latin typeface="Roboto" pitchFamily="34" charset="0"/>
                <a:ea typeface="Roboto" pitchFamily="34" charset="-122"/>
              </a:rPr>
              <a:t>Dabur Group</a:t>
            </a:r>
            <a:r>
              <a:rPr lang="en-IN" dirty="0">
                <a:solidFill>
                  <a:srgbClr val="15213F"/>
                </a:solidFill>
                <a:latin typeface="Roboto" pitchFamily="34" charset="0"/>
                <a:ea typeface="Roboto" pitchFamily="34" charset="-122"/>
              </a:rPr>
              <a:t>: Succession planning resulted in growth</a:t>
            </a:r>
            <a:endParaRPr lang="en-GB" dirty="0">
              <a:solidFill>
                <a:srgbClr val="15213F"/>
              </a:solidFill>
              <a:latin typeface="Roboto" pitchFamily="34" charset="0"/>
              <a:ea typeface="Roboto" pitchFamily="34" charset="-122"/>
            </a:endParaRPr>
          </a:p>
        </p:txBody>
      </p:sp>
    </p:spTree>
    <p:extLst>
      <p:ext uri="{BB962C8B-B14F-4D97-AF65-F5344CB8AC3E}">
        <p14:creationId xmlns:p14="http://schemas.microsoft.com/office/powerpoint/2010/main" val="235107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Applicability of Rules of distribution</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62298498"/>
              </p:ext>
            </p:extLst>
          </p:nvPr>
        </p:nvGraphicFramePr>
        <p:xfrm>
          <a:off x="457200" y="1772816"/>
          <a:ext cx="7787208" cy="3589746"/>
        </p:xfrm>
        <a:graphic>
          <a:graphicData uri="http://schemas.openxmlformats.org/drawingml/2006/table">
            <a:tbl>
              <a:tblPr firstRow="1" bandRow="1">
                <a:tableStyleId>{5C22544A-7EE6-4342-B048-85BDC9FD1C3A}</a:tableStyleId>
              </a:tblPr>
              <a:tblGrid>
                <a:gridCol w="5328592">
                  <a:extLst>
                    <a:ext uri="{9D8B030D-6E8A-4147-A177-3AD203B41FA5}">
                      <a16:colId xmlns="" xmlns:a16="http://schemas.microsoft.com/office/drawing/2014/main" val="20000"/>
                    </a:ext>
                  </a:extLst>
                </a:gridCol>
                <a:gridCol w="2458616">
                  <a:extLst>
                    <a:ext uri="{9D8B030D-6E8A-4147-A177-3AD203B41FA5}">
                      <a16:colId xmlns="" xmlns:a16="http://schemas.microsoft.com/office/drawing/2014/main" val="20001"/>
                    </a:ext>
                  </a:extLst>
                </a:gridCol>
              </a:tblGrid>
              <a:tr h="1013404">
                <a:tc>
                  <a:txBody>
                    <a:bodyPr/>
                    <a:lstStyle/>
                    <a:p>
                      <a:pPr algn="ctr"/>
                      <a:r>
                        <a:rPr lang="en-IN" dirty="0"/>
                        <a:t>Context</a:t>
                      </a:r>
                      <a:endParaRPr lang="en-GB" dirty="0"/>
                    </a:p>
                  </a:txBody>
                  <a:tcPr/>
                </a:tc>
                <a:tc>
                  <a:txBody>
                    <a:bodyPr/>
                    <a:lstStyle/>
                    <a:p>
                      <a:pPr algn="ctr"/>
                      <a:r>
                        <a:rPr lang="en-IN" dirty="0"/>
                        <a:t>Rules</a:t>
                      </a:r>
                      <a:endParaRPr lang="en-GB" dirty="0"/>
                    </a:p>
                  </a:txBody>
                  <a:tcPr/>
                </a:tc>
                <a:extLst>
                  <a:ext uri="{0D108BD9-81ED-4DB2-BD59-A6C34878D82A}">
                    <a16:rowId xmlns="" xmlns:a16="http://schemas.microsoft.com/office/drawing/2014/main" val="10000"/>
                  </a:ext>
                </a:extLst>
              </a:tr>
              <a:tr h="587131">
                <a:tc>
                  <a:txBody>
                    <a:bodyPr/>
                    <a:lstStyle/>
                    <a:p>
                      <a:pPr algn="just"/>
                      <a:r>
                        <a:rPr lang="en-GB" dirty="0"/>
                        <a:t>Coparcenary Property Partition</a:t>
                      </a:r>
                    </a:p>
                  </a:txBody>
                  <a:tcPr/>
                </a:tc>
                <a:tc>
                  <a:txBody>
                    <a:bodyPr/>
                    <a:lstStyle/>
                    <a:p>
                      <a:pPr algn="ctr"/>
                      <a:r>
                        <a:rPr lang="en-IN" sz="2000" b="1" i="1" dirty="0">
                          <a:latin typeface="Times New Roman" panose="02020603050405020304" pitchFamily="18" charset="0"/>
                          <a:cs typeface="Times New Roman" panose="02020603050405020304" pitchFamily="18" charset="0"/>
                        </a:rPr>
                        <a:t>Per </a:t>
                      </a:r>
                      <a:r>
                        <a:rPr lang="en-IN" sz="2000" b="1" i="1" dirty="0" err="1">
                          <a:latin typeface="Times New Roman" panose="02020603050405020304" pitchFamily="18" charset="0"/>
                          <a:cs typeface="Times New Roman" panose="02020603050405020304" pitchFamily="18" charset="0"/>
                        </a:rPr>
                        <a:t>Stirpee</a:t>
                      </a:r>
                      <a:endParaRPr lang="en-GB" sz="2000" b="1"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1"/>
                  </a:ext>
                </a:extLst>
              </a:tr>
              <a:tr h="587131">
                <a:tc>
                  <a:txBody>
                    <a:bodyPr/>
                    <a:lstStyle/>
                    <a:p>
                      <a:pPr algn="just"/>
                      <a:r>
                        <a:rPr lang="en-GB" dirty="0"/>
                        <a:t>HUF Partition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i="1" dirty="0">
                          <a:latin typeface="Times New Roman" panose="02020603050405020304" pitchFamily="18" charset="0"/>
                          <a:cs typeface="Times New Roman" panose="02020603050405020304" pitchFamily="18" charset="0"/>
                        </a:rPr>
                        <a:t>Per </a:t>
                      </a:r>
                      <a:r>
                        <a:rPr lang="en-IN" sz="2000" b="1" i="1" dirty="0" err="1">
                          <a:latin typeface="Times New Roman" panose="02020603050405020304" pitchFamily="18" charset="0"/>
                          <a:cs typeface="Times New Roman" panose="02020603050405020304" pitchFamily="18" charset="0"/>
                        </a:rPr>
                        <a:t>Stirpee</a:t>
                      </a:r>
                      <a:endParaRPr lang="en-GB" sz="2000" b="1" i="1" dirty="0">
                        <a:latin typeface="Times New Roman" panose="02020603050405020304" pitchFamily="18" charset="0"/>
                        <a:cs typeface="Times New Roman" panose="02020603050405020304" pitchFamily="18" charset="0"/>
                      </a:endParaRPr>
                    </a:p>
                    <a:p>
                      <a:pPr algn="ctr"/>
                      <a:endParaRPr lang="en-GB" sz="20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2"/>
                  </a:ext>
                </a:extLst>
              </a:tr>
              <a:tr h="587131">
                <a:tc>
                  <a:txBody>
                    <a:bodyPr/>
                    <a:lstStyle/>
                    <a:p>
                      <a:pPr algn="just"/>
                      <a:r>
                        <a:rPr lang="en-GB" dirty="0"/>
                        <a:t>Self-Acquired Property</a:t>
                      </a:r>
                    </a:p>
                  </a:txBody>
                  <a:tcPr/>
                </a:tc>
                <a:tc>
                  <a:txBody>
                    <a:bodyPr/>
                    <a:lstStyle/>
                    <a:p>
                      <a:pPr algn="ctr"/>
                      <a:r>
                        <a:rPr lang="en-IN" sz="2000" b="1" i="1" dirty="0">
                          <a:latin typeface="Times New Roman" panose="02020603050405020304" pitchFamily="18" charset="0"/>
                          <a:cs typeface="Times New Roman" panose="02020603050405020304" pitchFamily="18" charset="0"/>
                        </a:rPr>
                        <a:t>Per capita</a:t>
                      </a:r>
                      <a:endParaRPr lang="en-GB" sz="2000" b="1"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3"/>
                  </a:ext>
                </a:extLst>
              </a:tr>
              <a:tr h="587131">
                <a:tc>
                  <a:txBody>
                    <a:bodyPr/>
                    <a:lstStyle/>
                    <a:p>
                      <a:pPr algn="just"/>
                      <a:r>
                        <a:rPr lang="en-GB" dirty="0"/>
                        <a:t>Intestate Succession under Section 8 HSA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i="1" dirty="0">
                          <a:latin typeface="Times New Roman" panose="02020603050405020304" pitchFamily="18" charset="0"/>
                          <a:cs typeface="Times New Roman" panose="02020603050405020304" pitchFamily="18" charset="0"/>
                        </a:rPr>
                        <a:t>Per capita</a:t>
                      </a:r>
                      <a:endParaRPr lang="en-GB" sz="2000" b="1" i="1" dirty="0">
                        <a:latin typeface="Times New Roman" panose="02020603050405020304" pitchFamily="18" charset="0"/>
                        <a:cs typeface="Times New Roman" panose="02020603050405020304" pitchFamily="18" charset="0"/>
                      </a:endParaRPr>
                    </a:p>
                    <a:p>
                      <a:pPr algn="ctr"/>
                      <a:endParaRPr lang="en-GB" sz="20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5318595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Special cases</a:t>
            </a:r>
            <a:endParaRPr lang="en-GB" dirty="0"/>
          </a:p>
        </p:txBody>
      </p:sp>
      <p:sp>
        <p:nvSpPr>
          <p:cNvPr id="3" name="Text Placeholder 2"/>
          <p:cNvSpPr>
            <a:spLocks noGrp="1"/>
          </p:cNvSpPr>
          <p:nvPr>
            <p:ph type="body" idx="1"/>
          </p:nvPr>
        </p:nvSpPr>
        <p:spPr/>
        <p:txBody>
          <a:bodyPr/>
          <a:lstStyle/>
          <a:p>
            <a:r>
              <a:rPr lang="en-IN" dirty="0"/>
              <a:t>Step Child, Adopted and Illegitimate</a:t>
            </a:r>
            <a:endParaRPr lang="en-GB" dirty="0"/>
          </a:p>
        </p:txBody>
      </p:sp>
    </p:spTree>
    <p:extLst>
      <p:ext uri="{BB962C8B-B14F-4D97-AF65-F5344CB8AC3E}">
        <p14:creationId xmlns:p14="http://schemas.microsoft.com/office/powerpoint/2010/main" val="15395180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236849355"/>
              </p:ext>
            </p:extLst>
          </p:nvPr>
        </p:nvGraphicFramePr>
        <p:xfrm>
          <a:off x="374848"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40535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Adopted Children</a:t>
            </a:r>
            <a:endParaRPr lang="en-GB" dirty="0"/>
          </a:p>
        </p:txBody>
      </p:sp>
      <p:sp>
        <p:nvSpPr>
          <p:cNvPr id="3" name="Content Placeholder 2"/>
          <p:cNvSpPr>
            <a:spLocks noGrp="1"/>
          </p:cNvSpPr>
          <p:nvPr>
            <p:ph sz="quarter" idx="1"/>
          </p:nvPr>
        </p:nvSpPr>
        <p:spPr/>
        <p:txBody>
          <a:bodyPr>
            <a:normAutofit fontScale="92500"/>
          </a:bodyPr>
          <a:lstStyle/>
          <a:p>
            <a:pPr algn="just">
              <a:lnSpc>
                <a:spcPct val="150000"/>
              </a:lnSpc>
            </a:pPr>
            <a:r>
              <a:rPr lang="en-GB" b="1" dirty="0"/>
              <a:t>S. 3(9) of Indian Succession Act</a:t>
            </a:r>
            <a:endParaRPr lang="en-GB" dirty="0"/>
          </a:p>
          <a:p>
            <a:pPr lvl="1" algn="just">
              <a:lnSpc>
                <a:spcPct val="150000"/>
              </a:lnSpc>
            </a:pPr>
            <a:r>
              <a:rPr lang="en-GB" dirty="0"/>
              <a:t>"Child includes a legitimate child and also an adopted child."</a:t>
            </a:r>
          </a:p>
          <a:p>
            <a:pPr algn="just"/>
            <a:r>
              <a:rPr lang="en-GB" b="1" dirty="0"/>
              <a:t>S. 12 of the Hindu Adoption and Maintenance Act, 1956</a:t>
            </a:r>
            <a:endParaRPr lang="en-GB" dirty="0"/>
          </a:p>
          <a:p>
            <a:pPr lvl="1" algn="just">
              <a:lnSpc>
                <a:spcPct val="150000"/>
              </a:lnSpc>
            </a:pPr>
            <a:r>
              <a:rPr lang="en-GB" dirty="0"/>
              <a:t>"An adopted child shall be deemed to be the child of his or her adoptive father and mother for all purposes with effect from the date of the adoption.“</a:t>
            </a:r>
          </a:p>
          <a:p>
            <a:pPr algn="just">
              <a:lnSpc>
                <a:spcPct val="150000"/>
              </a:lnSpc>
            </a:pPr>
            <a:r>
              <a:rPr lang="en-GB" b="1" dirty="0"/>
              <a:t>Adoption not recognised</a:t>
            </a:r>
          </a:p>
          <a:p>
            <a:pPr lvl="1" algn="just">
              <a:lnSpc>
                <a:spcPct val="150000"/>
              </a:lnSpc>
            </a:pPr>
            <a:r>
              <a:rPr lang="en-IN" dirty="0"/>
              <a:t>Islamic law (Kafala), Christian and Parsi law, </a:t>
            </a:r>
          </a:p>
        </p:txBody>
      </p:sp>
    </p:spTree>
    <p:extLst>
      <p:ext uri="{BB962C8B-B14F-4D97-AF65-F5344CB8AC3E}">
        <p14:creationId xmlns:p14="http://schemas.microsoft.com/office/powerpoint/2010/main" val="3713807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Illegitimate Children</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006934150"/>
              </p:ext>
            </p:extLst>
          </p:nvPr>
        </p:nvGraphicFramePr>
        <p:xfrm>
          <a:off x="457200" y="1219201"/>
          <a:ext cx="8229600" cy="2813454"/>
        </p:xfrm>
        <a:graphic>
          <a:graphicData uri="http://schemas.openxmlformats.org/drawingml/2006/table">
            <a:tbl>
              <a:tblPr firstRow="1" bandRow="1">
                <a:tableStyleId>{5C22544A-7EE6-4342-B048-85BDC9FD1C3A}</a:tableStyleId>
              </a:tblPr>
              <a:tblGrid>
                <a:gridCol w="4258816">
                  <a:extLst>
                    <a:ext uri="{9D8B030D-6E8A-4147-A177-3AD203B41FA5}">
                      <a16:colId xmlns="" xmlns:a16="http://schemas.microsoft.com/office/drawing/2014/main" val="20000"/>
                    </a:ext>
                  </a:extLst>
                </a:gridCol>
                <a:gridCol w="2088232">
                  <a:extLst>
                    <a:ext uri="{9D8B030D-6E8A-4147-A177-3AD203B41FA5}">
                      <a16:colId xmlns="" xmlns:a16="http://schemas.microsoft.com/office/drawing/2014/main" val="20001"/>
                    </a:ext>
                  </a:extLst>
                </a:gridCol>
                <a:gridCol w="1882552">
                  <a:extLst>
                    <a:ext uri="{9D8B030D-6E8A-4147-A177-3AD203B41FA5}">
                      <a16:colId xmlns="" xmlns:a16="http://schemas.microsoft.com/office/drawing/2014/main" val="20002"/>
                    </a:ext>
                  </a:extLst>
                </a:gridCol>
              </a:tblGrid>
              <a:tr h="582878">
                <a:tc>
                  <a:txBody>
                    <a:bodyPr/>
                    <a:lstStyle/>
                    <a:p>
                      <a:r>
                        <a:rPr lang="en-IN" dirty="0"/>
                        <a:t>Aspect</a:t>
                      </a:r>
                      <a:endParaRPr lang="en-GB" dirty="0"/>
                    </a:p>
                  </a:txBody>
                  <a:tcPr/>
                </a:tc>
                <a:tc>
                  <a:txBody>
                    <a:bodyPr/>
                    <a:lstStyle/>
                    <a:p>
                      <a:r>
                        <a:rPr lang="en-IN" dirty="0"/>
                        <a:t>Hindu Succession Act</a:t>
                      </a:r>
                      <a:endParaRPr lang="en-GB" dirty="0"/>
                    </a:p>
                  </a:txBody>
                  <a:tcPr/>
                </a:tc>
                <a:tc>
                  <a:txBody>
                    <a:bodyPr/>
                    <a:lstStyle/>
                    <a:p>
                      <a:r>
                        <a:rPr lang="en-IN" dirty="0"/>
                        <a:t>Indian Succession act</a:t>
                      </a:r>
                      <a:endParaRPr lang="en-GB" dirty="0"/>
                    </a:p>
                  </a:txBody>
                  <a:tcPr/>
                </a:tc>
                <a:extLst>
                  <a:ext uri="{0D108BD9-81ED-4DB2-BD59-A6C34878D82A}">
                    <a16:rowId xmlns="" xmlns:a16="http://schemas.microsoft.com/office/drawing/2014/main" val="10000"/>
                  </a:ext>
                </a:extLst>
              </a:tr>
              <a:tr h="582878">
                <a:tc>
                  <a:txBody>
                    <a:bodyPr/>
                    <a:lstStyle/>
                    <a:p>
                      <a:r>
                        <a:rPr lang="en-GB" dirty="0"/>
                        <a:t>Can illegitimate child inherit from father?</a:t>
                      </a:r>
                    </a:p>
                  </a:txBody>
                  <a:tcPr/>
                </a:tc>
                <a:tc>
                  <a:txBody>
                    <a:bodyPr/>
                    <a:lstStyle/>
                    <a:p>
                      <a:pPr algn="ctr"/>
                      <a:r>
                        <a:rPr lang="en-GB" dirty="0"/>
                        <a:t>❌ No</a:t>
                      </a:r>
                    </a:p>
                  </a:txBody>
                  <a:tcPr/>
                </a:tc>
                <a:tc>
                  <a:txBody>
                    <a:bodyPr/>
                    <a:lstStyle/>
                    <a:p>
                      <a:pPr algn="ctr"/>
                      <a:r>
                        <a:rPr lang="en-GB" dirty="0"/>
                        <a:t>❌ No</a:t>
                      </a:r>
                    </a:p>
                  </a:txBody>
                  <a:tcPr/>
                </a:tc>
                <a:extLst>
                  <a:ext uri="{0D108BD9-81ED-4DB2-BD59-A6C34878D82A}">
                    <a16:rowId xmlns="" xmlns:a16="http://schemas.microsoft.com/office/drawing/2014/main" val="10001"/>
                  </a:ext>
                </a:extLst>
              </a:tr>
              <a:tr h="582878">
                <a:tc>
                  <a:txBody>
                    <a:bodyPr/>
                    <a:lstStyle/>
                    <a:p>
                      <a:r>
                        <a:rPr lang="en-GB" dirty="0"/>
                        <a:t>Can illegitimate child inherit from mother?</a:t>
                      </a:r>
                    </a:p>
                  </a:txBody>
                  <a:tcPr/>
                </a:tc>
                <a:tc>
                  <a:txBody>
                    <a:bodyPr/>
                    <a:lstStyle/>
                    <a:p>
                      <a:pPr algn="ctr"/>
                      <a:r>
                        <a:rPr lang="en-GB" dirty="0"/>
                        <a:t>✅ Yes</a:t>
                      </a:r>
                    </a:p>
                  </a:txBody>
                  <a:tcPr/>
                </a:tc>
                <a:tc>
                  <a:txBody>
                    <a:bodyPr/>
                    <a:lstStyle/>
                    <a:p>
                      <a:pPr algn="ctr"/>
                      <a:r>
                        <a:rPr lang="en-GB" dirty="0"/>
                        <a:t>❌ No</a:t>
                      </a:r>
                    </a:p>
                  </a:txBody>
                  <a:tcPr/>
                </a:tc>
                <a:extLst>
                  <a:ext uri="{0D108BD9-81ED-4DB2-BD59-A6C34878D82A}">
                    <a16:rowId xmlns="" xmlns:a16="http://schemas.microsoft.com/office/drawing/2014/main" val="10002"/>
                  </a:ext>
                </a:extLst>
              </a:tr>
              <a:tr h="893214">
                <a:tc>
                  <a:txBody>
                    <a:bodyPr/>
                    <a:lstStyle/>
                    <a:p>
                      <a:r>
                        <a:rPr lang="en-GB" dirty="0"/>
                        <a:t>Are they recognized as legal heirs?</a:t>
                      </a:r>
                    </a:p>
                  </a:txBody>
                  <a:tcPr/>
                </a:tc>
                <a:tc>
                  <a:txBody>
                    <a:bodyPr/>
                    <a:lstStyle/>
                    <a:p>
                      <a:pPr algn="ctr"/>
                      <a:r>
                        <a:rPr lang="en-GB" dirty="0"/>
                        <a:t>✅ Yes</a:t>
                      </a:r>
                    </a:p>
                    <a:p>
                      <a:pPr algn="ctr"/>
                      <a:r>
                        <a:rPr lang="en-GB" dirty="0"/>
                        <a:t>(Mother’s line)</a:t>
                      </a:r>
                    </a:p>
                  </a:txBody>
                  <a:tcPr/>
                </a:tc>
                <a:tc>
                  <a:txBody>
                    <a:bodyPr/>
                    <a:lstStyle/>
                    <a:p>
                      <a:pPr algn="ctr"/>
                      <a:r>
                        <a:rPr lang="en-GB" dirty="0"/>
                        <a:t>❌ No</a:t>
                      </a:r>
                    </a:p>
                  </a:txBody>
                  <a:tcPr/>
                </a:tc>
                <a:extLst>
                  <a:ext uri="{0D108BD9-81ED-4DB2-BD59-A6C34878D82A}">
                    <a16:rowId xmlns="" xmlns:a16="http://schemas.microsoft.com/office/drawing/2014/main" val="10003"/>
                  </a:ext>
                </a:extLst>
              </a:tr>
            </a:tbl>
          </a:graphicData>
        </a:graphic>
      </p:graphicFrame>
      <p:sp>
        <p:nvSpPr>
          <p:cNvPr id="5" name="TextBox 4"/>
          <p:cNvSpPr txBox="1"/>
          <p:nvPr/>
        </p:nvSpPr>
        <p:spPr>
          <a:xfrm>
            <a:off x="467544" y="4149080"/>
            <a:ext cx="8208912" cy="220060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dirty="0"/>
              <a:t>Section 3(9) of ISA</a:t>
            </a:r>
            <a:r>
              <a:rPr lang="en-GB" sz="1600" dirty="0"/>
              <a:t> defines "child" as:</a:t>
            </a:r>
          </a:p>
          <a:p>
            <a:endParaRPr lang="en-GB" sz="900" dirty="0"/>
          </a:p>
          <a:p>
            <a:r>
              <a:rPr lang="en-GB" sz="1600" i="1" dirty="0"/>
              <a:t>"Child" includes a legitimate child and also an adopted child, </a:t>
            </a:r>
            <a:r>
              <a:rPr lang="en-GB" sz="1600" i="1" u="sng" dirty="0">
                <a:solidFill>
                  <a:srgbClr val="FF0000"/>
                </a:solidFill>
              </a:rPr>
              <a:t>but not an illegitimate child</a:t>
            </a:r>
            <a:r>
              <a:rPr lang="en-GB" sz="1600" i="1" dirty="0">
                <a:solidFill>
                  <a:srgbClr val="FF0000"/>
                </a:solidFill>
              </a:rPr>
              <a:t>.</a:t>
            </a:r>
          </a:p>
          <a:p>
            <a:endParaRPr lang="en-GB" sz="1600" b="1" dirty="0"/>
          </a:p>
          <a:p>
            <a:r>
              <a:rPr lang="en-GB" sz="1600" b="1" dirty="0"/>
              <a:t>Section 3(1)(j) of HAS Explanation</a:t>
            </a:r>
            <a:r>
              <a:rPr lang="en-GB" sz="1600" dirty="0"/>
              <a:t>:</a:t>
            </a:r>
          </a:p>
          <a:p>
            <a:endParaRPr lang="en-GB" sz="1600" i="1" dirty="0"/>
          </a:p>
          <a:p>
            <a:r>
              <a:rPr lang="en-GB" sz="1600" i="1" dirty="0"/>
              <a:t>"The expressions 'related' or 'relatives' shall be construed to </a:t>
            </a:r>
            <a:r>
              <a:rPr lang="en-GB" sz="1600" i="1" u="sng" dirty="0">
                <a:solidFill>
                  <a:schemeClr val="accent1"/>
                </a:solidFill>
              </a:rPr>
              <a:t>include illegitimate children </a:t>
            </a:r>
            <a:r>
              <a:rPr lang="en-GB" sz="1600" i="1" dirty="0"/>
              <a:t>in relation to their mother and to one another."</a:t>
            </a:r>
          </a:p>
          <a:p>
            <a:endParaRPr lang="en-GB" sz="1600" i="1" dirty="0"/>
          </a:p>
        </p:txBody>
      </p:sp>
    </p:spTree>
    <p:extLst>
      <p:ext uri="{BB962C8B-B14F-4D97-AF65-F5344CB8AC3E}">
        <p14:creationId xmlns:p14="http://schemas.microsoft.com/office/powerpoint/2010/main" val="1740414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Jurisprudence</a:t>
            </a:r>
            <a:endParaRPr lang="en-GB" dirty="0"/>
          </a:p>
        </p:txBody>
      </p:sp>
      <p:sp>
        <p:nvSpPr>
          <p:cNvPr id="3" name="Content Placeholder 2"/>
          <p:cNvSpPr>
            <a:spLocks noGrp="1"/>
          </p:cNvSpPr>
          <p:nvPr>
            <p:ph sz="quarter" idx="1"/>
          </p:nvPr>
        </p:nvSpPr>
        <p:spPr/>
        <p:txBody>
          <a:bodyPr>
            <a:normAutofit fontScale="92500" lnSpcReduction="10000"/>
          </a:bodyPr>
          <a:lstStyle/>
          <a:p>
            <a:pPr>
              <a:lnSpc>
                <a:spcPct val="150000"/>
              </a:lnSpc>
            </a:pPr>
            <a:r>
              <a:rPr lang="en-GB" sz="2000" b="1" dirty="0" err="1"/>
              <a:t>Bharatha</a:t>
            </a:r>
            <a:r>
              <a:rPr lang="en-GB" sz="2000" b="1" dirty="0"/>
              <a:t> </a:t>
            </a:r>
            <a:r>
              <a:rPr lang="en-GB" sz="2000" b="1" dirty="0" err="1"/>
              <a:t>Matha</a:t>
            </a:r>
            <a:r>
              <a:rPr lang="en-GB" sz="2000" b="1" dirty="0"/>
              <a:t> v. R. </a:t>
            </a:r>
            <a:r>
              <a:rPr lang="en-GB" sz="2000" b="1" dirty="0" err="1"/>
              <a:t>Vijaya</a:t>
            </a:r>
            <a:r>
              <a:rPr lang="en-GB" sz="2000" b="1" dirty="0"/>
              <a:t> </a:t>
            </a:r>
            <a:r>
              <a:rPr lang="en-GB" sz="2000" b="1" dirty="0" err="1"/>
              <a:t>Renganathan</a:t>
            </a:r>
            <a:r>
              <a:rPr lang="en-GB" sz="2000" b="1" dirty="0"/>
              <a:t> [(2010) 11 SCC 483]</a:t>
            </a:r>
          </a:p>
          <a:p>
            <a:pPr lvl="1">
              <a:lnSpc>
                <a:spcPct val="150000"/>
              </a:lnSpc>
            </a:pPr>
            <a:r>
              <a:rPr lang="en-GB" sz="1700" dirty="0"/>
              <a:t>Even if a child is born from a marriage that is void (e.g., second wife while the first wife is alive), the child is </a:t>
            </a:r>
            <a:r>
              <a:rPr lang="en-GB" sz="1700" b="1" dirty="0"/>
              <a:t>legitimate with respect to the parents</a:t>
            </a:r>
            <a:r>
              <a:rPr lang="en-GB" sz="1700" dirty="0"/>
              <a:t>, meaning they can inherit </a:t>
            </a:r>
            <a:r>
              <a:rPr lang="en-GB" sz="1700" b="1" dirty="0"/>
              <a:t>self-acquired property</a:t>
            </a:r>
            <a:r>
              <a:rPr lang="en-GB" sz="1700" dirty="0"/>
              <a:t> of both mother and father.</a:t>
            </a:r>
          </a:p>
          <a:p>
            <a:pPr>
              <a:lnSpc>
                <a:spcPct val="150000"/>
              </a:lnSpc>
            </a:pPr>
            <a:r>
              <a:rPr lang="en-GB" sz="2000" b="1" dirty="0" err="1"/>
              <a:t>Revanasiddappa</a:t>
            </a:r>
            <a:r>
              <a:rPr lang="en-GB" sz="2000" b="1" dirty="0"/>
              <a:t> &amp; </a:t>
            </a:r>
            <a:r>
              <a:rPr lang="en-GB" sz="2000" b="1" dirty="0" err="1"/>
              <a:t>Anr</a:t>
            </a:r>
            <a:r>
              <a:rPr lang="en-GB" sz="2000" b="1" dirty="0"/>
              <a:t>. v. </a:t>
            </a:r>
            <a:r>
              <a:rPr lang="en-GB" sz="2000" b="1" dirty="0" err="1"/>
              <a:t>Mallikarjun</a:t>
            </a:r>
            <a:r>
              <a:rPr lang="en-GB" sz="2000" b="1" dirty="0"/>
              <a:t> &amp; </a:t>
            </a:r>
            <a:r>
              <a:rPr lang="en-GB" sz="2000" b="1" dirty="0" err="1"/>
              <a:t>Ors</a:t>
            </a:r>
            <a:r>
              <a:rPr lang="en-GB" sz="2000" b="1" dirty="0"/>
              <a:t>.</a:t>
            </a:r>
            <a:r>
              <a:rPr lang="en-GB" sz="2000" dirty="0"/>
              <a:t> [(2011) 11 SCC 1]</a:t>
            </a:r>
          </a:p>
          <a:p>
            <a:pPr lvl="1">
              <a:lnSpc>
                <a:spcPct val="150000"/>
              </a:lnSpc>
            </a:pPr>
            <a:r>
              <a:rPr lang="en-GB" sz="1800" dirty="0"/>
              <a:t>"The child born of such a relationship is innocent and is entitled to all the rights which are given to children born out of valid marriages."</a:t>
            </a:r>
          </a:p>
          <a:p>
            <a:pPr lvl="1">
              <a:lnSpc>
                <a:spcPct val="150000"/>
              </a:lnSpc>
            </a:pPr>
            <a:r>
              <a:rPr lang="en-GB" sz="1800" dirty="0"/>
              <a:t>However, the inheritance is </a:t>
            </a:r>
            <a:r>
              <a:rPr lang="en-GB" sz="1800" b="1" dirty="0"/>
              <a:t>limited to the self-acquired property</a:t>
            </a:r>
            <a:r>
              <a:rPr lang="en-GB" sz="1800" dirty="0"/>
              <a:t> of the father, </a:t>
            </a:r>
            <a:r>
              <a:rPr lang="en-GB" sz="1800" b="1" dirty="0"/>
              <a:t>not ancestral coparcenary property</a:t>
            </a:r>
            <a:r>
              <a:rPr lang="en-GB" sz="1800" dirty="0"/>
              <a:t>.</a:t>
            </a:r>
          </a:p>
          <a:p>
            <a:pPr>
              <a:lnSpc>
                <a:spcPct val="150000"/>
              </a:lnSpc>
            </a:pPr>
            <a:r>
              <a:rPr lang="en-GB" sz="2000" b="1" dirty="0" err="1"/>
              <a:t>Valliammal</a:t>
            </a:r>
            <a:r>
              <a:rPr lang="en-GB" sz="2000" b="1" dirty="0"/>
              <a:t> v. </a:t>
            </a:r>
            <a:r>
              <a:rPr lang="en-GB" sz="2000" b="1" dirty="0" err="1"/>
              <a:t>Subramaniam</a:t>
            </a:r>
            <a:r>
              <a:rPr lang="en-GB" sz="2000" dirty="0"/>
              <a:t> [(2004) 8 SCC 726]</a:t>
            </a:r>
          </a:p>
          <a:p>
            <a:pPr lvl="1">
              <a:lnSpc>
                <a:spcPct val="150000"/>
              </a:lnSpc>
            </a:pPr>
            <a:r>
              <a:rPr lang="en-GB" sz="1800" dirty="0"/>
              <a:t>A child born out of a </a:t>
            </a:r>
            <a:r>
              <a:rPr lang="en-GB" sz="1800" b="1" dirty="0"/>
              <a:t>void marriage</a:t>
            </a:r>
            <a:r>
              <a:rPr lang="en-GB" sz="1800" dirty="0"/>
              <a:t> is entitled to inherit </a:t>
            </a:r>
            <a:r>
              <a:rPr lang="en-GB" sz="1800" b="1" dirty="0"/>
              <a:t>only the parents' property</a:t>
            </a:r>
            <a:r>
              <a:rPr lang="en-GB" sz="1800" dirty="0"/>
              <a:t>, not property through joint family or coparcenary property.</a:t>
            </a:r>
          </a:p>
        </p:txBody>
      </p:sp>
    </p:spTree>
    <p:extLst>
      <p:ext uri="{BB962C8B-B14F-4D97-AF65-F5344CB8AC3E}">
        <p14:creationId xmlns:p14="http://schemas.microsoft.com/office/powerpoint/2010/main" val="21750284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85CBA1-8954-9A47-A22A-8FC06C613C3E}"/>
              </a:ext>
            </a:extLst>
          </p:cNvPr>
          <p:cNvSpPr>
            <a:spLocks noGrp="1"/>
          </p:cNvSpPr>
          <p:nvPr>
            <p:ph type="title"/>
          </p:nvPr>
        </p:nvSpPr>
        <p:spPr/>
        <p:txBody>
          <a:bodyPr/>
          <a:lstStyle/>
          <a:p>
            <a:r>
              <a:rPr lang="en-US" dirty="0"/>
              <a:t>Status of Live in Relations</a:t>
            </a:r>
          </a:p>
        </p:txBody>
      </p:sp>
      <p:graphicFrame>
        <p:nvGraphicFramePr>
          <p:cNvPr id="4" name="Content Placeholder 3">
            <a:extLst>
              <a:ext uri="{FF2B5EF4-FFF2-40B4-BE49-F238E27FC236}">
                <a16:creationId xmlns="" xmlns:a16="http://schemas.microsoft.com/office/drawing/2014/main" id="{015EE29A-A846-094C-DD91-AFD8AD8DF026}"/>
              </a:ext>
            </a:extLst>
          </p:cNvPr>
          <p:cNvGraphicFramePr>
            <a:graphicFrameLocks noGrp="1"/>
          </p:cNvGraphicFramePr>
          <p:nvPr>
            <p:ph sz="quarter" idx="1"/>
            <p:extLst>
              <p:ext uri="{D42A27DB-BD31-4B8C-83A1-F6EECF244321}">
                <p14:modId xmlns:p14="http://schemas.microsoft.com/office/powerpoint/2010/main" val="117378266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2252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2008" y="188640"/>
            <a:ext cx="6660232" cy="990600"/>
          </a:xfrm>
        </p:spPr>
        <p:txBody>
          <a:bodyPr>
            <a:normAutofit/>
          </a:bodyPr>
          <a:lstStyle/>
          <a:p>
            <a:r>
              <a:rPr lang="en-IN" sz="4000" dirty="0">
                <a:solidFill>
                  <a:schemeClr val="accent1"/>
                </a:solidFill>
              </a:rPr>
              <a:t>Inter religion marriage</a:t>
            </a:r>
            <a:endParaRPr lang="en-GB" sz="4000" dirty="0">
              <a:solidFill>
                <a:schemeClr val="accent1"/>
              </a:solidFill>
            </a:endParaRPr>
          </a:p>
        </p:txBody>
      </p:sp>
      <p:sp>
        <p:nvSpPr>
          <p:cNvPr id="3" name="Rectangle 2">
            <a:extLst>
              <a:ext uri="{FF2B5EF4-FFF2-40B4-BE49-F238E27FC236}">
                <a16:creationId xmlns="" xmlns:a16="http://schemas.microsoft.com/office/drawing/2014/main" id="{6E2510EF-F21B-422C-F31B-B1DDC3D093C7}"/>
              </a:ext>
            </a:extLst>
          </p:cNvPr>
          <p:cNvSpPr/>
          <p:nvPr/>
        </p:nvSpPr>
        <p:spPr>
          <a:xfrm>
            <a:off x="683568" y="2343433"/>
            <a:ext cx="3707904" cy="4032447"/>
          </a:xfrm>
          <a:prstGeom prst="rect">
            <a:avLst/>
          </a:prstGeom>
        </p:spPr>
        <p:style>
          <a:lnRef idx="2">
            <a:schemeClr val="accent1"/>
          </a:lnRef>
          <a:fillRef idx="1">
            <a:schemeClr val="lt1"/>
          </a:fillRef>
          <a:effectRef idx="0">
            <a:schemeClr val="accent1"/>
          </a:effectRef>
          <a:fontRef idx="minor">
            <a:schemeClr val="dk1"/>
          </a:fontRef>
        </p:style>
        <p:txBody>
          <a:bodyPr/>
          <a:lstStyle/>
          <a:p>
            <a:pPr lvl="0" algn="just" rtl="0">
              <a:lnSpc>
                <a:spcPct val="200000"/>
              </a:lnSpc>
            </a:pPr>
            <a:r>
              <a:rPr lang="en-GB" dirty="0"/>
              <a:t>If bride and groom following different religion marry under the Special Marriage Act then Indian Succession Act, 1925 (ISA) applies for both husband and wife and their children (</a:t>
            </a:r>
            <a:r>
              <a:rPr lang="en-IN" dirty="0"/>
              <a:t>Section 33 and 34 of ISA)</a:t>
            </a:r>
            <a:endParaRPr lang="en-GB" dirty="0"/>
          </a:p>
        </p:txBody>
      </p:sp>
      <p:pic>
        <p:nvPicPr>
          <p:cNvPr id="7170" name="Picture 2" descr="Indian Groom Illustration Stock Illustrations – 901 Indian Groom  Illustration Stock Illustrations, Vectors &amp; Clipart - Dreamstime">
            <a:extLst>
              <a:ext uri="{FF2B5EF4-FFF2-40B4-BE49-F238E27FC236}">
                <a16:creationId xmlns="" xmlns:a16="http://schemas.microsoft.com/office/drawing/2014/main" id="{41877281-F5EB-F841-4DD4-F792BB49E2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050" r="32150" b="26971"/>
          <a:stretch/>
        </p:blipFill>
        <p:spPr bwMode="auto">
          <a:xfrm>
            <a:off x="4860032" y="1196752"/>
            <a:ext cx="2592288" cy="56670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7E1F59E4-80DD-69B7-4AE5-97F60BD0099F}"/>
              </a:ext>
            </a:extLst>
          </p:cNvPr>
          <p:cNvPicPr>
            <a:picLocks noChangeAspect="1"/>
          </p:cNvPicPr>
          <p:nvPr/>
        </p:nvPicPr>
        <p:blipFill>
          <a:blip r:embed="rId3"/>
          <a:stretch>
            <a:fillRect/>
          </a:stretch>
        </p:blipFill>
        <p:spPr>
          <a:xfrm>
            <a:off x="7282701" y="1412776"/>
            <a:ext cx="1657581" cy="5393305"/>
          </a:xfrm>
          <a:prstGeom prst="rect">
            <a:avLst/>
          </a:prstGeom>
          <a:ln>
            <a:noFill/>
          </a:ln>
          <a:effectLst>
            <a:softEdge rad="112500"/>
          </a:effectLst>
        </p:spPr>
      </p:pic>
    </p:spTree>
    <p:extLst>
      <p:ext uri="{BB962C8B-B14F-4D97-AF65-F5344CB8AC3E}">
        <p14:creationId xmlns:p14="http://schemas.microsoft.com/office/powerpoint/2010/main" val="24688859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Section 33 and 34 of ISA</a:t>
            </a:r>
            <a:endParaRPr lang="en-GB" dirty="0"/>
          </a:p>
        </p:txBody>
      </p:sp>
      <p:sp>
        <p:nvSpPr>
          <p:cNvPr id="3" name="Content Placeholder 2"/>
          <p:cNvSpPr>
            <a:spLocks noGrp="1"/>
          </p:cNvSpPr>
          <p:nvPr>
            <p:ph sz="quarter" idx="1"/>
          </p:nvPr>
        </p:nvSpPr>
        <p:spPr/>
        <p:txBody>
          <a:bodyPr>
            <a:normAutofit/>
          </a:bodyPr>
          <a:lstStyle/>
          <a:p>
            <a:pPr algn="just"/>
            <a:r>
              <a:rPr lang="en-GB" b="1" dirty="0"/>
              <a:t>Wife</a:t>
            </a:r>
            <a:r>
              <a:rPr lang="en-GB" dirty="0"/>
              <a:t> and </a:t>
            </a:r>
            <a:r>
              <a:rPr lang="en-GB" b="1" dirty="0"/>
              <a:t>Children</a:t>
            </a:r>
            <a:r>
              <a:rPr lang="en-GB" dirty="0"/>
              <a:t> </a:t>
            </a:r>
          </a:p>
          <a:p>
            <a:pPr lvl="1" algn="just"/>
            <a:r>
              <a:rPr lang="en-GB" dirty="0"/>
              <a:t>The property will be divided between the wife and children equally.</a:t>
            </a:r>
          </a:p>
          <a:p>
            <a:pPr algn="just"/>
            <a:r>
              <a:rPr lang="en-GB" b="1" dirty="0"/>
              <a:t>Wife only</a:t>
            </a:r>
            <a:r>
              <a:rPr lang="en-GB" dirty="0"/>
              <a:t> (no children, no parents)</a:t>
            </a:r>
          </a:p>
          <a:p>
            <a:pPr lvl="1" algn="just"/>
            <a:r>
              <a:rPr lang="en-GB" dirty="0"/>
              <a:t>The wife inherits </a:t>
            </a:r>
            <a:r>
              <a:rPr lang="en-GB" b="1" dirty="0"/>
              <a:t>all</a:t>
            </a:r>
            <a:r>
              <a:rPr lang="en-GB" dirty="0"/>
              <a:t> the property.</a:t>
            </a:r>
          </a:p>
          <a:p>
            <a:pPr algn="just"/>
            <a:r>
              <a:rPr lang="en-GB" b="1" dirty="0"/>
              <a:t>Wife and no children but parents alive</a:t>
            </a:r>
            <a:endParaRPr lang="en-GB" dirty="0"/>
          </a:p>
          <a:p>
            <a:pPr lvl="1" algn="just"/>
            <a:r>
              <a:rPr lang="en-GB" dirty="0"/>
              <a:t>The wife gets </a:t>
            </a:r>
            <a:r>
              <a:rPr lang="en-GB" b="1" dirty="0"/>
              <a:t>half</a:t>
            </a:r>
            <a:r>
              <a:rPr lang="en-GB" dirty="0"/>
              <a:t> (50%) of the property.</a:t>
            </a:r>
          </a:p>
          <a:p>
            <a:pPr lvl="1" algn="just"/>
            <a:r>
              <a:rPr lang="en-GB" dirty="0"/>
              <a:t>The parents get the remaining </a:t>
            </a:r>
            <a:r>
              <a:rPr lang="en-GB" b="1" dirty="0"/>
              <a:t>half</a:t>
            </a:r>
            <a:r>
              <a:rPr lang="en-GB" dirty="0"/>
              <a:t> (50%).</a:t>
            </a:r>
          </a:p>
          <a:p>
            <a:pPr algn="just"/>
            <a:endParaRPr lang="en-GB" dirty="0"/>
          </a:p>
        </p:txBody>
      </p:sp>
    </p:spTree>
    <p:extLst>
      <p:ext uri="{BB962C8B-B14F-4D97-AF65-F5344CB8AC3E}">
        <p14:creationId xmlns:p14="http://schemas.microsoft.com/office/powerpoint/2010/main" val="42768675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E2F033-56AF-9C90-4E60-B9B66299FAAA}"/>
              </a:ext>
            </a:extLst>
          </p:cNvPr>
          <p:cNvSpPr>
            <a:spLocks noGrp="1"/>
          </p:cNvSpPr>
          <p:nvPr>
            <p:ph type="title" idx="4294967295"/>
          </p:nvPr>
        </p:nvSpPr>
        <p:spPr>
          <a:xfrm>
            <a:off x="230832" y="152400"/>
            <a:ext cx="8229600" cy="990600"/>
          </a:xfrm>
        </p:spPr>
        <p:txBody>
          <a:bodyPr/>
          <a:lstStyle/>
          <a:p>
            <a:r>
              <a:rPr lang="en-US" dirty="0">
                <a:solidFill>
                  <a:srgbClr val="00B050"/>
                </a:solidFill>
              </a:rPr>
              <a:t>Islamic Succession Rules</a:t>
            </a:r>
          </a:p>
        </p:txBody>
      </p:sp>
      <p:sp>
        <p:nvSpPr>
          <p:cNvPr id="3" name="Content Placeholder 2">
            <a:extLst>
              <a:ext uri="{FF2B5EF4-FFF2-40B4-BE49-F238E27FC236}">
                <a16:creationId xmlns="" xmlns:a16="http://schemas.microsoft.com/office/drawing/2014/main" id="{1E71182F-7B39-694A-CE63-BB444D6FDA99}"/>
              </a:ext>
            </a:extLst>
          </p:cNvPr>
          <p:cNvSpPr>
            <a:spLocks noGrp="1"/>
          </p:cNvSpPr>
          <p:nvPr>
            <p:ph sz="quarter" idx="4294967295"/>
          </p:nvPr>
        </p:nvSpPr>
        <p:spPr>
          <a:xfrm>
            <a:off x="386457" y="1341438"/>
            <a:ext cx="4473575" cy="4937125"/>
          </a:xfrm>
        </p:spPr>
        <p:style>
          <a:lnRef idx="2">
            <a:schemeClr val="accent1"/>
          </a:lnRef>
          <a:fillRef idx="1">
            <a:schemeClr val="lt1"/>
          </a:fillRef>
          <a:effectRef idx="0">
            <a:schemeClr val="accent1"/>
          </a:effectRef>
          <a:fontRef idx="minor">
            <a:schemeClr val="dk1"/>
          </a:fontRef>
        </p:style>
        <p:txBody>
          <a:bodyPr>
            <a:normAutofit/>
          </a:bodyPr>
          <a:lstStyle/>
          <a:p>
            <a:pPr>
              <a:lnSpc>
                <a:spcPct val="150000"/>
              </a:lnSpc>
            </a:pPr>
            <a:r>
              <a:rPr lang="en-US" sz="2000" dirty="0"/>
              <a:t>Only 1/3</a:t>
            </a:r>
            <a:r>
              <a:rPr lang="en-US" sz="2000" baseline="30000" dirty="0"/>
              <a:t>rd</a:t>
            </a:r>
            <a:r>
              <a:rPr lang="en-US" sz="2000" dirty="0"/>
              <a:t> passes through Will and remaining as per Shariat law</a:t>
            </a:r>
          </a:p>
          <a:p>
            <a:pPr>
              <a:lnSpc>
                <a:spcPct val="150000"/>
              </a:lnSpc>
            </a:pPr>
            <a:r>
              <a:rPr lang="en-US" sz="2000" dirty="0"/>
              <a:t>Sect specific Rules</a:t>
            </a:r>
          </a:p>
          <a:p>
            <a:pPr lvl="1">
              <a:lnSpc>
                <a:spcPct val="150000"/>
              </a:lnSpc>
            </a:pPr>
            <a:r>
              <a:rPr lang="en-US" sz="2000" dirty="0"/>
              <a:t>Sunni</a:t>
            </a:r>
          </a:p>
          <a:p>
            <a:pPr lvl="1">
              <a:lnSpc>
                <a:spcPct val="150000"/>
              </a:lnSpc>
            </a:pPr>
            <a:r>
              <a:rPr lang="en-US" sz="2000" dirty="0"/>
              <a:t>Shia</a:t>
            </a:r>
          </a:p>
          <a:p>
            <a:pPr lvl="1">
              <a:lnSpc>
                <a:spcPct val="150000"/>
              </a:lnSpc>
            </a:pPr>
            <a:r>
              <a:rPr lang="en-US" sz="2000" dirty="0"/>
              <a:t>Khoja</a:t>
            </a:r>
          </a:p>
          <a:p>
            <a:pPr lvl="2">
              <a:lnSpc>
                <a:spcPct val="150000"/>
              </a:lnSpc>
            </a:pPr>
            <a:r>
              <a:rPr lang="en-US" sz="1600" dirty="0"/>
              <a:t>Aga Khan, Zulfikar Ali Bhutto, M.A. Jinnah</a:t>
            </a:r>
          </a:p>
          <a:p>
            <a:pPr lvl="2">
              <a:lnSpc>
                <a:spcPct val="150000"/>
              </a:lnSpc>
            </a:pPr>
            <a:r>
              <a:rPr lang="en-US" sz="1600" dirty="0"/>
              <a:t>Muslim Personal Law (Shariat) Application Act, 1937</a:t>
            </a:r>
          </a:p>
        </p:txBody>
      </p:sp>
      <p:pic>
        <p:nvPicPr>
          <p:cNvPr id="1030" name="Picture 6" descr="Mosque Logo PNGs for Free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916832"/>
            <a:ext cx="2880320"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632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D4BBC08-91FE-B19F-B1EF-C8909DA65D37}"/>
            </a:ext>
          </a:extLst>
        </p:cNvPr>
        <p:cNvGrpSpPr/>
        <p:nvPr/>
      </p:nvGrpSpPr>
      <p:grpSpPr>
        <a:xfrm>
          <a:off x="0" y="0"/>
          <a:ext cx="0" cy="0"/>
          <a:chOff x="0" y="0"/>
          <a:chExt cx="0" cy="0"/>
        </a:xfrm>
      </p:grpSpPr>
      <p:pic>
        <p:nvPicPr>
          <p:cNvPr id="2" name="Image 0" descr="preencoded.png">
            <a:extLst>
              <a:ext uri="{FF2B5EF4-FFF2-40B4-BE49-F238E27FC236}">
                <a16:creationId xmlns="" xmlns:a16="http://schemas.microsoft.com/office/drawing/2014/main" id="{C78F46E7-4666-84BB-26FF-FB6B6BF450D3}"/>
              </a:ext>
            </a:extLst>
          </p:cNvPr>
          <p:cNvPicPr>
            <a:picLocks noChangeAspect="1"/>
          </p:cNvPicPr>
          <p:nvPr/>
        </p:nvPicPr>
        <p:blipFill>
          <a:blip r:embed="rId2"/>
          <a:stretch>
            <a:fillRect/>
          </a:stretch>
        </p:blipFill>
        <p:spPr>
          <a:xfrm>
            <a:off x="0" y="0"/>
            <a:ext cx="9144000" cy="1772022"/>
          </a:xfrm>
          <a:prstGeom prst="rect">
            <a:avLst/>
          </a:prstGeom>
        </p:spPr>
      </p:pic>
      <p:sp>
        <p:nvSpPr>
          <p:cNvPr id="3" name="Text 0">
            <a:extLst>
              <a:ext uri="{FF2B5EF4-FFF2-40B4-BE49-F238E27FC236}">
                <a16:creationId xmlns="" xmlns:a16="http://schemas.microsoft.com/office/drawing/2014/main" id="{F7C871E6-E326-B1C6-D060-D895EC9E2429}"/>
              </a:ext>
            </a:extLst>
          </p:cNvPr>
          <p:cNvSpPr/>
          <p:nvPr/>
        </p:nvSpPr>
        <p:spPr>
          <a:xfrm>
            <a:off x="539552" y="2204864"/>
            <a:ext cx="5718215"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Litigation et al</a:t>
            </a:r>
            <a:endParaRPr lang="en-US" sz="4450" dirty="0"/>
          </a:p>
        </p:txBody>
      </p:sp>
      <p:sp>
        <p:nvSpPr>
          <p:cNvPr id="4" name="Rectangle 3">
            <a:extLst>
              <a:ext uri="{FF2B5EF4-FFF2-40B4-BE49-F238E27FC236}">
                <a16:creationId xmlns="" xmlns:a16="http://schemas.microsoft.com/office/drawing/2014/main" id="{84854B56-40F6-536A-E4E9-537B95D58A3F}"/>
              </a:ext>
            </a:extLst>
          </p:cNvPr>
          <p:cNvSpPr/>
          <p:nvPr/>
        </p:nvSpPr>
        <p:spPr>
          <a:xfrm>
            <a:off x="539552" y="3429000"/>
            <a:ext cx="3600400" cy="2308324"/>
          </a:xfrm>
          <a:prstGeom prst="rect">
            <a:avLst/>
          </a:prstGeom>
        </p:spPr>
        <p:txBody>
          <a:bodyPr wrap="square">
            <a:spAutoFit/>
          </a:bodyPr>
          <a:lstStyle/>
          <a:p>
            <a:pPr marL="342900" indent="-342900" algn="just">
              <a:buSzPct val="100000"/>
              <a:buChar char="•"/>
            </a:pPr>
            <a:r>
              <a:rPr lang="en-US" dirty="0">
                <a:solidFill>
                  <a:srgbClr val="15213F"/>
                </a:solidFill>
                <a:latin typeface="Roboto" pitchFamily="34" charset="0"/>
                <a:ea typeface="Roboto" pitchFamily="34" charset="-122"/>
                <a:cs typeface="Roboto" pitchFamily="34" charset="-120"/>
              </a:rPr>
              <a:t>76% of civil disputes are family and property disputes</a:t>
            </a:r>
          </a:p>
          <a:p>
            <a:pPr algn="just">
              <a:buSzPct val="100000"/>
            </a:pPr>
            <a:endParaRPr lang="en-US" dirty="0">
              <a:solidFill>
                <a:srgbClr val="15213F"/>
              </a:solidFill>
              <a:latin typeface="Roboto" pitchFamily="34" charset="0"/>
              <a:ea typeface="Roboto" pitchFamily="34" charset="-122"/>
              <a:cs typeface="Roboto" pitchFamily="34" charset="-120"/>
            </a:endParaRPr>
          </a:p>
          <a:p>
            <a:pPr marL="342900" indent="-342900" algn="just">
              <a:buSzPct val="100000"/>
              <a:buChar char="•"/>
            </a:pPr>
            <a:r>
              <a:rPr lang="en-US" dirty="0">
                <a:solidFill>
                  <a:srgbClr val="15213F"/>
                </a:solidFill>
                <a:latin typeface="Roboto" pitchFamily="34" charset="0"/>
                <a:ea typeface="Roboto" pitchFamily="34" charset="-122"/>
                <a:cs typeface="Roboto" pitchFamily="34" charset="-120"/>
              </a:rPr>
              <a:t>41503 out of 46000 </a:t>
            </a:r>
            <a:r>
              <a:rPr lang="en-US" dirty="0" err="1">
                <a:solidFill>
                  <a:srgbClr val="15213F"/>
                </a:solidFill>
                <a:latin typeface="Roboto" pitchFamily="34" charset="0"/>
                <a:ea typeface="Roboto" pitchFamily="34" charset="-122"/>
                <a:cs typeface="Roboto" pitchFamily="34" charset="-120"/>
              </a:rPr>
              <a:t>mediaition</a:t>
            </a:r>
            <a:r>
              <a:rPr lang="en-US" dirty="0">
                <a:solidFill>
                  <a:srgbClr val="15213F"/>
                </a:solidFill>
                <a:latin typeface="Roboto" pitchFamily="34" charset="0"/>
                <a:ea typeface="Roboto" pitchFamily="34" charset="-122"/>
                <a:cs typeface="Roboto" pitchFamily="34" charset="-120"/>
              </a:rPr>
              <a:t> cases are family </a:t>
            </a:r>
            <a:r>
              <a:rPr lang="en-US" dirty="0" smtClean="0">
                <a:solidFill>
                  <a:srgbClr val="15213F"/>
                </a:solidFill>
                <a:latin typeface="Roboto" pitchFamily="34" charset="0"/>
                <a:ea typeface="Roboto" pitchFamily="34" charset="-122"/>
                <a:cs typeface="Roboto" pitchFamily="34" charset="-120"/>
              </a:rPr>
              <a:t>disputes</a:t>
            </a:r>
          </a:p>
          <a:p>
            <a:pPr algn="just">
              <a:buSzPct val="100000"/>
            </a:pPr>
            <a:endParaRPr lang="en-US" dirty="0" smtClean="0">
              <a:solidFill>
                <a:srgbClr val="15213F"/>
              </a:solidFill>
              <a:latin typeface="Roboto" pitchFamily="34" charset="0"/>
              <a:ea typeface="Roboto" pitchFamily="34" charset="-122"/>
              <a:cs typeface="Roboto" pitchFamily="34" charset="-120"/>
            </a:endParaRPr>
          </a:p>
          <a:p>
            <a:pPr marL="342900" indent="-342900" algn="just">
              <a:buSzPct val="100000"/>
              <a:buChar char="•"/>
            </a:pPr>
            <a:r>
              <a:rPr lang="en-US" dirty="0" smtClean="0">
                <a:solidFill>
                  <a:srgbClr val="15213F"/>
                </a:solidFill>
                <a:latin typeface="Roboto" pitchFamily="34" charset="0"/>
                <a:ea typeface="Roboto" pitchFamily="34" charset="-122"/>
                <a:cs typeface="Roboto" pitchFamily="34" charset="-120"/>
              </a:rPr>
              <a:t>More than Rs.2 Lakh </a:t>
            </a:r>
            <a:r>
              <a:rPr lang="en-US" dirty="0" err="1" smtClean="0">
                <a:solidFill>
                  <a:srgbClr val="15213F"/>
                </a:solidFill>
                <a:latin typeface="Roboto" pitchFamily="34" charset="0"/>
                <a:ea typeface="Roboto" pitchFamily="34" charset="-122"/>
                <a:cs typeface="Roboto" pitchFamily="34" charset="-120"/>
              </a:rPr>
              <a:t>crores</a:t>
            </a:r>
            <a:r>
              <a:rPr lang="en-US" dirty="0" smtClean="0">
                <a:solidFill>
                  <a:srgbClr val="15213F"/>
                </a:solidFill>
                <a:latin typeface="Roboto" pitchFamily="34" charset="0"/>
                <a:ea typeface="Roboto" pitchFamily="34" charset="-122"/>
                <a:cs typeface="Roboto" pitchFamily="34" charset="-120"/>
              </a:rPr>
              <a:t> unclaimed in Banks, LIC, PF</a:t>
            </a:r>
            <a:endParaRPr lang="en-US" dirty="0">
              <a:solidFill>
                <a:srgbClr val="15213F"/>
              </a:solidFill>
              <a:latin typeface="Roboto" pitchFamily="34" charset="0"/>
              <a:ea typeface="Roboto" pitchFamily="34" charset="-122"/>
              <a:cs typeface="Roboto" pitchFamily="34" charset="-120"/>
            </a:endParaRPr>
          </a:p>
        </p:txBody>
      </p:sp>
      <p:graphicFrame>
        <p:nvGraphicFramePr>
          <p:cNvPr id="5" name="Diagram 4">
            <a:extLst>
              <a:ext uri="{FF2B5EF4-FFF2-40B4-BE49-F238E27FC236}">
                <a16:creationId xmlns="" xmlns:a16="http://schemas.microsoft.com/office/drawing/2014/main" id="{FC234EF8-7813-3730-2FFE-C97189244E9F}"/>
              </a:ext>
            </a:extLst>
          </p:cNvPr>
          <p:cNvGraphicFramePr/>
          <p:nvPr>
            <p:extLst>
              <p:ext uri="{D42A27DB-BD31-4B8C-83A1-F6EECF244321}">
                <p14:modId xmlns:p14="http://schemas.microsoft.com/office/powerpoint/2010/main" val="1647224674"/>
              </p:ext>
            </p:extLst>
          </p:nvPr>
        </p:nvGraphicFramePr>
        <p:xfrm>
          <a:off x="3436050" y="22048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86892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724128" y="2315344"/>
            <a:ext cx="3419872" cy="2049760"/>
          </a:xfrm>
        </p:spPr>
        <p:txBody>
          <a:bodyPr>
            <a:normAutofit/>
          </a:bodyPr>
          <a:lstStyle/>
          <a:p>
            <a:r>
              <a:rPr lang="en-US" sz="6000" dirty="0">
                <a:solidFill>
                  <a:schemeClr val="accent1"/>
                </a:solidFill>
              </a:rPr>
              <a:t>Female Intestate</a:t>
            </a:r>
          </a:p>
        </p:txBody>
      </p:sp>
      <p:pic>
        <p:nvPicPr>
          <p:cNvPr id="8194" name="Picture 2" descr="Woman Clipart, Download Free Transparent PNG Format Clipart Images on  Pngtree">
            <a:extLst>
              <a:ext uri="{FF2B5EF4-FFF2-40B4-BE49-F238E27FC236}">
                <a16:creationId xmlns="" xmlns:a16="http://schemas.microsoft.com/office/drawing/2014/main" id="{94975895-CF24-AB53-41A5-DD68C93B7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797632"/>
            <a:ext cx="5085184" cy="5085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3939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51520" y="177924"/>
            <a:ext cx="4572000" cy="990600"/>
          </a:xfrm>
        </p:spPr>
        <p:txBody>
          <a:bodyPr>
            <a:normAutofit fontScale="90000"/>
          </a:bodyPr>
          <a:lstStyle/>
          <a:p>
            <a:r>
              <a:rPr lang="en-US" b="1" dirty="0">
                <a:solidFill>
                  <a:schemeClr val="accent1"/>
                </a:solidFill>
                <a:latin typeface="Roboto" panose="02000000000000000000" pitchFamily="2" charset="0"/>
                <a:ea typeface="Roboto" panose="02000000000000000000" pitchFamily="2" charset="0"/>
                <a:cs typeface="Roboto" panose="02000000000000000000" pitchFamily="2" charset="0"/>
              </a:rPr>
              <a:t>Female Intestate Hindu</a:t>
            </a:r>
          </a:p>
        </p:txBody>
      </p:sp>
      <p:graphicFrame>
        <p:nvGraphicFramePr>
          <p:cNvPr id="6" name="Content Placeholder 5"/>
          <p:cNvGraphicFramePr>
            <a:graphicFrameLocks noGrp="1"/>
          </p:cNvGraphicFramePr>
          <p:nvPr>
            <p:ph sz="quarter" idx="4294967295"/>
            <p:extLst>
              <p:ext uri="{D42A27DB-BD31-4B8C-83A1-F6EECF244321}">
                <p14:modId xmlns:p14="http://schemas.microsoft.com/office/powerpoint/2010/main" val="764901430"/>
              </p:ext>
            </p:extLst>
          </p:nvPr>
        </p:nvGraphicFramePr>
        <p:xfrm>
          <a:off x="611560" y="1556792"/>
          <a:ext cx="3270285" cy="4627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 xmlns:a16="http://schemas.microsoft.com/office/drawing/2014/main" id="{471EE2BB-0BDA-4EA6-8036-4EDB33D6A23A}"/>
              </a:ext>
            </a:extLst>
          </p:cNvPr>
          <p:cNvPicPr>
            <a:picLocks noChangeAspect="1"/>
          </p:cNvPicPr>
          <p:nvPr/>
        </p:nvPicPr>
        <p:blipFill>
          <a:blip r:embed="rId8"/>
          <a:stretch>
            <a:fillRect/>
          </a:stretch>
        </p:blipFill>
        <p:spPr>
          <a:xfrm>
            <a:off x="4891214" y="437998"/>
            <a:ext cx="4267796" cy="6011114"/>
          </a:xfrm>
          <a:prstGeom prst="rect">
            <a:avLst/>
          </a:prstGeom>
        </p:spPr>
      </p:pic>
    </p:spTree>
    <p:extLst>
      <p:ext uri="{BB962C8B-B14F-4D97-AF65-F5344CB8AC3E}">
        <p14:creationId xmlns:p14="http://schemas.microsoft.com/office/powerpoint/2010/main" val="16223834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Intestate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62635210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391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Life interest </a:t>
            </a:r>
            <a:r>
              <a:rPr lang="en-US" sz="2000" dirty="0"/>
              <a:t>Sadhu Singh v. </a:t>
            </a:r>
            <a:r>
              <a:rPr lang="en-US" sz="2000" dirty="0" err="1"/>
              <a:t>Gurudwara</a:t>
            </a:r>
            <a:r>
              <a:rPr lang="en-US" sz="2000" dirty="0"/>
              <a:t> Sahib </a:t>
            </a:r>
            <a:r>
              <a:rPr lang="en-US" sz="2000" dirty="0" err="1"/>
              <a:t>Narike</a:t>
            </a:r>
            <a:r>
              <a:rPr lang="en-US" sz="2000" dirty="0"/>
              <a:t> (SC)</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1293461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2026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Exceptions to free disposal</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2255398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54828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1 - Intestate female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139673845"/>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814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hlink"/>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hlink"/>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622FF064-AD49-4588-B9CB-17B024C75770}"/>
                                            </p:graphicEl>
                                          </p:spTgt>
                                        </p:tgtEl>
                                        <p:attrNameLst>
                                          <p:attrName>fillcolor</p:attrName>
                                        </p:attrNameLst>
                                      </p:cBhvr>
                                      <p:to>
                                        <a:schemeClr val="hlink"/>
                                      </p:to>
                                    </p:animClr>
                                    <p:set>
                                      <p:cBhvr>
                                        <p:cTn id="15" dur="2000" fill="hold"/>
                                        <p:tgtEl>
                                          <p:spTgt spid="6">
                                            <p:graphicEl>
                                              <a:dgm id="{622FF064-AD49-4588-B9CB-17B024C75770}"/>
                                            </p:graphicEl>
                                          </p:spTgt>
                                        </p:tgtEl>
                                        <p:attrNameLst>
                                          <p:attrName>fill.type</p:attrName>
                                        </p:attrNameLst>
                                      </p:cBhvr>
                                      <p:to>
                                        <p:strVal val="solid"/>
                                      </p:to>
                                    </p:set>
                                    <p:set>
                                      <p:cBhvr>
                                        <p:cTn id="16" dur="2000" fill="hold"/>
                                        <p:tgtEl>
                                          <p:spTgt spid="6">
                                            <p:graphicEl>
                                              <a:dgm id="{622FF064-AD49-4588-B9CB-17B024C75770}"/>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E2CCA322-876D-4151-AAA8-B591D606BF29}"/>
                                            </p:graphicEl>
                                          </p:spTgt>
                                        </p:tgtEl>
                                        <p:attrNameLst>
                                          <p:attrName>fillcolor</p:attrName>
                                        </p:attrNameLst>
                                      </p:cBhvr>
                                      <p:to>
                                        <a:schemeClr val="accent2"/>
                                      </p:to>
                                    </p:animClr>
                                    <p:set>
                                      <p:cBhvr>
                                        <p:cTn id="19" dur="2000" fill="hold"/>
                                        <p:tgtEl>
                                          <p:spTgt spid="6">
                                            <p:graphicEl>
                                              <a:dgm id="{E2CCA322-876D-4151-AAA8-B591D606BF29}"/>
                                            </p:graphicEl>
                                          </p:spTgt>
                                        </p:tgtEl>
                                        <p:attrNameLst>
                                          <p:attrName>fill.type</p:attrName>
                                        </p:attrNameLst>
                                      </p:cBhvr>
                                      <p:to>
                                        <p:strVal val="solid"/>
                                      </p:to>
                                    </p:set>
                                    <p:set>
                                      <p:cBhvr>
                                        <p:cTn id="20" dur="2000" fill="hold"/>
                                        <p:tgtEl>
                                          <p:spTgt spid="6">
                                            <p:graphicEl>
                                              <a:dgm id="{E2CCA322-876D-4151-AAA8-B591D606BF29}"/>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2 - Intestate female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029099520"/>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015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accent2"/>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E2CCA322-876D-4151-AAA8-B591D606BF29}"/>
                                            </p:graphicEl>
                                          </p:spTgt>
                                        </p:tgtEl>
                                        <p:attrNameLst>
                                          <p:attrName>fillcolor</p:attrName>
                                        </p:attrNameLst>
                                      </p:cBhvr>
                                      <p:to>
                                        <a:schemeClr val="hlink"/>
                                      </p:to>
                                    </p:animClr>
                                    <p:set>
                                      <p:cBhvr>
                                        <p:cTn id="11" dur="2000" fill="hold"/>
                                        <p:tgtEl>
                                          <p:spTgt spid="6">
                                            <p:graphicEl>
                                              <a:dgm id="{E2CCA322-876D-4151-AAA8-B591D606BF29}"/>
                                            </p:graphicEl>
                                          </p:spTgt>
                                        </p:tgtEl>
                                        <p:attrNameLst>
                                          <p:attrName>fill.type</p:attrName>
                                        </p:attrNameLst>
                                      </p:cBhvr>
                                      <p:to>
                                        <p:strVal val="solid"/>
                                      </p:to>
                                    </p:set>
                                    <p:set>
                                      <p:cBhvr>
                                        <p:cTn id="12" dur="2000" fill="hold"/>
                                        <p:tgtEl>
                                          <p:spTgt spid="6">
                                            <p:graphicEl>
                                              <a:dgm id="{E2CCA322-876D-4151-AAA8-B591D606BF29}"/>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Situation 3 - Intestate female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840413952"/>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24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hlink"/>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accent2"/>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Situation 5 - Ramesh and Jessica married under SMA. After intestate demise of Ramesh</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198464004"/>
              </p:ext>
            </p:extLst>
          </p:nvPr>
        </p:nvGraphicFramePr>
        <p:xfrm>
          <a:off x="457200" y="1219200"/>
          <a:ext cx="8305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375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6">
                                            <p:graphicEl>
                                              <a:dgm id="{1AB6AFDB-BC04-4507-82B5-6E6F5831BEA9}"/>
                                            </p:graphicEl>
                                          </p:spTgt>
                                        </p:tgtEl>
                                        <p:attrNameLst>
                                          <p:attrName>fillcolor</p:attrName>
                                        </p:attrNameLst>
                                      </p:cBhvr>
                                      <p:to>
                                        <a:schemeClr val="accent2"/>
                                      </p:to>
                                    </p:animClr>
                                    <p:set>
                                      <p:cBhvr>
                                        <p:cTn id="7" dur="2000" fill="hold"/>
                                        <p:tgtEl>
                                          <p:spTgt spid="6">
                                            <p:graphicEl>
                                              <a:dgm id="{1AB6AFDB-BC04-4507-82B5-6E6F5831BEA9}"/>
                                            </p:graphicEl>
                                          </p:spTgt>
                                        </p:tgtEl>
                                        <p:attrNameLst>
                                          <p:attrName>fill.type</p:attrName>
                                        </p:attrNameLst>
                                      </p:cBhvr>
                                      <p:to>
                                        <p:strVal val="solid"/>
                                      </p:to>
                                    </p:set>
                                    <p:set>
                                      <p:cBhvr>
                                        <p:cTn id="8" dur="2000" fill="hold"/>
                                        <p:tgtEl>
                                          <p:spTgt spid="6">
                                            <p:graphicEl>
                                              <a:dgm id="{1AB6AFDB-BC04-4507-82B5-6E6F5831BEA9}"/>
                                            </p:graphicEl>
                                          </p:spTgt>
                                        </p:tgtEl>
                                        <p:attrNameLst>
                                          <p:attrName>fill.on</p:attrName>
                                        </p:attrNameLst>
                                      </p:cBhvr>
                                      <p:to>
                                        <p:strVal val="true"/>
                                      </p:to>
                                    </p:set>
                                  </p:childTnLst>
                                </p:cTn>
                              </p:par>
                              <p:par>
                                <p:cTn id="9" presetID="1" presetClass="emph" presetSubtype="2" fill="hold" grpId="0" nodeType="withEffect">
                                  <p:stCondLst>
                                    <p:cond delay="0"/>
                                  </p:stCondLst>
                                  <p:childTnLst>
                                    <p:animClr clrSpc="rgb" dir="cw">
                                      <p:cBhvr>
                                        <p:cTn id="10" dur="2000" fill="hold"/>
                                        <p:tgtEl>
                                          <p:spTgt spid="6">
                                            <p:graphicEl>
                                              <a:dgm id="{FC86E718-A7D8-4566-88DA-AE03937208E4}"/>
                                            </p:graphicEl>
                                          </p:spTgt>
                                        </p:tgtEl>
                                        <p:attrNameLst>
                                          <p:attrName>fillcolor</p:attrName>
                                        </p:attrNameLst>
                                      </p:cBhvr>
                                      <p:to>
                                        <a:schemeClr val="hlink"/>
                                      </p:to>
                                    </p:animClr>
                                    <p:set>
                                      <p:cBhvr>
                                        <p:cTn id="11" dur="2000" fill="hold"/>
                                        <p:tgtEl>
                                          <p:spTgt spid="6">
                                            <p:graphicEl>
                                              <a:dgm id="{FC86E718-A7D8-4566-88DA-AE03937208E4}"/>
                                            </p:graphicEl>
                                          </p:spTgt>
                                        </p:tgtEl>
                                        <p:attrNameLst>
                                          <p:attrName>fill.type</p:attrName>
                                        </p:attrNameLst>
                                      </p:cBhvr>
                                      <p:to>
                                        <p:strVal val="solid"/>
                                      </p:to>
                                    </p:set>
                                    <p:set>
                                      <p:cBhvr>
                                        <p:cTn id="12" dur="2000" fill="hold"/>
                                        <p:tgtEl>
                                          <p:spTgt spid="6">
                                            <p:graphicEl>
                                              <a:dgm id="{FC86E718-A7D8-4566-88DA-AE03937208E4}"/>
                                            </p:graphicEl>
                                          </p:spTgt>
                                        </p:tgtEl>
                                        <p:attrNameLst>
                                          <p:attrName>fill.on</p:attrName>
                                        </p:attrNameLst>
                                      </p:cBhvr>
                                      <p:to>
                                        <p:strVal val="true"/>
                                      </p:to>
                                    </p:set>
                                  </p:childTnLst>
                                </p:cTn>
                              </p:par>
                              <p:par>
                                <p:cTn id="13" presetID="1" presetClass="emph" presetSubtype="2" fill="hold" grpId="0" nodeType="withEffect">
                                  <p:stCondLst>
                                    <p:cond delay="0"/>
                                  </p:stCondLst>
                                  <p:childTnLst>
                                    <p:animClr clrSpc="rgb" dir="cw">
                                      <p:cBhvr>
                                        <p:cTn id="14" dur="2000" fill="hold"/>
                                        <p:tgtEl>
                                          <p:spTgt spid="6">
                                            <p:graphicEl>
                                              <a:dgm id="{41E442BC-028D-4FB9-8917-8252BA8B9072}"/>
                                            </p:graphicEl>
                                          </p:spTgt>
                                        </p:tgtEl>
                                        <p:attrNameLst>
                                          <p:attrName>fillcolor</p:attrName>
                                        </p:attrNameLst>
                                      </p:cBhvr>
                                      <p:to>
                                        <a:schemeClr val="hlink"/>
                                      </p:to>
                                    </p:animClr>
                                    <p:set>
                                      <p:cBhvr>
                                        <p:cTn id="15" dur="2000" fill="hold"/>
                                        <p:tgtEl>
                                          <p:spTgt spid="6">
                                            <p:graphicEl>
                                              <a:dgm id="{41E442BC-028D-4FB9-8917-8252BA8B9072}"/>
                                            </p:graphicEl>
                                          </p:spTgt>
                                        </p:tgtEl>
                                        <p:attrNameLst>
                                          <p:attrName>fill.type</p:attrName>
                                        </p:attrNameLst>
                                      </p:cBhvr>
                                      <p:to>
                                        <p:strVal val="solid"/>
                                      </p:to>
                                    </p:set>
                                    <p:set>
                                      <p:cBhvr>
                                        <p:cTn id="16" dur="2000" fill="hold"/>
                                        <p:tgtEl>
                                          <p:spTgt spid="6">
                                            <p:graphicEl>
                                              <a:dgm id="{41E442BC-028D-4FB9-8917-8252BA8B9072}"/>
                                            </p:graphicEl>
                                          </p:spTgt>
                                        </p:tgtEl>
                                        <p:attrNameLst>
                                          <p:attrName>fill.on</p:attrName>
                                        </p:attrNameLst>
                                      </p:cBhvr>
                                      <p:to>
                                        <p:strVal val="true"/>
                                      </p:to>
                                    </p:set>
                                  </p:childTnLst>
                                </p:cTn>
                              </p:par>
                              <p:par>
                                <p:cTn id="17" presetID="1" presetClass="emph" presetSubtype="2" fill="hold" grpId="0" nodeType="withEffect">
                                  <p:stCondLst>
                                    <p:cond delay="0"/>
                                  </p:stCondLst>
                                  <p:childTnLst>
                                    <p:animClr clrSpc="rgb" dir="cw">
                                      <p:cBhvr>
                                        <p:cTn id="18" dur="2000" fill="hold"/>
                                        <p:tgtEl>
                                          <p:spTgt spid="6">
                                            <p:graphicEl>
                                              <a:dgm id="{E27A0C2B-2612-4EAC-A25E-F1E480316B79}"/>
                                            </p:graphicEl>
                                          </p:spTgt>
                                        </p:tgtEl>
                                        <p:attrNameLst>
                                          <p:attrName>fillcolor</p:attrName>
                                        </p:attrNameLst>
                                      </p:cBhvr>
                                      <p:to>
                                        <a:schemeClr val="accent2"/>
                                      </p:to>
                                    </p:animClr>
                                    <p:set>
                                      <p:cBhvr>
                                        <p:cTn id="19" dur="2000" fill="hold"/>
                                        <p:tgtEl>
                                          <p:spTgt spid="6">
                                            <p:graphicEl>
                                              <a:dgm id="{E27A0C2B-2612-4EAC-A25E-F1E480316B79}"/>
                                            </p:graphicEl>
                                          </p:spTgt>
                                        </p:tgtEl>
                                        <p:attrNameLst>
                                          <p:attrName>fill.type</p:attrName>
                                        </p:attrNameLst>
                                      </p:cBhvr>
                                      <p:to>
                                        <p:strVal val="solid"/>
                                      </p:to>
                                    </p:set>
                                    <p:set>
                                      <p:cBhvr>
                                        <p:cTn id="20" dur="2000" fill="hold"/>
                                        <p:tgtEl>
                                          <p:spTgt spid="6">
                                            <p:graphicEl>
                                              <a:dgm id="{E27A0C2B-2612-4EAC-A25E-F1E480316B79}"/>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accent1"/>
                </a:solidFill>
              </a:rPr>
              <a:t>Escheat</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60224355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4675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rotWithShape="1">
          <a:blip r:embed="rId2"/>
          <a:srcRect l="10804" r="9195"/>
          <a:stretch/>
        </p:blipFill>
        <p:spPr>
          <a:xfrm>
            <a:off x="18971" y="0"/>
            <a:ext cx="3657600" cy="6858000"/>
          </a:xfrm>
          <a:prstGeom prst="rect">
            <a:avLst/>
          </a:prstGeom>
        </p:spPr>
      </p:pic>
      <p:sp>
        <p:nvSpPr>
          <p:cNvPr id="3" name="Text 0"/>
          <p:cNvSpPr/>
          <p:nvPr/>
        </p:nvSpPr>
        <p:spPr>
          <a:xfrm>
            <a:off x="4179657" y="908720"/>
            <a:ext cx="4013763" cy="708779"/>
          </a:xfrm>
          <a:prstGeom prst="rect">
            <a:avLst/>
          </a:prstGeom>
          <a:noFill/>
          <a:ln/>
        </p:spPr>
        <p:txBody>
          <a:bodyPr wrap="none" lIns="0" tIns="0" rIns="0" bIns="0" rtlCol="0" anchor="t"/>
          <a:lstStyle/>
          <a:p>
            <a:pPr marL="0" indent="0" algn="l">
              <a:lnSpc>
                <a:spcPts val="5550"/>
              </a:lnSpc>
              <a:buNone/>
            </a:pPr>
            <a:r>
              <a:rPr lang="en-US" sz="3600" dirty="0">
                <a:solidFill>
                  <a:srgbClr val="3257B8"/>
                </a:solidFill>
                <a:latin typeface="Roboto Slab" pitchFamily="34" charset="0"/>
                <a:ea typeface="Roboto Slab" pitchFamily="34" charset="-122"/>
                <a:cs typeface="Roboto Slab" pitchFamily="34" charset="-120"/>
              </a:rPr>
              <a:t>Modes of Succession</a:t>
            </a:r>
            <a:endParaRPr lang="en-US" sz="3600" dirty="0"/>
          </a:p>
        </p:txBody>
      </p:sp>
      <p:sp>
        <p:nvSpPr>
          <p:cNvPr id="5" name="Text 2"/>
          <p:cNvSpPr/>
          <p:nvPr/>
        </p:nvSpPr>
        <p:spPr>
          <a:xfrm>
            <a:off x="3944949" y="3704019"/>
            <a:ext cx="5348594" cy="362903"/>
          </a:xfrm>
          <a:prstGeom prst="rect">
            <a:avLst/>
          </a:prstGeom>
          <a:noFill/>
          <a:ln/>
        </p:spPr>
        <p:txBody>
          <a:bodyPr wrap="none" lIns="0" tIns="0" rIns="0" bIns="0" rtlCol="0" anchor="t"/>
          <a:lstStyle/>
          <a:p>
            <a:pPr marL="342900" indent="-342900" algn="l">
              <a:lnSpc>
                <a:spcPts val="2850"/>
              </a:lnSpc>
              <a:buSzPct val="100000"/>
              <a:buFont typeface="+mj-lt"/>
              <a:buAutoNum type="arabicPeriod" startAt="2"/>
            </a:pPr>
            <a:endParaRPr lang="en-US" sz="1600" dirty="0"/>
          </a:p>
        </p:txBody>
      </p:sp>
      <p:sp>
        <p:nvSpPr>
          <p:cNvPr id="8" name="Rectangle 7"/>
          <p:cNvSpPr/>
          <p:nvPr/>
        </p:nvSpPr>
        <p:spPr>
          <a:xfrm>
            <a:off x="3944949" y="1771949"/>
            <a:ext cx="5112567" cy="2862322"/>
          </a:xfrm>
          <a:prstGeom prst="rect">
            <a:avLst/>
          </a:prstGeom>
        </p:spPr>
        <p:txBody>
          <a:bodyPr wrap="square">
            <a:spAutoFit/>
          </a:bodyPr>
          <a:lstStyle/>
          <a:p>
            <a:pPr marL="342900" indent="-342900">
              <a:lnSpc>
                <a:spcPct val="200000"/>
              </a:lnSpc>
              <a:buSzPct val="100000"/>
              <a:buFont typeface="+mj-lt"/>
              <a:buAutoNum type="arabicPeriod"/>
            </a:pPr>
            <a:r>
              <a:rPr lang="en-US" b="1" dirty="0">
                <a:solidFill>
                  <a:srgbClr val="15213F"/>
                </a:solidFill>
                <a:latin typeface="Roboto" pitchFamily="34" charset="0"/>
                <a:ea typeface="Roboto" pitchFamily="34" charset="-122"/>
                <a:cs typeface="Roboto" pitchFamily="34" charset="-120"/>
              </a:rPr>
              <a:t>Nomination: </a:t>
            </a:r>
            <a:r>
              <a:rPr lang="en-US" dirty="0">
                <a:solidFill>
                  <a:srgbClr val="15213F"/>
                </a:solidFill>
                <a:latin typeface="Roboto" pitchFamily="34" charset="0"/>
                <a:ea typeface="Roboto" pitchFamily="34" charset="-122"/>
                <a:cs typeface="Roboto" pitchFamily="34" charset="-120"/>
              </a:rPr>
              <a:t>Registering nominee</a:t>
            </a:r>
          </a:p>
          <a:p>
            <a:pPr marL="342900" indent="-342900">
              <a:lnSpc>
                <a:spcPct val="200000"/>
              </a:lnSpc>
              <a:buSzPct val="100000"/>
              <a:buFont typeface="+mj-lt"/>
              <a:buAutoNum type="arabicPeriod"/>
            </a:pPr>
            <a:r>
              <a:rPr lang="en-US" b="1" dirty="0">
                <a:solidFill>
                  <a:srgbClr val="15213F"/>
                </a:solidFill>
                <a:latin typeface="Roboto" pitchFamily="34" charset="0"/>
                <a:ea typeface="Roboto" pitchFamily="34" charset="-122"/>
                <a:cs typeface="Roboto" pitchFamily="34" charset="-120"/>
              </a:rPr>
              <a:t>Intestate: </a:t>
            </a:r>
            <a:r>
              <a:rPr lang="en-US" dirty="0">
                <a:solidFill>
                  <a:srgbClr val="15213F"/>
                </a:solidFill>
                <a:latin typeface="Roboto" pitchFamily="34" charset="0"/>
                <a:ea typeface="Roboto" pitchFamily="34" charset="-122"/>
                <a:cs typeface="Roboto" pitchFamily="34" charset="-120"/>
              </a:rPr>
              <a:t>Without making a will</a:t>
            </a:r>
          </a:p>
          <a:p>
            <a:pPr marL="342900" indent="-342900">
              <a:lnSpc>
                <a:spcPct val="200000"/>
              </a:lnSpc>
              <a:buSzPct val="100000"/>
              <a:buFont typeface="+mj-lt"/>
              <a:buAutoNum type="arabicPeriod"/>
            </a:pPr>
            <a:r>
              <a:rPr lang="en-US" b="1" dirty="0">
                <a:solidFill>
                  <a:srgbClr val="15213F"/>
                </a:solidFill>
                <a:latin typeface="Roboto" pitchFamily="34" charset="0"/>
                <a:ea typeface="Roboto" pitchFamily="34" charset="-122"/>
                <a:cs typeface="Roboto" pitchFamily="34" charset="-120"/>
              </a:rPr>
              <a:t>Will:</a:t>
            </a:r>
            <a:r>
              <a:rPr lang="en-US" dirty="0">
                <a:solidFill>
                  <a:srgbClr val="15213F"/>
                </a:solidFill>
                <a:latin typeface="Roboto" pitchFamily="34" charset="0"/>
                <a:ea typeface="Roboto" pitchFamily="34" charset="-122"/>
                <a:cs typeface="Roboto" pitchFamily="34" charset="-120"/>
              </a:rPr>
              <a:t> A legal document specifying intention.</a:t>
            </a:r>
          </a:p>
          <a:p>
            <a:pPr marL="342900" indent="-342900">
              <a:lnSpc>
                <a:spcPct val="200000"/>
              </a:lnSpc>
              <a:buSzPct val="100000"/>
              <a:buFont typeface="+mj-lt"/>
              <a:buAutoNum type="arabicPeriod"/>
            </a:pPr>
            <a:r>
              <a:rPr lang="en-US" b="1" dirty="0">
                <a:solidFill>
                  <a:srgbClr val="15213F"/>
                </a:solidFill>
                <a:latin typeface="Roboto" pitchFamily="34" charset="0"/>
                <a:ea typeface="Roboto" pitchFamily="34" charset="-122"/>
                <a:cs typeface="Roboto" pitchFamily="34" charset="-120"/>
              </a:rPr>
              <a:t>Gift:</a:t>
            </a:r>
            <a:r>
              <a:rPr lang="en-US" dirty="0">
                <a:solidFill>
                  <a:srgbClr val="15213F"/>
                </a:solidFill>
                <a:latin typeface="Roboto" pitchFamily="34" charset="0"/>
                <a:ea typeface="Roboto" pitchFamily="34" charset="-122"/>
                <a:cs typeface="Roboto" pitchFamily="34" charset="-120"/>
              </a:rPr>
              <a:t> Transferring during lifetime.</a:t>
            </a:r>
            <a:endParaRPr lang="en-US" dirty="0"/>
          </a:p>
          <a:p>
            <a:pPr marL="342900" indent="-342900">
              <a:lnSpc>
                <a:spcPct val="200000"/>
              </a:lnSpc>
              <a:buSzPct val="100000"/>
              <a:buFont typeface="+mj-lt"/>
              <a:buAutoNum type="arabicPeriod"/>
            </a:pPr>
            <a:r>
              <a:rPr lang="en-US" b="1" dirty="0">
                <a:solidFill>
                  <a:srgbClr val="15213F"/>
                </a:solidFill>
                <a:latin typeface="Roboto" pitchFamily="34" charset="0"/>
                <a:ea typeface="Roboto" pitchFamily="34" charset="-122"/>
                <a:cs typeface="Roboto" pitchFamily="34" charset="-120"/>
              </a:rPr>
              <a:t>Trust:</a:t>
            </a:r>
            <a:r>
              <a:rPr lang="en-US" dirty="0">
                <a:solidFill>
                  <a:srgbClr val="15213F"/>
                </a:solidFill>
                <a:latin typeface="Roboto" pitchFamily="34" charset="0"/>
                <a:ea typeface="Roboto" pitchFamily="34" charset="-122"/>
                <a:cs typeface="Roboto" pitchFamily="34" charset="-120"/>
              </a:rPr>
              <a:t> A legal arrangement for beneficiaries.</a:t>
            </a:r>
          </a:p>
        </p:txBody>
      </p:sp>
    </p:spTree>
    <p:extLst>
      <p:ext uri="{BB962C8B-B14F-4D97-AF65-F5344CB8AC3E}">
        <p14:creationId xmlns:p14="http://schemas.microsoft.com/office/powerpoint/2010/main" val="22801313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39B6E3-BF40-B3AF-5F84-2EA13A882DAF}"/>
              </a:ext>
            </a:extLst>
          </p:cNvPr>
          <p:cNvSpPr>
            <a:spLocks noGrp="1"/>
          </p:cNvSpPr>
          <p:nvPr>
            <p:ph type="title"/>
          </p:nvPr>
        </p:nvSpPr>
        <p:spPr/>
        <p:txBody>
          <a:bodyPr/>
          <a:lstStyle/>
          <a:p>
            <a:r>
              <a:rPr lang="en-IN" dirty="0">
                <a:solidFill>
                  <a:schemeClr val="accent1"/>
                </a:solidFill>
                <a:latin typeface="Roboto" panose="02000000000000000000" pitchFamily="2" charset="0"/>
                <a:ea typeface="Roboto" panose="02000000000000000000" pitchFamily="2" charset="0"/>
                <a:cs typeface="Roboto" panose="02000000000000000000" pitchFamily="2" charset="0"/>
              </a:rPr>
              <a:t>Case studies</a:t>
            </a:r>
          </a:p>
        </p:txBody>
      </p:sp>
      <p:sp>
        <p:nvSpPr>
          <p:cNvPr id="3" name="Content Placeholder 2">
            <a:extLst>
              <a:ext uri="{FF2B5EF4-FFF2-40B4-BE49-F238E27FC236}">
                <a16:creationId xmlns="" xmlns:a16="http://schemas.microsoft.com/office/drawing/2014/main" id="{1CE7927A-B3A6-02CF-73CC-5FC7F5C7F96E}"/>
              </a:ext>
            </a:extLst>
          </p:cNvPr>
          <p:cNvSpPr>
            <a:spLocks noGrp="1"/>
          </p:cNvSpPr>
          <p:nvPr>
            <p:ph sz="quarter" idx="1"/>
          </p:nvPr>
        </p:nvSpPr>
        <p:spPr/>
        <p:txBody>
          <a:bodyPr/>
          <a:lstStyle/>
          <a:p>
            <a:pPr lvl="0">
              <a:lnSpc>
                <a:spcPct val="150000"/>
              </a:lnSpc>
            </a:pPr>
            <a:r>
              <a:rPr lang="en-IN" dirty="0" err="1">
                <a:latin typeface="Roboto" panose="02000000000000000000" pitchFamily="2" charset="0"/>
                <a:ea typeface="Roboto" panose="02000000000000000000" pitchFamily="2" charset="0"/>
                <a:cs typeface="Roboto" panose="02000000000000000000" pitchFamily="2" charset="0"/>
              </a:rPr>
              <a:t>Sunitaji</a:t>
            </a:r>
            <a:r>
              <a:rPr lang="en-IN" dirty="0">
                <a:latin typeface="Roboto" panose="02000000000000000000" pitchFamily="2" charset="0"/>
                <a:ea typeface="Roboto" panose="02000000000000000000" pitchFamily="2" charset="0"/>
                <a:cs typeface="Roboto" panose="02000000000000000000" pitchFamily="2" charset="0"/>
              </a:rPr>
              <a:t> a widow having no children </a:t>
            </a:r>
          </a:p>
          <a:p>
            <a:pPr lvl="0">
              <a:lnSpc>
                <a:spcPct val="150000"/>
              </a:lnSpc>
            </a:pPr>
            <a:r>
              <a:rPr lang="en-IN" dirty="0">
                <a:latin typeface="Roboto" panose="02000000000000000000" pitchFamily="2" charset="0"/>
                <a:ea typeface="Roboto" panose="02000000000000000000" pitchFamily="2" charset="0"/>
                <a:cs typeface="Roboto" panose="02000000000000000000" pitchFamily="2" charset="0"/>
              </a:rPr>
              <a:t>lived with her sisters children who took her care. </a:t>
            </a:r>
          </a:p>
          <a:p>
            <a:pPr>
              <a:lnSpc>
                <a:spcPct val="150000"/>
              </a:lnSpc>
            </a:pPr>
            <a:r>
              <a:rPr lang="en-IN" dirty="0">
                <a:latin typeface="Roboto" panose="02000000000000000000" pitchFamily="2" charset="0"/>
                <a:ea typeface="Roboto" panose="02000000000000000000" pitchFamily="2" charset="0"/>
                <a:cs typeface="Roboto" panose="02000000000000000000" pitchFamily="2" charset="0"/>
              </a:rPr>
              <a:t>On her death </a:t>
            </a:r>
          </a:p>
          <a:p>
            <a:pPr lvl="1">
              <a:lnSpc>
                <a:spcPct val="150000"/>
              </a:lnSpc>
            </a:pPr>
            <a:r>
              <a:rPr lang="en-IN" dirty="0">
                <a:latin typeface="Roboto" panose="02000000000000000000" pitchFamily="2" charset="0"/>
                <a:ea typeface="Roboto" panose="02000000000000000000" pitchFamily="2" charset="0"/>
                <a:cs typeface="Roboto" panose="02000000000000000000" pitchFamily="2" charset="0"/>
              </a:rPr>
              <a:t>her brother in law claimed her earned property</a:t>
            </a:r>
          </a:p>
          <a:p>
            <a:pPr lvl="1">
              <a:lnSpc>
                <a:spcPct val="150000"/>
              </a:lnSpc>
            </a:pPr>
            <a:r>
              <a:rPr lang="en-IN" dirty="0">
                <a:latin typeface="Roboto" panose="02000000000000000000" pitchFamily="2" charset="0"/>
                <a:ea typeface="Roboto" panose="02000000000000000000" pitchFamily="2" charset="0"/>
                <a:cs typeface="Roboto" panose="02000000000000000000" pitchFamily="2" charset="0"/>
              </a:rPr>
              <a:t>Her sisters children whom she intended to give didn’t get anything in absence of will</a:t>
            </a:r>
          </a:p>
        </p:txBody>
      </p:sp>
    </p:spTree>
    <p:extLst>
      <p:ext uri="{BB962C8B-B14F-4D97-AF65-F5344CB8AC3E}">
        <p14:creationId xmlns:p14="http://schemas.microsoft.com/office/powerpoint/2010/main" val="25615247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4505E7-4145-F42C-1C19-3F56C82E6F6E}"/>
              </a:ext>
            </a:extLst>
          </p:cNvPr>
          <p:cNvSpPr>
            <a:spLocks noGrp="1"/>
          </p:cNvSpPr>
          <p:nvPr>
            <p:ph type="title"/>
          </p:nvPr>
        </p:nvSpPr>
        <p:spPr/>
        <p:txBody>
          <a:bodyPr/>
          <a:lstStyle/>
          <a:p>
            <a:r>
              <a:rPr lang="en-IN" dirty="0">
                <a:solidFill>
                  <a:schemeClr val="accent1"/>
                </a:solidFill>
              </a:rPr>
              <a:t>Case studies</a:t>
            </a:r>
          </a:p>
        </p:txBody>
      </p:sp>
      <p:sp>
        <p:nvSpPr>
          <p:cNvPr id="3" name="Content Placeholder 2">
            <a:extLst>
              <a:ext uri="{FF2B5EF4-FFF2-40B4-BE49-F238E27FC236}">
                <a16:creationId xmlns="" xmlns:a16="http://schemas.microsoft.com/office/drawing/2014/main" id="{70B828C0-EF35-EB2E-F84C-562682B66F3F}"/>
              </a:ext>
            </a:extLst>
          </p:cNvPr>
          <p:cNvSpPr>
            <a:spLocks noGrp="1"/>
          </p:cNvSpPr>
          <p:nvPr>
            <p:ph sz="quarter" idx="1"/>
          </p:nvPr>
        </p:nvSpPr>
        <p:spPr/>
        <p:txBody>
          <a:bodyPr>
            <a:normAutofit/>
          </a:bodyPr>
          <a:lstStyle/>
          <a:p>
            <a:pPr lvl="0">
              <a:lnSpc>
                <a:spcPct val="200000"/>
              </a:lnSpc>
            </a:pPr>
            <a:r>
              <a:rPr lang="en-IN" sz="2400" dirty="0">
                <a:latin typeface="Roboto" panose="02000000000000000000" pitchFamily="2" charset="0"/>
                <a:ea typeface="Roboto" panose="02000000000000000000" pitchFamily="2" charset="0"/>
                <a:cs typeface="Roboto" panose="02000000000000000000" pitchFamily="2" charset="0"/>
              </a:rPr>
              <a:t>Mahesh and his wife Sunita died in an accident</a:t>
            </a:r>
          </a:p>
          <a:p>
            <a:pPr lvl="0">
              <a:lnSpc>
                <a:spcPct val="200000"/>
              </a:lnSpc>
            </a:pPr>
            <a:r>
              <a:rPr lang="en-IN" sz="2400" dirty="0">
                <a:latin typeface="Roboto" panose="02000000000000000000" pitchFamily="2" charset="0"/>
                <a:ea typeface="Roboto" panose="02000000000000000000" pitchFamily="2" charset="0"/>
                <a:cs typeface="Roboto" panose="02000000000000000000" pitchFamily="2" charset="0"/>
              </a:rPr>
              <a:t>They had purchased flat after their marriage </a:t>
            </a:r>
          </a:p>
          <a:p>
            <a:pPr lvl="1">
              <a:lnSpc>
                <a:spcPct val="200000"/>
              </a:lnSpc>
            </a:pPr>
            <a:r>
              <a:rPr lang="en-IN" sz="2100" dirty="0">
                <a:latin typeface="Roboto" panose="02000000000000000000" pitchFamily="2" charset="0"/>
                <a:ea typeface="Roboto" panose="02000000000000000000" pitchFamily="2" charset="0"/>
                <a:cs typeface="Roboto" panose="02000000000000000000" pitchFamily="2" charset="0"/>
              </a:rPr>
              <a:t>where father of Mrs. Sunita stayed with them</a:t>
            </a:r>
          </a:p>
          <a:p>
            <a:pPr lvl="0">
              <a:lnSpc>
                <a:spcPct val="200000"/>
              </a:lnSpc>
            </a:pPr>
            <a:r>
              <a:rPr lang="en-IN" sz="2400" dirty="0">
                <a:latin typeface="Roboto" panose="02000000000000000000" pitchFamily="2" charset="0"/>
                <a:ea typeface="Roboto" panose="02000000000000000000" pitchFamily="2" charset="0"/>
                <a:cs typeface="Roboto" panose="02000000000000000000" pitchFamily="2" charset="0"/>
              </a:rPr>
              <a:t>After their death </a:t>
            </a:r>
          </a:p>
          <a:p>
            <a:pPr lvl="1">
              <a:lnSpc>
                <a:spcPct val="200000"/>
              </a:lnSpc>
            </a:pPr>
            <a:r>
              <a:rPr lang="en-IN" sz="2100" dirty="0">
                <a:latin typeface="Roboto" panose="02000000000000000000" pitchFamily="2" charset="0"/>
                <a:ea typeface="Roboto" panose="02000000000000000000" pitchFamily="2" charset="0"/>
                <a:cs typeface="Roboto" panose="02000000000000000000" pitchFamily="2" charset="0"/>
              </a:rPr>
              <a:t>Mahesh’s brother claimed the property and </a:t>
            </a:r>
          </a:p>
          <a:p>
            <a:pPr lvl="1">
              <a:lnSpc>
                <a:spcPct val="200000"/>
              </a:lnSpc>
            </a:pPr>
            <a:r>
              <a:rPr lang="en-IN" sz="2100" dirty="0">
                <a:latin typeface="Roboto" panose="02000000000000000000" pitchFamily="2" charset="0"/>
                <a:ea typeface="Roboto" panose="02000000000000000000" pitchFamily="2" charset="0"/>
                <a:cs typeface="Roboto" panose="02000000000000000000" pitchFamily="2" charset="0"/>
              </a:rPr>
              <a:t>made father of Sunita vacate and became homeless</a:t>
            </a:r>
          </a:p>
        </p:txBody>
      </p:sp>
    </p:spTree>
    <p:extLst>
      <p:ext uri="{BB962C8B-B14F-4D97-AF65-F5344CB8AC3E}">
        <p14:creationId xmlns:p14="http://schemas.microsoft.com/office/powerpoint/2010/main" val="1246784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6F65D3-9A63-2DAA-F72A-3646D367F9E1}"/>
              </a:ext>
            </a:extLst>
          </p:cNvPr>
          <p:cNvSpPr>
            <a:spLocks noGrp="1"/>
          </p:cNvSpPr>
          <p:nvPr>
            <p:ph type="title"/>
          </p:nvPr>
        </p:nvSpPr>
        <p:spPr/>
        <p:txBody>
          <a:bodyPr/>
          <a:lstStyle/>
          <a:p>
            <a:r>
              <a:rPr lang="en-IN" dirty="0">
                <a:solidFill>
                  <a:schemeClr val="accent1"/>
                </a:solidFill>
              </a:rPr>
              <a:t>Case study</a:t>
            </a:r>
          </a:p>
        </p:txBody>
      </p:sp>
      <p:sp>
        <p:nvSpPr>
          <p:cNvPr id="3" name="Content Placeholder 2">
            <a:extLst>
              <a:ext uri="{FF2B5EF4-FFF2-40B4-BE49-F238E27FC236}">
                <a16:creationId xmlns="" xmlns:a16="http://schemas.microsoft.com/office/drawing/2014/main" id="{2A0F7F9D-5786-6477-193C-97EB7845C4B1}"/>
              </a:ext>
            </a:extLst>
          </p:cNvPr>
          <p:cNvSpPr>
            <a:spLocks noGrp="1"/>
          </p:cNvSpPr>
          <p:nvPr>
            <p:ph sz="quarter" idx="1"/>
          </p:nvPr>
        </p:nvSpPr>
        <p:spPr/>
        <p:txBody>
          <a:bodyPr/>
          <a:lstStyle/>
          <a:p>
            <a:pPr lvl="0">
              <a:lnSpc>
                <a:spcPct val="200000"/>
              </a:lnSpc>
            </a:pPr>
            <a:r>
              <a:rPr lang="en-IN" dirty="0">
                <a:latin typeface="Roboto" panose="02000000000000000000" pitchFamily="2" charset="0"/>
                <a:ea typeface="Roboto" panose="02000000000000000000" pitchFamily="2" charset="0"/>
                <a:cs typeface="Roboto" panose="02000000000000000000" pitchFamily="2" charset="0"/>
              </a:rPr>
              <a:t>Mrs. Anita separated from her husband </a:t>
            </a:r>
          </a:p>
          <a:p>
            <a:pPr lvl="1">
              <a:lnSpc>
                <a:spcPct val="200000"/>
              </a:lnSpc>
            </a:pPr>
            <a:r>
              <a:rPr lang="en-IN" dirty="0">
                <a:latin typeface="Roboto" panose="02000000000000000000" pitchFamily="2" charset="0"/>
                <a:ea typeface="Roboto" panose="02000000000000000000" pitchFamily="2" charset="0"/>
                <a:cs typeface="Roboto" panose="02000000000000000000" pitchFamily="2" charset="0"/>
              </a:rPr>
              <a:t>in 7 days of marriage</a:t>
            </a:r>
          </a:p>
          <a:p>
            <a:pPr lvl="1">
              <a:lnSpc>
                <a:spcPct val="200000"/>
              </a:lnSpc>
            </a:pPr>
            <a:r>
              <a:rPr lang="en-IN" dirty="0">
                <a:latin typeface="Roboto" panose="02000000000000000000" pitchFamily="2" charset="0"/>
                <a:ea typeface="Roboto" panose="02000000000000000000" pitchFamily="2" charset="0"/>
                <a:cs typeface="Roboto" panose="02000000000000000000" pitchFamily="2" charset="0"/>
              </a:rPr>
              <a:t>without divorce</a:t>
            </a:r>
          </a:p>
          <a:p>
            <a:pPr lvl="0">
              <a:lnSpc>
                <a:spcPct val="200000"/>
              </a:lnSpc>
            </a:pPr>
            <a:r>
              <a:rPr lang="en-IN" dirty="0">
                <a:latin typeface="Roboto" panose="02000000000000000000" pitchFamily="2" charset="0"/>
                <a:ea typeface="Roboto" panose="02000000000000000000" pitchFamily="2" charset="0"/>
                <a:cs typeface="Roboto" panose="02000000000000000000" pitchFamily="2" charset="0"/>
              </a:rPr>
              <a:t>After her death </a:t>
            </a:r>
          </a:p>
          <a:p>
            <a:pPr lvl="1">
              <a:lnSpc>
                <a:spcPct val="200000"/>
              </a:lnSpc>
            </a:pPr>
            <a:r>
              <a:rPr lang="en-IN" dirty="0">
                <a:latin typeface="Roboto" panose="02000000000000000000" pitchFamily="2" charset="0"/>
                <a:ea typeface="Roboto" panose="02000000000000000000" pitchFamily="2" charset="0"/>
                <a:cs typeface="Roboto" panose="02000000000000000000" pitchFamily="2" charset="0"/>
              </a:rPr>
              <a:t>her husband’s relatives claimed her property</a:t>
            </a:r>
          </a:p>
        </p:txBody>
      </p:sp>
    </p:spTree>
    <p:extLst>
      <p:ext uri="{BB962C8B-B14F-4D97-AF65-F5344CB8AC3E}">
        <p14:creationId xmlns:p14="http://schemas.microsoft.com/office/powerpoint/2010/main" val="9534730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Letter of Administration</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4931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in Intestate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5546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How to find about deceased assets</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148871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Deceased Salaried employee</a:t>
            </a:r>
            <a:endParaRPr lang="en-GB" dirty="0"/>
          </a:p>
        </p:txBody>
      </p:sp>
      <p:sp>
        <p:nvSpPr>
          <p:cNvPr id="3" name="Content Placeholder 2"/>
          <p:cNvSpPr>
            <a:spLocks noGrp="1"/>
          </p:cNvSpPr>
          <p:nvPr>
            <p:ph sz="quarter" idx="1"/>
          </p:nvPr>
        </p:nvSpPr>
        <p:spPr/>
        <p:txBody>
          <a:bodyPr/>
          <a:lstStyle/>
          <a:p>
            <a:r>
              <a:rPr lang="en-IN" dirty="0"/>
              <a:t>Every year declaration of investment is submitted to employer for TDS purposes</a:t>
            </a:r>
          </a:p>
          <a:p>
            <a:r>
              <a:rPr lang="en-IN" dirty="0"/>
              <a:t>Contact employer for </a:t>
            </a:r>
          </a:p>
          <a:p>
            <a:pPr lvl="1"/>
            <a:r>
              <a:rPr lang="en-IN" dirty="0"/>
              <a:t>Tax saving Investments </a:t>
            </a:r>
          </a:p>
          <a:p>
            <a:pPr lvl="1"/>
            <a:r>
              <a:rPr lang="en-IN" dirty="0"/>
              <a:t>Insurance policies claimed</a:t>
            </a:r>
          </a:p>
          <a:p>
            <a:pPr lvl="1"/>
            <a:r>
              <a:rPr lang="en-IN" b="1" dirty="0"/>
              <a:t>Group Insurance benefits by employer</a:t>
            </a:r>
          </a:p>
          <a:p>
            <a:pPr lvl="1"/>
            <a:endParaRPr lang="en-GB" dirty="0"/>
          </a:p>
        </p:txBody>
      </p:sp>
    </p:spTree>
    <p:extLst>
      <p:ext uri="{BB962C8B-B14F-4D97-AF65-F5344CB8AC3E}">
        <p14:creationId xmlns:p14="http://schemas.microsoft.com/office/powerpoint/2010/main" val="2931168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Investments in post office</a:t>
            </a:r>
            <a:endParaRPr lang="en-GB" dirty="0"/>
          </a:p>
        </p:txBody>
      </p:sp>
      <p:sp>
        <p:nvSpPr>
          <p:cNvPr id="3" name="Content Placeholder 2"/>
          <p:cNvSpPr>
            <a:spLocks noGrp="1"/>
          </p:cNvSpPr>
          <p:nvPr>
            <p:ph sz="quarter" idx="1"/>
          </p:nvPr>
        </p:nvSpPr>
        <p:spPr/>
        <p:txBody>
          <a:bodyPr/>
          <a:lstStyle/>
          <a:p>
            <a:r>
              <a:rPr lang="en-IN" dirty="0"/>
              <a:t>Investments in post office can be searched in FINNACLE Software</a:t>
            </a:r>
          </a:p>
          <a:p>
            <a:pPr lvl="1"/>
            <a:r>
              <a:rPr lang="en-IN" dirty="0"/>
              <a:t>PAN, </a:t>
            </a:r>
          </a:p>
          <a:p>
            <a:pPr lvl="1"/>
            <a:r>
              <a:rPr lang="en-IN" dirty="0" err="1"/>
              <a:t>Aadhar</a:t>
            </a:r>
            <a:endParaRPr lang="en-IN" dirty="0"/>
          </a:p>
          <a:p>
            <a:pPr lvl="1"/>
            <a:r>
              <a:rPr lang="en-IN" dirty="0"/>
              <a:t>Other Identification details</a:t>
            </a:r>
            <a:endParaRPr lang="en-GB" dirty="0"/>
          </a:p>
        </p:txBody>
      </p:sp>
    </p:spTree>
    <p:extLst>
      <p:ext uri="{BB962C8B-B14F-4D97-AF65-F5344CB8AC3E}">
        <p14:creationId xmlns:p14="http://schemas.microsoft.com/office/powerpoint/2010/main" val="24380075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Financial instruments</a:t>
            </a:r>
            <a:endParaRPr lang="en-GB" dirty="0"/>
          </a:p>
        </p:txBody>
      </p:sp>
      <p:sp>
        <p:nvSpPr>
          <p:cNvPr id="3" name="Content Placeholder 2"/>
          <p:cNvSpPr>
            <a:spLocks noGrp="1"/>
          </p:cNvSpPr>
          <p:nvPr>
            <p:ph sz="quarter" idx="1"/>
          </p:nvPr>
        </p:nvSpPr>
        <p:spPr/>
        <p:txBody>
          <a:bodyPr/>
          <a:lstStyle/>
          <a:p>
            <a:r>
              <a:rPr lang="en-IN" dirty="0"/>
              <a:t>Mutual fund investment registrar</a:t>
            </a:r>
          </a:p>
          <a:p>
            <a:pPr lvl="1"/>
            <a:r>
              <a:rPr lang="en-IN" dirty="0" err="1"/>
              <a:t>Karvy</a:t>
            </a:r>
            <a:r>
              <a:rPr lang="en-IN" dirty="0"/>
              <a:t> </a:t>
            </a:r>
          </a:p>
          <a:p>
            <a:pPr lvl="1"/>
            <a:r>
              <a:rPr lang="en-IN" dirty="0"/>
              <a:t>CAMS</a:t>
            </a:r>
          </a:p>
          <a:p>
            <a:r>
              <a:rPr lang="en-IN" dirty="0"/>
              <a:t>Bank Account Statement</a:t>
            </a:r>
          </a:p>
          <a:p>
            <a:pPr lvl="1"/>
            <a:r>
              <a:rPr lang="en-IN" dirty="0"/>
              <a:t>Review of transactions for three years</a:t>
            </a:r>
          </a:p>
          <a:p>
            <a:pPr lvl="1"/>
            <a:r>
              <a:rPr lang="en-IN" dirty="0"/>
              <a:t>Shows investments made</a:t>
            </a:r>
          </a:p>
          <a:p>
            <a:pPr lvl="1"/>
            <a:r>
              <a:rPr lang="en-IN" dirty="0"/>
              <a:t>Premium paid for various policies</a:t>
            </a:r>
          </a:p>
          <a:p>
            <a:r>
              <a:rPr lang="en-IN" dirty="0"/>
              <a:t>Computation and Income tax return</a:t>
            </a:r>
          </a:p>
          <a:p>
            <a:pPr lvl="1"/>
            <a:r>
              <a:rPr lang="en-IN" dirty="0"/>
              <a:t>Policies and investments</a:t>
            </a:r>
          </a:p>
          <a:p>
            <a:pPr lvl="1"/>
            <a:r>
              <a:rPr lang="en-IN" dirty="0"/>
              <a:t>Investment in immovable assets</a:t>
            </a:r>
            <a:endParaRPr lang="en-GB" dirty="0"/>
          </a:p>
        </p:txBody>
      </p:sp>
    </p:spTree>
    <p:extLst>
      <p:ext uri="{BB962C8B-B14F-4D97-AF65-F5344CB8AC3E}">
        <p14:creationId xmlns:p14="http://schemas.microsoft.com/office/powerpoint/2010/main" val="33734281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Investment in Shares and Securities</a:t>
            </a:r>
            <a:endParaRPr lang="en-GB" dirty="0"/>
          </a:p>
        </p:txBody>
      </p:sp>
      <p:sp>
        <p:nvSpPr>
          <p:cNvPr id="5" name="Content Placeholder 4"/>
          <p:cNvSpPr>
            <a:spLocks noGrp="1"/>
          </p:cNvSpPr>
          <p:nvPr>
            <p:ph sz="quarter" idx="1"/>
          </p:nvPr>
        </p:nvSpPr>
        <p:spPr/>
        <p:txBody>
          <a:bodyPr/>
          <a:lstStyle/>
          <a:p>
            <a:r>
              <a:rPr lang="en-IN" dirty="0"/>
              <a:t>NSDL Consolidated Account statement</a:t>
            </a:r>
          </a:p>
          <a:p>
            <a:r>
              <a:rPr lang="en-IN" dirty="0"/>
              <a:t>Update your </a:t>
            </a:r>
          </a:p>
          <a:p>
            <a:pPr lvl="1"/>
            <a:r>
              <a:rPr lang="en-IN" dirty="0"/>
              <a:t>PAN details </a:t>
            </a:r>
          </a:p>
          <a:p>
            <a:pPr lvl="1"/>
            <a:r>
              <a:rPr lang="en-IN" dirty="0"/>
              <a:t>Email details</a:t>
            </a:r>
          </a:p>
          <a:p>
            <a:pPr lvl="1"/>
            <a:r>
              <a:rPr lang="en-IN" dirty="0"/>
              <a:t>Nominee details</a:t>
            </a:r>
          </a:p>
          <a:p>
            <a:pPr lvl="1"/>
            <a:r>
              <a:rPr lang="en-IN" dirty="0" err="1"/>
              <a:t>Aadhar</a:t>
            </a:r>
            <a:r>
              <a:rPr lang="en-IN" dirty="0"/>
              <a:t> no.</a:t>
            </a:r>
            <a:endParaRPr lang="en-GB" dirty="0"/>
          </a:p>
        </p:txBody>
      </p:sp>
    </p:spTree>
    <p:extLst>
      <p:ext uri="{BB962C8B-B14F-4D97-AF65-F5344CB8AC3E}">
        <p14:creationId xmlns:p14="http://schemas.microsoft.com/office/powerpoint/2010/main" val="37294414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4581822" y="0"/>
            <a:ext cx="4572000" cy="6858000"/>
          </a:xfrm>
          <a:prstGeom prst="rect">
            <a:avLst/>
          </a:prstGeom>
        </p:spPr>
      </p:pic>
      <p:sp>
        <p:nvSpPr>
          <p:cNvPr id="3" name="Text 0"/>
          <p:cNvSpPr/>
          <p:nvPr/>
        </p:nvSpPr>
        <p:spPr>
          <a:xfrm>
            <a:off x="179512" y="1281713"/>
            <a:ext cx="3242231"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Succession Law</a:t>
            </a:r>
            <a:endParaRPr lang="en-US" sz="4450" dirty="0"/>
          </a:p>
        </p:txBody>
      </p:sp>
      <p:sp>
        <p:nvSpPr>
          <p:cNvPr id="4" name="Text 1"/>
          <p:cNvSpPr/>
          <p:nvPr/>
        </p:nvSpPr>
        <p:spPr>
          <a:xfrm>
            <a:off x="179513" y="2330654"/>
            <a:ext cx="4320479" cy="1088708"/>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No Uniform law but a Code</a:t>
            </a:r>
          </a:p>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Personal laws i.e. Hindu Succession Act. Muslim Personal Law. Indian Succession Act.</a:t>
            </a:r>
          </a:p>
          <a:p>
            <a:pPr marL="342900" indent="-342900" algn="l">
              <a:lnSpc>
                <a:spcPts val="2850"/>
              </a:lnSpc>
              <a:buSzPct val="100000"/>
              <a:buChar char="•"/>
            </a:pPr>
            <a:r>
              <a:rPr lang="en-US" sz="1750" dirty="0">
                <a:solidFill>
                  <a:srgbClr val="15213F"/>
                </a:solidFill>
                <a:latin typeface="Roboto" pitchFamily="34" charset="0"/>
                <a:ea typeface="Roboto" pitchFamily="34" charset="-122"/>
              </a:rPr>
              <a:t>Jurisprudence made law</a:t>
            </a:r>
            <a:endParaRPr lang="en-US" sz="1750" dirty="0"/>
          </a:p>
        </p:txBody>
      </p:sp>
    </p:spTree>
    <p:extLst>
      <p:ext uri="{BB962C8B-B14F-4D97-AF65-F5344CB8AC3E}">
        <p14:creationId xmlns:p14="http://schemas.microsoft.com/office/powerpoint/2010/main" val="549558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539552" y="28370"/>
            <a:ext cx="8244408" cy="6136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74645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8" y="1058863"/>
            <a:ext cx="8593137"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85104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
            <a:ext cx="83747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8628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Immovable properties</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4906391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94085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Testamentary Wills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1041784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5821875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18244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9C632176-875E-EBFA-FECA-AF2639D7D1FD}"/>
              </a:ext>
            </a:extLst>
          </p:cNvPr>
          <p:cNvSpPr>
            <a:spLocks noGrp="1"/>
          </p:cNvSpPr>
          <p:nvPr>
            <p:ph sz="quarter" idx="4294967295"/>
          </p:nvPr>
        </p:nvSpPr>
        <p:spPr>
          <a:xfrm>
            <a:off x="539552" y="2780928"/>
            <a:ext cx="5328592" cy="3452340"/>
          </a:xfrm>
        </p:spPr>
        <p:style>
          <a:lnRef idx="2">
            <a:schemeClr val="accent1"/>
          </a:lnRef>
          <a:fillRef idx="1">
            <a:schemeClr val="lt1"/>
          </a:fillRef>
          <a:effectRef idx="0">
            <a:schemeClr val="accent1"/>
          </a:effectRef>
          <a:fontRef idx="minor">
            <a:schemeClr val="dk1"/>
          </a:fontRef>
        </p:style>
        <p:txBody>
          <a:bodyPr>
            <a:normAutofit/>
          </a:bodyPr>
          <a:lstStyle/>
          <a:p>
            <a:pPr lvl="0" rtl="0"/>
            <a:r>
              <a:rPr lang="en-US" sz="2000" dirty="0">
                <a:latin typeface="Roboto" panose="02000000000000000000" pitchFamily="2" charset="0"/>
                <a:ea typeface="Roboto" panose="02000000000000000000" pitchFamily="2" charset="0"/>
                <a:cs typeface="Roboto" panose="02000000000000000000" pitchFamily="2" charset="0"/>
              </a:rPr>
              <a:t>Statute</a:t>
            </a:r>
          </a:p>
          <a:p>
            <a:pPr lvl="1" rtl="0"/>
            <a:r>
              <a:rPr lang="en-US" sz="2000" dirty="0">
                <a:latin typeface="Roboto" panose="02000000000000000000" pitchFamily="2" charset="0"/>
                <a:ea typeface="Roboto" panose="02000000000000000000" pitchFamily="2" charset="0"/>
                <a:cs typeface="Roboto" panose="02000000000000000000" pitchFamily="2" charset="0"/>
              </a:rPr>
              <a:t>Indian Succession Act, 1925</a:t>
            </a:r>
          </a:p>
          <a:p>
            <a:pPr lvl="0" rtl="0"/>
            <a:r>
              <a:rPr lang="en-US" sz="2000" dirty="0">
                <a:latin typeface="Roboto" panose="02000000000000000000" pitchFamily="2" charset="0"/>
                <a:ea typeface="Roboto" panose="02000000000000000000" pitchFamily="2" charset="0"/>
                <a:cs typeface="Roboto" panose="02000000000000000000" pitchFamily="2" charset="0"/>
              </a:rPr>
              <a:t>Legal declaration of testator’s intention</a:t>
            </a:r>
          </a:p>
          <a:p>
            <a:pPr lvl="1" rtl="0"/>
            <a:r>
              <a:rPr lang="en-US" sz="2000" dirty="0">
                <a:latin typeface="Roboto" panose="02000000000000000000" pitchFamily="2" charset="0"/>
                <a:ea typeface="Roboto" panose="02000000000000000000" pitchFamily="2" charset="0"/>
                <a:cs typeface="Roboto" panose="02000000000000000000" pitchFamily="2" charset="0"/>
              </a:rPr>
              <a:t>As regards is property</a:t>
            </a:r>
          </a:p>
          <a:p>
            <a:pPr lvl="0" rtl="0"/>
            <a:r>
              <a:rPr lang="en-US" sz="2000" dirty="0">
                <a:latin typeface="Roboto" panose="02000000000000000000" pitchFamily="2" charset="0"/>
                <a:ea typeface="Roboto" panose="02000000000000000000" pitchFamily="2" charset="0"/>
                <a:cs typeface="Roboto" panose="02000000000000000000" pitchFamily="2" charset="0"/>
              </a:rPr>
              <a:t>Manifests only after the testator’s death</a:t>
            </a:r>
          </a:p>
          <a:p>
            <a:pPr lvl="1" rtl="0"/>
            <a:r>
              <a:rPr lang="en-US" sz="2000" dirty="0">
                <a:latin typeface="Roboto" panose="02000000000000000000" pitchFamily="2" charset="0"/>
                <a:ea typeface="Roboto" panose="02000000000000000000" pitchFamily="2" charset="0"/>
                <a:cs typeface="Roboto" panose="02000000000000000000" pitchFamily="2" charset="0"/>
              </a:rPr>
              <a:t>Will not valid if testator alive</a:t>
            </a:r>
          </a:p>
          <a:p>
            <a:pPr lvl="1" rtl="0"/>
            <a:r>
              <a:rPr lang="en-US" sz="2000" dirty="0">
                <a:latin typeface="Roboto" panose="02000000000000000000" pitchFamily="2" charset="0"/>
                <a:ea typeface="Roboto" panose="02000000000000000000" pitchFamily="2" charset="0"/>
                <a:cs typeface="Roboto" panose="02000000000000000000" pitchFamily="2" charset="0"/>
              </a:rPr>
              <a:t>Speaks from the grave</a:t>
            </a:r>
          </a:p>
          <a:p>
            <a:pPr lvl="0" rtl="0"/>
            <a:r>
              <a:rPr lang="en-US" sz="2000" dirty="0">
                <a:latin typeface="Roboto" panose="02000000000000000000" pitchFamily="2" charset="0"/>
                <a:ea typeface="Roboto" panose="02000000000000000000" pitchFamily="2" charset="0"/>
                <a:cs typeface="Roboto" panose="02000000000000000000" pitchFamily="2" charset="0"/>
              </a:rPr>
              <a:t>Can be revoked as many times as possible</a:t>
            </a:r>
          </a:p>
        </p:txBody>
      </p:sp>
      <p:pic>
        <p:nvPicPr>
          <p:cNvPr id="6146" name="Picture 2">
            <a:extLst>
              <a:ext uri="{FF2B5EF4-FFF2-40B4-BE49-F238E27FC236}">
                <a16:creationId xmlns="" xmlns:a16="http://schemas.microsoft.com/office/drawing/2014/main" id="{D7C690C7-2B03-DC29-FA28-21558A0226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401" b="47639"/>
          <a:stretch/>
        </p:blipFill>
        <p:spPr bwMode="auto">
          <a:xfrm>
            <a:off x="0" y="0"/>
            <a:ext cx="9144000" cy="237626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 xmlns:a16="http://schemas.microsoft.com/office/drawing/2014/main" id="{6866BA26-EFD6-F69E-6C3A-A8A527CB0EF4}"/>
              </a:ext>
            </a:extLst>
          </p:cNvPr>
          <p:cNvSpPr txBox="1">
            <a:spLocks/>
          </p:cNvSpPr>
          <p:nvPr/>
        </p:nvSpPr>
        <p:spPr>
          <a:xfrm>
            <a:off x="5364088" y="2132856"/>
            <a:ext cx="3621088" cy="2664296"/>
          </a:xfrm>
          <a:prstGeom prst="rect">
            <a:avLst/>
          </a:prstGeom>
        </p:spPr>
        <p:txBody>
          <a:bodyPr vert="horz" anchor="b" anchorCtr="0">
            <a:normAutofit/>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r>
              <a:rPr lang="en-US" dirty="0">
                <a:solidFill>
                  <a:schemeClr val="accent1"/>
                </a:solidFill>
              </a:rPr>
              <a:t>Testamentary </a:t>
            </a:r>
          </a:p>
          <a:p>
            <a:pPr algn="ctr"/>
            <a:r>
              <a:rPr lang="en-US" dirty="0">
                <a:solidFill>
                  <a:schemeClr val="accent1"/>
                </a:solidFill>
              </a:rPr>
              <a:t>Will</a:t>
            </a:r>
          </a:p>
        </p:txBody>
      </p:sp>
    </p:spTree>
    <p:extLst>
      <p:ext uri="{BB962C8B-B14F-4D97-AF65-F5344CB8AC3E}">
        <p14:creationId xmlns:p14="http://schemas.microsoft.com/office/powerpoint/2010/main" val="13289529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11560" y="152400"/>
            <a:ext cx="8229600" cy="990600"/>
          </a:xfrm>
        </p:spPr>
        <p:txBody>
          <a:bodyPr/>
          <a:lstStyle/>
          <a:p>
            <a:r>
              <a:rPr lang="en-US" dirty="0">
                <a:solidFill>
                  <a:schemeClr val="accent1"/>
                </a:solidFill>
              </a:rPr>
              <a:t>Capacity</a:t>
            </a:r>
          </a:p>
        </p:txBody>
      </p:sp>
      <p:sp>
        <p:nvSpPr>
          <p:cNvPr id="3" name="Content Placeholder 2">
            <a:extLst>
              <a:ext uri="{FF2B5EF4-FFF2-40B4-BE49-F238E27FC236}">
                <a16:creationId xmlns="" xmlns:a16="http://schemas.microsoft.com/office/drawing/2014/main" id="{4F8D00EF-EB93-2164-2FFE-AC19D4B7749C}"/>
              </a:ext>
            </a:extLst>
          </p:cNvPr>
          <p:cNvSpPr>
            <a:spLocks noGrp="1"/>
          </p:cNvSpPr>
          <p:nvPr>
            <p:ph sz="quarter" idx="4294967295"/>
          </p:nvPr>
        </p:nvSpPr>
        <p:spPr>
          <a:xfrm>
            <a:off x="395536" y="1412875"/>
            <a:ext cx="4475163" cy="4937125"/>
          </a:xfrm>
        </p:spPr>
        <p:style>
          <a:lnRef idx="2">
            <a:schemeClr val="accent1"/>
          </a:lnRef>
          <a:fillRef idx="1">
            <a:schemeClr val="lt1"/>
          </a:fillRef>
          <a:effectRef idx="0">
            <a:schemeClr val="accent1"/>
          </a:effectRef>
          <a:fontRef idx="minor">
            <a:schemeClr val="dk1"/>
          </a:fontRef>
        </p:style>
        <p:txBody>
          <a:bodyPr>
            <a:normAutofit/>
          </a:bodyPr>
          <a:lstStyle/>
          <a:p>
            <a:pPr lvl="0" rtl="0">
              <a:lnSpc>
                <a:spcPct val="150000"/>
              </a:lnSpc>
            </a:pPr>
            <a:r>
              <a:rPr lang="en-US" sz="1800" dirty="0">
                <a:latin typeface="Roboto" panose="02000000000000000000" pitchFamily="2" charset="0"/>
                <a:ea typeface="Roboto" panose="02000000000000000000" pitchFamily="2" charset="0"/>
                <a:cs typeface="Roboto" panose="02000000000000000000" pitchFamily="2" charset="0"/>
              </a:rPr>
              <a:t>Major person</a:t>
            </a:r>
          </a:p>
          <a:p>
            <a:pPr lvl="0" rtl="0">
              <a:lnSpc>
                <a:spcPct val="150000"/>
              </a:lnSpc>
            </a:pPr>
            <a:r>
              <a:rPr lang="en-US" sz="1800" dirty="0">
                <a:latin typeface="Roboto" panose="02000000000000000000" pitchFamily="2" charset="0"/>
                <a:ea typeface="Roboto" panose="02000000000000000000" pitchFamily="2" charset="0"/>
                <a:cs typeface="Roboto" panose="02000000000000000000" pitchFamily="2" charset="0"/>
              </a:rPr>
              <a:t>Sound mind</a:t>
            </a:r>
          </a:p>
          <a:p>
            <a:pPr lvl="1" rtl="0">
              <a:lnSpc>
                <a:spcPct val="150000"/>
              </a:lnSpc>
            </a:pPr>
            <a:r>
              <a:rPr lang="en-US" sz="1600" dirty="0">
                <a:latin typeface="Roboto" panose="02000000000000000000" pitchFamily="2" charset="0"/>
                <a:ea typeface="Roboto" panose="02000000000000000000" pitchFamily="2" charset="0"/>
                <a:cs typeface="Roboto" panose="02000000000000000000" pitchFamily="2" charset="0"/>
              </a:rPr>
              <a:t>Intoxicated person </a:t>
            </a:r>
          </a:p>
          <a:p>
            <a:pPr lvl="1" rtl="0">
              <a:lnSpc>
                <a:spcPct val="150000"/>
              </a:lnSpc>
            </a:pPr>
            <a:r>
              <a:rPr lang="en-US" sz="1600" dirty="0">
                <a:latin typeface="Roboto" panose="02000000000000000000" pitchFamily="2" charset="0"/>
                <a:ea typeface="Roboto" panose="02000000000000000000" pitchFamily="2" charset="0"/>
                <a:cs typeface="Roboto" panose="02000000000000000000" pitchFamily="2" charset="0"/>
              </a:rPr>
              <a:t>not in his senses cannot</a:t>
            </a:r>
          </a:p>
          <a:p>
            <a:pPr lvl="0" rtl="0">
              <a:lnSpc>
                <a:spcPct val="150000"/>
              </a:lnSpc>
            </a:pPr>
            <a:r>
              <a:rPr lang="en-US" sz="1800" dirty="0">
                <a:latin typeface="Roboto" panose="02000000000000000000" pitchFamily="2" charset="0"/>
                <a:ea typeface="Roboto" panose="02000000000000000000" pitchFamily="2" charset="0"/>
                <a:cs typeface="Roboto" panose="02000000000000000000" pitchFamily="2" charset="0"/>
              </a:rPr>
              <a:t>Deaf, Dumb, Blind</a:t>
            </a:r>
          </a:p>
          <a:p>
            <a:pPr lvl="1" rtl="0">
              <a:lnSpc>
                <a:spcPct val="150000"/>
              </a:lnSpc>
            </a:pPr>
            <a:r>
              <a:rPr lang="en-US" sz="1600" dirty="0">
                <a:latin typeface="Roboto" panose="02000000000000000000" pitchFamily="2" charset="0"/>
                <a:ea typeface="Roboto" panose="02000000000000000000" pitchFamily="2" charset="0"/>
                <a:cs typeface="Roboto" panose="02000000000000000000" pitchFamily="2" charset="0"/>
              </a:rPr>
              <a:t>Yes they can </a:t>
            </a:r>
          </a:p>
          <a:p>
            <a:pPr lvl="1" rtl="0">
              <a:lnSpc>
                <a:spcPct val="150000"/>
              </a:lnSpc>
            </a:pPr>
            <a:r>
              <a:rPr lang="en-US" sz="1600" dirty="0">
                <a:latin typeface="Roboto" panose="02000000000000000000" pitchFamily="2" charset="0"/>
                <a:ea typeface="Roboto" panose="02000000000000000000" pitchFamily="2" charset="0"/>
                <a:cs typeface="Roboto" panose="02000000000000000000" pitchFamily="2" charset="0"/>
              </a:rPr>
              <a:t>If they knew the contents</a:t>
            </a:r>
          </a:p>
          <a:p>
            <a:pPr lvl="0" rtl="0">
              <a:lnSpc>
                <a:spcPct val="150000"/>
              </a:lnSpc>
            </a:pPr>
            <a:r>
              <a:rPr lang="en-US" sz="1800" dirty="0">
                <a:latin typeface="Roboto" panose="02000000000000000000" pitchFamily="2" charset="0"/>
                <a:ea typeface="Roboto" panose="02000000000000000000" pitchFamily="2" charset="0"/>
                <a:cs typeface="Roboto" panose="02000000000000000000" pitchFamily="2" charset="0"/>
              </a:rPr>
              <a:t>Ordinarily insane</a:t>
            </a:r>
          </a:p>
          <a:p>
            <a:pPr lvl="1" rtl="0">
              <a:lnSpc>
                <a:spcPct val="150000"/>
              </a:lnSpc>
            </a:pPr>
            <a:r>
              <a:rPr lang="en-US" sz="1600" dirty="0">
                <a:latin typeface="Roboto" panose="02000000000000000000" pitchFamily="2" charset="0"/>
                <a:ea typeface="Roboto" panose="02000000000000000000" pitchFamily="2" charset="0"/>
                <a:cs typeface="Roboto" panose="02000000000000000000" pitchFamily="2" charset="0"/>
              </a:rPr>
              <a:t>During intervals of sanity</a:t>
            </a:r>
          </a:p>
        </p:txBody>
      </p:sp>
      <p:pic>
        <p:nvPicPr>
          <p:cNvPr id="5122" name="Picture 2">
            <a:extLst>
              <a:ext uri="{FF2B5EF4-FFF2-40B4-BE49-F238E27FC236}">
                <a16:creationId xmlns="" xmlns:a16="http://schemas.microsoft.com/office/drawing/2014/main" id="{E571C41A-24A2-631A-0B16-A76B9960DE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00" r="8000"/>
          <a:stretch/>
        </p:blipFill>
        <p:spPr bwMode="auto">
          <a:xfrm>
            <a:off x="5364088" y="0"/>
            <a:ext cx="3888432"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7758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1520" y="4941168"/>
            <a:ext cx="1800200" cy="990600"/>
          </a:xfrm>
        </p:spPr>
        <p:txBody>
          <a:bodyPr>
            <a:noAutofit/>
          </a:bodyPr>
          <a:lstStyle/>
          <a:p>
            <a:pPr algn="ctr"/>
            <a:r>
              <a:rPr lang="en-US" sz="4400" dirty="0">
                <a:solidFill>
                  <a:schemeClr val="accent1"/>
                </a:solidFill>
              </a:rPr>
              <a:t>Why to make a </a:t>
            </a:r>
            <a:br>
              <a:rPr lang="en-US" sz="4400" dirty="0">
                <a:solidFill>
                  <a:schemeClr val="accent1"/>
                </a:solidFill>
              </a:rPr>
            </a:br>
            <a:r>
              <a:rPr lang="en-US" sz="4400" dirty="0">
                <a:solidFill>
                  <a:schemeClr val="accent1"/>
                </a:solidFill>
              </a:rPr>
              <a:t>Will</a:t>
            </a:r>
          </a:p>
        </p:txBody>
      </p:sp>
      <p:sp>
        <p:nvSpPr>
          <p:cNvPr id="3" name="Content Placeholder 2">
            <a:extLst>
              <a:ext uri="{FF2B5EF4-FFF2-40B4-BE49-F238E27FC236}">
                <a16:creationId xmlns="" xmlns:a16="http://schemas.microsoft.com/office/drawing/2014/main" id="{C4EDFB4E-EF01-D7B9-72DD-CE0460499A82}"/>
              </a:ext>
            </a:extLst>
          </p:cNvPr>
          <p:cNvSpPr>
            <a:spLocks noGrp="1"/>
          </p:cNvSpPr>
          <p:nvPr>
            <p:ph sz="quarter" idx="4294967295"/>
          </p:nvPr>
        </p:nvSpPr>
        <p:spPr>
          <a:xfrm>
            <a:off x="2555776" y="2780928"/>
            <a:ext cx="6120680" cy="3015357"/>
          </a:xfrm>
        </p:spPr>
        <p:style>
          <a:lnRef idx="2">
            <a:schemeClr val="accent1"/>
          </a:lnRef>
          <a:fillRef idx="1">
            <a:schemeClr val="lt1"/>
          </a:fillRef>
          <a:effectRef idx="0">
            <a:schemeClr val="accent1"/>
          </a:effectRef>
          <a:fontRef idx="minor">
            <a:schemeClr val="dk1"/>
          </a:fontRef>
        </p:style>
        <p:txBody>
          <a:bodyPr>
            <a:normAutofit/>
          </a:bodyPr>
          <a:lstStyle/>
          <a:p>
            <a:pPr lvl="0" rtl="0">
              <a:lnSpc>
                <a:spcPct val="150000"/>
              </a:lnSpc>
            </a:pPr>
            <a:r>
              <a:rPr lang="en-US" sz="2000" dirty="0">
                <a:latin typeface="Roboto" panose="02000000000000000000" pitchFamily="2" charset="0"/>
                <a:ea typeface="Roboto" panose="02000000000000000000" pitchFamily="2" charset="0"/>
                <a:cs typeface="Roboto" panose="02000000000000000000" pitchFamily="2" charset="0"/>
              </a:rPr>
              <a:t>Complete discretion on distribution after death</a:t>
            </a:r>
          </a:p>
          <a:p>
            <a:pPr lvl="0" rtl="0">
              <a:lnSpc>
                <a:spcPct val="150000"/>
              </a:lnSpc>
            </a:pPr>
            <a:r>
              <a:rPr lang="en-US" sz="2000" dirty="0">
                <a:latin typeface="Roboto" panose="02000000000000000000" pitchFamily="2" charset="0"/>
                <a:ea typeface="Roboto" panose="02000000000000000000" pitchFamily="2" charset="0"/>
                <a:cs typeface="Roboto" panose="02000000000000000000" pitchFamily="2" charset="0"/>
              </a:rPr>
              <a:t>Reduces Succession disputes</a:t>
            </a:r>
          </a:p>
          <a:p>
            <a:pPr lvl="0" rtl="0">
              <a:lnSpc>
                <a:spcPct val="150000"/>
              </a:lnSpc>
            </a:pPr>
            <a:r>
              <a:rPr lang="en-US" sz="2000" dirty="0">
                <a:latin typeface="Roboto" panose="02000000000000000000" pitchFamily="2" charset="0"/>
                <a:ea typeface="Roboto" panose="02000000000000000000" pitchFamily="2" charset="0"/>
                <a:cs typeface="Roboto" panose="02000000000000000000" pitchFamily="2" charset="0"/>
              </a:rPr>
              <a:t>Rewarding who cared</a:t>
            </a:r>
          </a:p>
          <a:p>
            <a:pPr lvl="0" rtl="0">
              <a:lnSpc>
                <a:spcPct val="150000"/>
              </a:lnSpc>
            </a:pPr>
            <a:r>
              <a:rPr lang="en-US" sz="2000" dirty="0">
                <a:latin typeface="Roboto" panose="02000000000000000000" pitchFamily="2" charset="0"/>
                <a:ea typeface="Roboto" panose="02000000000000000000" pitchFamily="2" charset="0"/>
                <a:cs typeface="Roboto" panose="02000000000000000000" pitchFamily="2" charset="0"/>
              </a:rPr>
              <a:t>Make as early as possible</a:t>
            </a:r>
          </a:p>
          <a:p>
            <a:pPr lvl="0" rtl="0">
              <a:lnSpc>
                <a:spcPct val="150000"/>
              </a:lnSpc>
            </a:pPr>
            <a:r>
              <a:rPr lang="en-US" sz="2000" dirty="0">
                <a:latin typeface="Roboto" panose="02000000000000000000" pitchFamily="2" charset="0"/>
                <a:ea typeface="Roboto" panose="02000000000000000000" pitchFamily="2" charset="0"/>
                <a:cs typeface="Roboto" panose="02000000000000000000" pitchFamily="2" charset="0"/>
              </a:rPr>
              <a:t>Can be revised numerous times</a:t>
            </a:r>
          </a:p>
        </p:txBody>
      </p:sp>
      <p:pic>
        <p:nvPicPr>
          <p:cNvPr id="4098" name="Picture 2" descr="Illustration of legal concept: last will and testament">
            <a:extLst>
              <a:ext uri="{FF2B5EF4-FFF2-40B4-BE49-F238E27FC236}">
                <a16:creationId xmlns="" xmlns:a16="http://schemas.microsoft.com/office/drawing/2014/main" id="{49680715-4C77-A86F-7EE4-DFA4266224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5" t="34217" r="-595" b="15236"/>
          <a:stretch/>
        </p:blipFill>
        <p:spPr bwMode="auto">
          <a:xfrm>
            <a:off x="53752" y="0"/>
            <a:ext cx="9036496" cy="224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410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make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0236924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0844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1"/>
            <a:ext cx="3640661" cy="6858000"/>
          </a:xfrm>
          <a:prstGeom prst="rect">
            <a:avLst/>
          </a:prstGeom>
        </p:spPr>
      </p:pic>
      <p:sp>
        <p:nvSpPr>
          <p:cNvPr id="3" name="Text 0"/>
          <p:cNvSpPr/>
          <p:nvPr/>
        </p:nvSpPr>
        <p:spPr>
          <a:xfrm>
            <a:off x="4823345" y="3074611"/>
            <a:ext cx="3242231" cy="708779"/>
          </a:xfrm>
          <a:prstGeom prst="rect">
            <a:avLst/>
          </a:prstGeom>
          <a:noFill/>
          <a:ln/>
        </p:spPr>
        <p:txBody>
          <a:bodyPr wrap="none" lIns="0" tIns="0" rIns="0" bIns="0" rtlCol="0" anchor="t"/>
          <a:lstStyle/>
          <a:p>
            <a:pPr marL="0" indent="0" algn="ctr">
              <a:lnSpc>
                <a:spcPts val="5550"/>
              </a:lnSpc>
              <a:buNone/>
            </a:pPr>
            <a:r>
              <a:rPr lang="en-US" sz="4450" dirty="0">
                <a:solidFill>
                  <a:srgbClr val="3257B8"/>
                </a:solidFill>
                <a:latin typeface="Roboto Slab" pitchFamily="34" charset="0"/>
                <a:ea typeface="Roboto Slab" pitchFamily="34" charset="-122"/>
                <a:cs typeface="Roboto Slab" pitchFamily="34" charset="-120"/>
              </a:rPr>
              <a:t>Intestate </a:t>
            </a:r>
          </a:p>
          <a:p>
            <a:pPr marL="0" indent="0" algn="ctr">
              <a:lnSpc>
                <a:spcPts val="5550"/>
              </a:lnSpc>
              <a:buNone/>
            </a:pPr>
            <a:r>
              <a:rPr lang="en-US" sz="4450" dirty="0">
                <a:solidFill>
                  <a:srgbClr val="3257B8"/>
                </a:solidFill>
                <a:latin typeface="Roboto Slab" pitchFamily="34" charset="0"/>
                <a:ea typeface="Roboto Slab" pitchFamily="34" charset="-122"/>
                <a:cs typeface="Roboto Slab" pitchFamily="34" charset="-120"/>
              </a:rPr>
              <a:t>Succession</a:t>
            </a:r>
            <a:endParaRPr lang="en-US" sz="4450" dirty="0"/>
          </a:p>
        </p:txBody>
      </p:sp>
    </p:spTree>
    <p:extLst>
      <p:ext uri="{BB962C8B-B14F-4D97-AF65-F5344CB8AC3E}">
        <p14:creationId xmlns:p14="http://schemas.microsoft.com/office/powerpoint/2010/main" val="18856055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solidFill>
                  <a:schemeClr val="accent1"/>
                </a:solidFill>
              </a:rPr>
              <a:t>Essentials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73128864"/>
              </p:ext>
            </p:extLst>
          </p:nvPr>
        </p:nvGraphicFramePr>
        <p:xfrm>
          <a:off x="477349" y="1988840"/>
          <a:ext cx="4834880"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 xmlns:a16="http://schemas.microsoft.com/office/drawing/2014/main" id="{D797149C-B9D9-D02A-09D1-88F27C1EEACD}"/>
              </a:ext>
            </a:extLst>
          </p:cNvPr>
          <p:cNvPicPr>
            <a:picLocks noChangeAspect="1"/>
          </p:cNvPicPr>
          <p:nvPr/>
        </p:nvPicPr>
        <p:blipFill>
          <a:blip r:embed="rId7"/>
          <a:srcRect l="-2291" t="626" r="1503" b="-626"/>
          <a:stretch/>
        </p:blipFill>
        <p:spPr>
          <a:xfrm>
            <a:off x="5940153" y="27384"/>
            <a:ext cx="3168351" cy="6858000"/>
          </a:xfrm>
          <a:prstGeom prst="rect">
            <a:avLst/>
          </a:prstGeom>
          <a:ln>
            <a:noFill/>
          </a:ln>
          <a:effectLst>
            <a:softEdge rad="112500"/>
          </a:effectLst>
        </p:spPr>
      </p:pic>
    </p:spTree>
    <p:extLst>
      <p:ext uri="{BB962C8B-B14F-4D97-AF65-F5344CB8AC3E}">
        <p14:creationId xmlns:p14="http://schemas.microsoft.com/office/powerpoint/2010/main" val="180132694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Generic</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77938500"/>
              </p:ext>
            </p:extLst>
          </p:nvPr>
        </p:nvGraphicFramePr>
        <p:xfrm>
          <a:off x="357158" y="2428868"/>
          <a:ext cx="8329642" cy="2066924"/>
        </p:xfrm>
        <a:graphic>
          <a:graphicData uri="http://schemas.openxmlformats.org/drawingml/2006/table">
            <a:tbl>
              <a:tblPr firstRow="1" bandRow="1">
                <a:tableStyleId>{2D5ABB26-0587-4C30-8999-92F81FD0307C}</a:tableStyleId>
              </a:tblPr>
              <a:tblGrid>
                <a:gridCol w="6824279">
                  <a:extLst>
                    <a:ext uri="{9D8B030D-6E8A-4147-A177-3AD203B41FA5}">
                      <a16:colId xmlns="" xmlns:a16="http://schemas.microsoft.com/office/drawing/2014/main" val="20000"/>
                    </a:ext>
                  </a:extLst>
                </a:gridCol>
                <a:gridCol w="1505363">
                  <a:extLst>
                    <a:ext uri="{9D8B030D-6E8A-4147-A177-3AD203B41FA5}">
                      <a16:colId xmlns="" xmlns:a16="http://schemas.microsoft.com/office/drawing/2014/main" val="20001"/>
                    </a:ext>
                  </a:extLst>
                </a:gridCol>
              </a:tblGrid>
              <a:tr h="1033462">
                <a:tc>
                  <a:txBody>
                    <a:bodyPr/>
                    <a:lstStyle/>
                    <a:p>
                      <a:r>
                        <a:rPr lang="en-US" sz="4000" i="1" dirty="0">
                          <a:latin typeface="Times New Roman" pitchFamily="18" charset="0"/>
                          <a:cs typeface="Times New Roman" pitchFamily="18" charset="0"/>
                        </a:rPr>
                        <a:t>I leave all my money to my wife</a:t>
                      </a:r>
                    </a:p>
                  </a:txBody>
                  <a:tcPr/>
                </a:tc>
                <a:tc>
                  <a:txBody>
                    <a:bodyPr/>
                    <a:lstStyle/>
                    <a:p>
                      <a:endParaRPr lang="en-US" sz="2400" i="1" dirty="0"/>
                    </a:p>
                    <a:p>
                      <a:pPr algn="ctr"/>
                      <a:r>
                        <a:rPr lang="en-US" sz="2400" i="1" dirty="0"/>
                        <a:t>Valid</a:t>
                      </a:r>
                    </a:p>
                  </a:txBody>
                  <a:tcPr>
                    <a:solidFill>
                      <a:srgbClr val="92D050"/>
                    </a:solidFill>
                  </a:tcPr>
                </a:tc>
                <a:extLst>
                  <a:ext uri="{0D108BD9-81ED-4DB2-BD59-A6C34878D82A}">
                    <a16:rowId xmlns="" xmlns:a16="http://schemas.microsoft.com/office/drawing/2014/main" val="10000"/>
                  </a:ext>
                </a:extLst>
              </a:tr>
              <a:tr h="1033462">
                <a:tc>
                  <a:txBody>
                    <a:bodyPr/>
                    <a:lstStyle/>
                    <a:p>
                      <a:r>
                        <a:rPr lang="en-US" sz="4000" i="1" dirty="0">
                          <a:latin typeface="Times New Roman" pitchFamily="18" charset="0"/>
                          <a:cs typeface="Times New Roman" pitchFamily="18" charset="0"/>
                        </a:rPr>
                        <a:t>I leave money to my wife</a:t>
                      </a:r>
                    </a:p>
                  </a:txBody>
                  <a:tcPr/>
                </a:tc>
                <a:tc>
                  <a:txBody>
                    <a:bodyPr/>
                    <a:lstStyle/>
                    <a:p>
                      <a:pPr algn="ctr"/>
                      <a:endParaRPr lang="en-US" sz="2400" i="1" dirty="0"/>
                    </a:p>
                    <a:p>
                      <a:pPr algn="ctr"/>
                      <a:r>
                        <a:rPr lang="en-US" sz="2400" i="1" dirty="0"/>
                        <a:t>Void</a:t>
                      </a:r>
                      <a:endParaRPr lang="en-US" sz="2400" i="1" dirty="0">
                        <a:solidFill>
                          <a:srgbClr val="FF0000"/>
                        </a:solidFill>
                      </a:endParaRPr>
                    </a:p>
                  </a:txBody>
                  <a:tcPr>
                    <a:solidFill>
                      <a:srgbClr val="FF0000"/>
                    </a:solidFill>
                  </a:tcPr>
                </a:tc>
                <a:extLst>
                  <a:ext uri="{0D108BD9-81ED-4DB2-BD59-A6C34878D82A}">
                    <a16:rowId xmlns=""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Beneficiary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4801091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28130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4848" y="152400"/>
            <a:ext cx="3837112" cy="990600"/>
          </a:xfrm>
        </p:spPr>
        <p:txBody>
          <a:bodyPr/>
          <a:lstStyle/>
          <a:p>
            <a:r>
              <a:rPr lang="en-US" dirty="0">
                <a:solidFill>
                  <a:schemeClr val="accent1"/>
                </a:solidFill>
              </a:rPr>
              <a:t>Digital assets</a:t>
            </a:r>
          </a:p>
        </p:txBody>
      </p:sp>
      <p:sp>
        <p:nvSpPr>
          <p:cNvPr id="3" name="Rectangle 2">
            <a:extLst>
              <a:ext uri="{FF2B5EF4-FFF2-40B4-BE49-F238E27FC236}">
                <a16:creationId xmlns="" xmlns:a16="http://schemas.microsoft.com/office/drawing/2014/main" id="{C11C18A1-8AA5-1C64-F2FB-3855695D60BD}"/>
              </a:ext>
            </a:extLst>
          </p:cNvPr>
          <p:cNvSpPr/>
          <p:nvPr/>
        </p:nvSpPr>
        <p:spPr>
          <a:xfrm>
            <a:off x="395536" y="1660227"/>
            <a:ext cx="4320480" cy="4937125"/>
          </a:xfrm>
          <a:prstGeom prst="rect">
            <a:avLst/>
          </a:prstGeom>
        </p:spPr>
        <p:txBody>
          <a:bodyPr/>
          <a:lstStyle/>
          <a:p>
            <a:pPr lvl="0" rtl="0">
              <a:lnSpc>
                <a:spcPct val="200000"/>
              </a:lnSpc>
              <a:buChar char="•"/>
            </a:pPr>
            <a:r>
              <a:rPr lang="en-US" sz="2400" dirty="0"/>
              <a:t>Email credentials</a:t>
            </a:r>
          </a:p>
          <a:p>
            <a:pPr lvl="0" rtl="0">
              <a:lnSpc>
                <a:spcPct val="200000"/>
              </a:lnSpc>
              <a:buChar char="•"/>
            </a:pPr>
            <a:r>
              <a:rPr lang="en-US" sz="2400" dirty="0"/>
              <a:t>Bank account credentials</a:t>
            </a:r>
          </a:p>
          <a:p>
            <a:pPr lvl="0" rtl="0">
              <a:lnSpc>
                <a:spcPct val="200000"/>
              </a:lnSpc>
              <a:buChar char="•"/>
            </a:pPr>
            <a:r>
              <a:rPr lang="en-US" sz="2400" dirty="0"/>
              <a:t>Bitcoins</a:t>
            </a:r>
          </a:p>
        </p:txBody>
      </p:sp>
      <p:pic>
        <p:nvPicPr>
          <p:cNvPr id="2050" name="Picture 2" descr="Digital Assets">
            <a:extLst>
              <a:ext uri="{FF2B5EF4-FFF2-40B4-BE49-F238E27FC236}">
                <a16:creationId xmlns="" xmlns:a16="http://schemas.microsoft.com/office/drawing/2014/main" id="{11052C12-6333-8F9F-C08C-79342F5675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3480" y="129817"/>
            <a:ext cx="4680520" cy="46805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9062196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35696" y="300608"/>
            <a:ext cx="2448272" cy="990600"/>
          </a:xfrm>
        </p:spPr>
        <p:txBody>
          <a:bodyPr>
            <a:normAutofit/>
          </a:bodyPr>
          <a:lstStyle/>
          <a:p>
            <a:r>
              <a:rPr lang="en-US" sz="4000" dirty="0">
                <a:solidFill>
                  <a:schemeClr val="accent1"/>
                </a:solidFill>
              </a:rPr>
              <a:t>Executor</a:t>
            </a:r>
          </a:p>
        </p:txBody>
      </p:sp>
      <p:pic>
        <p:nvPicPr>
          <p:cNvPr id="5" name="Picture 4">
            <a:extLst>
              <a:ext uri="{FF2B5EF4-FFF2-40B4-BE49-F238E27FC236}">
                <a16:creationId xmlns="" xmlns:a16="http://schemas.microsoft.com/office/drawing/2014/main" id="{99BA5F41-FF90-8FE7-D4BE-D077BF3274E3}"/>
              </a:ext>
            </a:extLst>
          </p:cNvPr>
          <p:cNvPicPr>
            <a:picLocks noChangeAspect="1"/>
          </p:cNvPicPr>
          <p:nvPr/>
        </p:nvPicPr>
        <p:blipFill>
          <a:blip r:embed="rId2"/>
          <a:stretch>
            <a:fillRect/>
          </a:stretch>
        </p:blipFill>
        <p:spPr>
          <a:xfrm>
            <a:off x="5436097" y="-12509"/>
            <a:ext cx="3710270" cy="6870509"/>
          </a:xfrm>
          <a:prstGeom prst="rect">
            <a:avLst/>
          </a:prstGeom>
          <a:ln>
            <a:noFill/>
          </a:ln>
          <a:effectLst>
            <a:softEdge rad="112500"/>
          </a:effectLst>
        </p:spPr>
      </p:pic>
      <p:graphicFrame>
        <p:nvGraphicFramePr>
          <p:cNvPr id="7" name="Diagram 6">
            <a:extLst>
              <a:ext uri="{FF2B5EF4-FFF2-40B4-BE49-F238E27FC236}">
                <a16:creationId xmlns="" xmlns:a16="http://schemas.microsoft.com/office/drawing/2014/main" id="{6DFDC81C-CA41-3730-A903-28F23D55BC87}"/>
              </a:ext>
            </a:extLst>
          </p:cNvPr>
          <p:cNvGraphicFramePr/>
          <p:nvPr>
            <p:extLst>
              <p:ext uri="{D42A27DB-BD31-4B8C-83A1-F6EECF244321}">
                <p14:modId xmlns:p14="http://schemas.microsoft.com/office/powerpoint/2010/main" val="2548187574"/>
              </p:ext>
            </p:extLst>
          </p:nvPr>
        </p:nvGraphicFramePr>
        <p:xfrm>
          <a:off x="71500" y="1844824"/>
          <a:ext cx="5400600"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97495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788024" y="458323"/>
            <a:ext cx="3384376" cy="990600"/>
          </a:xfrm>
        </p:spPr>
        <p:txBody>
          <a:bodyPr>
            <a:normAutofit/>
          </a:bodyPr>
          <a:lstStyle/>
          <a:p>
            <a:r>
              <a:rPr lang="en-US" sz="4000" dirty="0">
                <a:solidFill>
                  <a:schemeClr val="accent1"/>
                </a:solidFill>
              </a:rPr>
              <a:t>Witness</a:t>
            </a:r>
          </a:p>
        </p:txBody>
      </p:sp>
      <p:sp>
        <p:nvSpPr>
          <p:cNvPr id="3" name="Content Placeholder 2">
            <a:extLst>
              <a:ext uri="{FF2B5EF4-FFF2-40B4-BE49-F238E27FC236}">
                <a16:creationId xmlns="" xmlns:a16="http://schemas.microsoft.com/office/drawing/2014/main" id="{0F774115-1F03-9A87-D10A-330DF029B5D0}"/>
              </a:ext>
            </a:extLst>
          </p:cNvPr>
          <p:cNvSpPr>
            <a:spLocks noGrp="1"/>
          </p:cNvSpPr>
          <p:nvPr>
            <p:ph sz="quarter" idx="4294967295"/>
          </p:nvPr>
        </p:nvSpPr>
        <p:spPr>
          <a:xfrm>
            <a:off x="4572000" y="1903356"/>
            <a:ext cx="4139952" cy="4001021"/>
          </a:xfrm>
        </p:spPr>
        <p:txBody>
          <a:bodyPr>
            <a:normAutofit lnSpcReduction="10000"/>
          </a:bodyPr>
          <a:lstStyle/>
          <a:p>
            <a:r>
              <a:rPr lang="en-US" sz="2000" b="1" dirty="0">
                <a:latin typeface="Roboto" panose="02000000000000000000" pitchFamily="2" charset="0"/>
                <a:ea typeface="Roboto" panose="02000000000000000000" pitchFamily="2" charset="0"/>
                <a:cs typeface="Roboto" panose="02000000000000000000" pitchFamily="2" charset="0"/>
              </a:rPr>
              <a:t>Witness or his spouse cannot be beneficiary</a:t>
            </a:r>
          </a:p>
          <a:p>
            <a:pPr lvl="1" rtl="0"/>
            <a:r>
              <a:rPr lang="en-US" sz="1800" dirty="0">
                <a:latin typeface="Roboto" panose="02000000000000000000" pitchFamily="2" charset="0"/>
                <a:ea typeface="Roboto" panose="02000000000000000000" pitchFamily="2" charset="0"/>
                <a:cs typeface="Roboto" panose="02000000000000000000" pitchFamily="2" charset="0"/>
              </a:rPr>
              <a:t>Bequeath shall become void</a:t>
            </a:r>
          </a:p>
          <a:p>
            <a:pPr lvl="2"/>
            <a:r>
              <a:rPr lang="en-US" sz="1600" dirty="0">
                <a:latin typeface="Roboto" panose="02000000000000000000" pitchFamily="2" charset="0"/>
                <a:ea typeface="Roboto" panose="02000000000000000000" pitchFamily="2" charset="0"/>
                <a:cs typeface="Roboto" panose="02000000000000000000" pitchFamily="2" charset="0"/>
              </a:rPr>
              <a:t>Section 67 of ISA</a:t>
            </a:r>
          </a:p>
          <a:p>
            <a:pPr lvl="2"/>
            <a:endParaRPr lang="en-US" sz="1600" dirty="0">
              <a:latin typeface="Roboto" panose="02000000000000000000" pitchFamily="2" charset="0"/>
              <a:ea typeface="Roboto" panose="02000000000000000000" pitchFamily="2" charset="0"/>
              <a:cs typeface="Roboto" panose="02000000000000000000" pitchFamily="2" charset="0"/>
            </a:endParaRPr>
          </a:p>
          <a:p>
            <a:pPr lvl="0" rtl="0"/>
            <a:r>
              <a:rPr lang="en-US" sz="2000" b="1" dirty="0">
                <a:latin typeface="Roboto" panose="02000000000000000000" pitchFamily="2" charset="0"/>
                <a:ea typeface="Roboto" panose="02000000000000000000" pitchFamily="2" charset="0"/>
                <a:cs typeface="Roboto" panose="02000000000000000000" pitchFamily="2" charset="0"/>
              </a:rPr>
              <a:t>Essentials</a:t>
            </a:r>
          </a:p>
          <a:p>
            <a:pPr lvl="1"/>
            <a:r>
              <a:rPr lang="en-US" sz="2000" dirty="0">
                <a:latin typeface="Roboto" panose="02000000000000000000" pitchFamily="2" charset="0"/>
                <a:ea typeface="Roboto" panose="02000000000000000000" pitchFamily="2" charset="0"/>
                <a:cs typeface="Roboto" panose="02000000000000000000" pitchFamily="2" charset="0"/>
              </a:rPr>
              <a:t>Must see testator affixing the will</a:t>
            </a:r>
          </a:p>
          <a:p>
            <a:pPr lvl="1"/>
            <a:r>
              <a:rPr lang="en-US" sz="2000" dirty="0">
                <a:latin typeface="Roboto" panose="02000000000000000000" pitchFamily="2" charset="0"/>
                <a:ea typeface="Roboto" panose="02000000000000000000" pitchFamily="2" charset="0"/>
                <a:cs typeface="Roboto" panose="02000000000000000000" pitchFamily="2" charset="0"/>
              </a:rPr>
              <a:t>Need not know contents of will</a:t>
            </a:r>
          </a:p>
          <a:p>
            <a:pPr lvl="1"/>
            <a:r>
              <a:rPr lang="en-US" sz="2000" dirty="0">
                <a:latin typeface="Roboto" panose="02000000000000000000" pitchFamily="2" charset="0"/>
                <a:ea typeface="Roboto" panose="02000000000000000000" pitchFamily="2" charset="0"/>
                <a:cs typeface="Roboto" panose="02000000000000000000" pitchFamily="2" charset="0"/>
              </a:rPr>
              <a:t>Video witnessing not allowed</a:t>
            </a:r>
          </a:p>
          <a:p>
            <a:pPr lvl="1"/>
            <a:r>
              <a:rPr lang="en-US" sz="2000" dirty="0">
                <a:latin typeface="Roboto" panose="02000000000000000000" pitchFamily="2" charset="0"/>
                <a:ea typeface="Roboto" panose="02000000000000000000" pitchFamily="2" charset="0"/>
                <a:cs typeface="Roboto" panose="02000000000000000000" pitchFamily="2" charset="0"/>
              </a:rPr>
              <a:t>Affidavit advisable</a:t>
            </a:r>
          </a:p>
        </p:txBody>
      </p:sp>
      <p:pic>
        <p:nvPicPr>
          <p:cNvPr id="6" name="Picture 5">
            <a:extLst>
              <a:ext uri="{FF2B5EF4-FFF2-40B4-BE49-F238E27FC236}">
                <a16:creationId xmlns="" xmlns:a16="http://schemas.microsoft.com/office/drawing/2014/main" id="{51516113-C69B-D082-6C10-3E819515F4ED}"/>
              </a:ext>
            </a:extLst>
          </p:cNvPr>
          <p:cNvPicPr>
            <a:picLocks noChangeAspect="1"/>
          </p:cNvPicPr>
          <p:nvPr/>
        </p:nvPicPr>
        <p:blipFill>
          <a:blip r:embed="rId2"/>
          <a:stretch>
            <a:fillRect/>
          </a:stretch>
        </p:blipFill>
        <p:spPr>
          <a:xfrm>
            <a:off x="374848" y="1066841"/>
            <a:ext cx="3816177" cy="5674053"/>
          </a:xfrm>
          <a:prstGeom prst="rect">
            <a:avLst/>
          </a:prstGeom>
        </p:spPr>
      </p:pic>
    </p:spTree>
    <p:extLst>
      <p:ext uri="{BB962C8B-B14F-4D97-AF65-F5344CB8AC3E}">
        <p14:creationId xmlns:p14="http://schemas.microsoft.com/office/powerpoint/2010/main" val="4878385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30832" y="350168"/>
            <a:ext cx="4557192" cy="990600"/>
          </a:xfrm>
        </p:spPr>
        <p:txBody>
          <a:bodyPr>
            <a:normAutofit/>
          </a:bodyPr>
          <a:lstStyle/>
          <a:p>
            <a:r>
              <a:rPr lang="en-US" dirty="0">
                <a:solidFill>
                  <a:schemeClr val="accent1"/>
                </a:solidFill>
                <a:latin typeface="Roboto Bold" panose="02000000000000000000" pitchFamily="2" charset="0"/>
                <a:ea typeface="Roboto Bold" panose="02000000000000000000" pitchFamily="2" charset="0"/>
                <a:cs typeface="Roboto Bold" panose="02000000000000000000" pitchFamily="2" charset="0"/>
              </a:rPr>
              <a:t>Revocation by Marriage</a:t>
            </a:r>
          </a:p>
        </p:txBody>
      </p:sp>
      <p:sp>
        <p:nvSpPr>
          <p:cNvPr id="3" name="Content Placeholder 2">
            <a:extLst>
              <a:ext uri="{FF2B5EF4-FFF2-40B4-BE49-F238E27FC236}">
                <a16:creationId xmlns="" xmlns:a16="http://schemas.microsoft.com/office/drawing/2014/main" id="{5BECA37A-B558-F353-A6BA-2A4D391F02F3}"/>
              </a:ext>
            </a:extLst>
          </p:cNvPr>
          <p:cNvSpPr>
            <a:spLocks noGrp="1"/>
          </p:cNvSpPr>
          <p:nvPr>
            <p:ph sz="quarter" idx="4294967295"/>
          </p:nvPr>
        </p:nvSpPr>
        <p:spPr>
          <a:xfrm>
            <a:off x="539552" y="2060848"/>
            <a:ext cx="4043363" cy="3375025"/>
          </a:xfrm>
        </p:spPr>
        <p:txBody>
          <a:bodyPr>
            <a:normAutofit/>
          </a:bodyPr>
          <a:lstStyle/>
          <a:p>
            <a:pPr lvl="0" rtl="0">
              <a:lnSpc>
                <a:spcPct val="150000"/>
              </a:lnSpc>
            </a:pPr>
            <a:r>
              <a:rPr lang="en-US" sz="2400" dirty="0">
                <a:latin typeface="Roboto" panose="02000000000000000000" pitchFamily="2" charset="0"/>
                <a:ea typeface="Roboto" panose="02000000000000000000" pitchFamily="2" charset="0"/>
                <a:cs typeface="Roboto" panose="02000000000000000000" pitchFamily="2" charset="0"/>
              </a:rPr>
              <a:t>As per Section 69 : Revocation of Will by testator’s marriage</a:t>
            </a:r>
          </a:p>
          <a:p>
            <a:pPr lvl="0" rtl="0">
              <a:lnSpc>
                <a:spcPct val="150000"/>
              </a:lnSpc>
            </a:pPr>
            <a:endParaRPr lang="en-US" sz="2400" dirty="0">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400" i="1" dirty="0">
                <a:latin typeface="Roboto" panose="02000000000000000000" pitchFamily="2" charset="0"/>
                <a:ea typeface="Roboto" panose="02000000000000000000" pitchFamily="2" charset="0"/>
                <a:cs typeface="Roboto" panose="02000000000000000000" pitchFamily="2" charset="0"/>
              </a:rPr>
              <a:t>Except Hindus/ Jains/ Buddhists and Sikhs and Muslims</a:t>
            </a:r>
          </a:p>
        </p:txBody>
      </p:sp>
      <p:pic>
        <p:nvPicPr>
          <p:cNvPr id="1028" name="Picture 4" descr="wedding card hindu marriage clipart #1076863">
            <a:extLst>
              <a:ext uri="{FF2B5EF4-FFF2-40B4-BE49-F238E27FC236}">
                <a16:creationId xmlns="" xmlns:a16="http://schemas.microsoft.com/office/drawing/2014/main" id="{DBB5FE72-0643-0FE9-75C2-C60A7342D2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62" t="4851" r="25272" b="5900"/>
          <a:stretch/>
        </p:blipFill>
        <p:spPr bwMode="auto">
          <a:xfrm>
            <a:off x="4738951" y="350168"/>
            <a:ext cx="3947850" cy="5887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02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of Will</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929807809"/>
              </p:ext>
            </p:extLst>
          </p:nvPr>
        </p:nvGraphicFramePr>
        <p:xfrm>
          <a:off x="473022" y="1340768"/>
          <a:ext cx="663508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11457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Income tax – Registered will</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58831516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60674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Undue Influence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8025001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4978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03648" y="278160"/>
            <a:ext cx="6825952" cy="990600"/>
          </a:xfrm>
        </p:spPr>
        <p:txBody>
          <a:bodyPr>
            <a:normAutofit/>
          </a:bodyPr>
          <a:lstStyle/>
          <a:p>
            <a:pPr algn="ctr"/>
            <a:r>
              <a:rPr lang="en-US" sz="4000" b="1" dirty="0">
                <a:solidFill>
                  <a:schemeClr val="accent1"/>
                </a:solidFill>
                <a:latin typeface="Roboto Bold" panose="02000000000000000000" pitchFamily="2" charset="0"/>
                <a:ea typeface="Roboto Bold" panose="02000000000000000000" pitchFamily="2" charset="0"/>
                <a:cs typeface="Roboto Bold" panose="02000000000000000000" pitchFamily="2" charset="0"/>
              </a:rPr>
              <a:t>Succession</a:t>
            </a:r>
            <a:r>
              <a:rPr lang="en-US" sz="4000" b="1" dirty="0">
                <a:solidFill>
                  <a:schemeClr val="accent1"/>
                </a:solidFill>
                <a:latin typeface="Roboto Slab" pitchFamily="2" charset="0"/>
                <a:ea typeface="Roboto Slab" pitchFamily="2" charset="0"/>
                <a:cs typeface="Roboto Slab" pitchFamily="2" charset="0"/>
              </a:rPr>
              <a:t> Laws</a:t>
            </a:r>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3877461087"/>
              </p:ext>
            </p:extLst>
          </p:nvPr>
        </p:nvGraphicFramePr>
        <p:xfrm>
          <a:off x="827584" y="1349747"/>
          <a:ext cx="7402016" cy="5031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190640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wills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625561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35683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400"/>
            <a:ext cx="8229600" cy="990600"/>
          </a:xfrm>
        </p:spPr>
        <p:txBody>
          <a:bodyPr/>
          <a:lstStyle/>
          <a:p>
            <a:r>
              <a:rPr lang="en-US" dirty="0">
                <a:solidFill>
                  <a:schemeClr val="accent1"/>
                </a:solidFill>
              </a:rPr>
              <a:t>Beneficiary predeceasing testator</a:t>
            </a:r>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917816078"/>
              </p:ext>
            </p:extLst>
          </p:nvPr>
        </p:nvGraphicFramePr>
        <p:xfrm>
          <a:off x="230832" y="1700808"/>
          <a:ext cx="8229600" cy="445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559831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be willed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6997762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477099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Partnership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2589633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56722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clauses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527557859"/>
              </p:ext>
            </p:extLst>
          </p:nvPr>
        </p:nvGraphicFramePr>
        <p:xfrm>
          <a:off x="457200" y="1371600"/>
          <a:ext cx="8229600" cy="4800598"/>
        </p:xfrm>
        <a:graphic>
          <a:graphicData uri="http://schemas.openxmlformats.org/drawingml/2006/table">
            <a:tbl>
              <a:tblPr/>
              <a:tblGrid>
                <a:gridCol w="533400">
                  <a:extLst>
                    <a:ext uri="{9D8B030D-6E8A-4147-A177-3AD203B41FA5}">
                      <a16:colId xmlns="" xmlns:a16="http://schemas.microsoft.com/office/drawing/2014/main" val="20000"/>
                    </a:ext>
                  </a:extLst>
                </a:gridCol>
                <a:gridCol w="3810000">
                  <a:extLst>
                    <a:ext uri="{9D8B030D-6E8A-4147-A177-3AD203B41FA5}">
                      <a16:colId xmlns="" xmlns:a16="http://schemas.microsoft.com/office/drawing/2014/main" val="20001"/>
                    </a:ext>
                  </a:extLst>
                </a:gridCol>
                <a:gridCol w="609600">
                  <a:extLst>
                    <a:ext uri="{9D8B030D-6E8A-4147-A177-3AD203B41FA5}">
                      <a16:colId xmlns="" xmlns:a16="http://schemas.microsoft.com/office/drawing/2014/main" val="20002"/>
                    </a:ext>
                  </a:extLst>
                </a:gridCol>
                <a:gridCol w="3276600">
                  <a:extLst>
                    <a:ext uri="{9D8B030D-6E8A-4147-A177-3AD203B41FA5}">
                      <a16:colId xmlns="" xmlns:a16="http://schemas.microsoft.com/office/drawing/2014/main" val="20003"/>
                    </a:ext>
                  </a:extLst>
                </a:gridCol>
              </a:tblGrid>
              <a:tr h="1028699">
                <a:tc>
                  <a:txBody>
                    <a:bodyPr/>
                    <a:lstStyle/>
                    <a:p>
                      <a:pPr algn="just" fontAlgn="t"/>
                      <a:endParaRPr lang="en-US" sz="2000" dirty="0">
                        <a:effectLst/>
                        <a:latin typeface="Verdana"/>
                      </a:endParaRPr>
                    </a:p>
                    <a:p>
                      <a:pPr algn="just" fontAlgn="t"/>
                      <a:r>
                        <a:rPr lang="en-US" sz="2000" dirty="0">
                          <a:effectLst/>
                          <a:latin typeface="Verdana"/>
                        </a:rPr>
                        <a:t>a)</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a:effectLst/>
                          <a:latin typeface="Verdana"/>
                        </a:rPr>
                        <a:t>Name, age, address, religion</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b)</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Revocation of earlier Will</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609600">
                <a:tc>
                  <a:txBody>
                    <a:bodyPr/>
                    <a:lstStyle/>
                    <a:p>
                      <a:pPr algn="just" fontAlgn="t"/>
                      <a:r>
                        <a:rPr lang="en-US" sz="2000" dirty="0">
                          <a:effectLst/>
                          <a:latin typeface="Verdana"/>
                        </a:rPr>
                        <a:t>c)</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a:effectLst/>
                          <a:latin typeface="Verdana"/>
                        </a:rPr>
                        <a:t>List of relatives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d)</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Appointment of executor</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1028699">
                <a:tc>
                  <a:txBody>
                    <a:bodyPr/>
                    <a:lstStyle/>
                    <a:p>
                      <a:pPr algn="just" fontAlgn="t"/>
                      <a:endParaRPr lang="en-US" sz="2000" dirty="0">
                        <a:effectLst/>
                        <a:latin typeface="Verdana"/>
                      </a:endParaRPr>
                    </a:p>
                    <a:p>
                      <a:pPr algn="just" fontAlgn="t"/>
                      <a:r>
                        <a:rPr lang="en-US" sz="2000" dirty="0">
                          <a:effectLst/>
                          <a:latin typeface="Verdana"/>
                        </a:rPr>
                        <a:t>e)</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dirty="0">
                          <a:effectLst/>
                          <a:latin typeface="Verdana"/>
                        </a:rPr>
                        <a:t>Discharge of obligations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f)</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Legacies and bequests to persons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609600">
                <a:tc>
                  <a:txBody>
                    <a:bodyPr/>
                    <a:lstStyle/>
                    <a:p>
                      <a:pPr algn="just" fontAlgn="t"/>
                      <a:r>
                        <a:rPr lang="en-US" sz="2000" dirty="0">
                          <a:effectLst/>
                          <a:latin typeface="Verdana"/>
                        </a:rPr>
                        <a:t>g)</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Residual estate</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h)</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Testimonium</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609600">
                <a:tc>
                  <a:txBody>
                    <a:bodyPr/>
                    <a:lstStyle/>
                    <a:p>
                      <a:pPr algn="just" fontAlgn="t"/>
                      <a:r>
                        <a:rPr lang="en-US" sz="2000" dirty="0">
                          <a:effectLst/>
                          <a:latin typeface="Verdana"/>
                        </a:rPr>
                        <a:t>i)</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Execution</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j)</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Witness</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914400">
                <a:tc>
                  <a:txBody>
                    <a:bodyPr/>
                    <a:lstStyle/>
                    <a:p>
                      <a:pPr algn="just" fontAlgn="t"/>
                      <a:endParaRPr lang="en-US" sz="2000" dirty="0">
                        <a:effectLst/>
                        <a:latin typeface="Verdana"/>
                      </a:endParaRPr>
                    </a:p>
                    <a:p>
                      <a:pPr algn="just" fontAlgn="t"/>
                      <a:r>
                        <a:rPr lang="en-US" sz="2000" dirty="0">
                          <a:effectLst/>
                          <a:latin typeface="Verdana"/>
                        </a:rPr>
                        <a:t>k)</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a:effectLst/>
                          <a:latin typeface="Verdana"/>
                        </a:rPr>
                        <a:t>Safe custody</a:t>
                      </a: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endParaRPr lang="en-US" sz="3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47491284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Codicil</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0163649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388616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Stamp Duty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78123322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589329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73835569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6861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Probate</a:t>
            </a:r>
          </a:p>
        </p:txBody>
      </p:sp>
      <p:sp>
        <p:nvSpPr>
          <p:cNvPr id="3" name="Content Placeholder 2"/>
          <p:cNvSpPr>
            <a:spLocks noGrp="1"/>
          </p:cNvSpPr>
          <p:nvPr>
            <p:ph sz="quarter" idx="1"/>
          </p:nvPr>
        </p:nvSpPr>
        <p:spPr/>
        <p:txBody>
          <a:bodyPr>
            <a:normAutofit lnSpcReduction="10000"/>
          </a:bodyPr>
          <a:lstStyle/>
          <a:p>
            <a:pPr lvl="0"/>
            <a:r>
              <a:rPr lang="en-US" dirty="0"/>
              <a:t>Probate not compulsory in cases of a Hindu and a Mohammedan unless </a:t>
            </a:r>
          </a:p>
          <a:p>
            <a:pPr lvl="1"/>
            <a:r>
              <a:rPr lang="en-US" dirty="0"/>
              <a:t>The estate consists of an immovable property situated in the cities of Mumbai and Chennai and Kolkata.</a:t>
            </a:r>
          </a:p>
          <a:p>
            <a:pPr lvl="1"/>
            <a:r>
              <a:rPr lang="en-US" dirty="0"/>
              <a:t>Will is executed in the cities of Mumbai and/or Chennai and/or Kolkata and deals with an immovable property wherever located.</a:t>
            </a:r>
          </a:p>
          <a:p>
            <a:pPr lvl="1"/>
            <a:r>
              <a:rPr lang="en-US" dirty="0"/>
              <a:t>A maximum court fee of </a:t>
            </a:r>
            <a:r>
              <a:rPr lang="en-US" dirty="0" err="1"/>
              <a:t>Rs</a:t>
            </a:r>
            <a:r>
              <a:rPr lang="en-US" dirty="0"/>
              <a:t>. 75,000 is payable in the State of Maharashtra for obtaining a probate. </a:t>
            </a:r>
          </a:p>
          <a:p>
            <a:pPr lvl="0"/>
            <a:r>
              <a:rPr lang="en-US" dirty="0"/>
              <a:t>No time limit is prescribed for filing an application for probate. </a:t>
            </a:r>
          </a:p>
          <a:p>
            <a:pPr lvl="1"/>
            <a:r>
              <a:rPr lang="en-US" dirty="0"/>
              <a:t>However, delay is required to be explained where filed beyond a period of three years of death.</a:t>
            </a:r>
          </a:p>
          <a:p>
            <a:endParaRPr lang="en-US" dirty="0"/>
          </a:p>
        </p:txBody>
      </p:sp>
    </p:spTree>
    <p:extLst>
      <p:ext uri="{BB962C8B-B14F-4D97-AF65-F5344CB8AC3E}">
        <p14:creationId xmlns:p14="http://schemas.microsoft.com/office/powerpoint/2010/main" val="13148368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4294967295"/>
          </p:nvPr>
        </p:nvGraphicFramePr>
        <p:xfrm>
          <a:off x="71438" y="428604"/>
          <a:ext cx="8715404" cy="5727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5536" y="0"/>
            <a:ext cx="8229600" cy="990600"/>
          </a:xfrm>
        </p:spPr>
        <p:txBody>
          <a:bodyPr/>
          <a:lstStyle/>
          <a:p>
            <a:pPr algn="ctr"/>
            <a:r>
              <a:rPr lang="en-US" dirty="0">
                <a:solidFill>
                  <a:schemeClr val="accent1"/>
                </a:solidFill>
                <a:latin typeface="Roboto Bold" panose="02000000000000000000" pitchFamily="2" charset="0"/>
                <a:ea typeface="Roboto Bold" panose="02000000000000000000" pitchFamily="2" charset="0"/>
                <a:cs typeface="Roboto Bold" panose="02000000000000000000" pitchFamily="2" charset="0"/>
              </a:rPr>
              <a:t>Hindu male</a:t>
            </a:r>
            <a:r>
              <a:rPr lang="hi-IN" dirty="0">
                <a:solidFill>
                  <a:schemeClr val="accent1"/>
                </a:solidFill>
                <a:latin typeface="Roboto Bold" panose="02000000000000000000" pitchFamily="2" charset="0"/>
                <a:ea typeface="Roboto Bold" panose="02000000000000000000" pitchFamily="2" charset="0"/>
              </a:rPr>
              <a:t> (</a:t>
            </a:r>
            <a:r>
              <a:rPr lang="en-US" dirty="0">
                <a:solidFill>
                  <a:schemeClr val="accent1"/>
                </a:solidFill>
                <a:latin typeface="Roboto Bold" panose="02000000000000000000" pitchFamily="2" charset="0"/>
                <a:ea typeface="Roboto Bold" panose="02000000000000000000" pitchFamily="2" charset="0"/>
                <a:cs typeface="Roboto Bold" panose="02000000000000000000" pitchFamily="2" charset="0"/>
              </a:rPr>
              <a:t>S.8-13) – self acquired</a:t>
            </a:r>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2161084578"/>
              </p:ext>
            </p:extLst>
          </p:nvPr>
        </p:nvGraphicFramePr>
        <p:xfrm>
          <a:off x="755576" y="1628800"/>
          <a:ext cx="7474024" cy="4527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969719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reports / Myths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130873748"/>
              </p:ext>
            </p:extLst>
          </p:nvPr>
        </p:nvGraphicFramePr>
        <p:xfrm>
          <a:off x="457200" y="1219200"/>
          <a:ext cx="8229600" cy="4913962"/>
        </p:xfrm>
        <a:graphic>
          <a:graphicData uri="http://schemas.openxmlformats.org/drawingml/2006/table">
            <a:tbl>
              <a:tblPr firstRow="1" bandRow="1">
                <a:tableStyleId>{F5AB1C69-6EDB-4FF4-983F-18BD219EF322}</a:tableStyleId>
              </a:tblPr>
              <a:tblGrid>
                <a:gridCol w="762000">
                  <a:extLst>
                    <a:ext uri="{9D8B030D-6E8A-4147-A177-3AD203B41FA5}">
                      <a16:colId xmlns="" xmlns:a16="http://schemas.microsoft.com/office/drawing/2014/main" val="20000"/>
                    </a:ext>
                  </a:extLst>
                </a:gridCol>
                <a:gridCol w="3581400">
                  <a:extLst>
                    <a:ext uri="{9D8B030D-6E8A-4147-A177-3AD203B41FA5}">
                      <a16:colId xmlns="" xmlns:a16="http://schemas.microsoft.com/office/drawing/2014/main" val="20001"/>
                    </a:ext>
                  </a:extLst>
                </a:gridCol>
                <a:gridCol w="3886200">
                  <a:extLst>
                    <a:ext uri="{9D8B030D-6E8A-4147-A177-3AD203B41FA5}">
                      <a16:colId xmlns="" xmlns:a16="http://schemas.microsoft.com/office/drawing/2014/main" val="20002"/>
                    </a:ext>
                  </a:extLst>
                </a:gridCol>
              </a:tblGrid>
              <a:tr h="573376">
                <a:tc>
                  <a:txBody>
                    <a:bodyPr/>
                    <a:lstStyle/>
                    <a:p>
                      <a:r>
                        <a:rPr lang="en-US" sz="2000" dirty="0"/>
                        <a:t>No.</a:t>
                      </a:r>
                    </a:p>
                  </a:txBody>
                  <a:tcPr/>
                </a:tc>
                <a:tc>
                  <a:txBody>
                    <a:bodyPr/>
                    <a:lstStyle/>
                    <a:p>
                      <a:r>
                        <a:rPr lang="en-US" sz="2000" dirty="0"/>
                        <a:t>Myth</a:t>
                      </a:r>
                    </a:p>
                  </a:txBody>
                  <a:tcPr/>
                </a:tc>
                <a:tc>
                  <a:txBody>
                    <a:bodyPr/>
                    <a:lstStyle/>
                    <a:p>
                      <a:r>
                        <a:rPr lang="en-US" sz="2000" dirty="0"/>
                        <a:t>Reality</a:t>
                      </a:r>
                    </a:p>
                  </a:txBody>
                  <a:tcPr/>
                </a:tc>
                <a:extLst>
                  <a:ext uri="{0D108BD9-81ED-4DB2-BD59-A6C34878D82A}">
                    <a16:rowId xmlns="" xmlns:a16="http://schemas.microsoft.com/office/drawing/2014/main" val="10000"/>
                  </a:ext>
                </a:extLst>
              </a:tr>
              <a:tr h="798224">
                <a:tc>
                  <a:txBody>
                    <a:bodyPr/>
                    <a:lstStyle/>
                    <a:p>
                      <a:pPr algn="ctr"/>
                      <a:r>
                        <a:rPr lang="en-US" sz="2000" dirty="0"/>
                        <a:t>1.</a:t>
                      </a:r>
                    </a:p>
                  </a:txBody>
                  <a:tcPr/>
                </a:tc>
                <a:tc>
                  <a:txBody>
                    <a:bodyPr/>
                    <a:lstStyle/>
                    <a:p>
                      <a:r>
                        <a:rPr lang="en-US" sz="2000" dirty="0"/>
                        <a:t>Will must be on Stamp paper</a:t>
                      </a:r>
                    </a:p>
                  </a:txBody>
                  <a:tcPr/>
                </a:tc>
                <a:tc>
                  <a:txBody>
                    <a:bodyPr/>
                    <a:lstStyle/>
                    <a:p>
                      <a:r>
                        <a:rPr lang="en-US" sz="2000" dirty="0"/>
                        <a:t>Can be handwritten on plain</a:t>
                      </a:r>
                      <a:r>
                        <a:rPr lang="en-US" sz="2000" baseline="0" dirty="0"/>
                        <a:t> paper</a:t>
                      </a:r>
                      <a:endParaRPr lang="en-US" sz="2000" dirty="0"/>
                    </a:p>
                  </a:txBody>
                  <a:tcPr/>
                </a:tc>
                <a:extLst>
                  <a:ext uri="{0D108BD9-81ED-4DB2-BD59-A6C34878D82A}">
                    <a16:rowId xmlns="" xmlns:a16="http://schemas.microsoft.com/office/drawing/2014/main" val="10001"/>
                  </a:ext>
                </a:extLst>
              </a:tr>
              <a:tr h="573376">
                <a:tc>
                  <a:txBody>
                    <a:bodyPr/>
                    <a:lstStyle/>
                    <a:p>
                      <a:pPr algn="ctr"/>
                      <a:r>
                        <a:rPr lang="en-US" sz="2000" dirty="0"/>
                        <a:t>2.</a:t>
                      </a:r>
                    </a:p>
                  </a:txBody>
                  <a:tcPr/>
                </a:tc>
                <a:tc>
                  <a:txBody>
                    <a:bodyPr/>
                    <a:lstStyle/>
                    <a:p>
                      <a:r>
                        <a:rPr lang="en-US" sz="2000" dirty="0"/>
                        <a:t>Legal format to be followed</a:t>
                      </a:r>
                    </a:p>
                  </a:txBody>
                  <a:tcPr/>
                </a:tc>
                <a:tc>
                  <a:txBody>
                    <a:bodyPr/>
                    <a:lstStyle/>
                    <a:p>
                      <a:r>
                        <a:rPr lang="en-US" sz="2000" dirty="0"/>
                        <a:t>No format</a:t>
                      </a:r>
                    </a:p>
                  </a:txBody>
                  <a:tcPr/>
                </a:tc>
                <a:extLst>
                  <a:ext uri="{0D108BD9-81ED-4DB2-BD59-A6C34878D82A}">
                    <a16:rowId xmlns="" xmlns:a16="http://schemas.microsoft.com/office/drawing/2014/main" val="10002"/>
                  </a:ext>
                </a:extLst>
              </a:tr>
              <a:tr h="989662">
                <a:tc>
                  <a:txBody>
                    <a:bodyPr/>
                    <a:lstStyle/>
                    <a:p>
                      <a:pPr algn="ctr"/>
                      <a:r>
                        <a:rPr lang="en-US" sz="2000" dirty="0"/>
                        <a:t>3.</a:t>
                      </a:r>
                    </a:p>
                  </a:txBody>
                  <a:tcPr/>
                </a:tc>
                <a:tc>
                  <a:txBody>
                    <a:bodyPr/>
                    <a:lstStyle/>
                    <a:p>
                      <a:r>
                        <a:rPr lang="en-US" sz="2000" dirty="0"/>
                        <a:t>Will cannot be changed once</a:t>
                      </a:r>
                      <a:r>
                        <a:rPr lang="en-US" sz="2000" baseline="0" dirty="0"/>
                        <a:t> made</a:t>
                      </a:r>
                      <a:endParaRPr lang="en-US" sz="2000" dirty="0"/>
                    </a:p>
                  </a:txBody>
                  <a:tcPr/>
                </a:tc>
                <a:tc>
                  <a:txBody>
                    <a:bodyPr/>
                    <a:lstStyle/>
                    <a:p>
                      <a:r>
                        <a:rPr lang="en-US" sz="2000" dirty="0"/>
                        <a:t>Can be changed end number of times</a:t>
                      </a:r>
                    </a:p>
                  </a:txBody>
                  <a:tcPr/>
                </a:tc>
                <a:extLst>
                  <a:ext uri="{0D108BD9-81ED-4DB2-BD59-A6C34878D82A}">
                    <a16:rowId xmlns="" xmlns:a16="http://schemas.microsoft.com/office/drawing/2014/main" val="10003"/>
                  </a:ext>
                </a:extLst>
              </a:tr>
              <a:tr h="989662">
                <a:tc>
                  <a:txBody>
                    <a:bodyPr/>
                    <a:lstStyle/>
                    <a:p>
                      <a:pPr algn="ctr"/>
                      <a:r>
                        <a:rPr lang="en-US" sz="2000" dirty="0"/>
                        <a:t>4.</a:t>
                      </a:r>
                    </a:p>
                  </a:txBody>
                  <a:tcPr/>
                </a:tc>
                <a:tc>
                  <a:txBody>
                    <a:bodyPr/>
                    <a:lstStyle/>
                    <a:p>
                      <a:r>
                        <a:rPr lang="en-US" sz="2000" dirty="0"/>
                        <a:t>Effective in person’s lifetime</a:t>
                      </a:r>
                    </a:p>
                  </a:txBody>
                  <a:tcPr/>
                </a:tc>
                <a:tc>
                  <a:txBody>
                    <a:bodyPr/>
                    <a:lstStyle/>
                    <a:p>
                      <a:r>
                        <a:rPr lang="en-US" sz="2000" dirty="0"/>
                        <a:t>Effective only after death of testator</a:t>
                      </a:r>
                    </a:p>
                  </a:txBody>
                  <a:tcPr/>
                </a:tc>
                <a:extLst>
                  <a:ext uri="{0D108BD9-81ED-4DB2-BD59-A6C34878D82A}">
                    <a16:rowId xmlns="" xmlns:a16="http://schemas.microsoft.com/office/drawing/2014/main" val="10004"/>
                  </a:ext>
                </a:extLst>
              </a:tr>
              <a:tr h="989662">
                <a:tc>
                  <a:txBody>
                    <a:bodyPr/>
                    <a:lstStyle/>
                    <a:p>
                      <a:pPr algn="ctr"/>
                      <a:r>
                        <a:rPr lang="en-US" sz="2000" dirty="0"/>
                        <a:t>5.</a:t>
                      </a:r>
                    </a:p>
                  </a:txBody>
                  <a:tcPr/>
                </a:tc>
                <a:tc>
                  <a:txBody>
                    <a:bodyPr/>
                    <a:lstStyle/>
                    <a:p>
                      <a:r>
                        <a:rPr lang="en-US" sz="2000" dirty="0"/>
                        <a:t>Cannot exclude</a:t>
                      </a:r>
                      <a:r>
                        <a:rPr lang="en-US" sz="2000" baseline="0" dirty="0"/>
                        <a:t> close relatives </a:t>
                      </a:r>
                      <a:r>
                        <a:rPr lang="en-US" sz="2000" baseline="0" dirty="0" err="1"/>
                        <a:t>Eg</a:t>
                      </a:r>
                      <a:r>
                        <a:rPr lang="en-US" sz="2000" baseline="0" dirty="0"/>
                        <a:t>. Son, wife, etc.</a:t>
                      </a:r>
                      <a:endParaRPr lang="en-US" sz="2000" dirty="0"/>
                    </a:p>
                  </a:txBody>
                  <a:tcPr/>
                </a:tc>
                <a:tc>
                  <a:txBody>
                    <a:bodyPr/>
                    <a:lstStyle/>
                    <a:p>
                      <a:r>
                        <a:rPr lang="en-US" sz="2000" dirty="0"/>
                        <a:t>Can bequeath anything</a:t>
                      </a:r>
                      <a:r>
                        <a:rPr lang="en-US" sz="2000" baseline="0" dirty="0"/>
                        <a:t> to Charity/ servant/ friends</a:t>
                      </a:r>
                      <a:endParaRPr lang="en-US" sz="2000" dirty="0"/>
                    </a:p>
                  </a:txBody>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32396411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Fake reports / Myths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504633074"/>
              </p:ext>
            </p:extLst>
          </p:nvPr>
        </p:nvGraphicFramePr>
        <p:xfrm>
          <a:off x="457200" y="1219200"/>
          <a:ext cx="8229600" cy="4913962"/>
        </p:xfrm>
        <a:graphic>
          <a:graphicData uri="http://schemas.openxmlformats.org/drawingml/2006/table">
            <a:tbl>
              <a:tblPr firstRow="1" bandRow="1">
                <a:tableStyleId>{F5AB1C69-6EDB-4FF4-983F-18BD219EF322}</a:tableStyleId>
              </a:tblPr>
              <a:tblGrid>
                <a:gridCol w="762000">
                  <a:extLst>
                    <a:ext uri="{9D8B030D-6E8A-4147-A177-3AD203B41FA5}">
                      <a16:colId xmlns="" xmlns:a16="http://schemas.microsoft.com/office/drawing/2014/main" val="20000"/>
                    </a:ext>
                  </a:extLst>
                </a:gridCol>
                <a:gridCol w="3581400">
                  <a:extLst>
                    <a:ext uri="{9D8B030D-6E8A-4147-A177-3AD203B41FA5}">
                      <a16:colId xmlns="" xmlns:a16="http://schemas.microsoft.com/office/drawing/2014/main" val="20001"/>
                    </a:ext>
                  </a:extLst>
                </a:gridCol>
                <a:gridCol w="3886200">
                  <a:extLst>
                    <a:ext uri="{9D8B030D-6E8A-4147-A177-3AD203B41FA5}">
                      <a16:colId xmlns="" xmlns:a16="http://schemas.microsoft.com/office/drawing/2014/main" val="20002"/>
                    </a:ext>
                  </a:extLst>
                </a:gridCol>
              </a:tblGrid>
              <a:tr h="573376">
                <a:tc>
                  <a:txBody>
                    <a:bodyPr/>
                    <a:lstStyle/>
                    <a:p>
                      <a:r>
                        <a:rPr lang="en-US" sz="2000" dirty="0"/>
                        <a:t>No.</a:t>
                      </a:r>
                    </a:p>
                  </a:txBody>
                  <a:tcPr/>
                </a:tc>
                <a:tc>
                  <a:txBody>
                    <a:bodyPr/>
                    <a:lstStyle/>
                    <a:p>
                      <a:r>
                        <a:rPr lang="en-US" sz="2000" dirty="0"/>
                        <a:t>Myth</a:t>
                      </a:r>
                    </a:p>
                  </a:txBody>
                  <a:tcPr/>
                </a:tc>
                <a:tc>
                  <a:txBody>
                    <a:bodyPr/>
                    <a:lstStyle/>
                    <a:p>
                      <a:r>
                        <a:rPr lang="en-US" sz="2000" dirty="0"/>
                        <a:t>Reality</a:t>
                      </a:r>
                    </a:p>
                  </a:txBody>
                  <a:tcPr/>
                </a:tc>
                <a:extLst>
                  <a:ext uri="{0D108BD9-81ED-4DB2-BD59-A6C34878D82A}">
                    <a16:rowId xmlns="" xmlns:a16="http://schemas.microsoft.com/office/drawing/2014/main" val="10000"/>
                  </a:ext>
                </a:extLst>
              </a:tr>
              <a:tr h="798224">
                <a:tc>
                  <a:txBody>
                    <a:bodyPr/>
                    <a:lstStyle/>
                    <a:p>
                      <a:pPr algn="ctr"/>
                      <a:r>
                        <a:rPr lang="en-US" sz="2000" dirty="0"/>
                        <a:t>6.</a:t>
                      </a:r>
                    </a:p>
                  </a:txBody>
                  <a:tcPr/>
                </a:tc>
                <a:tc>
                  <a:txBody>
                    <a:bodyPr/>
                    <a:lstStyle/>
                    <a:p>
                      <a:r>
                        <a:rPr lang="en-US" sz="2000" dirty="0"/>
                        <a:t>Will</a:t>
                      </a:r>
                      <a:r>
                        <a:rPr lang="en-US" sz="2000" baseline="0" dirty="0"/>
                        <a:t> need not be dated</a:t>
                      </a:r>
                      <a:endParaRPr lang="en-US" sz="2000" dirty="0"/>
                    </a:p>
                  </a:txBody>
                  <a:tcPr/>
                </a:tc>
                <a:tc>
                  <a:txBody>
                    <a:bodyPr/>
                    <a:lstStyle/>
                    <a:p>
                      <a:r>
                        <a:rPr lang="en-US" sz="2000" dirty="0"/>
                        <a:t>Last will prevails. Dating must</a:t>
                      </a:r>
                    </a:p>
                  </a:txBody>
                  <a:tcPr/>
                </a:tc>
                <a:extLst>
                  <a:ext uri="{0D108BD9-81ED-4DB2-BD59-A6C34878D82A}">
                    <a16:rowId xmlns="" xmlns:a16="http://schemas.microsoft.com/office/drawing/2014/main" val="10001"/>
                  </a:ext>
                </a:extLst>
              </a:tr>
              <a:tr h="573376">
                <a:tc>
                  <a:txBody>
                    <a:bodyPr/>
                    <a:lstStyle/>
                    <a:p>
                      <a:pPr algn="ctr"/>
                      <a:r>
                        <a:rPr lang="en-US" sz="2000" dirty="0"/>
                        <a:t>7.</a:t>
                      </a:r>
                    </a:p>
                  </a:txBody>
                  <a:tcPr/>
                </a:tc>
                <a:tc>
                  <a:txBody>
                    <a:bodyPr/>
                    <a:lstStyle/>
                    <a:p>
                      <a:r>
                        <a:rPr lang="en-US" sz="2000" dirty="0"/>
                        <a:t>Nomination prevails over will</a:t>
                      </a:r>
                    </a:p>
                  </a:txBody>
                  <a:tcPr/>
                </a:tc>
                <a:tc>
                  <a:txBody>
                    <a:bodyPr/>
                    <a:lstStyle/>
                    <a:p>
                      <a:r>
                        <a:rPr lang="en-US" sz="2000" dirty="0"/>
                        <a:t>Will prevails in all cases</a:t>
                      </a:r>
                    </a:p>
                  </a:txBody>
                  <a:tcPr/>
                </a:tc>
                <a:extLst>
                  <a:ext uri="{0D108BD9-81ED-4DB2-BD59-A6C34878D82A}">
                    <a16:rowId xmlns="" xmlns:a16="http://schemas.microsoft.com/office/drawing/2014/main" val="10002"/>
                  </a:ext>
                </a:extLst>
              </a:tr>
              <a:tr h="989662">
                <a:tc>
                  <a:txBody>
                    <a:bodyPr/>
                    <a:lstStyle/>
                    <a:p>
                      <a:pPr algn="ctr"/>
                      <a:r>
                        <a:rPr lang="en-US" sz="2000" dirty="0"/>
                        <a:t>8.</a:t>
                      </a:r>
                    </a:p>
                  </a:txBody>
                  <a:tcPr/>
                </a:tc>
                <a:tc>
                  <a:txBody>
                    <a:bodyPr/>
                    <a:lstStyle/>
                    <a:p>
                      <a:r>
                        <a:rPr lang="en-US" sz="2000" dirty="0"/>
                        <a:t>Married woman cannot make will</a:t>
                      </a:r>
                    </a:p>
                  </a:txBody>
                  <a:tcPr/>
                </a:tc>
                <a:tc>
                  <a:txBody>
                    <a:bodyPr/>
                    <a:lstStyle/>
                    <a:p>
                      <a:r>
                        <a:rPr lang="en-US" sz="2000" dirty="0"/>
                        <a:t>All women</a:t>
                      </a:r>
                      <a:r>
                        <a:rPr lang="en-US" sz="2000" baseline="0" dirty="0"/>
                        <a:t> can make will</a:t>
                      </a:r>
                      <a:endParaRPr lang="en-US" sz="2000" dirty="0"/>
                    </a:p>
                  </a:txBody>
                  <a:tcPr/>
                </a:tc>
                <a:extLst>
                  <a:ext uri="{0D108BD9-81ED-4DB2-BD59-A6C34878D82A}">
                    <a16:rowId xmlns="" xmlns:a16="http://schemas.microsoft.com/office/drawing/2014/main" val="10003"/>
                  </a:ext>
                </a:extLst>
              </a:tr>
              <a:tr h="989662">
                <a:tc>
                  <a:txBody>
                    <a:bodyPr/>
                    <a:lstStyle/>
                    <a:p>
                      <a:pPr algn="ctr"/>
                      <a:r>
                        <a:rPr lang="en-US" sz="2000" dirty="0"/>
                        <a:t>9.</a:t>
                      </a:r>
                    </a:p>
                  </a:txBody>
                  <a:tcPr/>
                </a:tc>
                <a:tc>
                  <a:txBody>
                    <a:bodyPr/>
                    <a:lstStyle/>
                    <a:p>
                      <a:r>
                        <a:rPr lang="en-US" sz="2000" dirty="0"/>
                        <a:t>No</a:t>
                      </a:r>
                      <a:r>
                        <a:rPr lang="en-US" sz="2000" baseline="0" dirty="0"/>
                        <a:t> need of witness</a:t>
                      </a:r>
                      <a:endParaRPr lang="en-US" sz="2000" dirty="0"/>
                    </a:p>
                  </a:txBody>
                  <a:tcPr/>
                </a:tc>
                <a:tc>
                  <a:txBody>
                    <a:bodyPr/>
                    <a:lstStyle/>
                    <a:p>
                      <a:r>
                        <a:rPr lang="en-US" sz="2000" dirty="0"/>
                        <a:t>Two</a:t>
                      </a:r>
                      <a:r>
                        <a:rPr lang="en-US" sz="2000" baseline="0" dirty="0"/>
                        <a:t> witness are must</a:t>
                      </a:r>
                      <a:endParaRPr lang="en-US" sz="2000" dirty="0"/>
                    </a:p>
                  </a:txBody>
                  <a:tcPr/>
                </a:tc>
                <a:extLst>
                  <a:ext uri="{0D108BD9-81ED-4DB2-BD59-A6C34878D82A}">
                    <a16:rowId xmlns="" xmlns:a16="http://schemas.microsoft.com/office/drawing/2014/main" val="10004"/>
                  </a:ext>
                </a:extLst>
              </a:tr>
              <a:tr h="989662">
                <a:tc>
                  <a:txBody>
                    <a:bodyPr/>
                    <a:lstStyle/>
                    <a:p>
                      <a:pPr algn="ctr"/>
                      <a:r>
                        <a:rPr lang="en-US" sz="2000" dirty="0"/>
                        <a:t>10.</a:t>
                      </a:r>
                    </a:p>
                  </a:txBody>
                  <a:tcPr/>
                </a:tc>
                <a:tc>
                  <a:txBody>
                    <a:bodyPr/>
                    <a:lstStyle/>
                    <a:p>
                      <a:r>
                        <a:rPr lang="en-US" sz="2000" dirty="0"/>
                        <a:t>Marriage revokes will</a:t>
                      </a:r>
                    </a:p>
                  </a:txBody>
                  <a:tcPr/>
                </a:tc>
                <a:tc>
                  <a:txBody>
                    <a:bodyPr/>
                    <a:lstStyle/>
                    <a:p>
                      <a:r>
                        <a:rPr lang="en-US" sz="2000" dirty="0"/>
                        <a:t>True. However not in case of Hindus</a:t>
                      </a:r>
                    </a:p>
                  </a:txBody>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76623604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Ancestral Property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87673567"/>
              </p:ext>
            </p:extLst>
          </p:nvPr>
        </p:nvGraphicFramePr>
        <p:xfrm>
          <a:off x="457200" y="12192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7225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Ram </a:t>
            </a:r>
            <a:r>
              <a:rPr lang="en-US" dirty="0" err="1"/>
              <a:t>Rakhpal</a:t>
            </a:r>
            <a:r>
              <a:rPr lang="en-US" dirty="0"/>
              <a:t> 67 ITR164 SC</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32644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Remarriage or conversion</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832700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5E9A95-8930-4ED2-4E6A-5894A0DCF5B7}"/>
              </a:ext>
            </a:extLst>
          </p:cNvPr>
          <p:cNvSpPr>
            <a:spLocks noGrp="1"/>
          </p:cNvSpPr>
          <p:nvPr>
            <p:ph type="title" idx="4294967295"/>
          </p:nvPr>
        </p:nvSpPr>
        <p:spPr>
          <a:xfrm>
            <a:off x="230832" y="134144"/>
            <a:ext cx="8229600" cy="990600"/>
          </a:xfrm>
        </p:spPr>
        <p:txBody>
          <a:bodyPr/>
          <a:lstStyle/>
          <a:p>
            <a:pPr algn="ctr"/>
            <a:r>
              <a:rPr lang="en-US" dirty="0">
                <a:solidFill>
                  <a:schemeClr val="accent1"/>
                </a:solidFill>
              </a:rPr>
              <a:t>Gifts</a:t>
            </a:r>
          </a:p>
        </p:txBody>
      </p:sp>
      <p:sp>
        <p:nvSpPr>
          <p:cNvPr id="3" name="Content Placeholder 2">
            <a:extLst>
              <a:ext uri="{FF2B5EF4-FFF2-40B4-BE49-F238E27FC236}">
                <a16:creationId xmlns="" xmlns:a16="http://schemas.microsoft.com/office/drawing/2014/main" id="{321A431B-0BA6-682D-3956-9816C2A774D2}"/>
              </a:ext>
            </a:extLst>
          </p:cNvPr>
          <p:cNvSpPr>
            <a:spLocks noGrp="1"/>
          </p:cNvSpPr>
          <p:nvPr>
            <p:ph sz="quarter" idx="4294967295"/>
          </p:nvPr>
        </p:nvSpPr>
        <p:spPr>
          <a:xfrm>
            <a:off x="374848" y="1219200"/>
            <a:ext cx="8229600" cy="4937125"/>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dirty="0">
                <a:latin typeface="Roboto" panose="02000000000000000000" pitchFamily="2" charset="0"/>
                <a:ea typeface="Roboto" panose="02000000000000000000" pitchFamily="2" charset="0"/>
                <a:cs typeface="Roboto" panose="02000000000000000000" pitchFamily="2" charset="0"/>
              </a:rPr>
              <a:t>Immediate transfer or ownership on acceptance</a:t>
            </a:r>
          </a:p>
          <a:p>
            <a:r>
              <a:rPr lang="en-US" dirty="0">
                <a:latin typeface="Roboto" panose="02000000000000000000" pitchFamily="2" charset="0"/>
                <a:ea typeface="Roboto" panose="02000000000000000000" pitchFamily="2" charset="0"/>
                <a:cs typeface="Roboto" panose="02000000000000000000" pitchFamily="2" charset="0"/>
              </a:rPr>
              <a:t>Reduction of disputes</a:t>
            </a:r>
          </a:p>
          <a:p>
            <a:r>
              <a:rPr lang="en-US" dirty="0">
                <a:latin typeface="Roboto" panose="02000000000000000000" pitchFamily="2" charset="0"/>
                <a:ea typeface="Roboto" panose="02000000000000000000" pitchFamily="2" charset="0"/>
                <a:cs typeface="Roboto" panose="02000000000000000000" pitchFamily="2" charset="0"/>
              </a:rPr>
              <a:t>Stamp duty and tax implications</a:t>
            </a:r>
          </a:p>
          <a:p>
            <a:pPr lvl="1"/>
            <a:r>
              <a:rPr lang="en-US" dirty="0">
                <a:latin typeface="Roboto" panose="02000000000000000000" pitchFamily="2" charset="0"/>
                <a:ea typeface="Roboto" panose="02000000000000000000" pitchFamily="2" charset="0"/>
                <a:cs typeface="Roboto" panose="02000000000000000000" pitchFamily="2" charset="0"/>
              </a:rPr>
              <a:t>Taxable if from non relative</a:t>
            </a:r>
          </a:p>
          <a:p>
            <a:pPr lvl="1"/>
            <a:r>
              <a:rPr lang="en-US" dirty="0">
                <a:latin typeface="Roboto" panose="02000000000000000000" pitchFamily="2" charset="0"/>
                <a:ea typeface="Roboto" panose="02000000000000000000" pitchFamily="2" charset="0"/>
                <a:cs typeface="Roboto" panose="02000000000000000000" pitchFamily="2" charset="0"/>
              </a:rPr>
              <a:t>Clubbing of income from gifted asset</a:t>
            </a:r>
          </a:p>
          <a:p>
            <a:r>
              <a:rPr lang="en-US" dirty="0">
                <a:latin typeface="Roboto" panose="02000000000000000000" pitchFamily="2" charset="0"/>
                <a:ea typeface="Roboto" panose="02000000000000000000" pitchFamily="2" charset="0"/>
                <a:cs typeface="Roboto" panose="02000000000000000000" pitchFamily="2" charset="0"/>
              </a:rPr>
              <a:t>Conditional vs. Irrevocable</a:t>
            </a:r>
          </a:p>
          <a:p>
            <a:r>
              <a:rPr lang="en-US" dirty="0">
                <a:latin typeface="Roboto" panose="02000000000000000000" pitchFamily="2" charset="0"/>
                <a:ea typeface="Roboto" panose="02000000000000000000" pitchFamily="2" charset="0"/>
                <a:cs typeface="Roboto" panose="02000000000000000000" pitchFamily="2" charset="0"/>
              </a:rPr>
              <a:t>Share in HUF, tenancy rights, </a:t>
            </a:r>
            <a:r>
              <a:rPr lang="en-US" dirty="0" err="1">
                <a:latin typeface="Roboto" panose="02000000000000000000" pitchFamily="2" charset="0"/>
                <a:ea typeface="Roboto" panose="02000000000000000000" pitchFamily="2" charset="0"/>
                <a:cs typeface="Roboto" panose="02000000000000000000" pitchFamily="2" charset="0"/>
              </a:rPr>
              <a:t>etc</a:t>
            </a:r>
            <a:r>
              <a:rPr lang="en-US" dirty="0">
                <a:latin typeface="Roboto" panose="02000000000000000000" pitchFamily="2" charset="0"/>
                <a:ea typeface="Roboto" panose="02000000000000000000" pitchFamily="2" charset="0"/>
                <a:cs typeface="Roboto" panose="02000000000000000000" pitchFamily="2" charset="0"/>
              </a:rPr>
              <a:t> cannot be gifted</a:t>
            </a:r>
          </a:p>
          <a:p>
            <a:r>
              <a:rPr lang="en-US" dirty="0">
                <a:latin typeface="Roboto" panose="02000000000000000000" pitchFamily="2" charset="0"/>
                <a:ea typeface="Roboto" panose="02000000000000000000" pitchFamily="2" charset="0"/>
                <a:cs typeface="Roboto" panose="02000000000000000000" pitchFamily="2" charset="0"/>
              </a:rPr>
              <a:t>Maintenance and Welfare of Parents and Senior Citizens Act 2007 Section 23</a:t>
            </a:r>
          </a:p>
          <a:p>
            <a:pPr lvl="1"/>
            <a:r>
              <a:rPr lang="en-US" dirty="0">
                <a:latin typeface="Roboto" panose="02000000000000000000" pitchFamily="2" charset="0"/>
                <a:ea typeface="Roboto" panose="02000000000000000000" pitchFamily="2" charset="0"/>
                <a:cs typeface="Roboto" panose="02000000000000000000" pitchFamily="2" charset="0"/>
              </a:rPr>
              <a:t>Implied, no need of express condition of revocation</a:t>
            </a:r>
          </a:p>
          <a:p>
            <a:pPr lvl="1"/>
            <a:r>
              <a:rPr lang="en-US" dirty="0">
                <a:latin typeface="Roboto" panose="02000000000000000000" pitchFamily="2" charset="0"/>
                <a:ea typeface="Roboto" panose="02000000000000000000" pitchFamily="2" charset="0"/>
                <a:cs typeface="Roboto" panose="02000000000000000000" pitchFamily="2" charset="0"/>
              </a:rPr>
              <a:t>Subhashini v. District Collector (2018)(Mad)</a:t>
            </a:r>
          </a:p>
          <a:p>
            <a:pPr lvl="1"/>
            <a:r>
              <a:rPr lang="en-US" dirty="0">
                <a:latin typeface="Roboto" panose="02000000000000000000" pitchFamily="2" charset="0"/>
                <a:ea typeface="Roboto" panose="02000000000000000000" pitchFamily="2" charset="0"/>
                <a:cs typeface="Roboto" panose="02000000000000000000" pitchFamily="2" charset="0"/>
              </a:rPr>
              <a:t>Darshan Singh v. Rampal Singh (2012)(P&amp;H)</a:t>
            </a:r>
          </a:p>
        </p:txBody>
      </p:sp>
    </p:spTree>
    <p:extLst>
      <p:ext uri="{BB962C8B-B14F-4D97-AF65-F5344CB8AC3E}">
        <p14:creationId xmlns:p14="http://schemas.microsoft.com/office/powerpoint/2010/main" val="14512676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Joint holder and nomination</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43285906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Joint Holder</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18810747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072781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Nomination</a:t>
            </a:r>
          </a:p>
        </p:txBody>
      </p:sp>
      <p:sp>
        <p:nvSpPr>
          <p:cNvPr id="3" name="Content Placeholder 2"/>
          <p:cNvSpPr>
            <a:spLocks noGrp="1"/>
          </p:cNvSpPr>
          <p:nvPr>
            <p:ph sz="quarter" idx="1"/>
          </p:nvPr>
        </p:nvSpPr>
        <p:spPr/>
        <p:txBody>
          <a:bodyPr>
            <a:normAutofit lnSpcReduction="10000"/>
          </a:bodyPr>
          <a:lstStyle/>
          <a:p>
            <a:r>
              <a:rPr lang="en-US" dirty="0"/>
              <a:t>Stop gap arrangement</a:t>
            </a:r>
          </a:p>
          <a:p>
            <a:pPr lvl="1"/>
            <a:r>
              <a:rPr lang="en-US" dirty="0"/>
              <a:t>Nomination Must to ensure smooth transition</a:t>
            </a:r>
          </a:p>
          <a:p>
            <a:pPr lvl="1"/>
            <a:r>
              <a:rPr lang="en-US" dirty="0"/>
              <a:t>Advisable to make the legatee in Will and nominee same person</a:t>
            </a:r>
          </a:p>
          <a:p>
            <a:r>
              <a:rPr lang="en-US" dirty="0"/>
              <a:t>Will vs. Nomination</a:t>
            </a:r>
          </a:p>
          <a:p>
            <a:pPr lvl="1"/>
            <a:r>
              <a:rPr lang="en-US" dirty="0"/>
              <a:t>Will or intestate succession rules prevail always</a:t>
            </a:r>
          </a:p>
          <a:p>
            <a:pPr lvl="1"/>
            <a:r>
              <a:rPr lang="en-US" dirty="0" err="1"/>
              <a:t>Noiminee</a:t>
            </a:r>
            <a:r>
              <a:rPr lang="en-US" dirty="0"/>
              <a:t> only</a:t>
            </a:r>
          </a:p>
          <a:p>
            <a:pPr lvl="2"/>
            <a:r>
              <a:rPr lang="en-US" dirty="0"/>
              <a:t>Custodian </a:t>
            </a:r>
          </a:p>
          <a:p>
            <a:pPr lvl="1"/>
            <a:r>
              <a:rPr lang="en-US" dirty="0"/>
              <a:t>Nomination ends on execution of will</a:t>
            </a:r>
          </a:p>
          <a:p>
            <a:pPr lvl="1"/>
            <a:r>
              <a:rPr lang="en-US" dirty="0"/>
              <a:t>Nomination by guardian to end after majority</a:t>
            </a:r>
          </a:p>
          <a:p>
            <a:pPr lvl="1"/>
            <a:r>
              <a:rPr lang="en-US" dirty="0"/>
              <a:t>Section 72 of Companies Act 2013</a:t>
            </a:r>
          </a:p>
          <a:p>
            <a:pPr lvl="2"/>
            <a:r>
              <a:rPr lang="en-US" dirty="0"/>
              <a:t>Shares vest in nominee</a:t>
            </a:r>
          </a:p>
          <a:p>
            <a:pPr lvl="2"/>
            <a:r>
              <a:rPr lang="en-US" dirty="0"/>
              <a:t>Shakti </a:t>
            </a:r>
            <a:r>
              <a:rPr lang="en-US" dirty="0" err="1"/>
              <a:t>Yezdani</a:t>
            </a:r>
            <a:r>
              <a:rPr lang="en-US" dirty="0"/>
              <a:t> v. </a:t>
            </a:r>
            <a:r>
              <a:rPr lang="en-US" dirty="0" err="1"/>
              <a:t>Jayanand</a:t>
            </a:r>
            <a:r>
              <a:rPr lang="en-US" dirty="0"/>
              <a:t> </a:t>
            </a:r>
            <a:r>
              <a:rPr lang="en-US" dirty="0" err="1"/>
              <a:t>Salgaonkar</a:t>
            </a:r>
            <a:r>
              <a:rPr lang="en-US" dirty="0"/>
              <a:t> (</a:t>
            </a:r>
            <a:r>
              <a:rPr lang="en-US" dirty="0" err="1"/>
              <a:t>Bom</a:t>
            </a:r>
            <a:r>
              <a:rPr lang="en-US" dirty="0"/>
              <a:t> HC)</a:t>
            </a:r>
          </a:p>
        </p:txBody>
      </p:sp>
    </p:spTree>
    <p:extLst>
      <p:ext uri="{BB962C8B-B14F-4D97-AF65-F5344CB8AC3E}">
        <p14:creationId xmlns:p14="http://schemas.microsoft.com/office/powerpoint/2010/main" val="31006401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Joint ownership</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7473571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2053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1"/>
                </a:solidFill>
                <a:latin typeface="Roboto Bold" panose="02000000000000000000" pitchFamily="2" charset="0"/>
                <a:ea typeface="Roboto Bold" panose="02000000000000000000" pitchFamily="2" charset="0"/>
                <a:cs typeface="Roboto Bold" panose="02000000000000000000" pitchFamily="2" charset="0"/>
              </a:rPr>
              <a:t>Class I heir </a:t>
            </a:r>
            <a:r>
              <a:rPr lang="en-US" sz="2000" dirty="0">
                <a:solidFill>
                  <a:schemeClr val="accent1"/>
                </a:solidFill>
                <a:latin typeface="Roboto Bold" panose="02000000000000000000" pitchFamily="2" charset="0"/>
                <a:ea typeface="Roboto Bold" panose="02000000000000000000" pitchFamily="2" charset="0"/>
                <a:cs typeface="Roboto Bold" panose="02000000000000000000" pitchFamily="2" charset="0"/>
              </a:rPr>
              <a:t>(in individual capacity in equal ratio)</a:t>
            </a:r>
            <a:endParaRPr lang="en-US" dirty="0">
              <a:solidFill>
                <a:schemeClr val="accent1"/>
              </a:solidFill>
              <a:latin typeface="Roboto Bold" panose="02000000000000000000" pitchFamily="2" charset="0"/>
              <a:ea typeface="Roboto Bold" panose="02000000000000000000" pitchFamily="2" charset="0"/>
              <a:cs typeface="Roboto Bold" panose="02000000000000000000" pitchFamily="2"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190866403"/>
              </p:ext>
            </p:extLst>
          </p:nvPr>
        </p:nvGraphicFramePr>
        <p:xfrm>
          <a:off x="457200" y="1219200"/>
          <a:ext cx="82296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44963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Hierarchy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25840433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65679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Taxation aspects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8398066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25" r="26822" b="8100"/>
          <a:stretch/>
        </p:blipFill>
        <p:spPr bwMode="auto">
          <a:xfrm>
            <a:off x="304800" y="-18143"/>
            <a:ext cx="8382000" cy="632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Left Arrow 3"/>
          <p:cNvSpPr/>
          <p:nvPr/>
        </p:nvSpPr>
        <p:spPr>
          <a:xfrm>
            <a:off x="3429000" y="5943600"/>
            <a:ext cx="2133600" cy="3592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57209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03" y="609600"/>
            <a:ext cx="8926326"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304835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Taxability structure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871681836"/>
              </p:ext>
            </p:extLst>
          </p:nvPr>
        </p:nvGraphicFramePr>
        <p:xfrm>
          <a:off x="457200" y="1371600"/>
          <a:ext cx="8229600" cy="4556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635062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585107922"/>
              </p:ext>
            </p:extLst>
          </p:nvPr>
        </p:nvGraphicFramePr>
        <p:xfrm>
          <a:off x="685800" y="5334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232968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159</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8391957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568589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representatives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0451297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676820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Representative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9765742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216991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Representatives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14389238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63196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Roboto Slab"/>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2827</TotalTime>
  <Words>8336</Words>
  <Application>Microsoft Office PowerPoint</Application>
  <PresentationFormat>On-screen Show (4:3)</PresentationFormat>
  <Paragraphs>1144</Paragraphs>
  <Slides>165</Slides>
  <Notes>8</Notes>
  <HiddenSlides>0</HiddenSlides>
  <MMClips>0</MMClips>
  <ScaleCrop>false</ScaleCrop>
  <HeadingPairs>
    <vt:vector size="4" baseType="variant">
      <vt:variant>
        <vt:lpstr>Theme</vt:lpstr>
      </vt:variant>
      <vt:variant>
        <vt:i4>2</vt:i4>
      </vt:variant>
      <vt:variant>
        <vt:lpstr>Slide Titles</vt:lpstr>
      </vt:variant>
      <vt:variant>
        <vt:i4>165</vt:i4>
      </vt:variant>
    </vt:vector>
  </HeadingPairs>
  <TitlesOfParts>
    <vt:vector size="167" baseType="lpstr">
      <vt:lpstr>Origin</vt:lpstr>
      <vt:lpstr>Office Theme</vt:lpstr>
      <vt:lpstr>PowerPoint Presentation</vt:lpstr>
      <vt:lpstr>PowerPoint Presentation</vt:lpstr>
      <vt:lpstr>PowerPoint Presentation</vt:lpstr>
      <vt:lpstr>PowerPoint Presentation</vt:lpstr>
      <vt:lpstr>PowerPoint Presentation</vt:lpstr>
      <vt:lpstr>PowerPoint Presentation</vt:lpstr>
      <vt:lpstr>Succession Laws</vt:lpstr>
      <vt:lpstr>Hindu male (S.8-13) – self acquired</vt:lpstr>
      <vt:lpstr>Class I heir (in individual capacity in equal ratio)</vt:lpstr>
      <vt:lpstr>PowerPoint Presentation</vt:lpstr>
      <vt:lpstr>Class II heirs</vt:lpstr>
      <vt:lpstr>Indian Succession Act (Intestate Rules)</vt:lpstr>
      <vt:lpstr>Case Studies</vt:lpstr>
      <vt:lpstr>Situation 1- Intestate male</vt:lpstr>
      <vt:lpstr>Situation 2 - Intestate male</vt:lpstr>
      <vt:lpstr>Situation 3 - Intestate male</vt:lpstr>
      <vt:lpstr>Situation 4 - Intestate male</vt:lpstr>
      <vt:lpstr>PowerPoint Presentation</vt:lpstr>
      <vt:lpstr>Distribution types</vt:lpstr>
      <vt:lpstr>Applicability of Rules of distribution</vt:lpstr>
      <vt:lpstr>Special cases</vt:lpstr>
      <vt:lpstr>PowerPoint Presentation</vt:lpstr>
      <vt:lpstr>Adopted Children</vt:lpstr>
      <vt:lpstr>Illegitimate Children</vt:lpstr>
      <vt:lpstr>Jurisprudence</vt:lpstr>
      <vt:lpstr>Status of Live in Relations</vt:lpstr>
      <vt:lpstr>Inter religion marriage</vt:lpstr>
      <vt:lpstr>Section 33 and 34 of ISA</vt:lpstr>
      <vt:lpstr>Islamic Succession Rules</vt:lpstr>
      <vt:lpstr>Female Intestate</vt:lpstr>
      <vt:lpstr>Female Intestate Hindu</vt:lpstr>
      <vt:lpstr>Female Intestate</vt:lpstr>
      <vt:lpstr>Life interest Sadhu Singh v. Gurudwara Sahib Narike (SC)</vt:lpstr>
      <vt:lpstr>Exceptions to free disposal</vt:lpstr>
      <vt:lpstr>Situation 1 - Intestate female</vt:lpstr>
      <vt:lpstr>Situation 2 - Intestate female</vt:lpstr>
      <vt:lpstr>Situation 3 - Intestate female</vt:lpstr>
      <vt:lpstr>Situation 5 - Ramesh and Jessica married under SMA. After intestate demise of Ramesh</vt:lpstr>
      <vt:lpstr>Escheat</vt:lpstr>
      <vt:lpstr>Case studies</vt:lpstr>
      <vt:lpstr>Case studies</vt:lpstr>
      <vt:lpstr>Case study</vt:lpstr>
      <vt:lpstr>Letter of Administration</vt:lpstr>
      <vt:lpstr>Problems in Intestate</vt:lpstr>
      <vt:lpstr>How to find about deceased assets</vt:lpstr>
      <vt:lpstr>Deceased Salaried employee</vt:lpstr>
      <vt:lpstr>Investments in post office</vt:lpstr>
      <vt:lpstr>Financial instruments</vt:lpstr>
      <vt:lpstr>Investment in Shares and Securities</vt:lpstr>
      <vt:lpstr>PowerPoint Presentation</vt:lpstr>
      <vt:lpstr>PowerPoint Presentation</vt:lpstr>
      <vt:lpstr>PowerPoint Presentation</vt:lpstr>
      <vt:lpstr>Immovable properties</vt:lpstr>
      <vt:lpstr>Testamentary Wills</vt:lpstr>
      <vt:lpstr>Terms</vt:lpstr>
      <vt:lpstr>PowerPoint Presentation</vt:lpstr>
      <vt:lpstr>Capacity</vt:lpstr>
      <vt:lpstr>Why to make a  Will</vt:lpstr>
      <vt:lpstr>How to make</vt:lpstr>
      <vt:lpstr>Essentials</vt:lpstr>
      <vt:lpstr>Generic</vt:lpstr>
      <vt:lpstr>Beneficiary</vt:lpstr>
      <vt:lpstr>Digital assets</vt:lpstr>
      <vt:lpstr>Executor</vt:lpstr>
      <vt:lpstr>Witness</vt:lpstr>
      <vt:lpstr>Revocation by Marriage</vt:lpstr>
      <vt:lpstr>Registration of Will</vt:lpstr>
      <vt:lpstr>Income tax – Registered will</vt:lpstr>
      <vt:lpstr>Undue Influence</vt:lpstr>
      <vt:lpstr>Joint wills</vt:lpstr>
      <vt:lpstr>Beneficiary predeceasing testator</vt:lpstr>
      <vt:lpstr>What can be willed</vt:lpstr>
      <vt:lpstr>Partnership </vt:lpstr>
      <vt:lpstr>Common clauses</vt:lpstr>
      <vt:lpstr>Codicil</vt:lpstr>
      <vt:lpstr>Stamp Duty</vt:lpstr>
      <vt:lpstr>Probate</vt:lpstr>
      <vt:lpstr>Probate</vt:lpstr>
      <vt:lpstr>PowerPoint Presentation</vt:lpstr>
      <vt:lpstr>Fake reports / Myths</vt:lpstr>
      <vt:lpstr>Fake reports / Myths</vt:lpstr>
      <vt:lpstr>Ancestral Property</vt:lpstr>
      <vt:lpstr>Ram Rakhpal 67 ITR164 SC</vt:lpstr>
      <vt:lpstr>Remarriage or conversion</vt:lpstr>
      <vt:lpstr>Gifts</vt:lpstr>
      <vt:lpstr>Joint holder and nomination</vt:lpstr>
      <vt:lpstr>Joint Holder</vt:lpstr>
      <vt:lpstr>Nomination</vt:lpstr>
      <vt:lpstr>Joint ownership</vt:lpstr>
      <vt:lpstr>Hierarchy</vt:lpstr>
      <vt:lpstr>Taxation aspects</vt:lpstr>
      <vt:lpstr>PowerPoint Presentation</vt:lpstr>
      <vt:lpstr>PowerPoint Presentation</vt:lpstr>
      <vt:lpstr>Taxability structure</vt:lpstr>
      <vt:lpstr>PowerPoint Presentation</vt:lpstr>
      <vt:lpstr>Section 159</vt:lpstr>
      <vt:lpstr>Legal representatives</vt:lpstr>
      <vt:lpstr>Legal Representative</vt:lpstr>
      <vt:lpstr>Legal Representatives</vt:lpstr>
      <vt:lpstr>Section 168</vt:lpstr>
      <vt:lpstr>Section 168</vt:lpstr>
      <vt:lpstr>Status of Executor</vt:lpstr>
      <vt:lpstr>Issues of taxation on inheritance</vt:lpstr>
      <vt:lpstr>Legal decisions</vt:lpstr>
      <vt:lpstr>Cost to previous owner</vt:lpstr>
      <vt:lpstr>Private Trusts</vt:lpstr>
      <vt:lpstr>The journey of Private Trusts</vt:lpstr>
      <vt:lpstr>Structure</vt:lpstr>
      <vt:lpstr>Components</vt:lpstr>
      <vt:lpstr>Trust Deed</vt:lpstr>
      <vt:lpstr>Types of Trust</vt:lpstr>
      <vt:lpstr>Other types of Trust </vt:lpstr>
      <vt:lpstr>Governing provisions</vt:lpstr>
      <vt:lpstr>Taxability</vt:lpstr>
      <vt:lpstr>Specific Trusts</vt:lpstr>
      <vt:lpstr>Specific or Determinate Trusts</vt:lpstr>
      <vt:lpstr>Taxability</vt:lpstr>
      <vt:lpstr>Taxation rule</vt:lpstr>
      <vt:lpstr>CWT v/s Nizam’s Family (Remainder Wealth) Trust (Trustees of HEH)(SC)</vt:lpstr>
      <vt:lpstr>N.V. Shanmugham &amp; Co’s case (SC)</vt:lpstr>
      <vt:lpstr>Discretionary Trusts</vt:lpstr>
      <vt:lpstr>Taxation of Discretionary Trusts</vt:lpstr>
      <vt:lpstr>PowerPoint Presentation</vt:lpstr>
      <vt:lpstr>Important principles</vt:lpstr>
      <vt:lpstr>Deemed Revocable Trusts</vt:lpstr>
      <vt:lpstr>Revocable Trusts</vt:lpstr>
      <vt:lpstr>Deemed Revocable trust</vt:lpstr>
      <vt:lpstr>Testamentary Trusts</vt:lpstr>
      <vt:lpstr>Status of Trusts</vt:lpstr>
      <vt:lpstr>Status</vt:lpstr>
      <vt:lpstr>Status of Discretionary Trust with individuals</vt:lpstr>
      <vt:lpstr>Escheat</vt:lpstr>
      <vt:lpstr>Example of Trust Structures</vt:lpstr>
      <vt:lpstr>Nuclear Family</vt:lpstr>
      <vt:lpstr>Corporate family with NR children</vt:lpstr>
      <vt:lpstr>Corporate family business – 2 bros.</vt:lpstr>
      <vt:lpstr>Complex version</vt:lpstr>
      <vt:lpstr>PowerPoint Presentation</vt:lpstr>
      <vt:lpstr>MIGRATION of assets to the structure</vt:lpstr>
      <vt:lpstr>Migration strategy to keep in mind</vt:lpstr>
      <vt:lpstr>Professional Trustees</vt:lpstr>
      <vt:lpstr>PowerPoint Presentation</vt:lpstr>
      <vt:lpstr>PowerPoint Presentation</vt:lpstr>
      <vt:lpstr>Need for Professional Trustee</vt:lpstr>
      <vt:lpstr>Need for Professional Trustee</vt:lpstr>
      <vt:lpstr>Keep it flexible</vt:lpstr>
      <vt:lpstr>PowerPoint Presentation</vt:lpstr>
      <vt:lpstr>Professional Trustee costs (approx)</vt:lpstr>
      <vt:lpstr>Stamp duty on Trust</vt:lpstr>
      <vt:lpstr>Registration</vt:lpstr>
      <vt:lpstr>Jurisprudence on legality</vt:lpstr>
      <vt:lpstr>Mehra Trust’s case Allahabad HC</vt:lpstr>
      <vt:lpstr>End of Trust (S.77 of Indian Trust Act)</vt:lpstr>
      <vt:lpstr>Rule of Perpetuity</vt:lpstr>
      <vt:lpstr>Maximum Duration</vt:lpstr>
      <vt:lpstr>Solution</vt:lpstr>
      <vt:lpstr>Rule of Perpetuity (sec.14 of TPA)</vt:lpstr>
      <vt:lpstr>Unborn children S.13 TPA</vt:lpstr>
      <vt:lpstr>Example: Unborn child provisions</vt:lpstr>
      <vt:lpstr>Rationale</vt:lpstr>
      <vt:lpstr>Example: Unborn child</vt:lpstr>
      <vt:lpstr>Litigation</vt:lpstr>
      <vt:lpstr>Against accumulation (S.17 TPA)</vt:lpstr>
      <vt:lpstr>Minor children tax planning</vt:lpstr>
      <vt:lpstr>Thank you  CA. Pankaj Shah 9691893040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Intestate succession,  Testamentary Will and HUF’s</dc:title>
  <dc:creator>ok</dc:creator>
  <cp:lastModifiedBy>Pankaj Shah</cp:lastModifiedBy>
  <cp:revision>176</cp:revision>
  <dcterms:created xsi:type="dcterms:W3CDTF">2021-04-21T15:14:29Z</dcterms:created>
  <dcterms:modified xsi:type="dcterms:W3CDTF">2025-04-07T13:29:53Z</dcterms:modified>
</cp:coreProperties>
</file>