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44"/>
  </p:notesMasterIdLst>
  <p:sldIdLst>
    <p:sldId id="256" r:id="rId2"/>
    <p:sldId id="261" r:id="rId3"/>
    <p:sldId id="260" r:id="rId4"/>
    <p:sldId id="259" r:id="rId5"/>
    <p:sldId id="257" r:id="rId6"/>
    <p:sldId id="291" r:id="rId7"/>
    <p:sldId id="264" r:id="rId8"/>
    <p:sldId id="287" r:id="rId9"/>
    <p:sldId id="258" r:id="rId10"/>
    <p:sldId id="266" r:id="rId11"/>
    <p:sldId id="268" r:id="rId12"/>
    <p:sldId id="267" r:id="rId13"/>
    <p:sldId id="274" r:id="rId14"/>
    <p:sldId id="298" r:id="rId15"/>
    <p:sldId id="299" r:id="rId16"/>
    <p:sldId id="290" r:id="rId17"/>
    <p:sldId id="288" r:id="rId18"/>
    <p:sldId id="275" r:id="rId19"/>
    <p:sldId id="265" r:id="rId20"/>
    <p:sldId id="269" r:id="rId21"/>
    <p:sldId id="292" r:id="rId22"/>
    <p:sldId id="293" r:id="rId23"/>
    <p:sldId id="294" r:id="rId24"/>
    <p:sldId id="271" r:id="rId25"/>
    <p:sldId id="300" r:id="rId26"/>
    <p:sldId id="301" r:id="rId27"/>
    <p:sldId id="302" r:id="rId28"/>
    <p:sldId id="295" r:id="rId29"/>
    <p:sldId id="296" r:id="rId30"/>
    <p:sldId id="277" r:id="rId31"/>
    <p:sldId id="279" r:id="rId32"/>
    <p:sldId id="270" r:id="rId33"/>
    <p:sldId id="276" r:id="rId34"/>
    <p:sldId id="272" r:id="rId35"/>
    <p:sldId id="286" r:id="rId36"/>
    <p:sldId id="297" r:id="rId37"/>
    <p:sldId id="281" r:id="rId38"/>
    <p:sldId id="282" r:id="rId39"/>
    <p:sldId id="283" r:id="rId40"/>
    <p:sldId id="284" r:id="rId41"/>
    <p:sldId id="285" r:id="rId42"/>
    <p:sldId id="263" r:id="rId43"/>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D465C5-A970-44A8-98FF-C6E43A629A96}" type="doc">
      <dgm:prSet loTypeId="urn:microsoft.com/office/officeart/2005/8/layout/hierarchy4" loCatId="list" qsTypeId="urn:microsoft.com/office/officeart/2005/8/quickstyle/simple1" qsCatId="simple" csTypeId="urn:microsoft.com/office/officeart/2005/8/colors/accent0_1" csCatId="mainScheme"/>
      <dgm:spPr/>
      <dgm:t>
        <a:bodyPr/>
        <a:lstStyle/>
        <a:p>
          <a:endParaRPr lang="en-GB"/>
        </a:p>
      </dgm:t>
    </dgm:pt>
    <dgm:pt modelId="{74D53ACE-09FA-4344-A941-867AA786B873}">
      <dgm:prSet/>
      <dgm:spPr/>
      <dgm:t>
        <a:bodyPr/>
        <a:lstStyle/>
        <a:p>
          <a:pPr rtl="0"/>
          <a:r>
            <a:rPr lang="en-GB" dirty="0"/>
            <a:t>Donation to political parties deductible</a:t>
          </a:r>
        </a:p>
      </dgm:t>
    </dgm:pt>
    <dgm:pt modelId="{BC96154E-5B76-4CCB-B581-F0E48D5FD0D0}" type="parTrans" cxnId="{524A1809-E37A-494B-8B02-5C74F76E46D3}">
      <dgm:prSet/>
      <dgm:spPr/>
      <dgm:t>
        <a:bodyPr/>
        <a:lstStyle/>
        <a:p>
          <a:endParaRPr lang="en-GB"/>
        </a:p>
      </dgm:t>
    </dgm:pt>
    <dgm:pt modelId="{57DCA88B-B739-46AA-948F-9E7B2EC28A4E}" type="sibTrans" cxnId="{524A1809-E37A-494B-8B02-5C74F76E46D3}">
      <dgm:prSet/>
      <dgm:spPr/>
      <dgm:t>
        <a:bodyPr/>
        <a:lstStyle/>
        <a:p>
          <a:endParaRPr lang="en-GB"/>
        </a:p>
      </dgm:t>
    </dgm:pt>
    <dgm:pt modelId="{97FF3480-DBDF-42F2-AD63-E4866B28C175}">
      <dgm:prSet/>
      <dgm:spPr/>
      <dgm:t>
        <a:bodyPr/>
        <a:lstStyle/>
        <a:p>
          <a:pPr rtl="0"/>
          <a:r>
            <a:rPr lang="en-GB"/>
            <a:t>80GGB – Indian company</a:t>
          </a:r>
        </a:p>
      </dgm:t>
    </dgm:pt>
    <dgm:pt modelId="{8F8C1B9E-0ACF-4D5C-818A-47C429864A5E}" type="parTrans" cxnId="{E71C15F1-B6A3-45FA-A4C4-5A5AF945F177}">
      <dgm:prSet/>
      <dgm:spPr/>
      <dgm:t>
        <a:bodyPr/>
        <a:lstStyle/>
        <a:p>
          <a:endParaRPr lang="en-GB"/>
        </a:p>
      </dgm:t>
    </dgm:pt>
    <dgm:pt modelId="{2732F7A5-9C09-4A64-9ED0-746924FB80DB}" type="sibTrans" cxnId="{E71C15F1-B6A3-45FA-A4C4-5A5AF945F177}">
      <dgm:prSet/>
      <dgm:spPr/>
      <dgm:t>
        <a:bodyPr/>
        <a:lstStyle/>
        <a:p>
          <a:endParaRPr lang="en-GB"/>
        </a:p>
      </dgm:t>
    </dgm:pt>
    <dgm:pt modelId="{BED5B316-03FD-43AE-8005-84078F426E15}">
      <dgm:prSet/>
      <dgm:spPr/>
      <dgm:t>
        <a:bodyPr/>
        <a:lstStyle/>
        <a:p>
          <a:pPr rtl="0"/>
          <a:r>
            <a:rPr lang="en-GB" dirty="0"/>
            <a:t>80GGC – any person except local authority</a:t>
          </a:r>
        </a:p>
      </dgm:t>
    </dgm:pt>
    <dgm:pt modelId="{75274407-D0E4-443E-AC08-B7074B23E421}" type="parTrans" cxnId="{33246D09-2A4B-4AA9-A76A-51D65A3D7FC7}">
      <dgm:prSet/>
      <dgm:spPr/>
      <dgm:t>
        <a:bodyPr/>
        <a:lstStyle/>
        <a:p>
          <a:endParaRPr lang="en-GB"/>
        </a:p>
      </dgm:t>
    </dgm:pt>
    <dgm:pt modelId="{774BD7DF-B7CB-4227-A3F4-52C52D91F7BC}" type="sibTrans" cxnId="{33246D09-2A4B-4AA9-A76A-51D65A3D7FC7}">
      <dgm:prSet/>
      <dgm:spPr/>
      <dgm:t>
        <a:bodyPr/>
        <a:lstStyle/>
        <a:p>
          <a:endParaRPr lang="en-GB"/>
        </a:p>
      </dgm:t>
    </dgm:pt>
    <dgm:pt modelId="{FCAF6B53-4141-4114-9A0A-6BD7115771D1}" type="pres">
      <dgm:prSet presAssocID="{A2D465C5-A970-44A8-98FF-C6E43A629A96}" presName="Name0" presStyleCnt="0">
        <dgm:presLayoutVars>
          <dgm:chPref val="1"/>
          <dgm:dir/>
          <dgm:animOne val="branch"/>
          <dgm:animLvl val="lvl"/>
          <dgm:resizeHandles/>
        </dgm:presLayoutVars>
      </dgm:prSet>
      <dgm:spPr/>
      <dgm:t>
        <a:bodyPr/>
        <a:lstStyle/>
        <a:p>
          <a:endParaRPr lang="en-GB"/>
        </a:p>
      </dgm:t>
    </dgm:pt>
    <dgm:pt modelId="{F1C1984D-7C3C-4F2C-A53A-D8B3DFA95585}" type="pres">
      <dgm:prSet presAssocID="{74D53ACE-09FA-4344-A941-867AA786B873}" presName="vertOne" presStyleCnt="0"/>
      <dgm:spPr/>
    </dgm:pt>
    <dgm:pt modelId="{F4644D25-BA92-40BC-8E5C-FE9A897D3525}" type="pres">
      <dgm:prSet presAssocID="{74D53ACE-09FA-4344-A941-867AA786B873}" presName="txOne" presStyleLbl="node0" presStyleIdx="0" presStyleCnt="1">
        <dgm:presLayoutVars>
          <dgm:chPref val="3"/>
        </dgm:presLayoutVars>
      </dgm:prSet>
      <dgm:spPr/>
      <dgm:t>
        <a:bodyPr/>
        <a:lstStyle/>
        <a:p>
          <a:endParaRPr lang="en-GB"/>
        </a:p>
      </dgm:t>
    </dgm:pt>
    <dgm:pt modelId="{DCD0270A-BFEB-407A-9CCB-909C10902547}" type="pres">
      <dgm:prSet presAssocID="{74D53ACE-09FA-4344-A941-867AA786B873}" presName="parTransOne" presStyleCnt="0"/>
      <dgm:spPr/>
    </dgm:pt>
    <dgm:pt modelId="{15DFDA66-1938-4CC0-B83E-9CCAB938B116}" type="pres">
      <dgm:prSet presAssocID="{74D53ACE-09FA-4344-A941-867AA786B873}" presName="horzOne" presStyleCnt="0"/>
      <dgm:spPr/>
    </dgm:pt>
    <dgm:pt modelId="{04C12A67-63DA-482C-BB94-66A1D5470689}" type="pres">
      <dgm:prSet presAssocID="{97FF3480-DBDF-42F2-AD63-E4866B28C175}" presName="vertTwo" presStyleCnt="0"/>
      <dgm:spPr/>
    </dgm:pt>
    <dgm:pt modelId="{8CF0BC26-C8AF-40DF-9428-96C99D5AAC9E}" type="pres">
      <dgm:prSet presAssocID="{97FF3480-DBDF-42F2-AD63-E4866B28C175}" presName="txTwo" presStyleLbl="node2" presStyleIdx="0" presStyleCnt="2">
        <dgm:presLayoutVars>
          <dgm:chPref val="3"/>
        </dgm:presLayoutVars>
      </dgm:prSet>
      <dgm:spPr/>
      <dgm:t>
        <a:bodyPr/>
        <a:lstStyle/>
        <a:p>
          <a:endParaRPr lang="en-GB"/>
        </a:p>
      </dgm:t>
    </dgm:pt>
    <dgm:pt modelId="{AC16F84A-E156-4F45-AF55-CB749318F6A8}" type="pres">
      <dgm:prSet presAssocID="{97FF3480-DBDF-42F2-AD63-E4866B28C175}" presName="horzTwo" presStyleCnt="0"/>
      <dgm:spPr/>
    </dgm:pt>
    <dgm:pt modelId="{F9570CC0-4C19-41FF-AAAE-972046E0F2A6}" type="pres">
      <dgm:prSet presAssocID="{2732F7A5-9C09-4A64-9ED0-746924FB80DB}" presName="sibSpaceTwo" presStyleCnt="0"/>
      <dgm:spPr/>
    </dgm:pt>
    <dgm:pt modelId="{DD549FB9-11C2-4DF3-A0C8-F28F0AE2F766}" type="pres">
      <dgm:prSet presAssocID="{BED5B316-03FD-43AE-8005-84078F426E15}" presName="vertTwo" presStyleCnt="0"/>
      <dgm:spPr/>
    </dgm:pt>
    <dgm:pt modelId="{3A5FD497-045A-425A-BD6E-3A745C35C408}" type="pres">
      <dgm:prSet presAssocID="{BED5B316-03FD-43AE-8005-84078F426E15}" presName="txTwo" presStyleLbl="node2" presStyleIdx="1" presStyleCnt="2">
        <dgm:presLayoutVars>
          <dgm:chPref val="3"/>
        </dgm:presLayoutVars>
      </dgm:prSet>
      <dgm:spPr/>
      <dgm:t>
        <a:bodyPr/>
        <a:lstStyle/>
        <a:p>
          <a:endParaRPr lang="en-GB"/>
        </a:p>
      </dgm:t>
    </dgm:pt>
    <dgm:pt modelId="{04DF1AA1-85A0-481D-A020-A823230DD067}" type="pres">
      <dgm:prSet presAssocID="{BED5B316-03FD-43AE-8005-84078F426E15}" presName="horzTwo" presStyleCnt="0"/>
      <dgm:spPr/>
    </dgm:pt>
  </dgm:ptLst>
  <dgm:cxnLst>
    <dgm:cxn modelId="{AA7F6210-A33B-42DD-A3AB-7A72F02DEC80}" type="presOf" srcId="{A2D465C5-A970-44A8-98FF-C6E43A629A96}" destId="{FCAF6B53-4141-4114-9A0A-6BD7115771D1}" srcOrd="0" destOrd="0" presId="urn:microsoft.com/office/officeart/2005/8/layout/hierarchy4"/>
    <dgm:cxn modelId="{33246D09-2A4B-4AA9-A76A-51D65A3D7FC7}" srcId="{74D53ACE-09FA-4344-A941-867AA786B873}" destId="{BED5B316-03FD-43AE-8005-84078F426E15}" srcOrd="1" destOrd="0" parTransId="{75274407-D0E4-443E-AC08-B7074B23E421}" sibTransId="{774BD7DF-B7CB-4227-A3F4-52C52D91F7BC}"/>
    <dgm:cxn modelId="{F7771553-FB72-4BD2-A002-10EA7704F853}" type="presOf" srcId="{BED5B316-03FD-43AE-8005-84078F426E15}" destId="{3A5FD497-045A-425A-BD6E-3A745C35C408}" srcOrd="0" destOrd="0" presId="urn:microsoft.com/office/officeart/2005/8/layout/hierarchy4"/>
    <dgm:cxn modelId="{E71C15F1-B6A3-45FA-A4C4-5A5AF945F177}" srcId="{74D53ACE-09FA-4344-A941-867AA786B873}" destId="{97FF3480-DBDF-42F2-AD63-E4866B28C175}" srcOrd="0" destOrd="0" parTransId="{8F8C1B9E-0ACF-4D5C-818A-47C429864A5E}" sibTransId="{2732F7A5-9C09-4A64-9ED0-746924FB80DB}"/>
    <dgm:cxn modelId="{349CEA0E-38E4-4FED-B727-57B7C9FFE7A3}" type="presOf" srcId="{97FF3480-DBDF-42F2-AD63-E4866B28C175}" destId="{8CF0BC26-C8AF-40DF-9428-96C99D5AAC9E}" srcOrd="0" destOrd="0" presId="urn:microsoft.com/office/officeart/2005/8/layout/hierarchy4"/>
    <dgm:cxn modelId="{524A1809-E37A-494B-8B02-5C74F76E46D3}" srcId="{A2D465C5-A970-44A8-98FF-C6E43A629A96}" destId="{74D53ACE-09FA-4344-A941-867AA786B873}" srcOrd="0" destOrd="0" parTransId="{BC96154E-5B76-4CCB-B581-F0E48D5FD0D0}" sibTransId="{57DCA88B-B739-46AA-948F-9E7B2EC28A4E}"/>
    <dgm:cxn modelId="{16B06083-08E0-4583-954D-0E2AE2EB961D}" type="presOf" srcId="{74D53ACE-09FA-4344-A941-867AA786B873}" destId="{F4644D25-BA92-40BC-8E5C-FE9A897D3525}" srcOrd="0" destOrd="0" presId="urn:microsoft.com/office/officeart/2005/8/layout/hierarchy4"/>
    <dgm:cxn modelId="{1A006964-D267-4264-943D-4B602223348C}" type="presParOf" srcId="{FCAF6B53-4141-4114-9A0A-6BD7115771D1}" destId="{F1C1984D-7C3C-4F2C-A53A-D8B3DFA95585}" srcOrd="0" destOrd="0" presId="urn:microsoft.com/office/officeart/2005/8/layout/hierarchy4"/>
    <dgm:cxn modelId="{57DDDC17-1710-477E-94E2-89439F8E0A94}" type="presParOf" srcId="{F1C1984D-7C3C-4F2C-A53A-D8B3DFA95585}" destId="{F4644D25-BA92-40BC-8E5C-FE9A897D3525}" srcOrd="0" destOrd="0" presId="urn:microsoft.com/office/officeart/2005/8/layout/hierarchy4"/>
    <dgm:cxn modelId="{D46C6111-7E3A-40D6-838C-F6EF4D5AE51A}" type="presParOf" srcId="{F1C1984D-7C3C-4F2C-A53A-D8B3DFA95585}" destId="{DCD0270A-BFEB-407A-9CCB-909C10902547}" srcOrd="1" destOrd="0" presId="urn:microsoft.com/office/officeart/2005/8/layout/hierarchy4"/>
    <dgm:cxn modelId="{DA655E5E-E3E5-4ED5-9E87-AFFC15A40996}" type="presParOf" srcId="{F1C1984D-7C3C-4F2C-A53A-D8B3DFA95585}" destId="{15DFDA66-1938-4CC0-B83E-9CCAB938B116}" srcOrd="2" destOrd="0" presId="urn:microsoft.com/office/officeart/2005/8/layout/hierarchy4"/>
    <dgm:cxn modelId="{943E4D0B-4D53-4D6B-A6DC-F2077B2BBA59}" type="presParOf" srcId="{15DFDA66-1938-4CC0-B83E-9CCAB938B116}" destId="{04C12A67-63DA-482C-BB94-66A1D5470689}" srcOrd="0" destOrd="0" presId="urn:microsoft.com/office/officeart/2005/8/layout/hierarchy4"/>
    <dgm:cxn modelId="{8C32DE1B-1E32-4698-AC81-DF867607A465}" type="presParOf" srcId="{04C12A67-63DA-482C-BB94-66A1D5470689}" destId="{8CF0BC26-C8AF-40DF-9428-96C99D5AAC9E}" srcOrd="0" destOrd="0" presId="urn:microsoft.com/office/officeart/2005/8/layout/hierarchy4"/>
    <dgm:cxn modelId="{6F68B52C-45CB-4223-AC51-CB72272D6D61}" type="presParOf" srcId="{04C12A67-63DA-482C-BB94-66A1D5470689}" destId="{AC16F84A-E156-4F45-AF55-CB749318F6A8}" srcOrd="1" destOrd="0" presId="urn:microsoft.com/office/officeart/2005/8/layout/hierarchy4"/>
    <dgm:cxn modelId="{E3DFAFFE-0BFF-435B-9FFF-EF5CCFBD2C0D}" type="presParOf" srcId="{15DFDA66-1938-4CC0-B83E-9CCAB938B116}" destId="{F9570CC0-4C19-41FF-AAAE-972046E0F2A6}" srcOrd="1" destOrd="0" presId="urn:microsoft.com/office/officeart/2005/8/layout/hierarchy4"/>
    <dgm:cxn modelId="{AB164801-2ABD-4E45-BC60-C4D885A61150}" type="presParOf" srcId="{15DFDA66-1938-4CC0-B83E-9CCAB938B116}" destId="{DD549FB9-11C2-4DF3-A0C8-F28F0AE2F766}" srcOrd="2" destOrd="0" presId="urn:microsoft.com/office/officeart/2005/8/layout/hierarchy4"/>
    <dgm:cxn modelId="{132DDA5D-4EB4-49FD-BEEE-02BF1CA053DE}" type="presParOf" srcId="{DD549FB9-11C2-4DF3-A0C8-F28F0AE2F766}" destId="{3A5FD497-045A-425A-BD6E-3A745C35C408}" srcOrd="0" destOrd="0" presId="urn:microsoft.com/office/officeart/2005/8/layout/hierarchy4"/>
    <dgm:cxn modelId="{904BF47F-BDA1-4C5F-BA92-86773C094F85}" type="presParOf" srcId="{DD549FB9-11C2-4DF3-A0C8-F28F0AE2F766}" destId="{04DF1AA1-85A0-481D-A020-A823230DD06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E3367AB-6987-4DF8-92E0-07994D3AF2C1}"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A1A5F797-AABB-4DDA-8572-EAF4CA7B995E}">
      <dgm:prSet/>
      <dgm:spPr/>
      <dgm:t>
        <a:bodyPr/>
        <a:lstStyle/>
        <a:p>
          <a:r>
            <a:rPr lang="en-US" dirty="0"/>
            <a:t>Returned income </a:t>
          </a:r>
          <a:r>
            <a:rPr lang="en-US" dirty="0" err="1"/>
            <a:t>upto</a:t>
          </a:r>
          <a:r>
            <a:rPr lang="en-US" dirty="0"/>
            <a:t> 50 Lakhs</a:t>
          </a:r>
        </a:p>
      </dgm:t>
    </dgm:pt>
    <dgm:pt modelId="{3FF8C33B-BD60-43C2-BB64-13A18EA88964}" type="parTrans" cxnId="{92E508C1-2316-4817-8C9A-1F4D772CBBF7}">
      <dgm:prSet/>
      <dgm:spPr/>
      <dgm:t>
        <a:bodyPr/>
        <a:lstStyle/>
        <a:p>
          <a:endParaRPr lang="en-US"/>
        </a:p>
      </dgm:t>
    </dgm:pt>
    <dgm:pt modelId="{A7633860-EB0F-4586-9D56-79E971F59D42}" type="sibTrans" cxnId="{92E508C1-2316-4817-8C9A-1F4D772CBBF7}">
      <dgm:prSet/>
      <dgm:spPr/>
      <dgm:t>
        <a:bodyPr/>
        <a:lstStyle/>
        <a:p>
          <a:endParaRPr lang="en-US"/>
        </a:p>
      </dgm:t>
    </dgm:pt>
    <dgm:pt modelId="{A0C943BE-9835-40CF-89FA-4A3F2B934C35}">
      <dgm:prSet/>
      <dgm:spPr/>
      <dgm:t>
        <a:bodyPr/>
        <a:lstStyle/>
        <a:p>
          <a:r>
            <a:rPr lang="en-US" dirty="0"/>
            <a:t>Aggregate Addition/variation </a:t>
          </a:r>
          <a:r>
            <a:rPr lang="en-US" dirty="0" err="1"/>
            <a:t>upto</a:t>
          </a:r>
          <a:r>
            <a:rPr lang="en-US" dirty="0"/>
            <a:t> 10 Lakhs</a:t>
          </a:r>
        </a:p>
      </dgm:t>
    </dgm:pt>
    <dgm:pt modelId="{C3E134CB-F717-41F9-A1CF-5AF75E4A1AA8}" type="parTrans" cxnId="{1EEDD8C8-3828-4728-8866-6486E750F2CA}">
      <dgm:prSet/>
      <dgm:spPr/>
      <dgm:t>
        <a:bodyPr/>
        <a:lstStyle/>
        <a:p>
          <a:endParaRPr lang="en-US"/>
        </a:p>
      </dgm:t>
    </dgm:pt>
    <dgm:pt modelId="{B06D5EB1-8684-4F79-B218-2200139ECFE0}" type="sibTrans" cxnId="{1EEDD8C8-3828-4728-8866-6486E750F2CA}">
      <dgm:prSet/>
      <dgm:spPr/>
      <dgm:t>
        <a:bodyPr/>
        <a:lstStyle/>
        <a:p>
          <a:endParaRPr lang="en-US"/>
        </a:p>
      </dgm:t>
    </dgm:pt>
    <dgm:pt modelId="{E1ECFA01-ED1E-4685-AFBD-DE87B3CC0F37}">
      <dgm:prSet/>
      <dgm:spPr/>
      <dgm:t>
        <a:bodyPr/>
        <a:lstStyle/>
        <a:p>
          <a:r>
            <a:rPr lang="en-US" dirty="0"/>
            <a:t>Non applicability to Search and Survey cases</a:t>
          </a:r>
        </a:p>
      </dgm:t>
    </dgm:pt>
    <dgm:pt modelId="{D4117D5F-9B46-4526-8E2E-FE8B25D2EE5B}" type="parTrans" cxnId="{EB325CF7-98B1-4F14-9F43-5B943D21F84D}">
      <dgm:prSet/>
      <dgm:spPr/>
      <dgm:t>
        <a:bodyPr/>
        <a:lstStyle/>
        <a:p>
          <a:endParaRPr lang="en-US"/>
        </a:p>
      </dgm:t>
    </dgm:pt>
    <dgm:pt modelId="{B7324210-92E5-48D0-A64D-414194434E60}" type="sibTrans" cxnId="{EB325CF7-98B1-4F14-9F43-5B943D21F84D}">
      <dgm:prSet/>
      <dgm:spPr/>
      <dgm:t>
        <a:bodyPr/>
        <a:lstStyle/>
        <a:p>
          <a:endParaRPr lang="en-US"/>
        </a:p>
      </dgm:t>
    </dgm:pt>
    <dgm:pt modelId="{F4FE67E7-BE4B-45BD-BC9B-24B4D9B484BF}">
      <dgm:prSet/>
      <dgm:spPr/>
      <dgm:t>
        <a:bodyPr/>
        <a:lstStyle/>
        <a:p>
          <a:r>
            <a:rPr lang="en-US" dirty="0"/>
            <a:t>Immunity from Penalty and Prosecution</a:t>
          </a:r>
        </a:p>
      </dgm:t>
    </dgm:pt>
    <dgm:pt modelId="{26D90178-62AE-46E5-A701-5743F0A9B5CF}" type="parTrans" cxnId="{86A99B8F-3449-4DD8-8532-AF5482A6D06B}">
      <dgm:prSet/>
      <dgm:spPr/>
      <dgm:t>
        <a:bodyPr/>
        <a:lstStyle/>
        <a:p>
          <a:endParaRPr lang="en-US"/>
        </a:p>
      </dgm:t>
    </dgm:pt>
    <dgm:pt modelId="{7475A424-8FD0-4B66-9EC3-3377B606B447}" type="sibTrans" cxnId="{86A99B8F-3449-4DD8-8532-AF5482A6D06B}">
      <dgm:prSet/>
      <dgm:spPr/>
      <dgm:t>
        <a:bodyPr/>
        <a:lstStyle/>
        <a:p>
          <a:endParaRPr lang="en-US"/>
        </a:p>
      </dgm:t>
    </dgm:pt>
    <dgm:pt modelId="{86693827-4553-4159-81C3-F54F04EAF676}" type="pres">
      <dgm:prSet presAssocID="{2E3367AB-6987-4DF8-92E0-07994D3AF2C1}" presName="linear" presStyleCnt="0">
        <dgm:presLayoutVars>
          <dgm:animLvl val="lvl"/>
          <dgm:resizeHandles val="exact"/>
        </dgm:presLayoutVars>
      </dgm:prSet>
      <dgm:spPr/>
      <dgm:t>
        <a:bodyPr/>
        <a:lstStyle/>
        <a:p>
          <a:endParaRPr lang="en-GB"/>
        </a:p>
      </dgm:t>
    </dgm:pt>
    <dgm:pt modelId="{7A32E501-3324-4B2E-B54B-427F44D54A5D}" type="pres">
      <dgm:prSet presAssocID="{F4FE67E7-BE4B-45BD-BC9B-24B4D9B484BF}" presName="parentText" presStyleLbl="node1" presStyleIdx="0" presStyleCnt="1">
        <dgm:presLayoutVars>
          <dgm:chMax val="0"/>
          <dgm:bulletEnabled val="1"/>
        </dgm:presLayoutVars>
      </dgm:prSet>
      <dgm:spPr/>
      <dgm:t>
        <a:bodyPr/>
        <a:lstStyle/>
        <a:p>
          <a:endParaRPr lang="en-GB"/>
        </a:p>
      </dgm:t>
    </dgm:pt>
    <dgm:pt modelId="{05D9B921-9E0B-4AC1-87EC-BA71349E0059}" type="pres">
      <dgm:prSet presAssocID="{F4FE67E7-BE4B-45BD-BC9B-24B4D9B484BF}" presName="childText" presStyleLbl="revTx" presStyleIdx="0" presStyleCnt="1">
        <dgm:presLayoutVars>
          <dgm:bulletEnabled val="1"/>
        </dgm:presLayoutVars>
      </dgm:prSet>
      <dgm:spPr/>
      <dgm:t>
        <a:bodyPr/>
        <a:lstStyle/>
        <a:p>
          <a:endParaRPr lang="en-GB"/>
        </a:p>
      </dgm:t>
    </dgm:pt>
  </dgm:ptLst>
  <dgm:cxnLst>
    <dgm:cxn modelId="{1EEDD8C8-3828-4728-8866-6486E750F2CA}" srcId="{F4FE67E7-BE4B-45BD-BC9B-24B4D9B484BF}" destId="{A0C943BE-9835-40CF-89FA-4A3F2B934C35}" srcOrd="1" destOrd="0" parTransId="{C3E134CB-F717-41F9-A1CF-5AF75E4A1AA8}" sibTransId="{B06D5EB1-8684-4F79-B218-2200139ECFE0}"/>
    <dgm:cxn modelId="{8AB86CE8-9A36-4C57-AE95-63D3821D1397}" type="presOf" srcId="{A1A5F797-AABB-4DDA-8572-EAF4CA7B995E}" destId="{05D9B921-9E0B-4AC1-87EC-BA71349E0059}" srcOrd="0" destOrd="0" presId="urn:microsoft.com/office/officeart/2005/8/layout/vList2"/>
    <dgm:cxn modelId="{7D699EE8-9CA8-4940-83AE-1517D684A460}" type="presOf" srcId="{A0C943BE-9835-40CF-89FA-4A3F2B934C35}" destId="{05D9B921-9E0B-4AC1-87EC-BA71349E0059}" srcOrd="0" destOrd="1" presId="urn:microsoft.com/office/officeart/2005/8/layout/vList2"/>
    <dgm:cxn modelId="{745A4F00-3A81-4D07-AAD6-F7C1E68FFE9F}" type="presOf" srcId="{E1ECFA01-ED1E-4685-AFBD-DE87B3CC0F37}" destId="{05D9B921-9E0B-4AC1-87EC-BA71349E0059}" srcOrd="0" destOrd="2" presId="urn:microsoft.com/office/officeart/2005/8/layout/vList2"/>
    <dgm:cxn modelId="{9AEC21C5-07F4-4566-AE9E-56CF2E49F615}" type="presOf" srcId="{2E3367AB-6987-4DF8-92E0-07994D3AF2C1}" destId="{86693827-4553-4159-81C3-F54F04EAF676}" srcOrd="0" destOrd="0" presId="urn:microsoft.com/office/officeart/2005/8/layout/vList2"/>
    <dgm:cxn modelId="{92E508C1-2316-4817-8C9A-1F4D772CBBF7}" srcId="{F4FE67E7-BE4B-45BD-BC9B-24B4D9B484BF}" destId="{A1A5F797-AABB-4DDA-8572-EAF4CA7B995E}" srcOrd="0" destOrd="0" parTransId="{3FF8C33B-BD60-43C2-BB64-13A18EA88964}" sibTransId="{A7633860-EB0F-4586-9D56-79E971F59D42}"/>
    <dgm:cxn modelId="{86A99B8F-3449-4DD8-8532-AF5482A6D06B}" srcId="{2E3367AB-6987-4DF8-92E0-07994D3AF2C1}" destId="{F4FE67E7-BE4B-45BD-BC9B-24B4D9B484BF}" srcOrd="0" destOrd="0" parTransId="{26D90178-62AE-46E5-A701-5743F0A9B5CF}" sibTransId="{7475A424-8FD0-4B66-9EC3-3377B606B447}"/>
    <dgm:cxn modelId="{EB325CF7-98B1-4F14-9F43-5B943D21F84D}" srcId="{F4FE67E7-BE4B-45BD-BC9B-24B4D9B484BF}" destId="{E1ECFA01-ED1E-4685-AFBD-DE87B3CC0F37}" srcOrd="2" destOrd="0" parTransId="{D4117D5F-9B46-4526-8E2E-FE8B25D2EE5B}" sibTransId="{B7324210-92E5-48D0-A64D-414194434E60}"/>
    <dgm:cxn modelId="{A9A09C3E-F252-4705-81F3-17809C0EA7B3}" type="presOf" srcId="{F4FE67E7-BE4B-45BD-BC9B-24B4D9B484BF}" destId="{7A32E501-3324-4B2E-B54B-427F44D54A5D}" srcOrd="0" destOrd="0" presId="urn:microsoft.com/office/officeart/2005/8/layout/vList2"/>
    <dgm:cxn modelId="{57C45AD2-5B9D-40AF-9684-CCCD20BB6EFD}" type="presParOf" srcId="{86693827-4553-4159-81C3-F54F04EAF676}" destId="{7A32E501-3324-4B2E-B54B-427F44D54A5D}" srcOrd="0" destOrd="0" presId="urn:microsoft.com/office/officeart/2005/8/layout/vList2"/>
    <dgm:cxn modelId="{CD3D641B-AD33-47AB-87CF-30BFD855440F}" type="presParOf" srcId="{86693827-4553-4159-81C3-F54F04EAF676}" destId="{05D9B921-9E0B-4AC1-87EC-BA71349E005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A3A3509-37BF-47FE-A600-3AEC8552716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C625E017-EC88-409E-AC54-00472A592BD7}">
      <dgm:prSet/>
      <dgm:spPr/>
      <dgm:t>
        <a:bodyPr/>
        <a:lstStyle/>
        <a:p>
          <a:pPr rtl="0"/>
          <a:r>
            <a:rPr lang="en-GB"/>
            <a:t>Certain intermediaries have sent receipts to clients</a:t>
          </a:r>
        </a:p>
      </dgm:t>
    </dgm:pt>
    <dgm:pt modelId="{FA21C54B-1E98-491D-A808-7AB2D6EF3BE5}" type="parTrans" cxnId="{B7715982-CD94-48E1-96BF-D72D6D373666}">
      <dgm:prSet/>
      <dgm:spPr/>
      <dgm:t>
        <a:bodyPr/>
        <a:lstStyle/>
        <a:p>
          <a:endParaRPr lang="en-GB"/>
        </a:p>
      </dgm:t>
    </dgm:pt>
    <dgm:pt modelId="{B9A25330-E411-4BB1-8AFC-0DE4B8A4F57C}" type="sibTrans" cxnId="{B7715982-CD94-48E1-96BF-D72D6D373666}">
      <dgm:prSet/>
      <dgm:spPr/>
      <dgm:t>
        <a:bodyPr/>
        <a:lstStyle/>
        <a:p>
          <a:endParaRPr lang="en-GB"/>
        </a:p>
      </dgm:t>
    </dgm:pt>
    <dgm:pt modelId="{E45DA6BB-64A1-403E-991E-99E884A97183}">
      <dgm:prSet/>
      <dgm:spPr/>
      <dgm:t>
        <a:bodyPr/>
        <a:lstStyle/>
        <a:p>
          <a:pPr rtl="0"/>
          <a:r>
            <a:rPr lang="en-GB"/>
            <a:t>Whatsapp</a:t>
          </a:r>
        </a:p>
      </dgm:t>
    </dgm:pt>
    <dgm:pt modelId="{F87BF651-5826-46B3-8E6B-15778CDB1893}" type="parTrans" cxnId="{C3A54617-51DC-4AF9-A4BE-F654DB8AF702}">
      <dgm:prSet/>
      <dgm:spPr/>
      <dgm:t>
        <a:bodyPr/>
        <a:lstStyle/>
        <a:p>
          <a:endParaRPr lang="en-GB"/>
        </a:p>
      </dgm:t>
    </dgm:pt>
    <dgm:pt modelId="{13B235D2-21C1-4495-A32E-EC193E68439E}" type="sibTrans" cxnId="{C3A54617-51DC-4AF9-A4BE-F654DB8AF702}">
      <dgm:prSet/>
      <dgm:spPr/>
      <dgm:t>
        <a:bodyPr/>
        <a:lstStyle/>
        <a:p>
          <a:endParaRPr lang="en-GB"/>
        </a:p>
      </dgm:t>
    </dgm:pt>
    <dgm:pt modelId="{A67E3903-E301-4CBF-AB12-8C35A055C165}">
      <dgm:prSet/>
      <dgm:spPr/>
      <dgm:t>
        <a:bodyPr/>
        <a:lstStyle/>
        <a:p>
          <a:pPr rtl="0"/>
          <a:r>
            <a:rPr lang="en-GB"/>
            <a:t>Email</a:t>
          </a:r>
        </a:p>
      </dgm:t>
    </dgm:pt>
    <dgm:pt modelId="{91FD739C-6EC5-4EE2-8FA7-7E7A32C533ED}" type="parTrans" cxnId="{F9DC5FEA-AD12-4AA1-BFFE-D9DDA9BB4A83}">
      <dgm:prSet/>
      <dgm:spPr/>
      <dgm:t>
        <a:bodyPr/>
        <a:lstStyle/>
        <a:p>
          <a:endParaRPr lang="en-GB"/>
        </a:p>
      </dgm:t>
    </dgm:pt>
    <dgm:pt modelId="{B4DA85C9-56BF-4BB0-8AC8-B3782F3FF00B}" type="sibTrans" cxnId="{F9DC5FEA-AD12-4AA1-BFFE-D9DDA9BB4A83}">
      <dgm:prSet/>
      <dgm:spPr/>
      <dgm:t>
        <a:bodyPr/>
        <a:lstStyle/>
        <a:p>
          <a:endParaRPr lang="en-GB"/>
        </a:p>
      </dgm:t>
    </dgm:pt>
    <dgm:pt modelId="{B599B896-CFDC-4DE6-94A6-834C35BD9813}">
      <dgm:prSet/>
      <dgm:spPr/>
      <dgm:t>
        <a:bodyPr/>
        <a:lstStyle/>
        <a:p>
          <a:pPr rtl="0"/>
          <a:r>
            <a:rPr lang="en-GB"/>
            <a:t>Donors have filed complaints</a:t>
          </a:r>
        </a:p>
      </dgm:t>
    </dgm:pt>
    <dgm:pt modelId="{B572A320-512F-4BA7-8692-4CDDA074FBAE}" type="parTrans" cxnId="{0347490A-DC43-4C29-A51C-26379586ECF3}">
      <dgm:prSet/>
      <dgm:spPr/>
      <dgm:t>
        <a:bodyPr/>
        <a:lstStyle/>
        <a:p>
          <a:endParaRPr lang="en-GB"/>
        </a:p>
      </dgm:t>
    </dgm:pt>
    <dgm:pt modelId="{65941195-D339-4108-B89F-CA41784FCEBD}" type="sibTrans" cxnId="{0347490A-DC43-4C29-A51C-26379586ECF3}">
      <dgm:prSet/>
      <dgm:spPr/>
      <dgm:t>
        <a:bodyPr/>
        <a:lstStyle/>
        <a:p>
          <a:endParaRPr lang="en-GB"/>
        </a:p>
      </dgm:t>
    </dgm:pt>
    <dgm:pt modelId="{0C4AE701-EDF5-4C7F-89EB-0D2302919A66}">
      <dgm:prSet/>
      <dgm:spPr/>
      <dgm:t>
        <a:bodyPr/>
        <a:lstStyle/>
        <a:p>
          <a:pPr rtl="0"/>
          <a:r>
            <a:rPr lang="en-GB"/>
            <a:t>Ultimate beneficiaries</a:t>
          </a:r>
        </a:p>
      </dgm:t>
    </dgm:pt>
    <dgm:pt modelId="{3AABDA6E-4545-46E0-A896-D5B547DA45D6}" type="parTrans" cxnId="{D4A0CA91-7391-48B3-97BA-2777DF1A965E}">
      <dgm:prSet/>
      <dgm:spPr/>
      <dgm:t>
        <a:bodyPr/>
        <a:lstStyle/>
        <a:p>
          <a:endParaRPr lang="en-GB"/>
        </a:p>
      </dgm:t>
    </dgm:pt>
    <dgm:pt modelId="{D2231990-0E75-4043-9CFC-7556BA5F701D}" type="sibTrans" cxnId="{D4A0CA91-7391-48B3-97BA-2777DF1A965E}">
      <dgm:prSet/>
      <dgm:spPr/>
      <dgm:t>
        <a:bodyPr/>
        <a:lstStyle/>
        <a:p>
          <a:endParaRPr lang="en-GB"/>
        </a:p>
      </dgm:t>
    </dgm:pt>
    <dgm:pt modelId="{B9C913AC-1F0E-44A2-98B6-6DB77337298D}">
      <dgm:prSet/>
      <dgm:spPr/>
      <dgm:t>
        <a:bodyPr/>
        <a:lstStyle/>
        <a:p>
          <a:pPr rtl="0"/>
          <a:r>
            <a:rPr lang="en-GB"/>
            <a:t>Caution to be exercised</a:t>
          </a:r>
        </a:p>
      </dgm:t>
    </dgm:pt>
    <dgm:pt modelId="{CEF2078F-633B-4624-A2F8-5A9137DB0BBF}" type="parTrans" cxnId="{B1C2DBE6-D1D3-414D-BB40-A03A55E952CB}">
      <dgm:prSet/>
      <dgm:spPr/>
      <dgm:t>
        <a:bodyPr/>
        <a:lstStyle/>
        <a:p>
          <a:endParaRPr lang="en-GB"/>
        </a:p>
      </dgm:t>
    </dgm:pt>
    <dgm:pt modelId="{68C2536C-CDB8-4EAC-83A2-C99F5C1582CB}" type="sibTrans" cxnId="{B1C2DBE6-D1D3-414D-BB40-A03A55E952CB}">
      <dgm:prSet/>
      <dgm:spPr/>
      <dgm:t>
        <a:bodyPr/>
        <a:lstStyle/>
        <a:p>
          <a:endParaRPr lang="en-GB"/>
        </a:p>
      </dgm:t>
    </dgm:pt>
    <dgm:pt modelId="{57CFB1F0-C351-4A2E-B0B1-D36C834872EE}" type="pres">
      <dgm:prSet presAssocID="{2A3A3509-37BF-47FE-A600-3AEC8552716A}" presName="linear" presStyleCnt="0">
        <dgm:presLayoutVars>
          <dgm:animLvl val="lvl"/>
          <dgm:resizeHandles val="exact"/>
        </dgm:presLayoutVars>
      </dgm:prSet>
      <dgm:spPr/>
      <dgm:t>
        <a:bodyPr/>
        <a:lstStyle/>
        <a:p>
          <a:endParaRPr lang="en-GB"/>
        </a:p>
      </dgm:t>
    </dgm:pt>
    <dgm:pt modelId="{08312364-5140-4B66-B60F-5F9B6DABC70E}" type="pres">
      <dgm:prSet presAssocID="{C625E017-EC88-409E-AC54-00472A592BD7}" presName="parentText" presStyleLbl="node1" presStyleIdx="0" presStyleCnt="2">
        <dgm:presLayoutVars>
          <dgm:chMax val="0"/>
          <dgm:bulletEnabled val="1"/>
        </dgm:presLayoutVars>
      </dgm:prSet>
      <dgm:spPr/>
      <dgm:t>
        <a:bodyPr/>
        <a:lstStyle/>
        <a:p>
          <a:endParaRPr lang="en-GB"/>
        </a:p>
      </dgm:t>
    </dgm:pt>
    <dgm:pt modelId="{5158582B-9E74-437D-9BAF-51D04E6029E1}" type="pres">
      <dgm:prSet presAssocID="{C625E017-EC88-409E-AC54-00472A592BD7}" presName="childText" presStyleLbl="revTx" presStyleIdx="0" presStyleCnt="2">
        <dgm:presLayoutVars>
          <dgm:bulletEnabled val="1"/>
        </dgm:presLayoutVars>
      </dgm:prSet>
      <dgm:spPr/>
      <dgm:t>
        <a:bodyPr/>
        <a:lstStyle/>
        <a:p>
          <a:endParaRPr lang="en-GB"/>
        </a:p>
      </dgm:t>
    </dgm:pt>
    <dgm:pt modelId="{5BDF226E-8E2D-42F5-B3C2-18C339EB9762}" type="pres">
      <dgm:prSet presAssocID="{B599B896-CFDC-4DE6-94A6-834C35BD9813}" presName="parentText" presStyleLbl="node1" presStyleIdx="1" presStyleCnt="2">
        <dgm:presLayoutVars>
          <dgm:chMax val="0"/>
          <dgm:bulletEnabled val="1"/>
        </dgm:presLayoutVars>
      </dgm:prSet>
      <dgm:spPr/>
      <dgm:t>
        <a:bodyPr/>
        <a:lstStyle/>
        <a:p>
          <a:endParaRPr lang="en-GB"/>
        </a:p>
      </dgm:t>
    </dgm:pt>
    <dgm:pt modelId="{F4540DFD-D43A-4C38-898E-803D36E98488}" type="pres">
      <dgm:prSet presAssocID="{B599B896-CFDC-4DE6-94A6-834C35BD9813}" presName="childText" presStyleLbl="revTx" presStyleIdx="1" presStyleCnt="2">
        <dgm:presLayoutVars>
          <dgm:bulletEnabled val="1"/>
        </dgm:presLayoutVars>
      </dgm:prSet>
      <dgm:spPr/>
      <dgm:t>
        <a:bodyPr/>
        <a:lstStyle/>
        <a:p>
          <a:endParaRPr lang="en-GB"/>
        </a:p>
      </dgm:t>
    </dgm:pt>
  </dgm:ptLst>
  <dgm:cxnLst>
    <dgm:cxn modelId="{0347490A-DC43-4C29-A51C-26379586ECF3}" srcId="{2A3A3509-37BF-47FE-A600-3AEC8552716A}" destId="{B599B896-CFDC-4DE6-94A6-834C35BD9813}" srcOrd="1" destOrd="0" parTransId="{B572A320-512F-4BA7-8692-4CDDA074FBAE}" sibTransId="{65941195-D339-4108-B89F-CA41784FCEBD}"/>
    <dgm:cxn modelId="{F9DC5FEA-AD12-4AA1-BFFE-D9DDA9BB4A83}" srcId="{C625E017-EC88-409E-AC54-00472A592BD7}" destId="{A67E3903-E301-4CBF-AB12-8C35A055C165}" srcOrd="1" destOrd="0" parTransId="{91FD739C-6EC5-4EE2-8FA7-7E7A32C533ED}" sibTransId="{B4DA85C9-56BF-4BB0-8AC8-B3782F3FF00B}"/>
    <dgm:cxn modelId="{032641A4-D77D-4FF0-86A6-864159150CCD}" type="presOf" srcId="{B599B896-CFDC-4DE6-94A6-834C35BD9813}" destId="{5BDF226E-8E2D-42F5-B3C2-18C339EB9762}" srcOrd="0" destOrd="0" presId="urn:microsoft.com/office/officeart/2005/8/layout/vList2"/>
    <dgm:cxn modelId="{D4A0CA91-7391-48B3-97BA-2777DF1A965E}" srcId="{B599B896-CFDC-4DE6-94A6-834C35BD9813}" destId="{0C4AE701-EDF5-4C7F-89EB-0D2302919A66}" srcOrd="0" destOrd="0" parTransId="{3AABDA6E-4545-46E0-A896-D5B547DA45D6}" sibTransId="{D2231990-0E75-4043-9CFC-7556BA5F701D}"/>
    <dgm:cxn modelId="{F57C8F94-77EE-48EF-9220-AD9B2C2FF2DF}" type="presOf" srcId="{A67E3903-E301-4CBF-AB12-8C35A055C165}" destId="{5158582B-9E74-437D-9BAF-51D04E6029E1}" srcOrd="0" destOrd="1" presId="urn:microsoft.com/office/officeart/2005/8/layout/vList2"/>
    <dgm:cxn modelId="{C3A54617-51DC-4AF9-A4BE-F654DB8AF702}" srcId="{C625E017-EC88-409E-AC54-00472A592BD7}" destId="{E45DA6BB-64A1-403E-991E-99E884A97183}" srcOrd="0" destOrd="0" parTransId="{F87BF651-5826-46B3-8E6B-15778CDB1893}" sibTransId="{13B235D2-21C1-4495-A32E-EC193E68439E}"/>
    <dgm:cxn modelId="{B1C2DBE6-D1D3-414D-BB40-A03A55E952CB}" srcId="{B599B896-CFDC-4DE6-94A6-834C35BD9813}" destId="{B9C913AC-1F0E-44A2-98B6-6DB77337298D}" srcOrd="1" destOrd="0" parTransId="{CEF2078F-633B-4624-A2F8-5A9137DB0BBF}" sibTransId="{68C2536C-CDB8-4EAC-83A2-C99F5C1582CB}"/>
    <dgm:cxn modelId="{59E34302-00A0-4FF2-B32A-B51E56FFA176}" type="presOf" srcId="{2A3A3509-37BF-47FE-A600-3AEC8552716A}" destId="{57CFB1F0-C351-4A2E-B0B1-D36C834872EE}" srcOrd="0" destOrd="0" presId="urn:microsoft.com/office/officeart/2005/8/layout/vList2"/>
    <dgm:cxn modelId="{E1A60EE2-1D56-4CAF-9A72-0D7902FF1740}" type="presOf" srcId="{C625E017-EC88-409E-AC54-00472A592BD7}" destId="{08312364-5140-4B66-B60F-5F9B6DABC70E}" srcOrd="0" destOrd="0" presId="urn:microsoft.com/office/officeart/2005/8/layout/vList2"/>
    <dgm:cxn modelId="{2BC8E747-5A6B-4433-9523-EE91EE755E5C}" type="presOf" srcId="{E45DA6BB-64A1-403E-991E-99E884A97183}" destId="{5158582B-9E74-437D-9BAF-51D04E6029E1}" srcOrd="0" destOrd="0" presId="urn:microsoft.com/office/officeart/2005/8/layout/vList2"/>
    <dgm:cxn modelId="{DC4F96FE-627C-44E6-AE3E-1D39B6E29F61}" type="presOf" srcId="{0C4AE701-EDF5-4C7F-89EB-0D2302919A66}" destId="{F4540DFD-D43A-4C38-898E-803D36E98488}" srcOrd="0" destOrd="0" presId="urn:microsoft.com/office/officeart/2005/8/layout/vList2"/>
    <dgm:cxn modelId="{B7715982-CD94-48E1-96BF-D72D6D373666}" srcId="{2A3A3509-37BF-47FE-A600-3AEC8552716A}" destId="{C625E017-EC88-409E-AC54-00472A592BD7}" srcOrd="0" destOrd="0" parTransId="{FA21C54B-1E98-491D-A808-7AB2D6EF3BE5}" sibTransId="{B9A25330-E411-4BB1-8AFC-0DE4B8A4F57C}"/>
    <dgm:cxn modelId="{A225A2CE-29E7-4E70-92B3-3821CACA9BC8}" type="presOf" srcId="{B9C913AC-1F0E-44A2-98B6-6DB77337298D}" destId="{F4540DFD-D43A-4C38-898E-803D36E98488}" srcOrd="0" destOrd="1" presId="urn:microsoft.com/office/officeart/2005/8/layout/vList2"/>
    <dgm:cxn modelId="{5B41DCDD-CF68-45F6-9D52-77980D8D6609}" type="presParOf" srcId="{57CFB1F0-C351-4A2E-B0B1-D36C834872EE}" destId="{08312364-5140-4B66-B60F-5F9B6DABC70E}" srcOrd="0" destOrd="0" presId="urn:microsoft.com/office/officeart/2005/8/layout/vList2"/>
    <dgm:cxn modelId="{79210F2F-0875-4066-928E-BFDF5D310A95}" type="presParOf" srcId="{57CFB1F0-C351-4A2E-B0B1-D36C834872EE}" destId="{5158582B-9E74-437D-9BAF-51D04E6029E1}" srcOrd="1" destOrd="0" presId="urn:microsoft.com/office/officeart/2005/8/layout/vList2"/>
    <dgm:cxn modelId="{DAB9BCE6-493F-40A1-8D5A-60CB5728EA64}" type="presParOf" srcId="{57CFB1F0-C351-4A2E-B0B1-D36C834872EE}" destId="{5BDF226E-8E2D-42F5-B3C2-18C339EB9762}" srcOrd="2" destOrd="0" presId="urn:microsoft.com/office/officeart/2005/8/layout/vList2"/>
    <dgm:cxn modelId="{72735729-7BA7-4CA9-9B26-1CE300C355C1}" type="presParOf" srcId="{57CFB1F0-C351-4A2E-B0B1-D36C834872EE}" destId="{F4540DFD-D43A-4C38-898E-803D36E9848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84565B5-CACF-4E72-B745-9832884CC7FB}" type="doc">
      <dgm:prSet loTypeId="urn:microsoft.com/office/officeart/2005/8/layout/vList5" loCatId="list" qsTypeId="urn:microsoft.com/office/officeart/2005/8/quickstyle/simple1" qsCatId="simple" csTypeId="urn:microsoft.com/office/officeart/2005/8/colors/accent0_1" csCatId="mainScheme" phldr="1"/>
      <dgm:spPr/>
      <dgm:t>
        <a:bodyPr/>
        <a:lstStyle/>
        <a:p>
          <a:endParaRPr lang="en-GB"/>
        </a:p>
      </dgm:t>
    </dgm:pt>
    <dgm:pt modelId="{56010DF8-EABF-4110-AD95-786AA45E235F}">
      <dgm:prSet/>
      <dgm:spPr/>
      <dgm:t>
        <a:bodyPr/>
        <a:lstStyle/>
        <a:p>
          <a:pPr rtl="0"/>
          <a:r>
            <a:rPr lang="en-GB"/>
            <a:t>AO is free to ask about </a:t>
          </a:r>
        </a:p>
      </dgm:t>
    </dgm:pt>
    <dgm:pt modelId="{10051CAC-7656-45FC-912E-49A66EFEE082}" type="parTrans" cxnId="{61C0A0FB-7DE4-4263-BE73-84CF86EBE430}">
      <dgm:prSet/>
      <dgm:spPr/>
      <dgm:t>
        <a:bodyPr/>
        <a:lstStyle/>
        <a:p>
          <a:endParaRPr lang="en-GB"/>
        </a:p>
      </dgm:t>
    </dgm:pt>
    <dgm:pt modelId="{F94D5C32-1A9C-4A3F-A0B8-20AA47675542}" type="sibTrans" cxnId="{61C0A0FB-7DE4-4263-BE73-84CF86EBE430}">
      <dgm:prSet/>
      <dgm:spPr/>
      <dgm:t>
        <a:bodyPr/>
        <a:lstStyle/>
        <a:p>
          <a:endParaRPr lang="en-GB"/>
        </a:p>
      </dgm:t>
    </dgm:pt>
    <dgm:pt modelId="{D569BF41-FD55-489A-8B39-666A7B795F86}">
      <dgm:prSet/>
      <dgm:spPr/>
      <dgm:t>
        <a:bodyPr/>
        <a:lstStyle/>
        <a:p>
          <a:pPr rtl="0"/>
          <a:r>
            <a:rPr lang="en-GB" dirty="0"/>
            <a:t>Cash deposit in bank account</a:t>
          </a:r>
        </a:p>
      </dgm:t>
    </dgm:pt>
    <dgm:pt modelId="{7F572323-CCFB-49E7-B73B-6235BC615C95}" type="parTrans" cxnId="{B02A8DCD-2D03-4FB7-9092-32EC8853293D}">
      <dgm:prSet/>
      <dgm:spPr/>
      <dgm:t>
        <a:bodyPr/>
        <a:lstStyle/>
        <a:p>
          <a:endParaRPr lang="en-GB"/>
        </a:p>
      </dgm:t>
    </dgm:pt>
    <dgm:pt modelId="{970D5616-C300-44E0-A788-B6C2B8F16B9C}" type="sibTrans" cxnId="{B02A8DCD-2D03-4FB7-9092-32EC8853293D}">
      <dgm:prSet/>
      <dgm:spPr/>
      <dgm:t>
        <a:bodyPr/>
        <a:lstStyle/>
        <a:p>
          <a:endParaRPr lang="en-GB"/>
        </a:p>
      </dgm:t>
    </dgm:pt>
    <dgm:pt modelId="{420A7995-04F6-4B2D-B11B-CC6247CE89F4}">
      <dgm:prSet/>
      <dgm:spPr/>
      <dgm:t>
        <a:bodyPr/>
        <a:lstStyle/>
        <a:p>
          <a:pPr rtl="0"/>
          <a:r>
            <a:rPr lang="en-GB" dirty="0"/>
            <a:t>Credits in account</a:t>
          </a:r>
        </a:p>
      </dgm:t>
    </dgm:pt>
    <dgm:pt modelId="{A2A36C71-54C8-4966-82FB-8182BE2D65D7}" type="parTrans" cxnId="{BAA3BD0F-0B9F-45D0-8DE9-FBA8F669AA03}">
      <dgm:prSet/>
      <dgm:spPr/>
      <dgm:t>
        <a:bodyPr/>
        <a:lstStyle/>
        <a:p>
          <a:endParaRPr lang="en-GB"/>
        </a:p>
      </dgm:t>
    </dgm:pt>
    <dgm:pt modelId="{6047ED08-7E31-4B18-9FCC-57F254D041B9}" type="sibTrans" cxnId="{BAA3BD0F-0B9F-45D0-8DE9-FBA8F669AA03}">
      <dgm:prSet/>
      <dgm:spPr/>
      <dgm:t>
        <a:bodyPr/>
        <a:lstStyle/>
        <a:p>
          <a:endParaRPr lang="en-GB"/>
        </a:p>
      </dgm:t>
    </dgm:pt>
    <dgm:pt modelId="{F97EC44A-1CF4-4C44-8872-C757344A407F}">
      <dgm:prSet/>
      <dgm:spPr/>
      <dgm:t>
        <a:bodyPr/>
        <a:lstStyle/>
        <a:p>
          <a:pPr rtl="0"/>
          <a:r>
            <a:rPr lang="en-GB" dirty="0"/>
            <a:t>Disallowance of other deductions claimed</a:t>
          </a:r>
        </a:p>
      </dgm:t>
    </dgm:pt>
    <dgm:pt modelId="{9D202463-1EF0-46DD-893B-BF5653B74433}" type="parTrans" cxnId="{D606A78F-B70E-409D-AED6-3E04A80D652B}">
      <dgm:prSet/>
      <dgm:spPr/>
      <dgm:t>
        <a:bodyPr/>
        <a:lstStyle/>
        <a:p>
          <a:endParaRPr lang="en-GB"/>
        </a:p>
      </dgm:t>
    </dgm:pt>
    <dgm:pt modelId="{9AA288AC-DD7A-4B20-AE07-85E613924538}" type="sibTrans" cxnId="{D606A78F-B70E-409D-AED6-3E04A80D652B}">
      <dgm:prSet/>
      <dgm:spPr/>
      <dgm:t>
        <a:bodyPr/>
        <a:lstStyle/>
        <a:p>
          <a:endParaRPr lang="en-GB"/>
        </a:p>
      </dgm:t>
    </dgm:pt>
    <dgm:pt modelId="{E6A07B43-67F0-43D2-AB75-C7C87153E183}">
      <dgm:prSet/>
      <dgm:spPr/>
      <dgm:t>
        <a:bodyPr/>
        <a:lstStyle/>
        <a:p>
          <a:pPr rtl="0"/>
          <a:r>
            <a:rPr lang="en-GB" dirty="0"/>
            <a:t>Source of other investments</a:t>
          </a:r>
        </a:p>
      </dgm:t>
    </dgm:pt>
    <dgm:pt modelId="{6A09869A-3160-40A4-A04D-7BD7174B035B}" type="parTrans" cxnId="{CA8222E2-8C5F-43D8-8F9C-CF8D12F15C02}">
      <dgm:prSet/>
      <dgm:spPr/>
      <dgm:t>
        <a:bodyPr/>
        <a:lstStyle/>
        <a:p>
          <a:endParaRPr lang="en-GB"/>
        </a:p>
      </dgm:t>
    </dgm:pt>
    <dgm:pt modelId="{FFF7A601-1CE5-4DD0-AC8C-2D2412E13B61}" type="sibTrans" cxnId="{CA8222E2-8C5F-43D8-8F9C-CF8D12F15C02}">
      <dgm:prSet/>
      <dgm:spPr/>
      <dgm:t>
        <a:bodyPr/>
        <a:lstStyle/>
        <a:p>
          <a:endParaRPr lang="en-GB"/>
        </a:p>
      </dgm:t>
    </dgm:pt>
    <dgm:pt modelId="{EE06103D-B9AD-4A5A-8061-D1DDF9A7AAD9}" type="pres">
      <dgm:prSet presAssocID="{384565B5-CACF-4E72-B745-9832884CC7FB}" presName="Name0" presStyleCnt="0">
        <dgm:presLayoutVars>
          <dgm:dir/>
          <dgm:animLvl val="lvl"/>
          <dgm:resizeHandles val="exact"/>
        </dgm:presLayoutVars>
      </dgm:prSet>
      <dgm:spPr/>
      <dgm:t>
        <a:bodyPr/>
        <a:lstStyle/>
        <a:p>
          <a:endParaRPr lang="en-GB"/>
        </a:p>
      </dgm:t>
    </dgm:pt>
    <dgm:pt modelId="{3E68A523-DAEA-4AF5-9034-075480B61A0E}" type="pres">
      <dgm:prSet presAssocID="{56010DF8-EABF-4110-AD95-786AA45E235F}" presName="linNode" presStyleCnt="0"/>
      <dgm:spPr/>
    </dgm:pt>
    <dgm:pt modelId="{6FB4F8F1-6E36-4BE9-B075-F39C6EED8F6F}" type="pres">
      <dgm:prSet presAssocID="{56010DF8-EABF-4110-AD95-786AA45E235F}" presName="parentText" presStyleLbl="node1" presStyleIdx="0" presStyleCnt="1">
        <dgm:presLayoutVars>
          <dgm:chMax val="1"/>
          <dgm:bulletEnabled val="1"/>
        </dgm:presLayoutVars>
      </dgm:prSet>
      <dgm:spPr/>
      <dgm:t>
        <a:bodyPr/>
        <a:lstStyle/>
        <a:p>
          <a:endParaRPr lang="en-GB"/>
        </a:p>
      </dgm:t>
    </dgm:pt>
    <dgm:pt modelId="{FCC357CA-6E90-4755-802B-739A0B3C5F76}" type="pres">
      <dgm:prSet presAssocID="{56010DF8-EABF-4110-AD95-786AA45E235F}" presName="descendantText" presStyleLbl="alignAccFollowNode1" presStyleIdx="0" presStyleCnt="1">
        <dgm:presLayoutVars>
          <dgm:bulletEnabled val="1"/>
        </dgm:presLayoutVars>
      </dgm:prSet>
      <dgm:spPr/>
      <dgm:t>
        <a:bodyPr/>
        <a:lstStyle/>
        <a:p>
          <a:endParaRPr lang="en-GB"/>
        </a:p>
      </dgm:t>
    </dgm:pt>
  </dgm:ptLst>
  <dgm:cxnLst>
    <dgm:cxn modelId="{6840CEA4-BC91-4B17-A9D6-8E80F2A3E2DC}" type="presOf" srcId="{F97EC44A-1CF4-4C44-8872-C757344A407F}" destId="{FCC357CA-6E90-4755-802B-739A0B3C5F76}" srcOrd="0" destOrd="3" presId="urn:microsoft.com/office/officeart/2005/8/layout/vList5"/>
    <dgm:cxn modelId="{D4DBC332-97DE-4C7D-8AF8-B4055C4985C5}" type="presOf" srcId="{E6A07B43-67F0-43D2-AB75-C7C87153E183}" destId="{FCC357CA-6E90-4755-802B-739A0B3C5F76}" srcOrd="0" destOrd="2" presId="urn:microsoft.com/office/officeart/2005/8/layout/vList5"/>
    <dgm:cxn modelId="{123E84E8-E55C-4399-BEBE-8D60C9B32DAA}" type="presOf" srcId="{384565B5-CACF-4E72-B745-9832884CC7FB}" destId="{EE06103D-B9AD-4A5A-8061-D1DDF9A7AAD9}" srcOrd="0" destOrd="0" presId="urn:microsoft.com/office/officeart/2005/8/layout/vList5"/>
    <dgm:cxn modelId="{F5C30E0D-7CE6-4E99-B646-74E644EFE9A5}" type="presOf" srcId="{56010DF8-EABF-4110-AD95-786AA45E235F}" destId="{6FB4F8F1-6E36-4BE9-B075-F39C6EED8F6F}" srcOrd="0" destOrd="0" presId="urn:microsoft.com/office/officeart/2005/8/layout/vList5"/>
    <dgm:cxn modelId="{CA8222E2-8C5F-43D8-8F9C-CF8D12F15C02}" srcId="{56010DF8-EABF-4110-AD95-786AA45E235F}" destId="{E6A07B43-67F0-43D2-AB75-C7C87153E183}" srcOrd="2" destOrd="0" parTransId="{6A09869A-3160-40A4-A04D-7BD7174B035B}" sibTransId="{FFF7A601-1CE5-4DD0-AC8C-2D2412E13B61}"/>
    <dgm:cxn modelId="{B02A8DCD-2D03-4FB7-9092-32EC8853293D}" srcId="{56010DF8-EABF-4110-AD95-786AA45E235F}" destId="{D569BF41-FD55-489A-8B39-666A7B795F86}" srcOrd="0" destOrd="0" parTransId="{7F572323-CCFB-49E7-B73B-6235BC615C95}" sibTransId="{970D5616-C300-44E0-A788-B6C2B8F16B9C}"/>
    <dgm:cxn modelId="{EA8825B2-E56C-49F4-BBA1-94367F9C492A}" type="presOf" srcId="{420A7995-04F6-4B2D-B11B-CC6247CE89F4}" destId="{FCC357CA-6E90-4755-802B-739A0B3C5F76}" srcOrd="0" destOrd="1" presId="urn:microsoft.com/office/officeart/2005/8/layout/vList5"/>
    <dgm:cxn modelId="{61C0A0FB-7DE4-4263-BE73-84CF86EBE430}" srcId="{384565B5-CACF-4E72-B745-9832884CC7FB}" destId="{56010DF8-EABF-4110-AD95-786AA45E235F}" srcOrd="0" destOrd="0" parTransId="{10051CAC-7656-45FC-912E-49A66EFEE082}" sibTransId="{F94D5C32-1A9C-4A3F-A0B8-20AA47675542}"/>
    <dgm:cxn modelId="{6B90C014-3678-4395-B32B-AA5622E26978}" type="presOf" srcId="{D569BF41-FD55-489A-8B39-666A7B795F86}" destId="{FCC357CA-6E90-4755-802B-739A0B3C5F76}" srcOrd="0" destOrd="0" presId="urn:microsoft.com/office/officeart/2005/8/layout/vList5"/>
    <dgm:cxn modelId="{BAA3BD0F-0B9F-45D0-8DE9-FBA8F669AA03}" srcId="{56010DF8-EABF-4110-AD95-786AA45E235F}" destId="{420A7995-04F6-4B2D-B11B-CC6247CE89F4}" srcOrd="1" destOrd="0" parTransId="{A2A36C71-54C8-4966-82FB-8182BE2D65D7}" sibTransId="{6047ED08-7E31-4B18-9FCC-57F254D041B9}"/>
    <dgm:cxn modelId="{D606A78F-B70E-409D-AED6-3E04A80D652B}" srcId="{56010DF8-EABF-4110-AD95-786AA45E235F}" destId="{F97EC44A-1CF4-4C44-8872-C757344A407F}" srcOrd="3" destOrd="0" parTransId="{9D202463-1EF0-46DD-893B-BF5653B74433}" sibTransId="{9AA288AC-DD7A-4B20-AE07-85E613924538}"/>
    <dgm:cxn modelId="{4549BE8F-926F-414E-BE38-6F0A40FDB472}" type="presParOf" srcId="{EE06103D-B9AD-4A5A-8061-D1DDF9A7AAD9}" destId="{3E68A523-DAEA-4AF5-9034-075480B61A0E}" srcOrd="0" destOrd="0" presId="urn:microsoft.com/office/officeart/2005/8/layout/vList5"/>
    <dgm:cxn modelId="{9DAF91D4-6FAA-4D90-BAF9-C614F4B3F033}" type="presParOf" srcId="{3E68A523-DAEA-4AF5-9034-075480B61A0E}" destId="{6FB4F8F1-6E36-4BE9-B075-F39C6EED8F6F}" srcOrd="0" destOrd="0" presId="urn:microsoft.com/office/officeart/2005/8/layout/vList5"/>
    <dgm:cxn modelId="{61C605CE-EE6B-41A4-8D98-2962A113ED1D}" type="presParOf" srcId="{3E68A523-DAEA-4AF5-9034-075480B61A0E}" destId="{FCC357CA-6E90-4755-802B-739A0B3C5F7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9057AC9-3A8E-40F0-829C-D018756A8288}"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GB"/>
        </a:p>
      </dgm:t>
    </dgm:pt>
    <dgm:pt modelId="{56B93F62-D9B2-43B5-B202-152981D90542}">
      <dgm:prSet/>
      <dgm:spPr/>
      <dgm:t>
        <a:bodyPr/>
        <a:lstStyle/>
        <a:p>
          <a:pPr rtl="0"/>
          <a:r>
            <a:rPr lang="en-GB" dirty="0"/>
            <a:t>More than 5 Lakh appeals pending at CIT(A)</a:t>
          </a:r>
        </a:p>
      </dgm:t>
    </dgm:pt>
    <dgm:pt modelId="{270BC939-7257-491F-B4C2-F878804D0E8C}" type="parTrans" cxnId="{7119833E-FBAE-465C-B3FD-77CA8F6D9E11}">
      <dgm:prSet/>
      <dgm:spPr/>
      <dgm:t>
        <a:bodyPr/>
        <a:lstStyle/>
        <a:p>
          <a:endParaRPr lang="en-GB"/>
        </a:p>
      </dgm:t>
    </dgm:pt>
    <dgm:pt modelId="{A1848C2F-7946-4A37-8601-1D562A4CD086}" type="sibTrans" cxnId="{7119833E-FBAE-465C-B3FD-77CA8F6D9E11}">
      <dgm:prSet/>
      <dgm:spPr/>
      <dgm:t>
        <a:bodyPr/>
        <a:lstStyle/>
        <a:p>
          <a:endParaRPr lang="en-GB"/>
        </a:p>
      </dgm:t>
    </dgm:pt>
    <dgm:pt modelId="{EEF110E1-E521-4A2E-8CAB-A0C654464DD9}">
      <dgm:prSet/>
      <dgm:spPr/>
      <dgm:t>
        <a:bodyPr/>
        <a:lstStyle/>
        <a:p>
          <a:pPr rtl="0"/>
          <a:r>
            <a:rPr lang="en-GB" dirty="0"/>
            <a:t>Government approach to reduce litigation</a:t>
          </a:r>
        </a:p>
      </dgm:t>
    </dgm:pt>
    <dgm:pt modelId="{2BCE55DD-5AE1-4E37-9DD6-233EF0B71666}" type="parTrans" cxnId="{7772FD56-219A-4F42-A723-C694226FAA63}">
      <dgm:prSet/>
      <dgm:spPr/>
      <dgm:t>
        <a:bodyPr/>
        <a:lstStyle/>
        <a:p>
          <a:endParaRPr lang="en-GB"/>
        </a:p>
      </dgm:t>
    </dgm:pt>
    <dgm:pt modelId="{F8A4FD4B-2BC5-4C07-A700-DDBB863BF85A}" type="sibTrans" cxnId="{7772FD56-219A-4F42-A723-C694226FAA63}">
      <dgm:prSet/>
      <dgm:spPr/>
      <dgm:t>
        <a:bodyPr/>
        <a:lstStyle/>
        <a:p>
          <a:endParaRPr lang="en-GB"/>
        </a:p>
      </dgm:t>
    </dgm:pt>
    <dgm:pt modelId="{BF691EF2-B43C-4B66-B08A-560429FD3F0E}">
      <dgm:prSet/>
      <dgm:spPr/>
      <dgm:t>
        <a:bodyPr/>
        <a:lstStyle/>
        <a:p>
          <a:pPr rtl="0"/>
          <a:r>
            <a:rPr lang="en-GB" dirty="0"/>
            <a:t>Common man and small salaried taxpayer involved</a:t>
          </a:r>
        </a:p>
      </dgm:t>
    </dgm:pt>
    <dgm:pt modelId="{FF24BF63-6D06-43B6-9A46-FB8ABCA4EAE4}" type="parTrans" cxnId="{5A98A74F-DDC3-43C9-AF2A-CE384490A68D}">
      <dgm:prSet/>
      <dgm:spPr/>
      <dgm:t>
        <a:bodyPr/>
        <a:lstStyle/>
        <a:p>
          <a:endParaRPr lang="en-GB"/>
        </a:p>
      </dgm:t>
    </dgm:pt>
    <dgm:pt modelId="{90300029-EE42-4043-B2F7-669DC5414DF7}" type="sibTrans" cxnId="{5A98A74F-DDC3-43C9-AF2A-CE384490A68D}">
      <dgm:prSet/>
      <dgm:spPr/>
      <dgm:t>
        <a:bodyPr/>
        <a:lstStyle/>
        <a:p>
          <a:endParaRPr lang="en-GB"/>
        </a:p>
      </dgm:t>
    </dgm:pt>
    <dgm:pt modelId="{AC6A88C0-2F56-4933-808F-EB6E4A90B8DA}">
      <dgm:prSet/>
      <dgm:spPr/>
      <dgm:t>
        <a:bodyPr/>
        <a:lstStyle/>
        <a:p>
          <a:pPr rtl="0"/>
          <a:r>
            <a:rPr lang="en-GB" dirty="0"/>
            <a:t>Possibility of VSVS-2 cannot be ruled out</a:t>
          </a:r>
        </a:p>
      </dgm:t>
    </dgm:pt>
    <dgm:pt modelId="{2D7EFD26-A75C-4315-902B-CF4821C55F51}" type="parTrans" cxnId="{8BB21B05-5C54-4475-AD5C-056D6B2F8E2C}">
      <dgm:prSet/>
      <dgm:spPr/>
      <dgm:t>
        <a:bodyPr/>
        <a:lstStyle/>
        <a:p>
          <a:endParaRPr lang="en-GB"/>
        </a:p>
      </dgm:t>
    </dgm:pt>
    <dgm:pt modelId="{17691AB8-405F-4A18-BA6A-B991EC6B6710}" type="sibTrans" cxnId="{8BB21B05-5C54-4475-AD5C-056D6B2F8E2C}">
      <dgm:prSet/>
      <dgm:spPr/>
      <dgm:t>
        <a:bodyPr/>
        <a:lstStyle/>
        <a:p>
          <a:endParaRPr lang="en-GB"/>
        </a:p>
      </dgm:t>
    </dgm:pt>
    <dgm:pt modelId="{2DE54FE1-77F4-49A0-8F19-413D4FF5C4F7}">
      <dgm:prSet/>
      <dgm:spPr/>
      <dgm:t>
        <a:bodyPr/>
        <a:lstStyle/>
        <a:p>
          <a:pPr rtl="0"/>
          <a:r>
            <a:rPr lang="en-GB" dirty="0"/>
            <a:t>Recent GST amnesty scheme</a:t>
          </a:r>
        </a:p>
      </dgm:t>
    </dgm:pt>
    <dgm:pt modelId="{5F0BB23F-3FC0-4593-9EE3-FC79F7572057}" type="parTrans" cxnId="{CDFE5B6B-7AF2-431A-8DC7-3499EA500C4D}">
      <dgm:prSet/>
      <dgm:spPr/>
      <dgm:t>
        <a:bodyPr/>
        <a:lstStyle/>
        <a:p>
          <a:endParaRPr lang="en-GB"/>
        </a:p>
      </dgm:t>
    </dgm:pt>
    <dgm:pt modelId="{ADC43EB7-521E-46B6-8F6E-0F2212012480}" type="sibTrans" cxnId="{CDFE5B6B-7AF2-431A-8DC7-3499EA500C4D}">
      <dgm:prSet/>
      <dgm:spPr/>
      <dgm:t>
        <a:bodyPr/>
        <a:lstStyle/>
        <a:p>
          <a:endParaRPr lang="en-GB"/>
        </a:p>
      </dgm:t>
    </dgm:pt>
    <dgm:pt modelId="{88BE5D43-9410-402B-8A38-7A2C4884BA6E}" type="pres">
      <dgm:prSet presAssocID="{19057AC9-3A8E-40F0-829C-D018756A8288}" presName="outerComposite" presStyleCnt="0">
        <dgm:presLayoutVars>
          <dgm:chMax val="5"/>
          <dgm:dir/>
          <dgm:resizeHandles val="exact"/>
        </dgm:presLayoutVars>
      </dgm:prSet>
      <dgm:spPr/>
      <dgm:t>
        <a:bodyPr/>
        <a:lstStyle/>
        <a:p>
          <a:endParaRPr lang="en-GB"/>
        </a:p>
      </dgm:t>
    </dgm:pt>
    <dgm:pt modelId="{2EF0CC5A-A5E3-4710-BDF6-CB075012FDE4}" type="pres">
      <dgm:prSet presAssocID="{19057AC9-3A8E-40F0-829C-D018756A8288}" presName="dummyMaxCanvas" presStyleCnt="0">
        <dgm:presLayoutVars/>
      </dgm:prSet>
      <dgm:spPr/>
    </dgm:pt>
    <dgm:pt modelId="{9516B43A-C695-491C-BDB4-EB666942B667}" type="pres">
      <dgm:prSet presAssocID="{19057AC9-3A8E-40F0-829C-D018756A8288}" presName="FourNodes_1" presStyleLbl="node1" presStyleIdx="0" presStyleCnt="4">
        <dgm:presLayoutVars>
          <dgm:bulletEnabled val="1"/>
        </dgm:presLayoutVars>
      </dgm:prSet>
      <dgm:spPr/>
      <dgm:t>
        <a:bodyPr/>
        <a:lstStyle/>
        <a:p>
          <a:endParaRPr lang="en-GB"/>
        </a:p>
      </dgm:t>
    </dgm:pt>
    <dgm:pt modelId="{E83AD4D7-D5E2-454F-BA40-4F6D266FDA8C}" type="pres">
      <dgm:prSet presAssocID="{19057AC9-3A8E-40F0-829C-D018756A8288}" presName="FourNodes_2" presStyleLbl="node1" presStyleIdx="1" presStyleCnt="4">
        <dgm:presLayoutVars>
          <dgm:bulletEnabled val="1"/>
        </dgm:presLayoutVars>
      </dgm:prSet>
      <dgm:spPr/>
      <dgm:t>
        <a:bodyPr/>
        <a:lstStyle/>
        <a:p>
          <a:endParaRPr lang="en-GB"/>
        </a:p>
      </dgm:t>
    </dgm:pt>
    <dgm:pt modelId="{89CB3574-7CFB-4BDD-87D0-F11B8A9B3491}" type="pres">
      <dgm:prSet presAssocID="{19057AC9-3A8E-40F0-829C-D018756A8288}" presName="FourNodes_3" presStyleLbl="node1" presStyleIdx="2" presStyleCnt="4">
        <dgm:presLayoutVars>
          <dgm:bulletEnabled val="1"/>
        </dgm:presLayoutVars>
      </dgm:prSet>
      <dgm:spPr/>
      <dgm:t>
        <a:bodyPr/>
        <a:lstStyle/>
        <a:p>
          <a:endParaRPr lang="en-GB"/>
        </a:p>
      </dgm:t>
    </dgm:pt>
    <dgm:pt modelId="{F0C561B2-AFEC-4F01-8A4A-2D3AF9A4EC40}" type="pres">
      <dgm:prSet presAssocID="{19057AC9-3A8E-40F0-829C-D018756A8288}" presName="FourNodes_4" presStyleLbl="node1" presStyleIdx="3" presStyleCnt="4">
        <dgm:presLayoutVars>
          <dgm:bulletEnabled val="1"/>
        </dgm:presLayoutVars>
      </dgm:prSet>
      <dgm:spPr/>
      <dgm:t>
        <a:bodyPr/>
        <a:lstStyle/>
        <a:p>
          <a:endParaRPr lang="en-GB"/>
        </a:p>
      </dgm:t>
    </dgm:pt>
    <dgm:pt modelId="{3DEE79D0-45AF-43F1-845A-7E030B233E47}" type="pres">
      <dgm:prSet presAssocID="{19057AC9-3A8E-40F0-829C-D018756A8288}" presName="FourConn_1-2" presStyleLbl="fgAccFollowNode1" presStyleIdx="0" presStyleCnt="3">
        <dgm:presLayoutVars>
          <dgm:bulletEnabled val="1"/>
        </dgm:presLayoutVars>
      </dgm:prSet>
      <dgm:spPr/>
      <dgm:t>
        <a:bodyPr/>
        <a:lstStyle/>
        <a:p>
          <a:endParaRPr lang="en-GB"/>
        </a:p>
      </dgm:t>
    </dgm:pt>
    <dgm:pt modelId="{E83EE13A-050F-49F5-B5DB-AD6DA8163AF1}" type="pres">
      <dgm:prSet presAssocID="{19057AC9-3A8E-40F0-829C-D018756A8288}" presName="FourConn_2-3" presStyleLbl="fgAccFollowNode1" presStyleIdx="1" presStyleCnt="3">
        <dgm:presLayoutVars>
          <dgm:bulletEnabled val="1"/>
        </dgm:presLayoutVars>
      </dgm:prSet>
      <dgm:spPr/>
      <dgm:t>
        <a:bodyPr/>
        <a:lstStyle/>
        <a:p>
          <a:endParaRPr lang="en-GB"/>
        </a:p>
      </dgm:t>
    </dgm:pt>
    <dgm:pt modelId="{DEF3FB74-3757-4031-BB09-10EAE5B8CF5D}" type="pres">
      <dgm:prSet presAssocID="{19057AC9-3A8E-40F0-829C-D018756A8288}" presName="FourConn_3-4" presStyleLbl="fgAccFollowNode1" presStyleIdx="2" presStyleCnt="3">
        <dgm:presLayoutVars>
          <dgm:bulletEnabled val="1"/>
        </dgm:presLayoutVars>
      </dgm:prSet>
      <dgm:spPr/>
      <dgm:t>
        <a:bodyPr/>
        <a:lstStyle/>
        <a:p>
          <a:endParaRPr lang="en-GB"/>
        </a:p>
      </dgm:t>
    </dgm:pt>
    <dgm:pt modelId="{FA249736-8BCE-4DDA-AEC8-F11DF0D0540B}" type="pres">
      <dgm:prSet presAssocID="{19057AC9-3A8E-40F0-829C-D018756A8288}" presName="FourNodes_1_text" presStyleLbl="node1" presStyleIdx="3" presStyleCnt="4">
        <dgm:presLayoutVars>
          <dgm:bulletEnabled val="1"/>
        </dgm:presLayoutVars>
      </dgm:prSet>
      <dgm:spPr/>
      <dgm:t>
        <a:bodyPr/>
        <a:lstStyle/>
        <a:p>
          <a:endParaRPr lang="en-GB"/>
        </a:p>
      </dgm:t>
    </dgm:pt>
    <dgm:pt modelId="{B9B96FDD-272F-404F-B7A5-54B079D57084}" type="pres">
      <dgm:prSet presAssocID="{19057AC9-3A8E-40F0-829C-D018756A8288}" presName="FourNodes_2_text" presStyleLbl="node1" presStyleIdx="3" presStyleCnt="4">
        <dgm:presLayoutVars>
          <dgm:bulletEnabled val="1"/>
        </dgm:presLayoutVars>
      </dgm:prSet>
      <dgm:spPr/>
      <dgm:t>
        <a:bodyPr/>
        <a:lstStyle/>
        <a:p>
          <a:endParaRPr lang="en-GB"/>
        </a:p>
      </dgm:t>
    </dgm:pt>
    <dgm:pt modelId="{89DEF3F7-8E4A-4491-A7D0-382C298F04B2}" type="pres">
      <dgm:prSet presAssocID="{19057AC9-3A8E-40F0-829C-D018756A8288}" presName="FourNodes_3_text" presStyleLbl="node1" presStyleIdx="3" presStyleCnt="4">
        <dgm:presLayoutVars>
          <dgm:bulletEnabled val="1"/>
        </dgm:presLayoutVars>
      </dgm:prSet>
      <dgm:spPr/>
      <dgm:t>
        <a:bodyPr/>
        <a:lstStyle/>
        <a:p>
          <a:endParaRPr lang="en-GB"/>
        </a:p>
      </dgm:t>
    </dgm:pt>
    <dgm:pt modelId="{30C19704-992C-4B22-8A93-BDAF3C59E932}" type="pres">
      <dgm:prSet presAssocID="{19057AC9-3A8E-40F0-829C-D018756A8288}" presName="FourNodes_4_text" presStyleLbl="node1" presStyleIdx="3" presStyleCnt="4">
        <dgm:presLayoutVars>
          <dgm:bulletEnabled val="1"/>
        </dgm:presLayoutVars>
      </dgm:prSet>
      <dgm:spPr/>
      <dgm:t>
        <a:bodyPr/>
        <a:lstStyle/>
        <a:p>
          <a:endParaRPr lang="en-GB"/>
        </a:p>
      </dgm:t>
    </dgm:pt>
  </dgm:ptLst>
  <dgm:cxnLst>
    <dgm:cxn modelId="{0ADC2CC9-C35B-4452-B4E8-E60E0F7C5639}" type="presOf" srcId="{56B93F62-D9B2-43B5-B202-152981D90542}" destId="{FA249736-8BCE-4DDA-AEC8-F11DF0D0540B}" srcOrd="1" destOrd="0" presId="urn:microsoft.com/office/officeart/2005/8/layout/vProcess5"/>
    <dgm:cxn modelId="{CDFE5B6B-7AF2-431A-8DC7-3499EA500C4D}" srcId="{EEF110E1-E521-4A2E-8CAB-A0C654464DD9}" destId="{2DE54FE1-77F4-49A0-8F19-413D4FF5C4F7}" srcOrd="0" destOrd="0" parTransId="{5F0BB23F-3FC0-4593-9EE3-FC79F7572057}" sibTransId="{ADC43EB7-521E-46B6-8F6E-0F2212012480}"/>
    <dgm:cxn modelId="{7772FD56-219A-4F42-A723-C694226FAA63}" srcId="{19057AC9-3A8E-40F0-829C-D018756A8288}" destId="{EEF110E1-E521-4A2E-8CAB-A0C654464DD9}" srcOrd="1" destOrd="0" parTransId="{2BCE55DD-5AE1-4E37-9DD6-233EF0B71666}" sibTransId="{F8A4FD4B-2BC5-4C07-A700-DDBB863BF85A}"/>
    <dgm:cxn modelId="{383D30E9-D044-4853-896E-5CF64FE64177}" type="presOf" srcId="{F8A4FD4B-2BC5-4C07-A700-DDBB863BF85A}" destId="{E83EE13A-050F-49F5-B5DB-AD6DA8163AF1}" srcOrd="0" destOrd="0" presId="urn:microsoft.com/office/officeart/2005/8/layout/vProcess5"/>
    <dgm:cxn modelId="{2268E8E6-9C95-47F8-8F34-B68A0A60CF31}" type="presOf" srcId="{2DE54FE1-77F4-49A0-8F19-413D4FF5C4F7}" destId="{E83AD4D7-D5E2-454F-BA40-4F6D266FDA8C}" srcOrd="0" destOrd="1" presId="urn:microsoft.com/office/officeart/2005/8/layout/vProcess5"/>
    <dgm:cxn modelId="{E2E9F6B9-537D-4AD5-A994-9EF1B7396F84}" type="presOf" srcId="{AC6A88C0-2F56-4933-808F-EB6E4A90B8DA}" destId="{F0C561B2-AFEC-4F01-8A4A-2D3AF9A4EC40}" srcOrd="0" destOrd="0" presId="urn:microsoft.com/office/officeart/2005/8/layout/vProcess5"/>
    <dgm:cxn modelId="{4304FB16-4990-4BAF-979F-816B617B88BE}" type="presOf" srcId="{BF691EF2-B43C-4B66-B08A-560429FD3F0E}" destId="{89CB3574-7CFB-4BDD-87D0-F11B8A9B3491}" srcOrd="0" destOrd="0" presId="urn:microsoft.com/office/officeart/2005/8/layout/vProcess5"/>
    <dgm:cxn modelId="{DEA0FD12-60C9-4E05-9208-D1D35CBCB443}" type="presOf" srcId="{A1848C2F-7946-4A37-8601-1D562A4CD086}" destId="{3DEE79D0-45AF-43F1-845A-7E030B233E47}" srcOrd="0" destOrd="0" presId="urn:microsoft.com/office/officeart/2005/8/layout/vProcess5"/>
    <dgm:cxn modelId="{0C8734D1-9763-4293-9971-C697249B00C4}" type="presOf" srcId="{EEF110E1-E521-4A2E-8CAB-A0C654464DD9}" destId="{B9B96FDD-272F-404F-B7A5-54B079D57084}" srcOrd="1" destOrd="0" presId="urn:microsoft.com/office/officeart/2005/8/layout/vProcess5"/>
    <dgm:cxn modelId="{5EC66426-25FC-496D-BC08-3F35C590DAB1}" type="presOf" srcId="{EEF110E1-E521-4A2E-8CAB-A0C654464DD9}" destId="{E83AD4D7-D5E2-454F-BA40-4F6D266FDA8C}" srcOrd="0" destOrd="0" presId="urn:microsoft.com/office/officeart/2005/8/layout/vProcess5"/>
    <dgm:cxn modelId="{A3FAE7BF-7BC8-4524-B21E-D752F8633483}" type="presOf" srcId="{19057AC9-3A8E-40F0-829C-D018756A8288}" destId="{88BE5D43-9410-402B-8A38-7A2C4884BA6E}" srcOrd="0" destOrd="0" presId="urn:microsoft.com/office/officeart/2005/8/layout/vProcess5"/>
    <dgm:cxn modelId="{AFA7E49F-7306-4650-BAE0-8CAC2100D8D4}" type="presOf" srcId="{AC6A88C0-2F56-4933-808F-EB6E4A90B8DA}" destId="{30C19704-992C-4B22-8A93-BDAF3C59E932}" srcOrd="1" destOrd="0" presId="urn:microsoft.com/office/officeart/2005/8/layout/vProcess5"/>
    <dgm:cxn modelId="{F6ED96B3-7A4D-48AB-BAA6-7EE709851B47}" type="presOf" srcId="{90300029-EE42-4043-B2F7-669DC5414DF7}" destId="{DEF3FB74-3757-4031-BB09-10EAE5B8CF5D}" srcOrd="0" destOrd="0" presId="urn:microsoft.com/office/officeart/2005/8/layout/vProcess5"/>
    <dgm:cxn modelId="{5A98A74F-DDC3-43C9-AF2A-CE384490A68D}" srcId="{19057AC9-3A8E-40F0-829C-D018756A8288}" destId="{BF691EF2-B43C-4B66-B08A-560429FD3F0E}" srcOrd="2" destOrd="0" parTransId="{FF24BF63-6D06-43B6-9A46-FB8ABCA4EAE4}" sibTransId="{90300029-EE42-4043-B2F7-669DC5414DF7}"/>
    <dgm:cxn modelId="{8BB21B05-5C54-4475-AD5C-056D6B2F8E2C}" srcId="{19057AC9-3A8E-40F0-829C-D018756A8288}" destId="{AC6A88C0-2F56-4933-808F-EB6E4A90B8DA}" srcOrd="3" destOrd="0" parTransId="{2D7EFD26-A75C-4315-902B-CF4821C55F51}" sibTransId="{17691AB8-405F-4A18-BA6A-B991EC6B6710}"/>
    <dgm:cxn modelId="{3DA1921F-5210-4B67-B3D6-060D2A99FB47}" type="presOf" srcId="{2DE54FE1-77F4-49A0-8F19-413D4FF5C4F7}" destId="{B9B96FDD-272F-404F-B7A5-54B079D57084}" srcOrd="1" destOrd="1" presId="urn:microsoft.com/office/officeart/2005/8/layout/vProcess5"/>
    <dgm:cxn modelId="{7119833E-FBAE-465C-B3FD-77CA8F6D9E11}" srcId="{19057AC9-3A8E-40F0-829C-D018756A8288}" destId="{56B93F62-D9B2-43B5-B202-152981D90542}" srcOrd="0" destOrd="0" parTransId="{270BC939-7257-491F-B4C2-F878804D0E8C}" sibTransId="{A1848C2F-7946-4A37-8601-1D562A4CD086}"/>
    <dgm:cxn modelId="{B016A9CA-5CA7-4239-99CE-B2A04D146CC6}" type="presOf" srcId="{BF691EF2-B43C-4B66-B08A-560429FD3F0E}" destId="{89DEF3F7-8E4A-4491-A7D0-382C298F04B2}" srcOrd="1" destOrd="0" presId="urn:microsoft.com/office/officeart/2005/8/layout/vProcess5"/>
    <dgm:cxn modelId="{179FED86-BD59-48F0-9A9F-FD9BEDE9FA63}" type="presOf" srcId="{56B93F62-D9B2-43B5-B202-152981D90542}" destId="{9516B43A-C695-491C-BDB4-EB666942B667}" srcOrd="0" destOrd="0" presId="urn:microsoft.com/office/officeart/2005/8/layout/vProcess5"/>
    <dgm:cxn modelId="{76426172-E144-4285-B594-B842776561C3}" type="presParOf" srcId="{88BE5D43-9410-402B-8A38-7A2C4884BA6E}" destId="{2EF0CC5A-A5E3-4710-BDF6-CB075012FDE4}" srcOrd="0" destOrd="0" presId="urn:microsoft.com/office/officeart/2005/8/layout/vProcess5"/>
    <dgm:cxn modelId="{DEFB8928-128B-4318-A776-1099177E3C81}" type="presParOf" srcId="{88BE5D43-9410-402B-8A38-7A2C4884BA6E}" destId="{9516B43A-C695-491C-BDB4-EB666942B667}" srcOrd="1" destOrd="0" presId="urn:microsoft.com/office/officeart/2005/8/layout/vProcess5"/>
    <dgm:cxn modelId="{13ED9E5B-B721-4DB4-887D-A7FC28B21AF2}" type="presParOf" srcId="{88BE5D43-9410-402B-8A38-7A2C4884BA6E}" destId="{E83AD4D7-D5E2-454F-BA40-4F6D266FDA8C}" srcOrd="2" destOrd="0" presId="urn:microsoft.com/office/officeart/2005/8/layout/vProcess5"/>
    <dgm:cxn modelId="{A1CB040A-270F-4C69-AE94-8794B27292AD}" type="presParOf" srcId="{88BE5D43-9410-402B-8A38-7A2C4884BA6E}" destId="{89CB3574-7CFB-4BDD-87D0-F11B8A9B3491}" srcOrd="3" destOrd="0" presId="urn:microsoft.com/office/officeart/2005/8/layout/vProcess5"/>
    <dgm:cxn modelId="{818662A8-9CFD-4094-833C-AD575FFF532F}" type="presParOf" srcId="{88BE5D43-9410-402B-8A38-7A2C4884BA6E}" destId="{F0C561B2-AFEC-4F01-8A4A-2D3AF9A4EC40}" srcOrd="4" destOrd="0" presId="urn:microsoft.com/office/officeart/2005/8/layout/vProcess5"/>
    <dgm:cxn modelId="{87FC007D-60E8-4E84-9841-F057B0E10327}" type="presParOf" srcId="{88BE5D43-9410-402B-8A38-7A2C4884BA6E}" destId="{3DEE79D0-45AF-43F1-845A-7E030B233E47}" srcOrd="5" destOrd="0" presId="urn:microsoft.com/office/officeart/2005/8/layout/vProcess5"/>
    <dgm:cxn modelId="{29F56EB9-364A-432F-A876-114123C249B9}" type="presParOf" srcId="{88BE5D43-9410-402B-8A38-7A2C4884BA6E}" destId="{E83EE13A-050F-49F5-B5DB-AD6DA8163AF1}" srcOrd="6" destOrd="0" presId="urn:microsoft.com/office/officeart/2005/8/layout/vProcess5"/>
    <dgm:cxn modelId="{7838BA0C-F1B9-4794-AC81-3E09F5705DC4}" type="presParOf" srcId="{88BE5D43-9410-402B-8A38-7A2C4884BA6E}" destId="{DEF3FB74-3757-4031-BB09-10EAE5B8CF5D}" srcOrd="7" destOrd="0" presId="urn:microsoft.com/office/officeart/2005/8/layout/vProcess5"/>
    <dgm:cxn modelId="{9C15180C-6F87-42FF-A27E-22EE046A245A}" type="presParOf" srcId="{88BE5D43-9410-402B-8A38-7A2C4884BA6E}" destId="{FA249736-8BCE-4DDA-AEC8-F11DF0D0540B}" srcOrd="8" destOrd="0" presId="urn:microsoft.com/office/officeart/2005/8/layout/vProcess5"/>
    <dgm:cxn modelId="{63465A29-A7C7-4AB6-9221-C0B0C71EB3FA}" type="presParOf" srcId="{88BE5D43-9410-402B-8A38-7A2C4884BA6E}" destId="{B9B96FDD-272F-404F-B7A5-54B079D57084}" srcOrd="9" destOrd="0" presId="urn:microsoft.com/office/officeart/2005/8/layout/vProcess5"/>
    <dgm:cxn modelId="{CAE57B21-441C-487E-BC10-976CCAFF59CE}" type="presParOf" srcId="{88BE5D43-9410-402B-8A38-7A2C4884BA6E}" destId="{89DEF3F7-8E4A-4491-A7D0-382C298F04B2}" srcOrd="10" destOrd="0" presId="urn:microsoft.com/office/officeart/2005/8/layout/vProcess5"/>
    <dgm:cxn modelId="{04AC704F-2A13-41E0-B8C3-68FBAA3F3BA1}" type="presParOf" srcId="{88BE5D43-9410-402B-8A38-7A2C4884BA6E}" destId="{30C19704-992C-4B22-8A93-BDAF3C59E93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747BC56-42E1-42D5-9727-1D3DD8823465}"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GB"/>
        </a:p>
      </dgm:t>
    </dgm:pt>
    <dgm:pt modelId="{D318089E-671B-4A78-9EB6-98AA28703C8D}">
      <dgm:prSet/>
      <dgm:spPr/>
      <dgm:t>
        <a:bodyPr/>
        <a:lstStyle/>
        <a:p>
          <a:pPr rtl="0"/>
          <a:r>
            <a:rPr lang="en-GB" dirty="0"/>
            <a:t>Litigate or surrender</a:t>
          </a:r>
        </a:p>
      </dgm:t>
    </dgm:pt>
    <dgm:pt modelId="{C0DF9B78-582E-4BB6-84D2-6B76CE6D88F7}" type="parTrans" cxnId="{00E29F4A-3926-4347-9427-EC1DE26703F0}">
      <dgm:prSet/>
      <dgm:spPr/>
      <dgm:t>
        <a:bodyPr/>
        <a:lstStyle/>
        <a:p>
          <a:endParaRPr lang="en-GB"/>
        </a:p>
      </dgm:t>
    </dgm:pt>
    <dgm:pt modelId="{C73B77D6-BCDA-4EFB-9644-0DF992CAC039}" type="sibTrans" cxnId="{00E29F4A-3926-4347-9427-EC1DE26703F0}">
      <dgm:prSet/>
      <dgm:spPr/>
      <dgm:t>
        <a:bodyPr/>
        <a:lstStyle/>
        <a:p>
          <a:endParaRPr lang="en-GB"/>
        </a:p>
      </dgm:t>
    </dgm:pt>
    <dgm:pt modelId="{04B9033C-3668-49BF-BBA8-2756E99A1DCD}">
      <dgm:prSet/>
      <dgm:spPr/>
      <dgm:t>
        <a:bodyPr/>
        <a:lstStyle/>
        <a:p>
          <a:pPr rtl="0"/>
          <a:r>
            <a:rPr lang="en-GB"/>
            <a:t>AY 2019-20</a:t>
          </a:r>
        </a:p>
      </dgm:t>
    </dgm:pt>
    <dgm:pt modelId="{EE516AE1-22F2-4244-916F-E81E3C21D9CF}" type="parTrans" cxnId="{35670B2F-0D65-441D-A093-B5875722EAF1}">
      <dgm:prSet/>
      <dgm:spPr/>
      <dgm:t>
        <a:bodyPr/>
        <a:lstStyle/>
        <a:p>
          <a:endParaRPr lang="en-GB"/>
        </a:p>
      </dgm:t>
    </dgm:pt>
    <dgm:pt modelId="{82E28DBA-0044-4A03-A6AD-FD5883C60482}" type="sibTrans" cxnId="{35670B2F-0D65-441D-A093-B5875722EAF1}">
      <dgm:prSet/>
      <dgm:spPr/>
      <dgm:t>
        <a:bodyPr/>
        <a:lstStyle/>
        <a:p>
          <a:endParaRPr lang="en-GB"/>
        </a:p>
      </dgm:t>
    </dgm:pt>
    <dgm:pt modelId="{1DB43BBF-8903-4008-A99B-F37FF0C38492}">
      <dgm:prSet/>
      <dgm:spPr/>
      <dgm:t>
        <a:bodyPr/>
        <a:lstStyle/>
        <a:p>
          <a:pPr rtl="0"/>
          <a:r>
            <a:rPr lang="en-GB"/>
            <a:t>AY 2020-21</a:t>
          </a:r>
        </a:p>
      </dgm:t>
    </dgm:pt>
    <dgm:pt modelId="{3FE055C5-F658-4305-80CE-5A28DF574672}" type="parTrans" cxnId="{0919A32C-20BE-436D-ABB6-567DE29ABA4F}">
      <dgm:prSet/>
      <dgm:spPr/>
      <dgm:t>
        <a:bodyPr/>
        <a:lstStyle/>
        <a:p>
          <a:endParaRPr lang="en-GB"/>
        </a:p>
      </dgm:t>
    </dgm:pt>
    <dgm:pt modelId="{22259D0B-DE61-4BEB-AB70-7E341762698D}" type="sibTrans" cxnId="{0919A32C-20BE-436D-ABB6-567DE29ABA4F}">
      <dgm:prSet/>
      <dgm:spPr/>
      <dgm:t>
        <a:bodyPr/>
        <a:lstStyle/>
        <a:p>
          <a:endParaRPr lang="en-GB"/>
        </a:p>
      </dgm:t>
    </dgm:pt>
    <dgm:pt modelId="{4F89466B-C621-48FD-B09B-90F3EA6E2116}">
      <dgm:prSet/>
      <dgm:spPr/>
      <dgm:t>
        <a:bodyPr/>
        <a:lstStyle/>
        <a:p>
          <a:pPr rtl="0"/>
          <a:r>
            <a:rPr lang="en-GB"/>
            <a:t>Eligible for Updated return </a:t>
          </a:r>
        </a:p>
      </dgm:t>
    </dgm:pt>
    <dgm:pt modelId="{09458E66-56EF-4767-8DE4-34CCBEB9F319}" type="parTrans" cxnId="{24AEAD2F-87B8-420F-A51E-D4F6957792E4}">
      <dgm:prSet/>
      <dgm:spPr/>
      <dgm:t>
        <a:bodyPr/>
        <a:lstStyle/>
        <a:p>
          <a:endParaRPr lang="en-GB"/>
        </a:p>
      </dgm:t>
    </dgm:pt>
    <dgm:pt modelId="{9F355D3A-697E-4011-ADB0-E6BFB7AC96D7}" type="sibTrans" cxnId="{24AEAD2F-87B8-420F-A51E-D4F6957792E4}">
      <dgm:prSet/>
      <dgm:spPr/>
      <dgm:t>
        <a:bodyPr/>
        <a:lstStyle/>
        <a:p>
          <a:endParaRPr lang="en-GB"/>
        </a:p>
      </dgm:t>
    </dgm:pt>
    <dgm:pt modelId="{F2880AA5-4C8B-41A8-A140-81C42CA0A600}">
      <dgm:prSet/>
      <dgm:spPr/>
      <dgm:t>
        <a:bodyPr/>
        <a:lstStyle/>
        <a:p>
          <a:pPr rtl="0"/>
          <a:r>
            <a:rPr lang="en-GB"/>
            <a:t>AY 2021-22</a:t>
          </a:r>
        </a:p>
      </dgm:t>
    </dgm:pt>
    <dgm:pt modelId="{D7401CFE-CBA1-4566-BB0E-A29DCB8AF57C}" type="parTrans" cxnId="{4D8A2FCE-6661-4A63-BE80-3ED0AE39F780}">
      <dgm:prSet/>
      <dgm:spPr/>
      <dgm:t>
        <a:bodyPr/>
        <a:lstStyle/>
        <a:p>
          <a:endParaRPr lang="en-GB"/>
        </a:p>
      </dgm:t>
    </dgm:pt>
    <dgm:pt modelId="{80D66CB6-7EF3-4B33-9F7B-AF259795D296}" type="sibTrans" cxnId="{4D8A2FCE-6661-4A63-BE80-3ED0AE39F780}">
      <dgm:prSet/>
      <dgm:spPr/>
      <dgm:t>
        <a:bodyPr/>
        <a:lstStyle/>
        <a:p>
          <a:endParaRPr lang="en-GB"/>
        </a:p>
      </dgm:t>
    </dgm:pt>
    <dgm:pt modelId="{8D43ECAE-B6EE-4A8D-9ABC-47C0FB7603DB}">
      <dgm:prSet/>
      <dgm:spPr/>
      <dgm:t>
        <a:bodyPr/>
        <a:lstStyle/>
        <a:p>
          <a:pPr rtl="0"/>
          <a:r>
            <a:rPr lang="en-GB"/>
            <a:t>AY 2022-23</a:t>
          </a:r>
        </a:p>
      </dgm:t>
    </dgm:pt>
    <dgm:pt modelId="{E1679169-8410-4BD9-80D0-7F7E7CCFAB05}" type="parTrans" cxnId="{FA1FBB3E-A5ED-4AF1-B639-5BB49D270AAA}">
      <dgm:prSet/>
      <dgm:spPr/>
      <dgm:t>
        <a:bodyPr/>
        <a:lstStyle/>
        <a:p>
          <a:endParaRPr lang="en-GB"/>
        </a:p>
      </dgm:t>
    </dgm:pt>
    <dgm:pt modelId="{46C4CE2A-0350-43C7-9447-E4040AF2E657}" type="sibTrans" cxnId="{FA1FBB3E-A5ED-4AF1-B639-5BB49D270AAA}">
      <dgm:prSet/>
      <dgm:spPr/>
      <dgm:t>
        <a:bodyPr/>
        <a:lstStyle/>
        <a:p>
          <a:endParaRPr lang="en-GB"/>
        </a:p>
      </dgm:t>
    </dgm:pt>
    <dgm:pt modelId="{5C02C811-C179-429E-BF95-4C2A3D9D6F2D}" type="pres">
      <dgm:prSet presAssocID="{4747BC56-42E1-42D5-9727-1D3DD8823465}" presName="Name0" presStyleCnt="0">
        <dgm:presLayoutVars>
          <dgm:dir/>
          <dgm:animLvl val="lvl"/>
          <dgm:resizeHandles val="exact"/>
        </dgm:presLayoutVars>
      </dgm:prSet>
      <dgm:spPr/>
      <dgm:t>
        <a:bodyPr/>
        <a:lstStyle/>
        <a:p>
          <a:endParaRPr lang="en-GB"/>
        </a:p>
      </dgm:t>
    </dgm:pt>
    <dgm:pt modelId="{6D3BC65B-0C4A-4C40-A36A-EAA63AB1AA04}" type="pres">
      <dgm:prSet presAssocID="{D318089E-671B-4A78-9EB6-98AA28703C8D}" presName="linNode" presStyleCnt="0"/>
      <dgm:spPr/>
    </dgm:pt>
    <dgm:pt modelId="{EC8273AD-AE09-4091-BB4A-11BB2D546040}" type="pres">
      <dgm:prSet presAssocID="{D318089E-671B-4A78-9EB6-98AA28703C8D}" presName="parentText" presStyleLbl="node1" presStyleIdx="0" presStyleCnt="2">
        <dgm:presLayoutVars>
          <dgm:chMax val="1"/>
          <dgm:bulletEnabled val="1"/>
        </dgm:presLayoutVars>
      </dgm:prSet>
      <dgm:spPr/>
      <dgm:t>
        <a:bodyPr/>
        <a:lstStyle/>
        <a:p>
          <a:endParaRPr lang="en-GB"/>
        </a:p>
      </dgm:t>
    </dgm:pt>
    <dgm:pt modelId="{9F916D28-DCEC-4251-BAC8-CCAA1F9A5876}" type="pres">
      <dgm:prSet presAssocID="{D318089E-671B-4A78-9EB6-98AA28703C8D}" presName="descendantText" presStyleLbl="alignAccFollowNode1" presStyleIdx="0" presStyleCnt="2">
        <dgm:presLayoutVars>
          <dgm:bulletEnabled val="1"/>
        </dgm:presLayoutVars>
      </dgm:prSet>
      <dgm:spPr/>
      <dgm:t>
        <a:bodyPr/>
        <a:lstStyle/>
        <a:p>
          <a:endParaRPr lang="en-GB"/>
        </a:p>
      </dgm:t>
    </dgm:pt>
    <dgm:pt modelId="{0B73F93D-F33C-430A-AA43-C5457F70965D}" type="pres">
      <dgm:prSet presAssocID="{C73B77D6-BCDA-4EFB-9644-0DF992CAC039}" presName="sp" presStyleCnt="0"/>
      <dgm:spPr/>
    </dgm:pt>
    <dgm:pt modelId="{09B85420-334C-4AFC-844A-558524C223EF}" type="pres">
      <dgm:prSet presAssocID="{4F89466B-C621-48FD-B09B-90F3EA6E2116}" presName="linNode" presStyleCnt="0"/>
      <dgm:spPr/>
    </dgm:pt>
    <dgm:pt modelId="{0AC78482-91AF-4AB1-99A3-707B6DFF61A7}" type="pres">
      <dgm:prSet presAssocID="{4F89466B-C621-48FD-B09B-90F3EA6E2116}" presName="parentText" presStyleLbl="node1" presStyleIdx="1" presStyleCnt="2">
        <dgm:presLayoutVars>
          <dgm:chMax val="1"/>
          <dgm:bulletEnabled val="1"/>
        </dgm:presLayoutVars>
      </dgm:prSet>
      <dgm:spPr/>
      <dgm:t>
        <a:bodyPr/>
        <a:lstStyle/>
        <a:p>
          <a:endParaRPr lang="en-GB"/>
        </a:p>
      </dgm:t>
    </dgm:pt>
    <dgm:pt modelId="{7D6202E1-F83B-49B3-8C79-75674DB1A9BA}" type="pres">
      <dgm:prSet presAssocID="{4F89466B-C621-48FD-B09B-90F3EA6E2116}" presName="descendantText" presStyleLbl="alignAccFollowNode1" presStyleIdx="1" presStyleCnt="2">
        <dgm:presLayoutVars>
          <dgm:bulletEnabled val="1"/>
        </dgm:presLayoutVars>
      </dgm:prSet>
      <dgm:spPr/>
      <dgm:t>
        <a:bodyPr/>
        <a:lstStyle/>
        <a:p>
          <a:endParaRPr lang="en-GB"/>
        </a:p>
      </dgm:t>
    </dgm:pt>
  </dgm:ptLst>
  <dgm:cxnLst>
    <dgm:cxn modelId="{1AE052CF-5D95-4B06-B541-6F728D2119AE}" type="presOf" srcId="{4747BC56-42E1-42D5-9727-1D3DD8823465}" destId="{5C02C811-C179-429E-BF95-4C2A3D9D6F2D}" srcOrd="0" destOrd="0" presId="urn:microsoft.com/office/officeart/2005/8/layout/vList5"/>
    <dgm:cxn modelId="{0919A32C-20BE-436D-ABB6-567DE29ABA4F}" srcId="{D318089E-671B-4A78-9EB6-98AA28703C8D}" destId="{1DB43BBF-8903-4008-A99B-F37FF0C38492}" srcOrd="1" destOrd="0" parTransId="{3FE055C5-F658-4305-80CE-5A28DF574672}" sibTransId="{22259D0B-DE61-4BEB-AB70-7E341762698D}"/>
    <dgm:cxn modelId="{FA1FBB3E-A5ED-4AF1-B639-5BB49D270AAA}" srcId="{4F89466B-C621-48FD-B09B-90F3EA6E2116}" destId="{8D43ECAE-B6EE-4A8D-9ABC-47C0FB7603DB}" srcOrd="1" destOrd="0" parTransId="{E1679169-8410-4BD9-80D0-7F7E7CCFAB05}" sibTransId="{46C4CE2A-0350-43C7-9447-E4040AF2E657}"/>
    <dgm:cxn modelId="{BEB9BAA8-0051-4036-9FF0-8DAFEEFDB318}" type="presOf" srcId="{04B9033C-3668-49BF-BBA8-2756E99A1DCD}" destId="{9F916D28-DCEC-4251-BAC8-CCAA1F9A5876}" srcOrd="0" destOrd="0" presId="urn:microsoft.com/office/officeart/2005/8/layout/vList5"/>
    <dgm:cxn modelId="{4D8A2FCE-6661-4A63-BE80-3ED0AE39F780}" srcId="{4F89466B-C621-48FD-B09B-90F3EA6E2116}" destId="{F2880AA5-4C8B-41A8-A140-81C42CA0A600}" srcOrd="0" destOrd="0" parTransId="{D7401CFE-CBA1-4566-BB0E-A29DCB8AF57C}" sibTransId="{80D66CB6-7EF3-4B33-9F7B-AF259795D296}"/>
    <dgm:cxn modelId="{35670B2F-0D65-441D-A093-B5875722EAF1}" srcId="{D318089E-671B-4A78-9EB6-98AA28703C8D}" destId="{04B9033C-3668-49BF-BBA8-2756E99A1DCD}" srcOrd="0" destOrd="0" parTransId="{EE516AE1-22F2-4244-916F-E81E3C21D9CF}" sibTransId="{82E28DBA-0044-4A03-A6AD-FD5883C60482}"/>
    <dgm:cxn modelId="{00E29F4A-3926-4347-9427-EC1DE26703F0}" srcId="{4747BC56-42E1-42D5-9727-1D3DD8823465}" destId="{D318089E-671B-4A78-9EB6-98AA28703C8D}" srcOrd="0" destOrd="0" parTransId="{C0DF9B78-582E-4BB6-84D2-6B76CE6D88F7}" sibTransId="{C73B77D6-BCDA-4EFB-9644-0DF992CAC039}"/>
    <dgm:cxn modelId="{9C5AD14B-D36B-4394-81B7-5D7DEC6F103F}" type="presOf" srcId="{4F89466B-C621-48FD-B09B-90F3EA6E2116}" destId="{0AC78482-91AF-4AB1-99A3-707B6DFF61A7}" srcOrd="0" destOrd="0" presId="urn:microsoft.com/office/officeart/2005/8/layout/vList5"/>
    <dgm:cxn modelId="{22DECE75-9C55-4EB5-958A-6E3320F88CAC}" type="presOf" srcId="{F2880AA5-4C8B-41A8-A140-81C42CA0A600}" destId="{7D6202E1-F83B-49B3-8C79-75674DB1A9BA}" srcOrd="0" destOrd="0" presId="urn:microsoft.com/office/officeart/2005/8/layout/vList5"/>
    <dgm:cxn modelId="{24AEAD2F-87B8-420F-A51E-D4F6957792E4}" srcId="{4747BC56-42E1-42D5-9727-1D3DD8823465}" destId="{4F89466B-C621-48FD-B09B-90F3EA6E2116}" srcOrd="1" destOrd="0" parTransId="{09458E66-56EF-4767-8DE4-34CCBEB9F319}" sibTransId="{9F355D3A-697E-4011-ADB0-E6BFB7AC96D7}"/>
    <dgm:cxn modelId="{A2899DB7-2298-4C8D-8A62-E91B821FAE24}" type="presOf" srcId="{D318089E-671B-4A78-9EB6-98AA28703C8D}" destId="{EC8273AD-AE09-4091-BB4A-11BB2D546040}" srcOrd="0" destOrd="0" presId="urn:microsoft.com/office/officeart/2005/8/layout/vList5"/>
    <dgm:cxn modelId="{51AA25CA-2E34-456C-96BA-F4A40262C12A}" type="presOf" srcId="{8D43ECAE-B6EE-4A8D-9ABC-47C0FB7603DB}" destId="{7D6202E1-F83B-49B3-8C79-75674DB1A9BA}" srcOrd="0" destOrd="1" presId="urn:microsoft.com/office/officeart/2005/8/layout/vList5"/>
    <dgm:cxn modelId="{77708D02-7041-47FC-A57F-C673A710F155}" type="presOf" srcId="{1DB43BBF-8903-4008-A99B-F37FF0C38492}" destId="{9F916D28-DCEC-4251-BAC8-CCAA1F9A5876}" srcOrd="0" destOrd="1" presId="urn:microsoft.com/office/officeart/2005/8/layout/vList5"/>
    <dgm:cxn modelId="{09A9B0F7-4A88-4D6E-AE50-68795C8456B6}" type="presParOf" srcId="{5C02C811-C179-429E-BF95-4C2A3D9D6F2D}" destId="{6D3BC65B-0C4A-4C40-A36A-EAA63AB1AA04}" srcOrd="0" destOrd="0" presId="urn:microsoft.com/office/officeart/2005/8/layout/vList5"/>
    <dgm:cxn modelId="{991B834D-2815-4F9B-97FE-6BC889AA8B31}" type="presParOf" srcId="{6D3BC65B-0C4A-4C40-A36A-EAA63AB1AA04}" destId="{EC8273AD-AE09-4091-BB4A-11BB2D546040}" srcOrd="0" destOrd="0" presId="urn:microsoft.com/office/officeart/2005/8/layout/vList5"/>
    <dgm:cxn modelId="{94C0442D-CFC0-46D5-8061-A65D86230590}" type="presParOf" srcId="{6D3BC65B-0C4A-4C40-A36A-EAA63AB1AA04}" destId="{9F916D28-DCEC-4251-BAC8-CCAA1F9A5876}" srcOrd="1" destOrd="0" presId="urn:microsoft.com/office/officeart/2005/8/layout/vList5"/>
    <dgm:cxn modelId="{A326DC5A-920F-4325-9448-4BE00086E0E8}" type="presParOf" srcId="{5C02C811-C179-429E-BF95-4C2A3D9D6F2D}" destId="{0B73F93D-F33C-430A-AA43-C5457F70965D}" srcOrd="1" destOrd="0" presId="urn:microsoft.com/office/officeart/2005/8/layout/vList5"/>
    <dgm:cxn modelId="{603DC1E9-915F-432D-A4C7-30D741249C14}" type="presParOf" srcId="{5C02C811-C179-429E-BF95-4C2A3D9D6F2D}" destId="{09B85420-334C-4AFC-844A-558524C223EF}" srcOrd="2" destOrd="0" presId="urn:microsoft.com/office/officeart/2005/8/layout/vList5"/>
    <dgm:cxn modelId="{47F71577-1B69-4DE4-8190-32CEA1736D46}" type="presParOf" srcId="{09B85420-334C-4AFC-844A-558524C223EF}" destId="{0AC78482-91AF-4AB1-99A3-707B6DFF61A7}" srcOrd="0" destOrd="0" presId="urn:microsoft.com/office/officeart/2005/8/layout/vList5"/>
    <dgm:cxn modelId="{A8650972-537D-427C-9D4A-49C0E11F6878}" type="presParOf" srcId="{09B85420-334C-4AFC-844A-558524C223EF}" destId="{7D6202E1-F83B-49B3-8C79-75674DB1A9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5CBDCD6-93F3-4323-8CA8-7805381DB421}" type="doc">
      <dgm:prSet loTypeId="urn:microsoft.com/office/officeart/2005/8/layout/hierarchy1" loCatId="hierarchy" qsTypeId="urn:microsoft.com/office/officeart/2005/8/quickstyle/simple1" qsCatId="simple" csTypeId="urn:microsoft.com/office/officeart/2005/8/colors/accent0_1" csCatId="mainScheme"/>
      <dgm:spPr/>
      <dgm:t>
        <a:bodyPr/>
        <a:lstStyle/>
        <a:p>
          <a:endParaRPr lang="en-US"/>
        </a:p>
      </dgm:t>
    </dgm:pt>
    <dgm:pt modelId="{8D4CAD16-ACE6-4181-8BDE-8722F1D7F37F}">
      <dgm:prSet/>
      <dgm:spPr/>
      <dgm:t>
        <a:bodyPr/>
        <a:lstStyle/>
        <a:p>
          <a:r>
            <a:rPr lang="en-US"/>
            <a:t>Search on </a:t>
          </a:r>
        </a:p>
      </dgm:t>
    </dgm:pt>
    <dgm:pt modelId="{27F3E869-E6E8-4CAF-A543-CBF29DC53585}" type="parTrans" cxnId="{5548E558-9B6C-4D34-AFB0-E869B55B5272}">
      <dgm:prSet/>
      <dgm:spPr/>
      <dgm:t>
        <a:bodyPr/>
        <a:lstStyle/>
        <a:p>
          <a:endParaRPr lang="en-US"/>
        </a:p>
      </dgm:t>
    </dgm:pt>
    <dgm:pt modelId="{E2FD79BA-31B6-43FE-9846-429B4583A161}" type="sibTrans" cxnId="{5548E558-9B6C-4D34-AFB0-E869B55B5272}">
      <dgm:prSet/>
      <dgm:spPr/>
      <dgm:t>
        <a:bodyPr/>
        <a:lstStyle/>
        <a:p>
          <a:endParaRPr lang="en-US"/>
        </a:p>
      </dgm:t>
    </dgm:pt>
    <dgm:pt modelId="{FA76D9A9-B047-42ED-827A-D612292F04F4}">
      <dgm:prSet/>
      <dgm:spPr/>
      <dgm:t>
        <a:bodyPr/>
        <a:lstStyle/>
        <a:p>
          <a:r>
            <a:rPr lang="en-US"/>
            <a:t>02.02.21</a:t>
          </a:r>
        </a:p>
      </dgm:t>
    </dgm:pt>
    <dgm:pt modelId="{C4755895-14EA-4AE3-B7EF-CDA720F357DB}" type="parTrans" cxnId="{02F7F50B-1E5F-45F7-8D4B-E09091678917}">
      <dgm:prSet/>
      <dgm:spPr/>
      <dgm:t>
        <a:bodyPr/>
        <a:lstStyle/>
        <a:p>
          <a:endParaRPr lang="en-US"/>
        </a:p>
      </dgm:t>
    </dgm:pt>
    <dgm:pt modelId="{DB67C7FC-8D41-45F1-BEDF-EB8E091FA8D4}" type="sibTrans" cxnId="{02F7F50B-1E5F-45F7-8D4B-E09091678917}">
      <dgm:prSet/>
      <dgm:spPr/>
      <dgm:t>
        <a:bodyPr/>
        <a:lstStyle/>
        <a:p>
          <a:endParaRPr lang="en-US"/>
        </a:p>
      </dgm:t>
    </dgm:pt>
    <dgm:pt modelId="{FBDD953A-D94E-4646-B4BB-A46BE55E4957}">
      <dgm:prSet/>
      <dgm:spPr/>
      <dgm:t>
        <a:bodyPr/>
        <a:lstStyle/>
        <a:p>
          <a:r>
            <a:rPr lang="en-US"/>
            <a:t>Manavadhikar Party, Kisan Party of India, etc</a:t>
          </a:r>
        </a:p>
      </dgm:t>
    </dgm:pt>
    <dgm:pt modelId="{6AA34D2B-B4DA-400A-B85E-2AF8325F459D}" type="parTrans" cxnId="{A84FF162-C2E8-411C-8B76-4304C0CAFE3F}">
      <dgm:prSet/>
      <dgm:spPr/>
      <dgm:t>
        <a:bodyPr/>
        <a:lstStyle/>
        <a:p>
          <a:endParaRPr lang="en-US"/>
        </a:p>
      </dgm:t>
    </dgm:pt>
    <dgm:pt modelId="{7165ADE3-C3E8-4712-877E-0D1658990BDD}" type="sibTrans" cxnId="{A84FF162-C2E8-411C-8B76-4304C0CAFE3F}">
      <dgm:prSet/>
      <dgm:spPr/>
      <dgm:t>
        <a:bodyPr/>
        <a:lstStyle/>
        <a:p>
          <a:endParaRPr lang="en-US"/>
        </a:p>
      </dgm:t>
    </dgm:pt>
    <dgm:pt modelId="{78B6AE8D-9079-42A5-9AD2-200CEA4A116E}">
      <dgm:prSet/>
      <dgm:spPr/>
      <dgm:t>
        <a:bodyPr/>
        <a:lstStyle/>
        <a:p>
          <a:r>
            <a:rPr lang="en-US"/>
            <a:t>Jurisdiction under S.153C</a:t>
          </a:r>
        </a:p>
      </dgm:t>
    </dgm:pt>
    <dgm:pt modelId="{F24E6F92-833F-441F-B3D2-F64B985F536B}" type="parTrans" cxnId="{D0BBCBDD-384D-4E8B-972A-615C791D2D83}">
      <dgm:prSet/>
      <dgm:spPr/>
      <dgm:t>
        <a:bodyPr/>
        <a:lstStyle/>
        <a:p>
          <a:endParaRPr lang="en-US"/>
        </a:p>
      </dgm:t>
    </dgm:pt>
    <dgm:pt modelId="{030F8926-25C3-4586-BD2A-55E5E7B7EAE1}" type="sibTrans" cxnId="{D0BBCBDD-384D-4E8B-972A-615C791D2D83}">
      <dgm:prSet/>
      <dgm:spPr/>
      <dgm:t>
        <a:bodyPr/>
        <a:lstStyle/>
        <a:p>
          <a:endParaRPr lang="en-US"/>
        </a:p>
      </dgm:t>
    </dgm:pt>
    <dgm:pt modelId="{C9E79065-AD82-4F26-9D19-44DE5E7959DC}">
      <dgm:prSet/>
      <dgm:spPr/>
      <dgm:t>
        <a:bodyPr/>
        <a:lstStyle/>
        <a:p>
          <a:r>
            <a:rPr lang="en-US"/>
            <a:t>07.09.22</a:t>
          </a:r>
        </a:p>
      </dgm:t>
    </dgm:pt>
    <dgm:pt modelId="{BB0EC909-D98F-455B-AE95-5DF51B54F560}" type="parTrans" cxnId="{1AE49C78-6D00-4B56-8178-9842227133E7}">
      <dgm:prSet/>
      <dgm:spPr/>
      <dgm:t>
        <a:bodyPr/>
        <a:lstStyle/>
        <a:p>
          <a:endParaRPr lang="en-US"/>
        </a:p>
      </dgm:t>
    </dgm:pt>
    <dgm:pt modelId="{0AC5438E-236C-436F-84BC-31047F60DB1D}" type="sibTrans" cxnId="{1AE49C78-6D00-4B56-8178-9842227133E7}">
      <dgm:prSet/>
      <dgm:spPr/>
      <dgm:t>
        <a:bodyPr/>
        <a:lstStyle/>
        <a:p>
          <a:endParaRPr lang="en-US"/>
        </a:p>
      </dgm:t>
    </dgm:pt>
    <dgm:pt modelId="{AF98F57D-C60E-4BE8-9E28-B44572DECFC0}">
      <dgm:prSet/>
      <dgm:spPr/>
      <dgm:t>
        <a:bodyPr/>
        <a:lstStyle/>
        <a:p>
          <a:r>
            <a:rPr lang="en-US"/>
            <a:t>23 RUPPs</a:t>
          </a:r>
        </a:p>
      </dgm:t>
    </dgm:pt>
    <dgm:pt modelId="{D865A59E-938B-4568-A2A1-9D869E3428C3}" type="parTrans" cxnId="{B625C1CB-FE1B-4E60-B7E8-CA2EC7409997}">
      <dgm:prSet/>
      <dgm:spPr/>
      <dgm:t>
        <a:bodyPr/>
        <a:lstStyle/>
        <a:p>
          <a:endParaRPr lang="en-US"/>
        </a:p>
      </dgm:t>
    </dgm:pt>
    <dgm:pt modelId="{03C02BB9-0083-43F6-9278-0BB233922579}" type="sibTrans" cxnId="{B625C1CB-FE1B-4E60-B7E8-CA2EC7409997}">
      <dgm:prSet/>
      <dgm:spPr/>
      <dgm:t>
        <a:bodyPr/>
        <a:lstStyle/>
        <a:p>
          <a:endParaRPr lang="en-US"/>
        </a:p>
      </dgm:t>
    </dgm:pt>
    <dgm:pt modelId="{8BAC9AE8-A026-4FE8-8F28-733C1E4B7F6B}">
      <dgm:prSet/>
      <dgm:spPr/>
      <dgm:t>
        <a:bodyPr/>
        <a:lstStyle/>
        <a:p>
          <a:r>
            <a:rPr lang="en-US"/>
            <a:t>Jurisdiction u/s.148 not 148A</a:t>
          </a:r>
        </a:p>
      </dgm:t>
    </dgm:pt>
    <dgm:pt modelId="{E84ADBDC-9A81-4BF7-83E7-16673C5B0993}" type="parTrans" cxnId="{4B45E0F9-3019-475B-B2FE-467EF9D74860}">
      <dgm:prSet/>
      <dgm:spPr/>
      <dgm:t>
        <a:bodyPr/>
        <a:lstStyle/>
        <a:p>
          <a:endParaRPr lang="en-US"/>
        </a:p>
      </dgm:t>
    </dgm:pt>
    <dgm:pt modelId="{947A18C6-7EF4-447E-A539-79DC6C9CF45B}" type="sibTrans" cxnId="{4B45E0F9-3019-475B-B2FE-467EF9D74860}">
      <dgm:prSet/>
      <dgm:spPr/>
      <dgm:t>
        <a:bodyPr/>
        <a:lstStyle/>
        <a:p>
          <a:endParaRPr lang="en-US"/>
        </a:p>
      </dgm:t>
    </dgm:pt>
    <dgm:pt modelId="{E49CB7CA-0AFA-4E81-BA7A-F4D3CB29CD5B}" type="pres">
      <dgm:prSet presAssocID="{A5CBDCD6-93F3-4323-8CA8-7805381DB421}" presName="hierChild1" presStyleCnt="0">
        <dgm:presLayoutVars>
          <dgm:chPref val="1"/>
          <dgm:dir/>
          <dgm:animOne val="branch"/>
          <dgm:animLvl val="lvl"/>
          <dgm:resizeHandles/>
        </dgm:presLayoutVars>
      </dgm:prSet>
      <dgm:spPr/>
      <dgm:t>
        <a:bodyPr/>
        <a:lstStyle/>
        <a:p>
          <a:endParaRPr lang="en-GB"/>
        </a:p>
      </dgm:t>
    </dgm:pt>
    <dgm:pt modelId="{199A41D0-CBCF-49B1-997C-FBF7D76D4D5B}" type="pres">
      <dgm:prSet presAssocID="{8D4CAD16-ACE6-4181-8BDE-8722F1D7F37F}" presName="hierRoot1" presStyleCnt="0"/>
      <dgm:spPr/>
    </dgm:pt>
    <dgm:pt modelId="{70870456-DA9E-499E-8E1E-1FF04F7F7927}" type="pres">
      <dgm:prSet presAssocID="{8D4CAD16-ACE6-4181-8BDE-8722F1D7F37F}" presName="composite" presStyleCnt="0"/>
      <dgm:spPr/>
    </dgm:pt>
    <dgm:pt modelId="{0CD2A432-1DC8-4398-AA32-9558353A4F53}" type="pres">
      <dgm:prSet presAssocID="{8D4CAD16-ACE6-4181-8BDE-8722F1D7F37F}" presName="background" presStyleLbl="node0" presStyleIdx="0" presStyleCnt="1"/>
      <dgm:spPr/>
    </dgm:pt>
    <dgm:pt modelId="{A418EB76-1BAD-4D55-8563-CF97E29F90CF}" type="pres">
      <dgm:prSet presAssocID="{8D4CAD16-ACE6-4181-8BDE-8722F1D7F37F}" presName="text" presStyleLbl="fgAcc0" presStyleIdx="0" presStyleCnt="1">
        <dgm:presLayoutVars>
          <dgm:chPref val="3"/>
        </dgm:presLayoutVars>
      </dgm:prSet>
      <dgm:spPr/>
      <dgm:t>
        <a:bodyPr/>
        <a:lstStyle/>
        <a:p>
          <a:endParaRPr lang="en-GB"/>
        </a:p>
      </dgm:t>
    </dgm:pt>
    <dgm:pt modelId="{10CCC7DA-7FDC-4257-85E5-649A39B1E076}" type="pres">
      <dgm:prSet presAssocID="{8D4CAD16-ACE6-4181-8BDE-8722F1D7F37F}" presName="hierChild2" presStyleCnt="0"/>
      <dgm:spPr/>
    </dgm:pt>
    <dgm:pt modelId="{E1E14F9F-0072-495A-8624-5C753D14A0A0}" type="pres">
      <dgm:prSet presAssocID="{C4755895-14EA-4AE3-B7EF-CDA720F357DB}" presName="Name10" presStyleLbl="parChTrans1D2" presStyleIdx="0" presStyleCnt="2"/>
      <dgm:spPr/>
      <dgm:t>
        <a:bodyPr/>
        <a:lstStyle/>
        <a:p>
          <a:endParaRPr lang="en-GB"/>
        </a:p>
      </dgm:t>
    </dgm:pt>
    <dgm:pt modelId="{974A6ED0-882A-4FC7-9B51-C50B6CB63FCB}" type="pres">
      <dgm:prSet presAssocID="{FA76D9A9-B047-42ED-827A-D612292F04F4}" presName="hierRoot2" presStyleCnt="0"/>
      <dgm:spPr/>
    </dgm:pt>
    <dgm:pt modelId="{CEA7FDD7-5151-426C-81CA-29345E1C255A}" type="pres">
      <dgm:prSet presAssocID="{FA76D9A9-B047-42ED-827A-D612292F04F4}" presName="composite2" presStyleCnt="0"/>
      <dgm:spPr/>
    </dgm:pt>
    <dgm:pt modelId="{2E8B30D9-7C77-43F8-8B77-FEB980F39F2C}" type="pres">
      <dgm:prSet presAssocID="{FA76D9A9-B047-42ED-827A-D612292F04F4}" presName="background2" presStyleLbl="node2" presStyleIdx="0" presStyleCnt="2"/>
      <dgm:spPr/>
    </dgm:pt>
    <dgm:pt modelId="{0D1AD577-7821-4FF9-9A62-EC36B565EE79}" type="pres">
      <dgm:prSet presAssocID="{FA76D9A9-B047-42ED-827A-D612292F04F4}" presName="text2" presStyleLbl="fgAcc2" presStyleIdx="0" presStyleCnt="2">
        <dgm:presLayoutVars>
          <dgm:chPref val="3"/>
        </dgm:presLayoutVars>
      </dgm:prSet>
      <dgm:spPr/>
      <dgm:t>
        <a:bodyPr/>
        <a:lstStyle/>
        <a:p>
          <a:endParaRPr lang="en-GB"/>
        </a:p>
      </dgm:t>
    </dgm:pt>
    <dgm:pt modelId="{670848B5-A6B5-4EE2-960B-E15BD15BE8D4}" type="pres">
      <dgm:prSet presAssocID="{FA76D9A9-B047-42ED-827A-D612292F04F4}" presName="hierChild3" presStyleCnt="0"/>
      <dgm:spPr/>
    </dgm:pt>
    <dgm:pt modelId="{E13174C4-509D-466C-BCF8-DACACF4C96EB}" type="pres">
      <dgm:prSet presAssocID="{6AA34D2B-B4DA-400A-B85E-2AF8325F459D}" presName="Name17" presStyleLbl="parChTrans1D3" presStyleIdx="0" presStyleCnt="2"/>
      <dgm:spPr/>
      <dgm:t>
        <a:bodyPr/>
        <a:lstStyle/>
        <a:p>
          <a:endParaRPr lang="en-GB"/>
        </a:p>
      </dgm:t>
    </dgm:pt>
    <dgm:pt modelId="{F63909AC-505B-4A90-9774-99DEE88C243A}" type="pres">
      <dgm:prSet presAssocID="{FBDD953A-D94E-4646-B4BB-A46BE55E4957}" presName="hierRoot3" presStyleCnt="0"/>
      <dgm:spPr/>
    </dgm:pt>
    <dgm:pt modelId="{0B6B7D4A-3BAD-4BA3-AA38-4AE68F4CEF89}" type="pres">
      <dgm:prSet presAssocID="{FBDD953A-D94E-4646-B4BB-A46BE55E4957}" presName="composite3" presStyleCnt="0"/>
      <dgm:spPr/>
    </dgm:pt>
    <dgm:pt modelId="{EA4351FF-ADB8-447C-AFB7-E3D80A1E38A2}" type="pres">
      <dgm:prSet presAssocID="{FBDD953A-D94E-4646-B4BB-A46BE55E4957}" presName="background3" presStyleLbl="node3" presStyleIdx="0" presStyleCnt="2"/>
      <dgm:spPr/>
    </dgm:pt>
    <dgm:pt modelId="{F04E3726-63A0-41B5-B8FB-05590B03CCA8}" type="pres">
      <dgm:prSet presAssocID="{FBDD953A-D94E-4646-B4BB-A46BE55E4957}" presName="text3" presStyleLbl="fgAcc3" presStyleIdx="0" presStyleCnt="2">
        <dgm:presLayoutVars>
          <dgm:chPref val="3"/>
        </dgm:presLayoutVars>
      </dgm:prSet>
      <dgm:spPr/>
      <dgm:t>
        <a:bodyPr/>
        <a:lstStyle/>
        <a:p>
          <a:endParaRPr lang="en-GB"/>
        </a:p>
      </dgm:t>
    </dgm:pt>
    <dgm:pt modelId="{A443A0DC-FE3E-4F4E-82B2-2933A341229D}" type="pres">
      <dgm:prSet presAssocID="{FBDD953A-D94E-4646-B4BB-A46BE55E4957}" presName="hierChild4" presStyleCnt="0"/>
      <dgm:spPr/>
    </dgm:pt>
    <dgm:pt modelId="{C063547E-5958-4E37-8876-E242EDEE7CFF}" type="pres">
      <dgm:prSet presAssocID="{F24E6F92-833F-441F-B3D2-F64B985F536B}" presName="Name23" presStyleLbl="parChTrans1D4" presStyleIdx="0" presStyleCnt="2"/>
      <dgm:spPr/>
      <dgm:t>
        <a:bodyPr/>
        <a:lstStyle/>
        <a:p>
          <a:endParaRPr lang="en-GB"/>
        </a:p>
      </dgm:t>
    </dgm:pt>
    <dgm:pt modelId="{083BF98D-6623-487B-BC90-B0F6D6AFC86B}" type="pres">
      <dgm:prSet presAssocID="{78B6AE8D-9079-42A5-9AD2-200CEA4A116E}" presName="hierRoot4" presStyleCnt="0"/>
      <dgm:spPr/>
    </dgm:pt>
    <dgm:pt modelId="{288E1A69-5FAC-4825-91F5-017B2551F521}" type="pres">
      <dgm:prSet presAssocID="{78B6AE8D-9079-42A5-9AD2-200CEA4A116E}" presName="composite4" presStyleCnt="0"/>
      <dgm:spPr/>
    </dgm:pt>
    <dgm:pt modelId="{C46CBB83-AC73-4DC3-AA7D-6A8A629BA151}" type="pres">
      <dgm:prSet presAssocID="{78B6AE8D-9079-42A5-9AD2-200CEA4A116E}" presName="background4" presStyleLbl="node4" presStyleIdx="0" presStyleCnt="2"/>
      <dgm:spPr/>
    </dgm:pt>
    <dgm:pt modelId="{5B20CA6E-E1AC-42CF-9F89-B760E23C03F1}" type="pres">
      <dgm:prSet presAssocID="{78B6AE8D-9079-42A5-9AD2-200CEA4A116E}" presName="text4" presStyleLbl="fgAcc4" presStyleIdx="0" presStyleCnt="2">
        <dgm:presLayoutVars>
          <dgm:chPref val="3"/>
        </dgm:presLayoutVars>
      </dgm:prSet>
      <dgm:spPr/>
      <dgm:t>
        <a:bodyPr/>
        <a:lstStyle/>
        <a:p>
          <a:endParaRPr lang="en-GB"/>
        </a:p>
      </dgm:t>
    </dgm:pt>
    <dgm:pt modelId="{5174729F-169F-421A-90AC-92073BFF356D}" type="pres">
      <dgm:prSet presAssocID="{78B6AE8D-9079-42A5-9AD2-200CEA4A116E}" presName="hierChild5" presStyleCnt="0"/>
      <dgm:spPr/>
    </dgm:pt>
    <dgm:pt modelId="{7D59CBAF-E8D8-41FD-8798-7B1A3C77CF46}" type="pres">
      <dgm:prSet presAssocID="{BB0EC909-D98F-455B-AE95-5DF51B54F560}" presName="Name10" presStyleLbl="parChTrans1D2" presStyleIdx="1" presStyleCnt="2"/>
      <dgm:spPr/>
      <dgm:t>
        <a:bodyPr/>
        <a:lstStyle/>
        <a:p>
          <a:endParaRPr lang="en-GB"/>
        </a:p>
      </dgm:t>
    </dgm:pt>
    <dgm:pt modelId="{A343B0BA-4817-41ED-ADD1-402A51DA8E3D}" type="pres">
      <dgm:prSet presAssocID="{C9E79065-AD82-4F26-9D19-44DE5E7959DC}" presName="hierRoot2" presStyleCnt="0"/>
      <dgm:spPr/>
    </dgm:pt>
    <dgm:pt modelId="{29061F06-661E-48D2-9389-38CC466946C5}" type="pres">
      <dgm:prSet presAssocID="{C9E79065-AD82-4F26-9D19-44DE5E7959DC}" presName="composite2" presStyleCnt="0"/>
      <dgm:spPr/>
    </dgm:pt>
    <dgm:pt modelId="{245394DF-F4F5-4519-9886-C09265B26A4F}" type="pres">
      <dgm:prSet presAssocID="{C9E79065-AD82-4F26-9D19-44DE5E7959DC}" presName="background2" presStyleLbl="node2" presStyleIdx="1" presStyleCnt="2"/>
      <dgm:spPr/>
    </dgm:pt>
    <dgm:pt modelId="{F03193D0-8765-4018-8D24-4E945C882C4A}" type="pres">
      <dgm:prSet presAssocID="{C9E79065-AD82-4F26-9D19-44DE5E7959DC}" presName="text2" presStyleLbl="fgAcc2" presStyleIdx="1" presStyleCnt="2">
        <dgm:presLayoutVars>
          <dgm:chPref val="3"/>
        </dgm:presLayoutVars>
      </dgm:prSet>
      <dgm:spPr/>
      <dgm:t>
        <a:bodyPr/>
        <a:lstStyle/>
        <a:p>
          <a:endParaRPr lang="en-GB"/>
        </a:p>
      </dgm:t>
    </dgm:pt>
    <dgm:pt modelId="{BF3B1D01-8BDC-4BAB-9880-C39369362D7D}" type="pres">
      <dgm:prSet presAssocID="{C9E79065-AD82-4F26-9D19-44DE5E7959DC}" presName="hierChild3" presStyleCnt="0"/>
      <dgm:spPr/>
    </dgm:pt>
    <dgm:pt modelId="{9FE36976-E8E3-4D7F-820A-128F46D5A125}" type="pres">
      <dgm:prSet presAssocID="{D865A59E-938B-4568-A2A1-9D869E3428C3}" presName="Name17" presStyleLbl="parChTrans1D3" presStyleIdx="1" presStyleCnt="2"/>
      <dgm:spPr/>
      <dgm:t>
        <a:bodyPr/>
        <a:lstStyle/>
        <a:p>
          <a:endParaRPr lang="en-GB"/>
        </a:p>
      </dgm:t>
    </dgm:pt>
    <dgm:pt modelId="{A5809B29-5BC1-4CEC-9310-3DF8D7F01FC9}" type="pres">
      <dgm:prSet presAssocID="{AF98F57D-C60E-4BE8-9E28-B44572DECFC0}" presName="hierRoot3" presStyleCnt="0"/>
      <dgm:spPr/>
    </dgm:pt>
    <dgm:pt modelId="{878CEB12-9AB9-4A83-BB16-9EF13E5C7496}" type="pres">
      <dgm:prSet presAssocID="{AF98F57D-C60E-4BE8-9E28-B44572DECFC0}" presName="composite3" presStyleCnt="0"/>
      <dgm:spPr/>
    </dgm:pt>
    <dgm:pt modelId="{3214B85C-16E9-4D7B-86CF-8D99C755FD9B}" type="pres">
      <dgm:prSet presAssocID="{AF98F57D-C60E-4BE8-9E28-B44572DECFC0}" presName="background3" presStyleLbl="node3" presStyleIdx="1" presStyleCnt="2"/>
      <dgm:spPr/>
    </dgm:pt>
    <dgm:pt modelId="{C8E8B78C-CA5F-4962-91A0-82AF8918D947}" type="pres">
      <dgm:prSet presAssocID="{AF98F57D-C60E-4BE8-9E28-B44572DECFC0}" presName="text3" presStyleLbl="fgAcc3" presStyleIdx="1" presStyleCnt="2">
        <dgm:presLayoutVars>
          <dgm:chPref val="3"/>
        </dgm:presLayoutVars>
      </dgm:prSet>
      <dgm:spPr/>
      <dgm:t>
        <a:bodyPr/>
        <a:lstStyle/>
        <a:p>
          <a:endParaRPr lang="en-GB"/>
        </a:p>
      </dgm:t>
    </dgm:pt>
    <dgm:pt modelId="{F300F77E-44A9-45D6-AEB6-748589030182}" type="pres">
      <dgm:prSet presAssocID="{AF98F57D-C60E-4BE8-9E28-B44572DECFC0}" presName="hierChild4" presStyleCnt="0"/>
      <dgm:spPr/>
    </dgm:pt>
    <dgm:pt modelId="{6780F9FE-BD4F-449F-AFE3-A32B96FA6236}" type="pres">
      <dgm:prSet presAssocID="{E84ADBDC-9A81-4BF7-83E7-16673C5B0993}" presName="Name23" presStyleLbl="parChTrans1D4" presStyleIdx="1" presStyleCnt="2"/>
      <dgm:spPr/>
      <dgm:t>
        <a:bodyPr/>
        <a:lstStyle/>
        <a:p>
          <a:endParaRPr lang="en-GB"/>
        </a:p>
      </dgm:t>
    </dgm:pt>
    <dgm:pt modelId="{57CA91A1-3535-4BCD-BF46-25C31F8D749D}" type="pres">
      <dgm:prSet presAssocID="{8BAC9AE8-A026-4FE8-8F28-733C1E4B7F6B}" presName="hierRoot4" presStyleCnt="0"/>
      <dgm:spPr/>
    </dgm:pt>
    <dgm:pt modelId="{7E52E483-15FD-439C-8450-DE0ADB5F4C44}" type="pres">
      <dgm:prSet presAssocID="{8BAC9AE8-A026-4FE8-8F28-733C1E4B7F6B}" presName="composite4" presStyleCnt="0"/>
      <dgm:spPr/>
    </dgm:pt>
    <dgm:pt modelId="{45F28D98-11EA-486E-BEEC-B08704E61D6D}" type="pres">
      <dgm:prSet presAssocID="{8BAC9AE8-A026-4FE8-8F28-733C1E4B7F6B}" presName="background4" presStyleLbl="node4" presStyleIdx="1" presStyleCnt="2"/>
      <dgm:spPr/>
    </dgm:pt>
    <dgm:pt modelId="{E8ADBB91-1731-4960-870C-98ADFFCDBE78}" type="pres">
      <dgm:prSet presAssocID="{8BAC9AE8-A026-4FE8-8F28-733C1E4B7F6B}" presName="text4" presStyleLbl="fgAcc4" presStyleIdx="1" presStyleCnt="2">
        <dgm:presLayoutVars>
          <dgm:chPref val="3"/>
        </dgm:presLayoutVars>
      </dgm:prSet>
      <dgm:spPr/>
      <dgm:t>
        <a:bodyPr/>
        <a:lstStyle/>
        <a:p>
          <a:endParaRPr lang="en-GB"/>
        </a:p>
      </dgm:t>
    </dgm:pt>
    <dgm:pt modelId="{CD6923CF-0B3B-4423-8A51-5494C0F92782}" type="pres">
      <dgm:prSet presAssocID="{8BAC9AE8-A026-4FE8-8F28-733C1E4B7F6B}" presName="hierChild5" presStyleCnt="0"/>
      <dgm:spPr/>
    </dgm:pt>
  </dgm:ptLst>
  <dgm:cxnLst>
    <dgm:cxn modelId="{1AE49C78-6D00-4B56-8178-9842227133E7}" srcId="{8D4CAD16-ACE6-4181-8BDE-8722F1D7F37F}" destId="{C9E79065-AD82-4F26-9D19-44DE5E7959DC}" srcOrd="1" destOrd="0" parTransId="{BB0EC909-D98F-455B-AE95-5DF51B54F560}" sibTransId="{0AC5438E-236C-436F-84BC-31047F60DB1D}"/>
    <dgm:cxn modelId="{D022076D-3FD1-46B9-A67A-42DCB5EDED74}" type="presOf" srcId="{FBDD953A-D94E-4646-B4BB-A46BE55E4957}" destId="{F04E3726-63A0-41B5-B8FB-05590B03CCA8}" srcOrd="0" destOrd="0" presId="urn:microsoft.com/office/officeart/2005/8/layout/hierarchy1"/>
    <dgm:cxn modelId="{8853F8F0-B725-46E1-947D-4AF9C1708195}" type="presOf" srcId="{78B6AE8D-9079-42A5-9AD2-200CEA4A116E}" destId="{5B20CA6E-E1AC-42CF-9F89-B760E23C03F1}" srcOrd="0" destOrd="0" presId="urn:microsoft.com/office/officeart/2005/8/layout/hierarchy1"/>
    <dgm:cxn modelId="{C77DB037-58D2-45F7-820A-D70516DE8906}" type="presOf" srcId="{FA76D9A9-B047-42ED-827A-D612292F04F4}" destId="{0D1AD577-7821-4FF9-9A62-EC36B565EE79}" srcOrd="0" destOrd="0" presId="urn:microsoft.com/office/officeart/2005/8/layout/hierarchy1"/>
    <dgm:cxn modelId="{EC63D3FC-EB2A-49F3-9274-E14CEC16E3C1}" type="presOf" srcId="{E84ADBDC-9A81-4BF7-83E7-16673C5B0993}" destId="{6780F9FE-BD4F-449F-AFE3-A32B96FA6236}" srcOrd="0" destOrd="0" presId="urn:microsoft.com/office/officeart/2005/8/layout/hierarchy1"/>
    <dgm:cxn modelId="{766E4FAE-1152-4596-BC5B-FB3CA75B7E44}" type="presOf" srcId="{BB0EC909-D98F-455B-AE95-5DF51B54F560}" destId="{7D59CBAF-E8D8-41FD-8798-7B1A3C77CF46}" srcOrd="0" destOrd="0" presId="urn:microsoft.com/office/officeart/2005/8/layout/hierarchy1"/>
    <dgm:cxn modelId="{4B45E0F9-3019-475B-B2FE-467EF9D74860}" srcId="{AF98F57D-C60E-4BE8-9E28-B44572DECFC0}" destId="{8BAC9AE8-A026-4FE8-8F28-733C1E4B7F6B}" srcOrd="0" destOrd="0" parTransId="{E84ADBDC-9A81-4BF7-83E7-16673C5B0993}" sibTransId="{947A18C6-7EF4-447E-A539-79DC6C9CF45B}"/>
    <dgm:cxn modelId="{DBF2DC00-C712-4EE0-850A-E3DCEC3E7617}" type="presOf" srcId="{6AA34D2B-B4DA-400A-B85E-2AF8325F459D}" destId="{E13174C4-509D-466C-BCF8-DACACF4C96EB}" srcOrd="0" destOrd="0" presId="urn:microsoft.com/office/officeart/2005/8/layout/hierarchy1"/>
    <dgm:cxn modelId="{F10559F2-9614-4D52-BDF2-EAFA78E23759}" type="presOf" srcId="{C4755895-14EA-4AE3-B7EF-CDA720F357DB}" destId="{E1E14F9F-0072-495A-8624-5C753D14A0A0}" srcOrd="0" destOrd="0" presId="urn:microsoft.com/office/officeart/2005/8/layout/hierarchy1"/>
    <dgm:cxn modelId="{5548E558-9B6C-4D34-AFB0-E869B55B5272}" srcId="{A5CBDCD6-93F3-4323-8CA8-7805381DB421}" destId="{8D4CAD16-ACE6-4181-8BDE-8722F1D7F37F}" srcOrd="0" destOrd="0" parTransId="{27F3E869-E6E8-4CAF-A543-CBF29DC53585}" sibTransId="{E2FD79BA-31B6-43FE-9846-429B4583A161}"/>
    <dgm:cxn modelId="{952DB2D5-DFCF-437A-969C-B71BCE42A45C}" type="presOf" srcId="{C9E79065-AD82-4F26-9D19-44DE5E7959DC}" destId="{F03193D0-8765-4018-8D24-4E945C882C4A}" srcOrd="0" destOrd="0" presId="urn:microsoft.com/office/officeart/2005/8/layout/hierarchy1"/>
    <dgm:cxn modelId="{A3D1B088-D27B-4478-B784-6D4A4253E1A0}" type="presOf" srcId="{F24E6F92-833F-441F-B3D2-F64B985F536B}" destId="{C063547E-5958-4E37-8876-E242EDEE7CFF}" srcOrd="0" destOrd="0" presId="urn:microsoft.com/office/officeart/2005/8/layout/hierarchy1"/>
    <dgm:cxn modelId="{3DCA0C3F-E049-416E-AB27-CC905392DB89}" type="presOf" srcId="{8D4CAD16-ACE6-4181-8BDE-8722F1D7F37F}" destId="{A418EB76-1BAD-4D55-8563-CF97E29F90CF}" srcOrd="0" destOrd="0" presId="urn:microsoft.com/office/officeart/2005/8/layout/hierarchy1"/>
    <dgm:cxn modelId="{02F7F50B-1E5F-45F7-8D4B-E09091678917}" srcId="{8D4CAD16-ACE6-4181-8BDE-8722F1D7F37F}" destId="{FA76D9A9-B047-42ED-827A-D612292F04F4}" srcOrd="0" destOrd="0" parTransId="{C4755895-14EA-4AE3-B7EF-CDA720F357DB}" sibTransId="{DB67C7FC-8D41-45F1-BEDF-EB8E091FA8D4}"/>
    <dgm:cxn modelId="{E60A60E4-9EBC-416B-84C3-C66BFEC5E743}" type="presOf" srcId="{AF98F57D-C60E-4BE8-9E28-B44572DECFC0}" destId="{C8E8B78C-CA5F-4962-91A0-82AF8918D947}" srcOrd="0" destOrd="0" presId="urn:microsoft.com/office/officeart/2005/8/layout/hierarchy1"/>
    <dgm:cxn modelId="{3994EAE7-D3ED-4B0D-BD50-94CFD28AC1DE}" type="presOf" srcId="{8BAC9AE8-A026-4FE8-8F28-733C1E4B7F6B}" destId="{E8ADBB91-1731-4960-870C-98ADFFCDBE78}" srcOrd="0" destOrd="0" presId="urn:microsoft.com/office/officeart/2005/8/layout/hierarchy1"/>
    <dgm:cxn modelId="{D0BBCBDD-384D-4E8B-972A-615C791D2D83}" srcId="{FBDD953A-D94E-4646-B4BB-A46BE55E4957}" destId="{78B6AE8D-9079-42A5-9AD2-200CEA4A116E}" srcOrd="0" destOrd="0" parTransId="{F24E6F92-833F-441F-B3D2-F64B985F536B}" sibTransId="{030F8926-25C3-4586-BD2A-55E5E7B7EAE1}"/>
    <dgm:cxn modelId="{A84FF162-C2E8-411C-8B76-4304C0CAFE3F}" srcId="{FA76D9A9-B047-42ED-827A-D612292F04F4}" destId="{FBDD953A-D94E-4646-B4BB-A46BE55E4957}" srcOrd="0" destOrd="0" parTransId="{6AA34D2B-B4DA-400A-B85E-2AF8325F459D}" sibTransId="{7165ADE3-C3E8-4712-877E-0D1658990BDD}"/>
    <dgm:cxn modelId="{98C5AEDB-54C2-4449-849F-73B27E564832}" type="presOf" srcId="{D865A59E-938B-4568-A2A1-9D869E3428C3}" destId="{9FE36976-E8E3-4D7F-820A-128F46D5A125}" srcOrd="0" destOrd="0" presId="urn:microsoft.com/office/officeart/2005/8/layout/hierarchy1"/>
    <dgm:cxn modelId="{B625C1CB-FE1B-4E60-B7E8-CA2EC7409997}" srcId="{C9E79065-AD82-4F26-9D19-44DE5E7959DC}" destId="{AF98F57D-C60E-4BE8-9E28-B44572DECFC0}" srcOrd="0" destOrd="0" parTransId="{D865A59E-938B-4568-A2A1-9D869E3428C3}" sibTransId="{03C02BB9-0083-43F6-9278-0BB233922579}"/>
    <dgm:cxn modelId="{590E0CF3-32AB-49B4-AF4A-0AE5AA58408F}" type="presOf" srcId="{A5CBDCD6-93F3-4323-8CA8-7805381DB421}" destId="{E49CB7CA-0AFA-4E81-BA7A-F4D3CB29CD5B}" srcOrd="0" destOrd="0" presId="urn:microsoft.com/office/officeart/2005/8/layout/hierarchy1"/>
    <dgm:cxn modelId="{5EE21A75-9C7A-466D-880E-B8C886508E2B}" type="presParOf" srcId="{E49CB7CA-0AFA-4E81-BA7A-F4D3CB29CD5B}" destId="{199A41D0-CBCF-49B1-997C-FBF7D76D4D5B}" srcOrd="0" destOrd="0" presId="urn:microsoft.com/office/officeart/2005/8/layout/hierarchy1"/>
    <dgm:cxn modelId="{836C1351-8F02-45F9-80E4-C99CE2F14812}" type="presParOf" srcId="{199A41D0-CBCF-49B1-997C-FBF7D76D4D5B}" destId="{70870456-DA9E-499E-8E1E-1FF04F7F7927}" srcOrd="0" destOrd="0" presId="urn:microsoft.com/office/officeart/2005/8/layout/hierarchy1"/>
    <dgm:cxn modelId="{6AB18A71-BA0C-4741-893E-77685EB55E0E}" type="presParOf" srcId="{70870456-DA9E-499E-8E1E-1FF04F7F7927}" destId="{0CD2A432-1DC8-4398-AA32-9558353A4F53}" srcOrd="0" destOrd="0" presId="urn:microsoft.com/office/officeart/2005/8/layout/hierarchy1"/>
    <dgm:cxn modelId="{38B830A7-A397-495D-8E04-DF5F246C918E}" type="presParOf" srcId="{70870456-DA9E-499E-8E1E-1FF04F7F7927}" destId="{A418EB76-1BAD-4D55-8563-CF97E29F90CF}" srcOrd="1" destOrd="0" presId="urn:microsoft.com/office/officeart/2005/8/layout/hierarchy1"/>
    <dgm:cxn modelId="{8EECDEB7-DAE6-4451-B68B-CCE1E00BD6CE}" type="presParOf" srcId="{199A41D0-CBCF-49B1-997C-FBF7D76D4D5B}" destId="{10CCC7DA-7FDC-4257-85E5-649A39B1E076}" srcOrd="1" destOrd="0" presId="urn:microsoft.com/office/officeart/2005/8/layout/hierarchy1"/>
    <dgm:cxn modelId="{0052FB4A-D53E-404E-989E-4A93B4B739E7}" type="presParOf" srcId="{10CCC7DA-7FDC-4257-85E5-649A39B1E076}" destId="{E1E14F9F-0072-495A-8624-5C753D14A0A0}" srcOrd="0" destOrd="0" presId="urn:microsoft.com/office/officeart/2005/8/layout/hierarchy1"/>
    <dgm:cxn modelId="{17E56A19-27FE-46CC-BFF9-B87FBE026F43}" type="presParOf" srcId="{10CCC7DA-7FDC-4257-85E5-649A39B1E076}" destId="{974A6ED0-882A-4FC7-9B51-C50B6CB63FCB}" srcOrd="1" destOrd="0" presId="urn:microsoft.com/office/officeart/2005/8/layout/hierarchy1"/>
    <dgm:cxn modelId="{1F58AD91-20BE-4815-AB20-7392F64A16B2}" type="presParOf" srcId="{974A6ED0-882A-4FC7-9B51-C50B6CB63FCB}" destId="{CEA7FDD7-5151-426C-81CA-29345E1C255A}" srcOrd="0" destOrd="0" presId="urn:microsoft.com/office/officeart/2005/8/layout/hierarchy1"/>
    <dgm:cxn modelId="{B2E6A71A-A1B6-4F8A-8CB8-ABC602F97117}" type="presParOf" srcId="{CEA7FDD7-5151-426C-81CA-29345E1C255A}" destId="{2E8B30D9-7C77-43F8-8B77-FEB980F39F2C}" srcOrd="0" destOrd="0" presId="urn:microsoft.com/office/officeart/2005/8/layout/hierarchy1"/>
    <dgm:cxn modelId="{821F10DC-F1F9-48A2-B4CD-AC84328421CD}" type="presParOf" srcId="{CEA7FDD7-5151-426C-81CA-29345E1C255A}" destId="{0D1AD577-7821-4FF9-9A62-EC36B565EE79}" srcOrd="1" destOrd="0" presId="urn:microsoft.com/office/officeart/2005/8/layout/hierarchy1"/>
    <dgm:cxn modelId="{24586B7E-D475-4A1B-BF95-1094370CE4FE}" type="presParOf" srcId="{974A6ED0-882A-4FC7-9B51-C50B6CB63FCB}" destId="{670848B5-A6B5-4EE2-960B-E15BD15BE8D4}" srcOrd="1" destOrd="0" presId="urn:microsoft.com/office/officeart/2005/8/layout/hierarchy1"/>
    <dgm:cxn modelId="{7B531478-8232-4F5C-91A3-76153A0F22E4}" type="presParOf" srcId="{670848B5-A6B5-4EE2-960B-E15BD15BE8D4}" destId="{E13174C4-509D-466C-BCF8-DACACF4C96EB}" srcOrd="0" destOrd="0" presId="urn:microsoft.com/office/officeart/2005/8/layout/hierarchy1"/>
    <dgm:cxn modelId="{1290CF7C-A351-47BF-894B-E36CAE11E7A1}" type="presParOf" srcId="{670848B5-A6B5-4EE2-960B-E15BD15BE8D4}" destId="{F63909AC-505B-4A90-9774-99DEE88C243A}" srcOrd="1" destOrd="0" presId="urn:microsoft.com/office/officeart/2005/8/layout/hierarchy1"/>
    <dgm:cxn modelId="{CDB07A8C-812E-472E-B20D-85EDC655F6D1}" type="presParOf" srcId="{F63909AC-505B-4A90-9774-99DEE88C243A}" destId="{0B6B7D4A-3BAD-4BA3-AA38-4AE68F4CEF89}" srcOrd="0" destOrd="0" presId="urn:microsoft.com/office/officeart/2005/8/layout/hierarchy1"/>
    <dgm:cxn modelId="{48B9ADAB-CCC2-4604-9B5C-D6369A6D87CD}" type="presParOf" srcId="{0B6B7D4A-3BAD-4BA3-AA38-4AE68F4CEF89}" destId="{EA4351FF-ADB8-447C-AFB7-E3D80A1E38A2}" srcOrd="0" destOrd="0" presId="urn:microsoft.com/office/officeart/2005/8/layout/hierarchy1"/>
    <dgm:cxn modelId="{B89E9816-E48A-46B0-AF33-1A4DC810B214}" type="presParOf" srcId="{0B6B7D4A-3BAD-4BA3-AA38-4AE68F4CEF89}" destId="{F04E3726-63A0-41B5-B8FB-05590B03CCA8}" srcOrd="1" destOrd="0" presId="urn:microsoft.com/office/officeart/2005/8/layout/hierarchy1"/>
    <dgm:cxn modelId="{D900C101-0F2C-4C9E-834F-9F236EB002A1}" type="presParOf" srcId="{F63909AC-505B-4A90-9774-99DEE88C243A}" destId="{A443A0DC-FE3E-4F4E-82B2-2933A341229D}" srcOrd="1" destOrd="0" presId="urn:microsoft.com/office/officeart/2005/8/layout/hierarchy1"/>
    <dgm:cxn modelId="{5452ECD8-B952-4076-854F-CAFDCA075B5F}" type="presParOf" srcId="{A443A0DC-FE3E-4F4E-82B2-2933A341229D}" destId="{C063547E-5958-4E37-8876-E242EDEE7CFF}" srcOrd="0" destOrd="0" presId="urn:microsoft.com/office/officeart/2005/8/layout/hierarchy1"/>
    <dgm:cxn modelId="{124B044D-E460-4853-83EA-9393FB6A0959}" type="presParOf" srcId="{A443A0DC-FE3E-4F4E-82B2-2933A341229D}" destId="{083BF98D-6623-487B-BC90-B0F6D6AFC86B}" srcOrd="1" destOrd="0" presId="urn:microsoft.com/office/officeart/2005/8/layout/hierarchy1"/>
    <dgm:cxn modelId="{9C7ABCF8-7A5D-4786-8CE0-FA2A870FFB1E}" type="presParOf" srcId="{083BF98D-6623-487B-BC90-B0F6D6AFC86B}" destId="{288E1A69-5FAC-4825-91F5-017B2551F521}" srcOrd="0" destOrd="0" presId="urn:microsoft.com/office/officeart/2005/8/layout/hierarchy1"/>
    <dgm:cxn modelId="{9DBDAD8B-35A3-4BBA-AFBA-9C944AD8D3AF}" type="presParOf" srcId="{288E1A69-5FAC-4825-91F5-017B2551F521}" destId="{C46CBB83-AC73-4DC3-AA7D-6A8A629BA151}" srcOrd="0" destOrd="0" presId="urn:microsoft.com/office/officeart/2005/8/layout/hierarchy1"/>
    <dgm:cxn modelId="{25E32210-870C-42C1-BED6-5A3F909414B0}" type="presParOf" srcId="{288E1A69-5FAC-4825-91F5-017B2551F521}" destId="{5B20CA6E-E1AC-42CF-9F89-B760E23C03F1}" srcOrd="1" destOrd="0" presId="urn:microsoft.com/office/officeart/2005/8/layout/hierarchy1"/>
    <dgm:cxn modelId="{1FF67123-2A63-4755-A9A5-CDAB34BAFDF9}" type="presParOf" srcId="{083BF98D-6623-487B-BC90-B0F6D6AFC86B}" destId="{5174729F-169F-421A-90AC-92073BFF356D}" srcOrd="1" destOrd="0" presId="urn:microsoft.com/office/officeart/2005/8/layout/hierarchy1"/>
    <dgm:cxn modelId="{19486249-0BE5-49E8-A033-6C861FCAD18B}" type="presParOf" srcId="{10CCC7DA-7FDC-4257-85E5-649A39B1E076}" destId="{7D59CBAF-E8D8-41FD-8798-7B1A3C77CF46}" srcOrd="2" destOrd="0" presId="urn:microsoft.com/office/officeart/2005/8/layout/hierarchy1"/>
    <dgm:cxn modelId="{A50EE928-ABD8-4300-9010-90616D01E636}" type="presParOf" srcId="{10CCC7DA-7FDC-4257-85E5-649A39B1E076}" destId="{A343B0BA-4817-41ED-ADD1-402A51DA8E3D}" srcOrd="3" destOrd="0" presId="urn:microsoft.com/office/officeart/2005/8/layout/hierarchy1"/>
    <dgm:cxn modelId="{67D15AB4-0E65-46AC-8289-CF6CFD002C90}" type="presParOf" srcId="{A343B0BA-4817-41ED-ADD1-402A51DA8E3D}" destId="{29061F06-661E-48D2-9389-38CC466946C5}" srcOrd="0" destOrd="0" presId="urn:microsoft.com/office/officeart/2005/8/layout/hierarchy1"/>
    <dgm:cxn modelId="{37D48914-3CCE-43AF-AD20-4C25A62C5CDD}" type="presParOf" srcId="{29061F06-661E-48D2-9389-38CC466946C5}" destId="{245394DF-F4F5-4519-9886-C09265B26A4F}" srcOrd="0" destOrd="0" presId="urn:microsoft.com/office/officeart/2005/8/layout/hierarchy1"/>
    <dgm:cxn modelId="{7A9B0A7C-538E-49EF-AC06-5EE3F72BC95F}" type="presParOf" srcId="{29061F06-661E-48D2-9389-38CC466946C5}" destId="{F03193D0-8765-4018-8D24-4E945C882C4A}" srcOrd="1" destOrd="0" presId="urn:microsoft.com/office/officeart/2005/8/layout/hierarchy1"/>
    <dgm:cxn modelId="{E784A1FB-4618-4C1A-AF9A-9E6D70A982E6}" type="presParOf" srcId="{A343B0BA-4817-41ED-ADD1-402A51DA8E3D}" destId="{BF3B1D01-8BDC-4BAB-9880-C39369362D7D}" srcOrd="1" destOrd="0" presId="urn:microsoft.com/office/officeart/2005/8/layout/hierarchy1"/>
    <dgm:cxn modelId="{243CFEA3-1BFD-4B59-8178-A0CECF876AA9}" type="presParOf" srcId="{BF3B1D01-8BDC-4BAB-9880-C39369362D7D}" destId="{9FE36976-E8E3-4D7F-820A-128F46D5A125}" srcOrd="0" destOrd="0" presId="urn:microsoft.com/office/officeart/2005/8/layout/hierarchy1"/>
    <dgm:cxn modelId="{B87E42AE-54D5-4DF3-BC45-B613152EB02D}" type="presParOf" srcId="{BF3B1D01-8BDC-4BAB-9880-C39369362D7D}" destId="{A5809B29-5BC1-4CEC-9310-3DF8D7F01FC9}" srcOrd="1" destOrd="0" presId="urn:microsoft.com/office/officeart/2005/8/layout/hierarchy1"/>
    <dgm:cxn modelId="{2448E1F9-5607-48E1-9CE8-4E65DB8EB743}" type="presParOf" srcId="{A5809B29-5BC1-4CEC-9310-3DF8D7F01FC9}" destId="{878CEB12-9AB9-4A83-BB16-9EF13E5C7496}" srcOrd="0" destOrd="0" presId="urn:microsoft.com/office/officeart/2005/8/layout/hierarchy1"/>
    <dgm:cxn modelId="{F83D0FAC-806C-4775-9950-131E55F57745}" type="presParOf" srcId="{878CEB12-9AB9-4A83-BB16-9EF13E5C7496}" destId="{3214B85C-16E9-4D7B-86CF-8D99C755FD9B}" srcOrd="0" destOrd="0" presId="urn:microsoft.com/office/officeart/2005/8/layout/hierarchy1"/>
    <dgm:cxn modelId="{5300B04E-7CC9-4F54-8C52-27684B23D11B}" type="presParOf" srcId="{878CEB12-9AB9-4A83-BB16-9EF13E5C7496}" destId="{C8E8B78C-CA5F-4962-91A0-82AF8918D947}" srcOrd="1" destOrd="0" presId="urn:microsoft.com/office/officeart/2005/8/layout/hierarchy1"/>
    <dgm:cxn modelId="{26337DDB-88A7-45C8-80F4-2EA8EA06CF9D}" type="presParOf" srcId="{A5809B29-5BC1-4CEC-9310-3DF8D7F01FC9}" destId="{F300F77E-44A9-45D6-AEB6-748589030182}" srcOrd="1" destOrd="0" presId="urn:microsoft.com/office/officeart/2005/8/layout/hierarchy1"/>
    <dgm:cxn modelId="{71B92A7F-49B9-4AFF-8638-4228A11E17F4}" type="presParOf" srcId="{F300F77E-44A9-45D6-AEB6-748589030182}" destId="{6780F9FE-BD4F-449F-AFE3-A32B96FA6236}" srcOrd="0" destOrd="0" presId="urn:microsoft.com/office/officeart/2005/8/layout/hierarchy1"/>
    <dgm:cxn modelId="{7041BA66-C304-4909-AAF8-2341E017B8FC}" type="presParOf" srcId="{F300F77E-44A9-45D6-AEB6-748589030182}" destId="{57CA91A1-3535-4BCD-BF46-25C31F8D749D}" srcOrd="1" destOrd="0" presId="urn:microsoft.com/office/officeart/2005/8/layout/hierarchy1"/>
    <dgm:cxn modelId="{657F50ED-55F0-4CAA-B28A-DEA3CB3F9CF6}" type="presParOf" srcId="{57CA91A1-3535-4BCD-BF46-25C31F8D749D}" destId="{7E52E483-15FD-439C-8450-DE0ADB5F4C44}" srcOrd="0" destOrd="0" presId="urn:microsoft.com/office/officeart/2005/8/layout/hierarchy1"/>
    <dgm:cxn modelId="{87A14D0D-9CC9-4575-AE5D-21CD92079D31}" type="presParOf" srcId="{7E52E483-15FD-439C-8450-DE0ADB5F4C44}" destId="{45F28D98-11EA-486E-BEEC-B08704E61D6D}" srcOrd="0" destOrd="0" presId="urn:microsoft.com/office/officeart/2005/8/layout/hierarchy1"/>
    <dgm:cxn modelId="{BAA2D6C7-835B-43EC-B5A4-7B34944D5352}" type="presParOf" srcId="{7E52E483-15FD-439C-8450-DE0ADB5F4C44}" destId="{E8ADBB91-1731-4960-870C-98ADFFCDBE78}" srcOrd="1" destOrd="0" presId="urn:microsoft.com/office/officeart/2005/8/layout/hierarchy1"/>
    <dgm:cxn modelId="{DD25C07D-24C8-42EE-8968-75CA0836AA5B}" type="presParOf" srcId="{57CA91A1-3535-4BCD-BF46-25C31F8D749D}" destId="{CD6923CF-0B3B-4423-8A51-5494C0F9278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E3F690B-5044-4B42-ABAF-E04BE57E1003}"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GB"/>
        </a:p>
      </dgm:t>
    </dgm:pt>
    <dgm:pt modelId="{3CADB634-1B7A-4405-A705-DEA0521818E2}">
      <dgm:prSet/>
      <dgm:spPr/>
      <dgm:t>
        <a:bodyPr/>
        <a:lstStyle/>
        <a:p>
          <a:pPr rtl="0"/>
          <a:r>
            <a:rPr lang="en-GB"/>
            <a:t>Notice u/s 148 of Act</a:t>
          </a:r>
        </a:p>
      </dgm:t>
    </dgm:pt>
    <dgm:pt modelId="{A1968D75-BCB3-4174-90A5-B241B5E92D80}" type="parTrans" cxnId="{3F55F3FB-96C4-4668-9895-EB69F700FF12}">
      <dgm:prSet/>
      <dgm:spPr/>
      <dgm:t>
        <a:bodyPr/>
        <a:lstStyle/>
        <a:p>
          <a:endParaRPr lang="en-GB"/>
        </a:p>
      </dgm:t>
    </dgm:pt>
    <dgm:pt modelId="{9394EBB1-8E50-4452-A0A5-9169F210614A}" type="sibTrans" cxnId="{3F55F3FB-96C4-4668-9895-EB69F700FF12}">
      <dgm:prSet/>
      <dgm:spPr/>
      <dgm:t>
        <a:bodyPr/>
        <a:lstStyle/>
        <a:p>
          <a:endParaRPr lang="en-GB"/>
        </a:p>
      </dgm:t>
    </dgm:pt>
    <dgm:pt modelId="{FBC8A80C-7211-456B-90EE-FF4AE3DBF6C3}">
      <dgm:prSet/>
      <dgm:spPr/>
      <dgm:t>
        <a:bodyPr/>
        <a:lstStyle/>
        <a:p>
          <a:pPr rtl="0"/>
          <a:r>
            <a:rPr lang="en-GB" dirty="0"/>
            <a:t>To be issued by FAO</a:t>
          </a:r>
        </a:p>
      </dgm:t>
    </dgm:pt>
    <dgm:pt modelId="{7DBE03D7-24AB-460B-9073-052827507299}" type="parTrans" cxnId="{8D2487A4-533E-4AE1-9C4D-A52459FB47AF}">
      <dgm:prSet/>
      <dgm:spPr/>
      <dgm:t>
        <a:bodyPr/>
        <a:lstStyle/>
        <a:p>
          <a:endParaRPr lang="en-GB"/>
        </a:p>
      </dgm:t>
    </dgm:pt>
    <dgm:pt modelId="{3AFB0F47-BB7B-4544-A249-0AF24A3A6FBD}" type="sibTrans" cxnId="{8D2487A4-533E-4AE1-9C4D-A52459FB47AF}">
      <dgm:prSet/>
      <dgm:spPr/>
      <dgm:t>
        <a:bodyPr/>
        <a:lstStyle/>
        <a:p>
          <a:endParaRPr lang="en-GB"/>
        </a:p>
      </dgm:t>
    </dgm:pt>
    <dgm:pt modelId="{DC0D2727-A5CA-4E5A-9CE5-315BF9DBCFBA}">
      <dgm:prSet/>
      <dgm:spPr/>
      <dgm:t>
        <a:bodyPr/>
        <a:lstStyle/>
        <a:p>
          <a:pPr rtl="0"/>
          <a:r>
            <a:rPr lang="en-GB" dirty="0"/>
            <a:t>Incorrect information</a:t>
          </a:r>
        </a:p>
      </dgm:t>
    </dgm:pt>
    <dgm:pt modelId="{F18B9BC9-77FB-4F16-A73F-220E168136A1}" type="parTrans" cxnId="{D38EB418-3D2A-4BBA-8B7A-2FAFEE61A736}">
      <dgm:prSet/>
      <dgm:spPr/>
      <dgm:t>
        <a:bodyPr/>
        <a:lstStyle/>
        <a:p>
          <a:endParaRPr lang="en-GB"/>
        </a:p>
      </dgm:t>
    </dgm:pt>
    <dgm:pt modelId="{0D56DD2F-23ED-4845-8FF7-993E131CF855}" type="sibTrans" cxnId="{D38EB418-3D2A-4BBA-8B7A-2FAFEE61A736}">
      <dgm:prSet/>
      <dgm:spPr/>
      <dgm:t>
        <a:bodyPr/>
        <a:lstStyle/>
        <a:p>
          <a:endParaRPr lang="en-GB"/>
        </a:p>
      </dgm:t>
    </dgm:pt>
    <dgm:pt modelId="{F3191861-D7E7-4126-AE98-5A6908F1A52F}">
      <dgm:prSet/>
      <dgm:spPr/>
      <dgm:t>
        <a:bodyPr/>
        <a:lstStyle/>
        <a:p>
          <a:pPr rtl="0"/>
          <a:r>
            <a:rPr lang="en-GB" dirty="0"/>
            <a:t>Reasons state X party actual Y party</a:t>
          </a:r>
        </a:p>
      </dgm:t>
    </dgm:pt>
    <dgm:pt modelId="{1CC28876-5D11-4076-A280-ABC05A8B17C7}" type="parTrans" cxnId="{DA322104-37E3-4E4C-ABA7-FA7109A1D22B}">
      <dgm:prSet/>
      <dgm:spPr/>
      <dgm:t>
        <a:bodyPr/>
        <a:lstStyle/>
        <a:p>
          <a:endParaRPr lang="en-GB"/>
        </a:p>
      </dgm:t>
    </dgm:pt>
    <dgm:pt modelId="{917D1940-92E9-4504-B998-804D6006F3E3}" type="sibTrans" cxnId="{DA322104-37E3-4E4C-ABA7-FA7109A1D22B}">
      <dgm:prSet/>
      <dgm:spPr/>
      <dgm:t>
        <a:bodyPr/>
        <a:lstStyle/>
        <a:p>
          <a:endParaRPr lang="en-GB"/>
        </a:p>
      </dgm:t>
    </dgm:pt>
    <dgm:pt modelId="{BF9F4504-3D58-4DA0-8167-F5AB02D46625}">
      <dgm:prSet/>
      <dgm:spPr/>
      <dgm:t>
        <a:bodyPr/>
        <a:lstStyle/>
        <a:p>
          <a:pPr rtl="0"/>
          <a:r>
            <a:rPr lang="en-GB"/>
            <a:t>Approval u/s 151</a:t>
          </a:r>
        </a:p>
      </dgm:t>
    </dgm:pt>
    <dgm:pt modelId="{3C6B36C2-5639-4364-82EF-ABEE5C731DBC}" type="parTrans" cxnId="{193ECFC9-3C47-4BFF-ADB0-0C2070D40CAA}">
      <dgm:prSet/>
      <dgm:spPr/>
      <dgm:t>
        <a:bodyPr/>
        <a:lstStyle/>
        <a:p>
          <a:endParaRPr lang="en-GB"/>
        </a:p>
      </dgm:t>
    </dgm:pt>
    <dgm:pt modelId="{6543A454-CB1B-4C69-8F21-49DACB5BD00F}" type="sibTrans" cxnId="{193ECFC9-3C47-4BFF-ADB0-0C2070D40CAA}">
      <dgm:prSet/>
      <dgm:spPr/>
      <dgm:t>
        <a:bodyPr/>
        <a:lstStyle/>
        <a:p>
          <a:endParaRPr lang="en-GB"/>
        </a:p>
      </dgm:t>
    </dgm:pt>
    <dgm:pt modelId="{16D20A6C-E22B-46DD-89F0-28FCDD8A8EC4}">
      <dgm:prSet/>
      <dgm:spPr/>
      <dgm:t>
        <a:bodyPr/>
        <a:lstStyle/>
        <a:p>
          <a:pPr rtl="0"/>
          <a:r>
            <a:rPr lang="en-GB"/>
            <a:t>Specified authority</a:t>
          </a:r>
        </a:p>
      </dgm:t>
    </dgm:pt>
    <dgm:pt modelId="{47BBA6D3-219E-447F-8B39-8275889B7513}" type="parTrans" cxnId="{E6805BD7-CAAB-43A5-A69A-49628413C6D1}">
      <dgm:prSet/>
      <dgm:spPr/>
      <dgm:t>
        <a:bodyPr/>
        <a:lstStyle/>
        <a:p>
          <a:endParaRPr lang="en-GB"/>
        </a:p>
      </dgm:t>
    </dgm:pt>
    <dgm:pt modelId="{B3F890CE-B809-4B24-8EB8-773B7373C356}" type="sibTrans" cxnId="{E6805BD7-CAAB-43A5-A69A-49628413C6D1}">
      <dgm:prSet/>
      <dgm:spPr/>
      <dgm:t>
        <a:bodyPr/>
        <a:lstStyle/>
        <a:p>
          <a:endParaRPr lang="en-GB"/>
        </a:p>
      </dgm:t>
    </dgm:pt>
    <dgm:pt modelId="{818B008B-9A5A-42D1-9BB0-481794ACAADE}">
      <dgm:prSet/>
      <dgm:spPr/>
      <dgm:t>
        <a:bodyPr/>
        <a:lstStyle/>
        <a:p>
          <a:pPr rtl="0"/>
          <a:r>
            <a:rPr lang="en-GB" dirty="0"/>
            <a:t>Mechanical approval</a:t>
          </a:r>
        </a:p>
      </dgm:t>
    </dgm:pt>
    <dgm:pt modelId="{D0441D25-6A09-4FED-A00D-5BA5473D4A5A}" type="parTrans" cxnId="{542B096D-BDC1-4624-830C-8EC48D230C39}">
      <dgm:prSet/>
      <dgm:spPr/>
      <dgm:t>
        <a:bodyPr/>
        <a:lstStyle/>
        <a:p>
          <a:endParaRPr lang="en-GB"/>
        </a:p>
      </dgm:t>
    </dgm:pt>
    <dgm:pt modelId="{6392B536-9A22-408E-A70E-3518EAF249E8}" type="sibTrans" cxnId="{542B096D-BDC1-4624-830C-8EC48D230C39}">
      <dgm:prSet/>
      <dgm:spPr/>
      <dgm:t>
        <a:bodyPr/>
        <a:lstStyle/>
        <a:p>
          <a:endParaRPr lang="en-GB"/>
        </a:p>
      </dgm:t>
    </dgm:pt>
    <dgm:pt modelId="{362A436B-4D8A-4C54-B4CA-7250977D76AC}">
      <dgm:prSet/>
      <dgm:spPr/>
      <dgm:t>
        <a:bodyPr/>
        <a:lstStyle/>
        <a:p>
          <a:pPr rtl="0"/>
          <a:r>
            <a:rPr lang="en-GB" dirty="0" err="1"/>
            <a:t>Sagar</a:t>
          </a:r>
          <a:r>
            <a:rPr lang="en-GB" dirty="0"/>
            <a:t> Enterprises vs. ACIT (2002) 257 ITR 335 (</a:t>
          </a:r>
          <a:r>
            <a:rPr lang="en-GB" dirty="0" err="1"/>
            <a:t>Guj</a:t>
          </a:r>
          <a:r>
            <a:rPr lang="en-GB" dirty="0"/>
            <a:t>) (HC)</a:t>
          </a:r>
        </a:p>
      </dgm:t>
    </dgm:pt>
    <dgm:pt modelId="{C2E0BCC9-6958-4CB8-AA44-8BA8B44F3952}" type="parTrans" cxnId="{F675CE7B-DBEB-4188-B9AE-D9805B62536B}">
      <dgm:prSet/>
      <dgm:spPr/>
      <dgm:t>
        <a:bodyPr/>
        <a:lstStyle/>
        <a:p>
          <a:endParaRPr lang="en-GB"/>
        </a:p>
      </dgm:t>
    </dgm:pt>
    <dgm:pt modelId="{B5CD413B-5A50-4B80-9228-6D5530321EBA}" type="sibTrans" cxnId="{F675CE7B-DBEB-4188-B9AE-D9805B62536B}">
      <dgm:prSet/>
      <dgm:spPr/>
      <dgm:t>
        <a:bodyPr/>
        <a:lstStyle/>
        <a:p>
          <a:endParaRPr lang="en-GB"/>
        </a:p>
      </dgm:t>
    </dgm:pt>
    <dgm:pt modelId="{572CCCC2-0AFC-4E07-8491-BD1E83C7D85A}">
      <dgm:prSet/>
      <dgm:spPr/>
      <dgm:t>
        <a:bodyPr/>
        <a:lstStyle/>
        <a:p>
          <a:pPr rtl="0"/>
          <a:r>
            <a:rPr lang="en-US" dirty="0"/>
            <a:t>Notification No.18/2022 dated 29.03.22 </a:t>
          </a:r>
          <a:endParaRPr lang="en-GB" dirty="0"/>
        </a:p>
      </dgm:t>
    </dgm:pt>
    <dgm:pt modelId="{7837D68C-1210-41CE-99A0-DA3B7470840A}" type="parTrans" cxnId="{FFC94159-6505-4A73-95BF-44CA3B2362E0}">
      <dgm:prSet/>
      <dgm:spPr/>
      <dgm:t>
        <a:bodyPr/>
        <a:lstStyle/>
        <a:p>
          <a:endParaRPr lang="en-GB"/>
        </a:p>
      </dgm:t>
    </dgm:pt>
    <dgm:pt modelId="{87F21C62-0D22-4368-8CCC-C1F9A856E7D4}" type="sibTrans" cxnId="{FFC94159-6505-4A73-95BF-44CA3B2362E0}">
      <dgm:prSet/>
      <dgm:spPr/>
      <dgm:t>
        <a:bodyPr/>
        <a:lstStyle/>
        <a:p>
          <a:endParaRPr lang="en-GB"/>
        </a:p>
      </dgm:t>
    </dgm:pt>
    <dgm:pt modelId="{57864AC2-3713-43D3-8C47-7B4B2739B9A6}">
      <dgm:prSet/>
      <dgm:spPr/>
      <dgm:t>
        <a:bodyPr/>
        <a:lstStyle/>
        <a:p>
          <a:pPr rtl="0"/>
          <a:r>
            <a:rPr lang="en-GB" dirty="0"/>
            <a:t>Authentication and Issue</a:t>
          </a:r>
        </a:p>
      </dgm:t>
    </dgm:pt>
    <dgm:pt modelId="{0604BEEF-2FDE-4442-8FEE-2C42577CCE2F}" type="parTrans" cxnId="{9A17D6EE-A666-40D3-8372-56ADFAD1F3E2}">
      <dgm:prSet/>
      <dgm:spPr/>
      <dgm:t>
        <a:bodyPr/>
        <a:lstStyle/>
        <a:p>
          <a:endParaRPr lang="en-US"/>
        </a:p>
      </dgm:t>
    </dgm:pt>
    <dgm:pt modelId="{A5596329-0463-487B-ABA5-D487AFB4AC56}" type="sibTrans" cxnId="{9A17D6EE-A666-40D3-8372-56ADFAD1F3E2}">
      <dgm:prSet/>
      <dgm:spPr/>
      <dgm:t>
        <a:bodyPr/>
        <a:lstStyle/>
        <a:p>
          <a:endParaRPr lang="en-US"/>
        </a:p>
      </dgm:t>
    </dgm:pt>
    <dgm:pt modelId="{68153E47-1ECC-4F44-A1BE-66D2B6CFCD71}">
      <dgm:prSet/>
      <dgm:spPr/>
      <dgm:t>
        <a:bodyPr/>
        <a:lstStyle/>
        <a:p>
          <a:pPr rtl="0"/>
          <a:r>
            <a:rPr lang="en-GB" dirty="0"/>
            <a:t>No DSC or signature</a:t>
          </a:r>
        </a:p>
      </dgm:t>
    </dgm:pt>
    <dgm:pt modelId="{1E2CECF2-310C-4FD3-9869-73A782A6640B}" type="parTrans" cxnId="{1F054318-9E96-414F-BB94-935F428F2AE7}">
      <dgm:prSet/>
      <dgm:spPr/>
      <dgm:t>
        <a:bodyPr/>
        <a:lstStyle/>
        <a:p>
          <a:endParaRPr lang="en-US"/>
        </a:p>
      </dgm:t>
    </dgm:pt>
    <dgm:pt modelId="{ED812E44-1752-436E-97AC-7E59E84D480A}" type="sibTrans" cxnId="{1F054318-9E96-414F-BB94-935F428F2AE7}">
      <dgm:prSet/>
      <dgm:spPr/>
      <dgm:t>
        <a:bodyPr/>
        <a:lstStyle/>
        <a:p>
          <a:endParaRPr lang="en-US"/>
        </a:p>
      </dgm:t>
    </dgm:pt>
    <dgm:pt modelId="{3FEC07FD-0731-4EE6-9BA5-B9B72827114C}">
      <dgm:prSet/>
      <dgm:spPr/>
      <dgm:t>
        <a:bodyPr/>
        <a:lstStyle/>
        <a:p>
          <a:pPr rtl="0"/>
          <a:r>
            <a:rPr lang="en-GB" dirty="0"/>
            <a:t>Not served on email within limitation</a:t>
          </a:r>
        </a:p>
      </dgm:t>
    </dgm:pt>
    <dgm:pt modelId="{610C1B60-A47F-432E-AF3A-D28D2C39D22C}" type="parTrans" cxnId="{AAD48D59-28EC-425C-A332-1703D6795788}">
      <dgm:prSet/>
      <dgm:spPr/>
      <dgm:t>
        <a:bodyPr/>
        <a:lstStyle/>
        <a:p>
          <a:endParaRPr lang="en-US"/>
        </a:p>
      </dgm:t>
    </dgm:pt>
    <dgm:pt modelId="{8A174EE4-27DF-410C-8FC7-6620E31EEA93}" type="sibTrans" cxnId="{AAD48D59-28EC-425C-A332-1703D6795788}">
      <dgm:prSet/>
      <dgm:spPr/>
      <dgm:t>
        <a:bodyPr/>
        <a:lstStyle/>
        <a:p>
          <a:endParaRPr lang="en-US"/>
        </a:p>
      </dgm:t>
    </dgm:pt>
    <dgm:pt modelId="{E1A04FD0-AF6D-489E-AAF9-2445A284858C}">
      <dgm:prSet/>
      <dgm:spPr/>
      <dgm:t>
        <a:bodyPr/>
        <a:lstStyle/>
        <a:p>
          <a:pPr rtl="0"/>
          <a:r>
            <a:rPr lang="en-GB" dirty="0"/>
            <a:t>Mere upload on Portal not service</a:t>
          </a:r>
        </a:p>
      </dgm:t>
    </dgm:pt>
    <dgm:pt modelId="{211EA411-58CA-4CE8-A9F7-B9349358AC3C}" type="parTrans" cxnId="{7E951157-19A0-40D7-A816-A74C11D8B360}">
      <dgm:prSet/>
      <dgm:spPr/>
      <dgm:t>
        <a:bodyPr/>
        <a:lstStyle/>
        <a:p>
          <a:endParaRPr lang="en-US"/>
        </a:p>
      </dgm:t>
    </dgm:pt>
    <dgm:pt modelId="{CBB6EE90-29AC-4364-9792-5118EEAB159A}" type="sibTrans" cxnId="{7E951157-19A0-40D7-A816-A74C11D8B360}">
      <dgm:prSet/>
      <dgm:spPr/>
      <dgm:t>
        <a:bodyPr/>
        <a:lstStyle/>
        <a:p>
          <a:endParaRPr lang="en-US"/>
        </a:p>
      </dgm:t>
    </dgm:pt>
    <dgm:pt modelId="{D86EA55D-D2D4-496B-A043-8732104B0BDB}">
      <dgm:prSet/>
      <dgm:spPr/>
      <dgm:t>
        <a:bodyPr/>
        <a:lstStyle/>
        <a:p>
          <a:pPr rtl="0"/>
          <a:r>
            <a:rPr lang="en-US" dirty="0"/>
            <a:t>S R Cold Storage (Allahabad HC) 11.08.22</a:t>
          </a:r>
          <a:endParaRPr lang="en-GB" dirty="0"/>
        </a:p>
      </dgm:t>
    </dgm:pt>
    <dgm:pt modelId="{D8C6D8AD-ADE8-43F2-AE47-5EC46C1FAA37}" type="parTrans" cxnId="{906AC4C1-FF61-4471-A1D4-6242B3278761}">
      <dgm:prSet/>
      <dgm:spPr/>
      <dgm:t>
        <a:bodyPr/>
        <a:lstStyle/>
        <a:p>
          <a:endParaRPr lang="en-US"/>
        </a:p>
      </dgm:t>
    </dgm:pt>
    <dgm:pt modelId="{595615C3-3302-4E8D-A373-655DBC259DBB}" type="sibTrans" cxnId="{906AC4C1-FF61-4471-A1D4-6242B3278761}">
      <dgm:prSet/>
      <dgm:spPr/>
      <dgm:t>
        <a:bodyPr/>
        <a:lstStyle/>
        <a:p>
          <a:endParaRPr lang="en-US"/>
        </a:p>
      </dgm:t>
    </dgm:pt>
    <dgm:pt modelId="{E5F322AA-259F-4042-822E-0C85BAF53C89}" type="pres">
      <dgm:prSet presAssocID="{9E3F690B-5044-4B42-ABAF-E04BE57E1003}" presName="Name0" presStyleCnt="0">
        <dgm:presLayoutVars>
          <dgm:dir/>
          <dgm:animLvl val="lvl"/>
          <dgm:resizeHandles val="exact"/>
        </dgm:presLayoutVars>
      </dgm:prSet>
      <dgm:spPr/>
      <dgm:t>
        <a:bodyPr/>
        <a:lstStyle/>
        <a:p>
          <a:endParaRPr lang="en-GB"/>
        </a:p>
      </dgm:t>
    </dgm:pt>
    <dgm:pt modelId="{70FD7A09-CAEA-4F81-8ACC-C39F4EE4DC84}" type="pres">
      <dgm:prSet presAssocID="{3CADB634-1B7A-4405-A705-DEA0521818E2}" presName="linNode" presStyleCnt="0"/>
      <dgm:spPr/>
    </dgm:pt>
    <dgm:pt modelId="{9FF9FA49-978D-4E7B-9F89-F180E55869BA}" type="pres">
      <dgm:prSet presAssocID="{3CADB634-1B7A-4405-A705-DEA0521818E2}" presName="parentText" presStyleLbl="node1" presStyleIdx="0" presStyleCnt="4">
        <dgm:presLayoutVars>
          <dgm:chMax val="1"/>
          <dgm:bulletEnabled val="1"/>
        </dgm:presLayoutVars>
      </dgm:prSet>
      <dgm:spPr/>
      <dgm:t>
        <a:bodyPr/>
        <a:lstStyle/>
        <a:p>
          <a:endParaRPr lang="en-GB"/>
        </a:p>
      </dgm:t>
    </dgm:pt>
    <dgm:pt modelId="{B133096A-68DB-4638-8806-6FC938079453}" type="pres">
      <dgm:prSet presAssocID="{3CADB634-1B7A-4405-A705-DEA0521818E2}" presName="descendantText" presStyleLbl="alignAccFollowNode1" presStyleIdx="0" presStyleCnt="4">
        <dgm:presLayoutVars>
          <dgm:bulletEnabled val="1"/>
        </dgm:presLayoutVars>
      </dgm:prSet>
      <dgm:spPr/>
      <dgm:t>
        <a:bodyPr/>
        <a:lstStyle/>
        <a:p>
          <a:endParaRPr lang="en-GB"/>
        </a:p>
      </dgm:t>
    </dgm:pt>
    <dgm:pt modelId="{4E0E5AB5-91D1-4273-84D8-836CDD626E66}" type="pres">
      <dgm:prSet presAssocID="{9394EBB1-8E50-4452-A0A5-9169F210614A}" presName="sp" presStyleCnt="0"/>
      <dgm:spPr/>
    </dgm:pt>
    <dgm:pt modelId="{39B370E4-4600-4CEC-826E-8F5B3D4C4E70}" type="pres">
      <dgm:prSet presAssocID="{DC0D2727-A5CA-4E5A-9CE5-315BF9DBCFBA}" presName="linNode" presStyleCnt="0"/>
      <dgm:spPr/>
    </dgm:pt>
    <dgm:pt modelId="{F595EE47-956B-44D0-B325-E32992BA80EF}" type="pres">
      <dgm:prSet presAssocID="{DC0D2727-A5CA-4E5A-9CE5-315BF9DBCFBA}" presName="parentText" presStyleLbl="node1" presStyleIdx="1" presStyleCnt="4">
        <dgm:presLayoutVars>
          <dgm:chMax val="1"/>
          <dgm:bulletEnabled val="1"/>
        </dgm:presLayoutVars>
      </dgm:prSet>
      <dgm:spPr/>
      <dgm:t>
        <a:bodyPr/>
        <a:lstStyle/>
        <a:p>
          <a:endParaRPr lang="en-GB"/>
        </a:p>
      </dgm:t>
    </dgm:pt>
    <dgm:pt modelId="{78D002F8-3D1F-4808-8693-02509543B4CE}" type="pres">
      <dgm:prSet presAssocID="{DC0D2727-A5CA-4E5A-9CE5-315BF9DBCFBA}" presName="descendantText" presStyleLbl="alignAccFollowNode1" presStyleIdx="1" presStyleCnt="4">
        <dgm:presLayoutVars>
          <dgm:bulletEnabled val="1"/>
        </dgm:presLayoutVars>
      </dgm:prSet>
      <dgm:spPr/>
      <dgm:t>
        <a:bodyPr/>
        <a:lstStyle/>
        <a:p>
          <a:endParaRPr lang="en-GB"/>
        </a:p>
      </dgm:t>
    </dgm:pt>
    <dgm:pt modelId="{5D691AB2-D7D1-4E5F-BBC3-FFFD18FBC445}" type="pres">
      <dgm:prSet presAssocID="{0D56DD2F-23ED-4845-8FF7-993E131CF855}" presName="sp" presStyleCnt="0"/>
      <dgm:spPr/>
    </dgm:pt>
    <dgm:pt modelId="{3F576DB6-727D-49FD-971D-B5A8C84C5B2D}" type="pres">
      <dgm:prSet presAssocID="{BF9F4504-3D58-4DA0-8167-F5AB02D46625}" presName="linNode" presStyleCnt="0"/>
      <dgm:spPr/>
    </dgm:pt>
    <dgm:pt modelId="{606D888A-152E-4AA4-9ACE-AD67319D2344}" type="pres">
      <dgm:prSet presAssocID="{BF9F4504-3D58-4DA0-8167-F5AB02D46625}" presName="parentText" presStyleLbl="node1" presStyleIdx="2" presStyleCnt="4">
        <dgm:presLayoutVars>
          <dgm:chMax val="1"/>
          <dgm:bulletEnabled val="1"/>
        </dgm:presLayoutVars>
      </dgm:prSet>
      <dgm:spPr/>
      <dgm:t>
        <a:bodyPr/>
        <a:lstStyle/>
        <a:p>
          <a:endParaRPr lang="en-GB"/>
        </a:p>
      </dgm:t>
    </dgm:pt>
    <dgm:pt modelId="{524CBD91-B71B-46E4-AC6F-5F8F9C333639}" type="pres">
      <dgm:prSet presAssocID="{BF9F4504-3D58-4DA0-8167-F5AB02D46625}" presName="descendantText" presStyleLbl="alignAccFollowNode1" presStyleIdx="2" presStyleCnt="4">
        <dgm:presLayoutVars>
          <dgm:bulletEnabled val="1"/>
        </dgm:presLayoutVars>
      </dgm:prSet>
      <dgm:spPr/>
      <dgm:t>
        <a:bodyPr/>
        <a:lstStyle/>
        <a:p>
          <a:endParaRPr lang="en-GB"/>
        </a:p>
      </dgm:t>
    </dgm:pt>
    <dgm:pt modelId="{61944507-BDF7-404B-9035-363527AD0CE4}" type="pres">
      <dgm:prSet presAssocID="{6543A454-CB1B-4C69-8F21-49DACB5BD00F}" presName="sp" presStyleCnt="0"/>
      <dgm:spPr/>
    </dgm:pt>
    <dgm:pt modelId="{ED04C8BC-BBC3-46C3-B8F0-57287D5C52C1}" type="pres">
      <dgm:prSet presAssocID="{57864AC2-3713-43D3-8C47-7B4B2739B9A6}" presName="linNode" presStyleCnt="0"/>
      <dgm:spPr/>
    </dgm:pt>
    <dgm:pt modelId="{D20AE84B-57CC-400B-A0A1-01F66FA83FB6}" type="pres">
      <dgm:prSet presAssocID="{57864AC2-3713-43D3-8C47-7B4B2739B9A6}" presName="parentText" presStyleLbl="node1" presStyleIdx="3" presStyleCnt="4">
        <dgm:presLayoutVars>
          <dgm:chMax val="1"/>
          <dgm:bulletEnabled val="1"/>
        </dgm:presLayoutVars>
      </dgm:prSet>
      <dgm:spPr/>
      <dgm:t>
        <a:bodyPr/>
        <a:lstStyle/>
        <a:p>
          <a:endParaRPr lang="en-GB"/>
        </a:p>
      </dgm:t>
    </dgm:pt>
    <dgm:pt modelId="{DB3CBB3F-0ABF-41CF-B4ED-F8D737507CF4}" type="pres">
      <dgm:prSet presAssocID="{57864AC2-3713-43D3-8C47-7B4B2739B9A6}" presName="descendantText" presStyleLbl="alignAccFollowNode1" presStyleIdx="3" presStyleCnt="4">
        <dgm:presLayoutVars>
          <dgm:bulletEnabled val="1"/>
        </dgm:presLayoutVars>
      </dgm:prSet>
      <dgm:spPr/>
      <dgm:t>
        <a:bodyPr/>
        <a:lstStyle/>
        <a:p>
          <a:endParaRPr lang="en-GB"/>
        </a:p>
      </dgm:t>
    </dgm:pt>
  </dgm:ptLst>
  <dgm:cxnLst>
    <dgm:cxn modelId="{1B7E869B-D835-41AD-BDB7-6AF14C2E1252}" type="presOf" srcId="{FBC8A80C-7211-456B-90EE-FF4AE3DBF6C3}" destId="{B133096A-68DB-4638-8806-6FC938079453}" srcOrd="0" destOrd="0" presId="urn:microsoft.com/office/officeart/2005/8/layout/vList5"/>
    <dgm:cxn modelId="{9A17D6EE-A666-40D3-8372-56ADFAD1F3E2}" srcId="{9E3F690B-5044-4B42-ABAF-E04BE57E1003}" destId="{57864AC2-3713-43D3-8C47-7B4B2739B9A6}" srcOrd="3" destOrd="0" parTransId="{0604BEEF-2FDE-4442-8FEE-2C42577CCE2F}" sibTransId="{A5596329-0463-487B-ABA5-D487AFB4AC56}"/>
    <dgm:cxn modelId="{D38EB418-3D2A-4BBA-8B7A-2FAFEE61A736}" srcId="{9E3F690B-5044-4B42-ABAF-E04BE57E1003}" destId="{DC0D2727-A5CA-4E5A-9CE5-315BF9DBCFBA}" srcOrd="1" destOrd="0" parTransId="{F18B9BC9-77FB-4F16-A73F-220E168136A1}" sibTransId="{0D56DD2F-23ED-4845-8FF7-993E131CF855}"/>
    <dgm:cxn modelId="{1F054318-9E96-414F-BB94-935F428F2AE7}" srcId="{57864AC2-3713-43D3-8C47-7B4B2739B9A6}" destId="{68153E47-1ECC-4F44-A1BE-66D2B6CFCD71}" srcOrd="0" destOrd="0" parTransId="{1E2CECF2-310C-4FD3-9869-73A782A6640B}" sibTransId="{ED812E44-1752-436E-97AC-7E59E84D480A}"/>
    <dgm:cxn modelId="{193ECFC9-3C47-4BFF-ADB0-0C2070D40CAA}" srcId="{9E3F690B-5044-4B42-ABAF-E04BE57E1003}" destId="{BF9F4504-3D58-4DA0-8167-F5AB02D46625}" srcOrd="2" destOrd="0" parTransId="{3C6B36C2-5639-4364-82EF-ABEE5C731DBC}" sibTransId="{6543A454-CB1B-4C69-8F21-49DACB5BD00F}"/>
    <dgm:cxn modelId="{679C2774-B7A8-494F-BA6C-34BD53DCDD0F}" type="presOf" srcId="{362A436B-4D8A-4C54-B4CA-7250977D76AC}" destId="{78D002F8-3D1F-4808-8693-02509543B4CE}" srcOrd="0" destOrd="2" presId="urn:microsoft.com/office/officeart/2005/8/layout/vList5"/>
    <dgm:cxn modelId="{FFC94159-6505-4A73-95BF-44CA3B2362E0}" srcId="{FBC8A80C-7211-456B-90EE-FF4AE3DBF6C3}" destId="{572CCCC2-0AFC-4E07-8491-BD1E83C7D85A}" srcOrd="0" destOrd="0" parTransId="{7837D68C-1210-41CE-99A0-DA3B7470840A}" sibTransId="{87F21C62-0D22-4368-8CCC-C1F9A856E7D4}"/>
    <dgm:cxn modelId="{2A47CE30-CD11-4965-8E74-EBF7B42A12AB}" type="presOf" srcId="{57864AC2-3713-43D3-8C47-7B4B2739B9A6}" destId="{D20AE84B-57CC-400B-A0A1-01F66FA83FB6}" srcOrd="0" destOrd="0" presId="urn:microsoft.com/office/officeart/2005/8/layout/vList5"/>
    <dgm:cxn modelId="{215721FE-3102-4790-BF9F-A361EBBB2A47}" type="presOf" srcId="{BF9F4504-3D58-4DA0-8167-F5AB02D46625}" destId="{606D888A-152E-4AA4-9ACE-AD67319D2344}" srcOrd="0" destOrd="0" presId="urn:microsoft.com/office/officeart/2005/8/layout/vList5"/>
    <dgm:cxn modelId="{251AED4F-0598-4C58-A799-6EF35919180E}" type="presOf" srcId="{818B008B-9A5A-42D1-9BB0-481794ACAADE}" destId="{524CBD91-B71B-46E4-AC6F-5F8F9C333639}" srcOrd="0" destOrd="1" presId="urn:microsoft.com/office/officeart/2005/8/layout/vList5"/>
    <dgm:cxn modelId="{458060F8-99E6-46E0-AFFD-BABF81226D6A}" type="presOf" srcId="{572CCCC2-0AFC-4E07-8491-BD1E83C7D85A}" destId="{B133096A-68DB-4638-8806-6FC938079453}" srcOrd="0" destOrd="1" presId="urn:microsoft.com/office/officeart/2005/8/layout/vList5"/>
    <dgm:cxn modelId="{F675CE7B-DBEB-4188-B9AE-D9805B62536B}" srcId="{DC0D2727-A5CA-4E5A-9CE5-315BF9DBCFBA}" destId="{362A436B-4D8A-4C54-B4CA-7250977D76AC}" srcOrd="1" destOrd="0" parTransId="{C2E0BCC9-6958-4CB8-AA44-8BA8B44F3952}" sibTransId="{B5CD413B-5A50-4B80-9228-6D5530321EBA}"/>
    <dgm:cxn modelId="{7FC45D5B-5D23-4314-972B-0118DEF47D7C}" type="presOf" srcId="{68153E47-1ECC-4F44-A1BE-66D2B6CFCD71}" destId="{DB3CBB3F-0ABF-41CF-B4ED-F8D737507CF4}" srcOrd="0" destOrd="0" presId="urn:microsoft.com/office/officeart/2005/8/layout/vList5"/>
    <dgm:cxn modelId="{2B70EB7E-0F9F-4C8B-9BC4-5DA6EABD8E53}" type="presOf" srcId="{E1A04FD0-AF6D-489E-AAF9-2445A284858C}" destId="{DB3CBB3F-0ABF-41CF-B4ED-F8D737507CF4}" srcOrd="0" destOrd="2" presId="urn:microsoft.com/office/officeart/2005/8/layout/vList5"/>
    <dgm:cxn modelId="{906AC4C1-FF61-4471-A1D4-6242B3278761}" srcId="{F3191861-D7E7-4126-AE98-5A6908F1A52F}" destId="{D86EA55D-D2D4-496B-A043-8732104B0BDB}" srcOrd="0" destOrd="0" parTransId="{D8C6D8AD-ADE8-43F2-AE47-5EC46C1FAA37}" sibTransId="{595615C3-3302-4E8D-A373-655DBC259DBB}"/>
    <dgm:cxn modelId="{542B096D-BDC1-4624-830C-8EC48D230C39}" srcId="{BF9F4504-3D58-4DA0-8167-F5AB02D46625}" destId="{818B008B-9A5A-42D1-9BB0-481794ACAADE}" srcOrd="1" destOrd="0" parTransId="{D0441D25-6A09-4FED-A00D-5BA5473D4A5A}" sibTransId="{6392B536-9A22-408E-A70E-3518EAF249E8}"/>
    <dgm:cxn modelId="{610DD662-8EAA-468E-A363-70A5CEE337AC}" type="presOf" srcId="{F3191861-D7E7-4126-AE98-5A6908F1A52F}" destId="{78D002F8-3D1F-4808-8693-02509543B4CE}" srcOrd="0" destOrd="0" presId="urn:microsoft.com/office/officeart/2005/8/layout/vList5"/>
    <dgm:cxn modelId="{AAD48D59-28EC-425C-A332-1703D6795788}" srcId="{57864AC2-3713-43D3-8C47-7B4B2739B9A6}" destId="{3FEC07FD-0731-4EE6-9BA5-B9B72827114C}" srcOrd="1" destOrd="0" parTransId="{610C1B60-A47F-432E-AF3A-D28D2C39D22C}" sibTransId="{8A174EE4-27DF-410C-8FC7-6620E31EEA93}"/>
    <dgm:cxn modelId="{A70C9ED3-DAF4-4F29-AC72-C4877AF028EA}" type="presOf" srcId="{16D20A6C-E22B-46DD-89F0-28FCDD8A8EC4}" destId="{524CBD91-B71B-46E4-AC6F-5F8F9C333639}" srcOrd="0" destOrd="0" presId="urn:microsoft.com/office/officeart/2005/8/layout/vList5"/>
    <dgm:cxn modelId="{7E951157-19A0-40D7-A816-A74C11D8B360}" srcId="{57864AC2-3713-43D3-8C47-7B4B2739B9A6}" destId="{E1A04FD0-AF6D-489E-AAF9-2445A284858C}" srcOrd="2" destOrd="0" parTransId="{211EA411-58CA-4CE8-A9F7-B9349358AC3C}" sibTransId="{CBB6EE90-29AC-4364-9792-5118EEAB159A}"/>
    <dgm:cxn modelId="{DA322104-37E3-4E4C-ABA7-FA7109A1D22B}" srcId="{DC0D2727-A5CA-4E5A-9CE5-315BF9DBCFBA}" destId="{F3191861-D7E7-4126-AE98-5A6908F1A52F}" srcOrd="0" destOrd="0" parTransId="{1CC28876-5D11-4076-A280-ABC05A8B17C7}" sibTransId="{917D1940-92E9-4504-B998-804D6006F3E3}"/>
    <dgm:cxn modelId="{8D2487A4-533E-4AE1-9C4D-A52459FB47AF}" srcId="{3CADB634-1B7A-4405-A705-DEA0521818E2}" destId="{FBC8A80C-7211-456B-90EE-FF4AE3DBF6C3}" srcOrd="0" destOrd="0" parTransId="{7DBE03D7-24AB-460B-9073-052827507299}" sibTransId="{3AFB0F47-BB7B-4544-A249-0AF24A3A6FBD}"/>
    <dgm:cxn modelId="{0FE4555F-5E9F-40F2-B0EA-6C02811F4C64}" type="presOf" srcId="{DC0D2727-A5CA-4E5A-9CE5-315BF9DBCFBA}" destId="{F595EE47-956B-44D0-B325-E32992BA80EF}" srcOrd="0" destOrd="0" presId="urn:microsoft.com/office/officeart/2005/8/layout/vList5"/>
    <dgm:cxn modelId="{6ACFD402-91E2-40A1-B199-2109ECEAD3A8}" type="presOf" srcId="{D86EA55D-D2D4-496B-A043-8732104B0BDB}" destId="{78D002F8-3D1F-4808-8693-02509543B4CE}" srcOrd="0" destOrd="1" presId="urn:microsoft.com/office/officeart/2005/8/layout/vList5"/>
    <dgm:cxn modelId="{3F55F3FB-96C4-4668-9895-EB69F700FF12}" srcId="{9E3F690B-5044-4B42-ABAF-E04BE57E1003}" destId="{3CADB634-1B7A-4405-A705-DEA0521818E2}" srcOrd="0" destOrd="0" parTransId="{A1968D75-BCB3-4174-90A5-B241B5E92D80}" sibTransId="{9394EBB1-8E50-4452-A0A5-9169F210614A}"/>
    <dgm:cxn modelId="{00AD7A3C-ACAB-4287-AACF-9F63D8F8AF6A}" type="presOf" srcId="{3CADB634-1B7A-4405-A705-DEA0521818E2}" destId="{9FF9FA49-978D-4E7B-9F89-F180E55869BA}" srcOrd="0" destOrd="0" presId="urn:microsoft.com/office/officeart/2005/8/layout/vList5"/>
    <dgm:cxn modelId="{9DD6F164-BF00-4BA0-90E2-CCD87325030B}" type="presOf" srcId="{3FEC07FD-0731-4EE6-9BA5-B9B72827114C}" destId="{DB3CBB3F-0ABF-41CF-B4ED-F8D737507CF4}" srcOrd="0" destOrd="1" presId="urn:microsoft.com/office/officeart/2005/8/layout/vList5"/>
    <dgm:cxn modelId="{E6805BD7-CAAB-43A5-A69A-49628413C6D1}" srcId="{BF9F4504-3D58-4DA0-8167-F5AB02D46625}" destId="{16D20A6C-E22B-46DD-89F0-28FCDD8A8EC4}" srcOrd="0" destOrd="0" parTransId="{47BBA6D3-219E-447F-8B39-8275889B7513}" sibTransId="{B3F890CE-B809-4B24-8EB8-773B7373C356}"/>
    <dgm:cxn modelId="{688AC671-68FC-48DC-B183-F2C193E6F408}" type="presOf" srcId="{9E3F690B-5044-4B42-ABAF-E04BE57E1003}" destId="{E5F322AA-259F-4042-822E-0C85BAF53C89}" srcOrd="0" destOrd="0" presId="urn:microsoft.com/office/officeart/2005/8/layout/vList5"/>
    <dgm:cxn modelId="{37362003-EC03-483B-8AD2-1951A5361897}" type="presParOf" srcId="{E5F322AA-259F-4042-822E-0C85BAF53C89}" destId="{70FD7A09-CAEA-4F81-8ACC-C39F4EE4DC84}" srcOrd="0" destOrd="0" presId="urn:microsoft.com/office/officeart/2005/8/layout/vList5"/>
    <dgm:cxn modelId="{0A2C62C2-4223-45A0-8031-ED422C9D6C66}" type="presParOf" srcId="{70FD7A09-CAEA-4F81-8ACC-C39F4EE4DC84}" destId="{9FF9FA49-978D-4E7B-9F89-F180E55869BA}" srcOrd="0" destOrd="0" presId="urn:microsoft.com/office/officeart/2005/8/layout/vList5"/>
    <dgm:cxn modelId="{FECE15AD-913F-4AD9-B03C-1ED765094EB1}" type="presParOf" srcId="{70FD7A09-CAEA-4F81-8ACC-C39F4EE4DC84}" destId="{B133096A-68DB-4638-8806-6FC938079453}" srcOrd="1" destOrd="0" presId="urn:microsoft.com/office/officeart/2005/8/layout/vList5"/>
    <dgm:cxn modelId="{BE5333BE-DC3B-45A3-AF4F-788D574B84AE}" type="presParOf" srcId="{E5F322AA-259F-4042-822E-0C85BAF53C89}" destId="{4E0E5AB5-91D1-4273-84D8-836CDD626E66}" srcOrd="1" destOrd="0" presId="urn:microsoft.com/office/officeart/2005/8/layout/vList5"/>
    <dgm:cxn modelId="{8AB501CE-F24F-40B4-ABF7-7315DA6003C9}" type="presParOf" srcId="{E5F322AA-259F-4042-822E-0C85BAF53C89}" destId="{39B370E4-4600-4CEC-826E-8F5B3D4C4E70}" srcOrd="2" destOrd="0" presId="urn:microsoft.com/office/officeart/2005/8/layout/vList5"/>
    <dgm:cxn modelId="{FF7BDB0A-58C3-4D29-9816-3D08EA3ACD90}" type="presParOf" srcId="{39B370E4-4600-4CEC-826E-8F5B3D4C4E70}" destId="{F595EE47-956B-44D0-B325-E32992BA80EF}" srcOrd="0" destOrd="0" presId="urn:microsoft.com/office/officeart/2005/8/layout/vList5"/>
    <dgm:cxn modelId="{7FB70E5B-FD4C-40BC-8BAD-0738842A10B4}" type="presParOf" srcId="{39B370E4-4600-4CEC-826E-8F5B3D4C4E70}" destId="{78D002F8-3D1F-4808-8693-02509543B4CE}" srcOrd="1" destOrd="0" presId="urn:microsoft.com/office/officeart/2005/8/layout/vList5"/>
    <dgm:cxn modelId="{EEEB3ED4-4406-4F7C-8C5A-D8DD5DD5942B}" type="presParOf" srcId="{E5F322AA-259F-4042-822E-0C85BAF53C89}" destId="{5D691AB2-D7D1-4E5F-BBC3-FFFD18FBC445}" srcOrd="3" destOrd="0" presId="urn:microsoft.com/office/officeart/2005/8/layout/vList5"/>
    <dgm:cxn modelId="{E3681A17-35E5-4F37-9F85-C5B5DFFE62A6}" type="presParOf" srcId="{E5F322AA-259F-4042-822E-0C85BAF53C89}" destId="{3F576DB6-727D-49FD-971D-B5A8C84C5B2D}" srcOrd="4" destOrd="0" presId="urn:microsoft.com/office/officeart/2005/8/layout/vList5"/>
    <dgm:cxn modelId="{3D6774B9-76B0-4A49-A31E-8A1BA155F1B7}" type="presParOf" srcId="{3F576DB6-727D-49FD-971D-B5A8C84C5B2D}" destId="{606D888A-152E-4AA4-9ACE-AD67319D2344}" srcOrd="0" destOrd="0" presId="urn:microsoft.com/office/officeart/2005/8/layout/vList5"/>
    <dgm:cxn modelId="{93034288-DA7F-4239-8115-2372F9294686}" type="presParOf" srcId="{3F576DB6-727D-49FD-971D-B5A8C84C5B2D}" destId="{524CBD91-B71B-46E4-AC6F-5F8F9C333639}" srcOrd="1" destOrd="0" presId="urn:microsoft.com/office/officeart/2005/8/layout/vList5"/>
    <dgm:cxn modelId="{30BC926C-AE9D-4474-9576-A6ACBBA09AAD}" type="presParOf" srcId="{E5F322AA-259F-4042-822E-0C85BAF53C89}" destId="{61944507-BDF7-404B-9035-363527AD0CE4}" srcOrd="5" destOrd="0" presId="urn:microsoft.com/office/officeart/2005/8/layout/vList5"/>
    <dgm:cxn modelId="{6EC44474-32CE-4D7F-9FB9-A8F14606D1D6}" type="presParOf" srcId="{E5F322AA-259F-4042-822E-0C85BAF53C89}" destId="{ED04C8BC-BBC3-46C3-B8F0-57287D5C52C1}" srcOrd="6" destOrd="0" presId="urn:microsoft.com/office/officeart/2005/8/layout/vList5"/>
    <dgm:cxn modelId="{189A5BC0-B5C4-4369-A492-A697B365476B}" type="presParOf" srcId="{ED04C8BC-BBC3-46C3-B8F0-57287D5C52C1}" destId="{D20AE84B-57CC-400B-A0A1-01F66FA83FB6}" srcOrd="0" destOrd="0" presId="urn:microsoft.com/office/officeart/2005/8/layout/vList5"/>
    <dgm:cxn modelId="{A053E700-5140-45D4-8F86-D6A71204066F}" type="presParOf" srcId="{ED04C8BC-BBC3-46C3-B8F0-57287D5C52C1}" destId="{DB3CBB3F-0ABF-41CF-B4ED-F8D737507CF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E6E4DDC-4E20-4109-871B-3F15F60681C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4D240D7-D1D9-4EEC-B457-4CF436C339EE}">
      <dgm:prSet/>
      <dgm:spPr/>
      <dgm:t>
        <a:bodyPr/>
        <a:lstStyle/>
        <a:p>
          <a:r>
            <a:rPr lang="en-US"/>
            <a:t>(2023) 451 ITR 27 (Bom) PRAKASH KRISHNAVTAR BHARDWAJ vs. ITO</a:t>
          </a:r>
        </a:p>
      </dgm:t>
    </dgm:pt>
    <dgm:pt modelId="{FF81AAB8-BA00-485B-B0B7-894503CD7FC3}" type="parTrans" cxnId="{D1B901EB-C23B-4307-A8A0-F9DBB6B4BE49}">
      <dgm:prSet/>
      <dgm:spPr/>
      <dgm:t>
        <a:bodyPr/>
        <a:lstStyle/>
        <a:p>
          <a:endParaRPr lang="en-US"/>
        </a:p>
      </dgm:t>
    </dgm:pt>
    <dgm:pt modelId="{A16F1DFE-3ABE-4C61-B85D-DD0DE20CA05F}" type="sibTrans" cxnId="{D1B901EB-C23B-4307-A8A0-F9DBB6B4BE49}">
      <dgm:prSet/>
      <dgm:spPr/>
      <dgm:t>
        <a:bodyPr/>
        <a:lstStyle/>
        <a:p>
          <a:endParaRPr lang="en-US"/>
        </a:p>
      </dgm:t>
    </dgm:pt>
    <dgm:pt modelId="{A04C6C3F-A4EA-45C5-AC8D-E4471498910B}">
      <dgm:prSet/>
      <dgm:spPr/>
      <dgm:t>
        <a:bodyPr/>
        <a:lstStyle/>
        <a:p>
          <a:r>
            <a:rPr lang="en-US"/>
            <a:t>the notice under s. 148 having no signature affixed on it, digitally or manually, the same is invalid and would not vest the AO with any further jurisdiction to proceed to reassess the income of the petitioner.</a:t>
          </a:r>
        </a:p>
      </dgm:t>
    </dgm:pt>
    <dgm:pt modelId="{4B4766AB-A496-48C8-AE3A-C5B9E4D2725A}" type="parTrans" cxnId="{C32A2254-0A90-4FE9-BEA6-8A3589377832}">
      <dgm:prSet/>
      <dgm:spPr/>
      <dgm:t>
        <a:bodyPr/>
        <a:lstStyle/>
        <a:p>
          <a:endParaRPr lang="en-US"/>
        </a:p>
      </dgm:t>
    </dgm:pt>
    <dgm:pt modelId="{FF18A922-6277-4C57-9C5F-BCE7E47F5DFA}" type="sibTrans" cxnId="{C32A2254-0A90-4FE9-BEA6-8A3589377832}">
      <dgm:prSet/>
      <dgm:spPr/>
      <dgm:t>
        <a:bodyPr/>
        <a:lstStyle/>
        <a:p>
          <a:endParaRPr lang="en-US"/>
        </a:p>
      </dgm:t>
    </dgm:pt>
    <dgm:pt modelId="{A4E92ABC-4419-4CE3-9B7D-111AFBE55324}">
      <dgm:prSet/>
      <dgm:spPr/>
      <dgm:t>
        <a:bodyPr/>
        <a:lstStyle/>
        <a:p>
          <a:r>
            <a:rPr lang="en-US"/>
            <a:t>[2022] 444 ITR 41 (Allahabad) Daujee Abhushan Bhandar (P.) Ltd. VS. UOI</a:t>
          </a:r>
        </a:p>
      </dgm:t>
    </dgm:pt>
    <dgm:pt modelId="{5B1F428A-8F52-476C-AB27-210C303DFCBD}" type="parTrans" cxnId="{E2B2592D-3362-46E3-ACB4-8FD5D26F1F11}">
      <dgm:prSet/>
      <dgm:spPr/>
      <dgm:t>
        <a:bodyPr/>
        <a:lstStyle/>
        <a:p>
          <a:endParaRPr lang="en-US"/>
        </a:p>
      </dgm:t>
    </dgm:pt>
    <dgm:pt modelId="{4D8FDF52-0E5A-48CD-9A79-404E2A610DF8}" type="sibTrans" cxnId="{E2B2592D-3362-46E3-ACB4-8FD5D26F1F11}">
      <dgm:prSet/>
      <dgm:spPr/>
      <dgm:t>
        <a:bodyPr/>
        <a:lstStyle/>
        <a:p>
          <a:endParaRPr lang="en-US"/>
        </a:p>
      </dgm:t>
    </dgm:pt>
    <dgm:pt modelId="{99C3C6AA-1810-41F3-9B5E-2543A0CF7534}">
      <dgm:prSet/>
      <dgm:spPr/>
      <dgm:t>
        <a:bodyPr/>
        <a:lstStyle/>
        <a:p>
          <a:r>
            <a:rPr lang="en-US"/>
            <a:t>considering the provisions of sections 282 and 282A of the Act, 1961 and the provisions of section 13 of the Act, 2000 and meaning of the word "issue" we find that firstly notice shall be signed by the assessing authority and then it has to be issued either in paper form or be communicated in electronic form by delivering or transmitting the copy thereof to the person therein named by modes provided in section 282 which includes transmitting in the form of electronic record</a:t>
          </a:r>
        </a:p>
      </dgm:t>
    </dgm:pt>
    <dgm:pt modelId="{49256413-72F2-4C54-97D5-F4A4B799B561}" type="parTrans" cxnId="{9285FD0D-E3AA-4081-9A0F-0A97CD4338FC}">
      <dgm:prSet/>
      <dgm:spPr/>
      <dgm:t>
        <a:bodyPr/>
        <a:lstStyle/>
        <a:p>
          <a:endParaRPr lang="en-US"/>
        </a:p>
      </dgm:t>
    </dgm:pt>
    <dgm:pt modelId="{1E0FA2C6-E0A4-444B-8197-06F5B091DDBB}" type="sibTrans" cxnId="{9285FD0D-E3AA-4081-9A0F-0A97CD4338FC}">
      <dgm:prSet/>
      <dgm:spPr/>
      <dgm:t>
        <a:bodyPr/>
        <a:lstStyle/>
        <a:p>
          <a:endParaRPr lang="en-US"/>
        </a:p>
      </dgm:t>
    </dgm:pt>
    <dgm:pt modelId="{99829C12-C627-47C3-A2EE-833F8BF37F25}">
      <dgm:prSet/>
      <dgm:spPr/>
      <dgm:t>
        <a:bodyPr/>
        <a:lstStyle/>
        <a:p>
          <a:r>
            <a:rPr lang="en-US"/>
            <a:t>[2022] 448 ITR 1 (Allahabad) Vikas Gupta vs. UOI</a:t>
          </a:r>
        </a:p>
      </dgm:t>
    </dgm:pt>
    <dgm:pt modelId="{564B7D39-990B-41D5-B2E0-75BE42B5A2EC}" type="parTrans" cxnId="{00887A81-5C7C-4B97-BBC6-5815F3A969BB}">
      <dgm:prSet/>
      <dgm:spPr/>
      <dgm:t>
        <a:bodyPr/>
        <a:lstStyle/>
        <a:p>
          <a:endParaRPr lang="en-US"/>
        </a:p>
      </dgm:t>
    </dgm:pt>
    <dgm:pt modelId="{9B5F2FF0-BAAD-478F-A40F-30C522F72E00}" type="sibTrans" cxnId="{00887A81-5C7C-4B97-BBC6-5815F3A969BB}">
      <dgm:prSet/>
      <dgm:spPr/>
      <dgm:t>
        <a:bodyPr/>
        <a:lstStyle/>
        <a:p>
          <a:endParaRPr lang="en-US"/>
        </a:p>
      </dgm:t>
    </dgm:pt>
    <dgm:pt modelId="{4EED0822-2C6C-4CCE-9B27-2B47040EFDD9}">
      <dgm:prSet/>
      <dgm:spPr/>
      <dgm:t>
        <a:bodyPr/>
        <a:lstStyle/>
        <a:p>
          <a:r>
            <a:rPr lang="en-US"/>
            <a:t>an unsigned approval in an electronic record said to be pushed through electronic mode at a particular point of time could not be said to be a valid satisfaction under section 151 for assumption of jurisdiction by Assessing Officer to issue notice to an assessee under section 148</a:t>
          </a:r>
        </a:p>
      </dgm:t>
    </dgm:pt>
    <dgm:pt modelId="{353E630C-3007-47A6-B251-0BE2BE8AB228}" type="parTrans" cxnId="{990E2AA9-C825-4126-9C84-637C691E9BF7}">
      <dgm:prSet/>
      <dgm:spPr/>
      <dgm:t>
        <a:bodyPr/>
        <a:lstStyle/>
        <a:p>
          <a:endParaRPr lang="en-US"/>
        </a:p>
      </dgm:t>
    </dgm:pt>
    <dgm:pt modelId="{03658BAA-2376-4DD3-AE96-1910D323CF03}" type="sibTrans" cxnId="{990E2AA9-C825-4126-9C84-637C691E9BF7}">
      <dgm:prSet/>
      <dgm:spPr/>
      <dgm:t>
        <a:bodyPr/>
        <a:lstStyle/>
        <a:p>
          <a:endParaRPr lang="en-US"/>
        </a:p>
      </dgm:t>
    </dgm:pt>
    <dgm:pt modelId="{715DEA36-49FF-4F36-8394-D6BCCAB097AA}" type="pres">
      <dgm:prSet presAssocID="{7E6E4DDC-4E20-4109-871B-3F15F60681CE}" presName="linear" presStyleCnt="0">
        <dgm:presLayoutVars>
          <dgm:animLvl val="lvl"/>
          <dgm:resizeHandles val="exact"/>
        </dgm:presLayoutVars>
      </dgm:prSet>
      <dgm:spPr/>
      <dgm:t>
        <a:bodyPr/>
        <a:lstStyle/>
        <a:p>
          <a:endParaRPr lang="en-GB"/>
        </a:p>
      </dgm:t>
    </dgm:pt>
    <dgm:pt modelId="{DAA59D4B-5876-4810-BF33-FDFE907C7401}" type="pres">
      <dgm:prSet presAssocID="{D4D240D7-D1D9-4EEC-B457-4CF436C339EE}" presName="parentText" presStyleLbl="node1" presStyleIdx="0" presStyleCnt="3">
        <dgm:presLayoutVars>
          <dgm:chMax val="0"/>
          <dgm:bulletEnabled val="1"/>
        </dgm:presLayoutVars>
      </dgm:prSet>
      <dgm:spPr/>
      <dgm:t>
        <a:bodyPr/>
        <a:lstStyle/>
        <a:p>
          <a:endParaRPr lang="en-GB"/>
        </a:p>
      </dgm:t>
    </dgm:pt>
    <dgm:pt modelId="{3424A548-4701-4D7D-B965-D44117DF3169}" type="pres">
      <dgm:prSet presAssocID="{D4D240D7-D1D9-4EEC-B457-4CF436C339EE}" presName="childText" presStyleLbl="revTx" presStyleIdx="0" presStyleCnt="3">
        <dgm:presLayoutVars>
          <dgm:bulletEnabled val="1"/>
        </dgm:presLayoutVars>
      </dgm:prSet>
      <dgm:spPr/>
      <dgm:t>
        <a:bodyPr/>
        <a:lstStyle/>
        <a:p>
          <a:endParaRPr lang="en-GB"/>
        </a:p>
      </dgm:t>
    </dgm:pt>
    <dgm:pt modelId="{319275FD-755E-4785-915C-3B8FDFFCE14F}" type="pres">
      <dgm:prSet presAssocID="{A4E92ABC-4419-4CE3-9B7D-111AFBE55324}" presName="parentText" presStyleLbl="node1" presStyleIdx="1" presStyleCnt="3">
        <dgm:presLayoutVars>
          <dgm:chMax val="0"/>
          <dgm:bulletEnabled val="1"/>
        </dgm:presLayoutVars>
      </dgm:prSet>
      <dgm:spPr/>
      <dgm:t>
        <a:bodyPr/>
        <a:lstStyle/>
        <a:p>
          <a:endParaRPr lang="en-GB"/>
        </a:p>
      </dgm:t>
    </dgm:pt>
    <dgm:pt modelId="{B58211D2-94FA-44B4-8967-51D5F3B381D7}" type="pres">
      <dgm:prSet presAssocID="{A4E92ABC-4419-4CE3-9B7D-111AFBE55324}" presName="childText" presStyleLbl="revTx" presStyleIdx="1" presStyleCnt="3">
        <dgm:presLayoutVars>
          <dgm:bulletEnabled val="1"/>
        </dgm:presLayoutVars>
      </dgm:prSet>
      <dgm:spPr/>
      <dgm:t>
        <a:bodyPr/>
        <a:lstStyle/>
        <a:p>
          <a:endParaRPr lang="en-GB"/>
        </a:p>
      </dgm:t>
    </dgm:pt>
    <dgm:pt modelId="{EFC68033-5D13-4DBA-A007-8D42535BCEFF}" type="pres">
      <dgm:prSet presAssocID="{99829C12-C627-47C3-A2EE-833F8BF37F25}" presName="parentText" presStyleLbl="node1" presStyleIdx="2" presStyleCnt="3">
        <dgm:presLayoutVars>
          <dgm:chMax val="0"/>
          <dgm:bulletEnabled val="1"/>
        </dgm:presLayoutVars>
      </dgm:prSet>
      <dgm:spPr/>
      <dgm:t>
        <a:bodyPr/>
        <a:lstStyle/>
        <a:p>
          <a:endParaRPr lang="en-GB"/>
        </a:p>
      </dgm:t>
    </dgm:pt>
    <dgm:pt modelId="{EB80C8EC-29C1-4FBF-8274-9BA590192187}" type="pres">
      <dgm:prSet presAssocID="{99829C12-C627-47C3-A2EE-833F8BF37F25}" presName="childText" presStyleLbl="revTx" presStyleIdx="2" presStyleCnt="3">
        <dgm:presLayoutVars>
          <dgm:bulletEnabled val="1"/>
        </dgm:presLayoutVars>
      </dgm:prSet>
      <dgm:spPr/>
      <dgm:t>
        <a:bodyPr/>
        <a:lstStyle/>
        <a:p>
          <a:endParaRPr lang="en-GB"/>
        </a:p>
      </dgm:t>
    </dgm:pt>
  </dgm:ptLst>
  <dgm:cxnLst>
    <dgm:cxn modelId="{C32A2254-0A90-4FE9-BEA6-8A3589377832}" srcId="{D4D240D7-D1D9-4EEC-B457-4CF436C339EE}" destId="{A04C6C3F-A4EA-45C5-AC8D-E4471498910B}" srcOrd="0" destOrd="0" parTransId="{4B4766AB-A496-48C8-AE3A-C5B9E4D2725A}" sibTransId="{FF18A922-6277-4C57-9C5F-BCE7E47F5DFA}"/>
    <dgm:cxn modelId="{BE2E17DF-0441-44CE-8030-E0C1047CD11F}" type="presOf" srcId="{A04C6C3F-A4EA-45C5-AC8D-E4471498910B}" destId="{3424A548-4701-4D7D-B965-D44117DF3169}" srcOrd="0" destOrd="0" presId="urn:microsoft.com/office/officeart/2005/8/layout/vList2"/>
    <dgm:cxn modelId="{A1DBA0DE-19B2-43DF-8FBD-65FF1C98863E}" type="presOf" srcId="{D4D240D7-D1D9-4EEC-B457-4CF436C339EE}" destId="{DAA59D4B-5876-4810-BF33-FDFE907C7401}" srcOrd="0" destOrd="0" presId="urn:microsoft.com/office/officeart/2005/8/layout/vList2"/>
    <dgm:cxn modelId="{E2B2592D-3362-46E3-ACB4-8FD5D26F1F11}" srcId="{7E6E4DDC-4E20-4109-871B-3F15F60681CE}" destId="{A4E92ABC-4419-4CE3-9B7D-111AFBE55324}" srcOrd="1" destOrd="0" parTransId="{5B1F428A-8F52-476C-AB27-210C303DFCBD}" sibTransId="{4D8FDF52-0E5A-48CD-9A79-404E2A610DF8}"/>
    <dgm:cxn modelId="{A9CE5B28-9E73-4E9F-BCE6-31D2A3696690}" type="presOf" srcId="{7E6E4DDC-4E20-4109-871B-3F15F60681CE}" destId="{715DEA36-49FF-4F36-8394-D6BCCAB097AA}" srcOrd="0" destOrd="0" presId="urn:microsoft.com/office/officeart/2005/8/layout/vList2"/>
    <dgm:cxn modelId="{1406844E-8B76-402D-B1E9-7B2655F21AA9}" type="presOf" srcId="{4EED0822-2C6C-4CCE-9B27-2B47040EFDD9}" destId="{EB80C8EC-29C1-4FBF-8274-9BA590192187}" srcOrd="0" destOrd="0" presId="urn:microsoft.com/office/officeart/2005/8/layout/vList2"/>
    <dgm:cxn modelId="{9285FD0D-E3AA-4081-9A0F-0A97CD4338FC}" srcId="{A4E92ABC-4419-4CE3-9B7D-111AFBE55324}" destId="{99C3C6AA-1810-41F3-9B5E-2543A0CF7534}" srcOrd="0" destOrd="0" parTransId="{49256413-72F2-4C54-97D5-F4A4B799B561}" sibTransId="{1E0FA2C6-E0A4-444B-8197-06F5B091DDBB}"/>
    <dgm:cxn modelId="{D1B901EB-C23B-4307-A8A0-F9DBB6B4BE49}" srcId="{7E6E4DDC-4E20-4109-871B-3F15F60681CE}" destId="{D4D240D7-D1D9-4EEC-B457-4CF436C339EE}" srcOrd="0" destOrd="0" parTransId="{FF81AAB8-BA00-485B-B0B7-894503CD7FC3}" sibTransId="{A16F1DFE-3ABE-4C61-B85D-DD0DE20CA05F}"/>
    <dgm:cxn modelId="{4293A0FA-7DE2-4551-9842-1894C341AEE1}" type="presOf" srcId="{99829C12-C627-47C3-A2EE-833F8BF37F25}" destId="{EFC68033-5D13-4DBA-A007-8D42535BCEFF}" srcOrd="0" destOrd="0" presId="urn:microsoft.com/office/officeart/2005/8/layout/vList2"/>
    <dgm:cxn modelId="{990E2AA9-C825-4126-9C84-637C691E9BF7}" srcId="{99829C12-C627-47C3-A2EE-833F8BF37F25}" destId="{4EED0822-2C6C-4CCE-9B27-2B47040EFDD9}" srcOrd="0" destOrd="0" parTransId="{353E630C-3007-47A6-B251-0BE2BE8AB228}" sibTransId="{03658BAA-2376-4DD3-AE96-1910D323CF03}"/>
    <dgm:cxn modelId="{422A2629-5577-4FA2-B347-7026E799C973}" type="presOf" srcId="{A4E92ABC-4419-4CE3-9B7D-111AFBE55324}" destId="{319275FD-755E-4785-915C-3B8FDFFCE14F}" srcOrd="0" destOrd="0" presId="urn:microsoft.com/office/officeart/2005/8/layout/vList2"/>
    <dgm:cxn modelId="{00887A81-5C7C-4B97-BBC6-5815F3A969BB}" srcId="{7E6E4DDC-4E20-4109-871B-3F15F60681CE}" destId="{99829C12-C627-47C3-A2EE-833F8BF37F25}" srcOrd="2" destOrd="0" parTransId="{564B7D39-990B-41D5-B2E0-75BE42B5A2EC}" sibTransId="{9B5F2FF0-BAAD-478F-A40F-30C522F72E00}"/>
    <dgm:cxn modelId="{61B13480-C969-4238-9038-D01E6527093F}" type="presOf" srcId="{99C3C6AA-1810-41F3-9B5E-2543A0CF7534}" destId="{B58211D2-94FA-44B4-8967-51D5F3B381D7}" srcOrd="0" destOrd="0" presId="urn:microsoft.com/office/officeart/2005/8/layout/vList2"/>
    <dgm:cxn modelId="{20424A36-1090-4167-A1B8-B1E02129E117}" type="presParOf" srcId="{715DEA36-49FF-4F36-8394-D6BCCAB097AA}" destId="{DAA59D4B-5876-4810-BF33-FDFE907C7401}" srcOrd="0" destOrd="0" presId="urn:microsoft.com/office/officeart/2005/8/layout/vList2"/>
    <dgm:cxn modelId="{820FCCE1-1F66-4C97-80C5-00A11D452C2E}" type="presParOf" srcId="{715DEA36-49FF-4F36-8394-D6BCCAB097AA}" destId="{3424A548-4701-4D7D-B965-D44117DF3169}" srcOrd="1" destOrd="0" presId="urn:microsoft.com/office/officeart/2005/8/layout/vList2"/>
    <dgm:cxn modelId="{4BA88A59-FF6E-4453-AA08-FF6B161DEB97}" type="presParOf" srcId="{715DEA36-49FF-4F36-8394-D6BCCAB097AA}" destId="{319275FD-755E-4785-915C-3B8FDFFCE14F}" srcOrd="2" destOrd="0" presId="urn:microsoft.com/office/officeart/2005/8/layout/vList2"/>
    <dgm:cxn modelId="{9E34F451-0283-4ADE-A1BA-FAE81A4F36A8}" type="presParOf" srcId="{715DEA36-49FF-4F36-8394-D6BCCAB097AA}" destId="{B58211D2-94FA-44B4-8967-51D5F3B381D7}" srcOrd="3" destOrd="0" presId="urn:microsoft.com/office/officeart/2005/8/layout/vList2"/>
    <dgm:cxn modelId="{3800EE3A-31B8-4C8F-B8E5-9954D1CDF79E}" type="presParOf" srcId="{715DEA36-49FF-4F36-8394-D6BCCAB097AA}" destId="{EFC68033-5D13-4DBA-A007-8D42535BCEFF}" srcOrd="4" destOrd="0" presId="urn:microsoft.com/office/officeart/2005/8/layout/vList2"/>
    <dgm:cxn modelId="{DCFBC5D3-CCC8-423E-AA97-CFB851E4EDC1}" type="presParOf" srcId="{715DEA36-49FF-4F36-8394-D6BCCAB097AA}" destId="{EB80C8EC-29C1-4FBF-8274-9BA59019218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D25E8C9-9ABD-4F05-9292-6EA0DDC511D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108BD21-1E2A-43CA-A907-AC316B279F96}">
      <dgm:prSet/>
      <dgm:spPr/>
      <dgm:t>
        <a:bodyPr/>
        <a:lstStyle/>
        <a:p>
          <a:r>
            <a:rPr lang="en-US" dirty="0"/>
            <a:t>(2022) 6 NYPCTR 1450 (Del) GDR FINANCE &amp; LEASING(P) LTD. vs. ITO</a:t>
          </a:r>
        </a:p>
      </dgm:t>
    </dgm:pt>
    <dgm:pt modelId="{40742390-2715-4942-A584-A742A22EBB80}" type="parTrans" cxnId="{B793157F-D095-44B8-BAF9-01BE5DE36281}">
      <dgm:prSet/>
      <dgm:spPr/>
      <dgm:t>
        <a:bodyPr/>
        <a:lstStyle/>
        <a:p>
          <a:endParaRPr lang="en-US"/>
        </a:p>
      </dgm:t>
    </dgm:pt>
    <dgm:pt modelId="{33A88906-EF60-4467-A536-7B0C0469E133}" type="sibTrans" cxnId="{B793157F-D095-44B8-BAF9-01BE5DE36281}">
      <dgm:prSet/>
      <dgm:spPr/>
      <dgm:t>
        <a:bodyPr/>
        <a:lstStyle/>
        <a:p>
          <a:endParaRPr lang="en-US"/>
        </a:p>
      </dgm:t>
    </dgm:pt>
    <dgm:pt modelId="{D219EEFF-4236-4C53-B32E-9247AD1195EE}">
      <dgm:prSet/>
      <dgm:spPr/>
      <dgm:t>
        <a:bodyPr/>
        <a:lstStyle/>
        <a:p>
          <a:r>
            <a:rPr lang="en-US"/>
            <a:t>Information incorrect – alleged transaction with X entity –However, no transaction with such entity – therefore, notice and order bad in law. Quashed.</a:t>
          </a:r>
        </a:p>
      </dgm:t>
    </dgm:pt>
    <dgm:pt modelId="{8FFD6862-7CEE-4993-B345-A8C8E3E3BC7D}" type="parTrans" cxnId="{B7353B89-0614-4073-AE07-2635D0CB885D}">
      <dgm:prSet/>
      <dgm:spPr/>
      <dgm:t>
        <a:bodyPr/>
        <a:lstStyle/>
        <a:p>
          <a:endParaRPr lang="en-US"/>
        </a:p>
      </dgm:t>
    </dgm:pt>
    <dgm:pt modelId="{C2CEAA00-E7CB-4E37-A733-CAC7C2E6FB40}" type="sibTrans" cxnId="{B7353B89-0614-4073-AE07-2635D0CB885D}">
      <dgm:prSet/>
      <dgm:spPr/>
      <dgm:t>
        <a:bodyPr/>
        <a:lstStyle/>
        <a:p>
          <a:endParaRPr lang="en-US"/>
        </a:p>
      </dgm:t>
    </dgm:pt>
    <dgm:pt modelId="{838F6BC8-3AAA-4452-8BC6-CC2F484EA577}">
      <dgm:prSet/>
      <dgm:spPr/>
      <dgm:t>
        <a:bodyPr/>
        <a:lstStyle/>
        <a:p>
          <a:r>
            <a:rPr lang="en-US"/>
            <a:t>(2023) 7 NYPCTR 25 (Del) G4S SECURE SOLUTIONS (INDIA) (P) LTD. vs. ACIT</a:t>
          </a:r>
        </a:p>
      </dgm:t>
    </dgm:pt>
    <dgm:pt modelId="{972181B4-7B64-4116-8510-0C5BBF228941}" type="parTrans" cxnId="{5E0E4A94-B1AA-491C-8273-87D4552F016C}">
      <dgm:prSet/>
      <dgm:spPr/>
      <dgm:t>
        <a:bodyPr/>
        <a:lstStyle/>
        <a:p>
          <a:endParaRPr lang="en-US"/>
        </a:p>
      </dgm:t>
    </dgm:pt>
    <dgm:pt modelId="{D541DDBD-B324-4177-BEE4-3C7BD992D305}" type="sibTrans" cxnId="{5E0E4A94-B1AA-491C-8273-87D4552F016C}">
      <dgm:prSet/>
      <dgm:spPr/>
      <dgm:t>
        <a:bodyPr/>
        <a:lstStyle/>
        <a:p>
          <a:endParaRPr lang="en-US"/>
        </a:p>
      </dgm:t>
    </dgm:pt>
    <dgm:pt modelId="{29DFD329-9814-4464-85F8-69F038DEF94D}">
      <dgm:prSet/>
      <dgm:spPr/>
      <dgm:t>
        <a:bodyPr/>
        <a:lstStyle/>
        <a:p>
          <a:r>
            <a:rPr lang="en-US"/>
            <a:t>No prior inquiry and based on incorrect information - In our view, had such an enquiry been conducted before issuance of the notice, then the kind of flaws that have emerged, to which we have made a reference above, would not have, possibly, occurred. - As noticed above, instead of conducting an independent enquiry, the respondents/revenue relied upon the information supplied by the CGST authorities.</a:t>
          </a:r>
        </a:p>
      </dgm:t>
    </dgm:pt>
    <dgm:pt modelId="{F017645F-F985-4A6C-B0CC-664E1D58B164}" type="parTrans" cxnId="{6D9C929B-C270-445C-95DF-28E6F38B15C9}">
      <dgm:prSet/>
      <dgm:spPr/>
      <dgm:t>
        <a:bodyPr/>
        <a:lstStyle/>
        <a:p>
          <a:endParaRPr lang="en-US"/>
        </a:p>
      </dgm:t>
    </dgm:pt>
    <dgm:pt modelId="{BAD983FE-03B1-499E-8975-DB351E85D21B}" type="sibTrans" cxnId="{6D9C929B-C270-445C-95DF-28E6F38B15C9}">
      <dgm:prSet/>
      <dgm:spPr/>
      <dgm:t>
        <a:bodyPr/>
        <a:lstStyle/>
        <a:p>
          <a:endParaRPr lang="en-US"/>
        </a:p>
      </dgm:t>
    </dgm:pt>
    <dgm:pt modelId="{3DD395E0-8A54-43C8-BC9D-279761631696}" type="pres">
      <dgm:prSet presAssocID="{ED25E8C9-9ABD-4F05-9292-6EA0DDC511DE}" presName="linear" presStyleCnt="0">
        <dgm:presLayoutVars>
          <dgm:animLvl val="lvl"/>
          <dgm:resizeHandles val="exact"/>
        </dgm:presLayoutVars>
      </dgm:prSet>
      <dgm:spPr/>
      <dgm:t>
        <a:bodyPr/>
        <a:lstStyle/>
        <a:p>
          <a:endParaRPr lang="en-GB"/>
        </a:p>
      </dgm:t>
    </dgm:pt>
    <dgm:pt modelId="{666508FB-58D0-4C0A-A0AD-042E0B5BC373}" type="pres">
      <dgm:prSet presAssocID="{4108BD21-1E2A-43CA-A907-AC316B279F96}" presName="parentText" presStyleLbl="node1" presStyleIdx="0" presStyleCnt="2">
        <dgm:presLayoutVars>
          <dgm:chMax val="0"/>
          <dgm:bulletEnabled val="1"/>
        </dgm:presLayoutVars>
      </dgm:prSet>
      <dgm:spPr/>
      <dgm:t>
        <a:bodyPr/>
        <a:lstStyle/>
        <a:p>
          <a:endParaRPr lang="en-GB"/>
        </a:p>
      </dgm:t>
    </dgm:pt>
    <dgm:pt modelId="{F561151A-1E18-4310-B9A8-6BEC4DF14BA0}" type="pres">
      <dgm:prSet presAssocID="{4108BD21-1E2A-43CA-A907-AC316B279F96}" presName="childText" presStyleLbl="revTx" presStyleIdx="0" presStyleCnt="2">
        <dgm:presLayoutVars>
          <dgm:bulletEnabled val="1"/>
        </dgm:presLayoutVars>
      </dgm:prSet>
      <dgm:spPr/>
      <dgm:t>
        <a:bodyPr/>
        <a:lstStyle/>
        <a:p>
          <a:endParaRPr lang="en-GB"/>
        </a:p>
      </dgm:t>
    </dgm:pt>
    <dgm:pt modelId="{D58B28FB-20E2-49DC-BF1B-F374D038A10D}" type="pres">
      <dgm:prSet presAssocID="{838F6BC8-3AAA-4452-8BC6-CC2F484EA577}" presName="parentText" presStyleLbl="node1" presStyleIdx="1" presStyleCnt="2">
        <dgm:presLayoutVars>
          <dgm:chMax val="0"/>
          <dgm:bulletEnabled val="1"/>
        </dgm:presLayoutVars>
      </dgm:prSet>
      <dgm:spPr/>
      <dgm:t>
        <a:bodyPr/>
        <a:lstStyle/>
        <a:p>
          <a:endParaRPr lang="en-GB"/>
        </a:p>
      </dgm:t>
    </dgm:pt>
    <dgm:pt modelId="{88D2DCB4-38EE-40C9-9F14-AE90BAC43208}" type="pres">
      <dgm:prSet presAssocID="{838F6BC8-3AAA-4452-8BC6-CC2F484EA577}" presName="childText" presStyleLbl="revTx" presStyleIdx="1" presStyleCnt="2">
        <dgm:presLayoutVars>
          <dgm:bulletEnabled val="1"/>
        </dgm:presLayoutVars>
      </dgm:prSet>
      <dgm:spPr/>
      <dgm:t>
        <a:bodyPr/>
        <a:lstStyle/>
        <a:p>
          <a:endParaRPr lang="en-GB"/>
        </a:p>
      </dgm:t>
    </dgm:pt>
  </dgm:ptLst>
  <dgm:cxnLst>
    <dgm:cxn modelId="{6D9C929B-C270-445C-95DF-28E6F38B15C9}" srcId="{838F6BC8-3AAA-4452-8BC6-CC2F484EA577}" destId="{29DFD329-9814-4464-85F8-69F038DEF94D}" srcOrd="0" destOrd="0" parTransId="{F017645F-F985-4A6C-B0CC-664E1D58B164}" sibTransId="{BAD983FE-03B1-499E-8975-DB351E85D21B}"/>
    <dgm:cxn modelId="{15A59246-95BE-46A5-A13F-1CA27B2B0D31}" type="presOf" srcId="{29DFD329-9814-4464-85F8-69F038DEF94D}" destId="{88D2DCB4-38EE-40C9-9F14-AE90BAC43208}" srcOrd="0" destOrd="0" presId="urn:microsoft.com/office/officeart/2005/8/layout/vList2"/>
    <dgm:cxn modelId="{B7353B89-0614-4073-AE07-2635D0CB885D}" srcId="{4108BD21-1E2A-43CA-A907-AC316B279F96}" destId="{D219EEFF-4236-4C53-B32E-9247AD1195EE}" srcOrd="0" destOrd="0" parTransId="{8FFD6862-7CEE-4993-B345-A8C8E3E3BC7D}" sibTransId="{C2CEAA00-E7CB-4E37-A733-CAC7C2E6FB40}"/>
    <dgm:cxn modelId="{C2A6C693-E5CC-42EA-85DB-20DA90490C5C}" type="presOf" srcId="{D219EEFF-4236-4C53-B32E-9247AD1195EE}" destId="{F561151A-1E18-4310-B9A8-6BEC4DF14BA0}" srcOrd="0" destOrd="0" presId="urn:microsoft.com/office/officeart/2005/8/layout/vList2"/>
    <dgm:cxn modelId="{B793157F-D095-44B8-BAF9-01BE5DE36281}" srcId="{ED25E8C9-9ABD-4F05-9292-6EA0DDC511DE}" destId="{4108BD21-1E2A-43CA-A907-AC316B279F96}" srcOrd="0" destOrd="0" parTransId="{40742390-2715-4942-A584-A742A22EBB80}" sibTransId="{33A88906-EF60-4467-A536-7B0C0469E133}"/>
    <dgm:cxn modelId="{EE1B74FB-D89C-4D8C-BE7C-EC971716E174}" type="presOf" srcId="{ED25E8C9-9ABD-4F05-9292-6EA0DDC511DE}" destId="{3DD395E0-8A54-43C8-BC9D-279761631696}" srcOrd="0" destOrd="0" presId="urn:microsoft.com/office/officeart/2005/8/layout/vList2"/>
    <dgm:cxn modelId="{1CF76013-C3B5-4704-AE42-AA1A48BC161D}" type="presOf" srcId="{4108BD21-1E2A-43CA-A907-AC316B279F96}" destId="{666508FB-58D0-4C0A-A0AD-042E0B5BC373}" srcOrd="0" destOrd="0" presId="urn:microsoft.com/office/officeart/2005/8/layout/vList2"/>
    <dgm:cxn modelId="{5E0E4A94-B1AA-491C-8273-87D4552F016C}" srcId="{ED25E8C9-9ABD-4F05-9292-6EA0DDC511DE}" destId="{838F6BC8-3AAA-4452-8BC6-CC2F484EA577}" srcOrd="1" destOrd="0" parTransId="{972181B4-7B64-4116-8510-0C5BBF228941}" sibTransId="{D541DDBD-B324-4177-BEE4-3C7BD992D305}"/>
    <dgm:cxn modelId="{5D7D3A0E-11E5-4860-8399-D40509FC32FD}" type="presOf" srcId="{838F6BC8-3AAA-4452-8BC6-CC2F484EA577}" destId="{D58B28FB-20E2-49DC-BF1B-F374D038A10D}" srcOrd="0" destOrd="0" presId="urn:microsoft.com/office/officeart/2005/8/layout/vList2"/>
    <dgm:cxn modelId="{1A2F4CDF-D6F6-48AA-A9C3-B6650648D114}" type="presParOf" srcId="{3DD395E0-8A54-43C8-BC9D-279761631696}" destId="{666508FB-58D0-4C0A-A0AD-042E0B5BC373}" srcOrd="0" destOrd="0" presId="urn:microsoft.com/office/officeart/2005/8/layout/vList2"/>
    <dgm:cxn modelId="{49F9DE44-FBBC-4CAF-A1E6-DD4C38FF4D03}" type="presParOf" srcId="{3DD395E0-8A54-43C8-BC9D-279761631696}" destId="{F561151A-1E18-4310-B9A8-6BEC4DF14BA0}" srcOrd="1" destOrd="0" presId="urn:microsoft.com/office/officeart/2005/8/layout/vList2"/>
    <dgm:cxn modelId="{CDBD17D5-0070-41CD-B92C-C511F0801FBF}" type="presParOf" srcId="{3DD395E0-8A54-43C8-BC9D-279761631696}" destId="{D58B28FB-20E2-49DC-BF1B-F374D038A10D}" srcOrd="2" destOrd="0" presId="urn:microsoft.com/office/officeart/2005/8/layout/vList2"/>
    <dgm:cxn modelId="{6EBA0273-885D-4323-ABCA-4A0C13A8DD8F}" type="presParOf" srcId="{3DD395E0-8A54-43C8-BC9D-279761631696}" destId="{88D2DCB4-38EE-40C9-9F14-AE90BAC4320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674099D-C672-40C7-9DF3-44B8074EABD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EABEEF0-39E0-4943-88FA-98CD30FB77EC}">
      <dgm:prSet/>
      <dgm:spPr/>
      <dgm:t>
        <a:bodyPr/>
        <a:lstStyle/>
        <a:p>
          <a:r>
            <a:rPr lang="en-US"/>
            <a:t>(2023) 330 CTR (Chhattisgarh) 317 U.S. ASSOCIATES vs. PCIT</a:t>
          </a:r>
        </a:p>
      </dgm:t>
    </dgm:pt>
    <dgm:pt modelId="{C3D1C6FC-50F7-4AB0-A81A-04F103D35C4A}" type="parTrans" cxnId="{6AE42578-E30A-4412-82A1-1783561FA01D}">
      <dgm:prSet/>
      <dgm:spPr/>
      <dgm:t>
        <a:bodyPr/>
        <a:lstStyle/>
        <a:p>
          <a:endParaRPr lang="en-US"/>
        </a:p>
      </dgm:t>
    </dgm:pt>
    <dgm:pt modelId="{52FF918D-EC39-4195-A4FF-412AC4BAE897}" type="sibTrans" cxnId="{6AE42578-E30A-4412-82A1-1783561FA01D}">
      <dgm:prSet/>
      <dgm:spPr/>
      <dgm:t>
        <a:bodyPr/>
        <a:lstStyle/>
        <a:p>
          <a:endParaRPr lang="en-US"/>
        </a:p>
      </dgm:t>
    </dgm:pt>
    <dgm:pt modelId="{2C4F85F7-4231-432D-9F81-778ED99D377A}">
      <dgm:prSet/>
      <dgm:spPr/>
      <dgm:t>
        <a:bodyPr/>
        <a:lstStyle/>
        <a:p>
          <a:r>
            <a:rPr lang="en-US"/>
            <a:t>In the absence of the same being reflected in the notice, the assessment yet being made of the said amount would be prima facie bad in the light of the judgment of the Supreme Court in case of Commr. of Customs vs. Toyo Engineering India Ltd. 2006 (7) SCC 592 wherein in para 16 the Supreme Court has emphatically held that the Department cannot travel beyond the show-cause notice. Order and notice set aside</a:t>
          </a:r>
        </a:p>
      </dgm:t>
    </dgm:pt>
    <dgm:pt modelId="{E6EC8797-D271-4AF7-A445-4CC4A67CE5C5}" type="parTrans" cxnId="{E258B844-291A-4148-8BED-3E7B5613DC5C}">
      <dgm:prSet/>
      <dgm:spPr/>
      <dgm:t>
        <a:bodyPr/>
        <a:lstStyle/>
        <a:p>
          <a:endParaRPr lang="en-US"/>
        </a:p>
      </dgm:t>
    </dgm:pt>
    <dgm:pt modelId="{B81B070A-6871-47B4-8BA8-85A621052DC3}" type="sibTrans" cxnId="{E258B844-291A-4148-8BED-3E7B5613DC5C}">
      <dgm:prSet/>
      <dgm:spPr/>
      <dgm:t>
        <a:bodyPr/>
        <a:lstStyle/>
        <a:p>
          <a:endParaRPr lang="en-US"/>
        </a:p>
      </dgm:t>
    </dgm:pt>
    <dgm:pt modelId="{B4F5185D-2CEB-4999-BAB2-BE41483779A9}">
      <dgm:prSet/>
      <dgm:spPr/>
      <dgm:t>
        <a:bodyPr/>
        <a:lstStyle/>
        <a:p>
          <a:r>
            <a:rPr lang="en-US"/>
            <a:t>(2022) 6 NYPCTR 1175 (Del) CATCHY PROP-BUILD (P) LTD. vs. ACIT</a:t>
          </a:r>
        </a:p>
      </dgm:t>
    </dgm:pt>
    <dgm:pt modelId="{3E8E9528-C191-4655-B4EF-7BB766AB116C}" type="parTrans" cxnId="{801207A0-8260-4891-AF9E-5CE2DD669E2D}">
      <dgm:prSet/>
      <dgm:spPr/>
      <dgm:t>
        <a:bodyPr/>
        <a:lstStyle/>
        <a:p>
          <a:endParaRPr lang="en-US"/>
        </a:p>
      </dgm:t>
    </dgm:pt>
    <dgm:pt modelId="{CDD2AB2B-F376-4574-AB46-76E81ED813D5}" type="sibTrans" cxnId="{801207A0-8260-4891-AF9E-5CE2DD669E2D}">
      <dgm:prSet/>
      <dgm:spPr/>
      <dgm:t>
        <a:bodyPr/>
        <a:lstStyle/>
        <a:p>
          <a:endParaRPr lang="en-US"/>
        </a:p>
      </dgm:t>
    </dgm:pt>
    <dgm:pt modelId="{5ED3D898-1A75-47FF-A980-67254576D1A7}">
      <dgm:prSet/>
      <dgm:spPr/>
      <dgm:t>
        <a:bodyPr/>
        <a:lstStyle/>
        <a:p>
          <a:r>
            <a:rPr lang="en-US"/>
            <a:t>Having perused the paper book and having heard learned counsel for the parties, this Court is of the view that in the notice issued under s. 148A(b) of the Act, the petitioner was never asked to explain the source of funds that were used by Manu Garments to purchase the shares of BertMarketing (P) Ltd. Keeping in view the aforesaid, the present writ petition along with applications is allowed and the show-cause notice issued under s. 148A(b) of the Act as well as the order passed under s. 148A(d) of the Act and the notice issued under s. 148 of the Act for the asst. yr. 2018-19 are quashed. However, if the law permits, the respondents/Revenue to take further steps in the matter, they shall be at liberty to do so.</a:t>
          </a:r>
        </a:p>
      </dgm:t>
    </dgm:pt>
    <dgm:pt modelId="{0C8671D7-1735-477E-9E36-9D49E6BCA54E}" type="parTrans" cxnId="{CC3BB8C6-1CE5-43F0-B8FC-3BCF0D39FC56}">
      <dgm:prSet/>
      <dgm:spPr/>
      <dgm:t>
        <a:bodyPr/>
        <a:lstStyle/>
        <a:p>
          <a:endParaRPr lang="en-US"/>
        </a:p>
      </dgm:t>
    </dgm:pt>
    <dgm:pt modelId="{E23FDCA8-B069-42FA-AB8D-D2AF39BEF958}" type="sibTrans" cxnId="{CC3BB8C6-1CE5-43F0-B8FC-3BCF0D39FC56}">
      <dgm:prSet/>
      <dgm:spPr/>
      <dgm:t>
        <a:bodyPr/>
        <a:lstStyle/>
        <a:p>
          <a:endParaRPr lang="en-US"/>
        </a:p>
      </dgm:t>
    </dgm:pt>
    <dgm:pt modelId="{E09E4FE1-1047-4D0B-843C-D5DBD2714A83}">
      <dgm:prSet/>
      <dgm:spPr/>
      <dgm:t>
        <a:bodyPr/>
        <a:lstStyle/>
        <a:p>
          <a:r>
            <a:rPr lang="en-US"/>
            <a:t>146 taxmann.com 547 (Delhi) Usha Rani Girdhar v. Income-tax Officer*</a:t>
          </a:r>
        </a:p>
      </dgm:t>
    </dgm:pt>
    <dgm:pt modelId="{132918EB-F3C3-4FD3-89C6-1720E188CB29}" type="parTrans" cxnId="{8B9D6ECF-9135-4F98-8F8D-FF786FC52B8F}">
      <dgm:prSet/>
      <dgm:spPr/>
      <dgm:t>
        <a:bodyPr/>
        <a:lstStyle/>
        <a:p>
          <a:endParaRPr lang="en-US"/>
        </a:p>
      </dgm:t>
    </dgm:pt>
    <dgm:pt modelId="{E0F88387-E109-4956-9C04-6E66476F77B9}" type="sibTrans" cxnId="{8B9D6ECF-9135-4F98-8F8D-FF786FC52B8F}">
      <dgm:prSet/>
      <dgm:spPr/>
      <dgm:t>
        <a:bodyPr/>
        <a:lstStyle/>
        <a:p>
          <a:endParaRPr lang="en-US"/>
        </a:p>
      </dgm:t>
    </dgm:pt>
    <dgm:pt modelId="{47C0502C-5062-4778-88AA-1B8EE983F518}">
      <dgm:prSet/>
      <dgm:spPr/>
      <dgm:t>
        <a:bodyPr/>
        <a:lstStyle/>
        <a:p>
          <a:r>
            <a:rPr lang="en-US"/>
            <a:t>This Court in Catchy Pro-Build (P.) Ltd. v. Asstt. CIT [2022] 145 taxmann.com 510/448 ITR 671 High Court has held, " if the foundational allegation is missing in the notice issued under section 148A(b) of the Act, the same cannot be incorporated by issuing a supplementary notice".</a:t>
          </a:r>
        </a:p>
      </dgm:t>
    </dgm:pt>
    <dgm:pt modelId="{76A16DBF-A85A-4B39-B480-1A74BDD29E4D}" type="parTrans" cxnId="{C863FB30-EAE5-4B02-9F12-AA5DF1A5C479}">
      <dgm:prSet/>
      <dgm:spPr/>
      <dgm:t>
        <a:bodyPr/>
        <a:lstStyle/>
        <a:p>
          <a:endParaRPr lang="en-US"/>
        </a:p>
      </dgm:t>
    </dgm:pt>
    <dgm:pt modelId="{7C2065D5-012B-408E-BE1C-2F45F1F16898}" type="sibTrans" cxnId="{C863FB30-EAE5-4B02-9F12-AA5DF1A5C479}">
      <dgm:prSet/>
      <dgm:spPr/>
      <dgm:t>
        <a:bodyPr/>
        <a:lstStyle/>
        <a:p>
          <a:endParaRPr lang="en-US"/>
        </a:p>
      </dgm:t>
    </dgm:pt>
    <dgm:pt modelId="{21E2631E-8FF3-49B9-9BC8-A17138FC2234}" type="pres">
      <dgm:prSet presAssocID="{5674099D-C672-40C7-9DF3-44B8074EABD7}" presName="linear" presStyleCnt="0">
        <dgm:presLayoutVars>
          <dgm:animLvl val="lvl"/>
          <dgm:resizeHandles val="exact"/>
        </dgm:presLayoutVars>
      </dgm:prSet>
      <dgm:spPr/>
      <dgm:t>
        <a:bodyPr/>
        <a:lstStyle/>
        <a:p>
          <a:endParaRPr lang="en-GB"/>
        </a:p>
      </dgm:t>
    </dgm:pt>
    <dgm:pt modelId="{5EB40E48-53E4-4167-8131-668B37297920}" type="pres">
      <dgm:prSet presAssocID="{DEABEEF0-39E0-4943-88FA-98CD30FB77EC}" presName="parentText" presStyleLbl="node1" presStyleIdx="0" presStyleCnt="3">
        <dgm:presLayoutVars>
          <dgm:chMax val="0"/>
          <dgm:bulletEnabled val="1"/>
        </dgm:presLayoutVars>
      </dgm:prSet>
      <dgm:spPr/>
      <dgm:t>
        <a:bodyPr/>
        <a:lstStyle/>
        <a:p>
          <a:endParaRPr lang="en-GB"/>
        </a:p>
      </dgm:t>
    </dgm:pt>
    <dgm:pt modelId="{5C930388-BF14-48F0-89C6-ED3556082DB0}" type="pres">
      <dgm:prSet presAssocID="{DEABEEF0-39E0-4943-88FA-98CD30FB77EC}" presName="childText" presStyleLbl="revTx" presStyleIdx="0" presStyleCnt="3">
        <dgm:presLayoutVars>
          <dgm:bulletEnabled val="1"/>
        </dgm:presLayoutVars>
      </dgm:prSet>
      <dgm:spPr/>
      <dgm:t>
        <a:bodyPr/>
        <a:lstStyle/>
        <a:p>
          <a:endParaRPr lang="en-GB"/>
        </a:p>
      </dgm:t>
    </dgm:pt>
    <dgm:pt modelId="{AA234A17-5B5B-4D61-986A-6A37F6FF7D59}" type="pres">
      <dgm:prSet presAssocID="{B4F5185D-2CEB-4999-BAB2-BE41483779A9}" presName="parentText" presStyleLbl="node1" presStyleIdx="1" presStyleCnt="3">
        <dgm:presLayoutVars>
          <dgm:chMax val="0"/>
          <dgm:bulletEnabled val="1"/>
        </dgm:presLayoutVars>
      </dgm:prSet>
      <dgm:spPr/>
      <dgm:t>
        <a:bodyPr/>
        <a:lstStyle/>
        <a:p>
          <a:endParaRPr lang="en-GB"/>
        </a:p>
      </dgm:t>
    </dgm:pt>
    <dgm:pt modelId="{E261585D-73CF-4A0F-923C-C57924897C0D}" type="pres">
      <dgm:prSet presAssocID="{B4F5185D-2CEB-4999-BAB2-BE41483779A9}" presName="childText" presStyleLbl="revTx" presStyleIdx="1" presStyleCnt="3">
        <dgm:presLayoutVars>
          <dgm:bulletEnabled val="1"/>
        </dgm:presLayoutVars>
      </dgm:prSet>
      <dgm:spPr/>
      <dgm:t>
        <a:bodyPr/>
        <a:lstStyle/>
        <a:p>
          <a:endParaRPr lang="en-GB"/>
        </a:p>
      </dgm:t>
    </dgm:pt>
    <dgm:pt modelId="{0D2428B9-6836-459F-A140-BBE8946E791B}" type="pres">
      <dgm:prSet presAssocID="{E09E4FE1-1047-4D0B-843C-D5DBD2714A83}" presName="parentText" presStyleLbl="node1" presStyleIdx="2" presStyleCnt="3">
        <dgm:presLayoutVars>
          <dgm:chMax val="0"/>
          <dgm:bulletEnabled val="1"/>
        </dgm:presLayoutVars>
      </dgm:prSet>
      <dgm:spPr/>
      <dgm:t>
        <a:bodyPr/>
        <a:lstStyle/>
        <a:p>
          <a:endParaRPr lang="en-GB"/>
        </a:p>
      </dgm:t>
    </dgm:pt>
    <dgm:pt modelId="{8A60EA18-DB89-47A9-915B-C22DD7BFFE9C}" type="pres">
      <dgm:prSet presAssocID="{E09E4FE1-1047-4D0B-843C-D5DBD2714A83}" presName="childText" presStyleLbl="revTx" presStyleIdx="2" presStyleCnt="3">
        <dgm:presLayoutVars>
          <dgm:bulletEnabled val="1"/>
        </dgm:presLayoutVars>
      </dgm:prSet>
      <dgm:spPr/>
      <dgm:t>
        <a:bodyPr/>
        <a:lstStyle/>
        <a:p>
          <a:endParaRPr lang="en-GB"/>
        </a:p>
      </dgm:t>
    </dgm:pt>
  </dgm:ptLst>
  <dgm:cxnLst>
    <dgm:cxn modelId="{02EC1413-E40E-4B07-B2BE-47F5A1E03CC7}" type="presOf" srcId="{2C4F85F7-4231-432D-9F81-778ED99D377A}" destId="{5C930388-BF14-48F0-89C6-ED3556082DB0}" srcOrd="0" destOrd="0" presId="urn:microsoft.com/office/officeart/2005/8/layout/vList2"/>
    <dgm:cxn modelId="{E258B844-291A-4148-8BED-3E7B5613DC5C}" srcId="{DEABEEF0-39E0-4943-88FA-98CD30FB77EC}" destId="{2C4F85F7-4231-432D-9F81-778ED99D377A}" srcOrd="0" destOrd="0" parTransId="{E6EC8797-D271-4AF7-A445-4CC4A67CE5C5}" sibTransId="{B81B070A-6871-47B4-8BA8-85A621052DC3}"/>
    <dgm:cxn modelId="{801207A0-8260-4891-AF9E-5CE2DD669E2D}" srcId="{5674099D-C672-40C7-9DF3-44B8074EABD7}" destId="{B4F5185D-2CEB-4999-BAB2-BE41483779A9}" srcOrd="1" destOrd="0" parTransId="{3E8E9528-C191-4655-B4EF-7BB766AB116C}" sibTransId="{CDD2AB2B-F376-4574-AB46-76E81ED813D5}"/>
    <dgm:cxn modelId="{CF75AD81-E7E2-47E4-9ACC-7AB50D0C53CE}" type="presOf" srcId="{47C0502C-5062-4778-88AA-1B8EE983F518}" destId="{8A60EA18-DB89-47A9-915B-C22DD7BFFE9C}" srcOrd="0" destOrd="0" presId="urn:microsoft.com/office/officeart/2005/8/layout/vList2"/>
    <dgm:cxn modelId="{8B9D6ECF-9135-4F98-8F8D-FF786FC52B8F}" srcId="{5674099D-C672-40C7-9DF3-44B8074EABD7}" destId="{E09E4FE1-1047-4D0B-843C-D5DBD2714A83}" srcOrd="2" destOrd="0" parTransId="{132918EB-F3C3-4FD3-89C6-1720E188CB29}" sibTransId="{E0F88387-E109-4956-9C04-6E66476F77B9}"/>
    <dgm:cxn modelId="{C863FB30-EAE5-4B02-9F12-AA5DF1A5C479}" srcId="{E09E4FE1-1047-4D0B-843C-D5DBD2714A83}" destId="{47C0502C-5062-4778-88AA-1B8EE983F518}" srcOrd="0" destOrd="0" parTransId="{76A16DBF-A85A-4B39-B480-1A74BDD29E4D}" sibTransId="{7C2065D5-012B-408E-BE1C-2F45F1F16898}"/>
    <dgm:cxn modelId="{6B5BD981-9907-467C-93F5-7A1F57953226}" type="presOf" srcId="{DEABEEF0-39E0-4943-88FA-98CD30FB77EC}" destId="{5EB40E48-53E4-4167-8131-668B37297920}" srcOrd="0" destOrd="0" presId="urn:microsoft.com/office/officeart/2005/8/layout/vList2"/>
    <dgm:cxn modelId="{6AE42578-E30A-4412-82A1-1783561FA01D}" srcId="{5674099D-C672-40C7-9DF3-44B8074EABD7}" destId="{DEABEEF0-39E0-4943-88FA-98CD30FB77EC}" srcOrd="0" destOrd="0" parTransId="{C3D1C6FC-50F7-4AB0-A81A-04F103D35C4A}" sibTransId="{52FF918D-EC39-4195-A4FF-412AC4BAE897}"/>
    <dgm:cxn modelId="{CC3BB8C6-1CE5-43F0-B8FC-3BCF0D39FC56}" srcId="{B4F5185D-2CEB-4999-BAB2-BE41483779A9}" destId="{5ED3D898-1A75-47FF-A980-67254576D1A7}" srcOrd="0" destOrd="0" parTransId="{0C8671D7-1735-477E-9E36-9D49E6BCA54E}" sibTransId="{E23FDCA8-B069-42FA-AB8D-D2AF39BEF958}"/>
    <dgm:cxn modelId="{E20369B9-686E-4B55-8C06-38A19E867C48}" type="presOf" srcId="{B4F5185D-2CEB-4999-BAB2-BE41483779A9}" destId="{AA234A17-5B5B-4D61-986A-6A37F6FF7D59}" srcOrd="0" destOrd="0" presId="urn:microsoft.com/office/officeart/2005/8/layout/vList2"/>
    <dgm:cxn modelId="{5A08CC09-0BE2-4D8B-9D3E-3D96D7E4968E}" type="presOf" srcId="{5ED3D898-1A75-47FF-A980-67254576D1A7}" destId="{E261585D-73CF-4A0F-923C-C57924897C0D}" srcOrd="0" destOrd="0" presId="urn:microsoft.com/office/officeart/2005/8/layout/vList2"/>
    <dgm:cxn modelId="{F1A93617-592A-4B8C-AA7D-6893C21A3FF7}" type="presOf" srcId="{5674099D-C672-40C7-9DF3-44B8074EABD7}" destId="{21E2631E-8FF3-49B9-9BC8-A17138FC2234}" srcOrd="0" destOrd="0" presId="urn:microsoft.com/office/officeart/2005/8/layout/vList2"/>
    <dgm:cxn modelId="{CF203AB4-CE6C-4048-86CE-C061E339CBF9}" type="presOf" srcId="{E09E4FE1-1047-4D0B-843C-D5DBD2714A83}" destId="{0D2428B9-6836-459F-A140-BBE8946E791B}" srcOrd="0" destOrd="0" presId="urn:microsoft.com/office/officeart/2005/8/layout/vList2"/>
    <dgm:cxn modelId="{F913FE70-6CAB-4FE3-A1F1-D491097E6EA5}" type="presParOf" srcId="{21E2631E-8FF3-49B9-9BC8-A17138FC2234}" destId="{5EB40E48-53E4-4167-8131-668B37297920}" srcOrd="0" destOrd="0" presId="urn:microsoft.com/office/officeart/2005/8/layout/vList2"/>
    <dgm:cxn modelId="{3FA7E4C8-5129-4B1C-BD99-A26A672B5970}" type="presParOf" srcId="{21E2631E-8FF3-49B9-9BC8-A17138FC2234}" destId="{5C930388-BF14-48F0-89C6-ED3556082DB0}" srcOrd="1" destOrd="0" presId="urn:microsoft.com/office/officeart/2005/8/layout/vList2"/>
    <dgm:cxn modelId="{D03C1536-4269-48F2-842A-D8CE761DC0C2}" type="presParOf" srcId="{21E2631E-8FF3-49B9-9BC8-A17138FC2234}" destId="{AA234A17-5B5B-4D61-986A-6A37F6FF7D59}" srcOrd="2" destOrd="0" presId="urn:microsoft.com/office/officeart/2005/8/layout/vList2"/>
    <dgm:cxn modelId="{83CC89F1-04FB-4A4B-A83D-B07DBBEECF8C}" type="presParOf" srcId="{21E2631E-8FF3-49B9-9BC8-A17138FC2234}" destId="{E261585D-73CF-4A0F-923C-C57924897C0D}" srcOrd="3" destOrd="0" presId="urn:microsoft.com/office/officeart/2005/8/layout/vList2"/>
    <dgm:cxn modelId="{CA601F14-68FB-4E06-AF0F-6D16BC969625}" type="presParOf" srcId="{21E2631E-8FF3-49B9-9BC8-A17138FC2234}" destId="{0D2428B9-6836-459F-A140-BBE8946E791B}" srcOrd="4" destOrd="0" presId="urn:microsoft.com/office/officeart/2005/8/layout/vList2"/>
    <dgm:cxn modelId="{FFC893B4-EBCF-430B-A498-076CD2D5D109}" type="presParOf" srcId="{21E2631E-8FF3-49B9-9BC8-A17138FC2234}" destId="{8A60EA18-DB89-47A9-915B-C22DD7BFFE9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FA7578-B597-4BA5-9BBF-F038B20828CD}"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GB"/>
        </a:p>
      </dgm:t>
    </dgm:pt>
    <dgm:pt modelId="{2F00AEF8-A7DC-432C-AB84-99D0D2416C35}">
      <dgm:prSet/>
      <dgm:spPr/>
      <dgm:t>
        <a:bodyPr/>
        <a:lstStyle/>
        <a:p>
          <a:pPr rtl="0"/>
          <a:r>
            <a:rPr lang="en-GB"/>
            <a:t>Registered</a:t>
          </a:r>
        </a:p>
      </dgm:t>
    </dgm:pt>
    <dgm:pt modelId="{ED657E56-9BE6-477C-83C6-4F068F1007E2}" type="parTrans" cxnId="{A526BF7D-C000-46A9-90C1-49F4B03E3575}">
      <dgm:prSet/>
      <dgm:spPr/>
      <dgm:t>
        <a:bodyPr/>
        <a:lstStyle/>
        <a:p>
          <a:endParaRPr lang="en-GB"/>
        </a:p>
      </dgm:t>
    </dgm:pt>
    <dgm:pt modelId="{42C8F5B6-A462-4A23-ACFA-BFC020C0C344}" type="sibTrans" cxnId="{A526BF7D-C000-46A9-90C1-49F4B03E3575}">
      <dgm:prSet/>
      <dgm:spPr/>
      <dgm:t>
        <a:bodyPr/>
        <a:lstStyle/>
        <a:p>
          <a:endParaRPr lang="en-GB"/>
        </a:p>
      </dgm:t>
    </dgm:pt>
    <dgm:pt modelId="{56EE3FE0-091B-45BF-B3F3-6A2B320DA3D7}">
      <dgm:prSet/>
      <dgm:spPr/>
      <dgm:t>
        <a:bodyPr/>
        <a:lstStyle/>
        <a:p>
          <a:pPr rtl="0"/>
          <a:r>
            <a:rPr lang="en-GB" dirty="0"/>
            <a:t>Recognised</a:t>
          </a:r>
        </a:p>
      </dgm:t>
    </dgm:pt>
    <dgm:pt modelId="{0EE279E7-EDCA-4E57-AE15-AC1463FBD94E}" type="parTrans" cxnId="{9862001F-7B40-490F-BEAF-4FD34F8D9A46}">
      <dgm:prSet/>
      <dgm:spPr/>
      <dgm:t>
        <a:bodyPr/>
        <a:lstStyle/>
        <a:p>
          <a:endParaRPr lang="en-GB"/>
        </a:p>
      </dgm:t>
    </dgm:pt>
    <dgm:pt modelId="{DB3FE7DF-4A51-4711-8520-E850DE0B31E2}" type="sibTrans" cxnId="{9862001F-7B40-490F-BEAF-4FD34F8D9A46}">
      <dgm:prSet/>
      <dgm:spPr/>
      <dgm:t>
        <a:bodyPr/>
        <a:lstStyle/>
        <a:p>
          <a:endParaRPr lang="en-GB"/>
        </a:p>
      </dgm:t>
    </dgm:pt>
    <dgm:pt modelId="{B88662BA-7274-4AFE-B3C8-E6D7B12B0A19}">
      <dgm:prSet/>
      <dgm:spPr/>
      <dgm:t>
        <a:bodyPr/>
        <a:lstStyle/>
        <a:p>
          <a:pPr rtl="0"/>
          <a:r>
            <a:rPr lang="en-GB" dirty="0"/>
            <a:t>Unrecognised</a:t>
          </a:r>
        </a:p>
      </dgm:t>
    </dgm:pt>
    <dgm:pt modelId="{45DE7885-D579-4A20-881A-E92E29AB851B}" type="parTrans" cxnId="{8F5DCFB1-C827-45FC-A87D-610EA5F05353}">
      <dgm:prSet/>
      <dgm:spPr/>
      <dgm:t>
        <a:bodyPr/>
        <a:lstStyle/>
        <a:p>
          <a:endParaRPr lang="en-GB"/>
        </a:p>
      </dgm:t>
    </dgm:pt>
    <dgm:pt modelId="{0C8F7563-2362-4E69-BA38-D591332D7ED7}" type="sibTrans" cxnId="{8F5DCFB1-C827-45FC-A87D-610EA5F05353}">
      <dgm:prSet/>
      <dgm:spPr/>
      <dgm:t>
        <a:bodyPr/>
        <a:lstStyle/>
        <a:p>
          <a:endParaRPr lang="en-GB"/>
        </a:p>
      </dgm:t>
    </dgm:pt>
    <dgm:pt modelId="{0F237AD2-5E06-4FA8-9DE2-662D92D9D31D}" type="pres">
      <dgm:prSet presAssocID="{22FA7578-B597-4BA5-9BBF-F038B20828CD}" presName="hierChild1" presStyleCnt="0">
        <dgm:presLayoutVars>
          <dgm:orgChart val="1"/>
          <dgm:chPref val="1"/>
          <dgm:dir/>
          <dgm:animOne val="branch"/>
          <dgm:animLvl val="lvl"/>
          <dgm:resizeHandles/>
        </dgm:presLayoutVars>
      </dgm:prSet>
      <dgm:spPr/>
      <dgm:t>
        <a:bodyPr/>
        <a:lstStyle/>
        <a:p>
          <a:endParaRPr lang="en-GB"/>
        </a:p>
      </dgm:t>
    </dgm:pt>
    <dgm:pt modelId="{755A0086-294B-4414-9923-9CE7422D189E}" type="pres">
      <dgm:prSet presAssocID="{2F00AEF8-A7DC-432C-AB84-99D0D2416C35}" presName="hierRoot1" presStyleCnt="0">
        <dgm:presLayoutVars>
          <dgm:hierBranch val="init"/>
        </dgm:presLayoutVars>
      </dgm:prSet>
      <dgm:spPr/>
    </dgm:pt>
    <dgm:pt modelId="{D050CE91-6ED5-4494-BCC6-377FAF60DF1D}" type="pres">
      <dgm:prSet presAssocID="{2F00AEF8-A7DC-432C-AB84-99D0D2416C35}" presName="rootComposite1" presStyleCnt="0"/>
      <dgm:spPr/>
    </dgm:pt>
    <dgm:pt modelId="{937F938C-A4B9-4CCA-831A-66FC5BE08C65}" type="pres">
      <dgm:prSet presAssocID="{2F00AEF8-A7DC-432C-AB84-99D0D2416C35}" presName="rootText1" presStyleLbl="node0" presStyleIdx="0" presStyleCnt="1">
        <dgm:presLayoutVars>
          <dgm:chPref val="3"/>
        </dgm:presLayoutVars>
      </dgm:prSet>
      <dgm:spPr/>
      <dgm:t>
        <a:bodyPr/>
        <a:lstStyle/>
        <a:p>
          <a:endParaRPr lang="en-GB"/>
        </a:p>
      </dgm:t>
    </dgm:pt>
    <dgm:pt modelId="{D66AAF49-1BE7-41CF-9A63-018E016C173F}" type="pres">
      <dgm:prSet presAssocID="{2F00AEF8-A7DC-432C-AB84-99D0D2416C35}" presName="rootConnector1" presStyleLbl="node1" presStyleIdx="0" presStyleCnt="0"/>
      <dgm:spPr/>
      <dgm:t>
        <a:bodyPr/>
        <a:lstStyle/>
        <a:p>
          <a:endParaRPr lang="en-GB"/>
        </a:p>
      </dgm:t>
    </dgm:pt>
    <dgm:pt modelId="{D986C58F-BB50-4E09-82CE-20D69A94B3D7}" type="pres">
      <dgm:prSet presAssocID="{2F00AEF8-A7DC-432C-AB84-99D0D2416C35}" presName="hierChild2" presStyleCnt="0"/>
      <dgm:spPr/>
    </dgm:pt>
    <dgm:pt modelId="{8D669531-B48F-441B-A806-F122780507F3}" type="pres">
      <dgm:prSet presAssocID="{0EE279E7-EDCA-4E57-AE15-AC1463FBD94E}" presName="Name37" presStyleLbl="parChTrans1D2" presStyleIdx="0" presStyleCnt="2"/>
      <dgm:spPr/>
      <dgm:t>
        <a:bodyPr/>
        <a:lstStyle/>
        <a:p>
          <a:endParaRPr lang="en-GB"/>
        </a:p>
      </dgm:t>
    </dgm:pt>
    <dgm:pt modelId="{1261C1E2-3B57-4298-B851-3E87880C89E1}" type="pres">
      <dgm:prSet presAssocID="{56EE3FE0-091B-45BF-B3F3-6A2B320DA3D7}" presName="hierRoot2" presStyleCnt="0">
        <dgm:presLayoutVars>
          <dgm:hierBranch val="init"/>
        </dgm:presLayoutVars>
      </dgm:prSet>
      <dgm:spPr/>
    </dgm:pt>
    <dgm:pt modelId="{7E7CEB4D-77B2-4A4F-B0DF-B815A9A6EED8}" type="pres">
      <dgm:prSet presAssocID="{56EE3FE0-091B-45BF-B3F3-6A2B320DA3D7}" presName="rootComposite" presStyleCnt="0"/>
      <dgm:spPr/>
    </dgm:pt>
    <dgm:pt modelId="{029171C5-70A8-4C74-B669-39204886F49E}" type="pres">
      <dgm:prSet presAssocID="{56EE3FE0-091B-45BF-B3F3-6A2B320DA3D7}" presName="rootText" presStyleLbl="node2" presStyleIdx="0" presStyleCnt="2">
        <dgm:presLayoutVars>
          <dgm:chPref val="3"/>
        </dgm:presLayoutVars>
      </dgm:prSet>
      <dgm:spPr/>
      <dgm:t>
        <a:bodyPr/>
        <a:lstStyle/>
        <a:p>
          <a:endParaRPr lang="en-GB"/>
        </a:p>
      </dgm:t>
    </dgm:pt>
    <dgm:pt modelId="{B78DEF75-8F95-4877-B655-99A43C6E6DD9}" type="pres">
      <dgm:prSet presAssocID="{56EE3FE0-091B-45BF-B3F3-6A2B320DA3D7}" presName="rootConnector" presStyleLbl="node2" presStyleIdx="0" presStyleCnt="2"/>
      <dgm:spPr/>
      <dgm:t>
        <a:bodyPr/>
        <a:lstStyle/>
        <a:p>
          <a:endParaRPr lang="en-GB"/>
        </a:p>
      </dgm:t>
    </dgm:pt>
    <dgm:pt modelId="{FFE5AEE9-5E0F-4CDB-8FDF-FC5440195C16}" type="pres">
      <dgm:prSet presAssocID="{56EE3FE0-091B-45BF-B3F3-6A2B320DA3D7}" presName="hierChild4" presStyleCnt="0"/>
      <dgm:spPr/>
    </dgm:pt>
    <dgm:pt modelId="{8A2B548D-57DA-4F48-BD11-8108523CD969}" type="pres">
      <dgm:prSet presAssocID="{56EE3FE0-091B-45BF-B3F3-6A2B320DA3D7}" presName="hierChild5" presStyleCnt="0"/>
      <dgm:spPr/>
    </dgm:pt>
    <dgm:pt modelId="{D4581616-3A9E-4C47-B80C-1F6194098764}" type="pres">
      <dgm:prSet presAssocID="{45DE7885-D579-4A20-881A-E92E29AB851B}" presName="Name37" presStyleLbl="parChTrans1D2" presStyleIdx="1" presStyleCnt="2"/>
      <dgm:spPr/>
      <dgm:t>
        <a:bodyPr/>
        <a:lstStyle/>
        <a:p>
          <a:endParaRPr lang="en-GB"/>
        </a:p>
      </dgm:t>
    </dgm:pt>
    <dgm:pt modelId="{F81F0967-B713-43BD-A89C-9007BA671C5D}" type="pres">
      <dgm:prSet presAssocID="{B88662BA-7274-4AFE-B3C8-E6D7B12B0A19}" presName="hierRoot2" presStyleCnt="0">
        <dgm:presLayoutVars>
          <dgm:hierBranch val="init"/>
        </dgm:presLayoutVars>
      </dgm:prSet>
      <dgm:spPr/>
    </dgm:pt>
    <dgm:pt modelId="{084A608D-00B1-4C61-AE99-DB92F28A0061}" type="pres">
      <dgm:prSet presAssocID="{B88662BA-7274-4AFE-B3C8-E6D7B12B0A19}" presName="rootComposite" presStyleCnt="0"/>
      <dgm:spPr/>
    </dgm:pt>
    <dgm:pt modelId="{B40D4952-DF11-4382-8D80-8EBBFF90AF4E}" type="pres">
      <dgm:prSet presAssocID="{B88662BA-7274-4AFE-B3C8-E6D7B12B0A19}" presName="rootText" presStyleLbl="node2" presStyleIdx="1" presStyleCnt="2">
        <dgm:presLayoutVars>
          <dgm:chPref val="3"/>
        </dgm:presLayoutVars>
      </dgm:prSet>
      <dgm:spPr/>
      <dgm:t>
        <a:bodyPr/>
        <a:lstStyle/>
        <a:p>
          <a:endParaRPr lang="en-GB"/>
        </a:p>
      </dgm:t>
    </dgm:pt>
    <dgm:pt modelId="{AE1311E2-AE92-4113-8422-50243894B408}" type="pres">
      <dgm:prSet presAssocID="{B88662BA-7274-4AFE-B3C8-E6D7B12B0A19}" presName="rootConnector" presStyleLbl="node2" presStyleIdx="1" presStyleCnt="2"/>
      <dgm:spPr/>
      <dgm:t>
        <a:bodyPr/>
        <a:lstStyle/>
        <a:p>
          <a:endParaRPr lang="en-GB"/>
        </a:p>
      </dgm:t>
    </dgm:pt>
    <dgm:pt modelId="{C8AB40B7-80C0-4FC9-9D6B-FD46E96B95BD}" type="pres">
      <dgm:prSet presAssocID="{B88662BA-7274-4AFE-B3C8-E6D7B12B0A19}" presName="hierChild4" presStyleCnt="0"/>
      <dgm:spPr/>
    </dgm:pt>
    <dgm:pt modelId="{E41237AC-F0DE-4A7F-8109-222010951729}" type="pres">
      <dgm:prSet presAssocID="{B88662BA-7274-4AFE-B3C8-E6D7B12B0A19}" presName="hierChild5" presStyleCnt="0"/>
      <dgm:spPr/>
    </dgm:pt>
    <dgm:pt modelId="{1DD950E2-F4AC-43B4-A86A-73AA0D4B9156}" type="pres">
      <dgm:prSet presAssocID="{2F00AEF8-A7DC-432C-AB84-99D0D2416C35}" presName="hierChild3" presStyleCnt="0"/>
      <dgm:spPr/>
    </dgm:pt>
  </dgm:ptLst>
  <dgm:cxnLst>
    <dgm:cxn modelId="{17E4EE8A-F6A6-4317-8E42-7E2ED6D5BABB}" type="presOf" srcId="{56EE3FE0-091B-45BF-B3F3-6A2B320DA3D7}" destId="{029171C5-70A8-4C74-B669-39204886F49E}" srcOrd="0" destOrd="0" presId="urn:microsoft.com/office/officeart/2005/8/layout/orgChart1"/>
    <dgm:cxn modelId="{7E6193BE-7B30-4343-BF8C-4E156774831B}" type="presOf" srcId="{56EE3FE0-091B-45BF-B3F3-6A2B320DA3D7}" destId="{B78DEF75-8F95-4877-B655-99A43C6E6DD9}" srcOrd="1" destOrd="0" presId="urn:microsoft.com/office/officeart/2005/8/layout/orgChart1"/>
    <dgm:cxn modelId="{2DD0E04A-C8E8-4C91-905F-B7E8597E30BB}" type="presOf" srcId="{B88662BA-7274-4AFE-B3C8-E6D7B12B0A19}" destId="{AE1311E2-AE92-4113-8422-50243894B408}" srcOrd="1" destOrd="0" presId="urn:microsoft.com/office/officeart/2005/8/layout/orgChart1"/>
    <dgm:cxn modelId="{75B610A7-F0CD-4A8F-85CE-428093CF406B}" type="presOf" srcId="{45DE7885-D579-4A20-881A-E92E29AB851B}" destId="{D4581616-3A9E-4C47-B80C-1F6194098764}" srcOrd="0" destOrd="0" presId="urn:microsoft.com/office/officeart/2005/8/layout/orgChart1"/>
    <dgm:cxn modelId="{17351C01-88B2-4451-8AB3-E974F66067DC}" type="presOf" srcId="{2F00AEF8-A7DC-432C-AB84-99D0D2416C35}" destId="{D66AAF49-1BE7-41CF-9A63-018E016C173F}" srcOrd="1" destOrd="0" presId="urn:microsoft.com/office/officeart/2005/8/layout/orgChart1"/>
    <dgm:cxn modelId="{8481E774-7442-453C-BC6E-02585EE60439}" type="presOf" srcId="{22FA7578-B597-4BA5-9BBF-F038B20828CD}" destId="{0F237AD2-5E06-4FA8-9DE2-662D92D9D31D}" srcOrd="0" destOrd="0" presId="urn:microsoft.com/office/officeart/2005/8/layout/orgChart1"/>
    <dgm:cxn modelId="{83146FDD-A405-46D1-9069-4A7C7EF42F50}" type="presOf" srcId="{B88662BA-7274-4AFE-B3C8-E6D7B12B0A19}" destId="{B40D4952-DF11-4382-8D80-8EBBFF90AF4E}" srcOrd="0" destOrd="0" presId="urn:microsoft.com/office/officeart/2005/8/layout/orgChart1"/>
    <dgm:cxn modelId="{8F5DCFB1-C827-45FC-A87D-610EA5F05353}" srcId="{2F00AEF8-A7DC-432C-AB84-99D0D2416C35}" destId="{B88662BA-7274-4AFE-B3C8-E6D7B12B0A19}" srcOrd="1" destOrd="0" parTransId="{45DE7885-D579-4A20-881A-E92E29AB851B}" sibTransId="{0C8F7563-2362-4E69-BA38-D591332D7ED7}"/>
    <dgm:cxn modelId="{9862001F-7B40-490F-BEAF-4FD34F8D9A46}" srcId="{2F00AEF8-A7DC-432C-AB84-99D0D2416C35}" destId="{56EE3FE0-091B-45BF-B3F3-6A2B320DA3D7}" srcOrd="0" destOrd="0" parTransId="{0EE279E7-EDCA-4E57-AE15-AC1463FBD94E}" sibTransId="{DB3FE7DF-4A51-4711-8520-E850DE0B31E2}"/>
    <dgm:cxn modelId="{ED41F837-8A9E-44C8-964E-98D244433972}" type="presOf" srcId="{2F00AEF8-A7DC-432C-AB84-99D0D2416C35}" destId="{937F938C-A4B9-4CCA-831A-66FC5BE08C65}" srcOrd="0" destOrd="0" presId="urn:microsoft.com/office/officeart/2005/8/layout/orgChart1"/>
    <dgm:cxn modelId="{41A10DEA-6C32-44AC-B0D0-E70DC2C13FCF}" type="presOf" srcId="{0EE279E7-EDCA-4E57-AE15-AC1463FBD94E}" destId="{8D669531-B48F-441B-A806-F122780507F3}" srcOrd="0" destOrd="0" presId="urn:microsoft.com/office/officeart/2005/8/layout/orgChart1"/>
    <dgm:cxn modelId="{A526BF7D-C000-46A9-90C1-49F4B03E3575}" srcId="{22FA7578-B597-4BA5-9BBF-F038B20828CD}" destId="{2F00AEF8-A7DC-432C-AB84-99D0D2416C35}" srcOrd="0" destOrd="0" parTransId="{ED657E56-9BE6-477C-83C6-4F068F1007E2}" sibTransId="{42C8F5B6-A462-4A23-ACFA-BFC020C0C344}"/>
    <dgm:cxn modelId="{55BBFAE0-64D7-4CAB-B134-59E759D8AE04}" type="presParOf" srcId="{0F237AD2-5E06-4FA8-9DE2-662D92D9D31D}" destId="{755A0086-294B-4414-9923-9CE7422D189E}" srcOrd="0" destOrd="0" presId="urn:microsoft.com/office/officeart/2005/8/layout/orgChart1"/>
    <dgm:cxn modelId="{A1A78214-76FA-4AE1-AD57-22DE8A08DCF8}" type="presParOf" srcId="{755A0086-294B-4414-9923-9CE7422D189E}" destId="{D050CE91-6ED5-4494-BCC6-377FAF60DF1D}" srcOrd="0" destOrd="0" presId="urn:microsoft.com/office/officeart/2005/8/layout/orgChart1"/>
    <dgm:cxn modelId="{430829A9-3A57-4587-A5AC-FBFBCAEE2054}" type="presParOf" srcId="{D050CE91-6ED5-4494-BCC6-377FAF60DF1D}" destId="{937F938C-A4B9-4CCA-831A-66FC5BE08C65}" srcOrd="0" destOrd="0" presId="urn:microsoft.com/office/officeart/2005/8/layout/orgChart1"/>
    <dgm:cxn modelId="{47AD8A14-BC26-495F-AAE7-34D3D1BB10CC}" type="presParOf" srcId="{D050CE91-6ED5-4494-BCC6-377FAF60DF1D}" destId="{D66AAF49-1BE7-41CF-9A63-018E016C173F}" srcOrd="1" destOrd="0" presId="urn:microsoft.com/office/officeart/2005/8/layout/orgChart1"/>
    <dgm:cxn modelId="{CEE70A74-4A46-4F7E-9EA9-55C3571D48DD}" type="presParOf" srcId="{755A0086-294B-4414-9923-9CE7422D189E}" destId="{D986C58F-BB50-4E09-82CE-20D69A94B3D7}" srcOrd="1" destOrd="0" presId="urn:microsoft.com/office/officeart/2005/8/layout/orgChart1"/>
    <dgm:cxn modelId="{DE50E1B7-B702-45EE-9615-468280B15D07}" type="presParOf" srcId="{D986C58F-BB50-4E09-82CE-20D69A94B3D7}" destId="{8D669531-B48F-441B-A806-F122780507F3}" srcOrd="0" destOrd="0" presId="urn:microsoft.com/office/officeart/2005/8/layout/orgChart1"/>
    <dgm:cxn modelId="{535B40BE-8642-40CF-A223-6021EE9146AD}" type="presParOf" srcId="{D986C58F-BB50-4E09-82CE-20D69A94B3D7}" destId="{1261C1E2-3B57-4298-B851-3E87880C89E1}" srcOrd="1" destOrd="0" presId="urn:microsoft.com/office/officeart/2005/8/layout/orgChart1"/>
    <dgm:cxn modelId="{A84F3851-F3AE-4CA0-90C5-943B6C779E68}" type="presParOf" srcId="{1261C1E2-3B57-4298-B851-3E87880C89E1}" destId="{7E7CEB4D-77B2-4A4F-B0DF-B815A9A6EED8}" srcOrd="0" destOrd="0" presId="urn:microsoft.com/office/officeart/2005/8/layout/orgChart1"/>
    <dgm:cxn modelId="{952C4500-53AF-4F96-AA7C-18DC3B660431}" type="presParOf" srcId="{7E7CEB4D-77B2-4A4F-B0DF-B815A9A6EED8}" destId="{029171C5-70A8-4C74-B669-39204886F49E}" srcOrd="0" destOrd="0" presId="urn:microsoft.com/office/officeart/2005/8/layout/orgChart1"/>
    <dgm:cxn modelId="{BC998B6E-3B05-47BF-AB83-7DE618680DED}" type="presParOf" srcId="{7E7CEB4D-77B2-4A4F-B0DF-B815A9A6EED8}" destId="{B78DEF75-8F95-4877-B655-99A43C6E6DD9}" srcOrd="1" destOrd="0" presId="urn:microsoft.com/office/officeart/2005/8/layout/orgChart1"/>
    <dgm:cxn modelId="{A013C6F8-792C-4496-B67D-428A262C2506}" type="presParOf" srcId="{1261C1E2-3B57-4298-B851-3E87880C89E1}" destId="{FFE5AEE9-5E0F-4CDB-8FDF-FC5440195C16}" srcOrd="1" destOrd="0" presId="urn:microsoft.com/office/officeart/2005/8/layout/orgChart1"/>
    <dgm:cxn modelId="{7873A3C2-25BF-4A2D-9400-40D4C0CDE9AC}" type="presParOf" srcId="{1261C1E2-3B57-4298-B851-3E87880C89E1}" destId="{8A2B548D-57DA-4F48-BD11-8108523CD969}" srcOrd="2" destOrd="0" presId="urn:microsoft.com/office/officeart/2005/8/layout/orgChart1"/>
    <dgm:cxn modelId="{A46FC1FE-A29D-4733-A43D-6CE8D2E0CBB7}" type="presParOf" srcId="{D986C58F-BB50-4E09-82CE-20D69A94B3D7}" destId="{D4581616-3A9E-4C47-B80C-1F6194098764}" srcOrd="2" destOrd="0" presId="urn:microsoft.com/office/officeart/2005/8/layout/orgChart1"/>
    <dgm:cxn modelId="{6EE6E52D-7EB4-4E07-AB44-DB9CA6AC14A5}" type="presParOf" srcId="{D986C58F-BB50-4E09-82CE-20D69A94B3D7}" destId="{F81F0967-B713-43BD-A89C-9007BA671C5D}" srcOrd="3" destOrd="0" presId="urn:microsoft.com/office/officeart/2005/8/layout/orgChart1"/>
    <dgm:cxn modelId="{03A09C65-E789-4111-AD16-2962A8A63B8D}" type="presParOf" srcId="{F81F0967-B713-43BD-A89C-9007BA671C5D}" destId="{084A608D-00B1-4C61-AE99-DB92F28A0061}" srcOrd="0" destOrd="0" presId="urn:microsoft.com/office/officeart/2005/8/layout/orgChart1"/>
    <dgm:cxn modelId="{AC30CE8D-0DEA-47D9-B2E6-39AD01651E10}" type="presParOf" srcId="{084A608D-00B1-4C61-AE99-DB92F28A0061}" destId="{B40D4952-DF11-4382-8D80-8EBBFF90AF4E}" srcOrd="0" destOrd="0" presId="urn:microsoft.com/office/officeart/2005/8/layout/orgChart1"/>
    <dgm:cxn modelId="{2B5856BC-3C1D-4848-8E45-1301270FE568}" type="presParOf" srcId="{084A608D-00B1-4C61-AE99-DB92F28A0061}" destId="{AE1311E2-AE92-4113-8422-50243894B408}" srcOrd="1" destOrd="0" presId="urn:microsoft.com/office/officeart/2005/8/layout/orgChart1"/>
    <dgm:cxn modelId="{CA4FCFFA-690D-44FB-B243-2EB25127DF9A}" type="presParOf" srcId="{F81F0967-B713-43BD-A89C-9007BA671C5D}" destId="{C8AB40B7-80C0-4FC9-9D6B-FD46E96B95BD}" srcOrd="1" destOrd="0" presId="urn:microsoft.com/office/officeart/2005/8/layout/orgChart1"/>
    <dgm:cxn modelId="{D809FCDB-9348-4F2B-AFC3-046B3A2BAFE3}" type="presParOf" srcId="{F81F0967-B713-43BD-A89C-9007BA671C5D}" destId="{E41237AC-F0DE-4A7F-8109-222010951729}" srcOrd="2" destOrd="0" presId="urn:microsoft.com/office/officeart/2005/8/layout/orgChart1"/>
    <dgm:cxn modelId="{64C04617-44F5-42C0-AA0F-B6716D5F5F9B}" type="presParOf" srcId="{755A0086-294B-4414-9923-9CE7422D189E}" destId="{1DD950E2-F4AC-43B4-A86A-73AA0D4B915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D71EA8E-5139-442B-844B-C3FC0981C769}" type="doc">
      <dgm:prSet loTypeId="urn:microsoft.com/office/officeart/2009/3/layout/HorizontalOrganizationChart" loCatId="hierarchy" qsTypeId="urn:microsoft.com/office/officeart/2005/8/quickstyle/simple1" qsCatId="simple" csTypeId="urn:microsoft.com/office/officeart/2005/8/colors/accent0_1" csCatId="mainScheme"/>
      <dgm:spPr/>
      <dgm:t>
        <a:bodyPr/>
        <a:lstStyle/>
        <a:p>
          <a:endParaRPr lang="en-US"/>
        </a:p>
      </dgm:t>
    </dgm:pt>
    <dgm:pt modelId="{8472756D-EFD3-441D-A93A-DEDEF37C8B63}">
      <dgm:prSet/>
      <dgm:spPr/>
      <dgm:t>
        <a:bodyPr/>
        <a:lstStyle/>
        <a:p>
          <a:r>
            <a:rPr lang="en-US"/>
            <a:t>Returned income &gt; 15 Lakhs</a:t>
          </a:r>
        </a:p>
      </dgm:t>
    </dgm:pt>
    <dgm:pt modelId="{076FF291-B9AA-448D-B06F-1CA088490001}" type="parTrans" cxnId="{F483ED45-0E04-40FB-BF25-A9E781B55328}">
      <dgm:prSet/>
      <dgm:spPr/>
      <dgm:t>
        <a:bodyPr/>
        <a:lstStyle/>
        <a:p>
          <a:endParaRPr lang="en-US"/>
        </a:p>
      </dgm:t>
    </dgm:pt>
    <dgm:pt modelId="{CACA6216-993E-440D-AD02-93306CDE58AA}" type="sibTrans" cxnId="{F483ED45-0E04-40FB-BF25-A9E781B55328}">
      <dgm:prSet/>
      <dgm:spPr/>
      <dgm:t>
        <a:bodyPr/>
        <a:lstStyle/>
        <a:p>
          <a:endParaRPr lang="en-US"/>
        </a:p>
      </dgm:t>
    </dgm:pt>
    <dgm:pt modelId="{DFCA4C8C-AD2D-4110-8D02-2E67A3C8F894}">
      <dgm:prSet/>
      <dgm:spPr/>
      <dgm:t>
        <a:bodyPr/>
        <a:lstStyle/>
        <a:p>
          <a:r>
            <a:rPr lang="en-US"/>
            <a:t>Yes</a:t>
          </a:r>
        </a:p>
      </dgm:t>
    </dgm:pt>
    <dgm:pt modelId="{56A94596-7520-4ABB-A5B1-6973E1CD43C1}" type="parTrans" cxnId="{B907F611-0065-43B5-AC65-A35B82A2BC1D}">
      <dgm:prSet/>
      <dgm:spPr/>
      <dgm:t>
        <a:bodyPr/>
        <a:lstStyle/>
        <a:p>
          <a:endParaRPr lang="en-US"/>
        </a:p>
      </dgm:t>
    </dgm:pt>
    <dgm:pt modelId="{CA51A968-FB10-4CAC-A996-BC1FDB2A58E4}" type="sibTrans" cxnId="{B907F611-0065-43B5-AC65-A35B82A2BC1D}">
      <dgm:prSet/>
      <dgm:spPr/>
      <dgm:t>
        <a:bodyPr/>
        <a:lstStyle/>
        <a:p>
          <a:endParaRPr lang="en-US"/>
        </a:p>
      </dgm:t>
    </dgm:pt>
    <dgm:pt modelId="{DB6F908A-C1F0-4E79-BD90-93C94B68BE5E}">
      <dgm:prSet/>
      <dgm:spPr/>
      <dgm:t>
        <a:bodyPr/>
        <a:lstStyle/>
        <a:p>
          <a:r>
            <a:rPr lang="en-US"/>
            <a:t>Circle</a:t>
          </a:r>
        </a:p>
      </dgm:t>
    </dgm:pt>
    <dgm:pt modelId="{1C5A1FE0-EB8C-41F2-98E6-534076D46A51}" type="parTrans" cxnId="{99D915F5-F824-48CD-BA5B-CD2D4EEE2A3A}">
      <dgm:prSet/>
      <dgm:spPr/>
      <dgm:t>
        <a:bodyPr/>
        <a:lstStyle/>
        <a:p>
          <a:endParaRPr lang="en-US"/>
        </a:p>
      </dgm:t>
    </dgm:pt>
    <dgm:pt modelId="{B392F2B6-F297-4497-8663-283453543ABC}" type="sibTrans" cxnId="{99D915F5-F824-48CD-BA5B-CD2D4EEE2A3A}">
      <dgm:prSet/>
      <dgm:spPr/>
      <dgm:t>
        <a:bodyPr/>
        <a:lstStyle/>
        <a:p>
          <a:endParaRPr lang="en-US"/>
        </a:p>
      </dgm:t>
    </dgm:pt>
    <dgm:pt modelId="{0934F044-4938-4EB1-9E10-392ECAFFC4C9}">
      <dgm:prSet/>
      <dgm:spPr/>
      <dgm:t>
        <a:bodyPr/>
        <a:lstStyle/>
        <a:p>
          <a:r>
            <a:rPr lang="en-US"/>
            <a:t>No</a:t>
          </a:r>
        </a:p>
      </dgm:t>
    </dgm:pt>
    <dgm:pt modelId="{90E5FA8F-0CB3-497D-8EC5-825DB89E060C}" type="parTrans" cxnId="{0558345F-B329-418A-A3A4-9FA9E78E09A1}">
      <dgm:prSet/>
      <dgm:spPr/>
      <dgm:t>
        <a:bodyPr/>
        <a:lstStyle/>
        <a:p>
          <a:endParaRPr lang="en-US"/>
        </a:p>
      </dgm:t>
    </dgm:pt>
    <dgm:pt modelId="{4F64C0D3-787A-4F38-85E2-C4CEB62EB3E9}" type="sibTrans" cxnId="{0558345F-B329-418A-A3A4-9FA9E78E09A1}">
      <dgm:prSet/>
      <dgm:spPr/>
      <dgm:t>
        <a:bodyPr/>
        <a:lstStyle/>
        <a:p>
          <a:endParaRPr lang="en-US"/>
        </a:p>
      </dgm:t>
    </dgm:pt>
    <dgm:pt modelId="{08AD6ACA-243F-4B91-B607-9B91F8AA5189}">
      <dgm:prSet/>
      <dgm:spPr/>
      <dgm:t>
        <a:bodyPr/>
        <a:lstStyle/>
        <a:p>
          <a:r>
            <a:rPr lang="en-US"/>
            <a:t>Ward</a:t>
          </a:r>
        </a:p>
      </dgm:t>
    </dgm:pt>
    <dgm:pt modelId="{C7D2D57F-ADD5-41B5-B6CC-2E69F7B0F977}" type="parTrans" cxnId="{F160F2D2-D8A5-4614-BC0E-DF6DA965A284}">
      <dgm:prSet/>
      <dgm:spPr/>
      <dgm:t>
        <a:bodyPr/>
        <a:lstStyle/>
        <a:p>
          <a:endParaRPr lang="en-US"/>
        </a:p>
      </dgm:t>
    </dgm:pt>
    <dgm:pt modelId="{A39DE153-A00E-4E81-8D38-919B1B8D2B5F}" type="sibTrans" cxnId="{F160F2D2-D8A5-4614-BC0E-DF6DA965A284}">
      <dgm:prSet/>
      <dgm:spPr/>
      <dgm:t>
        <a:bodyPr/>
        <a:lstStyle/>
        <a:p>
          <a:endParaRPr lang="en-US"/>
        </a:p>
      </dgm:t>
    </dgm:pt>
    <dgm:pt modelId="{0B4943A0-DBC7-484D-947F-8A8480503484}" type="pres">
      <dgm:prSet presAssocID="{5D71EA8E-5139-442B-844B-C3FC0981C769}" presName="hierChild1" presStyleCnt="0">
        <dgm:presLayoutVars>
          <dgm:orgChart val="1"/>
          <dgm:chPref val="1"/>
          <dgm:dir/>
          <dgm:animOne val="branch"/>
          <dgm:animLvl val="lvl"/>
          <dgm:resizeHandles/>
        </dgm:presLayoutVars>
      </dgm:prSet>
      <dgm:spPr/>
      <dgm:t>
        <a:bodyPr/>
        <a:lstStyle/>
        <a:p>
          <a:endParaRPr lang="en-GB"/>
        </a:p>
      </dgm:t>
    </dgm:pt>
    <dgm:pt modelId="{8C5E2004-9170-4167-8419-C0E72BAEB61A}" type="pres">
      <dgm:prSet presAssocID="{8472756D-EFD3-441D-A93A-DEDEF37C8B63}" presName="hierRoot1" presStyleCnt="0">
        <dgm:presLayoutVars>
          <dgm:hierBranch val="init"/>
        </dgm:presLayoutVars>
      </dgm:prSet>
      <dgm:spPr/>
    </dgm:pt>
    <dgm:pt modelId="{490A885E-2D0E-4409-9C8A-8C63D5CA6C76}" type="pres">
      <dgm:prSet presAssocID="{8472756D-EFD3-441D-A93A-DEDEF37C8B63}" presName="rootComposite1" presStyleCnt="0"/>
      <dgm:spPr/>
    </dgm:pt>
    <dgm:pt modelId="{7FF68DF4-975A-460D-BD6C-E27364EEBB9B}" type="pres">
      <dgm:prSet presAssocID="{8472756D-EFD3-441D-A93A-DEDEF37C8B63}" presName="rootText1" presStyleLbl="node0" presStyleIdx="0" presStyleCnt="1">
        <dgm:presLayoutVars>
          <dgm:chPref val="3"/>
        </dgm:presLayoutVars>
      </dgm:prSet>
      <dgm:spPr/>
      <dgm:t>
        <a:bodyPr/>
        <a:lstStyle/>
        <a:p>
          <a:endParaRPr lang="en-GB"/>
        </a:p>
      </dgm:t>
    </dgm:pt>
    <dgm:pt modelId="{7690D2CB-1AC4-4B54-9E0C-416DB0A70C2E}" type="pres">
      <dgm:prSet presAssocID="{8472756D-EFD3-441D-A93A-DEDEF37C8B63}" presName="rootConnector1" presStyleLbl="node1" presStyleIdx="0" presStyleCnt="0"/>
      <dgm:spPr/>
      <dgm:t>
        <a:bodyPr/>
        <a:lstStyle/>
        <a:p>
          <a:endParaRPr lang="en-GB"/>
        </a:p>
      </dgm:t>
    </dgm:pt>
    <dgm:pt modelId="{B6025909-57DE-46D6-BC72-7EB5CC21D0F9}" type="pres">
      <dgm:prSet presAssocID="{8472756D-EFD3-441D-A93A-DEDEF37C8B63}" presName="hierChild2" presStyleCnt="0"/>
      <dgm:spPr/>
    </dgm:pt>
    <dgm:pt modelId="{2D21A998-97F6-4F78-AD8D-87D8613BDD54}" type="pres">
      <dgm:prSet presAssocID="{56A94596-7520-4ABB-A5B1-6973E1CD43C1}" presName="Name64" presStyleLbl="parChTrans1D2" presStyleIdx="0" presStyleCnt="2"/>
      <dgm:spPr/>
      <dgm:t>
        <a:bodyPr/>
        <a:lstStyle/>
        <a:p>
          <a:endParaRPr lang="en-GB"/>
        </a:p>
      </dgm:t>
    </dgm:pt>
    <dgm:pt modelId="{9379B9B2-3BD9-4979-9672-2E0907405584}" type="pres">
      <dgm:prSet presAssocID="{DFCA4C8C-AD2D-4110-8D02-2E67A3C8F894}" presName="hierRoot2" presStyleCnt="0">
        <dgm:presLayoutVars>
          <dgm:hierBranch val="init"/>
        </dgm:presLayoutVars>
      </dgm:prSet>
      <dgm:spPr/>
    </dgm:pt>
    <dgm:pt modelId="{E1883C8E-A571-4F90-870B-86C6AE07BFF3}" type="pres">
      <dgm:prSet presAssocID="{DFCA4C8C-AD2D-4110-8D02-2E67A3C8F894}" presName="rootComposite" presStyleCnt="0"/>
      <dgm:spPr/>
    </dgm:pt>
    <dgm:pt modelId="{4552D676-1AA3-448F-9C4A-4E18C8C7A498}" type="pres">
      <dgm:prSet presAssocID="{DFCA4C8C-AD2D-4110-8D02-2E67A3C8F894}" presName="rootText" presStyleLbl="node2" presStyleIdx="0" presStyleCnt="2" custLinFactNeighborX="1719" custLinFactNeighborY="1230">
        <dgm:presLayoutVars>
          <dgm:chPref val="3"/>
        </dgm:presLayoutVars>
      </dgm:prSet>
      <dgm:spPr/>
      <dgm:t>
        <a:bodyPr/>
        <a:lstStyle/>
        <a:p>
          <a:endParaRPr lang="en-GB"/>
        </a:p>
      </dgm:t>
    </dgm:pt>
    <dgm:pt modelId="{A19AAE6A-8B2D-460C-B720-4588AAA10530}" type="pres">
      <dgm:prSet presAssocID="{DFCA4C8C-AD2D-4110-8D02-2E67A3C8F894}" presName="rootConnector" presStyleLbl="node2" presStyleIdx="0" presStyleCnt="2"/>
      <dgm:spPr/>
      <dgm:t>
        <a:bodyPr/>
        <a:lstStyle/>
        <a:p>
          <a:endParaRPr lang="en-GB"/>
        </a:p>
      </dgm:t>
    </dgm:pt>
    <dgm:pt modelId="{27896B28-9388-463B-9C55-77C01250C803}" type="pres">
      <dgm:prSet presAssocID="{DFCA4C8C-AD2D-4110-8D02-2E67A3C8F894}" presName="hierChild4" presStyleCnt="0"/>
      <dgm:spPr/>
    </dgm:pt>
    <dgm:pt modelId="{6A5FCD46-1772-4B74-82BD-EE0CC26FF251}" type="pres">
      <dgm:prSet presAssocID="{1C5A1FE0-EB8C-41F2-98E6-534076D46A51}" presName="Name64" presStyleLbl="parChTrans1D3" presStyleIdx="0" presStyleCnt="2"/>
      <dgm:spPr/>
      <dgm:t>
        <a:bodyPr/>
        <a:lstStyle/>
        <a:p>
          <a:endParaRPr lang="en-GB"/>
        </a:p>
      </dgm:t>
    </dgm:pt>
    <dgm:pt modelId="{8B0D906E-A082-443D-A3C2-A2E8A61B98E0}" type="pres">
      <dgm:prSet presAssocID="{DB6F908A-C1F0-4E79-BD90-93C94B68BE5E}" presName="hierRoot2" presStyleCnt="0">
        <dgm:presLayoutVars>
          <dgm:hierBranch val="init"/>
        </dgm:presLayoutVars>
      </dgm:prSet>
      <dgm:spPr/>
    </dgm:pt>
    <dgm:pt modelId="{492E17F0-831B-4DE7-B6E5-B2CC80AAD14B}" type="pres">
      <dgm:prSet presAssocID="{DB6F908A-C1F0-4E79-BD90-93C94B68BE5E}" presName="rootComposite" presStyleCnt="0"/>
      <dgm:spPr/>
    </dgm:pt>
    <dgm:pt modelId="{B567A698-C6FB-4712-9FAE-546B5635F1DF}" type="pres">
      <dgm:prSet presAssocID="{DB6F908A-C1F0-4E79-BD90-93C94B68BE5E}" presName="rootText" presStyleLbl="node3" presStyleIdx="0" presStyleCnt="2">
        <dgm:presLayoutVars>
          <dgm:chPref val="3"/>
        </dgm:presLayoutVars>
      </dgm:prSet>
      <dgm:spPr/>
      <dgm:t>
        <a:bodyPr/>
        <a:lstStyle/>
        <a:p>
          <a:endParaRPr lang="en-GB"/>
        </a:p>
      </dgm:t>
    </dgm:pt>
    <dgm:pt modelId="{E0405D63-98BC-47BC-97D7-EE7A65A7697D}" type="pres">
      <dgm:prSet presAssocID="{DB6F908A-C1F0-4E79-BD90-93C94B68BE5E}" presName="rootConnector" presStyleLbl="node3" presStyleIdx="0" presStyleCnt="2"/>
      <dgm:spPr/>
      <dgm:t>
        <a:bodyPr/>
        <a:lstStyle/>
        <a:p>
          <a:endParaRPr lang="en-GB"/>
        </a:p>
      </dgm:t>
    </dgm:pt>
    <dgm:pt modelId="{87B3F929-98B0-4662-9D50-84A551169217}" type="pres">
      <dgm:prSet presAssocID="{DB6F908A-C1F0-4E79-BD90-93C94B68BE5E}" presName="hierChild4" presStyleCnt="0"/>
      <dgm:spPr/>
    </dgm:pt>
    <dgm:pt modelId="{7F5E2AAF-9B79-49AF-9CC7-BED2302428AB}" type="pres">
      <dgm:prSet presAssocID="{DB6F908A-C1F0-4E79-BD90-93C94B68BE5E}" presName="hierChild5" presStyleCnt="0"/>
      <dgm:spPr/>
    </dgm:pt>
    <dgm:pt modelId="{2CE44488-90C3-422D-98BC-2F8EDF97B9FF}" type="pres">
      <dgm:prSet presAssocID="{DFCA4C8C-AD2D-4110-8D02-2E67A3C8F894}" presName="hierChild5" presStyleCnt="0"/>
      <dgm:spPr/>
    </dgm:pt>
    <dgm:pt modelId="{53730377-451F-4B6D-864E-1BF3BB00A593}" type="pres">
      <dgm:prSet presAssocID="{90E5FA8F-0CB3-497D-8EC5-825DB89E060C}" presName="Name64" presStyleLbl="parChTrans1D2" presStyleIdx="1" presStyleCnt="2"/>
      <dgm:spPr/>
      <dgm:t>
        <a:bodyPr/>
        <a:lstStyle/>
        <a:p>
          <a:endParaRPr lang="en-GB"/>
        </a:p>
      </dgm:t>
    </dgm:pt>
    <dgm:pt modelId="{E498F650-EE83-4093-998C-BCB440DFB154}" type="pres">
      <dgm:prSet presAssocID="{0934F044-4938-4EB1-9E10-392ECAFFC4C9}" presName="hierRoot2" presStyleCnt="0">
        <dgm:presLayoutVars>
          <dgm:hierBranch val="init"/>
        </dgm:presLayoutVars>
      </dgm:prSet>
      <dgm:spPr/>
    </dgm:pt>
    <dgm:pt modelId="{E7A3961F-8440-45AC-89FA-023E28289F00}" type="pres">
      <dgm:prSet presAssocID="{0934F044-4938-4EB1-9E10-392ECAFFC4C9}" presName="rootComposite" presStyleCnt="0"/>
      <dgm:spPr/>
    </dgm:pt>
    <dgm:pt modelId="{CE9C6827-F3E0-4404-A14C-2A9AA52B83E3}" type="pres">
      <dgm:prSet presAssocID="{0934F044-4938-4EB1-9E10-392ECAFFC4C9}" presName="rootText" presStyleLbl="node2" presStyleIdx="1" presStyleCnt="2">
        <dgm:presLayoutVars>
          <dgm:chPref val="3"/>
        </dgm:presLayoutVars>
      </dgm:prSet>
      <dgm:spPr/>
      <dgm:t>
        <a:bodyPr/>
        <a:lstStyle/>
        <a:p>
          <a:endParaRPr lang="en-GB"/>
        </a:p>
      </dgm:t>
    </dgm:pt>
    <dgm:pt modelId="{97D938F3-78D1-4D95-A72C-A9116774EC53}" type="pres">
      <dgm:prSet presAssocID="{0934F044-4938-4EB1-9E10-392ECAFFC4C9}" presName="rootConnector" presStyleLbl="node2" presStyleIdx="1" presStyleCnt="2"/>
      <dgm:spPr/>
      <dgm:t>
        <a:bodyPr/>
        <a:lstStyle/>
        <a:p>
          <a:endParaRPr lang="en-GB"/>
        </a:p>
      </dgm:t>
    </dgm:pt>
    <dgm:pt modelId="{E91571C1-8B31-4572-B65D-4EC3216328FB}" type="pres">
      <dgm:prSet presAssocID="{0934F044-4938-4EB1-9E10-392ECAFFC4C9}" presName="hierChild4" presStyleCnt="0"/>
      <dgm:spPr/>
    </dgm:pt>
    <dgm:pt modelId="{41179DE2-EDDA-479F-BF93-F567C28CC99E}" type="pres">
      <dgm:prSet presAssocID="{C7D2D57F-ADD5-41B5-B6CC-2E69F7B0F977}" presName="Name64" presStyleLbl="parChTrans1D3" presStyleIdx="1" presStyleCnt="2"/>
      <dgm:spPr/>
      <dgm:t>
        <a:bodyPr/>
        <a:lstStyle/>
        <a:p>
          <a:endParaRPr lang="en-GB"/>
        </a:p>
      </dgm:t>
    </dgm:pt>
    <dgm:pt modelId="{9170C00A-512B-40D6-A881-DD65E6683099}" type="pres">
      <dgm:prSet presAssocID="{08AD6ACA-243F-4B91-B607-9B91F8AA5189}" presName="hierRoot2" presStyleCnt="0">
        <dgm:presLayoutVars>
          <dgm:hierBranch val="init"/>
        </dgm:presLayoutVars>
      </dgm:prSet>
      <dgm:spPr/>
    </dgm:pt>
    <dgm:pt modelId="{DE7579CE-5177-45CE-8333-38033D434A5C}" type="pres">
      <dgm:prSet presAssocID="{08AD6ACA-243F-4B91-B607-9B91F8AA5189}" presName="rootComposite" presStyleCnt="0"/>
      <dgm:spPr/>
    </dgm:pt>
    <dgm:pt modelId="{F6B55CB2-5988-4415-8BB3-171BF7CD6304}" type="pres">
      <dgm:prSet presAssocID="{08AD6ACA-243F-4B91-B607-9B91F8AA5189}" presName="rootText" presStyleLbl="node3" presStyleIdx="1" presStyleCnt="2">
        <dgm:presLayoutVars>
          <dgm:chPref val="3"/>
        </dgm:presLayoutVars>
      </dgm:prSet>
      <dgm:spPr/>
      <dgm:t>
        <a:bodyPr/>
        <a:lstStyle/>
        <a:p>
          <a:endParaRPr lang="en-GB"/>
        </a:p>
      </dgm:t>
    </dgm:pt>
    <dgm:pt modelId="{82E0F554-8CA8-4A1D-B949-62A0128EFBAC}" type="pres">
      <dgm:prSet presAssocID="{08AD6ACA-243F-4B91-B607-9B91F8AA5189}" presName="rootConnector" presStyleLbl="node3" presStyleIdx="1" presStyleCnt="2"/>
      <dgm:spPr/>
      <dgm:t>
        <a:bodyPr/>
        <a:lstStyle/>
        <a:p>
          <a:endParaRPr lang="en-GB"/>
        </a:p>
      </dgm:t>
    </dgm:pt>
    <dgm:pt modelId="{E67274FE-1E26-4F23-9E87-711BCA96DBCD}" type="pres">
      <dgm:prSet presAssocID="{08AD6ACA-243F-4B91-B607-9B91F8AA5189}" presName="hierChild4" presStyleCnt="0"/>
      <dgm:spPr/>
    </dgm:pt>
    <dgm:pt modelId="{0B8E8D82-CB5E-4FEE-A930-3F1A204E5A77}" type="pres">
      <dgm:prSet presAssocID="{08AD6ACA-243F-4B91-B607-9B91F8AA5189}" presName="hierChild5" presStyleCnt="0"/>
      <dgm:spPr/>
    </dgm:pt>
    <dgm:pt modelId="{98610C12-6D9E-4B5B-BF09-CC8EDE30EC00}" type="pres">
      <dgm:prSet presAssocID="{0934F044-4938-4EB1-9E10-392ECAFFC4C9}" presName="hierChild5" presStyleCnt="0"/>
      <dgm:spPr/>
    </dgm:pt>
    <dgm:pt modelId="{EFD685A9-1A33-4F18-90A0-5FF874DCE71F}" type="pres">
      <dgm:prSet presAssocID="{8472756D-EFD3-441D-A93A-DEDEF37C8B63}" presName="hierChild3" presStyleCnt="0"/>
      <dgm:spPr/>
    </dgm:pt>
  </dgm:ptLst>
  <dgm:cxnLst>
    <dgm:cxn modelId="{665531AB-ED51-4C55-B5A7-74D6C364FC9F}" type="presOf" srcId="{08AD6ACA-243F-4B91-B607-9B91F8AA5189}" destId="{82E0F554-8CA8-4A1D-B949-62A0128EFBAC}" srcOrd="1" destOrd="0" presId="urn:microsoft.com/office/officeart/2009/3/layout/HorizontalOrganizationChart"/>
    <dgm:cxn modelId="{4BA3579C-214F-4329-9F35-CDCE91F0E9D1}" type="presOf" srcId="{C7D2D57F-ADD5-41B5-B6CC-2E69F7B0F977}" destId="{41179DE2-EDDA-479F-BF93-F567C28CC99E}" srcOrd="0" destOrd="0" presId="urn:microsoft.com/office/officeart/2009/3/layout/HorizontalOrganizationChart"/>
    <dgm:cxn modelId="{9B79AAF1-2C45-4BCF-AFF6-0BF694B64FDA}" type="presOf" srcId="{08AD6ACA-243F-4B91-B607-9B91F8AA5189}" destId="{F6B55CB2-5988-4415-8BB3-171BF7CD6304}" srcOrd="0" destOrd="0" presId="urn:microsoft.com/office/officeart/2009/3/layout/HorizontalOrganizationChart"/>
    <dgm:cxn modelId="{E7BB4BD9-AA5A-40AF-9C3E-D638548641D5}" type="presOf" srcId="{56A94596-7520-4ABB-A5B1-6973E1CD43C1}" destId="{2D21A998-97F6-4F78-AD8D-87D8613BDD54}" srcOrd="0" destOrd="0" presId="urn:microsoft.com/office/officeart/2009/3/layout/HorizontalOrganizationChart"/>
    <dgm:cxn modelId="{94AEDD00-E597-491E-B885-B458A02F4DC0}" type="presOf" srcId="{DB6F908A-C1F0-4E79-BD90-93C94B68BE5E}" destId="{B567A698-C6FB-4712-9FAE-546B5635F1DF}" srcOrd="0" destOrd="0" presId="urn:microsoft.com/office/officeart/2009/3/layout/HorizontalOrganizationChart"/>
    <dgm:cxn modelId="{EDE3ABF0-1B21-4A42-AF2F-3ADDBC589A71}" type="presOf" srcId="{8472756D-EFD3-441D-A93A-DEDEF37C8B63}" destId="{7690D2CB-1AC4-4B54-9E0C-416DB0A70C2E}" srcOrd="1" destOrd="0" presId="urn:microsoft.com/office/officeart/2009/3/layout/HorizontalOrganizationChart"/>
    <dgm:cxn modelId="{99D915F5-F824-48CD-BA5B-CD2D4EEE2A3A}" srcId="{DFCA4C8C-AD2D-4110-8D02-2E67A3C8F894}" destId="{DB6F908A-C1F0-4E79-BD90-93C94B68BE5E}" srcOrd="0" destOrd="0" parTransId="{1C5A1FE0-EB8C-41F2-98E6-534076D46A51}" sibTransId="{B392F2B6-F297-4497-8663-283453543ABC}"/>
    <dgm:cxn modelId="{F483ED45-0E04-40FB-BF25-A9E781B55328}" srcId="{5D71EA8E-5139-442B-844B-C3FC0981C769}" destId="{8472756D-EFD3-441D-A93A-DEDEF37C8B63}" srcOrd="0" destOrd="0" parTransId="{076FF291-B9AA-448D-B06F-1CA088490001}" sibTransId="{CACA6216-993E-440D-AD02-93306CDE58AA}"/>
    <dgm:cxn modelId="{3CC223D8-31AC-4DFE-8A0F-FBF7D839DC5A}" type="presOf" srcId="{5D71EA8E-5139-442B-844B-C3FC0981C769}" destId="{0B4943A0-DBC7-484D-947F-8A8480503484}" srcOrd="0" destOrd="0" presId="urn:microsoft.com/office/officeart/2009/3/layout/HorizontalOrganizationChart"/>
    <dgm:cxn modelId="{F160F2D2-D8A5-4614-BC0E-DF6DA965A284}" srcId="{0934F044-4938-4EB1-9E10-392ECAFFC4C9}" destId="{08AD6ACA-243F-4B91-B607-9B91F8AA5189}" srcOrd="0" destOrd="0" parTransId="{C7D2D57F-ADD5-41B5-B6CC-2E69F7B0F977}" sibTransId="{A39DE153-A00E-4E81-8D38-919B1B8D2B5F}"/>
    <dgm:cxn modelId="{F6A9BEA8-EB92-459A-873E-9DD42987ECBF}" type="presOf" srcId="{DFCA4C8C-AD2D-4110-8D02-2E67A3C8F894}" destId="{4552D676-1AA3-448F-9C4A-4E18C8C7A498}" srcOrd="0" destOrd="0" presId="urn:microsoft.com/office/officeart/2009/3/layout/HorizontalOrganizationChart"/>
    <dgm:cxn modelId="{7F133A3F-83AA-46E9-A5E3-7539FA2A2592}" type="presOf" srcId="{DB6F908A-C1F0-4E79-BD90-93C94B68BE5E}" destId="{E0405D63-98BC-47BC-97D7-EE7A65A7697D}" srcOrd="1" destOrd="0" presId="urn:microsoft.com/office/officeart/2009/3/layout/HorizontalOrganizationChart"/>
    <dgm:cxn modelId="{95B0A0FB-B2F1-465B-9C8A-E617A65D5818}" type="presOf" srcId="{0934F044-4938-4EB1-9E10-392ECAFFC4C9}" destId="{CE9C6827-F3E0-4404-A14C-2A9AA52B83E3}" srcOrd="0" destOrd="0" presId="urn:microsoft.com/office/officeart/2009/3/layout/HorizontalOrganizationChart"/>
    <dgm:cxn modelId="{0558345F-B329-418A-A3A4-9FA9E78E09A1}" srcId="{8472756D-EFD3-441D-A93A-DEDEF37C8B63}" destId="{0934F044-4938-4EB1-9E10-392ECAFFC4C9}" srcOrd="1" destOrd="0" parTransId="{90E5FA8F-0CB3-497D-8EC5-825DB89E060C}" sibTransId="{4F64C0D3-787A-4F38-85E2-C4CEB62EB3E9}"/>
    <dgm:cxn modelId="{B907F611-0065-43B5-AC65-A35B82A2BC1D}" srcId="{8472756D-EFD3-441D-A93A-DEDEF37C8B63}" destId="{DFCA4C8C-AD2D-4110-8D02-2E67A3C8F894}" srcOrd="0" destOrd="0" parTransId="{56A94596-7520-4ABB-A5B1-6973E1CD43C1}" sibTransId="{CA51A968-FB10-4CAC-A996-BC1FDB2A58E4}"/>
    <dgm:cxn modelId="{D0D7DB96-AE72-4988-A42D-824A408161BD}" type="presOf" srcId="{1C5A1FE0-EB8C-41F2-98E6-534076D46A51}" destId="{6A5FCD46-1772-4B74-82BD-EE0CC26FF251}" srcOrd="0" destOrd="0" presId="urn:microsoft.com/office/officeart/2009/3/layout/HorizontalOrganizationChart"/>
    <dgm:cxn modelId="{48C8CE34-F086-40F4-9B4E-2566648ADE14}" type="presOf" srcId="{90E5FA8F-0CB3-497D-8EC5-825DB89E060C}" destId="{53730377-451F-4B6D-864E-1BF3BB00A593}" srcOrd="0" destOrd="0" presId="urn:microsoft.com/office/officeart/2009/3/layout/HorizontalOrganizationChart"/>
    <dgm:cxn modelId="{E1288270-A43C-4A6F-A02C-5579931D0373}" type="presOf" srcId="{DFCA4C8C-AD2D-4110-8D02-2E67A3C8F894}" destId="{A19AAE6A-8B2D-460C-B720-4588AAA10530}" srcOrd="1" destOrd="0" presId="urn:microsoft.com/office/officeart/2009/3/layout/HorizontalOrganizationChart"/>
    <dgm:cxn modelId="{8C24EDF0-F55F-4AAB-ABA4-9587CF74F078}" type="presOf" srcId="{0934F044-4938-4EB1-9E10-392ECAFFC4C9}" destId="{97D938F3-78D1-4D95-A72C-A9116774EC53}" srcOrd="1" destOrd="0" presId="urn:microsoft.com/office/officeart/2009/3/layout/HorizontalOrganizationChart"/>
    <dgm:cxn modelId="{2CB8B458-D94E-4B3F-86D6-CB2674B0185B}" type="presOf" srcId="{8472756D-EFD3-441D-A93A-DEDEF37C8B63}" destId="{7FF68DF4-975A-460D-BD6C-E27364EEBB9B}" srcOrd="0" destOrd="0" presId="urn:microsoft.com/office/officeart/2009/3/layout/HorizontalOrganizationChart"/>
    <dgm:cxn modelId="{51187C14-EB59-4F4B-A3F1-62B41F31E3B9}" type="presParOf" srcId="{0B4943A0-DBC7-484D-947F-8A8480503484}" destId="{8C5E2004-9170-4167-8419-C0E72BAEB61A}" srcOrd="0" destOrd="0" presId="urn:microsoft.com/office/officeart/2009/3/layout/HorizontalOrganizationChart"/>
    <dgm:cxn modelId="{7231C600-FF58-48E9-AF62-9A7F3444896C}" type="presParOf" srcId="{8C5E2004-9170-4167-8419-C0E72BAEB61A}" destId="{490A885E-2D0E-4409-9C8A-8C63D5CA6C76}" srcOrd="0" destOrd="0" presId="urn:microsoft.com/office/officeart/2009/3/layout/HorizontalOrganizationChart"/>
    <dgm:cxn modelId="{2B98DBC3-3D98-4DEA-9F39-50BA90E25D3F}" type="presParOf" srcId="{490A885E-2D0E-4409-9C8A-8C63D5CA6C76}" destId="{7FF68DF4-975A-460D-BD6C-E27364EEBB9B}" srcOrd="0" destOrd="0" presId="urn:microsoft.com/office/officeart/2009/3/layout/HorizontalOrganizationChart"/>
    <dgm:cxn modelId="{7771424A-AC77-403F-AA21-F5FD0031A93C}" type="presParOf" srcId="{490A885E-2D0E-4409-9C8A-8C63D5CA6C76}" destId="{7690D2CB-1AC4-4B54-9E0C-416DB0A70C2E}" srcOrd="1" destOrd="0" presId="urn:microsoft.com/office/officeart/2009/3/layout/HorizontalOrganizationChart"/>
    <dgm:cxn modelId="{D53A5E0D-D747-4D0D-9938-FDBD030B7935}" type="presParOf" srcId="{8C5E2004-9170-4167-8419-C0E72BAEB61A}" destId="{B6025909-57DE-46D6-BC72-7EB5CC21D0F9}" srcOrd="1" destOrd="0" presId="urn:microsoft.com/office/officeart/2009/3/layout/HorizontalOrganizationChart"/>
    <dgm:cxn modelId="{C63650A2-3C77-48C8-88C5-30BB56D2BD47}" type="presParOf" srcId="{B6025909-57DE-46D6-BC72-7EB5CC21D0F9}" destId="{2D21A998-97F6-4F78-AD8D-87D8613BDD54}" srcOrd="0" destOrd="0" presId="urn:microsoft.com/office/officeart/2009/3/layout/HorizontalOrganizationChart"/>
    <dgm:cxn modelId="{6B6949AF-09D9-4688-9C33-0967E6F5055A}" type="presParOf" srcId="{B6025909-57DE-46D6-BC72-7EB5CC21D0F9}" destId="{9379B9B2-3BD9-4979-9672-2E0907405584}" srcOrd="1" destOrd="0" presId="urn:microsoft.com/office/officeart/2009/3/layout/HorizontalOrganizationChart"/>
    <dgm:cxn modelId="{C904FBE1-85B4-44F4-80B9-E618FD6A9492}" type="presParOf" srcId="{9379B9B2-3BD9-4979-9672-2E0907405584}" destId="{E1883C8E-A571-4F90-870B-86C6AE07BFF3}" srcOrd="0" destOrd="0" presId="urn:microsoft.com/office/officeart/2009/3/layout/HorizontalOrganizationChart"/>
    <dgm:cxn modelId="{0E730720-64F0-4891-AEE8-F4A1860922CD}" type="presParOf" srcId="{E1883C8E-A571-4F90-870B-86C6AE07BFF3}" destId="{4552D676-1AA3-448F-9C4A-4E18C8C7A498}" srcOrd="0" destOrd="0" presId="urn:microsoft.com/office/officeart/2009/3/layout/HorizontalOrganizationChart"/>
    <dgm:cxn modelId="{338C1BFC-C2D4-48C4-BF35-1AA104FA227A}" type="presParOf" srcId="{E1883C8E-A571-4F90-870B-86C6AE07BFF3}" destId="{A19AAE6A-8B2D-460C-B720-4588AAA10530}" srcOrd="1" destOrd="0" presId="urn:microsoft.com/office/officeart/2009/3/layout/HorizontalOrganizationChart"/>
    <dgm:cxn modelId="{5A884CD2-DC5B-4874-9094-7B088AD3D3C3}" type="presParOf" srcId="{9379B9B2-3BD9-4979-9672-2E0907405584}" destId="{27896B28-9388-463B-9C55-77C01250C803}" srcOrd="1" destOrd="0" presId="urn:microsoft.com/office/officeart/2009/3/layout/HorizontalOrganizationChart"/>
    <dgm:cxn modelId="{7512D1A5-0786-4EEE-9168-6FC6031D7834}" type="presParOf" srcId="{27896B28-9388-463B-9C55-77C01250C803}" destId="{6A5FCD46-1772-4B74-82BD-EE0CC26FF251}" srcOrd="0" destOrd="0" presId="urn:microsoft.com/office/officeart/2009/3/layout/HorizontalOrganizationChart"/>
    <dgm:cxn modelId="{D8694F38-2087-47FB-AE27-6DFE8EF12B19}" type="presParOf" srcId="{27896B28-9388-463B-9C55-77C01250C803}" destId="{8B0D906E-A082-443D-A3C2-A2E8A61B98E0}" srcOrd="1" destOrd="0" presId="urn:microsoft.com/office/officeart/2009/3/layout/HorizontalOrganizationChart"/>
    <dgm:cxn modelId="{7948B438-304F-47A2-B58A-ADE95021CA8D}" type="presParOf" srcId="{8B0D906E-A082-443D-A3C2-A2E8A61B98E0}" destId="{492E17F0-831B-4DE7-B6E5-B2CC80AAD14B}" srcOrd="0" destOrd="0" presId="urn:microsoft.com/office/officeart/2009/3/layout/HorizontalOrganizationChart"/>
    <dgm:cxn modelId="{30911687-69E3-492E-A72D-3AD3A5CB094F}" type="presParOf" srcId="{492E17F0-831B-4DE7-B6E5-B2CC80AAD14B}" destId="{B567A698-C6FB-4712-9FAE-546B5635F1DF}" srcOrd="0" destOrd="0" presId="urn:microsoft.com/office/officeart/2009/3/layout/HorizontalOrganizationChart"/>
    <dgm:cxn modelId="{D7DF188B-E137-46B7-B926-826A1698D09D}" type="presParOf" srcId="{492E17F0-831B-4DE7-B6E5-B2CC80AAD14B}" destId="{E0405D63-98BC-47BC-97D7-EE7A65A7697D}" srcOrd="1" destOrd="0" presId="urn:microsoft.com/office/officeart/2009/3/layout/HorizontalOrganizationChart"/>
    <dgm:cxn modelId="{12A95478-CC32-48CD-A348-C409D26B580D}" type="presParOf" srcId="{8B0D906E-A082-443D-A3C2-A2E8A61B98E0}" destId="{87B3F929-98B0-4662-9D50-84A551169217}" srcOrd="1" destOrd="0" presId="urn:microsoft.com/office/officeart/2009/3/layout/HorizontalOrganizationChart"/>
    <dgm:cxn modelId="{7B26DBDD-94BB-46D8-9796-85E9E028028F}" type="presParOf" srcId="{8B0D906E-A082-443D-A3C2-A2E8A61B98E0}" destId="{7F5E2AAF-9B79-49AF-9CC7-BED2302428AB}" srcOrd="2" destOrd="0" presId="urn:microsoft.com/office/officeart/2009/3/layout/HorizontalOrganizationChart"/>
    <dgm:cxn modelId="{BB61F906-47FA-44F8-BCFF-4AF3D4FA1480}" type="presParOf" srcId="{9379B9B2-3BD9-4979-9672-2E0907405584}" destId="{2CE44488-90C3-422D-98BC-2F8EDF97B9FF}" srcOrd="2" destOrd="0" presId="urn:microsoft.com/office/officeart/2009/3/layout/HorizontalOrganizationChart"/>
    <dgm:cxn modelId="{111D5042-701E-4E3B-9967-2A04CC596C43}" type="presParOf" srcId="{B6025909-57DE-46D6-BC72-7EB5CC21D0F9}" destId="{53730377-451F-4B6D-864E-1BF3BB00A593}" srcOrd="2" destOrd="0" presId="urn:microsoft.com/office/officeart/2009/3/layout/HorizontalOrganizationChart"/>
    <dgm:cxn modelId="{5544D55F-9810-4B82-9B5F-28581FE4DC25}" type="presParOf" srcId="{B6025909-57DE-46D6-BC72-7EB5CC21D0F9}" destId="{E498F650-EE83-4093-998C-BCB440DFB154}" srcOrd="3" destOrd="0" presId="urn:microsoft.com/office/officeart/2009/3/layout/HorizontalOrganizationChart"/>
    <dgm:cxn modelId="{9669F86B-9941-4A2A-9053-98E12DE87860}" type="presParOf" srcId="{E498F650-EE83-4093-998C-BCB440DFB154}" destId="{E7A3961F-8440-45AC-89FA-023E28289F00}" srcOrd="0" destOrd="0" presId="urn:microsoft.com/office/officeart/2009/3/layout/HorizontalOrganizationChart"/>
    <dgm:cxn modelId="{400DE9AF-264B-471F-90EE-4972A72418FC}" type="presParOf" srcId="{E7A3961F-8440-45AC-89FA-023E28289F00}" destId="{CE9C6827-F3E0-4404-A14C-2A9AA52B83E3}" srcOrd="0" destOrd="0" presId="urn:microsoft.com/office/officeart/2009/3/layout/HorizontalOrganizationChart"/>
    <dgm:cxn modelId="{5DFD5628-3AB0-4BF4-A7EE-6F8D3AE58817}" type="presParOf" srcId="{E7A3961F-8440-45AC-89FA-023E28289F00}" destId="{97D938F3-78D1-4D95-A72C-A9116774EC53}" srcOrd="1" destOrd="0" presId="urn:microsoft.com/office/officeart/2009/3/layout/HorizontalOrganizationChart"/>
    <dgm:cxn modelId="{BE943C2C-17D2-498B-9002-3269E985A050}" type="presParOf" srcId="{E498F650-EE83-4093-998C-BCB440DFB154}" destId="{E91571C1-8B31-4572-B65D-4EC3216328FB}" srcOrd="1" destOrd="0" presId="urn:microsoft.com/office/officeart/2009/3/layout/HorizontalOrganizationChart"/>
    <dgm:cxn modelId="{D3F55280-B8A2-404A-97EB-C6A0C65F7B67}" type="presParOf" srcId="{E91571C1-8B31-4572-B65D-4EC3216328FB}" destId="{41179DE2-EDDA-479F-BF93-F567C28CC99E}" srcOrd="0" destOrd="0" presId="urn:microsoft.com/office/officeart/2009/3/layout/HorizontalOrganizationChart"/>
    <dgm:cxn modelId="{F51DE398-DC24-49A9-A647-1EB37074BA86}" type="presParOf" srcId="{E91571C1-8B31-4572-B65D-4EC3216328FB}" destId="{9170C00A-512B-40D6-A881-DD65E6683099}" srcOrd="1" destOrd="0" presId="urn:microsoft.com/office/officeart/2009/3/layout/HorizontalOrganizationChart"/>
    <dgm:cxn modelId="{CE24643A-8456-4FA2-BE2F-F9FFE098AA72}" type="presParOf" srcId="{9170C00A-512B-40D6-A881-DD65E6683099}" destId="{DE7579CE-5177-45CE-8333-38033D434A5C}" srcOrd="0" destOrd="0" presId="urn:microsoft.com/office/officeart/2009/3/layout/HorizontalOrganizationChart"/>
    <dgm:cxn modelId="{718CC188-2F7B-44D2-A893-407F17138632}" type="presParOf" srcId="{DE7579CE-5177-45CE-8333-38033D434A5C}" destId="{F6B55CB2-5988-4415-8BB3-171BF7CD6304}" srcOrd="0" destOrd="0" presId="urn:microsoft.com/office/officeart/2009/3/layout/HorizontalOrganizationChart"/>
    <dgm:cxn modelId="{2DB19855-6805-4B09-9296-A86EFDDA94C3}" type="presParOf" srcId="{DE7579CE-5177-45CE-8333-38033D434A5C}" destId="{82E0F554-8CA8-4A1D-B949-62A0128EFBAC}" srcOrd="1" destOrd="0" presId="urn:microsoft.com/office/officeart/2009/3/layout/HorizontalOrganizationChart"/>
    <dgm:cxn modelId="{01B347F4-A607-4387-B84E-CE51744BAFCF}" type="presParOf" srcId="{9170C00A-512B-40D6-A881-DD65E6683099}" destId="{E67274FE-1E26-4F23-9E87-711BCA96DBCD}" srcOrd="1" destOrd="0" presId="urn:microsoft.com/office/officeart/2009/3/layout/HorizontalOrganizationChart"/>
    <dgm:cxn modelId="{4126E6D5-61AD-4F3A-9749-D98E2F85B27D}" type="presParOf" srcId="{9170C00A-512B-40D6-A881-DD65E6683099}" destId="{0B8E8D82-CB5E-4FEE-A930-3F1A204E5A77}" srcOrd="2" destOrd="0" presId="urn:microsoft.com/office/officeart/2009/3/layout/HorizontalOrganizationChart"/>
    <dgm:cxn modelId="{268EE9E4-60B2-4004-8828-B59A0312055D}" type="presParOf" srcId="{E498F650-EE83-4093-998C-BCB440DFB154}" destId="{98610C12-6D9E-4B5B-BF09-CC8EDE30EC00}" srcOrd="2" destOrd="0" presId="urn:microsoft.com/office/officeart/2009/3/layout/HorizontalOrganizationChart"/>
    <dgm:cxn modelId="{0E41AAD4-DA23-49D9-BDA7-07161E569E9F}" type="presParOf" srcId="{8C5E2004-9170-4167-8419-C0E72BAEB61A}" destId="{EFD685A9-1A33-4F18-90A0-5FF874DCE71F}"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333A29F-0FD0-4EEF-8996-9AF9002D815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40030AE-B1E9-4B58-B2EF-949A3DB0C2D7}">
      <dgm:prSet/>
      <dgm:spPr/>
      <dgm:t>
        <a:bodyPr/>
        <a:lstStyle/>
        <a:p>
          <a:pPr algn="ctr"/>
          <a:r>
            <a:rPr lang="en-US" b="1" dirty="0"/>
            <a:t>Notice from Non jurisdictional AO invalid</a:t>
          </a:r>
        </a:p>
      </dgm:t>
    </dgm:pt>
    <dgm:pt modelId="{E10E4E7A-8BE3-43A9-86C0-7535967E4C8C}" type="parTrans" cxnId="{CA8C97C2-B43C-4304-BF65-D9BFCF593B92}">
      <dgm:prSet/>
      <dgm:spPr/>
      <dgm:t>
        <a:bodyPr/>
        <a:lstStyle/>
        <a:p>
          <a:endParaRPr lang="en-US"/>
        </a:p>
      </dgm:t>
    </dgm:pt>
    <dgm:pt modelId="{4174CAF5-37B7-434B-B1CC-7469F0CC116C}" type="sibTrans" cxnId="{CA8C97C2-B43C-4304-BF65-D9BFCF593B92}">
      <dgm:prSet/>
      <dgm:spPr/>
      <dgm:t>
        <a:bodyPr/>
        <a:lstStyle/>
        <a:p>
          <a:endParaRPr lang="en-US"/>
        </a:p>
      </dgm:t>
    </dgm:pt>
    <dgm:pt modelId="{77ACE23D-1A45-4F84-BECF-5795B4EC0A2A}">
      <dgm:prSet/>
      <dgm:spPr/>
      <dgm:t>
        <a:bodyPr/>
        <a:lstStyle/>
        <a:p>
          <a:r>
            <a:rPr lang="en-US" dirty="0"/>
            <a:t>Jawaharlal Agrawal vs. ITO 2018 91 taxmann.com 185 (Agra)</a:t>
          </a:r>
        </a:p>
      </dgm:t>
    </dgm:pt>
    <dgm:pt modelId="{7A7263F4-25FB-4A4F-907D-5C7281AC5386}" type="parTrans" cxnId="{38BE4BD0-FAF8-4AB7-9908-E64F0BAD3DE3}">
      <dgm:prSet/>
      <dgm:spPr/>
      <dgm:t>
        <a:bodyPr/>
        <a:lstStyle/>
        <a:p>
          <a:endParaRPr lang="en-US"/>
        </a:p>
      </dgm:t>
    </dgm:pt>
    <dgm:pt modelId="{BD2754D7-EC6B-468B-858B-43B0D6846233}" type="sibTrans" cxnId="{38BE4BD0-FAF8-4AB7-9908-E64F0BAD3DE3}">
      <dgm:prSet/>
      <dgm:spPr/>
      <dgm:t>
        <a:bodyPr/>
        <a:lstStyle/>
        <a:p>
          <a:endParaRPr lang="en-US"/>
        </a:p>
      </dgm:t>
    </dgm:pt>
    <dgm:pt modelId="{6C9647F9-70E0-45CA-9E90-E450531460A0}">
      <dgm:prSet/>
      <dgm:spPr/>
      <dgm:t>
        <a:bodyPr/>
        <a:lstStyle/>
        <a:p>
          <a:r>
            <a:rPr lang="en-US" dirty="0"/>
            <a:t>CIT vs. </a:t>
          </a:r>
          <a:r>
            <a:rPr lang="en-US" dirty="0" err="1"/>
            <a:t>Poonamchand</a:t>
          </a:r>
          <a:r>
            <a:rPr lang="en-US" dirty="0"/>
            <a:t> Surana 2014 41 taxmann.com 330 Raj</a:t>
          </a:r>
        </a:p>
      </dgm:t>
    </dgm:pt>
    <dgm:pt modelId="{7D7E9727-DE79-4E43-857B-EC240F0DAE3D}" type="parTrans" cxnId="{756B1ED9-5E61-433D-B773-60B5C4DEDBFF}">
      <dgm:prSet/>
      <dgm:spPr/>
      <dgm:t>
        <a:bodyPr/>
        <a:lstStyle/>
        <a:p>
          <a:endParaRPr lang="en-US"/>
        </a:p>
      </dgm:t>
    </dgm:pt>
    <dgm:pt modelId="{5312E9BB-8EAC-4C0F-BABD-D2E813A7D9EB}" type="sibTrans" cxnId="{756B1ED9-5E61-433D-B773-60B5C4DEDBFF}">
      <dgm:prSet/>
      <dgm:spPr/>
      <dgm:t>
        <a:bodyPr/>
        <a:lstStyle/>
        <a:p>
          <a:endParaRPr lang="en-US"/>
        </a:p>
      </dgm:t>
    </dgm:pt>
    <dgm:pt modelId="{6C61CAFA-166D-475F-91FA-6BD882D7D75F}" type="pres">
      <dgm:prSet presAssocID="{3333A29F-0FD0-4EEF-8996-9AF9002D8153}" presName="vert0" presStyleCnt="0">
        <dgm:presLayoutVars>
          <dgm:dir/>
          <dgm:animOne val="branch"/>
          <dgm:animLvl val="lvl"/>
        </dgm:presLayoutVars>
      </dgm:prSet>
      <dgm:spPr/>
      <dgm:t>
        <a:bodyPr/>
        <a:lstStyle/>
        <a:p>
          <a:endParaRPr lang="en-GB"/>
        </a:p>
      </dgm:t>
    </dgm:pt>
    <dgm:pt modelId="{56048F17-EA5A-40DF-8214-307561F2CACD}" type="pres">
      <dgm:prSet presAssocID="{B40030AE-B1E9-4B58-B2EF-949A3DB0C2D7}" presName="thickLine" presStyleLbl="alignNode1" presStyleIdx="0" presStyleCnt="1"/>
      <dgm:spPr/>
    </dgm:pt>
    <dgm:pt modelId="{FB34737A-53F5-4510-9A85-C50A9A3A0A18}" type="pres">
      <dgm:prSet presAssocID="{B40030AE-B1E9-4B58-B2EF-949A3DB0C2D7}" presName="horz1" presStyleCnt="0"/>
      <dgm:spPr/>
    </dgm:pt>
    <dgm:pt modelId="{753B229B-1B41-4F01-B7C0-09ABA8FDF4A1}" type="pres">
      <dgm:prSet presAssocID="{B40030AE-B1E9-4B58-B2EF-949A3DB0C2D7}" presName="tx1" presStyleLbl="revTx" presStyleIdx="0" presStyleCnt="3"/>
      <dgm:spPr/>
      <dgm:t>
        <a:bodyPr/>
        <a:lstStyle/>
        <a:p>
          <a:endParaRPr lang="en-GB"/>
        </a:p>
      </dgm:t>
    </dgm:pt>
    <dgm:pt modelId="{4DC0B18B-6F45-4F84-AFC9-42F7325C6D1B}" type="pres">
      <dgm:prSet presAssocID="{B40030AE-B1E9-4B58-B2EF-949A3DB0C2D7}" presName="vert1" presStyleCnt="0"/>
      <dgm:spPr/>
    </dgm:pt>
    <dgm:pt modelId="{A293401C-92A1-49FC-A821-E6CC6BE08DBE}" type="pres">
      <dgm:prSet presAssocID="{77ACE23D-1A45-4F84-BECF-5795B4EC0A2A}" presName="vertSpace2a" presStyleCnt="0"/>
      <dgm:spPr/>
    </dgm:pt>
    <dgm:pt modelId="{FC037AD6-A9B0-4B30-8FBD-3968FE5F8279}" type="pres">
      <dgm:prSet presAssocID="{77ACE23D-1A45-4F84-BECF-5795B4EC0A2A}" presName="horz2" presStyleCnt="0"/>
      <dgm:spPr/>
    </dgm:pt>
    <dgm:pt modelId="{FAAC9151-28C9-4D6D-A960-C773F7B86279}" type="pres">
      <dgm:prSet presAssocID="{77ACE23D-1A45-4F84-BECF-5795B4EC0A2A}" presName="horzSpace2" presStyleCnt="0"/>
      <dgm:spPr/>
    </dgm:pt>
    <dgm:pt modelId="{9DDBE04C-98CD-4B03-A8E7-7A3ECE8FFAB8}" type="pres">
      <dgm:prSet presAssocID="{77ACE23D-1A45-4F84-BECF-5795B4EC0A2A}" presName="tx2" presStyleLbl="revTx" presStyleIdx="1" presStyleCnt="3"/>
      <dgm:spPr/>
      <dgm:t>
        <a:bodyPr/>
        <a:lstStyle/>
        <a:p>
          <a:endParaRPr lang="en-GB"/>
        </a:p>
      </dgm:t>
    </dgm:pt>
    <dgm:pt modelId="{F67DB511-E92E-4903-8BB6-DA9E6810F3A2}" type="pres">
      <dgm:prSet presAssocID="{77ACE23D-1A45-4F84-BECF-5795B4EC0A2A}" presName="vert2" presStyleCnt="0"/>
      <dgm:spPr/>
    </dgm:pt>
    <dgm:pt modelId="{944A48C9-3873-497D-A815-ACA3841FDDCA}" type="pres">
      <dgm:prSet presAssocID="{77ACE23D-1A45-4F84-BECF-5795B4EC0A2A}" presName="thinLine2b" presStyleLbl="callout" presStyleIdx="0" presStyleCnt="2"/>
      <dgm:spPr/>
    </dgm:pt>
    <dgm:pt modelId="{74EED884-E464-46F1-9C7A-C04F0E9640C8}" type="pres">
      <dgm:prSet presAssocID="{77ACE23D-1A45-4F84-BECF-5795B4EC0A2A}" presName="vertSpace2b" presStyleCnt="0"/>
      <dgm:spPr/>
    </dgm:pt>
    <dgm:pt modelId="{5EB5F2DA-DF31-4C35-9A2F-F92C3477C06A}" type="pres">
      <dgm:prSet presAssocID="{6C9647F9-70E0-45CA-9E90-E450531460A0}" presName="horz2" presStyleCnt="0"/>
      <dgm:spPr/>
    </dgm:pt>
    <dgm:pt modelId="{30FC7038-70FA-468B-A85F-C931AA0EF192}" type="pres">
      <dgm:prSet presAssocID="{6C9647F9-70E0-45CA-9E90-E450531460A0}" presName="horzSpace2" presStyleCnt="0"/>
      <dgm:spPr/>
    </dgm:pt>
    <dgm:pt modelId="{D3C0D76A-30EB-4B8C-B6E8-7DF58A5273CE}" type="pres">
      <dgm:prSet presAssocID="{6C9647F9-70E0-45CA-9E90-E450531460A0}" presName="tx2" presStyleLbl="revTx" presStyleIdx="2" presStyleCnt="3"/>
      <dgm:spPr/>
      <dgm:t>
        <a:bodyPr/>
        <a:lstStyle/>
        <a:p>
          <a:endParaRPr lang="en-GB"/>
        </a:p>
      </dgm:t>
    </dgm:pt>
    <dgm:pt modelId="{B1DE7B6E-2C95-4973-8ECF-75D7AB881E61}" type="pres">
      <dgm:prSet presAssocID="{6C9647F9-70E0-45CA-9E90-E450531460A0}" presName="vert2" presStyleCnt="0"/>
      <dgm:spPr/>
    </dgm:pt>
    <dgm:pt modelId="{8ED1BC96-2C80-474B-82ED-CE7B26275132}" type="pres">
      <dgm:prSet presAssocID="{6C9647F9-70E0-45CA-9E90-E450531460A0}" presName="thinLine2b" presStyleLbl="callout" presStyleIdx="1" presStyleCnt="2"/>
      <dgm:spPr/>
    </dgm:pt>
    <dgm:pt modelId="{20BB4B8E-39DC-449D-9A2A-2A0C7E7CE61E}" type="pres">
      <dgm:prSet presAssocID="{6C9647F9-70E0-45CA-9E90-E450531460A0}" presName="vertSpace2b" presStyleCnt="0"/>
      <dgm:spPr/>
    </dgm:pt>
  </dgm:ptLst>
  <dgm:cxnLst>
    <dgm:cxn modelId="{D70AAD07-0CBD-4A75-89BA-2F0877168BF2}" type="presOf" srcId="{6C9647F9-70E0-45CA-9E90-E450531460A0}" destId="{D3C0D76A-30EB-4B8C-B6E8-7DF58A5273CE}" srcOrd="0" destOrd="0" presId="urn:microsoft.com/office/officeart/2008/layout/LinedList"/>
    <dgm:cxn modelId="{E8E26A5F-A1CF-4592-B55E-2BF56260F25C}" type="presOf" srcId="{77ACE23D-1A45-4F84-BECF-5795B4EC0A2A}" destId="{9DDBE04C-98CD-4B03-A8E7-7A3ECE8FFAB8}" srcOrd="0" destOrd="0" presId="urn:microsoft.com/office/officeart/2008/layout/LinedList"/>
    <dgm:cxn modelId="{38BE4BD0-FAF8-4AB7-9908-E64F0BAD3DE3}" srcId="{B40030AE-B1E9-4B58-B2EF-949A3DB0C2D7}" destId="{77ACE23D-1A45-4F84-BECF-5795B4EC0A2A}" srcOrd="0" destOrd="0" parTransId="{7A7263F4-25FB-4A4F-907D-5C7281AC5386}" sibTransId="{BD2754D7-EC6B-468B-858B-43B0D6846233}"/>
    <dgm:cxn modelId="{01AE882C-94FA-445B-971C-1F55D84146C7}" type="presOf" srcId="{3333A29F-0FD0-4EEF-8996-9AF9002D8153}" destId="{6C61CAFA-166D-475F-91FA-6BD882D7D75F}" srcOrd="0" destOrd="0" presId="urn:microsoft.com/office/officeart/2008/layout/LinedList"/>
    <dgm:cxn modelId="{756B1ED9-5E61-433D-B773-60B5C4DEDBFF}" srcId="{B40030AE-B1E9-4B58-B2EF-949A3DB0C2D7}" destId="{6C9647F9-70E0-45CA-9E90-E450531460A0}" srcOrd="1" destOrd="0" parTransId="{7D7E9727-DE79-4E43-857B-EC240F0DAE3D}" sibTransId="{5312E9BB-8EAC-4C0F-BABD-D2E813A7D9EB}"/>
    <dgm:cxn modelId="{AA2EB398-6C16-4EF7-9140-85458457241A}" type="presOf" srcId="{B40030AE-B1E9-4B58-B2EF-949A3DB0C2D7}" destId="{753B229B-1B41-4F01-B7C0-09ABA8FDF4A1}" srcOrd="0" destOrd="0" presId="urn:microsoft.com/office/officeart/2008/layout/LinedList"/>
    <dgm:cxn modelId="{CA8C97C2-B43C-4304-BF65-D9BFCF593B92}" srcId="{3333A29F-0FD0-4EEF-8996-9AF9002D8153}" destId="{B40030AE-B1E9-4B58-B2EF-949A3DB0C2D7}" srcOrd="0" destOrd="0" parTransId="{E10E4E7A-8BE3-43A9-86C0-7535967E4C8C}" sibTransId="{4174CAF5-37B7-434B-B1CC-7469F0CC116C}"/>
    <dgm:cxn modelId="{083AE093-F2F3-4804-B3A5-1C0E9F48517F}" type="presParOf" srcId="{6C61CAFA-166D-475F-91FA-6BD882D7D75F}" destId="{56048F17-EA5A-40DF-8214-307561F2CACD}" srcOrd="0" destOrd="0" presId="urn:microsoft.com/office/officeart/2008/layout/LinedList"/>
    <dgm:cxn modelId="{9343EEC3-15D4-4B4C-82AA-F671DE02F693}" type="presParOf" srcId="{6C61CAFA-166D-475F-91FA-6BD882D7D75F}" destId="{FB34737A-53F5-4510-9A85-C50A9A3A0A18}" srcOrd="1" destOrd="0" presId="urn:microsoft.com/office/officeart/2008/layout/LinedList"/>
    <dgm:cxn modelId="{8CA3200B-797F-47B3-9332-801404645E48}" type="presParOf" srcId="{FB34737A-53F5-4510-9A85-C50A9A3A0A18}" destId="{753B229B-1B41-4F01-B7C0-09ABA8FDF4A1}" srcOrd="0" destOrd="0" presId="urn:microsoft.com/office/officeart/2008/layout/LinedList"/>
    <dgm:cxn modelId="{58E16AA8-5591-44AE-87ED-A1D7816E9B7E}" type="presParOf" srcId="{FB34737A-53F5-4510-9A85-C50A9A3A0A18}" destId="{4DC0B18B-6F45-4F84-AFC9-42F7325C6D1B}" srcOrd="1" destOrd="0" presId="urn:microsoft.com/office/officeart/2008/layout/LinedList"/>
    <dgm:cxn modelId="{B2B176A0-F3DE-496E-B360-CDF0142DC2BB}" type="presParOf" srcId="{4DC0B18B-6F45-4F84-AFC9-42F7325C6D1B}" destId="{A293401C-92A1-49FC-A821-E6CC6BE08DBE}" srcOrd="0" destOrd="0" presId="urn:microsoft.com/office/officeart/2008/layout/LinedList"/>
    <dgm:cxn modelId="{BDF623C0-2898-4BA6-9814-619A33416AD4}" type="presParOf" srcId="{4DC0B18B-6F45-4F84-AFC9-42F7325C6D1B}" destId="{FC037AD6-A9B0-4B30-8FBD-3968FE5F8279}" srcOrd="1" destOrd="0" presId="urn:microsoft.com/office/officeart/2008/layout/LinedList"/>
    <dgm:cxn modelId="{624113BC-A15F-410E-A232-BC3947AA4A44}" type="presParOf" srcId="{FC037AD6-A9B0-4B30-8FBD-3968FE5F8279}" destId="{FAAC9151-28C9-4D6D-A960-C773F7B86279}" srcOrd="0" destOrd="0" presId="urn:microsoft.com/office/officeart/2008/layout/LinedList"/>
    <dgm:cxn modelId="{9413BAA4-1BA9-4611-A259-E7EF14CC63FB}" type="presParOf" srcId="{FC037AD6-A9B0-4B30-8FBD-3968FE5F8279}" destId="{9DDBE04C-98CD-4B03-A8E7-7A3ECE8FFAB8}" srcOrd="1" destOrd="0" presId="urn:microsoft.com/office/officeart/2008/layout/LinedList"/>
    <dgm:cxn modelId="{4BE9671A-31F4-4DD0-BFFB-042145126C69}" type="presParOf" srcId="{FC037AD6-A9B0-4B30-8FBD-3968FE5F8279}" destId="{F67DB511-E92E-4903-8BB6-DA9E6810F3A2}" srcOrd="2" destOrd="0" presId="urn:microsoft.com/office/officeart/2008/layout/LinedList"/>
    <dgm:cxn modelId="{681B271E-A3C1-4650-AF9C-F0FCA03FFF89}" type="presParOf" srcId="{4DC0B18B-6F45-4F84-AFC9-42F7325C6D1B}" destId="{944A48C9-3873-497D-A815-ACA3841FDDCA}" srcOrd="2" destOrd="0" presId="urn:microsoft.com/office/officeart/2008/layout/LinedList"/>
    <dgm:cxn modelId="{21349A2D-DBF4-4CE5-921B-15B20AA1D9A4}" type="presParOf" srcId="{4DC0B18B-6F45-4F84-AFC9-42F7325C6D1B}" destId="{74EED884-E464-46F1-9C7A-C04F0E9640C8}" srcOrd="3" destOrd="0" presId="urn:microsoft.com/office/officeart/2008/layout/LinedList"/>
    <dgm:cxn modelId="{0EEBC0BF-6851-4E76-893E-88B607385714}" type="presParOf" srcId="{4DC0B18B-6F45-4F84-AFC9-42F7325C6D1B}" destId="{5EB5F2DA-DF31-4C35-9A2F-F92C3477C06A}" srcOrd="4" destOrd="0" presId="urn:microsoft.com/office/officeart/2008/layout/LinedList"/>
    <dgm:cxn modelId="{0564AAAB-CF26-4548-8723-EADBF188753D}" type="presParOf" srcId="{5EB5F2DA-DF31-4C35-9A2F-F92C3477C06A}" destId="{30FC7038-70FA-468B-A85F-C931AA0EF192}" srcOrd="0" destOrd="0" presId="urn:microsoft.com/office/officeart/2008/layout/LinedList"/>
    <dgm:cxn modelId="{86825319-CFE8-45E0-A945-06BBE1CD16D9}" type="presParOf" srcId="{5EB5F2DA-DF31-4C35-9A2F-F92C3477C06A}" destId="{D3C0D76A-30EB-4B8C-B6E8-7DF58A5273CE}" srcOrd="1" destOrd="0" presId="urn:microsoft.com/office/officeart/2008/layout/LinedList"/>
    <dgm:cxn modelId="{37EF92E6-A002-4AB1-BC30-DBEAA25BA3AC}" type="presParOf" srcId="{5EB5F2DA-DF31-4C35-9A2F-F92C3477C06A}" destId="{B1DE7B6E-2C95-4973-8ECF-75D7AB881E61}" srcOrd="2" destOrd="0" presId="urn:microsoft.com/office/officeart/2008/layout/LinedList"/>
    <dgm:cxn modelId="{FF7A256B-A65C-487A-94E0-A216C2DC0277}" type="presParOf" srcId="{4DC0B18B-6F45-4F84-AFC9-42F7325C6D1B}" destId="{8ED1BC96-2C80-474B-82ED-CE7B26275132}" srcOrd="5" destOrd="0" presId="urn:microsoft.com/office/officeart/2008/layout/LinedList"/>
    <dgm:cxn modelId="{F859BF33-73E1-4435-BEB4-4B85F87961CC}" type="presParOf" srcId="{4DC0B18B-6F45-4F84-AFC9-42F7325C6D1B}" destId="{20BB4B8E-39DC-449D-9A2A-2A0C7E7CE61E}" srcOrd="6"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E60B9C5-0ED2-4FA7-982F-4B4F1E4B6A94}" type="doc">
      <dgm:prSet loTypeId="urn:microsoft.com/office/officeart/2005/8/layout/hList6" loCatId="list" qsTypeId="urn:microsoft.com/office/officeart/2005/8/quickstyle/simple1" qsCatId="simple" csTypeId="urn:microsoft.com/office/officeart/2005/8/colors/accent0_1" csCatId="mainScheme" phldr="1"/>
      <dgm:spPr/>
      <dgm:t>
        <a:bodyPr/>
        <a:lstStyle/>
        <a:p>
          <a:endParaRPr lang="en-US"/>
        </a:p>
      </dgm:t>
    </dgm:pt>
    <dgm:pt modelId="{F7C66970-DCAA-411D-A0BF-DB6B713D63B0}">
      <dgm:prSet/>
      <dgm:spPr/>
      <dgm:t>
        <a:bodyPr/>
        <a:lstStyle/>
        <a:p>
          <a:r>
            <a:rPr lang="en-US"/>
            <a:t>Insight portal screenshot is ‘information’ not material</a:t>
          </a:r>
        </a:p>
      </dgm:t>
    </dgm:pt>
    <dgm:pt modelId="{99C972A6-493E-4D8A-9B59-39DA04F3ED31}" type="parTrans" cxnId="{9A73B06D-BF75-478A-BA35-29BFEC05FB29}">
      <dgm:prSet/>
      <dgm:spPr/>
      <dgm:t>
        <a:bodyPr/>
        <a:lstStyle/>
        <a:p>
          <a:endParaRPr lang="en-US"/>
        </a:p>
      </dgm:t>
    </dgm:pt>
    <dgm:pt modelId="{4620B8E3-A1B9-4443-ADCB-89E1C87B06D8}" type="sibTrans" cxnId="{9A73B06D-BF75-478A-BA35-29BFEC05FB29}">
      <dgm:prSet/>
      <dgm:spPr/>
      <dgm:t>
        <a:bodyPr/>
        <a:lstStyle/>
        <a:p>
          <a:endParaRPr lang="en-US"/>
        </a:p>
      </dgm:t>
    </dgm:pt>
    <dgm:pt modelId="{54B1F02D-A324-4336-A955-BC16A52E3CA1}">
      <dgm:prSet/>
      <dgm:spPr/>
      <dgm:t>
        <a:bodyPr/>
        <a:lstStyle/>
        <a:p>
          <a:r>
            <a:rPr lang="en-US"/>
            <a:t>Material has to be supplied even in response to S.148(A)(d) notice </a:t>
          </a:r>
        </a:p>
      </dgm:t>
    </dgm:pt>
    <dgm:pt modelId="{8D4C25BD-395C-4FAB-BCE9-B36B6305DC93}" type="parTrans" cxnId="{5F78B443-F19F-4C3A-AD03-876F0EA91F3A}">
      <dgm:prSet/>
      <dgm:spPr/>
      <dgm:t>
        <a:bodyPr/>
        <a:lstStyle/>
        <a:p>
          <a:endParaRPr lang="en-US"/>
        </a:p>
      </dgm:t>
    </dgm:pt>
    <dgm:pt modelId="{FE4386F1-4285-4BDB-B135-0121C474AAAB}" type="sibTrans" cxnId="{5F78B443-F19F-4C3A-AD03-876F0EA91F3A}">
      <dgm:prSet/>
      <dgm:spPr/>
      <dgm:t>
        <a:bodyPr/>
        <a:lstStyle/>
        <a:p>
          <a:endParaRPr lang="en-US"/>
        </a:p>
      </dgm:t>
    </dgm:pt>
    <dgm:pt modelId="{0E889733-3152-4DE6-9439-2D79FDEF9433}">
      <dgm:prSet/>
      <dgm:spPr/>
      <dgm:t>
        <a:bodyPr/>
        <a:lstStyle/>
        <a:p>
          <a:r>
            <a:rPr lang="en-US" dirty="0"/>
            <a:t>Micro Marble Rajasthan HC</a:t>
          </a:r>
        </a:p>
      </dgm:t>
    </dgm:pt>
    <dgm:pt modelId="{08C3783D-63C7-40DB-927C-A6A802834A26}" type="parTrans" cxnId="{1B2145C6-CF5B-478C-890E-C112438EC4C8}">
      <dgm:prSet/>
      <dgm:spPr/>
      <dgm:t>
        <a:bodyPr/>
        <a:lstStyle/>
        <a:p>
          <a:endParaRPr lang="en-US"/>
        </a:p>
      </dgm:t>
    </dgm:pt>
    <dgm:pt modelId="{CE0D8106-78DC-427C-A334-2FE31FC82061}" type="sibTrans" cxnId="{1B2145C6-CF5B-478C-890E-C112438EC4C8}">
      <dgm:prSet/>
      <dgm:spPr/>
      <dgm:t>
        <a:bodyPr/>
        <a:lstStyle/>
        <a:p>
          <a:endParaRPr lang="en-US"/>
        </a:p>
      </dgm:t>
    </dgm:pt>
    <dgm:pt modelId="{6016AA03-0AA5-49E0-9646-531BE134325F}">
      <dgm:prSet/>
      <dgm:spPr/>
      <dgm:t>
        <a:bodyPr/>
        <a:lstStyle/>
        <a:p>
          <a:r>
            <a:rPr lang="en-US" dirty="0"/>
            <a:t>Writ </a:t>
          </a:r>
          <a:r>
            <a:rPr lang="en-US" dirty="0" err="1"/>
            <a:t>Petn</a:t>
          </a:r>
          <a:r>
            <a:rPr lang="en-US" dirty="0"/>
            <a:t>. No. 10184 of 2022 (Bom) Anurag Gupta vs. ITO</a:t>
          </a:r>
        </a:p>
      </dgm:t>
    </dgm:pt>
    <dgm:pt modelId="{6BCC181A-F4BD-4E8C-882B-2488723BD97B}" type="parTrans" cxnId="{41BA999D-5149-4C16-848C-31167E1DD8DD}">
      <dgm:prSet/>
      <dgm:spPr/>
      <dgm:t>
        <a:bodyPr/>
        <a:lstStyle/>
        <a:p>
          <a:endParaRPr lang="en-US"/>
        </a:p>
      </dgm:t>
    </dgm:pt>
    <dgm:pt modelId="{BA863806-5F7F-4E36-BA1E-C0F54A3B893F}" type="sibTrans" cxnId="{41BA999D-5149-4C16-848C-31167E1DD8DD}">
      <dgm:prSet/>
      <dgm:spPr/>
      <dgm:t>
        <a:bodyPr/>
        <a:lstStyle/>
        <a:p>
          <a:endParaRPr lang="en-US"/>
        </a:p>
      </dgm:t>
    </dgm:pt>
    <dgm:pt modelId="{CB2DBEC8-EED1-4947-8E9F-E49557D5FDDE}" type="pres">
      <dgm:prSet presAssocID="{2E60B9C5-0ED2-4FA7-982F-4B4F1E4B6A94}" presName="Name0" presStyleCnt="0">
        <dgm:presLayoutVars>
          <dgm:dir/>
          <dgm:resizeHandles val="exact"/>
        </dgm:presLayoutVars>
      </dgm:prSet>
      <dgm:spPr/>
      <dgm:t>
        <a:bodyPr/>
        <a:lstStyle/>
        <a:p>
          <a:endParaRPr lang="en-GB"/>
        </a:p>
      </dgm:t>
    </dgm:pt>
    <dgm:pt modelId="{5783DE26-1B3F-4B77-95B3-985281DBDB43}" type="pres">
      <dgm:prSet presAssocID="{F7C66970-DCAA-411D-A0BF-DB6B713D63B0}" presName="node" presStyleLbl="node1" presStyleIdx="0" presStyleCnt="2">
        <dgm:presLayoutVars>
          <dgm:bulletEnabled val="1"/>
        </dgm:presLayoutVars>
      </dgm:prSet>
      <dgm:spPr/>
      <dgm:t>
        <a:bodyPr/>
        <a:lstStyle/>
        <a:p>
          <a:endParaRPr lang="en-GB"/>
        </a:p>
      </dgm:t>
    </dgm:pt>
    <dgm:pt modelId="{62EC917A-DBB0-4239-9AAF-0013766FF86F}" type="pres">
      <dgm:prSet presAssocID="{4620B8E3-A1B9-4443-ADCB-89E1C87B06D8}" presName="sibTrans" presStyleCnt="0"/>
      <dgm:spPr/>
    </dgm:pt>
    <dgm:pt modelId="{4836EE16-FC6A-4085-8E2B-99DED03A3FB1}" type="pres">
      <dgm:prSet presAssocID="{54B1F02D-A324-4336-A955-BC16A52E3CA1}" presName="node" presStyleLbl="node1" presStyleIdx="1" presStyleCnt="2">
        <dgm:presLayoutVars>
          <dgm:bulletEnabled val="1"/>
        </dgm:presLayoutVars>
      </dgm:prSet>
      <dgm:spPr/>
      <dgm:t>
        <a:bodyPr/>
        <a:lstStyle/>
        <a:p>
          <a:endParaRPr lang="en-GB"/>
        </a:p>
      </dgm:t>
    </dgm:pt>
  </dgm:ptLst>
  <dgm:cxnLst>
    <dgm:cxn modelId="{1B2145C6-CF5B-478C-890E-C112438EC4C8}" srcId="{54B1F02D-A324-4336-A955-BC16A52E3CA1}" destId="{0E889733-3152-4DE6-9439-2D79FDEF9433}" srcOrd="0" destOrd="0" parTransId="{08C3783D-63C7-40DB-927C-A6A802834A26}" sibTransId="{CE0D8106-78DC-427C-A334-2FE31FC82061}"/>
    <dgm:cxn modelId="{47D2D39C-9FC1-4BA2-9DD8-3F172207F43D}" type="presOf" srcId="{6016AA03-0AA5-49E0-9646-531BE134325F}" destId="{4836EE16-FC6A-4085-8E2B-99DED03A3FB1}" srcOrd="0" destOrd="2" presId="urn:microsoft.com/office/officeart/2005/8/layout/hList6"/>
    <dgm:cxn modelId="{9C288E47-FDBF-42CD-9E59-58FA72A43119}" type="presOf" srcId="{2E60B9C5-0ED2-4FA7-982F-4B4F1E4B6A94}" destId="{CB2DBEC8-EED1-4947-8E9F-E49557D5FDDE}" srcOrd="0" destOrd="0" presId="urn:microsoft.com/office/officeart/2005/8/layout/hList6"/>
    <dgm:cxn modelId="{41BA999D-5149-4C16-848C-31167E1DD8DD}" srcId="{54B1F02D-A324-4336-A955-BC16A52E3CA1}" destId="{6016AA03-0AA5-49E0-9646-531BE134325F}" srcOrd="1" destOrd="0" parTransId="{6BCC181A-F4BD-4E8C-882B-2488723BD97B}" sibTransId="{BA863806-5F7F-4E36-BA1E-C0F54A3B893F}"/>
    <dgm:cxn modelId="{5F78B443-F19F-4C3A-AD03-876F0EA91F3A}" srcId="{2E60B9C5-0ED2-4FA7-982F-4B4F1E4B6A94}" destId="{54B1F02D-A324-4336-A955-BC16A52E3CA1}" srcOrd="1" destOrd="0" parTransId="{8D4C25BD-395C-4FAB-BCE9-B36B6305DC93}" sibTransId="{FE4386F1-4285-4BDB-B135-0121C474AAAB}"/>
    <dgm:cxn modelId="{51D1B6CA-89E1-44CA-BC4A-2A5DEC6F1E29}" type="presOf" srcId="{0E889733-3152-4DE6-9439-2D79FDEF9433}" destId="{4836EE16-FC6A-4085-8E2B-99DED03A3FB1}" srcOrd="0" destOrd="1" presId="urn:microsoft.com/office/officeart/2005/8/layout/hList6"/>
    <dgm:cxn modelId="{63531B9F-F17C-4406-97DE-F5673FC73014}" type="presOf" srcId="{F7C66970-DCAA-411D-A0BF-DB6B713D63B0}" destId="{5783DE26-1B3F-4B77-95B3-985281DBDB43}" srcOrd="0" destOrd="0" presId="urn:microsoft.com/office/officeart/2005/8/layout/hList6"/>
    <dgm:cxn modelId="{9A73B06D-BF75-478A-BA35-29BFEC05FB29}" srcId="{2E60B9C5-0ED2-4FA7-982F-4B4F1E4B6A94}" destId="{F7C66970-DCAA-411D-A0BF-DB6B713D63B0}" srcOrd="0" destOrd="0" parTransId="{99C972A6-493E-4D8A-9B59-39DA04F3ED31}" sibTransId="{4620B8E3-A1B9-4443-ADCB-89E1C87B06D8}"/>
    <dgm:cxn modelId="{54135495-09C0-4693-B06A-F940D9B723C7}" type="presOf" srcId="{54B1F02D-A324-4336-A955-BC16A52E3CA1}" destId="{4836EE16-FC6A-4085-8E2B-99DED03A3FB1}" srcOrd="0" destOrd="0" presId="urn:microsoft.com/office/officeart/2005/8/layout/hList6"/>
    <dgm:cxn modelId="{3E2E877A-BE87-4521-B930-86DA720B7A64}" type="presParOf" srcId="{CB2DBEC8-EED1-4947-8E9F-E49557D5FDDE}" destId="{5783DE26-1B3F-4B77-95B3-985281DBDB43}" srcOrd="0" destOrd="0" presId="urn:microsoft.com/office/officeart/2005/8/layout/hList6"/>
    <dgm:cxn modelId="{7005C6B4-8891-4E66-B9E7-F1393AA8A060}" type="presParOf" srcId="{CB2DBEC8-EED1-4947-8E9F-E49557D5FDDE}" destId="{62EC917A-DBB0-4239-9AAF-0013766FF86F}" srcOrd="1" destOrd="0" presId="urn:microsoft.com/office/officeart/2005/8/layout/hList6"/>
    <dgm:cxn modelId="{377E2870-3FB2-4DAE-B212-C1B7BA79F61E}" type="presParOf" srcId="{CB2DBEC8-EED1-4947-8E9F-E49557D5FDDE}" destId="{4836EE16-FC6A-4085-8E2B-99DED03A3FB1}"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5022C19-47A8-450A-8895-F4FB823F951C}"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GB"/>
        </a:p>
      </dgm:t>
    </dgm:pt>
    <dgm:pt modelId="{5D537788-06F5-4377-A880-8FE6E876ED43}">
      <dgm:prSet/>
      <dgm:spPr/>
      <dgm:t>
        <a:bodyPr/>
        <a:lstStyle/>
        <a:p>
          <a:pPr rtl="0"/>
          <a:r>
            <a:rPr lang="en-GB"/>
            <a:t>Why?</a:t>
          </a:r>
        </a:p>
      </dgm:t>
    </dgm:pt>
    <dgm:pt modelId="{F5415F5A-3177-4F9C-91C6-4E8BA23C47FF}" type="parTrans" cxnId="{FB9B5999-8962-4129-830F-CAF56B5AE8A7}">
      <dgm:prSet/>
      <dgm:spPr/>
      <dgm:t>
        <a:bodyPr/>
        <a:lstStyle/>
        <a:p>
          <a:endParaRPr lang="en-GB"/>
        </a:p>
      </dgm:t>
    </dgm:pt>
    <dgm:pt modelId="{F80AE2AA-72A1-4A32-AFB0-2C5632EE7B4B}" type="sibTrans" cxnId="{FB9B5999-8962-4129-830F-CAF56B5AE8A7}">
      <dgm:prSet/>
      <dgm:spPr/>
      <dgm:t>
        <a:bodyPr/>
        <a:lstStyle/>
        <a:p>
          <a:endParaRPr lang="en-GB"/>
        </a:p>
      </dgm:t>
    </dgm:pt>
    <dgm:pt modelId="{DC4E5441-E69C-4B03-B2F1-917D9F45B6E4}">
      <dgm:prSet/>
      <dgm:spPr/>
      <dgm:t>
        <a:bodyPr/>
        <a:lstStyle/>
        <a:p>
          <a:pPr rtl="0"/>
          <a:r>
            <a:rPr lang="en-GB" dirty="0"/>
            <a:t>Agenda, Ideology and objectives</a:t>
          </a:r>
        </a:p>
      </dgm:t>
    </dgm:pt>
    <dgm:pt modelId="{021A5351-9774-4A08-9282-1203EFEC95DD}" type="parTrans" cxnId="{2C7F087C-A418-44D6-9DF8-7CAA6A5318FD}">
      <dgm:prSet/>
      <dgm:spPr/>
      <dgm:t>
        <a:bodyPr/>
        <a:lstStyle/>
        <a:p>
          <a:endParaRPr lang="en-GB"/>
        </a:p>
      </dgm:t>
    </dgm:pt>
    <dgm:pt modelId="{4FB16150-9D36-489B-866A-7EF29AB01D60}" type="sibTrans" cxnId="{2C7F087C-A418-44D6-9DF8-7CAA6A5318FD}">
      <dgm:prSet/>
      <dgm:spPr/>
      <dgm:t>
        <a:bodyPr/>
        <a:lstStyle/>
        <a:p>
          <a:endParaRPr lang="en-GB"/>
        </a:p>
      </dgm:t>
    </dgm:pt>
    <dgm:pt modelId="{AE1FA07E-5397-4DCD-B23E-05DC6FA05BF7}">
      <dgm:prSet/>
      <dgm:spPr/>
      <dgm:t>
        <a:bodyPr/>
        <a:lstStyle/>
        <a:p>
          <a:pPr rtl="0"/>
          <a:r>
            <a:rPr lang="en-GB" dirty="0"/>
            <a:t>Who?</a:t>
          </a:r>
        </a:p>
      </dgm:t>
    </dgm:pt>
    <dgm:pt modelId="{D1BCB2D3-4465-47DA-85E3-AABDC6C4841E}" type="parTrans" cxnId="{47A6A060-3558-402A-9C70-3B6AB4B1DD4A}">
      <dgm:prSet/>
      <dgm:spPr/>
      <dgm:t>
        <a:bodyPr/>
        <a:lstStyle/>
        <a:p>
          <a:endParaRPr lang="en-GB"/>
        </a:p>
      </dgm:t>
    </dgm:pt>
    <dgm:pt modelId="{30CEA74E-6BDC-4105-B2AA-D1E0F1A772A0}" type="sibTrans" cxnId="{47A6A060-3558-402A-9C70-3B6AB4B1DD4A}">
      <dgm:prSet/>
      <dgm:spPr/>
      <dgm:t>
        <a:bodyPr/>
        <a:lstStyle/>
        <a:p>
          <a:endParaRPr lang="en-GB"/>
        </a:p>
      </dgm:t>
    </dgm:pt>
    <dgm:pt modelId="{69F14796-4FF3-4F07-B066-225705E01435}">
      <dgm:prSet/>
      <dgm:spPr/>
      <dgm:t>
        <a:bodyPr/>
        <a:lstStyle/>
        <a:p>
          <a:pPr rtl="0"/>
          <a:r>
            <a:rPr lang="en-GB" dirty="0"/>
            <a:t>Influencer</a:t>
          </a:r>
        </a:p>
      </dgm:t>
    </dgm:pt>
    <dgm:pt modelId="{72ED5AB2-BFC6-49F0-8602-10D73F51C3B1}" type="parTrans" cxnId="{79A4642B-4A5D-4533-A6A9-AB92DB565936}">
      <dgm:prSet/>
      <dgm:spPr/>
      <dgm:t>
        <a:bodyPr/>
        <a:lstStyle/>
        <a:p>
          <a:endParaRPr lang="en-GB"/>
        </a:p>
      </dgm:t>
    </dgm:pt>
    <dgm:pt modelId="{3298F69A-9045-4FB9-971C-EE4663AA234E}" type="sibTrans" cxnId="{79A4642B-4A5D-4533-A6A9-AB92DB565936}">
      <dgm:prSet/>
      <dgm:spPr/>
      <dgm:t>
        <a:bodyPr/>
        <a:lstStyle/>
        <a:p>
          <a:endParaRPr lang="en-GB"/>
        </a:p>
      </dgm:t>
    </dgm:pt>
    <dgm:pt modelId="{AA9E2944-16DC-4B00-97C7-C629EBA185B4}">
      <dgm:prSet/>
      <dgm:spPr/>
      <dgm:t>
        <a:bodyPr/>
        <a:lstStyle/>
        <a:p>
          <a:pPr rtl="0"/>
          <a:r>
            <a:rPr lang="en-GB" dirty="0"/>
            <a:t>Leader</a:t>
          </a:r>
        </a:p>
      </dgm:t>
    </dgm:pt>
    <dgm:pt modelId="{02E6B661-BDE1-49D0-8722-70A06248706F}" type="parTrans" cxnId="{EDE20474-5E10-4BBE-94AA-D58C041376F3}">
      <dgm:prSet/>
      <dgm:spPr/>
      <dgm:t>
        <a:bodyPr/>
        <a:lstStyle/>
        <a:p>
          <a:endParaRPr lang="en-GB"/>
        </a:p>
      </dgm:t>
    </dgm:pt>
    <dgm:pt modelId="{A012FED4-C587-44C8-B041-52AD7DC2DF47}" type="sibTrans" cxnId="{EDE20474-5E10-4BBE-94AA-D58C041376F3}">
      <dgm:prSet/>
      <dgm:spPr/>
      <dgm:t>
        <a:bodyPr/>
        <a:lstStyle/>
        <a:p>
          <a:endParaRPr lang="en-GB"/>
        </a:p>
      </dgm:t>
    </dgm:pt>
    <dgm:pt modelId="{B9FB706F-5D80-4539-9347-CD6E7AB2A780}">
      <dgm:prSet/>
      <dgm:spPr/>
      <dgm:t>
        <a:bodyPr/>
        <a:lstStyle/>
        <a:p>
          <a:pPr rtl="0"/>
          <a:r>
            <a:rPr lang="en-GB" dirty="0"/>
            <a:t>Mode?</a:t>
          </a:r>
        </a:p>
      </dgm:t>
    </dgm:pt>
    <dgm:pt modelId="{ADA7932F-E3D6-48C3-8CAB-6F4D3B064FB1}" type="parTrans" cxnId="{01D30757-D81C-4B16-A795-E9489593EA45}">
      <dgm:prSet/>
      <dgm:spPr/>
      <dgm:t>
        <a:bodyPr/>
        <a:lstStyle/>
        <a:p>
          <a:endParaRPr lang="en-GB"/>
        </a:p>
      </dgm:t>
    </dgm:pt>
    <dgm:pt modelId="{5CE0D81F-2AF6-4967-8DAD-5DCEC76AA09E}" type="sibTrans" cxnId="{01D30757-D81C-4B16-A795-E9489593EA45}">
      <dgm:prSet/>
      <dgm:spPr/>
      <dgm:t>
        <a:bodyPr/>
        <a:lstStyle/>
        <a:p>
          <a:endParaRPr lang="en-GB"/>
        </a:p>
      </dgm:t>
    </dgm:pt>
    <dgm:pt modelId="{46D67089-55D3-455B-85B2-1E3C4129935A}">
      <dgm:prSet/>
      <dgm:spPr/>
      <dgm:t>
        <a:bodyPr/>
        <a:lstStyle/>
        <a:p>
          <a:pPr rtl="0"/>
          <a:r>
            <a:rPr lang="en-GB"/>
            <a:t>Cash</a:t>
          </a:r>
        </a:p>
      </dgm:t>
    </dgm:pt>
    <dgm:pt modelId="{7E9C01DB-174F-43AE-8164-63DFFA00F624}" type="parTrans" cxnId="{A1570846-90A0-4C1A-8D20-6A9475839B05}">
      <dgm:prSet/>
      <dgm:spPr/>
      <dgm:t>
        <a:bodyPr/>
        <a:lstStyle/>
        <a:p>
          <a:endParaRPr lang="en-GB"/>
        </a:p>
      </dgm:t>
    </dgm:pt>
    <dgm:pt modelId="{E93335E9-1D95-476A-AB30-F4D53EDF74BD}" type="sibTrans" cxnId="{A1570846-90A0-4C1A-8D20-6A9475839B05}">
      <dgm:prSet/>
      <dgm:spPr/>
      <dgm:t>
        <a:bodyPr/>
        <a:lstStyle/>
        <a:p>
          <a:endParaRPr lang="en-GB"/>
        </a:p>
      </dgm:t>
    </dgm:pt>
    <dgm:pt modelId="{C256B399-84BF-4D7D-A3EB-516BCA98DC8E}">
      <dgm:prSet/>
      <dgm:spPr/>
      <dgm:t>
        <a:bodyPr/>
        <a:lstStyle/>
        <a:p>
          <a:pPr rtl="0"/>
          <a:r>
            <a:rPr lang="en-GB" dirty="0"/>
            <a:t>Cheque</a:t>
          </a:r>
        </a:p>
      </dgm:t>
    </dgm:pt>
    <dgm:pt modelId="{E017239D-1834-48EC-ADB0-2795207543BE}" type="parTrans" cxnId="{436BF186-9432-4F4E-A92A-09E90E6CCB74}">
      <dgm:prSet/>
      <dgm:spPr/>
      <dgm:t>
        <a:bodyPr/>
        <a:lstStyle/>
        <a:p>
          <a:endParaRPr lang="en-GB"/>
        </a:p>
      </dgm:t>
    </dgm:pt>
    <dgm:pt modelId="{6E4A0C6C-C677-4482-BE81-DDA3D27D1830}" type="sibTrans" cxnId="{436BF186-9432-4F4E-A92A-09E90E6CCB74}">
      <dgm:prSet/>
      <dgm:spPr/>
      <dgm:t>
        <a:bodyPr/>
        <a:lstStyle/>
        <a:p>
          <a:endParaRPr lang="en-GB"/>
        </a:p>
      </dgm:t>
    </dgm:pt>
    <dgm:pt modelId="{2C592EDD-C02D-4602-996F-F72D2CD2A8AA}" type="pres">
      <dgm:prSet presAssocID="{C5022C19-47A8-450A-8895-F4FB823F951C}" presName="Name0" presStyleCnt="0">
        <dgm:presLayoutVars>
          <dgm:dir/>
          <dgm:animLvl val="lvl"/>
          <dgm:resizeHandles val="exact"/>
        </dgm:presLayoutVars>
      </dgm:prSet>
      <dgm:spPr/>
      <dgm:t>
        <a:bodyPr/>
        <a:lstStyle/>
        <a:p>
          <a:endParaRPr lang="en-GB"/>
        </a:p>
      </dgm:t>
    </dgm:pt>
    <dgm:pt modelId="{F2DC5CF7-C5DA-4EB0-856C-F4E9DC0344BB}" type="pres">
      <dgm:prSet presAssocID="{5D537788-06F5-4377-A880-8FE6E876ED43}" presName="linNode" presStyleCnt="0"/>
      <dgm:spPr/>
    </dgm:pt>
    <dgm:pt modelId="{CB14396A-0F19-4CBB-A051-F60C26EAC99B}" type="pres">
      <dgm:prSet presAssocID="{5D537788-06F5-4377-A880-8FE6E876ED43}" presName="parentText" presStyleLbl="node1" presStyleIdx="0" presStyleCnt="3">
        <dgm:presLayoutVars>
          <dgm:chMax val="1"/>
          <dgm:bulletEnabled val="1"/>
        </dgm:presLayoutVars>
      </dgm:prSet>
      <dgm:spPr/>
      <dgm:t>
        <a:bodyPr/>
        <a:lstStyle/>
        <a:p>
          <a:endParaRPr lang="en-GB"/>
        </a:p>
      </dgm:t>
    </dgm:pt>
    <dgm:pt modelId="{A65C4F90-CF9D-4A6D-9C4E-E0CE3FD8ED8C}" type="pres">
      <dgm:prSet presAssocID="{5D537788-06F5-4377-A880-8FE6E876ED43}" presName="descendantText" presStyleLbl="alignAccFollowNode1" presStyleIdx="0" presStyleCnt="3">
        <dgm:presLayoutVars>
          <dgm:bulletEnabled val="1"/>
        </dgm:presLayoutVars>
      </dgm:prSet>
      <dgm:spPr/>
      <dgm:t>
        <a:bodyPr/>
        <a:lstStyle/>
        <a:p>
          <a:endParaRPr lang="en-GB"/>
        </a:p>
      </dgm:t>
    </dgm:pt>
    <dgm:pt modelId="{3BF4ED65-B5F8-4876-A97D-2AFB6C38083B}" type="pres">
      <dgm:prSet presAssocID="{F80AE2AA-72A1-4A32-AFB0-2C5632EE7B4B}" presName="sp" presStyleCnt="0"/>
      <dgm:spPr/>
    </dgm:pt>
    <dgm:pt modelId="{E7C55852-B546-4DEC-8E5E-5747D0CA8E75}" type="pres">
      <dgm:prSet presAssocID="{AE1FA07E-5397-4DCD-B23E-05DC6FA05BF7}" presName="linNode" presStyleCnt="0"/>
      <dgm:spPr/>
    </dgm:pt>
    <dgm:pt modelId="{ED3854F5-BF89-4A9A-BD99-DF01CB5FCFF5}" type="pres">
      <dgm:prSet presAssocID="{AE1FA07E-5397-4DCD-B23E-05DC6FA05BF7}" presName="parentText" presStyleLbl="node1" presStyleIdx="1" presStyleCnt="3">
        <dgm:presLayoutVars>
          <dgm:chMax val="1"/>
          <dgm:bulletEnabled val="1"/>
        </dgm:presLayoutVars>
      </dgm:prSet>
      <dgm:spPr/>
      <dgm:t>
        <a:bodyPr/>
        <a:lstStyle/>
        <a:p>
          <a:endParaRPr lang="en-GB"/>
        </a:p>
      </dgm:t>
    </dgm:pt>
    <dgm:pt modelId="{A8D9A041-2BB9-4B87-9262-C8AE84826603}" type="pres">
      <dgm:prSet presAssocID="{AE1FA07E-5397-4DCD-B23E-05DC6FA05BF7}" presName="descendantText" presStyleLbl="alignAccFollowNode1" presStyleIdx="1" presStyleCnt="3">
        <dgm:presLayoutVars>
          <dgm:bulletEnabled val="1"/>
        </dgm:presLayoutVars>
      </dgm:prSet>
      <dgm:spPr/>
      <dgm:t>
        <a:bodyPr/>
        <a:lstStyle/>
        <a:p>
          <a:endParaRPr lang="en-GB"/>
        </a:p>
      </dgm:t>
    </dgm:pt>
    <dgm:pt modelId="{0E5B5B1A-3DD8-45EB-AB8E-1C16F0366BFB}" type="pres">
      <dgm:prSet presAssocID="{30CEA74E-6BDC-4105-B2AA-D1E0F1A772A0}" presName="sp" presStyleCnt="0"/>
      <dgm:spPr/>
    </dgm:pt>
    <dgm:pt modelId="{7CC75122-F59B-4031-9716-3AC931A58CFC}" type="pres">
      <dgm:prSet presAssocID="{B9FB706F-5D80-4539-9347-CD6E7AB2A780}" presName="linNode" presStyleCnt="0"/>
      <dgm:spPr/>
    </dgm:pt>
    <dgm:pt modelId="{BDC7C682-2521-42F6-8D42-360CBEC8D011}" type="pres">
      <dgm:prSet presAssocID="{B9FB706F-5D80-4539-9347-CD6E7AB2A780}" presName="parentText" presStyleLbl="node1" presStyleIdx="2" presStyleCnt="3">
        <dgm:presLayoutVars>
          <dgm:chMax val="1"/>
          <dgm:bulletEnabled val="1"/>
        </dgm:presLayoutVars>
      </dgm:prSet>
      <dgm:spPr/>
      <dgm:t>
        <a:bodyPr/>
        <a:lstStyle/>
        <a:p>
          <a:endParaRPr lang="en-GB"/>
        </a:p>
      </dgm:t>
    </dgm:pt>
    <dgm:pt modelId="{DF4A1393-4A64-4916-9837-6E0D7EF61FFA}" type="pres">
      <dgm:prSet presAssocID="{B9FB706F-5D80-4539-9347-CD6E7AB2A780}" presName="descendantText" presStyleLbl="alignAccFollowNode1" presStyleIdx="2" presStyleCnt="3">
        <dgm:presLayoutVars>
          <dgm:bulletEnabled val="1"/>
        </dgm:presLayoutVars>
      </dgm:prSet>
      <dgm:spPr/>
      <dgm:t>
        <a:bodyPr/>
        <a:lstStyle/>
        <a:p>
          <a:endParaRPr lang="en-GB"/>
        </a:p>
      </dgm:t>
    </dgm:pt>
  </dgm:ptLst>
  <dgm:cxnLst>
    <dgm:cxn modelId="{EAE149DC-0099-4474-A5EE-B416790C9607}" type="presOf" srcId="{46D67089-55D3-455B-85B2-1E3C4129935A}" destId="{DF4A1393-4A64-4916-9837-6E0D7EF61FFA}" srcOrd="0" destOrd="0" presId="urn:microsoft.com/office/officeart/2005/8/layout/vList5"/>
    <dgm:cxn modelId="{EDE20474-5E10-4BBE-94AA-D58C041376F3}" srcId="{AE1FA07E-5397-4DCD-B23E-05DC6FA05BF7}" destId="{AA9E2944-16DC-4B00-97C7-C629EBA185B4}" srcOrd="1" destOrd="0" parTransId="{02E6B661-BDE1-49D0-8722-70A06248706F}" sibTransId="{A012FED4-C587-44C8-B041-52AD7DC2DF47}"/>
    <dgm:cxn modelId="{3F8E5F26-7AA3-426B-8954-4BA11B1EAECB}" type="presOf" srcId="{B9FB706F-5D80-4539-9347-CD6E7AB2A780}" destId="{BDC7C682-2521-42F6-8D42-360CBEC8D011}" srcOrd="0" destOrd="0" presId="urn:microsoft.com/office/officeart/2005/8/layout/vList5"/>
    <dgm:cxn modelId="{79A4642B-4A5D-4533-A6A9-AB92DB565936}" srcId="{AE1FA07E-5397-4DCD-B23E-05DC6FA05BF7}" destId="{69F14796-4FF3-4F07-B066-225705E01435}" srcOrd="0" destOrd="0" parTransId="{72ED5AB2-BFC6-49F0-8602-10D73F51C3B1}" sibTransId="{3298F69A-9045-4FB9-971C-EE4663AA234E}"/>
    <dgm:cxn modelId="{3825D714-29FD-49CE-9F13-E44A38A4DC89}" type="presOf" srcId="{5D537788-06F5-4377-A880-8FE6E876ED43}" destId="{CB14396A-0F19-4CBB-A051-F60C26EAC99B}" srcOrd="0" destOrd="0" presId="urn:microsoft.com/office/officeart/2005/8/layout/vList5"/>
    <dgm:cxn modelId="{01D30757-D81C-4B16-A795-E9489593EA45}" srcId="{C5022C19-47A8-450A-8895-F4FB823F951C}" destId="{B9FB706F-5D80-4539-9347-CD6E7AB2A780}" srcOrd="2" destOrd="0" parTransId="{ADA7932F-E3D6-48C3-8CAB-6F4D3B064FB1}" sibTransId="{5CE0D81F-2AF6-4967-8DAD-5DCEC76AA09E}"/>
    <dgm:cxn modelId="{FB9B5999-8962-4129-830F-CAF56B5AE8A7}" srcId="{C5022C19-47A8-450A-8895-F4FB823F951C}" destId="{5D537788-06F5-4377-A880-8FE6E876ED43}" srcOrd="0" destOrd="0" parTransId="{F5415F5A-3177-4F9C-91C6-4E8BA23C47FF}" sibTransId="{F80AE2AA-72A1-4A32-AFB0-2C5632EE7B4B}"/>
    <dgm:cxn modelId="{8C36B183-E6E8-4166-9801-B47D3640AD7F}" type="presOf" srcId="{AE1FA07E-5397-4DCD-B23E-05DC6FA05BF7}" destId="{ED3854F5-BF89-4A9A-BD99-DF01CB5FCFF5}" srcOrd="0" destOrd="0" presId="urn:microsoft.com/office/officeart/2005/8/layout/vList5"/>
    <dgm:cxn modelId="{096EB97E-D8FE-4587-87D0-9F90A2795EDC}" type="presOf" srcId="{C5022C19-47A8-450A-8895-F4FB823F951C}" destId="{2C592EDD-C02D-4602-996F-F72D2CD2A8AA}" srcOrd="0" destOrd="0" presId="urn:microsoft.com/office/officeart/2005/8/layout/vList5"/>
    <dgm:cxn modelId="{74AFB07E-2955-49E6-A921-EC9D7BF1F2F1}" type="presOf" srcId="{C256B399-84BF-4D7D-A3EB-516BCA98DC8E}" destId="{DF4A1393-4A64-4916-9837-6E0D7EF61FFA}" srcOrd="0" destOrd="1" presId="urn:microsoft.com/office/officeart/2005/8/layout/vList5"/>
    <dgm:cxn modelId="{A1570846-90A0-4C1A-8D20-6A9475839B05}" srcId="{B9FB706F-5D80-4539-9347-CD6E7AB2A780}" destId="{46D67089-55D3-455B-85B2-1E3C4129935A}" srcOrd="0" destOrd="0" parTransId="{7E9C01DB-174F-43AE-8164-63DFFA00F624}" sibTransId="{E93335E9-1D95-476A-AB30-F4D53EDF74BD}"/>
    <dgm:cxn modelId="{2711A323-4300-4FB0-B879-F451297CE46C}" type="presOf" srcId="{AA9E2944-16DC-4B00-97C7-C629EBA185B4}" destId="{A8D9A041-2BB9-4B87-9262-C8AE84826603}" srcOrd="0" destOrd="1" presId="urn:microsoft.com/office/officeart/2005/8/layout/vList5"/>
    <dgm:cxn modelId="{845461E2-7A29-4395-9C6E-60D2EAB2311C}" type="presOf" srcId="{DC4E5441-E69C-4B03-B2F1-917D9F45B6E4}" destId="{A65C4F90-CF9D-4A6D-9C4E-E0CE3FD8ED8C}" srcOrd="0" destOrd="0" presId="urn:microsoft.com/office/officeart/2005/8/layout/vList5"/>
    <dgm:cxn modelId="{436BF186-9432-4F4E-A92A-09E90E6CCB74}" srcId="{B9FB706F-5D80-4539-9347-CD6E7AB2A780}" destId="{C256B399-84BF-4D7D-A3EB-516BCA98DC8E}" srcOrd="1" destOrd="0" parTransId="{E017239D-1834-48EC-ADB0-2795207543BE}" sibTransId="{6E4A0C6C-C677-4482-BE81-DDA3D27D1830}"/>
    <dgm:cxn modelId="{B055736F-E127-494D-91D6-EED804A1E67A}" type="presOf" srcId="{69F14796-4FF3-4F07-B066-225705E01435}" destId="{A8D9A041-2BB9-4B87-9262-C8AE84826603}" srcOrd="0" destOrd="0" presId="urn:microsoft.com/office/officeart/2005/8/layout/vList5"/>
    <dgm:cxn modelId="{47A6A060-3558-402A-9C70-3B6AB4B1DD4A}" srcId="{C5022C19-47A8-450A-8895-F4FB823F951C}" destId="{AE1FA07E-5397-4DCD-B23E-05DC6FA05BF7}" srcOrd="1" destOrd="0" parTransId="{D1BCB2D3-4465-47DA-85E3-AABDC6C4841E}" sibTransId="{30CEA74E-6BDC-4105-B2AA-D1E0F1A772A0}"/>
    <dgm:cxn modelId="{2C7F087C-A418-44D6-9DF8-7CAA6A5318FD}" srcId="{5D537788-06F5-4377-A880-8FE6E876ED43}" destId="{DC4E5441-E69C-4B03-B2F1-917D9F45B6E4}" srcOrd="0" destOrd="0" parTransId="{021A5351-9774-4A08-9282-1203EFEC95DD}" sibTransId="{4FB16150-9D36-489B-866A-7EF29AB01D60}"/>
    <dgm:cxn modelId="{374B1EC2-BFEC-4F0A-80E8-D4A72DE08A53}" type="presParOf" srcId="{2C592EDD-C02D-4602-996F-F72D2CD2A8AA}" destId="{F2DC5CF7-C5DA-4EB0-856C-F4E9DC0344BB}" srcOrd="0" destOrd="0" presId="urn:microsoft.com/office/officeart/2005/8/layout/vList5"/>
    <dgm:cxn modelId="{362E4DA6-21E9-449F-8B25-715C81EAC499}" type="presParOf" srcId="{F2DC5CF7-C5DA-4EB0-856C-F4E9DC0344BB}" destId="{CB14396A-0F19-4CBB-A051-F60C26EAC99B}" srcOrd="0" destOrd="0" presId="urn:microsoft.com/office/officeart/2005/8/layout/vList5"/>
    <dgm:cxn modelId="{1227361D-7E73-42FE-A6AC-49E69A5CCF51}" type="presParOf" srcId="{F2DC5CF7-C5DA-4EB0-856C-F4E9DC0344BB}" destId="{A65C4F90-CF9D-4A6D-9C4E-E0CE3FD8ED8C}" srcOrd="1" destOrd="0" presId="urn:microsoft.com/office/officeart/2005/8/layout/vList5"/>
    <dgm:cxn modelId="{31F336A9-6499-4BF3-9A66-5E125B2F337D}" type="presParOf" srcId="{2C592EDD-C02D-4602-996F-F72D2CD2A8AA}" destId="{3BF4ED65-B5F8-4876-A97D-2AFB6C38083B}" srcOrd="1" destOrd="0" presId="urn:microsoft.com/office/officeart/2005/8/layout/vList5"/>
    <dgm:cxn modelId="{6D994487-F427-40E2-BFE5-7A55C7919160}" type="presParOf" srcId="{2C592EDD-C02D-4602-996F-F72D2CD2A8AA}" destId="{E7C55852-B546-4DEC-8E5E-5747D0CA8E75}" srcOrd="2" destOrd="0" presId="urn:microsoft.com/office/officeart/2005/8/layout/vList5"/>
    <dgm:cxn modelId="{428FDB57-5A81-4075-9429-8C2989FEC8C1}" type="presParOf" srcId="{E7C55852-B546-4DEC-8E5E-5747D0CA8E75}" destId="{ED3854F5-BF89-4A9A-BD99-DF01CB5FCFF5}" srcOrd="0" destOrd="0" presId="urn:microsoft.com/office/officeart/2005/8/layout/vList5"/>
    <dgm:cxn modelId="{9D5362BC-ABF1-46CA-AFFA-6A9D9E7EC5E4}" type="presParOf" srcId="{E7C55852-B546-4DEC-8E5E-5747D0CA8E75}" destId="{A8D9A041-2BB9-4B87-9262-C8AE84826603}" srcOrd="1" destOrd="0" presId="urn:microsoft.com/office/officeart/2005/8/layout/vList5"/>
    <dgm:cxn modelId="{F30DDFB8-9BF4-4C97-8753-E400158E2372}" type="presParOf" srcId="{2C592EDD-C02D-4602-996F-F72D2CD2A8AA}" destId="{0E5B5B1A-3DD8-45EB-AB8E-1C16F0366BFB}" srcOrd="3" destOrd="0" presId="urn:microsoft.com/office/officeart/2005/8/layout/vList5"/>
    <dgm:cxn modelId="{BB81131C-0874-4115-A3C9-6DAB483D774E}" type="presParOf" srcId="{2C592EDD-C02D-4602-996F-F72D2CD2A8AA}" destId="{7CC75122-F59B-4031-9716-3AC931A58CFC}" srcOrd="4" destOrd="0" presId="urn:microsoft.com/office/officeart/2005/8/layout/vList5"/>
    <dgm:cxn modelId="{0B5C3217-BB47-4744-A729-BBFD32B7DBB6}" type="presParOf" srcId="{7CC75122-F59B-4031-9716-3AC931A58CFC}" destId="{BDC7C682-2521-42F6-8D42-360CBEC8D011}" srcOrd="0" destOrd="0" presId="urn:microsoft.com/office/officeart/2005/8/layout/vList5"/>
    <dgm:cxn modelId="{01C3AC94-E643-4255-B1B3-95676E4B41E8}" type="presParOf" srcId="{7CC75122-F59B-4031-9716-3AC931A58CFC}" destId="{DF4A1393-4A64-4916-9837-6E0D7EF61FF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01AB3D0-F38C-4524-BE6D-76F58A10941A}"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GB"/>
        </a:p>
      </dgm:t>
    </dgm:pt>
    <dgm:pt modelId="{A93B25BB-8E98-4D7E-8EF1-14A4DE126E1B}">
      <dgm:prSet custT="1"/>
      <dgm:spPr/>
      <dgm:t>
        <a:bodyPr/>
        <a:lstStyle/>
        <a:p>
          <a:pPr rtl="0"/>
          <a:r>
            <a:rPr lang="en-GB" sz="3600"/>
            <a:t>Section 68-69D not applicable</a:t>
          </a:r>
        </a:p>
      </dgm:t>
    </dgm:pt>
    <dgm:pt modelId="{55B7603C-3F04-43C2-B64A-E19C94CF1EF0}" type="parTrans" cxnId="{2EEB63A8-F03E-418C-BC4C-56D117856D1F}">
      <dgm:prSet/>
      <dgm:spPr/>
      <dgm:t>
        <a:bodyPr/>
        <a:lstStyle/>
        <a:p>
          <a:endParaRPr lang="en-GB" sz="1200"/>
        </a:p>
      </dgm:t>
    </dgm:pt>
    <dgm:pt modelId="{1371212E-5FB9-4D7E-80B4-5920FB68A593}" type="sibTrans" cxnId="{2EEB63A8-F03E-418C-BC4C-56D117856D1F}">
      <dgm:prSet/>
      <dgm:spPr/>
      <dgm:t>
        <a:bodyPr/>
        <a:lstStyle/>
        <a:p>
          <a:endParaRPr lang="en-GB" sz="1200"/>
        </a:p>
      </dgm:t>
    </dgm:pt>
    <dgm:pt modelId="{3073710A-1E32-42C6-BAE7-FE72CDBF8428}">
      <dgm:prSet custT="1"/>
      <dgm:spPr/>
      <dgm:t>
        <a:bodyPr/>
        <a:lstStyle/>
        <a:p>
          <a:pPr rtl="0"/>
          <a:r>
            <a:rPr lang="en-GB" sz="4000" dirty="0"/>
            <a:t>Onus on the department to prove</a:t>
          </a:r>
        </a:p>
      </dgm:t>
    </dgm:pt>
    <dgm:pt modelId="{E908DA91-C902-4368-941B-66D0D7E3D35B}" type="parTrans" cxnId="{D082660A-0642-418D-8644-807EDDF345E9}">
      <dgm:prSet/>
      <dgm:spPr/>
      <dgm:t>
        <a:bodyPr/>
        <a:lstStyle/>
        <a:p>
          <a:endParaRPr lang="en-GB" sz="1200"/>
        </a:p>
      </dgm:t>
    </dgm:pt>
    <dgm:pt modelId="{3992BC57-1095-40EB-A4BD-60848C7B6633}" type="sibTrans" cxnId="{D082660A-0642-418D-8644-807EDDF345E9}">
      <dgm:prSet/>
      <dgm:spPr/>
      <dgm:t>
        <a:bodyPr/>
        <a:lstStyle/>
        <a:p>
          <a:endParaRPr lang="en-GB" sz="1200"/>
        </a:p>
      </dgm:t>
    </dgm:pt>
    <dgm:pt modelId="{C4E56997-E277-421B-A76E-3532B22170F4}">
      <dgm:prSet custT="1"/>
      <dgm:spPr/>
      <dgm:t>
        <a:bodyPr/>
        <a:lstStyle/>
        <a:p>
          <a:pPr rtl="0"/>
          <a:r>
            <a:rPr lang="en-GB" sz="4000" dirty="0"/>
            <a:t>Accuser to prove</a:t>
          </a:r>
        </a:p>
      </dgm:t>
    </dgm:pt>
    <dgm:pt modelId="{3BAA5C48-0DC3-45DA-B634-55A6FE630BD4}" type="parTrans" cxnId="{63C2EC04-B917-4C96-959A-752CFD6EA05D}">
      <dgm:prSet/>
      <dgm:spPr/>
      <dgm:t>
        <a:bodyPr/>
        <a:lstStyle/>
        <a:p>
          <a:endParaRPr lang="en-GB"/>
        </a:p>
      </dgm:t>
    </dgm:pt>
    <dgm:pt modelId="{B778FF7D-975C-461B-8102-1207F905AD2C}" type="sibTrans" cxnId="{63C2EC04-B917-4C96-959A-752CFD6EA05D}">
      <dgm:prSet/>
      <dgm:spPr/>
      <dgm:t>
        <a:bodyPr/>
        <a:lstStyle/>
        <a:p>
          <a:endParaRPr lang="en-GB"/>
        </a:p>
      </dgm:t>
    </dgm:pt>
    <dgm:pt modelId="{A94414D0-4919-4259-9D7A-54DB82EB9376}">
      <dgm:prSet custT="1"/>
      <dgm:spPr/>
      <dgm:t>
        <a:bodyPr/>
        <a:lstStyle/>
        <a:p>
          <a:pPr rtl="0"/>
          <a:r>
            <a:rPr lang="en-GB" sz="4000" dirty="0"/>
            <a:t>Not possible to prove cash return</a:t>
          </a:r>
        </a:p>
      </dgm:t>
    </dgm:pt>
    <dgm:pt modelId="{59A33D9A-13CD-4BDA-8E33-95AD6D29B639}" type="parTrans" cxnId="{EDB2C4B7-6AB4-46CA-B8A1-B66A041A6C37}">
      <dgm:prSet/>
      <dgm:spPr/>
      <dgm:t>
        <a:bodyPr/>
        <a:lstStyle/>
        <a:p>
          <a:endParaRPr lang="en-GB"/>
        </a:p>
      </dgm:t>
    </dgm:pt>
    <dgm:pt modelId="{31A6B760-7F81-468A-9B4A-C289C849A01F}" type="sibTrans" cxnId="{EDB2C4B7-6AB4-46CA-B8A1-B66A041A6C37}">
      <dgm:prSet/>
      <dgm:spPr/>
      <dgm:t>
        <a:bodyPr/>
        <a:lstStyle/>
        <a:p>
          <a:endParaRPr lang="en-GB"/>
        </a:p>
      </dgm:t>
    </dgm:pt>
    <dgm:pt modelId="{2978D99E-F605-4A5D-A321-F44538412EFF}">
      <dgm:prSet custT="1"/>
      <dgm:spPr/>
      <dgm:t>
        <a:bodyPr/>
        <a:lstStyle/>
        <a:p>
          <a:pPr rtl="0"/>
          <a:r>
            <a:rPr lang="en-GB" sz="4000" dirty="0"/>
            <a:t>No name in statement</a:t>
          </a:r>
        </a:p>
      </dgm:t>
    </dgm:pt>
    <dgm:pt modelId="{1B72CC57-713E-4C7F-9547-B5250F51B6B9}" type="parTrans" cxnId="{87BAFC48-6AEC-4927-85B9-AA236D343A2A}">
      <dgm:prSet/>
      <dgm:spPr/>
      <dgm:t>
        <a:bodyPr/>
        <a:lstStyle/>
        <a:p>
          <a:endParaRPr lang="en-GB"/>
        </a:p>
      </dgm:t>
    </dgm:pt>
    <dgm:pt modelId="{1257ABCB-F559-41BE-A67D-130F32AD1895}" type="sibTrans" cxnId="{87BAFC48-6AEC-4927-85B9-AA236D343A2A}">
      <dgm:prSet/>
      <dgm:spPr/>
      <dgm:t>
        <a:bodyPr/>
        <a:lstStyle/>
        <a:p>
          <a:endParaRPr lang="en-GB"/>
        </a:p>
      </dgm:t>
    </dgm:pt>
    <dgm:pt modelId="{E04B6888-A80E-4BDA-8FB7-A1562AD2CCB1}" type="pres">
      <dgm:prSet presAssocID="{001AB3D0-F38C-4524-BE6D-76F58A10941A}" presName="linear" presStyleCnt="0">
        <dgm:presLayoutVars>
          <dgm:animLvl val="lvl"/>
          <dgm:resizeHandles val="exact"/>
        </dgm:presLayoutVars>
      </dgm:prSet>
      <dgm:spPr/>
      <dgm:t>
        <a:bodyPr/>
        <a:lstStyle/>
        <a:p>
          <a:endParaRPr lang="en-GB"/>
        </a:p>
      </dgm:t>
    </dgm:pt>
    <dgm:pt modelId="{7328DAE6-716D-4441-9C11-9FCACD993CCB}" type="pres">
      <dgm:prSet presAssocID="{A93B25BB-8E98-4D7E-8EF1-14A4DE126E1B}" presName="parentText" presStyleLbl="node1" presStyleIdx="0" presStyleCnt="2">
        <dgm:presLayoutVars>
          <dgm:chMax val="0"/>
          <dgm:bulletEnabled val="1"/>
        </dgm:presLayoutVars>
      </dgm:prSet>
      <dgm:spPr/>
      <dgm:t>
        <a:bodyPr/>
        <a:lstStyle/>
        <a:p>
          <a:endParaRPr lang="en-GB"/>
        </a:p>
      </dgm:t>
    </dgm:pt>
    <dgm:pt modelId="{2A99C249-88E7-431A-9D76-A675DC8B2E16}" type="pres">
      <dgm:prSet presAssocID="{1371212E-5FB9-4D7E-80B4-5920FB68A593}" presName="spacer" presStyleCnt="0"/>
      <dgm:spPr/>
    </dgm:pt>
    <dgm:pt modelId="{53A46012-7768-480F-B436-DB56E87498F5}" type="pres">
      <dgm:prSet presAssocID="{3073710A-1E32-42C6-BAE7-FE72CDBF8428}" presName="parentText" presStyleLbl="node1" presStyleIdx="1" presStyleCnt="2">
        <dgm:presLayoutVars>
          <dgm:chMax val="0"/>
          <dgm:bulletEnabled val="1"/>
        </dgm:presLayoutVars>
      </dgm:prSet>
      <dgm:spPr/>
      <dgm:t>
        <a:bodyPr/>
        <a:lstStyle/>
        <a:p>
          <a:endParaRPr lang="en-GB"/>
        </a:p>
      </dgm:t>
    </dgm:pt>
    <dgm:pt modelId="{8AC83FCE-1A30-498F-A955-8C054782645C}" type="pres">
      <dgm:prSet presAssocID="{3073710A-1E32-42C6-BAE7-FE72CDBF8428}" presName="childText" presStyleLbl="revTx" presStyleIdx="0" presStyleCnt="1">
        <dgm:presLayoutVars>
          <dgm:bulletEnabled val="1"/>
        </dgm:presLayoutVars>
      </dgm:prSet>
      <dgm:spPr/>
      <dgm:t>
        <a:bodyPr/>
        <a:lstStyle/>
        <a:p>
          <a:endParaRPr lang="en-GB"/>
        </a:p>
      </dgm:t>
    </dgm:pt>
  </dgm:ptLst>
  <dgm:cxnLst>
    <dgm:cxn modelId="{2EEB63A8-F03E-418C-BC4C-56D117856D1F}" srcId="{001AB3D0-F38C-4524-BE6D-76F58A10941A}" destId="{A93B25BB-8E98-4D7E-8EF1-14A4DE126E1B}" srcOrd="0" destOrd="0" parTransId="{55B7603C-3F04-43C2-B64A-E19C94CF1EF0}" sibTransId="{1371212E-5FB9-4D7E-80B4-5920FB68A593}"/>
    <dgm:cxn modelId="{387B9B5B-8B12-4AB4-BC18-CA465F9B56F1}" type="presOf" srcId="{A94414D0-4919-4259-9D7A-54DB82EB9376}" destId="{8AC83FCE-1A30-498F-A955-8C054782645C}" srcOrd="0" destOrd="2" presId="urn:microsoft.com/office/officeart/2005/8/layout/vList2"/>
    <dgm:cxn modelId="{EE3C5F50-EBD4-4854-A002-8A22C383AE88}" type="presOf" srcId="{001AB3D0-F38C-4524-BE6D-76F58A10941A}" destId="{E04B6888-A80E-4BDA-8FB7-A1562AD2CCB1}" srcOrd="0" destOrd="0" presId="urn:microsoft.com/office/officeart/2005/8/layout/vList2"/>
    <dgm:cxn modelId="{D082660A-0642-418D-8644-807EDDF345E9}" srcId="{001AB3D0-F38C-4524-BE6D-76F58A10941A}" destId="{3073710A-1E32-42C6-BAE7-FE72CDBF8428}" srcOrd="1" destOrd="0" parTransId="{E908DA91-C902-4368-941B-66D0D7E3D35B}" sibTransId="{3992BC57-1095-40EB-A4BD-60848C7B6633}"/>
    <dgm:cxn modelId="{8C19B839-285A-4F3B-BE56-A5DF1AD0D5C9}" type="presOf" srcId="{3073710A-1E32-42C6-BAE7-FE72CDBF8428}" destId="{53A46012-7768-480F-B436-DB56E87498F5}" srcOrd="0" destOrd="0" presId="urn:microsoft.com/office/officeart/2005/8/layout/vList2"/>
    <dgm:cxn modelId="{EDB2C4B7-6AB4-46CA-B8A1-B66A041A6C37}" srcId="{3073710A-1E32-42C6-BAE7-FE72CDBF8428}" destId="{A94414D0-4919-4259-9D7A-54DB82EB9376}" srcOrd="2" destOrd="0" parTransId="{59A33D9A-13CD-4BDA-8E33-95AD6D29B639}" sibTransId="{31A6B760-7F81-468A-9B4A-C289C849A01F}"/>
    <dgm:cxn modelId="{87BAFC48-6AEC-4927-85B9-AA236D343A2A}" srcId="{3073710A-1E32-42C6-BAE7-FE72CDBF8428}" destId="{2978D99E-F605-4A5D-A321-F44538412EFF}" srcOrd="1" destOrd="0" parTransId="{1B72CC57-713E-4C7F-9547-B5250F51B6B9}" sibTransId="{1257ABCB-F559-41BE-A67D-130F32AD1895}"/>
    <dgm:cxn modelId="{56AB5460-62CB-4F71-9282-6860887F15C0}" type="presOf" srcId="{C4E56997-E277-421B-A76E-3532B22170F4}" destId="{8AC83FCE-1A30-498F-A955-8C054782645C}" srcOrd="0" destOrd="0" presId="urn:microsoft.com/office/officeart/2005/8/layout/vList2"/>
    <dgm:cxn modelId="{9B6BDAB4-47F0-41F9-8C1C-B181B20CDABD}" type="presOf" srcId="{2978D99E-F605-4A5D-A321-F44538412EFF}" destId="{8AC83FCE-1A30-498F-A955-8C054782645C}" srcOrd="0" destOrd="1" presId="urn:microsoft.com/office/officeart/2005/8/layout/vList2"/>
    <dgm:cxn modelId="{97F939C8-4BE6-40EF-91E1-C2BD6CE65D31}" type="presOf" srcId="{A93B25BB-8E98-4D7E-8EF1-14A4DE126E1B}" destId="{7328DAE6-716D-4441-9C11-9FCACD993CCB}" srcOrd="0" destOrd="0" presId="urn:microsoft.com/office/officeart/2005/8/layout/vList2"/>
    <dgm:cxn modelId="{63C2EC04-B917-4C96-959A-752CFD6EA05D}" srcId="{3073710A-1E32-42C6-BAE7-FE72CDBF8428}" destId="{C4E56997-E277-421B-A76E-3532B22170F4}" srcOrd="0" destOrd="0" parTransId="{3BAA5C48-0DC3-45DA-B634-55A6FE630BD4}" sibTransId="{B778FF7D-975C-461B-8102-1207F905AD2C}"/>
    <dgm:cxn modelId="{EFA9F890-979F-434A-B209-7FF2A6F002A0}" type="presParOf" srcId="{E04B6888-A80E-4BDA-8FB7-A1562AD2CCB1}" destId="{7328DAE6-716D-4441-9C11-9FCACD993CCB}" srcOrd="0" destOrd="0" presId="urn:microsoft.com/office/officeart/2005/8/layout/vList2"/>
    <dgm:cxn modelId="{20C74E7C-E66D-4A4E-AE3F-2EDEE5164D87}" type="presParOf" srcId="{E04B6888-A80E-4BDA-8FB7-A1562AD2CCB1}" destId="{2A99C249-88E7-431A-9D76-A675DC8B2E16}" srcOrd="1" destOrd="0" presId="urn:microsoft.com/office/officeart/2005/8/layout/vList2"/>
    <dgm:cxn modelId="{279CAB06-339B-407B-9B8E-BEE6E8B4A1D5}" type="presParOf" srcId="{E04B6888-A80E-4BDA-8FB7-A1562AD2CCB1}" destId="{53A46012-7768-480F-B436-DB56E87498F5}" srcOrd="2" destOrd="0" presId="urn:microsoft.com/office/officeart/2005/8/layout/vList2"/>
    <dgm:cxn modelId="{0D7FD784-FA52-4AF2-AB88-1C7478187F7A}" type="presParOf" srcId="{E04B6888-A80E-4BDA-8FB7-A1562AD2CCB1}" destId="{8AC83FCE-1A30-498F-A955-8C054782645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D558A1F-0D9A-4389-9764-7385DA67BBD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GB"/>
        </a:p>
      </dgm:t>
    </dgm:pt>
    <dgm:pt modelId="{03DC5AEE-370A-41AC-9FF2-6DEE9BE826F1}">
      <dgm:prSet/>
      <dgm:spPr/>
      <dgm:t>
        <a:bodyPr/>
        <a:lstStyle/>
        <a:p>
          <a:pPr rtl="0"/>
          <a:r>
            <a:rPr lang="en-GB"/>
            <a:t>Third party material</a:t>
          </a:r>
        </a:p>
      </dgm:t>
    </dgm:pt>
    <dgm:pt modelId="{329BAA23-F67B-4AAE-B3F9-BE646560E01C}" type="parTrans" cxnId="{633F3D2B-A11B-4A3A-96D3-C49345FC620D}">
      <dgm:prSet/>
      <dgm:spPr/>
      <dgm:t>
        <a:bodyPr/>
        <a:lstStyle/>
        <a:p>
          <a:endParaRPr lang="en-GB"/>
        </a:p>
      </dgm:t>
    </dgm:pt>
    <dgm:pt modelId="{72052E11-7782-420C-8F04-8629F8961549}" type="sibTrans" cxnId="{633F3D2B-A11B-4A3A-96D3-C49345FC620D}">
      <dgm:prSet/>
      <dgm:spPr/>
      <dgm:t>
        <a:bodyPr/>
        <a:lstStyle/>
        <a:p>
          <a:endParaRPr lang="en-GB"/>
        </a:p>
      </dgm:t>
    </dgm:pt>
    <dgm:pt modelId="{53E0DE43-A275-4EB0-A348-880DBA5A25B7}">
      <dgm:prSet/>
      <dgm:spPr/>
      <dgm:t>
        <a:bodyPr/>
        <a:lstStyle/>
        <a:p>
          <a:pPr rtl="0"/>
          <a:r>
            <a:rPr lang="en-GB"/>
            <a:t>Can be used only after confrontation</a:t>
          </a:r>
        </a:p>
      </dgm:t>
    </dgm:pt>
    <dgm:pt modelId="{5F476C13-B70D-477A-ABEB-6D7AE8CACCA5}" type="parTrans" cxnId="{C4C17DAD-22C3-4E35-A41A-AE4955B980C3}">
      <dgm:prSet/>
      <dgm:spPr/>
      <dgm:t>
        <a:bodyPr/>
        <a:lstStyle/>
        <a:p>
          <a:endParaRPr lang="en-GB"/>
        </a:p>
      </dgm:t>
    </dgm:pt>
    <dgm:pt modelId="{F57DD9E8-A55B-4B54-AED8-6F0E54E43723}" type="sibTrans" cxnId="{C4C17DAD-22C3-4E35-A41A-AE4955B980C3}">
      <dgm:prSet/>
      <dgm:spPr/>
      <dgm:t>
        <a:bodyPr/>
        <a:lstStyle/>
        <a:p>
          <a:endParaRPr lang="en-GB"/>
        </a:p>
      </dgm:t>
    </dgm:pt>
    <dgm:pt modelId="{27652B1E-7232-4F2A-9ABB-AF38A2E79E1D}">
      <dgm:prSet/>
      <dgm:spPr/>
      <dgm:t>
        <a:bodyPr/>
        <a:lstStyle/>
        <a:p>
          <a:pPr rtl="0"/>
          <a:r>
            <a:rPr lang="en-GB"/>
            <a:t>Full statements to be demanded</a:t>
          </a:r>
        </a:p>
      </dgm:t>
    </dgm:pt>
    <dgm:pt modelId="{3F8844EC-6D74-4928-8521-E0F02ABC6A8D}" type="parTrans" cxnId="{A03DB66F-7C4F-421B-A897-D63A12805E77}">
      <dgm:prSet/>
      <dgm:spPr/>
      <dgm:t>
        <a:bodyPr/>
        <a:lstStyle/>
        <a:p>
          <a:endParaRPr lang="en-GB"/>
        </a:p>
      </dgm:t>
    </dgm:pt>
    <dgm:pt modelId="{5E15E683-2787-451F-982E-9728A938F051}" type="sibTrans" cxnId="{A03DB66F-7C4F-421B-A897-D63A12805E77}">
      <dgm:prSet/>
      <dgm:spPr/>
      <dgm:t>
        <a:bodyPr/>
        <a:lstStyle/>
        <a:p>
          <a:endParaRPr lang="en-GB"/>
        </a:p>
      </dgm:t>
    </dgm:pt>
    <dgm:pt modelId="{C11668A8-C741-4EAF-941B-1CEAA9F7EE3B}">
      <dgm:prSet/>
      <dgm:spPr/>
      <dgm:t>
        <a:bodyPr/>
        <a:lstStyle/>
        <a:p>
          <a:pPr rtl="0"/>
          <a:r>
            <a:rPr lang="en-GB"/>
            <a:t>Name of Assessee in statement?</a:t>
          </a:r>
        </a:p>
      </dgm:t>
    </dgm:pt>
    <dgm:pt modelId="{5C73D2C2-BCCB-4234-89CE-2AC6DD5704D8}" type="parTrans" cxnId="{AC2960E3-87F9-4491-9C26-1EE7DE4B310B}">
      <dgm:prSet/>
      <dgm:spPr/>
      <dgm:t>
        <a:bodyPr/>
        <a:lstStyle/>
        <a:p>
          <a:endParaRPr lang="en-GB"/>
        </a:p>
      </dgm:t>
    </dgm:pt>
    <dgm:pt modelId="{6F617F16-FFD8-4618-83E5-5BF8F9293297}" type="sibTrans" cxnId="{AC2960E3-87F9-4491-9C26-1EE7DE4B310B}">
      <dgm:prSet/>
      <dgm:spPr/>
      <dgm:t>
        <a:bodyPr/>
        <a:lstStyle/>
        <a:p>
          <a:endParaRPr lang="en-GB"/>
        </a:p>
      </dgm:t>
    </dgm:pt>
    <dgm:pt modelId="{93CD9382-020D-4B97-8D02-2E7C710500D7}" type="pres">
      <dgm:prSet presAssocID="{CD558A1F-0D9A-4389-9764-7385DA67BBD2}" presName="vert0" presStyleCnt="0">
        <dgm:presLayoutVars>
          <dgm:dir/>
          <dgm:animOne val="branch"/>
          <dgm:animLvl val="lvl"/>
        </dgm:presLayoutVars>
      </dgm:prSet>
      <dgm:spPr/>
      <dgm:t>
        <a:bodyPr/>
        <a:lstStyle/>
        <a:p>
          <a:endParaRPr lang="en-GB"/>
        </a:p>
      </dgm:t>
    </dgm:pt>
    <dgm:pt modelId="{D4B6368F-70F4-4C61-93AB-081CBF50D502}" type="pres">
      <dgm:prSet presAssocID="{03DC5AEE-370A-41AC-9FF2-6DEE9BE826F1}" presName="thickLine" presStyleLbl="alignNode1" presStyleIdx="0" presStyleCnt="4"/>
      <dgm:spPr/>
    </dgm:pt>
    <dgm:pt modelId="{6B9CC263-90A2-4EC5-AB4B-13A835F6BA77}" type="pres">
      <dgm:prSet presAssocID="{03DC5AEE-370A-41AC-9FF2-6DEE9BE826F1}" presName="horz1" presStyleCnt="0"/>
      <dgm:spPr/>
    </dgm:pt>
    <dgm:pt modelId="{CF674FD1-E6C1-4A3E-9519-D760C09B870C}" type="pres">
      <dgm:prSet presAssocID="{03DC5AEE-370A-41AC-9FF2-6DEE9BE826F1}" presName="tx1" presStyleLbl="revTx" presStyleIdx="0" presStyleCnt="4"/>
      <dgm:spPr/>
      <dgm:t>
        <a:bodyPr/>
        <a:lstStyle/>
        <a:p>
          <a:endParaRPr lang="en-GB"/>
        </a:p>
      </dgm:t>
    </dgm:pt>
    <dgm:pt modelId="{6FFA6665-033F-4B3C-8A12-E22EAA61CC65}" type="pres">
      <dgm:prSet presAssocID="{03DC5AEE-370A-41AC-9FF2-6DEE9BE826F1}" presName="vert1" presStyleCnt="0"/>
      <dgm:spPr/>
    </dgm:pt>
    <dgm:pt modelId="{14870167-8B67-4A16-8AC2-6FEB8F9DACCD}" type="pres">
      <dgm:prSet presAssocID="{53E0DE43-A275-4EB0-A348-880DBA5A25B7}" presName="thickLine" presStyleLbl="alignNode1" presStyleIdx="1" presStyleCnt="4"/>
      <dgm:spPr/>
    </dgm:pt>
    <dgm:pt modelId="{93676539-9B32-4685-8502-E601C82FC333}" type="pres">
      <dgm:prSet presAssocID="{53E0DE43-A275-4EB0-A348-880DBA5A25B7}" presName="horz1" presStyleCnt="0"/>
      <dgm:spPr/>
    </dgm:pt>
    <dgm:pt modelId="{251D1820-E293-44E0-BCC4-2901AFE93693}" type="pres">
      <dgm:prSet presAssocID="{53E0DE43-A275-4EB0-A348-880DBA5A25B7}" presName="tx1" presStyleLbl="revTx" presStyleIdx="1" presStyleCnt="4"/>
      <dgm:spPr/>
      <dgm:t>
        <a:bodyPr/>
        <a:lstStyle/>
        <a:p>
          <a:endParaRPr lang="en-GB"/>
        </a:p>
      </dgm:t>
    </dgm:pt>
    <dgm:pt modelId="{4EA534CD-5D75-4A35-9ED5-E5A9965CA9F3}" type="pres">
      <dgm:prSet presAssocID="{53E0DE43-A275-4EB0-A348-880DBA5A25B7}" presName="vert1" presStyleCnt="0"/>
      <dgm:spPr/>
    </dgm:pt>
    <dgm:pt modelId="{5ABF667D-B352-451D-BB1F-7813F1445322}" type="pres">
      <dgm:prSet presAssocID="{27652B1E-7232-4F2A-9ABB-AF38A2E79E1D}" presName="thickLine" presStyleLbl="alignNode1" presStyleIdx="2" presStyleCnt="4"/>
      <dgm:spPr/>
    </dgm:pt>
    <dgm:pt modelId="{6BCCB8D0-1A98-4423-898A-75B208EEE26A}" type="pres">
      <dgm:prSet presAssocID="{27652B1E-7232-4F2A-9ABB-AF38A2E79E1D}" presName="horz1" presStyleCnt="0"/>
      <dgm:spPr/>
    </dgm:pt>
    <dgm:pt modelId="{0BFB7351-0A57-4A02-AA26-D8FC50B941C8}" type="pres">
      <dgm:prSet presAssocID="{27652B1E-7232-4F2A-9ABB-AF38A2E79E1D}" presName="tx1" presStyleLbl="revTx" presStyleIdx="2" presStyleCnt="4"/>
      <dgm:spPr/>
      <dgm:t>
        <a:bodyPr/>
        <a:lstStyle/>
        <a:p>
          <a:endParaRPr lang="en-GB"/>
        </a:p>
      </dgm:t>
    </dgm:pt>
    <dgm:pt modelId="{9A7DB510-2C69-4BA7-B7B3-420EB12600D6}" type="pres">
      <dgm:prSet presAssocID="{27652B1E-7232-4F2A-9ABB-AF38A2E79E1D}" presName="vert1" presStyleCnt="0"/>
      <dgm:spPr/>
    </dgm:pt>
    <dgm:pt modelId="{79CBDA66-BB83-4E7C-B6C8-0DF9AF4478D7}" type="pres">
      <dgm:prSet presAssocID="{C11668A8-C741-4EAF-941B-1CEAA9F7EE3B}" presName="thickLine" presStyleLbl="alignNode1" presStyleIdx="3" presStyleCnt="4"/>
      <dgm:spPr/>
    </dgm:pt>
    <dgm:pt modelId="{5DDB849A-DF7B-4CDC-BFE8-006FA2E44831}" type="pres">
      <dgm:prSet presAssocID="{C11668A8-C741-4EAF-941B-1CEAA9F7EE3B}" presName="horz1" presStyleCnt="0"/>
      <dgm:spPr/>
    </dgm:pt>
    <dgm:pt modelId="{2CF25F90-A028-4E69-8AA3-CF82F575C28E}" type="pres">
      <dgm:prSet presAssocID="{C11668A8-C741-4EAF-941B-1CEAA9F7EE3B}" presName="tx1" presStyleLbl="revTx" presStyleIdx="3" presStyleCnt="4"/>
      <dgm:spPr/>
      <dgm:t>
        <a:bodyPr/>
        <a:lstStyle/>
        <a:p>
          <a:endParaRPr lang="en-GB"/>
        </a:p>
      </dgm:t>
    </dgm:pt>
    <dgm:pt modelId="{4DD9B3C5-9412-436F-8563-5702A39E2141}" type="pres">
      <dgm:prSet presAssocID="{C11668A8-C741-4EAF-941B-1CEAA9F7EE3B}" presName="vert1" presStyleCnt="0"/>
      <dgm:spPr/>
    </dgm:pt>
  </dgm:ptLst>
  <dgm:cxnLst>
    <dgm:cxn modelId="{A03DB66F-7C4F-421B-A897-D63A12805E77}" srcId="{CD558A1F-0D9A-4389-9764-7385DA67BBD2}" destId="{27652B1E-7232-4F2A-9ABB-AF38A2E79E1D}" srcOrd="2" destOrd="0" parTransId="{3F8844EC-6D74-4928-8521-E0F02ABC6A8D}" sibTransId="{5E15E683-2787-451F-982E-9728A938F051}"/>
    <dgm:cxn modelId="{A35A78C7-92FB-41A7-97B1-B79B52CCEF07}" type="presOf" srcId="{03DC5AEE-370A-41AC-9FF2-6DEE9BE826F1}" destId="{CF674FD1-E6C1-4A3E-9519-D760C09B870C}" srcOrd="0" destOrd="0" presId="urn:microsoft.com/office/officeart/2008/layout/LinedList"/>
    <dgm:cxn modelId="{4DE05216-B8C8-4A67-A794-C6E8F34D5AE5}" type="presOf" srcId="{27652B1E-7232-4F2A-9ABB-AF38A2E79E1D}" destId="{0BFB7351-0A57-4A02-AA26-D8FC50B941C8}" srcOrd="0" destOrd="0" presId="urn:microsoft.com/office/officeart/2008/layout/LinedList"/>
    <dgm:cxn modelId="{05FA5D0E-8077-4DF8-93ED-3E8A0A41DCC2}" type="presOf" srcId="{53E0DE43-A275-4EB0-A348-880DBA5A25B7}" destId="{251D1820-E293-44E0-BCC4-2901AFE93693}" srcOrd="0" destOrd="0" presId="urn:microsoft.com/office/officeart/2008/layout/LinedList"/>
    <dgm:cxn modelId="{633F3D2B-A11B-4A3A-96D3-C49345FC620D}" srcId="{CD558A1F-0D9A-4389-9764-7385DA67BBD2}" destId="{03DC5AEE-370A-41AC-9FF2-6DEE9BE826F1}" srcOrd="0" destOrd="0" parTransId="{329BAA23-F67B-4AAE-B3F9-BE646560E01C}" sibTransId="{72052E11-7782-420C-8F04-8629F8961549}"/>
    <dgm:cxn modelId="{AC2960E3-87F9-4491-9C26-1EE7DE4B310B}" srcId="{CD558A1F-0D9A-4389-9764-7385DA67BBD2}" destId="{C11668A8-C741-4EAF-941B-1CEAA9F7EE3B}" srcOrd="3" destOrd="0" parTransId="{5C73D2C2-BCCB-4234-89CE-2AC6DD5704D8}" sibTransId="{6F617F16-FFD8-4618-83E5-5BF8F9293297}"/>
    <dgm:cxn modelId="{264FAFC2-754A-4F4E-9E5C-E3DAA0B0FC09}" type="presOf" srcId="{C11668A8-C741-4EAF-941B-1CEAA9F7EE3B}" destId="{2CF25F90-A028-4E69-8AA3-CF82F575C28E}" srcOrd="0" destOrd="0" presId="urn:microsoft.com/office/officeart/2008/layout/LinedList"/>
    <dgm:cxn modelId="{C4C17DAD-22C3-4E35-A41A-AE4955B980C3}" srcId="{CD558A1F-0D9A-4389-9764-7385DA67BBD2}" destId="{53E0DE43-A275-4EB0-A348-880DBA5A25B7}" srcOrd="1" destOrd="0" parTransId="{5F476C13-B70D-477A-ABEB-6D7AE8CACCA5}" sibTransId="{F57DD9E8-A55B-4B54-AED8-6F0E54E43723}"/>
    <dgm:cxn modelId="{11FB2FCE-B291-400F-B048-00E90958B959}" type="presOf" srcId="{CD558A1F-0D9A-4389-9764-7385DA67BBD2}" destId="{93CD9382-020D-4B97-8D02-2E7C710500D7}" srcOrd="0" destOrd="0" presId="urn:microsoft.com/office/officeart/2008/layout/LinedList"/>
    <dgm:cxn modelId="{9E1F626C-3DFE-42C0-861F-DF309B5FF0D3}" type="presParOf" srcId="{93CD9382-020D-4B97-8D02-2E7C710500D7}" destId="{D4B6368F-70F4-4C61-93AB-081CBF50D502}" srcOrd="0" destOrd="0" presId="urn:microsoft.com/office/officeart/2008/layout/LinedList"/>
    <dgm:cxn modelId="{82DB8EE9-B6D9-42B3-B0C7-2345733DE3B6}" type="presParOf" srcId="{93CD9382-020D-4B97-8D02-2E7C710500D7}" destId="{6B9CC263-90A2-4EC5-AB4B-13A835F6BA77}" srcOrd="1" destOrd="0" presId="urn:microsoft.com/office/officeart/2008/layout/LinedList"/>
    <dgm:cxn modelId="{95E33EDE-9788-4E47-8D8A-491E3BFB177D}" type="presParOf" srcId="{6B9CC263-90A2-4EC5-AB4B-13A835F6BA77}" destId="{CF674FD1-E6C1-4A3E-9519-D760C09B870C}" srcOrd="0" destOrd="0" presId="urn:microsoft.com/office/officeart/2008/layout/LinedList"/>
    <dgm:cxn modelId="{8DF93BA8-3879-4BB9-B478-BEEB9C4F1866}" type="presParOf" srcId="{6B9CC263-90A2-4EC5-AB4B-13A835F6BA77}" destId="{6FFA6665-033F-4B3C-8A12-E22EAA61CC65}" srcOrd="1" destOrd="0" presId="urn:microsoft.com/office/officeart/2008/layout/LinedList"/>
    <dgm:cxn modelId="{4F6E6127-3210-4648-8CB3-0AABC042BC02}" type="presParOf" srcId="{93CD9382-020D-4B97-8D02-2E7C710500D7}" destId="{14870167-8B67-4A16-8AC2-6FEB8F9DACCD}" srcOrd="2" destOrd="0" presId="urn:microsoft.com/office/officeart/2008/layout/LinedList"/>
    <dgm:cxn modelId="{384C01FF-E242-4B22-B67F-C5908B87DD25}" type="presParOf" srcId="{93CD9382-020D-4B97-8D02-2E7C710500D7}" destId="{93676539-9B32-4685-8502-E601C82FC333}" srcOrd="3" destOrd="0" presId="urn:microsoft.com/office/officeart/2008/layout/LinedList"/>
    <dgm:cxn modelId="{C18B3EF6-54BE-4900-BACF-70A2DC787D7D}" type="presParOf" srcId="{93676539-9B32-4685-8502-E601C82FC333}" destId="{251D1820-E293-44E0-BCC4-2901AFE93693}" srcOrd="0" destOrd="0" presId="urn:microsoft.com/office/officeart/2008/layout/LinedList"/>
    <dgm:cxn modelId="{EE11D295-95FC-44DF-BA34-6A86EF239E35}" type="presParOf" srcId="{93676539-9B32-4685-8502-E601C82FC333}" destId="{4EA534CD-5D75-4A35-9ED5-E5A9965CA9F3}" srcOrd="1" destOrd="0" presId="urn:microsoft.com/office/officeart/2008/layout/LinedList"/>
    <dgm:cxn modelId="{3E40EB35-E4BE-4AB8-B314-9E3FD9C2BE01}" type="presParOf" srcId="{93CD9382-020D-4B97-8D02-2E7C710500D7}" destId="{5ABF667D-B352-451D-BB1F-7813F1445322}" srcOrd="4" destOrd="0" presId="urn:microsoft.com/office/officeart/2008/layout/LinedList"/>
    <dgm:cxn modelId="{7B36A3C5-1C5C-43B6-9109-486C19D5122E}" type="presParOf" srcId="{93CD9382-020D-4B97-8D02-2E7C710500D7}" destId="{6BCCB8D0-1A98-4423-898A-75B208EEE26A}" srcOrd="5" destOrd="0" presId="urn:microsoft.com/office/officeart/2008/layout/LinedList"/>
    <dgm:cxn modelId="{6C321996-BB0D-4845-BB3E-619744227E8F}" type="presParOf" srcId="{6BCCB8D0-1A98-4423-898A-75B208EEE26A}" destId="{0BFB7351-0A57-4A02-AA26-D8FC50B941C8}" srcOrd="0" destOrd="0" presId="urn:microsoft.com/office/officeart/2008/layout/LinedList"/>
    <dgm:cxn modelId="{DEFE8460-EAB0-4164-AEFD-EBFE54522E4D}" type="presParOf" srcId="{6BCCB8D0-1A98-4423-898A-75B208EEE26A}" destId="{9A7DB510-2C69-4BA7-B7B3-420EB12600D6}" srcOrd="1" destOrd="0" presId="urn:microsoft.com/office/officeart/2008/layout/LinedList"/>
    <dgm:cxn modelId="{B2EBDB06-C06A-478D-BA53-F98971507A1E}" type="presParOf" srcId="{93CD9382-020D-4B97-8D02-2E7C710500D7}" destId="{79CBDA66-BB83-4E7C-B6C8-0DF9AF4478D7}" srcOrd="6" destOrd="0" presId="urn:microsoft.com/office/officeart/2008/layout/LinedList"/>
    <dgm:cxn modelId="{3851ED3F-8CC8-461C-85A5-E10C541D391A}" type="presParOf" srcId="{93CD9382-020D-4B97-8D02-2E7C710500D7}" destId="{5DDB849A-DF7B-4CDC-BFE8-006FA2E44831}" srcOrd="7" destOrd="0" presId="urn:microsoft.com/office/officeart/2008/layout/LinedList"/>
    <dgm:cxn modelId="{FF719EB5-A5DE-4FC8-B9CE-5EF0A12A02AE}" type="presParOf" srcId="{5DDB849A-DF7B-4CDC-BFE8-006FA2E44831}" destId="{2CF25F90-A028-4E69-8AA3-CF82F575C28E}" srcOrd="0" destOrd="0" presId="urn:microsoft.com/office/officeart/2008/layout/LinedList"/>
    <dgm:cxn modelId="{A31633A6-A6BA-417A-A76E-C6E14205D141}" type="presParOf" srcId="{5DDB849A-DF7B-4CDC-BFE8-006FA2E44831}" destId="{4DD9B3C5-9412-436F-8563-5702A39E214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0CB35A3-0FEE-41D4-86B9-0E0837D4069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GB"/>
        </a:p>
      </dgm:t>
    </dgm:pt>
    <dgm:pt modelId="{822D2722-27E7-4569-86D8-FBFABABB848F}">
      <dgm:prSet/>
      <dgm:spPr/>
      <dgm:t>
        <a:bodyPr/>
        <a:lstStyle/>
        <a:p>
          <a:pPr rtl="0"/>
          <a:r>
            <a:rPr lang="en-GB"/>
            <a:t>LIC of India’s 219 ITR 410 (SC) </a:t>
          </a:r>
        </a:p>
      </dgm:t>
    </dgm:pt>
    <dgm:pt modelId="{4E36B13A-3329-4E25-B3D7-AE13781C36A2}" type="parTrans" cxnId="{F97242CF-7C2D-4523-8BE4-D7C16E9AB2DE}">
      <dgm:prSet/>
      <dgm:spPr/>
      <dgm:t>
        <a:bodyPr/>
        <a:lstStyle/>
        <a:p>
          <a:endParaRPr lang="en-GB"/>
        </a:p>
      </dgm:t>
    </dgm:pt>
    <dgm:pt modelId="{85368BCF-2589-4DD3-8F78-4C1ADBE84DE5}" type="sibTrans" cxnId="{F97242CF-7C2D-4523-8BE4-D7C16E9AB2DE}">
      <dgm:prSet/>
      <dgm:spPr/>
      <dgm:t>
        <a:bodyPr/>
        <a:lstStyle/>
        <a:p>
          <a:endParaRPr lang="en-GB"/>
        </a:p>
      </dgm:t>
    </dgm:pt>
    <dgm:pt modelId="{B1DBE9A2-E07D-4262-8C58-E717015617EC}">
      <dgm:prSet/>
      <dgm:spPr/>
      <dgm:t>
        <a:bodyPr/>
        <a:lstStyle/>
        <a:p>
          <a:pPr rtl="0"/>
          <a:r>
            <a:rPr lang="en-GB" i="1"/>
            <a:t>The law does not contemplate or require the performance of an impossible act.</a:t>
          </a:r>
          <a:endParaRPr lang="en-GB"/>
        </a:p>
      </dgm:t>
    </dgm:pt>
    <dgm:pt modelId="{F7D5CE4D-418C-4ED2-9132-172D833D416F}" type="parTrans" cxnId="{F1BDF919-C081-40C1-B922-5D4C2231CFCE}">
      <dgm:prSet/>
      <dgm:spPr/>
      <dgm:t>
        <a:bodyPr/>
        <a:lstStyle/>
        <a:p>
          <a:endParaRPr lang="en-GB"/>
        </a:p>
      </dgm:t>
    </dgm:pt>
    <dgm:pt modelId="{BDDD3041-37F2-4826-ABE2-FFDF38367160}" type="sibTrans" cxnId="{F1BDF919-C081-40C1-B922-5D4C2231CFCE}">
      <dgm:prSet/>
      <dgm:spPr/>
      <dgm:t>
        <a:bodyPr/>
        <a:lstStyle/>
        <a:p>
          <a:endParaRPr lang="en-GB"/>
        </a:p>
      </dgm:t>
    </dgm:pt>
    <dgm:pt modelId="{89AC208E-0804-4B30-9FC1-08AE9A667E0F}">
      <dgm:prSet/>
      <dgm:spPr/>
      <dgm:t>
        <a:bodyPr/>
        <a:lstStyle/>
        <a:p>
          <a:pPr rtl="0"/>
          <a:r>
            <a:rPr lang="en-GB" i="1"/>
            <a:t>impotentia excusat legem</a:t>
          </a:r>
          <a:endParaRPr lang="en-GB"/>
        </a:p>
      </dgm:t>
    </dgm:pt>
    <dgm:pt modelId="{16569CDB-7A00-4054-B58D-B37E57009AE5}" type="parTrans" cxnId="{E50D9833-C609-4274-9105-76D4E466CB63}">
      <dgm:prSet/>
      <dgm:spPr/>
      <dgm:t>
        <a:bodyPr/>
        <a:lstStyle/>
        <a:p>
          <a:endParaRPr lang="en-GB"/>
        </a:p>
      </dgm:t>
    </dgm:pt>
    <dgm:pt modelId="{BA756BB3-2A53-47D2-95E1-7CF5039EA11E}" type="sibTrans" cxnId="{E50D9833-C609-4274-9105-76D4E466CB63}">
      <dgm:prSet/>
      <dgm:spPr/>
      <dgm:t>
        <a:bodyPr/>
        <a:lstStyle/>
        <a:p>
          <a:endParaRPr lang="en-GB"/>
        </a:p>
      </dgm:t>
    </dgm:pt>
    <dgm:pt modelId="{23478384-7E6B-47EC-A569-2CCFEFFB98E5}">
      <dgm:prSet/>
      <dgm:spPr/>
      <dgm:t>
        <a:bodyPr/>
        <a:lstStyle/>
        <a:p>
          <a:pPr rtl="0"/>
          <a:r>
            <a:rPr lang="en-GB"/>
            <a:t>No control over political parties</a:t>
          </a:r>
        </a:p>
      </dgm:t>
    </dgm:pt>
    <dgm:pt modelId="{36378C3D-A166-4D0D-A4D1-B7CF08B5FD99}" type="parTrans" cxnId="{448EEB48-3CA2-4949-92CA-3ED46931880F}">
      <dgm:prSet/>
      <dgm:spPr/>
      <dgm:t>
        <a:bodyPr/>
        <a:lstStyle/>
        <a:p>
          <a:endParaRPr lang="en-GB"/>
        </a:p>
      </dgm:t>
    </dgm:pt>
    <dgm:pt modelId="{AE30D9B4-EAF3-46F7-A920-8B04AA3068BE}" type="sibTrans" cxnId="{448EEB48-3CA2-4949-92CA-3ED46931880F}">
      <dgm:prSet/>
      <dgm:spPr/>
      <dgm:t>
        <a:bodyPr/>
        <a:lstStyle/>
        <a:p>
          <a:endParaRPr lang="en-GB"/>
        </a:p>
      </dgm:t>
    </dgm:pt>
    <dgm:pt modelId="{0B276F18-0037-4D8E-8329-EBFC44B3C978}" type="pres">
      <dgm:prSet presAssocID="{50CB35A3-0FEE-41D4-86B9-0E0837D4069C}" presName="linear" presStyleCnt="0">
        <dgm:presLayoutVars>
          <dgm:animLvl val="lvl"/>
          <dgm:resizeHandles val="exact"/>
        </dgm:presLayoutVars>
      </dgm:prSet>
      <dgm:spPr/>
      <dgm:t>
        <a:bodyPr/>
        <a:lstStyle/>
        <a:p>
          <a:endParaRPr lang="en-GB"/>
        </a:p>
      </dgm:t>
    </dgm:pt>
    <dgm:pt modelId="{54D927E2-F91A-4772-8B90-603697B72B6D}" type="pres">
      <dgm:prSet presAssocID="{822D2722-27E7-4569-86D8-FBFABABB848F}" presName="parentText" presStyleLbl="node1" presStyleIdx="0" presStyleCnt="2">
        <dgm:presLayoutVars>
          <dgm:chMax val="0"/>
          <dgm:bulletEnabled val="1"/>
        </dgm:presLayoutVars>
      </dgm:prSet>
      <dgm:spPr/>
      <dgm:t>
        <a:bodyPr/>
        <a:lstStyle/>
        <a:p>
          <a:endParaRPr lang="en-GB"/>
        </a:p>
      </dgm:t>
    </dgm:pt>
    <dgm:pt modelId="{B4C6E3FE-5B5B-4D4A-B384-F0C927677B66}" type="pres">
      <dgm:prSet presAssocID="{822D2722-27E7-4569-86D8-FBFABABB848F}" presName="childText" presStyleLbl="revTx" presStyleIdx="0" presStyleCnt="1">
        <dgm:presLayoutVars>
          <dgm:bulletEnabled val="1"/>
        </dgm:presLayoutVars>
      </dgm:prSet>
      <dgm:spPr/>
      <dgm:t>
        <a:bodyPr/>
        <a:lstStyle/>
        <a:p>
          <a:endParaRPr lang="en-GB"/>
        </a:p>
      </dgm:t>
    </dgm:pt>
    <dgm:pt modelId="{28AE5510-E6A0-497B-97DC-27E5AC9667CC}" type="pres">
      <dgm:prSet presAssocID="{23478384-7E6B-47EC-A569-2CCFEFFB98E5}" presName="parentText" presStyleLbl="node1" presStyleIdx="1" presStyleCnt="2">
        <dgm:presLayoutVars>
          <dgm:chMax val="0"/>
          <dgm:bulletEnabled val="1"/>
        </dgm:presLayoutVars>
      </dgm:prSet>
      <dgm:spPr/>
      <dgm:t>
        <a:bodyPr/>
        <a:lstStyle/>
        <a:p>
          <a:endParaRPr lang="en-GB"/>
        </a:p>
      </dgm:t>
    </dgm:pt>
  </dgm:ptLst>
  <dgm:cxnLst>
    <dgm:cxn modelId="{F1BDF919-C081-40C1-B922-5D4C2231CFCE}" srcId="{822D2722-27E7-4569-86D8-FBFABABB848F}" destId="{B1DBE9A2-E07D-4262-8C58-E717015617EC}" srcOrd="0" destOrd="0" parTransId="{F7D5CE4D-418C-4ED2-9132-172D833D416F}" sibTransId="{BDDD3041-37F2-4826-ABE2-FFDF38367160}"/>
    <dgm:cxn modelId="{AE403FA8-3ABB-43D6-9B36-44E4BE9AC0BF}" type="presOf" srcId="{B1DBE9A2-E07D-4262-8C58-E717015617EC}" destId="{B4C6E3FE-5B5B-4D4A-B384-F0C927677B66}" srcOrd="0" destOrd="0" presId="urn:microsoft.com/office/officeart/2005/8/layout/vList2"/>
    <dgm:cxn modelId="{7FBC5831-8B7B-45B5-8A6A-460467BD0405}" type="presOf" srcId="{822D2722-27E7-4569-86D8-FBFABABB848F}" destId="{54D927E2-F91A-4772-8B90-603697B72B6D}" srcOrd="0" destOrd="0" presId="urn:microsoft.com/office/officeart/2005/8/layout/vList2"/>
    <dgm:cxn modelId="{7BE8E059-10E2-4525-9D25-DB05B3363412}" type="presOf" srcId="{23478384-7E6B-47EC-A569-2CCFEFFB98E5}" destId="{28AE5510-E6A0-497B-97DC-27E5AC9667CC}" srcOrd="0" destOrd="0" presId="urn:microsoft.com/office/officeart/2005/8/layout/vList2"/>
    <dgm:cxn modelId="{448EEB48-3CA2-4949-92CA-3ED46931880F}" srcId="{50CB35A3-0FEE-41D4-86B9-0E0837D4069C}" destId="{23478384-7E6B-47EC-A569-2CCFEFFB98E5}" srcOrd="1" destOrd="0" parTransId="{36378C3D-A166-4D0D-A4D1-B7CF08B5FD99}" sibTransId="{AE30D9B4-EAF3-46F7-A920-8B04AA3068BE}"/>
    <dgm:cxn modelId="{6384570E-54D5-4854-897D-EECEE1CA3194}" type="presOf" srcId="{50CB35A3-0FEE-41D4-86B9-0E0837D4069C}" destId="{0B276F18-0037-4D8E-8329-EBFC44B3C978}" srcOrd="0" destOrd="0" presId="urn:microsoft.com/office/officeart/2005/8/layout/vList2"/>
    <dgm:cxn modelId="{E50D9833-C609-4274-9105-76D4E466CB63}" srcId="{822D2722-27E7-4569-86D8-FBFABABB848F}" destId="{89AC208E-0804-4B30-9FC1-08AE9A667E0F}" srcOrd="1" destOrd="0" parTransId="{16569CDB-7A00-4054-B58D-B37E57009AE5}" sibTransId="{BA756BB3-2A53-47D2-95E1-7CF5039EA11E}"/>
    <dgm:cxn modelId="{F97242CF-7C2D-4523-8BE4-D7C16E9AB2DE}" srcId="{50CB35A3-0FEE-41D4-86B9-0E0837D4069C}" destId="{822D2722-27E7-4569-86D8-FBFABABB848F}" srcOrd="0" destOrd="0" parTransId="{4E36B13A-3329-4E25-B3D7-AE13781C36A2}" sibTransId="{85368BCF-2589-4DD3-8F78-4C1ADBE84DE5}"/>
    <dgm:cxn modelId="{ECDC0BD7-15A2-4F02-9B4A-47167619FBB7}" type="presOf" srcId="{89AC208E-0804-4B30-9FC1-08AE9A667E0F}" destId="{B4C6E3FE-5B5B-4D4A-B384-F0C927677B66}" srcOrd="0" destOrd="1" presId="urn:microsoft.com/office/officeart/2005/8/layout/vList2"/>
    <dgm:cxn modelId="{8E25B19B-BB53-411B-B9C6-D68C252150FF}" type="presParOf" srcId="{0B276F18-0037-4D8E-8329-EBFC44B3C978}" destId="{54D927E2-F91A-4772-8B90-603697B72B6D}" srcOrd="0" destOrd="0" presId="urn:microsoft.com/office/officeart/2005/8/layout/vList2"/>
    <dgm:cxn modelId="{32928CC9-668A-4106-ADDA-28327D64F69F}" type="presParOf" srcId="{0B276F18-0037-4D8E-8329-EBFC44B3C978}" destId="{B4C6E3FE-5B5B-4D4A-B384-F0C927677B66}" srcOrd="1" destOrd="0" presId="urn:microsoft.com/office/officeart/2005/8/layout/vList2"/>
    <dgm:cxn modelId="{FAE68E7D-710F-461E-A532-4032ACA016C4}" type="presParOf" srcId="{0B276F18-0037-4D8E-8329-EBFC44B3C978}" destId="{28AE5510-E6A0-497B-97DC-27E5AC9667C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14DCD2A-462A-4DB1-9032-BD636DDE17F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F602F96-3912-4156-A4D1-D799E5D75223}">
      <dgm:prSet/>
      <dgm:spPr/>
      <dgm:t>
        <a:bodyPr/>
        <a:lstStyle/>
        <a:p>
          <a:r>
            <a:rPr lang="en-US" dirty="0"/>
            <a:t>Donation receipt and payment through cheque</a:t>
          </a:r>
        </a:p>
      </dgm:t>
    </dgm:pt>
    <dgm:pt modelId="{C81FA740-9816-4D3C-9CA7-47AAB050FCC9}" type="parTrans" cxnId="{5FBC6423-6A26-4A6D-9912-FC5F0FDF2113}">
      <dgm:prSet/>
      <dgm:spPr/>
      <dgm:t>
        <a:bodyPr/>
        <a:lstStyle/>
        <a:p>
          <a:endParaRPr lang="en-US"/>
        </a:p>
      </dgm:t>
    </dgm:pt>
    <dgm:pt modelId="{1D157671-6187-4A5D-8BFF-3341DA8613CD}" type="sibTrans" cxnId="{5FBC6423-6A26-4A6D-9912-FC5F0FDF2113}">
      <dgm:prSet/>
      <dgm:spPr/>
      <dgm:t>
        <a:bodyPr/>
        <a:lstStyle/>
        <a:p>
          <a:endParaRPr lang="en-US"/>
        </a:p>
      </dgm:t>
    </dgm:pt>
    <dgm:pt modelId="{5F3EDDB1-7D9F-42C7-8E81-C243CB1D221A}">
      <dgm:prSet/>
      <dgm:spPr/>
      <dgm:t>
        <a:bodyPr/>
        <a:lstStyle/>
        <a:p>
          <a:r>
            <a:rPr lang="en-US"/>
            <a:t>Sufficient evidence for claim</a:t>
          </a:r>
        </a:p>
      </dgm:t>
    </dgm:pt>
    <dgm:pt modelId="{4C1F9949-97D1-4387-ACB1-AE80E53C5B35}" type="parTrans" cxnId="{C78DCB77-E36D-4CCD-9DE8-E43C8170ACBD}">
      <dgm:prSet/>
      <dgm:spPr/>
      <dgm:t>
        <a:bodyPr/>
        <a:lstStyle/>
        <a:p>
          <a:endParaRPr lang="en-US"/>
        </a:p>
      </dgm:t>
    </dgm:pt>
    <dgm:pt modelId="{66883E8A-2326-4BB0-BBDF-95A6BBB7C92E}" type="sibTrans" cxnId="{C78DCB77-E36D-4CCD-9DE8-E43C8170ACBD}">
      <dgm:prSet/>
      <dgm:spPr/>
      <dgm:t>
        <a:bodyPr/>
        <a:lstStyle/>
        <a:p>
          <a:endParaRPr lang="en-US"/>
        </a:p>
      </dgm:t>
    </dgm:pt>
    <dgm:pt modelId="{9ECC2799-19D6-4522-B005-5C35A57E3D37}">
      <dgm:prSet/>
      <dgm:spPr/>
      <dgm:t>
        <a:bodyPr/>
        <a:lstStyle/>
        <a:p>
          <a:r>
            <a:rPr lang="en-US"/>
            <a:t>Subsequent withdrawal of registration does not militate the deduction of Assessee</a:t>
          </a:r>
        </a:p>
      </dgm:t>
    </dgm:pt>
    <dgm:pt modelId="{1EE124AB-6816-432C-B1DC-F9E7DA3CFB48}" type="parTrans" cxnId="{6C8C0769-08BF-451F-B29B-6D8085606558}">
      <dgm:prSet/>
      <dgm:spPr/>
      <dgm:t>
        <a:bodyPr/>
        <a:lstStyle/>
        <a:p>
          <a:endParaRPr lang="en-US"/>
        </a:p>
      </dgm:t>
    </dgm:pt>
    <dgm:pt modelId="{E8BB9D5B-000B-43D2-81D6-BADFE6F6288C}" type="sibTrans" cxnId="{6C8C0769-08BF-451F-B29B-6D8085606558}">
      <dgm:prSet/>
      <dgm:spPr/>
      <dgm:t>
        <a:bodyPr/>
        <a:lstStyle/>
        <a:p>
          <a:endParaRPr lang="en-US"/>
        </a:p>
      </dgm:t>
    </dgm:pt>
    <dgm:pt modelId="{BCE36490-0309-4660-A58F-71074E66BAB4}">
      <dgm:prSet custT="1"/>
      <dgm:spPr/>
      <dgm:t>
        <a:bodyPr/>
        <a:lstStyle/>
        <a:p>
          <a:r>
            <a:rPr lang="en-US" sz="1800" dirty="0"/>
            <a:t>State of Maharashtra vs. Suresh Trading Co 1998 taxmann.com1747 (SC)</a:t>
          </a:r>
        </a:p>
      </dgm:t>
    </dgm:pt>
    <dgm:pt modelId="{7328444B-C102-4B63-BCC5-B8C83A861E2F}" type="parTrans" cxnId="{E80C1D16-451A-4706-8C44-6989395BC417}">
      <dgm:prSet/>
      <dgm:spPr/>
      <dgm:t>
        <a:bodyPr/>
        <a:lstStyle/>
        <a:p>
          <a:endParaRPr lang="en-US"/>
        </a:p>
      </dgm:t>
    </dgm:pt>
    <dgm:pt modelId="{EA630D5C-7DD7-4967-B9E2-CD14E15E8B18}" type="sibTrans" cxnId="{E80C1D16-451A-4706-8C44-6989395BC417}">
      <dgm:prSet/>
      <dgm:spPr/>
      <dgm:t>
        <a:bodyPr/>
        <a:lstStyle/>
        <a:p>
          <a:endParaRPr lang="en-US"/>
        </a:p>
      </dgm:t>
    </dgm:pt>
    <dgm:pt modelId="{31E4209E-4E09-4DD2-B1DA-5E4A68E80E37}">
      <dgm:prSet custT="1"/>
      <dgm:spPr/>
      <dgm:t>
        <a:bodyPr/>
        <a:lstStyle/>
        <a:p>
          <a:r>
            <a:rPr lang="en-US" sz="1800" dirty="0"/>
            <a:t>Ramdas </a:t>
          </a:r>
          <a:r>
            <a:rPr lang="en-US" sz="1800" dirty="0" err="1"/>
            <a:t>Manaklal</a:t>
          </a:r>
          <a:r>
            <a:rPr lang="en-US" sz="1800" dirty="0"/>
            <a:t> Gandhi vs. UOI (2000) 108 Taxman 590</a:t>
          </a:r>
        </a:p>
      </dgm:t>
    </dgm:pt>
    <dgm:pt modelId="{CA801B96-6EBF-46B0-BCD6-7987A35C480E}" type="parTrans" cxnId="{7E45549F-4242-46A6-9BFA-2402FE064D19}">
      <dgm:prSet/>
      <dgm:spPr/>
      <dgm:t>
        <a:bodyPr/>
        <a:lstStyle/>
        <a:p>
          <a:endParaRPr lang="en-US"/>
        </a:p>
      </dgm:t>
    </dgm:pt>
    <dgm:pt modelId="{A9517433-D88B-44B4-93F3-3C80D0142549}" type="sibTrans" cxnId="{7E45549F-4242-46A6-9BFA-2402FE064D19}">
      <dgm:prSet/>
      <dgm:spPr/>
      <dgm:t>
        <a:bodyPr/>
        <a:lstStyle/>
        <a:p>
          <a:endParaRPr lang="en-US"/>
        </a:p>
      </dgm:t>
    </dgm:pt>
    <dgm:pt modelId="{55517522-09B2-49DC-A870-DF475D968043}" type="pres">
      <dgm:prSet presAssocID="{214DCD2A-462A-4DB1-9032-BD636DDE17F8}" presName="linear" presStyleCnt="0">
        <dgm:presLayoutVars>
          <dgm:animLvl val="lvl"/>
          <dgm:resizeHandles val="exact"/>
        </dgm:presLayoutVars>
      </dgm:prSet>
      <dgm:spPr/>
      <dgm:t>
        <a:bodyPr/>
        <a:lstStyle/>
        <a:p>
          <a:endParaRPr lang="en-GB"/>
        </a:p>
      </dgm:t>
    </dgm:pt>
    <dgm:pt modelId="{4F6D043C-7EF6-4499-BB17-C0A619F80BC3}" type="pres">
      <dgm:prSet presAssocID="{CF602F96-3912-4156-A4D1-D799E5D75223}" presName="parentText" presStyleLbl="node1" presStyleIdx="0" presStyleCnt="2">
        <dgm:presLayoutVars>
          <dgm:chMax val="0"/>
          <dgm:bulletEnabled val="1"/>
        </dgm:presLayoutVars>
      </dgm:prSet>
      <dgm:spPr/>
      <dgm:t>
        <a:bodyPr/>
        <a:lstStyle/>
        <a:p>
          <a:endParaRPr lang="en-GB"/>
        </a:p>
      </dgm:t>
    </dgm:pt>
    <dgm:pt modelId="{477EBE44-51F4-4607-B2A2-995DE482366A}" type="pres">
      <dgm:prSet presAssocID="{CF602F96-3912-4156-A4D1-D799E5D75223}" presName="childText" presStyleLbl="revTx" presStyleIdx="0" presStyleCnt="2">
        <dgm:presLayoutVars>
          <dgm:bulletEnabled val="1"/>
        </dgm:presLayoutVars>
      </dgm:prSet>
      <dgm:spPr/>
      <dgm:t>
        <a:bodyPr/>
        <a:lstStyle/>
        <a:p>
          <a:endParaRPr lang="en-GB"/>
        </a:p>
      </dgm:t>
    </dgm:pt>
    <dgm:pt modelId="{87A5EEB3-1D84-4727-97CC-1F3DF0CA3857}" type="pres">
      <dgm:prSet presAssocID="{9ECC2799-19D6-4522-B005-5C35A57E3D37}" presName="parentText" presStyleLbl="node1" presStyleIdx="1" presStyleCnt="2">
        <dgm:presLayoutVars>
          <dgm:chMax val="0"/>
          <dgm:bulletEnabled val="1"/>
        </dgm:presLayoutVars>
      </dgm:prSet>
      <dgm:spPr/>
      <dgm:t>
        <a:bodyPr/>
        <a:lstStyle/>
        <a:p>
          <a:endParaRPr lang="en-GB"/>
        </a:p>
      </dgm:t>
    </dgm:pt>
    <dgm:pt modelId="{0537A2F6-1CFF-4B36-8A43-3F6CAF707F17}" type="pres">
      <dgm:prSet presAssocID="{9ECC2799-19D6-4522-B005-5C35A57E3D37}" presName="childText" presStyleLbl="revTx" presStyleIdx="1" presStyleCnt="2">
        <dgm:presLayoutVars>
          <dgm:bulletEnabled val="1"/>
        </dgm:presLayoutVars>
      </dgm:prSet>
      <dgm:spPr/>
      <dgm:t>
        <a:bodyPr/>
        <a:lstStyle/>
        <a:p>
          <a:endParaRPr lang="en-GB"/>
        </a:p>
      </dgm:t>
    </dgm:pt>
  </dgm:ptLst>
  <dgm:cxnLst>
    <dgm:cxn modelId="{F3FF7ED5-E8B6-4A0D-AB46-7E0D71860D3F}" type="presOf" srcId="{214DCD2A-462A-4DB1-9032-BD636DDE17F8}" destId="{55517522-09B2-49DC-A870-DF475D968043}" srcOrd="0" destOrd="0" presId="urn:microsoft.com/office/officeart/2005/8/layout/vList2"/>
    <dgm:cxn modelId="{E80C1D16-451A-4706-8C44-6989395BC417}" srcId="{9ECC2799-19D6-4522-B005-5C35A57E3D37}" destId="{BCE36490-0309-4660-A58F-71074E66BAB4}" srcOrd="0" destOrd="0" parTransId="{7328444B-C102-4B63-BCC5-B8C83A861E2F}" sibTransId="{EA630D5C-7DD7-4967-B9E2-CD14E15E8B18}"/>
    <dgm:cxn modelId="{0AF270E5-B7A7-44D5-A751-52E746688B1F}" type="presOf" srcId="{31E4209E-4E09-4DD2-B1DA-5E4A68E80E37}" destId="{0537A2F6-1CFF-4B36-8A43-3F6CAF707F17}" srcOrd="0" destOrd="1" presId="urn:microsoft.com/office/officeart/2005/8/layout/vList2"/>
    <dgm:cxn modelId="{17EDEDC7-4C9D-4427-B32A-217A4AEFB4F3}" type="presOf" srcId="{9ECC2799-19D6-4522-B005-5C35A57E3D37}" destId="{87A5EEB3-1D84-4727-97CC-1F3DF0CA3857}" srcOrd="0" destOrd="0" presId="urn:microsoft.com/office/officeart/2005/8/layout/vList2"/>
    <dgm:cxn modelId="{91376405-AD86-4804-8CEE-88A38DB414EA}" type="presOf" srcId="{CF602F96-3912-4156-A4D1-D799E5D75223}" destId="{4F6D043C-7EF6-4499-BB17-C0A619F80BC3}" srcOrd="0" destOrd="0" presId="urn:microsoft.com/office/officeart/2005/8/layout/vList2"/>
    <dgm:cxn modelId="{7E45549F-4242-46A6-9BFA-2402FE064D19}" srcId="{9ECC2799-19D6-4522-B005-5C35A57E3D37}" destId="{31E4209E-4E09-4DD2-B1DA-5E4A68E80E37}" srcOrd="1" destOrd="0" parTransId="{CA801B96-6EBF-46B0-BCD6-7987A35C480E}" sibTransId="{A9517433-D88B-44B4-93F3-3C80D0142549}"/>
    <dgm:cxn modelId="{FFEBB2C2-A005-4958-8F61-B262DD657C5C}" type="presOf" srcId="{5F3EDDB1-7D9F-42C7-8E81-C243CB1D221A}" destId="{477EBE44-51F4-4607-B2A2-995DE482366A}" srcOrd="0" destOrd="0" presId="urn:microsoft.com/office/officeart/2005/8/layout/vList2"/>
    <dgm:cxn modelId="{5FBC6423-6A26-4A6D-9912-FC5F0FDF2113}" srcId="{214DCD2A-462A-4DB1-9032-BD636DDE17F8}" destId="{CF602F96-3912-4156-A4D1-D799E5D75223}" srcOrd="0" destOrd="0" parTransId="{C81FA740-9816-4D3C-9CA7-47AAB050FCC9}" sibTransId="{1D157671-6187-4A5D-8BFF-3341DA8613CD}"/>
    <dgm:cxn modelId="{6C8C0769-08BF-451F-B29B-6D8085606558}" srcId="{214DCD2A-462A-4DB1-9032-BD636DDE17F8}" destId="{9ECC2799-19D6-4522-B005-5C35A57E3D37}" srcOrd="1" destOrd="0" parTransId="{1EE124AB-6816-432C-B1DC-F9E7DA3CFB48}" sibTransId="{E8BB9D5B-000B-43D2-81D6-BADFE6F6288C}"/>
    <dgm:cxn modelId="{5F3415AB-4297-494C-BFF5-FEFB136E16A4}" type="presOf" srcId="{BCE36490-0309-4660-A58F-71074E66BAB4}" destId="{0537A2F6-1CFF-4B36-8A43-3F6CAF707F17}" srcOrd="0" destOrd="0" presId="urn:microsoft.com/office/officeart/2005/8/layout/vList2"/>
    <dgm:cxn modelId="{C78DCB77-E36D-4CCD-9DE8-E43C8170ACBD}" srcId="{CF602F96-3912-4156-A4D1-D799E5D75223}" destId="{5F3EDDB1-7D9F-42C7-8E81-C243CB1D221A}" srcOrd="0" destOrd="0" parTransId="{4C1F9949-97D1-4387-ACB1-AE80E53C5B35}" sibTransId="{66883E8A-2326-4BB0-BBDF-95A6BBB7C92E}"/>
    <dgm:cxn modelId="{0E50B201-F3FF-4575-A7FB-049BFAA42D16}" type="presParOf" srcId="{55517522-09B2-49DC-A870-DF475D968043}" destId="{4F6D043C-7EF6-4499-BB17-C0A619F80BC3}" srcOrd="0" destOrd="0" presId="urn:microsoft.com/office/officeart/2005/8/layout/vList2"/>
    <dgm:cxn modelId="{2D277DDB-D3F1-42FD-AAAE-B34E556FE4D8}" type="presParOf" srcId="{55517522-09B2-49DC-A870-DF475D968043}" destId="{477EBE44-51F4-4607-B2A2-995DE482366A}" srcOrd="1" destOrd="0" presId="urn:microsoft.com/office/officeart/2005/8/layout/vList2"/>
    <dgm:cxn modelId="{81C503CD-872F-4A39-9143-14FADD4DE4FF}" type="presParOf" srcId="{55517522-09B2-49DC-A870-DF475D968043}" destId="{87A5EEB3-1D84-4727-97CC-1F3DF0CA3857}" srcOrd="2" destOrd="0" presId="urn:microsoft.com/office/officeart/2005/8/layout/vList2"/>
    <dgm:cxn modelId="{2F271CD5-6B41-4628-A9A0-D49ADEDA6140}" type="presParOf" srcId="{55517522-09B2-49DC-A870-DF475D968043}" destId="{0537A2F6-1CFF-4B36-8A43-3F6CAF707F1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878A0C-4680-4AEA-932E-E59B3A694816}" type="doc">
      <dgm:prSet loTypeId="urn:microsoft.com/office/officeart/2005/8/layout/chart3" loCatId="relationship" qsTypeId="urn:microsoft.com/office/officeart/2005/8/quickstyle/simple1" qsCatId="simple" csTypeId="urn:microsoft.com/office/officeart/2005/8/colors/colorful1" csCatId="colorful" phldr="1"/>
      <dgm:spPr/>
      <dgm:t>
        <a:bodyPr/>
        <a:lstStyle/>
        <a:p>
          <a:endParaRPr lang="en-GB"/>
        </a:p>
      </dgm:t>
    </dgm:pt>
    <dgm:pt modelId="{EA05B947-0387-4C28-B988-D7FA32B3869B}">
      <dgm:prSet/>
      <dgm:spPr/>
      <dgm:t>
        <a:bodyPr/>
        <a:lstStyle/>
        <a:p>
          <a:pPr rtl="0"/>
          <a:r>
            <a:rPr lang="en-GB" dirty="0"/>
            <a:t>8 National</a:t>
          </a:r>
        </a:p>
      </dgm:t>
    </dgm:pt>
    <dgm:pt modelId="{77448FF1-D484-45E8-A9DF-0FE7C2FDAE3A}" type="parTrans" cxnId="{5C312C55-DB90-4DC2-9E55-FDDDBDD3FB41}">
      <dgm:prSet/>
      <dgm:spPr/>
      <dgm:t>
        <a:bodyPr/>
        <a:lstStyle/>
        <a:p>
          <a:endParaRPr lang="en-GB"/>
        </a:p>
      </dgm:t>
    </dgm:pt>
    <dgm:pt modelId="{E7640EB4-12A8-48B4-A60E-7CEBF53C9B5E}" type="sibTrans" cxnId="{5C312C55-DB90-4DC2-9E55-FDDDBDD3FB41}">
      <dgm:prSet/>
      <dgm:spPr/>
      <dgm:t>
        <a:bodyPr/>
        <a:lstStyle/>
        <a:p>
          <a:endParaRPr lang="en-GB"/>
        </a:p>
      </dgm:t>
    </dgm:pt>
    <dgm:pt modelId="{813F382C-B5B5-4624-B1A8-3D873F101561}">
      <dgm:prSet/>
      <dgm:spPr/>
      <dgm:t>
        <a:bodyPr/>
        <a:lstStyle/>
        <a:p>
          <a:pPr rtl="0"/>
          <a:r>
            <a:rPr lang="en-GB" dirty="0"/>
            <a:t>54 State</a:t>
          </a:r>
        </a:p>
      </dgm:t>
    </dgm:pt>
    <dgm:pt modelId="{5088A747-B08F-4213-8D3E-F70C3C41DBC4}" type="parTrans" cxnId="{FD9CAB98-55CC-4984-9860-C02071ACB0C0}">
      <dgm:prSet/>
      <dgm:spPr/>
      <dgm:t>
        <a:bodyPr/>
        <a:lstStyle/>
        <a:p>
          <a:endParaRPr lang="en-GB"/>
        </a:p>
      </dgm:t>
    </dgm:pt>
    <dgm:pt modelId="{A132F786-9BCC-4F75-ABE0-D0AB103B84AF}" type="sibTrans" cxnId="{FD9CAB98-55CC-4984-9860-C02071ACB0C0}">
      <dgm:prSet/>
      <dgm:spPr/>
      <dgm:t>
        <a:bodyPr/>
        <a:lstStyle/>
        <a:p>
          <a:endParaRPr lang="en-GB"/>
        </a:p>
      </dgm:t>
    </dgm:pt>
    <dgm:pt modelId="{05A3D5C1-7821-45D1-9851-C49652C167EA}">
      <dgm:prSet/>
      <dgm:spPr/>
      <dgm:t>
        <a:bodyPr/>
        <a:lstStyle/>
        <a:p>
          <a:pPr rtl="0"/>
          <a:r>
            <a:rPr lang="en-GB" dirty="0"/>
            <a:t>2796 RUPP’s</a:t>
          </a:r>
        </a:p>
      </dgm:t>
    </dgm:pt>
    <dgm:pt modelId="{39A5E5A8-86DF-4869-AF1A-9405238A15BC}" type="parTrans" cxnId="{079769A4-AEFF-41E1-A963-A298CE9436E6}">
      <dgm:prSet/>
      <dgm:spPr/>
      <dgm:t>
        <a:bodyPr/>
        <a:lstStyle/>
        <a:p>
          <a:endParaRPr lang="en-GB"/>
        </a:p>
      </dgm:t>
    </dgm:pt>
    <dgm:pt modelId="{6C41D689-D416-403A-9901-36D50B7A9B5B}" type="sibTrans" cxnId="{079769A4-AEFF-41E1-A963-A298CE9436E6}">
      <dgm:prSet/>
      <dgm:spPr/>
      <dgm:t>
        <a:bodyPr/>
        <a:lstStyle/>
        <a:p>
          <a:endParaRPr lang="en-GB"/>
        </a:p>
      </dgm:t>
    </dgm:pt>
    <dgm:pt modelId="{9101CA99-1EAD-43EC-BF94-E63C5547F02F}" type="pres">
      <dgm:prSet presAssocID="{92878A0C-4680-4AEA-932E-E59B3A694816}" presName="compositeShape" presStyleCnt="0">
        <dgm:presLayoutVars>
          <dgm:chMax val="7"/>
          <dgm:dir/>
          <dgm:resizeHandles val="exact"/>
        </dgm:presLayoutVars>
      </dgm:prSet>
      <dgm:spPr/>
      <dgm:t>
        <a:bodyPr/>
        <a:lstStyle/>
        <a:p>
          <a:endParaRPr lang="en-GB"/>
        </a:p>
      </dgm:t>
    </dgm:pt>
    <dgm:pt modelId="{1D4466BD-ACC7-455C-B990-F0E51357A813}" type="pres">
      <dgm:prSet presAssocID="{92878A0C-4680-4AEA-932E-E59B3A694816}" presName="wedge1" presStyleLbl="node1" presStyleIdx="0" presStyleCnt="3"/>
      <dgm:spPr/>
      <dgm:t>
        <a:bodyPr/>
        <a:lstStyle/>
        <a:p>
          <a:endParaRPr lang="en-GB"/>
        </a:p>
      </dgm:t>
    </dgm:pt>
    <dgm:pt modelId="{A8F509FA-9E87-48B0-92DA-08663264A93B}" type="pres">
      <dgm:prSet presAssocID="{92878A0C-4680-4AEA-932E-E59B3A694816}" presName="wedge1Tx" presStyleLbl="node1" presStyleIdx="0" presStyleCnt="3">
        <dgm:presLayoutVars>
          <dgm:chMax val="0"/>
          <dgm:chPref val="0"/>
          <dgm:bulletEnabled val="1"/>
        </dgm:presLayoutVars>
      </dgm:prSet>
      <dgm:spPr/>
      <dgm:t>
        <a:bodyPr/>
        <a:lstStyle/>
        <a:p>
          <a:endParaRPr lang="en-GB"/>
        </a:p>
      </dgm:t>
    </dgm:pt>
    <dgm:pt modelId="{90777EC6-04AD-47F9-91F9-6C0EB5AAEB7D}" type="pres">
      <dgm:prSet presAssocID="{92878A0C-4680-4AEA-932E-E59B3A694816}" presName="wedge2" presStyleLbl="node1" presStyleIdx="1" presStyleCnt="3"/>
      <dgm:spPr/>
      <dgm:t>
        <a:bodyPr/>
        <a:lstStyle/>
        <a:p>
          <a:endParaRPr lang="en-GB"/>
        </a:p>
      </dgm:t>
    </dgm:pt>
    <dgm:pt modelId="{79C4E973-62AF-43D5-82FC-5B96CA65A230}" type="pres">
      <dgm:prSet presAssocID="{92878A0C-4680-4AEA-932E-E59B3A694816}" presName="wedge2Tx" presStyleLbl="node1" presStyleIdx="1" presStyleCnt="3">
        <dgm:presLayoutVars>
          <dgm:chMax val="0"/>
          <dgm:chPref val="0"/>
          <dgm:bulletEnabled val="1"/>
        </dgm:presLayoutVars>
      </dgm:prSet>
      <dgm:spPr/>
      <dgm:t>
        <a:bodyPr/>
        <a:lstStyle/>
        <a:p>
          <a:endParaRPr lang="en-GB"/>
        </a:p>
      </dgm:t>
    </dgm:pt>
    <dgm:pt modelId="{6D1CD5B3-7FA3-4CAF-BFF3-E0D156BECDE6}" type="pres">
      <dgm:prSet presAssocID="{92878A0C-4680-4AEA-932E-E59B3A694816}" presName="wedge3" presStyleLbl="node1" presStyleIdx="2" presStyleCnt="3"/>
      <dgm:spPr/>
      <dgm:t>
        <a:bodyPr/>
        <a:lstStyle/>
        <a:p>
          <a:endParaRPr lang="en-GB"/>
        </a:p>
      </dgm:t>
    </dgm:pt>
    <dgm:pt modelId="{ADFE21E5-3007-448B-88C2-85DFFD980BB1}" type="pres">
      <dgm:prSet presAssocID="{92878A0C-4680-4AEA-932E-E59B3A694816}" presName="wedge3Tx" presStyleLbl="node1" presStyleIdx="2" presStyleCnt="3">
        <dgm:presLayoutVars>
          <dgm:chMax val="0"/>
          <dgm:chPref val="0"/>
          <dgm:bulletEnabled val="1"/>
        </dgm:presLayoutVars>
      </dgm:prSet>
      <dgm:spPr/>
      <dgm:t>
        <a:bodyPr/>
        <a:lstStyle/>
        <a:p>
          <a:endParaRPr lang="en-GB"/>
        </a:p>
      </dgm:t>
    </dgm:pt>
  </dgm:ptLst>
  <dgm:cxnLst>
    <dgm:cxn modelId="{5C312C55-DB90-4DC2-9E55-FDDDBDD3FB41}" srcId="{92878A0C-4680-4AEA-932E-E59B3A694816}" destId="{EA05B947-0387-4C28-B988-D7FA32B3869B}" srcOrd="1" destOrd="0" parTransId="{77448FF1-D484-45E8-A9DF-0FE7C2FDAE3A}" sibTransId="{E7640EB4-12A8-48B4-A60E-7CEBF53C9B5E}"/>
    <dgm:cxn modelId="{B942BCEF-FC2A-4238-82C5-2159861EF97A}" type="presOf" srcId="{05A3D5C1-7821-45D1-9851-C49652C167EA}" destId="{A8F509FA-9E87-48B0-92DA-08663264A93B}" srcOrd="1" destOrd="0" presId="urn:microsoft.com/office/officeart/2005/8/layout/chart3"/>
    <dgm:cxn modelId="{23D5B6B0-5A6E-4EC4-A378-0300B691AFD6}" type="presOf" srcId="{92878A0C-4680-4AEA-932E-E59B3A694816}" destId="{9101CA99-1EAD-43EC-BF94-E63C5547F02F}" srcOrd="0" destOrd="0" presId="urn:microsoft.com/office/officeart/2005/8/layout/chart3"/>
    <dgm:cxn modelId="{17239C29-8913-4F01-8E14-705F40ADB7C4}" type="presOf" srcId="{EA05B947-0387-4C28-B988-D7FA32B3869B}" destId="{90777EC6-04AD-47F9-91F9-6C0EB5AAEB7D}" srcOrd="0" destOrd="0" presId="urn:microsoft.com/office/officeart/2005/8/layout/chart3"/>
    <dgm:cxn modelId="{079769A4-AEFF-41E1-A963-A298CE9436E6}" srcId="{92878A0C-4680-4AEA-932E-E59B3A694816}" destId="{05A3D5C1-7821-45D1-9851-C49652C167EA}" srcOrd="0" destOrd="0" parTransId="{39A5E5A8-86DF-4869-AF1A-9405238A15BC}" sibTransId="{6C41D689-D416-403A-9901-36D50B7A9B5B}"/>
    <dgm:cxn modelId="{C7F0AC3D-8A70-4B6F-9EE0-39C579A6D5C4}" type="presOf" srcId="{813F382C-B5B5-4624-B1A8-3D873F101561}" destId="{6D1CD5B3-7FA3-4CAF-BFF3-E0D156BECDE6}" srcOrd="0" destOrd="0" presId="urn:microsoft.com/office/officeart/2005/8/layout/chart3"/>
    <dgm:cxn modelId="{BF4DBC71-A155-4B16-8241-84FC4CFEF5EC}" type="presOf" srcId="{EA05B947-0387-4C28-B988-D7FA32B3869B}" destId="{79C4E973-62AF-43D5-82FC-5B96CA65A230}" srcOrd="1" destOrd="0" presId="urn:microsoft.com/office/officeart/2005/8/layout/chart3"/>
    <dgm:cxn modelId="{BE681325-8022-4C02-961F-54DC2DC74DD5}" type="presOf" srcId="{05A3D5C1-7821-45D1-9851-C49652C167EA}" destId="{1D4466BD-ACC7-455C-B990-F0E51357A813}" srcOrd="0" destOrd="0" presId="urn:microsoft.com/office/officeart/2005/8/layout/chart3"/>
    <dgm:cxn modelId="{FD9CAB98-55CC-4984-9860-C02071ACB0C0}" srcId="{92878A0C-4680-4AEA-932E-E59B3A694816}" destId="{813F382C-B5B5-4624-B1A8-3D873F101561}" srcOrd="2" destOrd="0" parTransId="{5088A747-B08F-4213-8D3E-F70C3C41DBC4}" sibTransId="{A132F786-9BCC-4F75-ABE0-D0AB103B84AF}"/>
    <dgm:cxn modelId="{DDD516FC-46B0-43ED-BBCC-C71CB5EA51F8}" type="presOf" srcId="{813F382C-B5B5-4624-B1A8-3D873F101561}" destId="{ADFE21E5-3007-448B-88C2-85DFFD980BB1}" srcOrd="1" destOrd="0" presId="urn:microsoft.com/office/officeart/2005/8/layout/chart3"/>
    <dgm:cxn modelId="{49C5F9C2-6B8C-43F1-971F-F27465EBF58B}" type="presParOf" srcId="{9101CA99-1EAD-43EC-BF94-E63C5547F02F}" destId="{1D4466BD-ACC7-455C-B990-F0E51357A813}" srcOrd="0" destOrd="0" presId="urn:microsoft.com/office/officeart/2005/8/layout/chart3"/>
    <dgm:cxn modelId="{0CD4D87E-CE62-43E6-BE4A-2441D5814A9E}" type="presParOf" srcId="{9101CA99-1EAD-43EC-BF94-E63C5547F02F}" destId="{A8F509FA-9E87-48B0-92DA-08663264A93B}" srcOrd="1" destOrd="0" presId="urn:microsoft.com/office/officeart/2005/8/layout/chart3"/>
    <dgm:cxn modelId="{C9F93FA3-A7C0-439C-8653-3501A0643DDC}" type="presParOf" srcId="{9101CA99-1EAD-43EC-BF94-E63C5547F02F}" destId="{90777EC6-04AD-47F9-91F9-6C0EB5AAEB7D}" srcOrd="2" destOrd="0" presId="urn:microsoft.com/office/officeart/2005/8/layout/chart3"/>
    <dgm:cxn modelId="{2E58C93A-3965-4BA4-BE0A-2BC5EC618E07}" type="presParOf" srcId="{9101CA99-1EAD-43EC-BF94-E63C5547F02F}" destId="{79C4E973-62AF-43D5-82FC-5B96CA65A230}" srcOrd="3" destOrd="0" presId="urn:microsoft.com/office/officeart/2005/8/layout/chart3"/>
    <dgm:cxn modelId="{191FF1E3-B781-4C15-8FAC-5BE84533081D}" type="presParOf" srcId="{9101CA99-1EAD-43EC-BF94-E63C5547F02F}" destId="{6D1CD5B3-7FA3-4CAF-BFF3-E0D156BECDE6}" srcOrd="4" destOrd="0" presId="urn:microsoft.com/office/officeart/2005/8/layout/chart3"/>
    <dgm:cxn modelId="{64A43C29-BCEC-4384-B359-564F9CCFD5C6}" type="presParOf" srcId="{9101CA99-1EAD-43EC-BF94-E63C5547F02F}" destId="{ADFE21E5-3007-448B-88C2-85DFFD980BB1}"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B655D3-8D80-4416-A5EB-CC33C8582DBA}"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GB"/>
        </a:p>
      </dgm:t>
    </dgm:pt>
    <dgm:pt modelId="{0B94BC83-0A52-4CCA-B7F1-93A202222038}">
      <dgm:prSet/>
      <dgm:spPr/>
      <dgm:t>
        <a:bodyPr/>
        <a:lstStyle/>
        <a:p>
          <a:pPr rtl="0"/>
          <a:r>
            <a:rPr lang="en-GB" dirty="0"/>
            <a:t>Search action in 2021-22</a:t>
          </a:r>
        </a:p>
      </dgm:t>
    </dgm:pt>
    <dgm:pt modelId="{09965ADB-4FF1-4FF8-80E3-79ACBE9CCC74}" type="parTrans" cxnId="{5AEA7AC2-FAED-4D2A-98DA-FF0D9E47BCB4}">
      <dgm:prSet/>
      <dgm:spPr/>
      <dgm:t>
        <a:bodyPr/>
        <a:lstStyle/>
        <a:p>
          <a:endParaRPr lang="en-GB"/>
        </a:p>
      </dgm:t>
    </dgm:pt>
    <dgm:pt modelId="{28A528D2-8183-4471-967A-170295497046}" type="sibTrans" cxnId="{5AEA7AC2-FAED-4D2A-98DA-FF0D9E47BCB4}">
      <dgm:prSet/>
      <dgm:spPr/>
      <dgm:t>
        <a:bodyPr/>
        <a:lstStyle/>
        <a:p>
          <a:endParaRPr lang="en-GB"/>
        </a:p>
      </dgm:t>
    </dgm:pt>
    <dgm:pt modelId="{0D79D88C-E97D-426A-9F4C-386AC9456EFE}">
      <dgm:prSet/>
      <dgm:spPr/>
      <dgm:t>
        <a:bodyPr/>
        <a:lstStyle/>
        <a:p>
          <a:pPr rtl="0"/>
          <a:r>
            <a:rPr lang="en-GB"/>
            <a:t>On 23 RUPP</a:t>
          </a:r>
        </a:p>
      </dgm:t>
    </dgm:pt>
    <dgm:pt modelId="{BDD54845-FA7F-41F0-A121-DF16CB3BD5BA}" type="parTrans" cxnId="{B2099593-3ADB-4D51-93E9-BB8254F4272F}">
      <dgm:prSet/>
      <dgm:spPr/>
      <dgm:t>
        <a:bodyPr/>
        <a:lstStyle/>
        <a:p>
          <a:endParaRPr lang="en-GB"/>
        </a:p>
      </dgm:t>
    </dgm:pt>
    <dgm:pt modelId="{17E23F42-82AE-49CE-A995-A4FE3AA953DE}" type="sibTrans" cxnId="{B2099593-3ADB-4D51-93E9-BB8254F4272F}">
      <dgm:prSet/>
      <dgm:spPr/>
      <dgm:t>
        <a:bodyPr/>
        <a:lstStyle/>
        <a:p>
          <a:endParaRPr lang="en-GB"/>
        </a:p>
      </dgm:t>
    </dgm:pt>
    <dgm:pt modelId="{A35AF7D9-185D-4F3D-82A1-1BC85DAF71C1}">
      <dgm:prSet/>
      <dgm:spPr/>
      <dgm:t>
        <a:bodyPr/>
        <a:lstStyle/>
        <a:p>
          <a:pPr rtl="0"/>
          <a:r>
            <a:rPr lang="en-GB" dirty="0"/>
            <a:t>Offices at Ahmedabad</a:t>
          </a:r>
        </a:p>
      </dgm:t>
    </dgm:pt>
    <dgm:pt modelId="{E6F2DE26-72CA-468A-BF0C-0C840068D500}" type="parTrans" cxnId="{22D8769D-5D7B-4497-B69E-86F8C2044650}">
      <dgm:prSet/>
      <dgm:spPr/>
      <dgm:t>
        <a:bodyPr/>
        <a:lstStyle/>
        <a:p>
          <a:endParaRPr lang="en-GB"/>
        </a:p>
      </dgm:t>
    </dgm:pt>
    <dgm:pt modelId="{45F0AC15-83E5-4528-85F4-273E5269F204}" type="sibTrans" cxnId="{22D8769D-5D7B-4497-B69E-86F8C2044650}">
      <dgm:prSet/>
      <dgm:spPr/>
      <dgm:t>
        <a:bodyPr/>
        <a:lstStyle/>
        <a:p>
          <a:endParaRPr lang="en-GB"/>
        </a:p>
      </dgm:t>
    </dgm:pt>
    <dgm:pt modelId="{73C5773C-5D14-4F1F-AA34-EBC746785729}" type="pres">
      <dgm:prSet presAssocID="{B9B655D3-8D80-4416-A5EB-CC33C8582DBA}" presName="Name0" presStyleCnt="0">
        <dgm:presLayoutVars>
          <dgm:chMax val="7"/>
          <dgm:dir/>
          <dgm:animLvl val="lvl"/>
          <dgm:resizeHandles val="exact"/>
        </dgm:presLayoutVars>
      </dgm:prSet>
      <dgm:spPr/>
      <dgm:t>
        <a:bodyPr/>
        <a:lstStyle/>
        <a:p>
          <a:endParaRPr lang="en-GB"/>
        </a:p>
      </dgm:t>
    </dgm:pt>
    <dgm:pt modelId="{1C0CCEA4-2904-4799-AD79-024B53A8687C}" type="pres">
      <dgm:prSet presAssocID="{0B94BC83-0A52-4CCA-B7F1-93A202222038}" presName="circle1" presStyleLbl="node1" presStyleIdx="0" presStyleCnt="3"/>
      <dgm:spPr/>
    </dgm:pt>
    <dgm:pt modelId="{B1585032-8C10-44A4-8FCF-3E407F093CF1}" type="pres">
      <dgm:prSet presAssocID="{0B94BC83-0A52-4CCA-B7F1-93A202222038}" presName="space" presStyleCnt="0"/>
      <dgm:spPr/>
    </dgm:pt>
    <dgm:pt modelId="{3FE34E6C-5F52-4410-BB83-ADDFC8C3A199}" type="pres">
      <dgm:prSet presAssocID="{0B94BC83-0A52-4CCA-B7F1-93A202222038}" presName="rect1" presStyleLbl="alignAcc1" presStyleIdx="0" presStyleCnt="3"/>
      <dgm:spPr/>
      <dgm:t>
        <a:bodyPr/>
        <a:lstStyle/>
        <a:p>
          <a:endParaRPr lang="en-GB"/>
        </a:p>
      </dgm:t>
    </dgm:pt>
    <dgm:pt modelId="{FDA87080-2034-482F-AF8F-6666AE2ABFCD}" type="pres">
      <dgm:prSet presAssocID="{0D79D88C-E97D-426A-9F4C-386AC9456EFE}" presName="vertSpace2" presStyleLbl="node1" presStyleIdx="0" presStyleCnt="3"/>
      <dgm:spPr/>
    </dgm:pt>
    <dgm:pt modelId="{E6BE3E07-5F07-41AB-87AA-1F20DFD88637}" type="pres">
      <dgm:prSet presAssocID="{0D79D88C-E97D-426A-9F4C-386AC9456EFE}" presName="circle2" presStyleLbl="node1" presStyleIdx="1" presStyleCnt="3"/>
      <dgm:spPr/>
    </dgm:pt>
    <dgm:pt modelId="{6126D78F-C265-49DD-B5F0-CB3F5D59EAD0}" type="pres">
      <dgm:prSet presAssocID="{0D79D88C-E97D-426A-9F4C-386AC9456EFE}" presName="rect2" presStyleLbl="alignAcc1" presStyleIdx="1" presStyleCnt="3"/>
      <dgm:spPr/>
      <dgm:t>
        <a:bodyPr/>
        <a:lstStyle/>
        <a:p>
          <a:endParaRPr lang="en-GB"/>
        </a:p>
      </dgm:t>
    </dgm:pt>
    <dgm:pt modelId="{001E9DD6-01D3-4510-A888-2B21858C5CD5}" type="pres">
      <dgm:prSet presAssocID="{A35AF7D9-185D-4F3D-82A1-1BC85DAF71C1}" presName="vertSpace3" presStyleLbl="node1" presStyleIdx="1" presStyleCnt="3"/>
      <dgm:spPr/>
    </dgm:pt>
    <dgm:pt modelId="{383AD94C-7477-4DD3-8AFF-C2AB3F690A3B}" type="pres">
      <dgm:prSet presAssocID="{A35AF7D9-185D-4F3D-82A1-1BC85DAF71C1}" presName="circle3" presStyleLbl="node1" presStyleIdx="2" presStyleCnt="3"/>
      <dgm:spPr/>
    </dgm:pt>
    <dgm:pt modelId="{69C3B99E-7514-4D89-A938-FFEF075DFF76}" type="pres">
      <dgm:prSet presAssocID="{A35AF7D9-185D-4F3D-82A1-1BC85DAF71C1}" presName="rect3" presStyleLbl="alignAcc1" presStyleIdx="2" presStyleCnt="3"/>
      <dgm:spPr/>
      <dgm:t>
        <a:bodyPr/>
        <a:lstStyle/>
        <a:p>
          <a:endParaRPr lang="en-GB"/>
        </a:p>
      </dgm:t>
    </dgm:pt>
    <dgm:pt modelId="{1E147A6C-34FE-48A9-8D68-FDDB0FD18BC4}" type="pres">
      <dgm:prSet presAssocID="{0B94BC83-0A52-4CCA-B7F1-93A202222038}" presName="rect1ParTxNoCh" presStyleLbl="alignAcc1" presStyleIdx="2" presStyleCnt="3">
        <dgm:presLayoutVars>
          <dgm:chMax val="1"/>
          <dgm:bulletEnabled val="1"/>
        </dgm:presLayoutVars>
      </dgm:prSet>
      <dgm:spPr/>
      <dgm:t>
        <a:bodyPr/>
        <a:lstStyle/>
        <a:p>
          <a:endParaRPr lang="en-GB"/>
        </a:p>
      </dgm:t>
    </dgm:pt>
    <dgm:pt modelId="{CD89B4F3-5878-43CF-B509-C3A40B8688C1}" type="pres">
      <dgm:prSet presAssocID="{0D79D88C-E97D-426A-9F4C-386AC9456EFE}" presName="rect2ParTxNoCh" presStyleLbl="alignAcc1" presStyleIdx="2" presStyleCnt="3">
        <dgm:presLayoutVars>
          <dgm:chMax val="1"/>
          <dgm:bulletEnabled val="1"/>
        </dgm:presLayoutVars>
      </dgm:prSet>
      <dgm:spPr/>
      <dgm:t>
        <a:bodyPr/>
        <a:lstStyle/>
        <a:p>
          <a:endParaRPr lang="en-GB"/>
        </a:p>
      </dgm:t>
    </dgm:pt>
    <dgm:pt modelId="{89280443-FAE5-4BBC-9998-CD3E96932815}" type="pres">
      <dgm:prSet presAssocID="{A35AF7D9-185D-4F3D-82A1-1BC85DAF71C1}" presName="rect3ParTxNoCh" presStyleLbl="alignAcc1" presStyleIdx="2" presStyleCnt="3">
        <dgm:presLayoutVars>
          <dgm:chMax val="1"/>
          <dgm:bulletEnabled val="1"/>
        </dgm:presLayoutVars>
      </dgm:prSet>
      <dgm:spPr/>
      <dgm:t>
        <a:bodyPr/>
        <a:lstStyle/>
        <a:p>
          <a:endParaRPr lang="en-GB"/>
        </a:p>
      </dgm:t>
    </dgm:pt>
  </dgm:ptLst>
  <dgm:cxnLst>
    <dgm:cxn modelId="{B2099593-3ADB-4D51-93E9-BB8254F4272F}" srcId="{B9B655D3-8D80-4416-A5EB-CC33C8582DBA}" destId="{0D79D88C-E97D-426A-9F4C-386AC9456EFE}" srcOrd="1" destOrd="0" parTransId="{BDD54845-FA7F-41F0-A121-DF16CB3BD5BA}" sibTransId="{17E23F42-82AE-49CE-A995-A4FE3AA953DE}"/>
    <dgm:cxn modelId="{FA211A28-1EDC-4F9A-AABC-032831260D86}" type="presOf" srcId="{0D79D88C-E97D-426A-9F4C-386AC9456EFE}" destId="{CD89B4F3-5878-43CF-B509-C3A40B8688C1}" srcOrd="1" destOrd="0" presId="urn:microsoft.com/office/officeart/2005/8/layout/target3"/>
    <dgm:cxn modelId="{E335FC8F-CFFE-4B90-BC78-15E577350D6B}" type="presOf" srcId="{0B94BC83-0A52-4CCA-B7F1-93A202222038}" destId="{3FE34E6C-5F52-4410-BB83-ADDFC8C3A199}" srcOrd="0" destOrd="0" presId="urn:microsoft.com/office/officeart/2005/8/layout/target3"/>
    <dgm:cxn modelId="{27521CE6-054C-419A-AFA4-EA2915994FD4}" type="presOf" srcId="{A35AF7D9-185D-4F3D-82A1-1BC85DAF71C1}" destId="{69C3B99E-7514-4D89-A938-FFEF075DFF76}" srcOrd="0" destOrd="0" presId="urn:microsoft.com/office/officeart/2005/8/layout/target3"/>
    <dgm:cxn modelId="{C12943FB-95BB-416A-A813-5ED203C8053D}" type="presOf" srcId="{B9B655D3-8D80-4416-A5EB-CC33C8582DBA}" destId="{73C5773C-5D14-4F1F-AA34-EBC746785729}" srcOrd="0" destOrd="0" presId="urn:microsoft.com/office/officeart/2005/8/layout/target3"/>
    <dgm:cxn modelId="{26D0D104-C4AA-4B6C-82EB-DD6AC877CD3B}" type="presOf" srcId="{A35AF7D9-185D-4F3D-82A1-1BC85DAF71C1}" destId="{89280443-FAE5-4BBC-9998-CD3E96932815}" srcOrd="1" destOrd="0" presId="urn:microsoft.com/office/officeart/2005/8/layout/target3"/>
    <dgm:cxn modelId="{BECDFDA0-961E-4C5C-B8C9-50437C88C87E}" type="presOf" srcId="{0B94BC83-0A52-4CCA-B7F1-93A202222038}" destId="{1E147A6C-34FE-48A9-8D68-FDDB0FD18BC4}" srcOrd="1" destOrd="0" presId="urn:microsoft.com/office/officeart/2005/8/layout/target3"/>
    <dgm:cxn modelId="{313614FA-8FB7-4E15-888D-21387B380885}" type="presOf" srcId="{0D79D88C-E97D-426A-9F4C-386AC9456EFE}" destId="{6126D78F-C265-49DD-B5F0-CB3F5D59EAD0}" srcOrd="0" destOrd="0" presId="urn:microsoft.com/office/officeart/2005/8/layout/target3"/>
    <dgm:cxn modelId="{5AEA7AC2-FAED-4D2A-98DA-FF0D9E47BCB4}" srcId="{B9B655D3-8D80-4416-A5EB-CC33C8582DBA}" destId="{0B94BC83-0A52-4CCA-B7F1-93A202222038}" srcOrd="0" destOrd="0" parTransId="{09965ADB-4FF1-4FF8-80E3-79ACBE9CCC74}" sibTransId="{28A528D2-8183-4471-967A-170295497046}"/>
    <dgm:cxn modelId="{22D8769D-5D7B-4497-B69E-86F8C2044650}" srcId="{B9B655D3-8D80-4416-A5EB-CC33C8582DBA}" destId="{A35AF7D9-185D-4F3D-82A1-1BC85DAF71C1}" srcOrd="2" destOrd="0" parTransId="{E6F2DE26-72CA-468A-BF0C-0C840068D500}" sibTransId="{45F0AC15-83E5-4528-85F4-273E5269F204}"/>
    <dgm:cxn modelId="{EFFA14A1-94C1-4FC7-9612-D7E1BAC3D5D9}" type="presParOf" srcId="{73C5773C-5D14-4F1F-AA34-EBC746785729}" destId="{1C0CCEA4-2904-4799-AD79-024B53A8687C}" srcOrd="0" destOrd="0" presId="urn:microsoft.com/office/officeart/2005/8/layout/target3"/>
    <dgm:cxn modelId="{286A6B41-2D75-4AB5-84DE-BF285C6CE313}" type="presParOf" srcId="{73C5773C-5D14-4F1F-AA34-EBC746785729}" destId="{B1585032-8C10-44A4-8FCF-3E407F093CF1}" srcOrd="1" destOrd="0" presId="urn:microsoft.com/office/officeart/2005/8/layout/target3"/>
    <dgm:cxn modelId="{4F767EDA-E08B-47DB-880F-E0DB2A665E72}" type="presParOf" srcId="{73C5773C-5D14-4F1F-AA34-EBC746785729}" destId="{3FE34E6C-5F52-4410-BB83-ADDFC8C3A199}" srcOrd="2" destOrd="0" presId="urn:microsoft.com/office/officeart/2005/8/layout/target3"/>
    <dgm:cxn modelId="{4CC069A9-9D7F-460C-99E4-0A831B2EF5C4}" type="presParOf" srcId="{73C5773C-5D14-4F1F-AA34-EBC746785729}" destId="{FDA87080-2034-482F-AF8F-6666AE2ABFCD}" srcOrd="3" destOrd="0" presId="urn:microsoft.com/office/officeart/2005/8/layout/target3"/>
    <dgm:cxn modelId="{1957CF88-B8E3-4F4A-9DCD-F60DF389C660}" type="presParOf" srcId="{73C5773C-5D14-4F1F-AA34-EBC746785729}" destId="{E6BE3E07-5F07-41AB-87AA-1F20DFD88637}" srcOrd="4" destOrd="0" presId="urn:microsoft.com/office/officeart/2005/8/layout/target3"/>
    <dgm:cxn modelId="{1EF41F6B-4CB9-423C-88FC-12CE7954D9FF}" type="presParOf" srcId="{73C5773C-5D14-4F1F-AA34-EBC746785729}" destId="{6126D78F-C265-49DD-B5F0-CB3F5D59EAD0}" srcOrd="5" destOrd="0" presId="urn:microsoft.com/office/officeart/2005/8/layout/target3"/>
    <dgm:cxn modelId="{4D6D09A3-B69B-4D6F-B69C-4B8789105824}" type="presParOf" srcId="{73C5773C-5D14-4F1F-AA34-EBC746785729}" destId="{001E9DD6-01D3-4510-A888-2B21858C5CD5}" srcOrd="6" destOrd="0" presId="urn:microsoft.com/office/officeart/2005/8/layout/target3"/>
    <dgm:cxn modelId="{77618CBF-8A30-4B17-ABF6-D86C24D6F584}" type="presParOf" srcId="{73C5773C-5D14-4F1F-AA34-EBC746785729}" destId="{383AD94C-7477-4DD3-8AFF-C2AB3F690A3B}" srcOrd="7" destOrd="0" presId="urn:microsoft.com/office/officeart/2005/8/layout/target3"/>
    <dgm:cxn modelId="{15920289-11AA-4DA0-A9F2-95D0FE3E60B1}" type="presParOf" srcId="{73C5773C-5D14-4F1F-AA34-EBC746785729}" destId="{69C3B99E-7514-4D89-A938-FFEF075DFF76}" srcOrd="8" destOrd="0" presId="urn:microsoft.com/office/officeart/2005/8/layout/target3"/>
    <dgm:cxn modelId="{6B4451E4-21E9-4168-B9DD-69FBB1DD37B5}" type="presParOf" srcId="{73C5773C-5D14-4F1F-AA34-EBC746785729}" destId="{1E147A6C-34FE-48A9-8D68-FDDB0FD18BC4}" srcOrd="9" destOrd="0" presId="urn:microsoft.com/office/officeart/2005/8/layout/target3"/>
    <dgm:cxn modelId="{98EF2DC1-FDF7-4B76-A682-A02AEF1028FE}" type="presParOf" srcId="{73C5773C-5D14-4F1F-AA34-EBC746785729}" destId="{CD89B4F3-5878-43CF-B509-C3A40B8688C1}" srcOrd="10" destOrd="0" presId="urn:microsoft.com/office/officeart/2005/8/layout/target3"/>
    <dgm:cxn modelId="{76F6FB7F-D2B7-4FE6-B880-1752EF6F6190}" type="presParOf" srcId="{73C5773C-5D14-4F1F-AA34-EBC746785729}" destId="{89280443-FAE5-4BBC-9998-CD3E96932815}"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4343A6-DD48-4343-8B16-BB5724E5184D}"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GB"/>
        </a:p>
      </dgm:t>
    </dgm:pt>
    <dgm:pt modelId="{7DAE477D-D5B5-456A-8C17-267FB84DEE4A}">
      <dgm:prSet/>
      <dgm:spPr/>
      <dgm:t>
        <a:bodyPr/>
        <a:lstStyle/>
        <a:p>
          <a:pPr rtl="0"/>
          <a:r>
            <a:rPr lang="en-GB" dirty="0"/>
            <a:t>35 bogus intermediaries</a:t>
          </a:r>
        </a:p>
      </dgm:t>
    </dgm:pt>
    <dgm:pt modelId="{1391E091-DB87-4D2D-8D40-7008900B8281}" type="parTrans" cxnId="{C1A46110-1EBE-4600-AA78-13FB6CB82C17}">
      <dgm:prSet/>
      <dgm:spPr/>
      <dgm:t>
        <a:bodyPr/>
        <a:lstStyle/>
        <a:p>
          <a:endParaRPr lang="en-GB"/>
        </a:p>
      </dgm:t>
    </dgm:pt>
    <dgm:pt modelId="{03FF79DB-3141-4CB3-82E5-D4AA0B491A4D}" type="sibTrans" cxnId="{C1A46110-1EBE-4600-AA78-13FB6CB82C17}">
      <dgm:prSet/>
      <dgm:spPr/>
      <dgm:t>
        <a:bodyPr/>
        <a:lstStyle/>
        <a:p>
          <a:endParaRPr lang="en-GB"/>
        </a:p>
      </dgm:t>
    </dgm:pt>
    <dgm:pt modelId="{542F11A3-F699-4A3A-9D74-83E9DBC0FD92}">
      <dgm:prSet/>
      <dgm:spPr/>
      <dgm:t>
        <a:bodyPr/>
        <a:lstStyle/>
        <a:p>
          <a:pPr rtl="0"/>
          <a:r>
            <a:rPr lang="en-GB" dirty="0"/>
            <a:t>3 major exit providers</a:t>
          </a:r>
        </a:p>
      </dgm:t>
    </dgm:pt>
    <dgm:pt modelId="{7C366FAE-13C1-4796-B1FF-EF116788E309}" type="parTrans" cxnId="{9FD2D29D-C3D8-4EC1-8F6E-E289869C0D06}">
      <dgm:prSet/>
      <dgm:spPr/>
      <dgm:t>
        <a:bodyPr/>
        <a:lstStyle/>
        <a:p>
          <a:endParaRPr lang="en-GB"/>
        </a:p>
      </dgm:t>
    </dgm:pt>
    <dgm:pt modelId="{E669F11E-0CDD-4E76-80C9-096127809D7F}" type="sibTrans" cxnId="{9FD2D29D-C3D8-4EC1-8F6E-E289869C0D06}">
      <dgm:prSet/>
      <dgm:spPr/>
      <dgm:t>
        <a:bodyPr/>
        <a:lstStyle/>
        <a:p>
          <a:endParaRPr lang="en-GB"/>
        </a:p>
      </dgm:t>
    </dgm:pt>
    <dgm:pt modelId="{88E59C82-61F3-48EA-BC7C-1EDDCF98CFE1}">
      <dgm:prSet/>
      <dgm:spPr/>
      <dgm:t>
        <a:bodyPr/>
        <a:lstStyle/>
        <a:p>
          <a:pPr rtl="0"/>
          <a:r>
            <a:rPr lang="en-GB"/>
            <a:t>Incriminating documents</a:t>
          </a:r>
        </a:p>
      </dgm:t>
    </dgm:pt>
    <dgm:pt modelId="{3426E46E-C49E-40A0-9419-1050D13482E4}" type="parTrans" cxnId="{3C377E0C-9D5F-4FCE-B19F-8A7826F1DEDE}">
      <dgm:prSet/>
      <dgm:spPr/>
      <dgm:t>
        <a:bodyPr/>
        <a:lstStyle/>
        <a:p>
          <a:endParaRPr lang="en-GB"/>
        </a:p>
      </dgm:t>
    </dgm:pt>
    <dgm:pt modelId="{399480F4-687E-4B17-AE1D-33B59A622E82}" type="sibTrans" cxnId="{3C377E0C-9D5F-4FCE-B19F-8A7826F1DEDE}">
      <dgm:prSet/>
      <dgm:spPr/>
      <dgm:t>
        <a:bodyPr/>
        <a:lstStyle/>
        <a:p>
          <a:endParaRPr lang="en-GB"/>
        </a:p>
      </dgm:t>
    </dgm:pt>
    <dgm:pt modelId="{86515CC1-6C98-441A-9A6B-F51E1D85DF73}">
      <dgm:prSet/>
      <dgm:spPr/>
      <dgm:t>
        <a:bodyPr/>
        <a:lstStyle/>
        <a:p>
          <a:pPr rtl="0"/>
          <a:r>
            <a:rPr lang="en-GB"/>
            <a:t>Bogus donation receipts</a:t>
          </a:r>
        </a:p>
      </dgm:t>
    </dgm:pt>
    <dgm:pt modelId="{AA8DB73A-1DE7-453B-989B-D8483A4FE0EC}" type="parTrans" cxnId="{FCEB4409-149A-4069-87F8-1D8E00535D88}">
      <dgm:prSet/>
      <dgm:spPr/>
      <dgm:t>
        <a:bodyPr/>
        <a:lstStyle/>
        <a:p>
          <a:endParaRPr lang="en-GB"/>
        </a:p>
      </dgm:t>
    </dgm:pt>
    <dgm:pt modelId="{C213FEE9-B320-4C93-B2EB-5E9D4DA5D09A}" type="sibTrans" cxnId="{FCEB4409-149A-4069-87F8-1D8E00535D88}">
      <dgm:prSet/>
      <dgm:spPr/>
      <dgm:t>
        <a:bodyPr/>
        <a:lstStyle/>
        <a:p>
          <a:endParaRPr lang="en-GB"/>
        </a:p>
      </dgm:t>
    </dgm:pt>
    <dgm:pt modelId="{D927425C-CF3B-49C1-A10B-C1908E49A07F}">
      <dgm:prSet/>
      <dgm:spPr/>
      <dgm:t>
        <a:bodyPr/>
        <a:lstStyle/>
        <a:p>
          <a:pPr rtl="0"/>
          <a:r>
            <a:rPr lang="en-GB"/>
            <a:t>Diaries containing details of commiussion</a:t>
          </a:r>
        </a:p>
      </dgm:t>
    </dgm:pt>
    <dgm:pt modelId="{3988BF73-BB3E-46F4-9694-3BD219CB805C}" type="parTrans" cxnId="{2F854A6D-40B5-4A3E-8555-843A2DB0D1A5}">
      <dgm:prSet/>
      <dgm:spPr/>
      <dgm:t>
        <a:bodyPr/>
        <a:lstStyle/>
        <a:p>
          <a:endParaRPr lang="en-GB"/>
        </a:p>
      </dgm:t>
    </dgm:pt>
    <dgm:pt modelId="{E5A4DD55-6389-438A-9BB4-81C6D78F546E}" type="sibTrans" cxnId="{2F854A6D-40B5-4A3E-8555-843A2DB0D1A5}">
      <dgm:prSet/>
      <dgm:spPr/>
      <dgm:t>
        <a:bodyPr/>
        <a:lstStyle/>
        <a:p>
          <a:endParaRPr lang="en-GB"/>
        </a:p>
      </dgm:t>
    </dgm:pt>
    <dgm:pt modelId="{6738D4A0-2898-454F-952B-035B7A6DEF17}">
      <dgm:prSet/>
      <dgm:spPr/>
      <dgm:t>
        <a:bodyPr/>
        <a:lstStyle/>
        <a:p>
          <a:pPr rtl="0"/>
          <a:r>
            <a:rPr lang="en-GB"/>
            <a:t>Loose papers</a:t>
          </a:r>
        </a:p>
      </dgm:t>
    </dgm:pt>
    <dgm:pt modelId="{1254012E-23AB-4314-952B-577D983BA723}" type="parTrans" cxnId="{321A1482-E4E4-40B4-91DA-253343B33AF8}">
      <dgm:prSet/>
      <dgm:spPr/>
      <dgm:t>
        <a:bodyPr/>
        <a:lstStyle/>
        <a:p>
          <a:endParaRPr lang="en-GB"/>
        </a:p>
      </dgm:t>
    </dgm:pt>
    <dgm:pt modelId="{F26A36C3-423C-4DB6-B623-A6A888A3D953}" type="sibTrans" cxnId="{321A1482-E4E4-40B4-91DA-253343B33AF8}">
      <dgm:prSet/>
      <dgm:spPr/>
      <dgm:t>
        <a:bodyPr/>
        <a:lstStyle/>
        <a:p>
          <a:endParaRPr lang="en-GB"/>
        </a:p>
      </dgm:t>
    </dgm:pt>
    <dgm:pt modelId="{EAFF45D5-7973-4F4B-9081-AAE21B3F3AB7}">
      <dgm:prSet/>
      <dgm:spPr/>
      <dgm:t>
        <a:bodyPr/>
        <a:lstStyle/>
        <a:p>
          <a:pPr rtl="0"/>
          <a:r>
            <a:rPr lang="en-GB"/>
            <a:t>Whatsapp chats</a:t>
          </a:r>
        </a:p>
      </dgm:t>
    </dgm:pt>
    <dgm:pt modelId="{F5000218-DA07-4882-814D-BBF9AF1FE4A5}" type="parTrans" cxnId="{2AB929A4-3DB7-400E-A05F-94771DBDD2E8}">
      <dgm:prSet/>
      <dgm:spPr/>
      <dgm:t>
        <a:bodyPr/>
        <a:lstStyle/>
        <a:p>
          <a:endParaRPr lang="en-GB"/>
        </a:p>
      </dgm:t>
    </dgm:pt>
    <dgm:pt modelId="{D51643B7-122F-4F8F-B7BD-C1E588909BE8}" type="sibTrans" cxnId="{2AB929A4-3DB7-400E-A05F-94771DBDD2E8}">
      <dgm:prSet/>
      <dgm:spPr/>
      <dgm:t>
        <a:bodyPr/>
        <a:lstStyle/>
        <a:p>
          <a:endParaRPr lang="en-GB"/>
        </a:p>
      </dgm:t>
    </dgm:pt>
    <dgm:pt modelId="{48FBC6AA-0BEB-4A1C-A496-8991C5407586}">
      <dgm:prSet/>
      <dgm:spPr/>
      <dgm:t>
        <a:bodyPr/>
        <a:lstStyle/>
        <a:p>
          <a:pPr rtl="0"/>
          <a:r>
            <a:rPr lang="en-GB"/>
            <a:t>Statement of persons involved</a:t>
          </a:r>
        </a:p>
      </dgm:t>
    </dgm:pt>
    <dgm:pt modelId="{D1EB8934-044B-4310-B028-30C98D9C9572}" type="parTrans" cxnId="{F56CEA64-8E7F-4D0A-AFC1-B042D320132C}">
      <dgm:prSet/>
      <dgm:spPr/>
      <dgm:t>
        <a:bodyPr/>
        <a:lstStyle/>
        <a:p>
          <a:endParaRPr lang="en-GB"/>
        </a:p>
      </dgm:t>
    </dgm:pt>
    <dgm:pt modelId="{7B517011-4EA4-4ABE-AE0F-D30FEE8E195E}" type="sibTrans" cxnId="{F56CEA64-8E7F-4D0A-AFC1-B042D320132C}">
      <dgm:prSet/>
      <dgm:spPr/>
      <dgm:t>
        <a:bodyPr/>
        <a:lstStyle/>
        <a:p>
          <a:endParaRPr lang="en-GB"/>
        </a:p>
      </dgm:t>
    </dgm:pt>
    <dgm:pt modelId="{C9B09401-9155-4D54-B246-F12339C5DEE5}">
      <dgm:prSet/>
      <dgm:spPr/>
      <dgm:t>
        <a:bodyPr/>
        <a:lstStyle/>
        <a:p>
          <a:pPr rtl="0"/>
          <a:r>
            <a:rPr lang="en-GB"/>
            <a:t>Commission 1.5% to 5 %</a:t>
          </a:r>
        </a:p>
      </dgm:t>
    </dgm:pt>
    <dgm:pt modelId="{9BC58B4D-04DC-4093-BC73-7D512FF94EFE}" type="parTrans" cxnId="{E8D3C0E9-8821-4F8C-AF5F-B40BA18531C1}">
      <dgm:prSet/>
      <dgm:spPr/>
      <dgm:t>
        <a:bodyPr/>
        <a:lstStyle/>
        <a:p>
          <a:endParaRPr lang="en-GB"/>
        </a:p>
      </dgm:t>
    </dgm:pt>
    <dgm:pt modelId="{D10625CB-3F8B-4099-BE74-0D6EE4CDA217}" type="sibTrans" cxnId="{E8D3C0E9-8821-4F8C-AF5F-B40BA18531C1}">
      <dgm:prSet/>
      <dgm:spPr/>
      <dgm:t>
        <a:bodyPr/>
        <a:lstStyle/>
        <a:p>
          <a:endParaRPr lang="en-GB"/>
        </a:p>
      </dgm:t>
    </dgm:pt>
    <dgm:pt modelId="{CCFF3174-5F15-43E0-A5D4-A68E591F1EFE}">
      <dgm:prSet/>
      <dgm:spPr/>
      <dgm:t>
        <a:bodyPr/>
        <a:lstStyle/>
        <a:p>
          <a:pPr rtl="0"/>
          <a:r>
            <a:rPr lang="en-GB" dirty="0"/>
            <a:t>07.09.2022 Search on 23 RUPP</a:t>
          </a:r>
        </a:p>
      </dgm:t>
    </dgm:pt>
    <dgm:pt modelId="{111DD0A0-5ACD-4530-AB92-8370928EAAEE}" type="parTrans" cxnId="{2619558A-538B-49B1-8F56-5A3B46759FBD}">
      <dgm:prSet/>
      <dgm:spPr/>
      <dgm:t>
        <a:bodyPr/>
        <a:lstStyle/>
        <a:p>
          <a:endParaRPr lang="en-GB"/>
        </a:p>
      </dgm:t>
    </dgm:pt>
    <dgm:pt modelId="{DF5D218B-D9CB-4F11-B51F-7FC9B44A5C98}" type="sibTrans" cxnId="{2619558A-538B-49B1-8F56-5A3B46759FBD}">
      <dgm:prSet/>
      <dgm:spPr/>
      <dgm:t>
        <a:bodyPr/>
        <a:lstStyle/>
        <a:p>
          <a:endParaRPr lang="en-GB"/>
        </a:p>
      </dgm:t>
    </dgm:pt>
    <dgm:pt modelId="{278C1BD1-2035-412F-BC51-C8F97CE12E6F}">
      <dgm:prSet/>
      <dgm:spPr/>
      <dgm:t>
        <a:bodyPr/>
        <a:lstStyle/>
        <a:p>
          <a:pPr rtl="0"/>
          <a:r>
            <a:rPr lang="en-GB" dirty="0"/>
            <a:t>02.02.2021</a:t>
          </a:r>
        </a:p>
      </dgm:t>
    </dgm:pt>
    <dgm:pt modelId="{494F785A-60A5-430E-8EAF-8D9E16E593E2}" type="parTrans" cxnId="{0FD6187E-57B4-4990-811B-405B2651E65D}">
      <dgm:prSet/>
      <dgm:spPr/>
      <dgm:t>
        <a:bodyPr/>
        <a:lstStyle/>
        <a:p>
          <a:endParaRPr lang="en-US"/>
        </a:p>
      </dgm:t>
    </dgm:pt>
    <dgm:pt modelId="{FE60B935-4155-472F-9988-6082347BB070}" type="sibTrans" cxnId="{0FD6187E-57B4-4990-811B-405B2651E65D}">
      <dgm:prSet/>
      <dgm:spPr/>
      <dgm:t>
        <a:bodyPr/>
        <a:lstStyle/>
        <a:p>
          <a:endParaRPr lang="en-US"/>
        </a:p>
      </dgm:t>
    </dgm:pt>
    <dgm:pt modelId="{DDC0CAF9-039D-412F-BEC6-395B372C4E0E}">
      <dgm:prSet/>
      <dgm:spPr/>
      <dgm:t>
        <a:bodyPr/>
        <a:lstStyle/>
        <a:p>
          <a:pPr rtl="0"/>
          <a:r>
            <a:rPr lang="en-GB" dirty="0"/>
            <a:t>Search on </a:t>
          </a:r>
          <a:r>
            <a:rPr lang="en-GB" dirty="0" err="1"/>
            <a:t>Manavadhikar</a:t>
          </a:r>
          <a:r>
            <a:rPr lang="en-GB" dirty="0"/>
            <a:t> Party, Kisan Party, AISECT, etc</a:t>
          </a:r>
        </a:p>
      </dgm:t>
    </dgm:pt>
    <dgm:pt modelId="{3EC655E0-BBDD-4D7C-A82C-DD591C1A987A}" type="parTrans" cxnId="{FA2AF8FB-8CFD-427E-9628-88ABB7B21823}">
      <dgm:prSet/>
      <dgm:spPr/>
      <dgm:t>
        <a:bodyPr/>
        <a:lstStyle/>
        <a:p>
          <a:endParaRPr lang="en-US"/>
        </a:p>
      </dgm:t>
    </dgm:pt>
    <dgm:pt modelId="{F479DF1A-85D2-491D-B7A4-333BAD9DECEB}" type="sibTrans" cxnId="{FA2AF8FB-8CFD-427E-9628-88ABB7B21823}">
      <dgm:prSet/>
      <dgm:spPr/>
      <dgm:t>
        <a:bodyPr/>
        <a:lstStyle/>
        <a:p>
          <a:endParaRPr lang="en-US"/>
        </a:p>
      </dgm:t>
    </dgm:pt>
    <dgm:pt modelId="{ABF67468-911D-4C90-9864-509ACCF13EFC}" type="pres">
      <dgm:prSet presAssocID="{D74343A6-DD48-4343-8B16-BB5724E5184D}" presName="diagram" presStyleCnt="0">
        <dgm:presLayoutVars>
          <dgm:dir/>
          <dgm:resizeHandles val="exact"/>
        </dgm:presLayoutVars>
      </dgm:prSet>
      <dgm:spPr/>
      <dgm:t>
        <a:bodyPr/>
        <a:lstStyle/>
        <a:p>
          <a:endParaRPr lang="en-GB"/>
        </a:p>
      </dgm:t>
    </dgm:pt>
    <dgm:pt modelId="{0175924A-C389-4DAE-B38A-727E1EE1A32C}" type="pres">
      <dgm:prSet presAssocID="{278C1BD1-2035-412F-BC51-C8F97CE12E6F}" presName="node" presStyleLbl="node1" presStyleIdx="0" presStyleCnt="3">
        <dgm:presLayoutVars>
          <dgm:bulletEnabled val="1"/>
        </dgm:presLayoutVars>
      </dgm:prSet>
      <dgm:spPr/>
      <dgm:t>
        <a:bodyPr/>
        <a:lstStyle/>
        <a:p>
          <a:endParaRPr lang="en-GB"/>
        </a:p>
      </dgm:t>
    </dgm:pt>
    <dgm:pt modelId="{80AF339D-F0AD-420C-9C88-1D2F9822278B}" type="pres">
      <dgm:prSet presAssocID="{FE60B935-4155-472F-9988-6082347BB070}" presName="sibTrans" presStyleCnt="0"/>
      <dgm:spPr/>
    </dgm:pt>
    <dgm:pt modelId="{BDEBCE4E-1901-471D-ADEA-F47C61EA550A}" type="pres">
      <dgm:prSet presAssocID="{CCFF3174-5F15-43E0-A5D4-A68E591F1EFE}" presName="node" presStyleLbl="node1" presStyleIdx="1" presStyleCnt="3">
        <dgm:presLayoutVars>
          <dgm:bulletEnabled val="1"/>
        </dgm:presLayoutVars>
      </dgm:prSet>
      <dgm:spPr/>
      <dgm:t>
        <a:bodyPr/>
        <a:lstStyle/>
        <a:p>
          <a:endParaRPr lang="en-GB"/>
        </a:p>
      </dgm:t>
    </dgm:pt>
    <dgm:pt modelId="{904A7C94-8672-47DE-8F0B-873498CD8926}" type="pres">
      <dgm:prSet presAssocID="{DF5D218B-D9CB-4F11-B51F-7FC9B44A5C98}" presName="sibTrans" presStyleCnt="0"/>
      <dgm:spPr/>
    </dgm:pt>
    <dgm:pt modelId="{317B8E57-851C-4FC6-94C3-10EB422015D7}" type="pres">
      <dgm:prSet presAssocID="{88E59C82-61F3-48EA-BC7C-1EDDCF98CFE1}" presName="node" presStyleLbl="node1" presStyleIdx="2" presStyleCnt="3">
        <dgm:presLayoutVars>
          <dgm:bulletEnabled val="1"/>
        </dgm:presLayoutVars>
      </dgm:prSet>
      <dgm:spPr/>
      <dgm:t>
        <a:bodyPr/>
        <a:lstStyle/>
        <a:p>
          <a:endParaRPr lang="en-GB"/>
        </a:p>
      </dgm:t>
    </dgm:pt>
  </dgm:ptLst>
  <dgm:cxnLst>
    <dgm:cxn modelId="{FCEB4409-149A-4069-87F8-1D8E00535D88}" srcId="{88E59C82-61F3-48EA-BC7C-1EDDCF98CFE1}" destId="{86515CC1-6C98-441A-9A6B-F51E1D85DF73}" srcOrd="0" destOrd="0" parTransId="{AA8DB73A-1DE7-453B-989B-D8483A4FE0EC}" sibTransId="{C213FEE9-B320-4C93-B2EB-5E9D4DA5D09A}"/>
    <dgm:cxn modelId="{7797F399-62EE-4356-9100-07A8859DE024}" type="presOf" srcId="{EAFF45D5-7973-4F4B-9081-AAE21B3F3AB7}" destId="{317B8E57-851C-4FC6-94C3-10EB422015D7}" srcOrd="0" destOrd="4" presId="urn:microsoft.com/office/officeart/2005/8/layout/default"/>
    <dgm:cxn modelId="{22BD753B-1DFE-4BD9-AB24-B251842B0191}" type="presOf" srcId="{542F11A3-F699-4A3A-9D74-83E9DBC0FD92}" destId="{BDEBCE4E-1901-471D-ADEA-F47C61EA550A}" srcOrd="0" destOrd="2" presId="urn:microsoft.com/office/officeart/2005/8/layout/default"/>
    <dgm:cxn modelId="{C1A46110-1EBE-4600-AA78-13FB6CB82C17}" srcId="{CCFF3174-5F15-43E0-A5D4-A68E591F1EFE}" destId="{7DAE477D-D5B5-456A-8C17-267FB84DEE4A}" srcOrd="0" destOrd="0" parTransId="{1391E091-DB87-4D2D-8D40-7008900B8281}" sibTransId="{03FF79DB-3141-4CB3-82E5-D4AA0B491A4D}"/>
    <dgm:cxn modelId="{321A1482-E4E4-40B4-91DA-253343B33AF8}" srcId="{88E59C82-61F3-48EA-BC7C-1EDDCF98CFE1}" destId="{6738D4A0-2898-454F-952B-035B7A6DEF17}" srcOrd="2" destOrd="0" parTransId="{1254012E-23AB-4314-952B-577D983BA723}" sibTransId="{F26A36C3-423C-4DB6-B623-A6A888A3D953}"/>
    <dgm:cxn modelId="{246F3E6B-2CAE-4DA2-83AB-E3AD683733E5}" type="presOf" srcId="{D927425C-CF3B-49C1-A10B-C1908E49A07F}" destId="{317B8E57-851C-4FC6-94C3-10EB422015D7}" srcOrd="0" destOrd="2" presId="urn:microsoft.com/office/officeart/2005/8/layout/default"/>
    <dgm:cxn modelId="{2AB929A4-3DB7-400E-A05F-94771DBDD2E8}" srcId="{88E59C82-61F3-48EA-BC7C-1EDDCF98CFE1}" destId="{EAFF45D5-7973-4F4B-9081-AAE21B3F3AB7}" srcOrd="3" destOrd="0" parTransId="{F5000218-DA07-4882-814D-BBF9AF1FE4A5}" sibTransId="{D51643B7-122F-4F8F-B7BD-C1E588909BE8}"/>
    <dgm:cxn modelId="{3C377E0C-9D5F-4FCE-B19F-8A7826F1DEDE}" srcId="{D74343A6-DD48-4343-8B16-BB5724E5184D}" destId="{88E59C82-61F3-48EA-BC7C-1EDDCF98CFE1}" srcOrd="2" destOrd="0" parTransId="{3426E46E-C49E-40A0-9419-1050D13482E4}" sibTransId="{399480F4-687E-4B17-AE1D-33B59A622E82}"/>
    <dgm:cxn modelId="{F89D56A8-93B5-43F8-9D59-C896960AC493}" type="presOf" srcId="{48FBC6AA-0BEB-4A1C-A496-8991C5407586}" destId="{317B8E57-851C-4FC6-94C3-10EB422015D7}" srcOrd="0" destOrd="5" presId="urn:microsoft.com/office/officeart/2005/8/layout/default"/>
    <dgm:cxn modelId="{9961E79A-46FC-49F3-9E24-76FF9E266EA6}" type="presOf" srcId="{C9B09401-9155-4D54-B246-F12339C5DEE5}" destId="{317B8E57-851C-4FC6-94C3-10EB422015D7}" srcOrd="0" destOrd="6" presId="urn:microsoft.com/office/officeart/2005/8/layout/default"/>
    <dgm:cxn modelId="{49EF3E4B-88BD-4A01-98A0-461AB209C8B5}" type="presOf" srcId="{DDC0CAF9-039D-412F-BEC6-395B372C4E0E}" destId="{0175924A-C389-4DAE-B38A-727E1EE1A32C}" srcOrd="0" destOrd="1" presId="urn:microsoft.com/office/officeart/2005/8/layout/default"/>
    <dgm:cxn modelId="{2619558A-538B-49B1-8F56-5A3B46759FBD}" srcId="{D74343A6-DD48-4343-8B16-BB5724E5184D}" destId="{CCFF3174-5F15-43E0-A5D4-A68E591F1EFE}" srcOrd="1" destOrd="0" parTransId="{111DD0A0-5ACD-4530-AB92-8370928EAAEE}" sibTransId="{DF5D218B-D9CB-4F11-B51F-7FC9B44A5C98}"/>
    <dgm:cxn modelId="{06ED8E8B-8EAB-4C31-B591-56C4D752FB51}" type="presOf" srcId="{6738D4A0-2898-454F-952B-035B7A6DEF17}" destId="{317B8E57-851C-4FC6-94C3-10EB422015D7}" srcOrd="0" destOrd="3" presId="urn:microsoft.com/office/officeart/2005/8/layout/default"/>
    <dgm:cxn modelId="{117B8FAA-AAF8-45DB-BE5A-21098AFF1458}" type="presOf" srcId="{86515CC1-6C98-441A-9A6B-F51E1D85DF73}" destId="{317B8E57-851C-4FC6-94C3-10EB422015D7}" srcOrd="0" destOrd="1" presId="urn:microsoft.com/office/officeart/2005/8/layout/default"/>
    <dgm:cxn modelId="{7E0E3739-01A6-427A-98E9-D142D09AD6B8}" type="presOf" srcId="{CCFF3174-5F15-43E0-A5D4-A68E591F1EFE}" destId="{BDEBCE4E-1901-471D-ADEA-F47C61EA550A}" srcOrd="0" destOrd="0" presId="urn:microsoft.com/office/officeart/2005/8/layout/default"/>
    <dgm:cxn modelId="{0C040098-5BCD-47CA-936C-F867CE69E26C}" type="presOf" srcId="{278C1BD1-2035-412F-BC51-C8F97CE12E6F}" destId="{0175924A-C389-4DAE-B38A-727E1EE1A32C}" srcOrd="0" destOrd="0" presId="urn:microsoft.com/office/officeart/2005/8/layout/default"/>
    <dgm:cxn modelId="{FA2AF8FB-8CFD-427E-9628-88ABB7B21823}" srcId="{278C1BD1-2035-412F-BC51-C8F97CE12E6F}" destId="{DDC0CAF9-039D-412F-BEC6-395B372C4E0E}" srcOrd="0" destOrd="0" parTransId="{3EC655E0-BBDD-4D7C-A82C-DD591C1A987A}" sibTransId="{F479DF1A-85D2-491D-B7A4-333BAD9DECEB}"/>
    <dgm:cxn modelId="{2F854A6D-40B5-4A3E-8555-843A2DB0D1A5}" srcId="{88E59C82-61F3-48EA-BC7C-1EDDCF98CFE1}" destId="{D927425C-CF3B-49C1-A10B-C1908E49A07F}" srcOrd="1" destOrd="0" parTransId="{3988BF73-BB3E-46F4-9694-3BD219CB805C}" sibTransId="{E5A4DD55-6389-438A-9BB4-81C6D78F546E}"/>
    <dgm:cxn modelId="{9BF82535-82D1-4B4E-BC0C-6341BF30A8F7}" type="presOf" srcId="{D74343A6-DD48-4343-8B16-BB5724E5184D}" destId="{ABF67468-911D-4C90-9864-509ACCF13EFC}" srcOrd="0" destOrd="0" presId="urn:microsoft.com/office/officeart/2005/8/layout/default"/>
    <dgm:cxn modelId="{D079C109-29BC-4BBF-860F-8E97096A37C7}" type="presOf" srcId="{7DAE477D-D5B5-456A-8C17-267FB84DEE4A}" destId="{BDEBCE4E-1901-471D-ADEA-F47C61EA550A}" srcOrd="0" destOrd="1" presId="urn:microsoft.com/office/officeart/2005/8/layout/default"/>
    <dgm:cxn modelId="{9FD2D29D-C3D8-4EC1-8F6E-E289869C0D06}" srcId="{CCFF3174-5F15-43E0-A5D4-A68E591F1EFE}" destId="{542F11A3-F699-4A3A-9D74-83E9DBC0FD92}" srcOrd="1" destOrd="0" parTransId="{7C366FAE-13C1-4796-B1FF-EF116788E309}" sibTransId="{E669F11E-0CDD-4E76-80C9-096127809D7F}"/>
    <dgm:cxn modelId="{53E4990A-FA5B-43D1-B05B-C89A80BD39B9}" type="presOf" srcId="{88E59C82-61F3-48EA-BC7C-1EDDCF98CFE1}" destId="{317B8E57-851C-4FC6-94C3-10EB422015D7}" srcOrd="0" destOrd="0" presId="urn:microsoft.com/office/officeart/2005/8/layout/default"/>
    <dgm:cxn modelId="{F56CEA64-8E7F-4D0A-AFC1-B042D320132C}" srcId="{88E59C82-61F3-48EA-BC7C-1EDDCF98CFE1}" destId="{48FBC6AA-0BEB-4A1C-A496-8991C5407586}" srcOrd="4" destOrd="0" parTransId="{D1EB8934-044B-4310-B028-30C98D9C9572}" sibTransId="{7B517011-4EA4-4ABE-AE0F-D30FEE8E195E}"/>
    <dgm:cxn modelId="{0FD6187E-57B4-4990-811B-405B2651E65D}" srcId="{D74343A6-DD48-4343-8B16-BB5724E5184D}" destId="{278C1BD1-2035-412F-BC51-C8F97CE12E6F}" srcOrd="0" destOrd="0" parTransId="{494F785A-60A5-430E-8EAF-8D9E16E593E2}" sibTransId="{FE60B935-4155-472F-9988-6082347BB070}"/>
    <dgm:cxn modelId="{E8D3C0E9-8821-4F8C-AF5F-B40BA18531C1}" srcId="{88E59C82-61F3-48EA-BC7C-1EDDCF98CFE1}" destId="{C9B09401-9155-4D54-B246-F12339C5DEE5}" srcOrd="5" destOrd="0" parTransId="{9BC58B4D-04DC-4093-BC73-7D512FF94EFE}" sibTransId="{D10625CB-3F8B-4099-BE74-0D6EE4CDA217}"/>
    <dgm:cxn modelId="{4B46BF73-8E44-4E14-BBBF-6CED053B4E48}" type="presParOf" srcId="{ABF67468-911D-4C90-9864-509ACCF13EFC}" destId="{0175924A-C389-4DAE-B38A-727E1EE1A32C}" srcOrd="0" destOrd="0" presId="urn:microsoft.com/office/officeart/2005/8/layout/default"/>
    <dgm:cxn modelId="{30164C35-C7B5-4A49-BECA-8AD5A05B768D}" type="presParOf" srcId="{ABF67468-911D-4C90-9864-509ACCF13EFC}" destId="{80AF339D-F0AD-420C-9C88-1D2F9822278B}" srcOrd="1" destOrd="0" presId="urn:microsoft.com/office/officeart/2005/8/layout/default"/>
    <dgm:cxn modelId="{F3E93572-F1D3-4125-82F8-29DA4B18706B}" type="presParOf" srcId="{ABF67468-911D-4C90-9864-509ACCF13EFC}" destId="{BDEBCE4E-1901-471D-ADEA-F47C61EA550A}" srcOrd="2" destOrd="0" presId="urn:microsoft.com/office/officeart/2005/8/layout/default"/>
    <dgm:cxn modelId="{F9EEECA8-2FAB-4B9F-B4BD-AC2DB92FF1CD}" type="presParOf" srcId="{ABF67468-911D-4C90-9864-509ACCF13EFC}" destId="{904A7C94-8672-47DE-8F0B-873498CD8926}" srcOrd="3" destOrd="0" presId="urn:microsoft.com/office/officeart/2005/8/layout/default"/>
    <dgm:cxn modelId="{F6074D49-551C-4C83-99BD-C0783238D451}" type="presParOf" srcId="{ABF67468-911D-4C90-9864-509ACCF13EFC}" destId="{317B8E57-851C-4FC6-94C3-10EB422015D7}"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91B79B-6E76-4CC2-B549-1BE3CF97C51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GB"/>
        </a:p>
      </dgm:t>
    </dgm:pt>
    <dgm:pt modelId="{C0DAB6DC-033F-482A-B93F-B230C6498A95}">
      <dgm:prSet/>
      <dgm:spPr/>
      <dgm:t>
        <a:bodyPr/>
        <a:lstStyle/>
        <a:p>
          <a:pPr rtl="0"/>
          <a:r>
            <a:rPr lang="en-GB" dirty="0"/>
            <a:t>Assessment Year 2019-20</a:t>
          </a:r>
        </a:p>
      </dgm:t>
    </dgm:pt>
    <dgm:pt modelId="{1B6675D2-C006-4BE5-98AB-5505DA5EF7D5}" type="parTrans" cxnId="{018D3FA4-968B-4E10-94A9-4F5AFAAD9614}">
      <dgm:prSet/>
      <dgm:spPr/>
      <dgm:t>
        <a:bodyPr/>
        <a:lstStyle/>
        <a:p>
          <a:endParaRPr lang="en-GB"/>
        </a:p>
      </dgm:t>
    </dgm:pt>
    <dgm:pt modelId="{B4D60585-31C9-42F7-979C-902E6AD91809}" type="sibTrans" cxnId="{018D3FA4-968B-4E10-94A9-4F5AFAAD9614}">
      <dgm:prSet/>
      <dgm:spPr/>
      <dgm:t>
        <a:bodyPr/>
        <a:lstStyle/>
        <a:p>
          <a:endParaRPr lang="en-GB"/>
        </a:p>
      </dgm:t>
    </dgm:pt>
    <dgm:pt modelId="{75F3E0CD-8923-411D-84EC-71DDD3061CEF}">
      <dgm:prSet/>
      <dgm:spPr/>
      <dgm:t>
        <a:bodyPr/>
        <a:lstStyle/>
        <a:p>
          <a:pPr rtl="0"/>
          <a:r>
            <a:rPr lang="en-GB" dirty="0"/>
            <a:t>Donations ranging from Rs.25,000 to Rs.5,00,000</a:t>
          </a:r>
        </a:p>
      </dgm:t>
    </dgm:pt>
    <dgm:pt modelId="{08031243-033C-456B-92F3-D4E5B0D4283A}" type="parTrans" cxnId="{0DC0FD15-2734-4E49-9C88-49ADC4268168}">
      <dgm:prSet/>
      <dgm:spPr/>
      <dgm:t>
        <a:bodyPr/>
        <a:lstStyle/>
        <a:p>
          <a:endParaRPr lang="en-GB"/>
        </a:p>
      </dgm:t>
    </dgm:pt>
    <dgm:pt modelId="{AC09E6C4-02F3-4194-8051-D88B8EBB7162}" type="sibTrans" cxnId="{0DC0FD15-2734-4E49-9C88-49ADC4268168}">
      <dgm:prSet/>
      <dgm:spPr/>
      <dgm:t>
        <a:bodyPr/>
        <a:lstStyle/>
        <a:p>
          <a:endParaRPr lang="en-GB"/>
        </a:p>
      </dgm:t>
    </dgm:pt>
    <dgm:pt modelId="{CED05280-CFBB-46B1-87BF-4EDB7EB77E65}">
      <dgm:prSet/>
      <dgm:spPr/>
      <dgm:t>
        <a:bodyPr/>
        <a:lstStyle/>
        <a:p>
          <a:pPr rtl="0"/>
          <a:r>
            <a:rPr lang="en-GB" dirty="0"/>
            <a:t>Assessee’s</a:t>
          </a:r>
        </a:p>
      </dgm:t>
    </dgm:pt>
    <dgm:pt modelId="{988D5D2E-3F70-4A55-B27D-DA79C03E40DC}" type="parTrans" cxnId="{A4AD6592-634B-4FA7-9E49-39D9B2C83791}">
      <dgm:prSet/>
      <dgm:spPr/>
      <dgm:t>
        <a:bodyPr/>
        <a:lstStyle/>
        <a:p>
          <a:endParaRPr lang="en-GB"/>
        </a:p>
      </dgm:t>
    </dgm:pt>
    <dgm:pt modelId="{FAA14C11-11F7-40A4-9D25-DE23A9B54B20}" type="sibTrans" cxnId="{A4AD6592-634B-4FA7-9E49-39D9B2C83791}">
      <dgm:prSet/>
      <dgm:spPr/>
      <dgm:t>
        <a:bodyPr/>
        <a:lstStyle/>
        <a:p>
          <a:endParaRPr lang="en-GB"/>
        </a:p>
      </dgm:t>
    </dgm:pt>
    <dgm:pt modelId="{E48ECF28-35B3-4796-BB48-E01409B05BB5}">
      <dgm:prSet/>
      <dgm:spPr/>
      <dgm:t>
        <a:bodyPr/>
        <a:lstStyle/>
        <a:p>
          <a:pPr rtl="0"/>
          <a:r>
            <a:rPr lang="en-GB" dirty="0"/>
            <a:t>Salaried and small proprietors</a:t>
          </a:r>
        </a:p>
      </dgm:t>
    </dgm:pt>
    <dgm:pt modelId="{54274826-6D80-44F4-81A5-989D93334604}" type="parTrans" cxnId="{85C82211-1FA5-4DE5-9D3C-AC0EEADD8709}">
      <dgm:prSet/>
      <dgm:spPr/>
      <dgm:t>
        <a:bodyPr/>
        <a:lstStyle/>
        <a:p>
          <a:endParaRPr lang="en-GB"/>
        </a:p>
      </dgm:t>
    </dgm:pt>
    <dgm:pt modelId="{D83ACE73-32E5-4F89-9BEF-F87BAE255EEA}" type="sibTrans" cxnId="{85C82211-1FA5-4DE5-9D3C-AC0EEADD8709}">
      <dgm:prSet/>
      <dgm:spPr/>
      <dgm:t>
        <a:bodyPr/>
        <a:lstStyle/>
        <a:p>
          <a:endParaRPr lang="en-GB"/>
        </a:p>
      </dgm:t>
    </dgm:pt>
    <dgm:pt modelId="{7840F753-3714-446E-BFCB-DD2D9DD3CA8D}" type="pres">
      <dgm:prSet presAssocID="{F491B79B-6E76-4CC2-B549-1BE3CF97C51C}" presName="diagram" presStyleCnt="0">
        <dgm:presLayoutVars>
          <dgm:chPref val="1"/>
          <dgm:dir/>
          <dgm:animOne val="branch"/>
          <dgm:animLvl val="lvl"/>
          <dgm:resizeHandles/>
        </dgm:presLayoutVars>
      </dgm:prSet>
      <dgm:spPr/>
      <dgm:t>
        <a:bodyPr/>
        <a:lstStyle/>
        <a:p>
          <a:endParaRPr lang="en-GB"/>
        </a:p>
      </dgm:t>
    </dgm:pt>
    <dgm:pt modelId="{7D8D22C5-EA3D-4BE9-8174-73EFEA68C6BC}" type="pres">
      <dgm:prSet presAssocID="{C0DAB6DC-033F-482A-B93F-B230C6498A95}" presName="root" presStyleCnt="0"/>
      <dgm:spPr/>
    </dgm:pt>
    <dgm:pt modelId="{4FD7FCB9-9AA8-4CE5-97FC-6B279CE7170D}" type="pres">
      <dgm:prSet presAssocID="{C0DAB6DC-033F-482A-B93F-B230C6498A95}" presName="rootComposite" presStyleCnt="0"/>
      <dgm:spPr/>
    </dgm:pt>
    <dgm:pt modelId="{5456189F-9E9B-4661-85E7-395F86B4EEA9}" type="pres">
      <dgm:prSet presAssocID="{C0DAB6DC-033F-482A-B93F-B230C6498A95}" presName="rootText" presStyleLbl="node1" presStyleIdx="0" presStyleCnt="2"/>
      <dgm:spPr/>
      <dgm:t>
        <a:bodyPr/>
        <a:lstStyle/>
        <a:p>
          <a:endParaRPr lang="en-GB"/>
        </a:p>
      </dgm:t>
    </dgm:pt>
    <dgm:pt modelId="{32A91A6E-A8D2-4688-AEED-0538B37736F7}" type="pres">
      <dgm:prSet presAssocID="{C0DAB6DC-033F-482A-B93F-B230C6498A95}" presName="rootConnector" presStyleLbl="node1" presStyleIdx="0" presStyleCnt="2"/>
      <dgm:spPr/>
      <dgm:t>
        <a:bodyPr/>
        <a:lstStyle/>
        <a:p>
          <a:endParaRPr lang="en-GB"/>
        </a:p>
      </dgm:t>
    </dgm:pt>
    <dgm:pt modelId="{40C46886-AABD-4C0F-8595-BD350DA19145}" type="pres">
      <dgm:prSet presAssocID="{C0DAB6DC-033F-482A-B93F-B230C6498A95}" presName="childShape" presStyleCnt="0"/>
      <dgm:spPr/>
    </dgm:pt>
    <dgm:pt modelId="{8BF2221B-78BA-42C5-8208-A18365A491BF}" type="pres">
      <dgm:prSet presAssocID="{08031243-033C-456B-92F3-D4E5B0D4283A}" presName="Name13" presStyleLbl="parChTrans1D2" presStyleIdx="0" presStyleCnt="2"/>
      <dgm:spPr/>
      <dgm:t>
        <a:bodyPr/>
        <a:lstStyle/>
        <a:p>
          <a:endParaRPr lang="en-GB"/>
        </a:p>
      </dgm:t>
    </dgm:pt>
    <dgm:pt modelId="{ADD12459-EEB8-4ECD-8DA5-5A83CEEAE987}" type="pres">
      <dgm:prSet presAssocID="{75F3E0CD-8923-411D-84EC-71DDD3061CEF}" presName="childText" presStyleLbl="bgAcc1" presStyleIdx="0" presStyleCnt="2">
        <dgm:presLayoutVars>
          <dgm:bulletEnabled val="1"/>
        </dgm:presLayoutVars>
      </dgm:prSet>
      <dgm:spPr/>
      <dgm:t>
        <a:bodyPr/>
        <a:lstStyle/>
        <a:p>
          <a:endParaRPr lang="en-GB"/>
        </a:p>
      </dgm:t>
    </dgm:pt>
    <dgm:pt modelId="{390B608A-13C5-489F-B3A5-A5D59F3D7418}" type="pres">
      <dgm:prSet presAssocID="{CED05280-CFBB-46B1-87BF-4EDB7EB77E65}" presName="root" presStyleCnt="0"/>
      <dgm:spPr/>
    </dgm:pt>
    <dgm:pt modelId="{5CE622A6-C71A-4BE8-9A75-BFD526348422}" type="pres">
      <dgm:prSet presAssocID="{CED05280-CFBB-46B1-87BF-4EDB7EB77E65}" presName="rootComposite" presStyleCnt="0"/>
      <dgm:spPr/>
    </dgm:pt>
    <dgm:pt modelId="{D512AF89-5FE2-41D6-AE86-9A51BD59E5CF}" type="pres">
      <dgm:prSet presAssocID="{CED05280-CFBB-46B1-87BF-4EDB7EB77E65}" presName="rootText" presStyleLbl="node1" presStyleIdx="1" presStyleCnt="2"/>
      <dgm:spPr/>
      <dgm:t>
        <a:bodyPr/>
        <a:lstStyle/>
        <a:p>
          <a:endParaRPr lang="en-GB"/>
        </a:p>
      </dgm:t>
    </dgm:pt>
    <dgm:pt modelId="{BF8D269F-C0BB-4EBB-9722-B25A1FD64AB7}" type="pres">
      <dgm:prSet presAssocID="{CED05280-CFBB-46B1-87BF-4EDB7EB77E65}" presName="rootConnector" presStyleLbl="node1" presStyleIdx="1" presStyleCnt="2"/>
      <dgm:spPr/>
      <dgm:t>
        <a:bodyPr/>
        <a:lstStyle/>
        <a:p>
          <a:endParaRPr lang="en-GB"/>
        </a:p>
      </dgm:t>
    </dgm:pt>
    <dgm:pt modelId="{08B09484-8941-40B3-9F66-A08460D329A3}" type="pres">
      <dgm:prSet presAssocID="{CED05280-CFBB-46B1-87BF-4EDB7EB77E65}" presName="childShape" presStyleCnt="0"/>
      <dgm:spPr/>
    </dgm:pt>
    <dgm:pt modelId="{959FB55E-6477-4327-97BD-C710053FA908}" type="pres">
      <dgm:prSet presAssocID="{54274826-6D80-44F4-81A5-989D93334604}" presName="Name13" presStyleLbl="parChTrans1D2" presStyleIdx="1" presStyleCnt="2"/>
      <dgm:spPr/>
      <dgm:t>
        <a:bodyPr/>
        <a:lstStyle/>
        <a:p>
          <a:endParaRPr lang="en-GB"/>
        </a:p>
      </dgm:t>
    </dgm:pt>
    <dgm:pt modelId="{1411E2D7-C8AE-4A76-96C6-576150B5BB0E}" type="pres">
      <dgm:prSet presAssocID="{E48ECF28-35B3-4796-BB48-E01409B05BB5}" presName="childText" presStyleLbl="bgAcc1" presStyleIdx="1" presStyleCnt="2">
        <dgm:presLayoutVars>
          <dgm:bulletEnabled val="1"/>
        </dgm:presLayoutVars>
      </dgm:prSet>
      <dgm:spPr/>
      <dgm:t>
        <a:bodyPr/>
        <a:lstStyle/>
        <a:p>
          <a:endParaRPr lang="en-GB"/>
        </a:p>
      </dgm:t>
    </dgm:pt>
  </dgm:ptLst>
  <dgm:cxnLst>
    <dgm:cxn modelId="{DDC73F48-5F8A-4E32-B449-7734874D18F5}" type="presOf" srcId="{CED05280-CFBB-46B1-87BF-4EDB7EB77E65}" destId="{BF8D269F-C0BB-4EBB-9722-B25A1FD64AB7}" srcOrd="1" destOrd="0" presId="urn:microsoft.com/office/officeart/2005/8/layout/hierarchy3"/>
    <dgm:cxn modelId="{0DC0FD15-2734-4E49-9C88-49ADC4268168}" srcId="{C0DAB6DC-033F-482A-B93F-B230C6498A95}" destId="{75F3E0CD-8923-411D-84EC-71DDD3061CEF}" srcOrd="0" destOrd="0" parTransId="{08031243-033C-456B-92F3-D4E5B0D4283A}" sibTransId="{AC09E6C4-02F3-4194-8051-D88B8EBB7162}"/>
    <dgm:cxn modelId="{80641AE3-ABA1-436A-86AA-3CDFB3BBA6D1}" type="presOf" srcId="{E48ECF28-35B3-4796-BB48-E01409B05BB5}" destId="{1411E2D7-C8AE-4A76-96C6-576150B5BB0E}" srcOrd="0" destOrd="0" presId="urn:microsoft.com/office/officeart/2005/8/layout/hierarchy3"/>
    <dgm:cxn modelId="{018D3FA4-968B-4E10-94A9-4F5AFAAD9614}" srcId="{F491B79B-6E76-4CC2-B549-1BE3CF97C51C}" destId="{C0DAB6DC-033F-482A-B93F-B230C6498A95}" srcOrd="0" destOrd="0" parTransId="{1B6675D2-C006-4BE5-98AB-5505DA5EF7D5}" sibTransId="{B4D60585-31C9-42F7-979C-902E6AD91809}"/>
    <dgm:cxn modelId="{A4AD6592-634B-4FA7-9E49-39D9B2C83791}" srcId="{F491B79B-6E76-4CC2-B549-1BE3CF97C51C}" destId="{CED05280-CFBB-46B1-87BF-4EDB7EB77E65}" srcOrd="1" destOrd="0" parTransId="{988D5D2E-3F70-4A55-B27D-DA79C03E40DC}" sibTransId="{FAA14C11-11F7-40A4-9D25-DE23A9B54B20}"/>
    <dgm:cxn modelId="{058961A5-31EB-476F-A292-0B8811FAE77C}" type="presOf" srcId="{54274826-6D80-44F4-81A5-989D93334604}" destId="{959FB55E-6477-4327-97BD-C710053FA908}" srcOrd="0" destOrd="0" presId="urn:microsoft.com/office/officeart/2005/8/layout/hierarchy3"/>
    <dgm:cxn modelId="{856A41CB-5F80-4954-B3D9-51BFA930D5FC}" type="presOf" srcId="{C0DAB6DC-033F-482A-B93F-B230C6498A95}" destId="{32A91A6E-A8D2-4688-AEED-0538B37736F7}" srcOrd="1" destOrd="0" presId="urn:microsoft.com/office/officeart/2005/8/layout/hierarchy3"/>
    <dgm:cxn modelId="{BE5C18B2-07E8-40FA-97C2-C89490E3AA81}" type="presOf" srcId="{F491B79B-6E76-4CC2-B549-1BE3CF97C51C}" destId="{7840F753-3714-446E-BFCB-DD2D9DD3CA8D}" srcOrd="0" destOrd="0" presId="urn:microsoft.com/office/officeart/2005/8/layout/hierarchy3"/>
    <dgm:cxn modelId="{85C82211-1FA5-4DE5-9D3C-AC0EEADD8709}" srcId="{CED05280-CFBB-46B1-87BF-4EDB7EB77E65}" destId="{E48ECF28-35B3-4796-BB48-E01409B05BB5}" srcOrd="0" destOrd="0" parTransId="{54274826-6D80-44F4-81A5-989D93334604}" sibTransId="{D83ACE73-32E5-4F89-9BEF-F87BAE255EEA}"/>
    <dgm:cxn modelId="{36B9B2D9-9B4C-42F0-8D09-A76A54C40517}" type="presOf" srcId="{C0DAB6DC-033F-482A-B93F-B230C6498A95}" destId="{5456189F-9E9B-4661-85E7-395F86B4EEA9}" srcOrd="0" destOrd="0" presId="urn:microsoft.com/office/officeart/2005/8/layout/hierarchy3"/>
    <dgm:cxn modelId="{F8BF0672-7B81-448A-A467-E9995556F97F}" type="presOf" srcId="{75F3E0CD-8923-411D-84EC-71DDD3061CEF}" destId="{ADD12459-EEB8-4ECD-8DA5-5A83CEEAE987}" srcOrd="0" destOrd="0" presId="urn:microsoft.com/office/officeart/2005/8/layout/hierarchy3"/>
    <dgm:cxn modelId="{5430FA48-9E5E-4449-A38E-B305018F2CEA}" type="presOf" srcId="{08031243-033C-456B-92F3-D4E5B0D4283A}" destId="{8BF2221B-78BA-42C5-8208-A18365A491BF}" srcOrd="0" destOrd="0" presId="urn:microsoft.com/office/officeart/2005/8/layout/hierarchy3"/>
    <dgm:cxn modelId="{D5543755-81A1-42FE-BEF6-388E2690D291}" type="presOf" srcId="{CED05280-CFBB-46B1-87BF-4EDB7EB77E65}" destId="{D512AF89-5FE2-41D6-AE86-9A51BD59E5CF}" srcOrd="0" destOrd="0" presId="urn:microsoft.com/office/officeart/2005/8/layout/hierarchy3"/>
    <dgm:cxn modelId="{7AC52686-7DC9-4BE3-855B-51B6C72D1B10}" type="presParOf" srcId="{7840F753-3714-446E-BFCB-DD2D9DD3CA8D}" destId="{7D8D22C5-EA3D-4BE9-8174-73EFEA68C6BC}" srcOrd="0" destOrd="0" presId="urn:microsoft.com/office/officeart/2005/8/layout/hierarchy3"/>
    <dgm:cxn modelId="{16D362CB-85EE-4AA6-91A7-50BDC7934526}" type="presParOf" srcId="{7D8D22C5-EA3D-4BE9-8174-73EFEA68C6BC}" destId="{4FD7FCB9-9AA8-4CE5-97FC-6B279CE7170D}" srcOrd="0" destOrd="0" presId="urn:microsoft.com/office/officeart/2005/8/layout/hierarchy3"/>
    <dgm:cxn modelId="{3760E727-FA8E-41DC-AFC2-2C1AA710A4C7}" type="presParOf" srcId="{4FD7FCB9-9AA8-4CE5-97FC-6B279CE7170D}" destId="{5456189F-9E9B-4661-85E7-395F86B4EEA9}" srcOrd="0" destOrd="0" presId="urn:microsoft.com/office/officeart/2005/8/layout/hierarchy3"/>
    <dgm:cxn modelId="{D5C38F15-17CE-43C0-808A-9CAE08E7CFD0}" type="presParOf" srcId="{4FD7FCB9-9AA8-4CE5-97FC-6B279CE7170D}" destId="{32A91A6E-A8D2-4688-AEED-0538B37736F7}" srcOrd="1" destOrd="0" presId="urn:microsoft.com/office/officeart/2005/8/layout/hierarchy3"/>
    <dgm:cxn modelId="{C6A61E29-EC8A-4D53-BD68-DD1833B40641}" type="presParOf" srcId="{7D8D22C5-EA3D-4BE9-8174-73EFEA68C6BC}" destId="{40C46886-AABD-4C0F-8595-BD350DA19145}" srcOrd="1" destOrd="0" presId="urn:microsoft.com/office/officeart/2005/8/layout/hierarchy3"/>
    <dgm:cxn modelId="{3C06C972-5FC5-4033-B277-3511D7B4BE16}" type="presParOf" srcId="{40C46886-AABD-4C0F-8595-BD350DA19145}" destId="{8BF2221B-78BA-42C5-8208-A18365A491BF}" srcOrd="0" destOrd="0" presId="urn:microsoft.com/office/officeart/2005/8/layout/hierarchy3"/>
    <dgm:cxn modelId="{4A2FC41F-7A0B-49BC-9A5D-857E43A30A89}" type="presParOf" srcId="{40C46886-AABD-4C0F-8595-BD350DA19145}" destId="{ADD12459-EEB8-4ECD-8DA5-5A83CEEAE987}" srcOrd="1" destOrd="0" presId="urn:microsoft.com/office/officeart/2005/8/layout/hierarchy3"/>
    <dgm:cxn modelId="{3CC87D5E-FFE2-406F-88FC-9977C097EF3B}" type="presParOf" srcId="{7840F753-3714-446E-BFCB-DD2D9DD3CA8D}" destId="{390B608A-13C5-489F-B3A5-A5D59F3D7418}" srcOrd="1" destOrd="0" presId="urn:microsoft.com/office/officeart/2005/8/layout/hierarchy3"/>
    <dgm:cxn modelId="{7F5D3BE5-B3A0-47B2-A151-4D7BF603275C}" type="presParOf" srcId="{390B608A-13C5-489F-B3A5-A5D59F3D7418}" destId="{5CE622A6-C71A-4BE8-9A75-BFD526348422}" srcOrd="0" destOrd="0" presId="urn:microsoft.com/office/officeart/2005/8/layout/hierarchy3"/>
    <dgm:cxn modelId="{39AB45A6-A3B0-4109-98C7-3C9C24B6B27C}" type="presParOf" srcId="{5CE622A6-C71A-4BE8-9A75-BFD526348422}" destId="{D512AF89-5FE2-41D6-AE86-9A51BD59E5CF}" srcOrd="0" destOrd="0" presId="urn:microsoft.com/office/officeart/2005/8/layout/hierarchy3"/>
    <dgm:cxn modelId="{EA02BE21-7119-4691-AE72-7B02F93569EF}" type="presParOf" srcId="{5CE622A6-C71A-4BE8-9A75-BFD526348422}" destId="{BF8D269F-C0BB-4EBB-9722-B25A1FD64AB7}" srcOrd="1" destOrd="0" presId="urn:microsoft.com/office/officeart/2005/8/layout/hierarchy3"/>
    <dgm:cxn modelId="{E7A8BAAA-D172-4222-B420-9AEA992E0A3C}" type="presParOf" srcId="{390B608A-13C5-489F-B3A5-A5D59F3D7418}" destId="{08B09484-8941-40B3-9F66-A08460D329A3}" srcOrd="1" destOrd="0" presId="urn:microsoft.com/office/officeart/2005/8/layout/hierarchy3"/>
    <dgm:cxn modelId="{DD437C14-6DA9-4563-B80B-6B3A2AC90B6B}" type="presParOf" srcId="{08B09484-8941-40B3-9F66-A08460D329A3}" destId="{959FB55E-6477-4327-97BD-C710053FA908}" srcOrd="0" destOrd="0" presId="urn:microsoft.com/office/officeart/2005/8/layout/hierarchy3"/>
    <dgm:cxn modelId="{F7A472C1-4741-455C-82FF-57206289429C}" type="presParOf" srcId="{08B09484-8941-40B3-9F66-A08460D329A3}" destId="{1411E2D7-C8AE-4A76-96C6-576150B5BB0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00CF4A-F726-4DD9-BB62-0BA30915D8F8}"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en-GB"/>
        </a:p>
      </dgm:t>
    </dgm:pt>
    <dgm:pt modelId="{B8304E53-50D9-4F36-AA9B-573D021B2ABB}">
      <dgm:prSet/>
      <dgm:spPr/>
      <dgm:t>
        <a:bodyPr/>
        <a:lstStyle/>
        <a:p>
          <a:pPr rtl="0"/>
          <a:r>
            <a:rPr lang="en-GB" b="1" dirty="0"/>
            <a:t>Notice</a:t>
          </a:r>
        </a:p>
      </dgm:t>
    </dgm:pt>
    <dgm:pt modelId="{9E94D4BC-6D5E-4623-B352-96BF449B29AA}" type="parTrans" cxnId="{22BB41D6-B3D0-4736-B6FC-83F0130C3AA7}">
      <dgm:prSet/>
      <dgm:spPr/>
      <dgm:t>
        <a:bodyPr/>
        <a:lstStyle/>
        <a:p>
          <a:endParaRPr lang="en-GB"/>
        </a:p>
      </dgm:t>
    </dgm:pt>
    <dgm:pt modelId="{FA782486-9008-48AD-B4AA-D9DA06CE4D19}" type="sibTrans" cxnId="{22BB41D6-B3D0-4736-B6FC-83F0130C3AA7}">
      <dgm:prSet/>
      <dgm:spPr/>
      <dgm:t>
        <a:bodyPr/>
        <a:lstStyle/>
        <a:p>
          <a:endParaRPr lang="en-GB"/>
        </a:p>
      </dgm:t>
    </dgm:pt>
    <dgm:pt modelId="{5B496BB9-B386-4094-8EDB-9428AA261154}">
      <dgm:prSet/>
      <dgm:spPr/>
      <dgm:t>
        <a:bodyPr/>
        <a:lstStyle/>
        <a:p>
          <a:pPr rtl="0"/>
          <a:r>
            <a:rPr lang="en-GB" b="1" dirty="0"/>
            <a:t>Reply</a:t>
          </a:r>
        </a:p>
      </dgm:t>
    </dgm:pt>
    <dgm:pt modelId="{0CF0FE39-BC0F-4A23-BCBD-57447B123768}" type="parTrans" cxnId="{A9DBCF34-F084-4A83-B904-37DD72962080}">
      <dgm:prSet/>
      <dgm:spPr/>
      <dgm:t>
        <a:bodyPr/>
        <a:lstStyle/>
        <a:p>
          <a:endParaRPr lang="en-GB"/>
        </a:p>
      </dgm:t>
    </dgm:pt>
    <dgm:pt modelId="{25C61D3B-66FF-4D29-AB3C-FC026A6932F3}" type="sibTrans" cxnId="{A9DBCF34-F084-4A83-B904-37DD72962080}">
      <dgm:prSet/>
      <dgm:spPr/>
      <dgm:t>
        <a:bodyPr/>
        <a:lstStyle/>
        <a:p>
          <a:endParaRPr lang="en-GB"/>
        </a:p>
      </dgm:t>
    </dgm:pt>
    <dgm:pt modelId="{04FE4ECE-2328-4FAA-B880-1089508CB5DA}">
      <dgm:prSet/>
      <dgm:spPr/>
      <dgm:t>
        <a:bodyPr/>
        <a:lstStyle/>
        <a:p>
          <a:pPr rtl="0"/>
          <a:r>
            <a:rPr lang="en-GB" b="1" dirty="0"/>
            <a:t>Order (fit case)</a:t>
          </a:r>
        </a:p>
      </dgm:t>
    </dgm:pt>
    <dgm:pt modelId="{4670C8AB-9A61-41AE-A09B-99D5C3545342}" type="parTrans" cxnId="{6F537676-AE86-455A-AF99-884A02076AC1}">
      <dgm:prSet/>
      <dgm:spPr/>
      <dgm:t>
        <a:bodyPr/>
        <a:lstStyle/>
        <a:p>
          <a:endParaRPr lang="en-GB"/>
        </a:p>
      </dgm:t>
    </dgm:pt>
    <dgm:pt modelId="{A1B2F6B0-ED8E-44B2-B315-6F027FC52A9F}" type="sibTrans" cxnId="{6F537676-AE86-455A-AF99-884A02076AC1}">
      <dgm:prSet/>
      <dgm:spPr/>
      <dgm:t>
        <a:bodyPr/>
        <a:lstStyle/>
        <a:p>
          <a:endParaRPr lang="en-GB"/>
        </a:p>
      </dgm:t>
    </dgm:pt>
    <dgm:pt modelId="{56DACA06-9E46-42E2-8A98-A3D794C61642}">
      <dgm:prSet/>
      <dgm:spPr/>
      <dgm:t>
        <a:bodyPr/>
        <a:lstStyle/>
        <a:p>
          <a:pPr rtl="0"/>
          <a:r>
            <a:rPr lang="en-GB" dirty="0"/>
            <a:t>Return</a:t>
          </a:r>
        </a:p>
      </dgm:t>
    </dgm:pt>
    <dgm:pt modelId="{7C8980ED-0615-4894-8108-4C46C387D455}" type="parTrans" cxnId="{651FF0B5-6CAD-4A85-AB82-3B34CCB51DC8}">
      <dgm:prSet/>
      <dgm:spPr/>
      <dgm:t>
        <a:bodyPr/>
        <a:lstStyle/>
        <a:p>
          <a:endParaRPr lang="en-GB"/>
        </a:p>
      </dgm:t>
    </dgm:pt>
    <dgm:pt modelId="{13C8EEF0-EB29-4450-84A6-3B0995578486}" type="sibTrans" cxnId="{651FF0B5-6CAD-4A85-AB82-3B34CCB51DC8}">
      <dgm:prSet/>
      <dgm:spPr/>
      <dgm:t>
        <a:bodyPr/>
        <a:lstStyle/>
        <a:p>
          <a:endParaRPr lang="en-GB"/>
        </a:p>
      </dgm:t>
    </dgm:pt>
    <dgm:pt modelId="{3DD59656-88BB-440D-9590-3FC68642AB8C}">
      <dgm:prSet/>
      <dgm:spPr/>
      <dgm:t>
        <a:bodyPr/>
        <a:lstStyle/>
        <a:p>
          <a:pPr rtl="0"/>
          <a:r>
            <a:rPr lang="en-GB" dirty="0"/>
            <a:t>within 7 – 30 days</a:t>
          </a:r>
        </a:p>
      </dgm:t>
    </dgm:pt>
    <dgm:pt modelId="{80EA932B-E5EE-4F90-A5B5-5EEF4AB82CCC}" type="parTrans" cxnId="{93B812FE-CF32-425D-ABBF-0DDA72252BD1}">
      <dgm:prSet/>
      <dgm:spPr/>
      <dgm:t>
        <a:bodyPr/>
        <a:lstStyle/>
        <a:p>
          <a:endParaRPr lang="en-GB"/>
        </a:p>
      </dgm:t>
    </dgm:pt>
    <dgm:pt modelId="{E1179CF0-BC5E-4BED-9CE2-5303F7BFF26F}" type="sibTrans" cxnId="{93B812FE-CF32-425D-ABBF-0DDA72252BD1}">
      <dgm:prSet/>
      <dgm:spPr/>
      <dgm:t>
        <a:bodyPr/>
        <a:lstStyle/>
        <a:p>
          <a:endParaRPr lang="en-GB"/>
        </a:p>
      </dgm:t>
    </dgm:pt>
    <dgm:pt modelId="{D2363A0A-39C5-46ED-A6E1-82B47E1940D9}">
      <dgm:prSet/>
      <dgm:spPr/>
      <dgm:t>
        <a:bodyPr/>
        <a:lstStyle/>
        <a:p>
          <a:pPr rtl="0"/>
          <a:r>
            <a:rPr lang="en-GB" dirty="0"/>
            <a:t>Show cause u/s.148A</a:t>
          </a:r>
        </a:p>
      </dgm:t>
    </dgm:pt>
    <dgm:pt modelId="{E3B6DF0F-B064-450E-B3BD-12B1FBA03C08}" type="parTrans" cxnId="{EFF62308-534C-4CFC-9B92-A5065D649799}">
      <dgm:prSet/>
      <dgm:spPr/>
      <dgm:t>
        <a:bodyPr/>
        <a:lstStyle/>
        <a:p>
          <a:endParaRPr lang="en-GB"/>
        </a:p>
      </dgm:t>
    </dgm:pt>
    <dgm:pt modelId="{EB71D38A-2A5C-4B14-BD3C-586991A12C2B}" type="sibTrans" cxnId="{EFF62308-534C-4CFC-9B92-A5065D649799}">
      <dgm:prSet/>
      <dgm:spPr/>
      <dgm:t>
        <a:bodyPr/>
        <a:lstStyle/>
        <a:p>
          <a:endParaRPr lang="en-GB"/>
        </a:p>
      </dgm:t>
    </dgm:pt>
    <dgm:pt modelId="{312FD75F-42C3-41B3-A860-A22701F95980}">
      <dgm:prSet/>
      <dgm:spPr/>
      <dgm:t>
        <a:bodyPr/>
        <a:lstStyle/>
        <a:p>
          <a:pPr rtl="0"/>
          <a:r>
            <a:rPr lang="en-GB" dirty="0"/>
            <a:t>S.148A(d)</a:t>
          </a:r>
        </a:p>
      </dgm:t>
    </dgm:pt>
    <dgm:pt modelId="{42392930-BC27-467C-8151-679352087A91}" type="parTrans" cxnId="{B6AA5D54-9E96-4A03-ABD7-68E8BC5EFFA8}">
      <dgm:prSet/>
      <dgm:spPr/>
      <dgm:t>
        <a:bodyPr/>
        <a:lstStyle/>
        <a:p>
          <a:endParaRPr lang="en-GB"/>
        </a:p>
      </dgm:t>
    </dgm:pt>
    <dgm:pt modelId="{10CE55AC-8B04-4034-866A-F89044343700}" type="sibTrans" cxnId="{B6AA5D54-9E96-4A03-ABD7-68E8BC5EFFA8}">
      <dgm:prSet/>
      <dgm:spPr/>
      <dgm:t>
        <a:bodyPr/>
        <a:lstStyle/>
        <a:p>
          <a:endParaRPr lang="en-GB"/>
        </a:p>
      </dgm:t>
    </dgm:pt>
    <dgm:pt modelId="{6659CEEE-FFF7-42DE-8A46-0BBF4F7C4A56}">
      <dgm:prSet/>
      <dgm:spPr/>
      <dgm:t>
        <a:bodyPr/>
        <a:lstStyle/>
        <a:p>
          <a:pPr rtl="0"/>
          <a:r>
            <a:rPr lang="en-GB" dirty="0"/>
            <a:t>Notice u/s 148</a:t>
          </a:r>
        </a:p>
      </dgm:t>
    </dgm:pt>
    <dgm:pt modelId="{A3065D35-4E43-4C0A-AE49-AD4C2DA48DC8}" type="parTrans" cxnId="{B57065D1-1E53-4D0F-9FF6-13D450C1BC0C}">
      <dgm:prSet/>
      <dgm:spPr/>
      <dgm:t>
        <a:bodyPr/>
        <a:lstStyle/>
        <a:p>
          <a:endParaRPr lang="en-GB"/>
        </a:p>
      </dgm:t>
    </dgm:pt>
    <dgm:pt modelId="{02E2CFBD-9568-4196-8E5E-FDDE2CC16698}" type="sibTrans" cxnId="{B57065D1-1E53-4D0F-9FF6-13D450C1BC0C}">
      <dgm:prSet/>
      <dgm:spPr/>
      <dgm:t>
        <a:bodyPr/>
        <a:lstStyle/>
        <a:p>
          <a:endParaRPr lang="en-GB"/>
        </a:p>
      </dgm:t>
    </dgm:pt>
    <dgm:pt modelId="{3A50995C-0314-4F66-A07F-249AD0715AA7}">
      <dgm:prSet/>
      <dgm:spPr/>
      <dgm:t>
        <a:bodyPr/>
        <a:lstStyle/>
        <a:p>
          <a:pPr rtl="0"/>
          <a:r>
            <a:rPr lang="en-GB" dirty="0"/>
            <a:t>in response to S.148</a:t>
          </a:r>
        </a:p>
      </dgm:t>
    </dgm:pt>
    <dgm:pt modelId="{D0A557F2-CD6F-4210-B301-56093B8ADA2F}" type="parTrans" cxnId="{0B8C5681-960B-4640-9C4C-7816F9A9DFF3}">
      <dgm:prSet/>
      <dgm:spPr/>
      <dgm:t>
        <a:bodyPr/>
        <a:lstStyle/>
        <a:p>
          <a:endParaRPr lang="en-GB"/>
        </a:p>
      </dgm:t>
    </dgm:pt>
    <dgm:pt modelId="{B3C3CBC9-1F58-40F5-A448-5809843C4693}" type="sibTrans" cxnId="{0B8C5681-960B-4640-9C4C-7816F9A9DFF3}">
      <dgm:prSet/>
      <dgm:spPr/>
      <dgm:t>
        <a:bodyPr/>
        <a:lstStyle/>
        <a:p>
          <a:endParaRPr lang="en-GB"/>
        </a:p>
      </dgm:t>
    </dgm:pt>
    <dgm:pt modelId="{C6DF071C-0234-46A6-87AB-F32775A1C55B}" type="pres">
      <dgm:prSet presAssocID="{5E00CF4A-F726-4DD9-BB62-0BA30915D8F8}" presName="Name0" presStyleCnt="0">
        <dgm:presLayoutVars>
          <dgm:dir/>
          <dgm:animLvl val="lvl"/>
          <dgm:resizeHandles val="exact"/>
        </dgm:presLayoutVars>
      </dgm:prSet>
      <dgm:spPr/>
      <dgm:t>
        <a:bodyPr/>
        <a:lstStyle/>
        <a:p>
          <a:endParaRPr lang="en-GB"/>
        </a:p>
      </dgm:t>
    </dgm:pt>
    <dgm:pt modelId="{3F7B354D-9A6C-4F9B-BC89-560BC9915FA9}" type="pres">
      <dgm:prSet presAssocID="{5E00CF4A-F726-4DD9-BB62-0BA30915D8F8}" presName="tSp" presStyleCnt="0"/>
      <dgm:spPr/>
    </dgm:pt>
    <dgm:pt modelId="{CC8A0921-334B-417C-87B8-ED6B3294AE90}" type="pres">
      <dgm:prSet presAssocID="{5E00CF4A-F726-4DD9-BB62-0BA30915D8F8}" presName="bSp" presStyleCnt="0"/>
      <dgm:spPr/>
    </dgm:pt>
    <dgm:pt modelId="{EE90EEBF-98BD-43B6-AC78-FDD73A83F5E7}" type="pres">
      <dgm:prSet presAssocID="{5E00CF4A-F726-4DD9-BB62-0BA30915D8F8}" presName="process" presStyleCnt="0"/>
      <dgm:spPr/>
    </dgm:pt>
    <dgm:pt modelId="{336632FE-4309-432B-BDC3-3CA144A19B11}" type="pres">
      <dgm:prSet presAssocID="{B8304E53-50D9-4F36-AA9B-573D021B2ABB}" presName="composite1" presStyleCnt="0"/>
      <dgm:spPr/>
    </dgm:pt>
    <dgm:pt modelId="{FC359355-B8EE-41DE-904E-DDD85FE7CB6D}" type="pres">
      <dgm:prSet presAssocID="{B8304E53-50D9-4F36-AA9B-573D021B2ABB}" presName="dummyNode1" presStyleLbl="node1" presStyleIdx="0" presStyleCnt="4"/>
      <dgm:spPr/>
    </dgm:pt>
    <dgm:pt modelId="{C8377D13-4C43-40A3-9509-03BA28F3E693}" type="pres">
      <dgm:prSet presAssocID="{B8304E53-50D9-4F36-AA9B-573D021B2ABB}" presName="childNode1" presStyleLbl="bgAcc1" presStyleIdx="0" presStyleCnt="4">
        <dgm:presLayoutVars>
          <dgm:bulletEnabled val="1"/>
        </dgm:presLayoutVars>
      </dgm:prSet>
      <dgm:spPr/>
      <dgm:t>
        <a:bodyPr/>
        <a:lstStyle/>
        <a:p>
          <a:endParaRPr lang="en-GB"/>
        </a:p>
      </dgm:t>
    </dgm:pt>
    <dgm:pt modelId="{BABC46E2-D8EE-470B-805F-E2A3F7DE5438}" type="pres">
      <dgm:prSet presAssocID="{B8304E53-50D9-4F36-AA9B-573D021B2ABB}" presName="childNode1tx" presStyleLbl="bgAcc1" presStyleIdx="0" presStyleCnt="4">
        <dgm:presLayoutVars>
          <dgm:bulletEnabled val="1"/>
        </dgm:presLayoutVars>
      </dgm:prSet>
      <dgm:spPr/>
      <dgm:t>
        <a:bodyPr/>
        <a:lstStyle/>
        <a:p>
          <a:endParaRPr lang="en-GB"/>
        </a:p>
      </dgm:t>
    </dgm:pt>
    <dgm:pt modelId="{3523644B-7FFC-4F7C-A28A-22CC2A8D04F6}" type="pres">
      <dgm:prSet presAssocID="{B8304E53-50D9-4F36-AA9B-573D021B2ABB}" presName="parentNode1" presStyleLbl="node1" presStyleIdx="0" presStyleCnt="4">
        <dgm:presLayoutVars>
          <dgm:chMax val="1"/>
          <dgm:bulletEnabled val="1"/>
        </dgm:presLayoutVars>
      </dgm:prSet>
      <dgm:spPr/>
      <dgm:t>
        <a:bodyPr/>
        <a:lstStyle/>
        <a:p>
          <a:endParaRPr lang="en-GB"/>
        </a:p>
      </dgm:t>
    </dgm:pt>
    <dgm:pt modelId="{7C8D74B1-9D4B-421F-A270-4AD46E04EAED}" type="pres">
      <dgm:prSet presAssocID="{B8304E53-50D9-4F36-AA9B-573D021B2ABB}" presName="connSite1" presStyleCnt="0"/>
      <dgm:spPr/>
    </dgm:pt>
    <dgm:pt modelId="{48572702-BF04-4D2B-AE7C-FC589C0DBEF7}" type="pres">
      <dgm:prSet presAssocID="{FA782486-9008-48AD-B4AA-D9DA06CE4D19}" presName="Name9" presStyleLbl="sibTrans2D1" presStyleIdx="0" presStyleCnt="3"/>
      <dgm:spPr/>
      <dgm:t>
        <a:bodyPr/>
        <a:lstStyle/>
        <a:p>
          <a:endParaRPr lang="en-GB"/>
        </a:p>
      </dgm:t>
    </dgm:pt>
    <dgm:pt modelId="{B32615E6-968E-45CA-95BA-FA95DB31C93C}" type="pres">
      <dgm:prSet presAssocID="{5B496BB9-B386-4094-8EDB-9428AA261154}" presName="composite2" presStyleCnt="0"/>
      <dgm:spPr/>
    </dgm:pt>
    <dgm:pt modelId="{083E4738-D6D7-43D0-8349-C143C46146CD}" type="pres">
      <dgm:prSet presAssocID="{5B496BB9-B386-4094-8EDB-9428AA261154}" presName="dummyNode2" presStyleLbl="node1" presStyleIdx="0" presStyleCnt="4"/>
      <dgm:spPr/>
    </dgm:pt>
    <dgm:pt modelId="{53ED280B-9363-4D89-A402-A6E384F766D7}" type="pres">
      <dgm:prSet presAssocID="{5B496BB9-B386-4094-8EDB-9428AA261154}" presName="childNode2" presStyleLbl="bgAcc1" presStyleIdx="1" presStyleCnt="4">
        <dgm:presLayoutVars>
          <dgm:bulletEnabled val="1"/>
        </dgm:presLayoutVars>
      </dgm:prSet>
      <dgm:spPr/>
      <dgm:t>
        <a:bodyPr/>
        <a:lstStyle/>
        <a:p>
          <a:endParaRPr lang="en-GB"/>
        </a:p>
      </dgm:t>
    </dgm:pt>
    <dgm:pt modelId="{0D052F81-10E6-4D2C-8F4F-C0737766BB6D}" type="pres">
      <dgm:prSet presAssocID="{5B496BB9-B386-4094-8EDB-9428AA261154}" presName="childNode2tx" presStyleLbl="bgAcc1" presStyleIdx="1" presStyleCnt="4">
        <dgm:presLayoutVars>
          <dgm:bulletEnabled val="1"/>
        </dgm:presLayoutVars>
      </dgm:prSet>
      <dgm:spPr/>
      <dgm:t>
        <a:bodyPr/>
        <a:lstStyle/>
        <a:p>
          <a:endParaRPr lang="en-GB"/>
        </a:p>
      </dgm:t>
    </dgm:pt>
    <dgm:pt modelId="{F2CBF6DB-B797-45E1-8526-091CBDD5B648}" type="pres">
      <dgm:prSet presAssocID="{5B496BB9-B386-4094-8EDB-9428AA261154}" presName="parentNode2" presStyleLbl="node1" presStyleIdx="1" presStyleCnt="4">
        <dgm:presLayoutVars>
          <dgm:chMax val="0"/>
          <dgm:bulletEnabled val="1"/>
        </dgm:presLayoutVars>
      </dgm:prSet>
      <dgm:spPr/>
      <dgm:t>
        <a:bodyPr/>
        <a:lstStyle/>
        <a:p>
          <a:endParaRPr lang="en-GB"/>
        </a:p>
      </dgm:t>
    </dgm:pt>
    <dgm:pt modelId="{F847AF86-3757-42F4-946A-4E6CFA94079A}" type="pres">
      <dgm:prSet presAssocID="{5B496BB9-B386-4094-8EDB-9428AA261154}" presName="connSite2" presStyleCnt="0"/>
      <dgm:spPr/>
    </dgm:pt>
    <dgm:pt modelId="{87D86D96-9E64-4AE9-915B-F026B2E43D7B}" type="pres">
      <dgm:prSet presAssocID="{25C61D3B-66FF-4D29-AB3C-FC026A6932F3}" presName="Name18" presStyleLbl="sibTrans2D1" presStyleIdx="1" presStyleCnt="3"/>
      <dgm:spPr/>
      <dgm:t>
        <a:bodyPr/>
        <a:lstStyle/>
        <a:p>
          <a:endParaRPr lang="en-GB"/>
        </a:p>
      </dgm:t>
    </dgm:pt>
    <dgm:pt modelId="{A8BA4F71-62E7-4113-98DF-05CE67D4A87C}" type="pres">
      <dgm:prSet presAssocID="{04FE4ECE-2328-4FAA-B880-1089508CB5DA}" presName="composite1" presStyleCnt="0"/>
      <dgm:spPr/>
    </dgm:pt>
    <dgm:pt modelId="{D625F75D-946A-4138-A2FA-1C4B5CEADF9A}" type="pres">
      <dgm:prSet presAssocID="{04FE4ECE-2328-4FAA-B880-1089508CB5DA}" presName="dummyNode1" presStyleLbl="node1" presStyleIdx="1" presStyleCnt="4"/>
      <dgm:spPr/>
    </dgm:pt>
    <dgm:pt modelId="{2A1B93A5-D69A-4163-A7A3-A323BEBDB724}" type="pres">
      <dgm:prSet presAssocID="{04FE4ECE-2328-4FAA-B880-1089508CB5DA}" presName="childNode1" presStyleLbl="bgAcc1" presStyleIdx="2" presStyleCnt="4">
        <dgm:presLayoutVars>
          <dgm:bulletEnabled val="1"/>
        </dgm:presLayoutVars>
      </dgm:prSet>
      <dgm:spPr/>
      <dgm:t>
        <a:bodyPr/>
        <a:lstStyle/>
        <a:p>
          <a:endParaRPr lang="en-GB"/>
        </a:p>
      </dgm:t>
    </dgm:pt>
    <dgm:pt modelId="{692CCCFB-4C8F-44A2-AAD8-C39759DF7613}" type="pres">
      <dgm:prSet presAssocID="{04FE4ECE-2328-4FAA-B880-1089508CB5DA}" presName="childNode1tx" presStyleLbl="bgAcc1" presStyleIdx="2" presStyleCnt="4">
        <dgm:presLayoutVars>
          <dgm:bulletEnabled val="1"/>
        </dgm:presLayoutVars>
      </dgm:prSet>
      <dgm:spPr/>
      <dgm:t>
        <a:bodyPr/>
        <a:lstStyle/>
        <a:p>
          <a:endParaRPr lang="en-GB"/>
        </a:p>
      </dgm:t>
    </dgm:pt>
    <dgm:pt modelId="{8DEA310F-9930-41BD-AC65-4A51A4940622}" type="pres">
      <dgm:prSet presAssocID="{04FE4ECE-2328-4FAA-B880-1089508CB5DA}" presName="parentNode1" presStyleLbl="node1" presStyleIdx="2" presStyleCnt="4">
        <dgm:presLayoutVars>
          <dgm:chMax val="1"/>
          <dgm:bulletEnabled val="1"/>
        </dgm:presLayoutVars>
      </dgm:prSet>
      <dgm:spPr/>
      <dgm:t>
        <a:bodyPr/>
        <a:lstStyle/>
        <a:p>
          <a:endParaRPr lang="en-GB"/>
        </a:p>
      </dgm:t>
    </dgm:pt>
    <dgm:pt modelId="{EF2A4D2B-8D7D-4D3D-AC07-DEDB83D5E093}" type="pres">
      <dgm:prSet presAssocID="{04FE4ECE-2328-4FAA-B880-1089508CB5DA}" presName="connSite1" presStyleCnt="0"/>
      <dgm:spPr/>
    </dgm:pt>
    <dgm:pt modelId="{4E6AFC0C-456B-470A-B877-DE75115B5BD3}" type="pres">
      <dgm:prSet presAssocID="{A1B2F6B0-ED8E-44B2-B315-6F027FC52A9F}" presName="Name9" presStyleLbl="sibTrans2D1" presStyleIdx="2" presStyleCnt="3"/>
      <dgm:spPr/>
      <dgm:t>
        <a:bodyPr/>
        <a:lstStyle/>
        <a:p>
          <a:endParaRPr lang="en-GB"/>
        </a:p>
      </dgm:t>
    </dgm:pt>
    <dgm:pt modelId="{B6033E7C-8E05-40FD-A6F1-154F4B534892}" type="pres">
      <dgm:prSet presAssocID="{56DACA06-9E46-42E2-8A98-A3D794C61642}" presName="composite2" presStyleCnt="0"/>
      <dgm:spPr/>
    </dgm:pt>
    <dgm:pt modelId="{5A1CFC46-8A4D-4F22-924B-82008B405BDA}" type="pres">
      <dgm:prSet presAssocID="{56DACA06-9E46-42E2-8A98-A3D794C61642}" presName="dummyNode2" presStyleLbl="node1" presStyleIdx="2" presStyleCnt="4"/>
      <dgm:spPr/>
    </dgm:pt>
    <dgm:pt modelId="{53382A71-6940-4922-BEFB-1ECE5D210917}" type="pres">
      <dgm:prSet presAssocID="{56DACA06-9E46-42E2-8A98-A3D794C61642}" presName="childNode2" presStyleLbl="bgAcc1" presStyleIdx="3" presStyleCnt="4">
        <dgm:presLayoutVars>
          <dgm:bulletEnabled val="1"/>
        </dgm:presLayoutVars>
      </dgm:prSet>
      <dgm:spPr/>
      <dgm:t>
        <a:bodyPr/>
        <a:lstStyle/>
        <a:p>
          <a:endParaRPr lang="en-GB"/>
        </a:p>
      </dgm:t>
    </dgm:pt>
    <dgm:pt modelId="{AC012039-EC47-4F80-86B2-7C736DAC06FC}" type="pres">
      <dgm:prSet presAssocID="{56DACA06-9E46-42E2-8A98-A3D794C61642}" presName="childNode2tx" presStyleLbl="bgAcc1" presStyleIdx="3" presStyleCnt="4">
        <dgm:presLayoutVars>
          <dgm:bulletEnabled val="1"/>
        </dgm:presLayoutVars>
      </dgm:prSet>
      <dgm:spPr/>
      <dgm:t>
        <a:bodyPr/>
        <a:lstStyle/>
        <a:p>
          <a:endParaRPr lang="en-GB"/>
        </a:p>
      </dgm:t>
    </dgm:pt>
    <dgm:pt modelId="{12A7B8FB-A9EC-4CA8-8332-283E3E04DB66}" type="pres">
      <dgm:prSet presAssocID="{56DACA06-9E46-42E2-8A98-A3D794C61642}" presName="parentNode2" presStyleLbl="node1" presStyleIdx="3" presStyleCnt="4">
        <dgm:presLayoutVars>
          <dgm:chMax val="0"/>
          <dgm:bulletEnabled val="1"/>
        </dgm:presLayoutVars>
      </dgm:prSet>
      <dgm:spPr/>
      <dgm:t>
        <a:bodyPr/>
        <a:lstStyle/>
        <a:p>
          <a:endParaRPr lang="en-GB"/>
        </a:p>
      </dgm:t>
    </dgm:pt>
    <dgm:pt modelId="{0608C86A-B0F4-455F-8144-4DFE54AA8CE1}" type="pres">
      <dgm:prSet presAssocID="{56DACA06-9E46-42E2-8A98-A3D794C61642}" presName="connSite2" presStyleCnt="0"/>
      <dgm:spPr/>
    </dgm:pt>
  </dgm:ptLst>
  <dgm:cxnLst>
    <dgm:cxn modelId="{393486DC-4584-4B99-B61A-D40A26B049B1}" type="presOf" srcId="{B8304E53-50D9-4F36-AA9B-573D021B2ABB}" destId="{3523644B-7FFC-4F7C-A28A-22CC2A8D04F6}" srcOrd="0" destOrd="0" presId="urn:microsoft.com/office/officeart/2005/8/layout/hProcess4"/>
    <dgm:cxn modelId="{8211FCB2-AC20-453C-A137-4C2EB52EB4CC}" type="presOf" srcId="{3DD59656-88BB-440D-9590-3FC68642AB8C}" destId="{0D052F81-10E6-4D2C-8F4F-C0737766BB6D}" srcOrd="1" destOrd="0" presId="urn:microsoft.com/office/officeart/2005/8/layout/hProcess4"/>
    <dgm:cxn modelId="{22BB41D6-B3D0-4736-B6FC-83F0130C3AA7}" srcId="{5E00CF4A-F726-4DD9-BB62-0BA30915D8F8}" destId="{B8304E53-50D9-4F36-AA9B-573D021B2ABB}" srcOrd="0" destOrd="0" parTransId="{9E94D4BC-6D5E-4623-B352-96BF449B29AA}" sibTransId="{FA782486-9008-48AD-B4AA-D9DA06CE4D19}"/>
    <dgm:cxn modelId="{31ED8C16-3784-448F-AF2E-33437C81F52E}" type="presOf" srcId="{6659CEEE-FFF7-42DE-8A46-0BBF4F7C4A56}" destId="{692CCCFB-4C8F-44A2-AAD8-C39759DF7613}" srcOrd="1" destOrd="1" presId="urn:microsoft.com/office/officeart/2005/8/layout/hProcess4"/>
    <dgm:cxn modelId="{221F1ECE-64D9-451E-9317-FE20055D0A68}" type="presOf" srcId="{A1B2F6B0-ED8E-44B2-B315-6F027FC52A9F}" destId="{4E6AFC0C-456B-470A-B877-DE75115B5BD3}" srcOrd="0" destOrd="0" presId="urn:microsoft.com/office/officeart/2005/8/layout/hProcess4"/>
    <dgm:cxn modelId="{4561ACFB-395A-485F-9E76-655E5474682B}" type="presOf" srcId="{6659CEEE-FFF7-42DE-8A46-0BBF4F7C4A56}" destId="{2A1B93A5-D69A-4163-A7A3-A323BEBDB724}" srcOrd="0" destOrd="1" presId="urn:microsoft.com/office/officeart/2005/8/layout/hProcess4"/>
    <dgm:cxn modelId="{5F568A19-078C-4CCA-BC11-BBE76591509D}" type="presOf" srcId="{56DACA06-9E46-42E2-8A98-A3D794C61642}" destId="{12A7B8FB-A9EC-4CA8-8332-283E3E04DB66}" srcOrd="0" destOrd="0" presId="urn:microsoft.com/office/officeart/2005/8/layout/hProcess4"/>
    <dgm:cxn modelId="{4987F82E-F8CD-4C13-B3EF-7888F88C0C9B}" type="presOf" srcId="{5B496BB9-B386-4094-8EDB-9428AA261154}" destId="{F2CBF6DB-B797-45E1-8526-091CBDD5B648}" srcOrd="0" destOrd="0" presId="urn:microsoft.com/office/officeart/2005/8/layout/hProcess4"/>
    <dgm:cxn modelId="{C22BD044-A405-4756-B9F8-40AE609D06B3}" type="presOf" srcId="{3A50995C-0314-4F66-A07F-249AD0715AA7}" destId="{AC012039-EC47-4F80-86B2-7C736DAC06FC}" srcOrd="1" destOrd="0" presId="urn:microsoft.com/office/officeart/2005/8/layout/hProcess4"/>
    <dgm:cxn modelId="{8F19C2CD-9BEC-4E74-91D1-96246D8B06A5}" type="presOf" srcId="{3A50995C-0314-4F66-A07F-249AD0715AA7}" destId="{53382A71-6940-4922-BEFB-1ECE5D210917}" srcOrd="0" destOrd="0" presId="urn:microsoft.com/office/officeart/2005/8/layout/hProcess4"/>
    <dgm:cxn modelId="{6F537676-AE86-455A-AF99-884A02076AC1}" srcId="{5E00CF4A-F726-4DD9-BB62-0BA30915D8F8}" destId="{04FE4ECE-2328-4FAA-B880-1089508CB5DA}" srcOrd="2" destOrd="0" parTransId="{4670C8AB-9A61-41AE-A09B-99D5C3545342}" sibTransId="{A1B2F6B0-ED8E-44B2-B315-6F027FC52A9F}"/>
    <dgm:cxn modelId="{B25A9040-6413-4163-B037-51ADDB80EEFF}" type="presOf" srcId="{5E00CF4A-F726-4DD9-BB62-0BA30915D8F8}" destId="{C6DF071C-0234-46A6-87AB-F32775A1C55B}" srcOrd="0" destOrd="0" presId="urn:microsoft.com/office/officeart/2005/8/layout/hProcess4"/>
    <dgm:cxn modelId="{2A309B08-2950-47A9-AE03-F6E1C6609F5A}" type="presOf" srcId="{D2363A0A-39C5-46ED-A6E1-82B47E1940D9}" destId="{BABC46E2-D8EE-470B-805F-E2A3F7DE5438}" srcOrd="1" destOrd="0" presId="urn:microsoft.com/office/officeart/2005/8/layout/hProcess4"/>
    <dgm:cxn modelId="{93B812FE-CF32-425D-ABBF-0DDA72252BD1}" srcId="{5B496BB9-B386-4094-8EDB-9428AA261154}" destId="{3DD59656-88BB-440D-9590-3FC68642AB8C}" srcOrd="0" destOrd="0" parTransId="{80EA932B-E5EE-4F90-A5B5-5EEF4AB82CCC}" sibTransId="{E1179CF0-BC5E-4BED-9CE2-5303F7BFF26F}"/>
    <dgm:cxn modelId="{B6AA5D54-9E96-4A03-ABD7-68E8BC5EFFA8}" srcId="{04FE4ECE-2328-4FAA-B880-1089508CB5DA}" destId="{312FD75F-42C3-41B3-A860-A22701F95980}" srcOrd="0" destOrd="0" parTransId="{42392930-BC27-467C-8151-679352087A91}" sibTransId="{10CE55AC-8B04-4034-866A-F89044343700}"/>
    <dgm:cxn modelId="{A9DBCF34-F084-4A83-B904-37DD72962080}" srcId="{5E00CF4A-F726-4DD9-BB62-0BA30915D8F8}" destId="{5B496BB9-B386-4094-8EDB-9428AA261154}" srcOrd="1" destOrd="0" parTransId="{0CF0FE39-BC0F-4A23-BCBD-57447B123768}" sibTransId="{25C61D3B-66FF-4D29-AB3C-FC026A6932F3}"/>
    <dgm:cxn modelId="{D0C1A8B9-468A-41A2-9F8A-B26DE90D96E5}" type="presOf" srcId="{D2363A0A-39C5-46ED-A6E1-82B47E1940D9}" destId="{C8377D13-4C43-40A3-9509-03BA28F3E693}" srcOrd="0" destOrd="0" presId="urn:microsoft.com/office/officeart/2005/8/layout/hProcess4"/>
    <dgm:cxn modelId="{F75984D3-DC08-4F61-9C63-615EECD6F467}" type="presOf" srcId="{312FD75F-42C3-41B3-A860-A22701F95980}" destId="{692CCCFB-4C8F-44A2-AAD8-C39759DF7613}" srcOrd="1" destOrd="0" presId="urn:microsoft.com/office/officeart/2005/8/layout/hProcess4"/>
    <dgm:cxn modelId="{D98B9FD7-4E65-4133-9071-9E7547844030}" type="presOf" srcId="{25C61D3B-66FF-4D29-AB3C-FC026A6932F3}" destId="{87D86D96-9E64-4AE9-915B-F026B2E43D7B}" srcOrd="0" destOrd="0" presId="urn:microsoft.com/office/officeart/2005/8/layout/hProcess4"/>
    <dgm:cxn modelId="{46797A5F-5AA5-49A1-8020-D7D73A1C8D8A}" type="presOf" srcId="{FA782486-9008-48AD-B4AA-D9DA06CE4D19}" destId="{48572702-BF04-4D2B-AE7C-FC589C0DBEF7}" srcOrd="0" destOrd="0" presId="urn:microsoft.com/office/officeart/2005/8/layout/hProcess4"/>
    <dgm:cxn modelId="{213906B6-3F52-4CA6-8954-01830E347E68}" type="presOf" srcId="{312FD75F-42C3-41B3-A860-A22701F95980}" destId="{2A1B93A5-D69A-4163-A7A3-A323BEBDB724}" srcOrd="0" destOrd="0" presId="urn:microsoft.com/office/officeart/2005/8/layout/hProcess4"/>
    <dgm:cxn modelId="{79083209-84CF-4F80-A0F9-C94DD41D2A2B}" type="presOf" srcId="{3DD59656-88BB-440D-9590-3FC68642AB8C}" destId="{53ED280B-9363-4D89-A402-A6E384F766D7}" srcOrd="0" destOrd="0" presId="urn:microsoft.com/office/officeart/2005/8/layout/hProcess4"/>
    <dgm:cxn modelId="{B57065D1-1E53-4D0F-9FF6-13D450C1BC0C}" srcId="{04FE4ECE-2328-4FAA-B880-1089508CB5DA}" destId="{6659CEEE-FFF7-42DE-8A46-0BBF4F7C4A56}" srcOrd="1" destOrd="0" parTransId="{A3065D35-4E43-4C0A-AE49-AD4C2DA48DC8}" sibTransId="{02E2CFBD-9568-4196-8E5E-FDDE2CC16698}"/>
    <dgm:cxn modelId="{651FF0B5-6CAD-4A85-AB82-3B34CCB51DC8}" srcId="{5E00CF4A-F726-4DD9-BB62-0BA30915D8F8}" destId="{56DACA06-9E46-42E2-8A98-A3D794C61642}" srcOrd="3" destOrd="0" parTransId="{7C8980ED-0615-4894-8108-4C46C387D455}" sibTransId="{13C8EEF0-EB29-4450-84A6-3B0995578486}"/>
    <dgm:cxn modelId="{0B8C5681-960B-4640-9C4C-7816F9A9DFF3}" srcId="{56DACA06-9E46-42E2-8A98-A3D794C61642}" destId="{3A50995C-0314-4F66-A07F-249AD0715AA7}" srcOrd="0" destOrd="0" parTransId="{D0A557F2-CD6F-4210-B301-56093B8ADA2F}" sibTransId="{B3C3CBC9-1F58-40F5-A448-5809843C4693}"/>
    <dgm:cxn modelId="{3381D035-74AF-4315-BD84-E0E7940FAF1F}" type="presOf" srcId="{04FE4ECE-2328-4FAA-B880-1089508CB5DA}" destId="{8DEA310F-9930-41BD-AC65-4A51A4940622}" srcOrd="0" destOrd="0" presId="urn:microsoft.com/office/officeart/2005/8/layout/hProcess4"/>
    <dgm:cxn modelId="{EFF62308-534C-4CFC-9B92-A5065D649799}" srcId="{B8304E53-50D9-4F36-AA9B-573D021B2ABB}" destId="{D2363A0A-39C5-46ED-A6E1-82B47E1940D9}" srcOrd="0" destOrd="0" parTransId="{E3B6DF0F-B064-450E-B3BD-12B1FBA03C08}" sibTransId="{EB71D38A-2A5C-4B14-BD3C-586991A12C2B}"/>
    <dgm:cxn modelId="{2457DA3F-D2F2-4252-BEB8-668317F7366E}" type="presParOf" srcId="{C6DF071C-0234-46A6-87AB-F32775A1C55B}" destId="{3F7B354D-9A6C-4F9B-BC89-560BC9915FA9}" srcOrd="0" destOrd="0" presId="urn:microsoft.com/office/officeart/2005/8/layout/hProcess4"/>
    <dgm:cxn modelId="{32DF450F-FDEC-452C-855F-D5413A5274A9}" type="presParOf" srcId="{C6DF071C-0234-46A6-87AB-F32775A1C55B}" destId="{CC8A0921-334B-417C-87B8-ED6B3294AE90}" srcOrd="1" destOrd="0" presId="urn:microsoft.com/office/officeart/2005/8/layout/hProcess4"/>
    <dgm:cxn modelId="{85D7F1FC-7FCC-4AD3-BFF7-6F001EFD71B2}" type="presParOf" srcId="{C6DF071C-0234-46A6-87AB-F32775A1C55B}" destId="{EE90EEBF-98BD-43B6-AC78-FDD73A83F5E7}" srcOrd="2" destOrd="0" presId="urn:microsoft.com/office/officeart/2005/8/layout/hProcess4"/>
    <dgm:cxn modelId="{7158F110-9C56-4E97-91B6-BD5F7A82171C}" type="presParOf" srcId="{EE90EEBF-98BD-43B6-AC78-FDD73A83F5E7}" destId="{336632FE-4309-432B-BDC3-3CA144A19B11}" srcOrd="0" destOrd="0" presId="urn:microsoft.com/office/officeart/2005/8/layout/hProcess4"/>
    <dgm:cxn modelId="{58E1F146-F47B-485E-A800-E8BF0961D587}" type="presParOf" srcId="{336632FE-4309-432B-BDC3-3CA144A19B11}" destId="{FC359355-B8EE-41DE-904E-DDD85FE7CB6D}" srcOrd="0" destOrd="0" presId="urn:microsoft.com/office/officeart/2005/8/layout/hProcess4"/>
    <dgm:cxn modelId="{5A0538B3-41FF-42EF-8BBD-23606F3C0FEE}" type="presParOf" srcId="{336632FE-4309-432B-BDC3-3CA144A19B11}" destId="{C8377D13-4C43-40A3-9509-03BA28F3E693}" srcOrd="1" destOrd="0" presId="urn:microsoft.com/office/officeart/2005/8/layout/hProcess4"/>
    <dgm:cxn modelId="{BECC5A2B-D054-4C1C-A26C-FD9AB88B5E52}" type="presParOf" srcId="{336632FE-4309-432B-BDC3-3CA144A19B11}" destId="{BABC46E2-D8EE-470B-805F-E2A3F7DE5438}" srcOrd="2" destOrd="0" presId="urn:microsoft.com/office/officeart/2005/8/layout/hProcess4"/>
    <dgm:cxn modelId="{51CF739E-3296-4AAC-A5C6-DDAFE039D2E0}" type="presParOf" srcId="{336632FE-4309-432B-BDC3-3CA144A19B11}" destId="{3523644B-7FFC-4F7C-A28A-22CC2A8D04F6}" srcOrd="3" destOrd="0" presId="urn:microsoft.com/office/officeart/2005/8/layout/hProcess4"/>
    <dgm:cxn modelId="{9829E817-9EAB-4C43-A162-90FD41052CBF}" type="presParOf" srcId="{336632FE-4309-432B-BDC3-3CA144A19B11}" destId="{7C8D74B1-9D4B-421F-A270-4AD46E04EAED}" srcOrd="4" destOrd="0" presId="urn:microsoft.com/office/officeart/2005/8/layout/hProcess4"/>
    <dgm:cxn modelId="{70E0208D-4CB4-40E5-B1AC-D3B5CBC0DA72}" type="presParOf" srcId="{EE90EEBF-98BD-43B6-AC78-FDD73A83F5E7}" destId="{48572702-BF04-4D2B-AE7C-FC589C0DBEF7}" srcOrd="1" destOrd="0" presId="urn:microsoft.com/office/officeart/2005/8/layout/hProcess4"/>
    <dgm:cxn modelId="{CE71D938-6836-458D-A0EF-0239B2FC3391}" type="presParOf" srcId="{EE90EEBF-98BD-43B6-AC78-FDD73A83F5E7}" destId="{B32615E6-968E-45CA-95BA-FA95DB31C93C}" srcOrd="2" destOrd="0" presId="urn:microsoft.com/office/officeart/2005/8/layout/hProcess4"/>
    <dgm:cxn modelId="{B9A30DB9-E87B-4214-A615-9DD9D08A15E8}" type="presParOf" srcId="{B32615E6-968E-45CA-95BA-FA95DB31C93C}" destId="{083E4738-D6D7-43D0-8349-C143C46146CD}" srcOrd="0" destOrd="0" presId="urn:microsoft.com/office/officeart/2005/8/layout/hProcess4"/>
    <dgm:cxn modelId="{731A33CA-74B4-4DFA-9A63-7F1A793DF9AE}" type="presParOf" srcId="{B32615E6-968E-45CA-95BA-FA95DB31C93C}" destId="{53ED280B-9363-4D89-A402-A6E384F766D7}" srcOrd="1" destOrd="0" presId="urn:microsoft.com/office/officeart/2005/8/layout/hProcess4"/>
    <dgm:cxn modelId="{CF6EDFE9-49BA-44F3-AC3E-90BD585728B7}" type="presParOf" srcId="{B32615E6-968E-45CA-95BA-FA95DB31C93C}" destId="{0D052F81-10E6-4D2C-8F4F-C0737766BB6D}" srcOrd="2" destOrd="0" presId="urn:microsoft.com/office/officeart/2005/8/layout/hProcess4"/>
    <dgm:cxn modelId="{022D1C58-7600-4350-AC11-B2B54FBF04BD}" type="presParOf" srcId="{B32615E6-968E-45CA-95BA-FA95DB31C93C}" destId="{F2CBF6DB-B797-45E1-8526-091CBDD5B648}" srcOrd="3" destOrd="0" presId="urn:microsoft.com/office/officeart/2005/8/layout/hProcess4"/>
    <dgm:cxn modelId="{9BA5FC48-322A-4354-B79A-3BD40D1786DB}" type="presParOf" srcId="{B32615E6-968E-45CA-95BA-FA95DB31C93C}" destId="{F847AF86-3757-42F4-946A-4E6CFA94079A}" srcOrd="4" destOrd="0" presId="urn:microsoft.com/office/officeart/2005/8/layout/hProcess4"/>
    <dgm:cxn modelId="{7264327F-0916-4021-BD3D-9530EB3660C9}" type="presParOf" srcId="{EE90EEBF-98BD-43B6-AC78-FDD73A83F5E7}" destId="{87D86D96-9E64-4AE9-915B-F026B2E43D7B}" srcOrd="3" destOrd="0" presId="urn:microsoft.com/office/officeart/2005/8/layout/hProcess4"/>
    <dgm:cxn modelId="{7717E14A-3317-4666-8ACA-6A6E02B852C5}" type="presParOf" srcId="{EE90EEBF-98BD-43B6-AC78-FDD73A83F5E7}" destId="{A8BA4F71-62E7-4113-98DF-05CE67D4A87C}" srcOrd="4" destOrd="0" presId="urn:microsoft.com/office/officeart/2005/8/layout/hProcess4"/>
    <dgm:cxn modelId="{41EEEF7C-2C7D-4FCC-830C-1B881283A081}" type="presParOf" srcId="{A8BA4F71-62E7-4113-98DF-05CE67D4A87C}" destId="{D625F75D-946A-4138-A2FA-1C4B5CEADF9A}" srcOrd="0" destOrd="0" presId="urn:microsoft.com/office/officeart/2005/8/layout/hProcess4"/>
    <dgm:cxn modelId="{EA6D4037-9447-405D-999B-DF12A99BF714}" type="presParOf" srcId="{A8BA4F71-62E7-4113-98DF-05CE67D4A87C}" destId="{2A1B93A5-D69A-4163-A7A3-A323BEBDB724}" srcOrd="1" destOrd="0" presId="urn:microsoft.com/office/officeart/2005/8/layout/hProcess4"/>
    <dgm:cxn modelId="{367068AD-0CFA-439D-BF8B-C8B20A44399E}" type="presParOf" srcId="{A8BA4F71-62E7-4113-98DF-05CE67D4A87C}" destId="{692CCCFB-4C8F-44A2-AAD8-C39759DF7613}" srcOrd="2" destOrd="0" presId="urn:microsoft.com/office/officeart/2005/8/layout/hProcess4"/>
    <dgm:cxn modelId="{880537B6-8F4B-456B-ACC8-0DD20A18A3E5}" type="presParOf" srcId="{A8BA4F71-62E7-4113-98DF-05CE67D4A87C}" destId="{8DEA310F-9930-41BD-AC65-4A51A4940622}" srcOrd="3" destOrd="0" presId="urn:microsoft.com/office/officeart/2005/8/layout/hProcess4"/>
    <dgm:cxn modelId="{2EF7C3A0-2E8A-40F2-BC2C-CB7BDA08E549}" type="presParOf" srcId="{A8BA4F71-62E7-4113-98DF-05CE67D4A87C}" destId="{EF2A4D2B-8D7D-4D3D-AC07-DEDB83D5E093}" srcOrd="4" destOrd="0" presId="urn:microsoft.com/office/officeart/2005/8/layout/hProcess4"/>
    <dgm:cxn modelId="{9B049EE3-BC27-4E7D-98EC-D6D649A6F1A1}" type="presParOf" srcId="{EE90EEBF-98BD-43B6-AC78-FDD73A83F5E7}" destId="{4E6AFC0C-456B-470A-B877-DE75115B5BD3}" srcOrd="5" destOrd="0" presId="urn:microsoft.com/office/officeart/2005/8/layout/hProcess4"/>
    <dgm:cxn modelId="{8EE00432-5316-47E8-B842-B675ADAE287F}" type="presParOf" srcId="{EE90EEBF-98BD-43B6-AC78-FDD73A83F5E7}" destId="{B6033E7C-8E05-40FD-A6F1-154F4B534892}" srcOrd="6" destOrd="0" presId="urn:microsoft.com/office/officeart/2005/8/layout/hProcess4"/>
    <dgm:cxn modelId="{F977F2B6-49AB-4F7B-BE30-8EE569EAA486}" type="presParOf" srcId="{B6033E7C-8E05-40FD-A6F1-154F4B534892}" destId="{5A1CFC46-8A4D-4F22-924B-82008B405BDA}" srcOrd="0" destOrd="0" presId="urn:microsoft.com/office/officeart/2005/8/layout/hProcess4"/>
    <dgm:cxn modelId="{99B7CBAB-040E-427A-8B26-859ECF9896BE}" type="presParOf" srcId="{B6033E7C-8E05-40FD-A6F1-154F4B534892}" destId="{53382A71-6940-4922-BEFB-1ECE5D210917}" srcOrd="1" destOrd="0" presId="urn:microsoft.com/office/officeart/2005/8/layout/hProcess4"/>
    <dgm:cxn modelId="{943A2412-F943-49F7-AE6C-3BED93AB1AB8}" type="presParOf" srcId="{B6033E7C-8E05-40FD-A6F1-154F4B534892}" destId="{AC012039-EC47-4F80-86B2-7C736DAC06FC}" srcOrd="2" destOrd="0" presId="urn:microsoft.com/office/officeart/2005/8/layout/hProcess4"/>
    <dgm:cxn modelId="{0A84AEE9-79D7-4317-8DC1-F9F560B4D2A0}" type="presParOf" srcId="{B6033E7C-8E05-40FD-A6F1-154F4B534892}" destId="{12A7B8FB-A9EC-4CA8-8332-283E3E04DB66}" srcOrd="3" destOrd="0" presId="urn:microsoft.com/office/officeart/2005/8/layout/hProcess4"/>
    <dgm:cxn modelId="{F6AAB344-E26B-4591-AC45-670D84B07EB4}" type="presParOf" srcId="{B6033E7C-8E05-40FD-A6F1-154F4B534892}" destId="{0608C86A-B0F4-455F-8144-4DFE54AA8CE1}"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8B361D3-9860-404B-8ED4-4D15CA616C8A}"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GB"/>
        </a:p>
      </dgm:t>
    </dgm:pt>
    <dgm:pt modelId="{202808DD-419F-4F1D-BFCD-273092B3D9CD}">
      <dgm:prSet custT="1"/>
      <dgm:spPr/>
      <dgm:t>
        <a:bodyPr/>
        <a:lstStyle/>
        <a:p>
          <a:pPr rtl="0"/>
          <a:r>
            <a:rPr lang="en-GB" sz="1600" b="1" dirty="0">
              <a:latin typeface="Verdana" pitchFamily="34" charset="0"/>
              <a:ea typeface="Verdana" pitchFamily="34" charset="0"/>
            </a:rPr>
            <a:t>Return in response to Section 148 notice</a:t>
          </a:r>
        </a:p>
      </dgm:t>
    </dgm:pt>
    <dgm:pt modelId="{CB892A8F-D0DF-4ED6-B904-F7499F5E2ABB}" type="parTrans" cxnId="{6D3AEC3B-C289-4DA9-9756-A84D9713DB9D}">
      <dgm:prSet/>
      <dgm:spPr/>
      <dgm:t>
        <a:bodyPr/>
        <a:lstStyle/>
        <a:p>
          <a:endParaRPr lang="en-GB" b="1">
            <a:latin typeface="Verdana" pitchFamily="34" charset="0"/>
            <a:ea typeface="Verdana" pitchFamily="34" charset="0"/>
          </a:endParaRPr>
        </a:p>
      </dgm:t>
    </dgm:pt>
    <dgm:pt modelId="{BF15E1E7-2712-4DFD-857A-E10D2A77DE79}" type="sibTrans" cxnId="{6D3AEC3B-C289-4DA9-9756-A84D9713DB9D}">
      <dgm:prSet/>
      <dgm:spPr/>
      <dgm:t>
        <a:bodyPr/>
        <a:lstStyle/>
        <a:p>
          <a:endParaRPr lang="en-GB" b="1">
            <a:latin typeface="Verdana" pitchFamily="34" charset="0"/>
            <a:ea typeface="Verdana" pitchFamily="34" charset="0"/>
          </a:endParaRPr>
        </a:p>
      </dgm:t>
    </dgm:pt>
    <dgm:pt modelId="{2873F8A1-58CF-4E7E-952B-86713DC22402}">
      <dgm:prSet/>
      <dgm:spPr/>
      <dgm:t>
        <a:bodyPr/>
        <a:lstStyle/>
        <a:p>
          <a:pPr rtl="0"/>
          <a:r>
            <a:rPr lang="en-GB" b="1" dirty="0">
              <a:latin typeface="Verdana" pitchFamily="34" charset="0"/>
              <a:ea typeface="Verdana" pitchFamily="34" charset="0"/>
            </a:rPr>
            <a:t>Surrender deduction</a:t>
          </a:r>
        </a:p>
      </dgm:t>
    </dgm:pt>
    <dgm:pt modelId="{97EB99D5-AF7A-479A-85E7-09C41AEE4510}" type="parTrans" cxnId="{7FC2F35A-332C-4CE7-8432-B193BE510DD3}">
      <dgm:prSet/>
      <dgm:spPr/>
      <dgm:t>
        <a:bodyPr/>
        <a:lstStyle/>
        <a:p>
          <a:endParaRPr lang="en-GB" b="1">
            <a:latin typeface="Verdana" pitchFamily="34" charset="0"/>
            <a:ea typeface="Verdana" pitchFamily="34" charset="0"/>
          </a:endParaRPr>
        </a:p>
      </dgm:t>
    </dgm:pt>
    <dgm:pt modelId="{61E14FB4-842A-45CB-AE32-EF42E0477245}" type="sibTrans" cxnId="{7FC2F35A-332C-4CE7-8432-B193BE510DD3}">
      <dgm:prSet/>
      <dgm:spPr/>
      <dgm:t>
        <a:bodyPr/>
        <a:lstStyle/>
        <a:p>
          <a:endParaRPr lang="en-GB" b="1">
            <a:latin typeface="Verdana" pitchFamily="34" charset="0"/>
            <a:ea typeface="Verdana" pitchFamily="34" charset="0"/>
          </a:endParaRPr>
        </a:p>
      </dgm:t>
    </dgm:pt>
    <dgm:pt modelId="{DE655A44-7769-4071-A60E-BE292926020C}">
      <dgm:prSet/>
      <dgm:spPr/>
      <dgm:t>
        <a:bodyPr/>
        <a:lstStyle/>
        <a:p>
          <a:pPr rtl="0"/>
          <a:r>
            <a:rPr lang="en-GB" b="1" dirty="0">
              <a:latin typeface="Verdana" pitchFamily="34" charset="0"/>
              <a:ea typeface="Verdana" pitchFamily="34" charset="0"/>
            </a:rPr>
            <a:t>Tax 30%</a:t>
          </a:r>
        </a:p>
      </dgm:t>
    </dgm:pt>
    <dgm:pt modelId="{214E4201-42A7-42CA-82A4-16412BCCF35B}" type="parTrans" cxnId="{AA6D20F9-2A50-4ACF-B57C-80F48A6A5B75}">
      <dgm:prSet/>
      <dgm:spPr/>
      <dgm:t>
        <a:bodyPr/>
        <a:lstStyle/>
        <a:p>
          <a:endParaRPr lang="en-GB" b="1">
            <a:latin typeface="Verdana" pitchFamily="34" charset="0"/>
            <a:ea typeface="Verdana" pitchFamily="34" charset="0"/>
          </a:endParaRPr>
        </a:p>
      </dgm:t>
    </dgm:pt>
    <dgm:pt modelId="{C66DACD8-8739-49D7-9B9D-AE5D36ED653A}" type="sibTrans" cxnId="{AA6D20F9-2A50-4ACF-B57C-80F48A6A5B75}">
      <dgm:prSet/>
      <dgm:spPr/>
      <dgm:t>
        <a:bodyPr/>
        <a:lstStyle/>
        <a:p>
          <a:endParaRPr lang="en-GB" b="1">
            <a:latin typeface="Verdana" pitchFamily="34" charset="0"/>
            <a:ea typeface="Verdana" pitchFamily="34" charset="0"/>
          </a:endParaRPr>
        </a:p>
      </dgm:t>
    </dgm:pt>
    <dgm:pt modelId="{8525A71D-27EA-4929-A010-B41C9B135636}">
      <dgm:prSet/>
      <dgm:spPr/>
      <dgm:t>
        <a:bodyPr/>
        <a:lstStyle/>
        <a:p>
          <a:pPr rtl="0"/>
          <a:r>
            <a:rPr lang="en-GB" b="1" dirty="0">
              <a:latin typeface="Verdana" pitchFamily="34" charset="0"/>
              <a:ea typeface="Verdana" pitchFamily="34" charset="0"/>
            </a:rPr>
            <a:t>Interest @ 1% per month for 50 months</a:t>
          </a:r>
        </a:p>
      </dgm:t>
    </dgm:pt>
    <dgm:pt modelId="{7DABA9FC-5F30-4DB3-9915-FB8CCE7D8FFA}" type="parTrans" cxnId="{C0D98417-19C8-4162-A456-7B31A32451E4}">
      <dgm:prSet/>
      <dgm:spPr/>
      <dgm:t>
        <a:bodyPr/>
        <a:lstStyle/>
        <a:p>
          <a:endParaRPr lang="en-GB" b="1">
            <a:latin typeface="Verdana" pitchFamily="34" charset="0"/>
            <a:ea typeface="Verdana" pitchFamily="34" charset="0"/>
          </a:endParaRPr>
        </a:p>
      </dgm:t>
    </dgm:pt>
    <dgm:pt modelId="{29593292-2F88-49E4-BD6C-08ED93E0A5A8}" type="sibTrans" cxnId="{C0D98417-19C8-4162-A456-7B31A32451E4}">
      <dgm:prSet/>
      <dgm:spPr/>
      <dgm:t>
        <a:bodyPr/>
        <a:lstStyle/>
        <a:p>
          <a:endParaRPr lang="en-GB" b="1">
            <a:latin typeface="Verdana" pitchFamily="34" charset="0"/>
            <a:ea typeface="Verdana" pitchFamily="34" charset="0"/>
          </a:endParaRPr>
        </a:p>
      </dgm:t>
    </dgm:pt>
    <dgm:pt modelId="{FD70E56C-46A8-4C66-8340-077D289FD9B8}">
      <dgm:prSet/>
      <dgm:spPr/>
      <dgm:t>
        <a:bodyPr/>
        <a:lstStyle/>
        <a:p>
          <a:pPr rtl="0"/>
          <a:r>
            <a:rPr lang="en-GB" b="1" dirty="0">
              <a:latin typeface="Verdana" pitchFamily="34" charset="0"/>
              <a:ea typeface="Verdana" pitchFamily="34" charset="0"/>
            </a:rPr>
            <a:t>Penalty for misreporting @ 200% of tax</a:t>
          </a:r>
        </a:p>
      </dgm:t>
    </dgm:pt>
    <dgm:pt modelId="{BAF6B9B0-714F-4B69-B812-07DFFFD68B85}" type="parTrans" cxnId="{75506E8A-21D7-471B-B4F0-DEBBA81B29C0}">
      <dgm:prSet/>
      <dgm:spPr/>
      <dgm:t>
        <a:bodyPr/>
        <a:lstStyle/>
        <a:p>
          <a:endParaRPr lang="en-GB" b="1">
            <a:latin typeface="Verdana" pitchFamily="34" charset="0"/>
            <a:ea typeface="Verdana" pitchFamily="34" charset="0"/>
          </a:endParaRPr>
        </a:p>
      </dgm:t>
    </dgm:pt>
    <dgm:pt modelId="{EB29A36F-E6B3-4E1E-BB6E-8D35F632DDDA}" type="sibTrans" cxnId="{75506E8A-21D7-471B-B4F0-DEBBA81B29C0}">
      <dgm:prSet/>
      <dgm:spPr/>
      <dgm:t>
        <a:bodyPr/>
        <a:lstStyle/>
        <a:p>
          <a:endParaRPr lang="en-GB" b="1">
            <a:latin typeface="Verdana" pitchFamily="34" charset="0"/>
            <a:ea typeface="Verdana" pitchFamily="34" charset="0"/>
          </a:endParaRPr>
        </a:p>
      </dgm:t>
    </dgm:pt>
    <dgm:pt modelId="{BF3BDA20-372D-4BF2-A741-55EC1203D9C2}">
      <dgm:prSet/>
      <dgm:spPr/>
      <dgm:t>
        <a:bodyPr/>
        <a:lstStyle/>
        <a:p>
          <a:pPr rtl="0"/>
          <a:r>
            <a:rPr lang="en-GB" b="1" dirty="0">
              <a:latin typeface="Verdana" pitchFamily="34" charset="0"/>
              <a:ea typeface="Verdana" pitchFamily="34" charset="0"/>
            </a:rPr>
            <a:t>Claim</a:t>
          </a:r>
        </a:p>
      </dgm:t>
    </dgm:pt>
    <dgm:pt modelId="{AD437295-B188-4433-95A4-C86DBCC61C51}" type="parTrans" cxnId="{37A6A4F3-A4EF-43D9-99FC-5DB43AA3867C}">
      <dgm:prSet/>
      <dgm:spPr/>
      <dgm:t>
        <a:bodyPr/>
        <a:lstStyle/>
        <a:p>
          <a:endParaRPr lang="en-GB" b="1">
            <a:latin typeface="Verdana" pitchFamily="34" charset="0"/>
            <a:ea typeface="Verdana" pitchFamily="34" charset="0"/>
          </a:endParaRPr>
        </a:p>
      </dgm:t>
    </dgm:pt>
    <dgm:pt modelId="{93263E60-9040-4B55-8172-E14F2E6B8A31}" type="sibTrans" cxnId="{37A6A4F3-A4EF-43D9-99FC-5DB43AA3867C}">
      <dgm:prSet/>
      <dgm:spPr/>
      <dgm:t>
        <a:bodyPr/>
        <a:lstStyle/>
        <a:p>
          <a:endParaRPr lang="en-GB" b="1">
            <a:latin typeface="Verdana" pitchFamily="34" charset="0"/>
            <a:ea typeface="Verdana" pitchFamily="34" charset="0"/>
          </a:endParaRPr>
        </a:p>
      </dgm:t>
    </dgm:pt>
    <dgm:pt modelId="{39BC71EF-E091-4813-98F2-24C7FA8AED66}">
      <dgm:prSet/>
      <dgm:spPr/>
      <dgm:t>
        <a:bodyPr/>
        <a:lstStyle/>
        <a:p>
          <a:pPr rtl="0"/>
          <a:r>
            <a:rPr lang="en-GB" b="1" dirty="0">
              <a:latin typeface="Verdana" pitchFamily="34" charset="0"/>
              <a:ea typeface="Verdana" pitchFamily="34" charset="0"/>
            </a:rPr>
            <a:t>Tax 30%</a:t>
          </a:r>
        </a:p>
      </dgm:t>
    </dgm:pt>
    <dgm:pt modelId="{CE622577-94AB-4FA5-87A5-6190AAEC3A3C}" type="parTrans" cxnId="{80095047-BF74-4638-836F-3A25DB02BE32}">
      <dgm:prSet/>
      <dgm:spPr/>
      <dgm:t>
        <a:bodyPr/>
        <a:lstStyle/>
        <a:p>
          <a:endParaRPr lang="en-GB" b="1">
            <a:latin typeface="Verdana" pitchFamily="34" charset="0"/>
            <a:ea typeface="Verdana" pitchFamily="34" charset="0"/>
          </a:endParaRPr>
        </a:p>
      </dgm:t>
    </dgm:pt>
    <dgm:pt modelId="{451AA55A-6BC8-469D-9E52-A14600D127C5}" type="sibTrans" cxnId="{80095047-BF74-4638-836F-3A25DB02BE32}">
      <dgm:prSet/>
      <dgm:spPr/>
      <dgm:t>
        <a:bodyPr/>
        <a:lstStyle/>
        <a:p>
          <a:endParaRPr lang="en-GB" b="1">
            <a:latin typeface="Verdana" pitchFamily="34" charset="0"/>
            <a:ea typeface="Verdana" pitchFamily="34" charset="0"/>
          </a:endParaRPr>
        </a:p>
      </dgm:t>
    </dgm:pt>
    <dgm:pt modelId="{EF03CEAC-F9E6-47E7-ABFC-40CD59E3A300}">
      <dgm:prSet/>
      <dgm:spPr/>
      <dgm:t>
        <a:bodyPr/>
        <a:lstStyle/>
        <a:p>
          <a:pPr rtl="0"/>
          <a:r>
            <a:rPr lang="en-GB" b="1" dirty="0">
              <a:latin typeface="Verdana" pitchFamily="34" charset="0"/>
              <a:ea typeface="Verdana" pitchFamily="34" charset="0"/>
            </a:rPr>
            <a:t>File appeal (No penalty till appeal)</a:t>
          </a:r>
        </a:p>
      </dgm:t>
    </dgm:pt>
    <dgm:pt modelId="{C64BC5E2-F1A3-4464-B822-9DDE1CF1F59C}" type="parTrans" cxnId="{E17089CF-DBE8-414E-9021-7C2458AD3753}">
      <dgm:prSet/>
      <dgm:spPr/>
      <dgm:t>
        <a:bodyPr/>
        <a:lstStyle/>
        <a:p>
          <a:endParaRPr lang="en-GB" b="1">
            <a:latin typeface="Verdana" pitchFamily="34" charset="0"/>
            <a:ea typeface="Verdana" pitchFamily="34" charset="0"/>
          </a:endParaRPr>
        </a:p>
      </dgm:t>
    </dgm:pt>
    <dgm:pt modelId="{FAAAE361-D1B2-4B93-B235-8E45455BFD7D}" type="sibTrans" cxnId="{E17089CF-DBE8-414E-9021-7C2458AD3753}">
      <dgm:prSet/>
      <dgm:spPr/>
      <dgm:t>
        <a:bodyPr/>
        <a:lstStyle/>
        <a:p>
          <a:endParaRPr lang="en-GB" b="1">
            <a:latin typeface="Verdana" pitchFamily="34" charset="0"/>
            <a:ea typeface="Verdana" pitchFamily="34" charset="0"/>
          </a:endParaRPr>
        </a:p>
      </dgm:t>
    </dgm:pt>
    <dgm:pt modelId="{C2716FA4-0A9A-4801-BA82-FE949493F8B4}">
      <dgm:prSet/>
      <dgm:spPr/>
      <dgm:t>
        <a:bodyPr/>
        <a:lstStyle/>
        <a:p>
          <a:pPr rtl="0"/>
          <a:r>
            <a:rPr lang="en-GB" b="1" dirty="0">
              <a:latin typeface="Verdana" pitchFamily="34" charset="0"/>
              <a:ea typeface="Verdana" pitchFamily="34" charset="0"/>
            </a:rPr>
            <a:t>Interest 1% for 50 months</a:t>
          </a:r>
        </a:p>
      </dgm:t>
    </dgm:pt>
    <dgm:pt modelId="{B3C1B2A1-3233-4617-9858-09D06F6A6778}" type="parTrans" cxnId="{562B0627-9F63-48D9-B043-2D2286CF3CA5}">
      <dgm:prSet/>
      <dgm:spPr/>
      <dgm:t>
        <a:bodyPr/>
        <a:lstStyle/>
        <a:p>
          <a:endParaRPr lang="en-GB" b="1">
            <a:latin typeface="Verdana" pitchFamily="34" charset="0"/>
            <a:ea typeface="Verdana" pitchFamily="34" charset="0"/>
          </a:endParaRPr>
        </a:p>
      </dgm:t>
    </dgm:pt>
    <dgm:pt modelId="{0F8D1840-4884-4752-956A-4DA386AC4E81}" type="sibTrans" cxnId="{562B0627-9F63-48D9-B043-2D2286CF3CA5}">
      <dgm:prSet/>
      <dgm:spPr/>
      <dgm:t>
        <a:bodyPr/>
        <a:lstStyle/>
        <a:p>
          <a:endParaRPr lang="en-GB" b="1">
            <a:latin typeface="Verdana" pitchFamily="34" charset="0"/>
            <a:ea typeface="Verdana" pitchFamily="34" charset="0"/>
          </a:endParaRPr>
        </a:p>
      </dgm:t>
    </dgm:pt>
    <dgm:pt modelId="{177FFE94-6880-4C0E-B37A-FF10D66420BF}">
      <dgm:prSet/>
      <dgm:spPr>
        <a:solidFill>
          <a:srgbClr val="92D050"/>
        </a:solidFill>
      </dgm:spPr>
      <dgm:t>
        <a:bodyPr/>
        <a:lstStyle/>
        <a:p>
          <a:pPr rtl="0"/>
          <a:r>
            <a:rPr lang="en-GB" b="1" dirty="0">
              <a:solidFill>
                <a:srgbClr val="0070C0"/>
              </a:solidFill>
              <a:latin typeface="Verdana" pitchFamily="34" charset="0"/>
              <a:ea typeface="Verdana" pitchFamily="34" charset="0"/>
            </a:rPr>
            <a:t>Penalty only after decision of appeal</a:t>
          </a:r>
        </a:p>
      </dgm:t>
    </dgm:pt>
    <dgm:pt modelId="{8526B46F-7D26-434B-8BD6-587DB1D52411}" type="parTrans" cxnId="{838F5A78-7E9A-480D-969E-10EE0050D75D}">
      <dgm:prSet/>
      <dgm:spPr/>
      <dgm:t>
        <a:bodyPr/>
        <a:lstStyle/>
        <a:p>
          <a:endParaRPr lang="en-GB" b="1">
            <a:latin typeface="Verdana" pitchFamily="34" charset="0"/>
            <a:ea typeface="Verdana" pitchFamily="34" charset="0"/>
          </a:endParaRPr>
        </a:p>
      </dgm:t>
    </dgm:pt>
    <dgm:pt modelId="{26394E22-835F-4F15-917C-555FE1053AEB}" type="sibTrans" cxnId="{838F5A78-7E9A-480D-969E-10EE0050D75D}">
      <dgm:prSet/>
      <dgm:spPr/>
      <dgm:t>
        <a:bodyPr/>
        <a:lstStyle/>
        <a:p>
          <a:endParaRPr lang="en-GB" b="1">
            <a:latin typeface="Verdana" pitchFamily="34" charset="0"/>
            <a:ea typeface="Verdana" pitchFamily="34" charset="0"/>
          </a:endParaRPr>
        </a:p>
      </dgm:t>
    </dgm:pt>
    <dgm:pt modelId="{9B0BC404-52CE-4CE2-AD73-C8379E56F32C}" type="pres">
      <dgm:prSet presAssocID="{98B361D3-9860-404B-8ED4-4D15CA616C8A}" presName="Name0" presStyleCnt="0">
        <dgm:presLayoutVars>
          <dgm:orgChart val="1"/>
          <dgm:chPref val="1"/>
          <dgm:dir/>
          <dgm:animOne val="branch"/>
          <dgm:animLvl val="lvl"/>
          <dgm:resizeHandles/>
        </dgm:presLayoutVars>
      </dgm:prSet>
      <dgm:spPr/>
      <dgm:t>
        <a:bodyPr/>
        <a:lstStyle/>
        <a:p>
          <a:endParaRPr lang="en-GB"/>
        </a:p>
      </dgm:t>
    </dgm:pt>
    <dgm:pt modelId="{52E746B6-77B9-4A69-9327-6986F4EE3569}" type="pres">
      <dgm:prSet presAssocID="{202808DD-419F-4F1D-BFCD-273092B3D9CD}" presName="hierRoot1" presStyleCnt="0">
        <dgm:presLayoutVars>
          <dgm:hierBranch val="init"/>
        </dgm:presLayoutVars>
      </dgm:prSet>
      <dgm:spPr/>
    </dgm:pt>
    <dgm:pt modelId="{793573FE-67B8-4BD0-A078-0A4E2A52E735}" type="pres">
      <dgm:prSet presAssocID="{202808DD-419F-4F1D-BFCD-273092B3D9CD}" presName="rootComposite1" presStyleCnt="0"/>
      <dgm:spPr/>
    </dgm:pt>
    <dgm:pt modelId="{BE04C8A1-4438-409C-905C-E43458478C90}" type="pres">
      <dgm:prSet presAssocID="{202808DD-419F-4F1D-BFCD-273092B3D9CD}" presName="rootText1" presStyleLbl="alignAcc1" presStyleIdx="0" presStyleCnt="0" custScaleX="443979">
        <dgm:presLayoutVars>
          <dgm:chPref val="3"/>
        </dgm:presLayoutVars>
      </dgm:prSet>
      <dgm:spPr/>
      <dgm:t>
        <a:bodyPr/>
        <a:lstStyle/>
        <a:p>
          <a:endParaRPr lang="en-GB"/>
        </a:p>
      </dgm:t>
    </dgm:pt>
    <dgm:pt modelId="{BEF4A74C-95F4-4EF6-8BE0-397F7FE2CE01}" type="pres">
      <dgm:prSet presAssocID="{202808DD-419F-4F1D-BFCD-273092B3D9CD}" presName="topArc1" presStyleLbl="parChTrans1D1" presStyleIdx="0" presStyleCnt="20"/>
      <dgm:spPr/>
    </dgm:pt>
    <dgm:pt modelId="{F2A56D4E-D762-404E-8540-F13D3B0E68ED}" type="pres">
      <dgm:prSet presAssocID="{202808DD-419F-4F1D-BFCD-273092B3D9CD}" presName="bottomArc1" presStyleLbl="parChTrans1D1" presStyleIdx="1" presStyleCnt="20"/>
      <dgm:spPr/>
    </dgm:pt>
    <dgm:pt modelId="{769D20B8-FFCB-47ED-B75B-7BD86A1178C2}" type="pres">
      <dgm:prSet presAssocID="{202808DD-419F-4F1D-BFCD-273092B3D9CD}" presName="topConnNode1" presStyleLbl="node1" presStyleIdx="0" presStyleCnt="0"/>
      <dgm:spPr/>
      <dgm:t>
        <a:bodyPr/>
        <a:lstStyle/>
        <a:p>
          <a:endParaRPr lang="en-GB"/>
        </a:p>
      </dgm:t>
    </dgm:pt>
    <dgm:pt modelId="{3968FB33-9E79-44DA-87DF-DF038DE5567E}" type="pres">
      <dgm:prSet presAssocID="{202808DD-419F-4F1D-BFCD-273092B3D9CD}" presName="hierChild2" presStyleCnt="0"/>
      <dgm:spPr/>
    </dgm:pt>
    <dgm:pt modelId="{DA6FF471-EEBA-4654-B30B-AC7C4B2B5E42}" type="pres">
      <dgm:prSet presAssocID="{97EB99D5-AF7A-479A-85E7-09C41AEE4510}" presName="Name28" presStyleLbl="parChTrans1D2" presStyleIdx="0" presStyleCnt="2"/>
      <dgm:spPr/>
      <dgm:t>
        <a:bodyPr/>
        <a:lstStyle/>
        <a:p>
          <a:endParaRPr lang="en-GB"/>
        </a:p>
      </dgm:t>
    </dgm:pt>
    <dgm:pt modelId="{204E5374-BE00-413F-B38D-FF0D464B76A4}" type="pres">
      <dgm:prSet presAssocID="{2873F8A1-58CF-4E7E-952B-86713DC22402}" presName="hierRoot2" presStyleCnt="0">
        <dgm:presLayoutVars>
          <dgm:hierBranch val="init"/>
        </dgm:presLayoutVars>
      </dgm:prSet>
      <dgm:spPr/>
    </dgm:pt>
    <dgm:pt modelId="{4E6987BD-ACDA-4921-AB53-77FE9977B3A5}" type="pres">
      <dgm:prSet presAssocID="{2873F8A1-58CF-4E7E-952B-86713DC22402}" presName="rootComposite2" presStyleCnt="0"/>
      <dgm:spPr/>
    </dgm:pt>
    <dgm:pt modelId="{BFB91041-0AE0-466C-928B-BE7719C36F1D}" type="pres">
      <dgm:prSet presAssocID="{2873F8A1-58CF-4E7E-952B-86713DC22402}" presName="rootText2" presStyleLbl="alignAcc1" presStyleIdx="0" presStyleCnt="0">
        <dgm:presLayoutVars>
          <dgm:chPref val="3"/>
        </dgm:presLayoutVars>
      </dgm:prSet>
      <dgm:spPr/>
      <dgm:t>
        <a:bodyPr/>
        <a:lstStyle/>
        <a:p>
          <a:endParaRPr lang="en-GB"/>
        </a:p>
      </dgm:t>
    </dgm:pt>
    <dgm:pt modelId="{3346E5A8-52F3-41F0-A1F1-C065DCB694F3}" type="pres">
      <dgm:prSet presAssocID="{2873F8A1-58CF-4E7E-952B-86713DC22402}" presName="topArc2" presStyleLbl="parChTrans1D1" presStyleIdx="2" presStyleCnt="20"/>
      <dgm:spPr>
        <a:solidFill>
          <a:schemeClr val="accent1">
            <a:lumMod val="60000"/>
            <a:lumOff val="40000"/>
          </a:schemeClr>
        </a:solidFill>
      </dgm:spPr>
    </dgm:pt>
    <dgm:pt modelId="{AD85CC02-E6D8-4A4E-B9F2-CF4D126EB5AE}" type="pres">
      <dgm:prSet presAssocID="{2873F8A1-58CF-4E7E-952B-86713DC22402}" presName="bottomArc2" presStyleLbl="parChTrans1D1" presStyleIdx="3" presStyleCnt="20"/>
      <dgm:spPr>
        <a:solidFill>
          <a:schemeClr val="accent1">
            <a:lumMod val="60000"/>
            <a:lumOff val="40000"/>
          </a:schemeClr>
        </a:solidFill>
      </dgm:spPr>
    </dgm:pt>
    <dgm:pt modelId="{13D76276-5E14-428C-80FD-534B084EC651}" type="pres">
      <dgm:prSet presAssocID="{2873F8A1-58CF-4E7E-952B-86713DC22402}" presName="topConnNode2" presStyleLbl="node2" presStyleIdx="0" presStyleCnt="0"/>
      <dgm:spPr/>
      <dgm:t>
        <a:bodyPr/>
        <a:lstStyle/>
        <a:p>
          <a:endParaRPr lang="en-GB"/>
        </a:p>
      </dgm:t>
    </dgm:pt>
    <dgm:pt modelId="{86BE4F5F-88EB-4B8B-BEE6-52F736727423}" type="pres">
      <dgm:prSet presAssocID="{2873F8A1-58CF-4E7E-952B-86713DC22402}" presName="hierChild4" presStyleCnt="0"/>
      <dgm:spPr/>
    </dgm:pt>
    <dgm:pt modelId="{F7AA168F-6E10-4684-9152-D366599E4379}" type="pres">
      <dgm:prSet presAssocID="{214E4201-42A7-42CA-82A4-16412BCCF35B}" presName="Name28" presStyleLbl="parChTrans1D3" presStyleIdx="0" presStyleCnt="6"/>
      <dgm:spPr/>
      <dgm:t>
        <a:bodyPr/>
        <a:lstStyle/>
        <a:p>
          <a:endParaRPr lang="en-GB"/>
        </a:p>
      </dgm:t>
    </dgm:pt>
    <dgm:pt modelId="{E733FE20-6D71-4D1D-8A26-D7C005F67165}" type="pres">
      <dgm:prSet presAssocID="{DE655A44-7769-4071-A60E-BE292926020C}" presName="hierRoot2" presStyleCnt="0">
        <dgm:presLayoutVars>
          <dgm:hierBranch val="init"/>
        </dgm:presLayoutVars>
      </dgm:prSet>
      <dgm:spPr/>
    </dgm:pt>
    <dgm:pt modelId="{04752221-7F40-4E93-8295-5005D4FA9B7E}" type="pres">
      <dgm:prSet presAssocID="{DE655A44-7769-4071-A60E-BE292926020C}" presName="rootComposite2" presStyleCnt="0"/>
      <dgm:spPr/>
    </dgm:pt>
    <dgm:pt modelId="{48259284-84DE-4D4C-B1EA-68C077CDA242}" type="pres">
      <dgm:prSet presAssocID="{DE655A44-7769-4071-A60E-BE292926020C}" presName="rootText2" presStyleLbl="alignAcc1" presStyleIdx="0" presStyleCnt="0">
        <dgm:presLayoutVars>
          <dgm:chPref val="3"/>
        </dgm:presLayoutVars>
      </dgm:prSet>
      <dgm:spPr/>
      <dgm:t>
        <a:bodyPr/>
        <a:lstStyle/>
        <a:p>
          <a:endParaRPr lang="en-GB"/>
        </a:p>
      </dgm:t>
    </dgm:pt>
    <dgm:pt modelId="{1E370860-D6AC-482E-B104-4493CB2D164F}" type="pres">
      <dgm:prSet presAssocID="{DE655A44-7769-4071-A60E-BE292926020C}" presName="topArc2" presStyleLbl="parChTrans1D1" presStyleIdx="4" presStyleCnt="20"/>
      <dgm:spPr/>
    </dgm:pt>
    <dgm:pt modelId="{897C087D-4114-4B1C-B1A6-3D06C7BA8C19}" type="pres">
      <dgm:prSet presAssocID="{DE655A44-7769-4071-A60E-BE292926020C}" presName="bottomArc2" presStyleLbl="parChTrans1D1" presStyleIdx="5" presStyleCnt="20"/>
      <dgm:spPr/>
    </dgm:pt>
    <dgm:pt modelId="{02F70080-8E30-4F4A-8A66-D3E5EA5E3619}" type="pres">
      <dgm:prSet presAssocID="{DE655A44-7769-4071-A60E-BE292926020C}" presName="topConnNode2" presStyleLbl="node3" presStyleIdx="0" presStyleCnt="0"/>
      <dgm:spPr/>
      <dgm:t>
        <a:bodyPr/>
        <a:lstStyle/>
        <a:p>
          <a:endParaRPr lang="en-GB"/>
        </a:p>
      </dgm:t>
    </dgm:pt>
    <dgm:pt modelId="{3D9450AB-242A-4F7C-AE4B-D1413562822F}" type="pres">
      <dgm:prSet presAssocID="{DE655A44-7769-4071-A60E-BE292926020C}" presName="hierChild4" presStyleCnt="0"/>
      <dgm:spPr/>
    </dgm:pt>
    <dgm:pt modelId="{1007510A-A1D2-44F3-A80C-F6A6C97182D4}" type="pres">
      <dgm:prSet presAssocID="{DE655A44-7769-4071-A60E-BE292926020C}" presName="hierChild5" presStyleCnt="0"/>
      <dgm:spPr/>
    </dgm:pt>
    <dgm:pt modelId="{4998174D-EF13-4E55-B5DD-B8D41F9EB682}" type="pres">
      <dgm:prSet presAssocID="{7DABA9FC-5F30-4DB3-9915-FB8CCE7D8FFA}" presName="Name28" presStyleLbl="parChTrans1D3" presStyleIdx="1" presStyleCnt="6"/>
      <dgm:spPr/>
      <dgm:t>
        <a:bodyPr/>
        <a:lstStyle/>
        <a:p>
          <a:endParaRPr lang="en-GB"/>
        </a:p>
      </dgm:t>
    </dgm:pt>
    <dgm:pt modelId="{877355C6-918F-4D00-9360-D810139B9DEE}" type="pres">
      <dgm:prSet presAssocID="{8525A71D-27EA-4929-A010-B41C9B135636}" presName="hierRoot2" presStyleCnt="0">
        <dgm:presLayoutVars>
          <dgm:hierBranch val="init"/>
        </dgm:presLayoutVars>
      </dgm:prSet>
      <dgm:spPr/>
    </dgm:pt>
    <dgm:pt modelId="{817EA6B3-3A29-4B52-B339-71CAE59A3B71}" type="pres">
      <dgm:prSet presAssocID="{8525A71D-27EA-4929-A010-B41C9B135636}" presName="rootComposite2" presStyleCnt="0"/>
      <dgm:spPr/>
    </dgm:pt>
    <dgm:pt modelId="{9D61EC12-3783-44F1-AA2E-7E065BE6109B}" type="pres">
      <dgm:prSet presAssocID="{8525A71D-27EA-4929-A010-B41C9B135636}" presName="rootText2" presStyleLbl="alignAcc1" presStyleIdx="0" presStyleCnt="0">
        <dgm:presLayoutVars>
          <dgm:chPref val="3"/>
        </dgm:presLayoutVars>
      </dgm:prSet>
      <dgm:spPr/>
      <dgm:t>
        <a:bodyPr/>
        <a:lstStyle/>
        <a:p>
          <a:endParaRPr lang="en-GB"/>
        </a:p>
      </dgm:t>
    </dgm:pt>
    <dgm:pt modelId="{2AABC4D0-60C5-441F-95A2-680343159170}" type="pres">
      <dgm:prSet presAssocID="{8525A71D-27EA-4929-A010-B41C9B135636}" presName="topArc2" presStyleLbl="parChTrans1D1" presStyleIdx="6" presStyleCnt="20"/>
      <dgm:spPr/>
    </dgm:pt>
    <dgm:pt modelId="{E8DBCB59-630F-46BF-9EF4-55025832CAFC}" type="pres">
      <dgm:prSet presAssocID="{8525A71D-27EA-4929-A010-B41C9B135636}" presName="bottomArc2" presStyleLbl="parChTrans1D1" presStyleIdx="7" presStyleCnt="20"/>
      <dgm:spPr/>
    </dgm:pt>
    <dgm:pt modelId="{F7C13239-1474-4518-BD5C-E72ADFFD2EB3}" type="pres">
      <dgm:prSet presAssocID="{8525A71D-27EA-4929-A010-B41C9B135636}" presName="topConnNode2" presStyleLbl="node3" presStyleIdx="0" presStyleCnt="0"/>
      <dgm:spPr/>
      <dgm:t>
        <a:bodyPr/>
        <a:lstStyle/>
        <a:p>
          <a:endParaRPr lang="en-GB"/>
        </a:p>
      </dgm:t>
    </dgm:pt>
    <dgm:pt modelId="{4AE0E332-EAA4-420A-BD66-9D7918E64320}" type="pres">
      <dgm:prSet presAssocID="{8525A71D-27EA-4929-A010-B41C9B135636}" presName="hierChild4" presStyleCnt="0"/>
      <dgm:spPr/>
    </dgm:pt>
    <dgm:pt modelId="{5C7450DE-9062-43E1-B070-6DC244464C2D}" type="pres">
      <dgm:prSet presAssocID="{8525A71D-27EA-4929-A010-B41C9B135636}" presName="hierChild5" presStyleCnt="0"/>
      <dgm:spPr/>
    </dgm:pt>
    <dgm:pt modelId="{80E00C5F-8A11-4FFF-8CF8-A0A25C373501}" type="pres">
      <dgm:prSet presAssocID="{BAF6B9B0-714F-4B69-B812-07DFFFD68B85}" presName="Name28" presStyleLbl="parChTrans1D3" presStyleIdx="2" presStyleCnt="6"/>
      <dgm:spPr/>
      <dgm:t>
        <a:bodyPr/>
        <a:lstStyle/>
        <a:p>
          <a:endParaRPr lang="en-GB"/>
        </a:p>
      </dgm:t>
    </dgm:pt>
    <dgm:pt modelId="{4A49C5E0-0E46-40E9-A523-675BBACA8447}" type="pres">
      <dgm:prSet presAssocID="{FD70E56C-46A8-4C66-8340-077D289FD9B8}" presName="hierRoot2" presStyleCnt="0">
        <dgm:presLayoutVars>
          <dgm:hierBranch val="init"/>
        </dgm:presLayoutVars>
      </dgm:prSet>
      <dgm:spPr/>
    </dgm:pt>
    <dgm:pt modelId="{124536D3-4611-493D-AEB4-6A9DAFD7AF24}" type="pres">
      <dgm:prSet presAssocID="{FD70E56C-46A8-4C66-8340-077D289FD9B8}" presName="rootComposite2" presStyleCnt="0"/>
      <dgm:spPr/>
    </dgm:pt>
    <dgm:pt modelId="{FD84480A-0679-46C0-83E0-4E3255C036E7}" type="pres">
      <dgm:prSet presAssocID="{FD70E56C-46A8-4C66-8340-077D289FD9B8}" presName="rootText2" presStyleLbl="alignAcc1" presStyleIdx="0" presStyleCnt="0">
        <dgm:presLayoutVars>
          <dgm:chPref val="3"/>
        </dgm:presLayoutVars>
      </dgm:prSet>
      <dgm:spPr/>
      <dgm:t>
        <a:bodyPr/>
        <a:lstStyle/>
        <a:p>
          <a:endParaRPr lang="en-GB"/>
        </a:p>
      </dgm:t>
    </dgm:pt>
    <dgm:pt modelId="{E2148FDD-BEA6-4641-9261-38D73B2D6528}" type="pres">
      <dgm:prSet presAssocID="{FD70E56C-46A8-4C66-8340-077D289FD9B8}" presName="topArc2" presStyleLbl="parChTrans1D1" presStyleIdx="8" presStyleCnt="20"/>
      <dgm:spPr/>
    </dgm:pt>
    <dgm:pt modelId="{A7D05A7C-9FB9-4F83-AADD-B3F1A26C5400}" type="pres">
      <dgm:prSet presAssocID="{FD70E56C-46A8-4C66-8340-077D289FD9B8}" presName="bottomArc2" presStyleLbl="parChTrans1D1" presStyleIdx="9" presStyleCnt="20"/>
      <dgm:spPr/>
    </dgm:pt>
    <dgm:pt modelId="{2CAFE7BF-1DD5-4787-957F-46F56F29C3AC}" type="pres">
      <dgm:prSet presAssocID="{FD70E56C-46A8-4C66-8340-077D289FD9B8}" presName="topConnNode2" presStyleLbl="node3" presStyleIdx="0" presStyleCnt="0"/>
      <dgm:spPr/>
      <dgm:t>
        <a:bodyPr/>
        <a:lstStyle/>
        <a:p>
          <a:endParaRPr lang="en-GB"/>
        </a:p>
      </dgm:t>
    </dgm:pt>
    <dgm:pt modelId="{6B2C895D-2303-4513-9F87-98791DDB4B25}" type="pres">
      <dgm:prSet presAssocID="{FD70E56C-46A8-4C66-8340-077D289FD9B8}" presName="hierChild4" presStyleCnt="0"/>
      <dgm:spPr/>
    </dgm:pt>
    <dgm:pt modelId="{CB1C3B52-83D5-4199-834F-51CA63FA44CC}" type="pres">
      <dgm:prSet presAssocID="{FD70E56C-46A8-4C66-8340-077D289FD9B8}" presName="hierChild5" presStyleCnt="0"/>
      <dgm:spPr/>
    </dgm:pt>
    <dgm:pt modelId="{80D79566-063E-48B7-805C-D53E0EABDC69}" type="pres">
      <dgm:prSet presAssocID="{2873F8A1-58CF-4E7E-952B-86713DC22402}" presName="hierChild5" presStyleCnt="0"/>
      <dgm:spPr/>
    </dgm:pt>
    <dgm:pt modelId="{B13C57EA-2095-40AC-B800-A5541EEF5E36}" type="pres">
      <dgm:prSet presAssocID="{AD437295-B188-4433-95A4-C86DBCC61C51}" presName="Name28" presStyleLbl="parChTrans1D2" presStyleIdx="1" presStyleCnt="2"/>
      <dgm:spPr/>
      <dgm:t>
        <a:bodyPr/>
        <a:lstStyle/>
        <a:p>
          <a:endParaRPr lang="en-GB"/>
        </a:p>
      </dgm:t>
    </dgm:pt>
    <dgm:pt modelId="{3BA810D4-49FB-4864-984D-4CE49C786C87}" type="pres">
      <dgm:prSet presAssocID="{BF3BDA20-372D-4BF2-A741-55EC1203D9C2}" presName="hierRoot2" presStyleCnt="0">
        <dgm:presLayoutVars>
          <dgm:hierBranch val="init"/>
        </dgm:presLayoutVars>
      </dgm:prSet>
      <dgm:spPr/>
    </dgm:pt>
    <dgm:pt modelId="{062C1382-FD51-43A8-A1D5-1A8D81540D41}" type="pres">
      <dgm:prSet presAssocID="{BF3BDA20-372D-4BF2-A741-55EC1203D9C2}" presName="rootComposite2" presStyleCnt="0"/>
      <dgm:spPr/>
    </dgm:pt>
    <dgm:pt modelId="{F989E6C4-B59B-49D8-AA45-DA1E50E8AB2B}" type="pres">
      <dgm:prSet presAssocID="{BF3BDA20-372D-4BF2-A741-55EC1203D9C2}" presName="rootText2" presStyleLbl="alignAcc1" presStyleIdx="0" presStyleCnt="0">
        <dgm:presLayoutVars>
          <dgm:chPref val="3"/>
        </dgm:presLayoutVars>
      </dgm:prSet>
      <dgm:spPr/>
      <dgm:t>
        <a:bodyPr/>
        <a:lstStyle/>
        <a:p>
          <a:endParaRPr lang="en-GB"/>
        </a:p>
      </dgm:t>
    </dgm:pt>
    <dgm:pt modelId="{AC7E2DDA-AB16-490D-8863-6C209DF8F77B}" type="pres">
      <dgm:prSet presAssocID="{BF3BDA20-372D-4BF2-A741-55EC1203D9C2}" presName="topArc2" presStyleLbl="parChTrans1D1" presStyleIdx="10" presStyleCnt="20"/>
      <dgm:spPr>
        <a:solidFill>
          <a:srgbClr val="92D050"/>
        </a:solidFill>
      </dgm:spPr>
    </dgm:pt>
    <dgm:pt modelId="{B00CAE7B-3D7B-4366-AC81-9D8D45C9F38A}" type="pres">
      <dgm:prSet presAssocID="{BF3BDA20-372D-4BF2-A741-55EC1203D9C2}" presName="bottomArc2" presStyleLbl="parChTrans1D1" presStyleIdx="11" presStyleCnt="20"/>
      <dgm:spPr>
        <a:solidFill>
          <a:srgbClr val="92D050"/>
        </a:solidFill>
      </dgm:spPr>
    </dgm:pt>
    <dgm:pt modelId="{9E769595-C4D6-4FF7-B84E-1EA4CCAD06F1}" type="pres">
      <dgm:prSet presAssocID="{BF3BDA20-372D-4BF2-A741-55EC1203D9C2}" presName="topConnNode2" presStyleLbl="node2" presStyleIdx="0" presStyleCnt="0"/>
      <dgm:spPr/>
      <dgm:t>
        <a:bodyPr/>
        <a:lstStyle/>
        <a:p>
          <a:endParaRPr lang="en-GB"/>
        </a:p>
      </dgm:t>
    </dgm:pt>
    <dgm:pt modelId="{36AD9683-56A2-478A-8752-928302D309D2}" type="pres">
      <dgm:prSet presAssocID="{BF3BDA20-372D-4BF2-A741-55EC1203D9C2}" presName="hierChild4" presStyleCnt="0"/>
      <dgm:spPr/>
    </dgm:pt>
    <dgm:pt modelId="{2A4518E8-F32F-4B64-84C1-F7FA6426019E}" type="pres">
      <dgm:prSet presAssocID="{CE622577-94AB-4FA5-87A5-6190AAEC3A3C}" presName="Name28" presStyleLbl="parChTrans1D3" presStyleIdx="3" presStyleCnt="6"/>
      <dgm:spPr/>
      <dgm:t>
        <a:bodyPr/>
        <a:lstStyle/>
        <a:p>
          <a:endParaRPr lang="en-GB"/>
        </a:p>
      </dgm:t>
    </dgm:pt>
    <dgm:pt modelId="{F0D9EEDA-5DB7-4C36-91FF-655E68758EE4}" type="pres">
      <dgm:prSet presAssocID="{39BC71EF-E091-4813-98F2-24C7FA8AED66}" presName="hierRoot2" presStyleCnt="0">
        <dgm:presLayoutVars>
          <dgm:hierBranch val="init"/>
        </dgm:presLayoutVars>
      </dgm:prSet>
      <dgm:spPr/>
    </dgm:pt>
    <dgm:pt modelId="{C6395035-253C-42CC-8BD3-A25128628B17}" type="pres">
      <dgm:prSet presAssocID="{39BC71EF-E091-4813-98F2-24C7FA8AED66}" presName="rootComposite2" presStyleCnt="0"/>
      <dgm:spPr/>
    </dgm:pt>
    <dgm:pt modelId="{C4565B4E-5AAE-441F-86FC-58A8D753976E}" type="pres">
      <dgm:prSet presAssocID="{39BC71EF-E091-4813-98F2-24C7FA8AED66}" presName="rootText2" presStyleLbl="alignAcc1" presStyleIdx="0" presStyleCnt="0">
        <dgm:presLayoutVars>
          <dgm:chPref val="3"/>
        </dgm:presLayoutVars>
      </dgm:prSet>
      <dgm:spPr/>
      <dgm:t>
        <a:bodyPr/>
        <a:lstStyle/>
        <a:p>
          <a:endParaRPr lang="en-GB"/>
        </a:p>
      </dgm:t>
    </dgm:pt>
    <dgm:pt modelId="{840FCF88-AD25-4846-818E-FC896A06E9B0}" type="pres">
      <dgm:prSet presAssocID="{39BC71EF-E091-4813-98F2-24C7FA8AED66}" presName="topArc2" presStyleLbl="parChTrans1D1" presStyleIdx="12" presStyleCnt="20"/>
      <dgm:spPr/>
    </dgm:pt>
    <dgm:pt modelId="{662BFD99-A0A2-43A0-9419-662E8DB07CCA}" type="pres">
      <dgm:prSet presAssocID="{39BC71EF-E091-4813-98F2-24C7FA8AED66}" presName="bottomArc2" presStyleLbl="parChTrans1D1" presStyleIdx="13" presStyleCnt="20"/>
      <dgm:spPr/>
    </dgm:pt>
    <dgm:pt modelId="{5B128F68-FC18-46A7-B8AD-FDC72F592EFA}" type="pres">
      <dgm:prSet presAssocID="{39BC71EF-E091-4813-98F2-24C7FA8AED66}" presName="topConnNode2" presStyleLbl="node3" presStyleIdx="0" presStyleCnt="0"/>
      <dgm:spPr/>
      <dgm:t>
        <a:bodyPr/>
        <a:lstStyle/>
        <a:p>
          <a:endParaRPr lang="en-GB"/>
        </a:p>
      </dgm:t>
    </dgm:pt>
    <dgm:pt modelId="{0F732ADF-11AF-44F2-92E4-F34086042663}" type="pres">
      <dgm:prSet presAssocID="{39BC71EF-E091-4813-98F2-24C7FA8AED66}" presName="hierChild4" presStyleCnt="0"/>
      <dgm:spPr/>
    </dgm:pt>
    <dgm:pt modelId="{D4969146-46F3-4B90-92A5-40C5043913A6}" type="pres">
      <dgm:prSet presAssocID="{39BC71EF-E091-4813-98F2-24C7FA8AED66}" presName="hierChild5" presStyleCnt="0"/>
      <dgm:spPr/>
    </dgm:pt>
    <dgm:pt modelId="{CE5D3923-1B54-47D2-8901-796874015418}" type="pres">
      <dgm:prSet presAssocID="{B3C1B2A1-3233-4617-9858-09D06F6A6778}" presName="Name28" presStyleLbl="parChTrans1D3" presStyleIdx="4" presStyleCnt="6"/>
      <dgm:spPr/>
      <dgm:t>
        <a:bodyPr/>
        <a:lstStyle/>
        <a:p>
          <a:endParaRPr lang="en-GB"/>
        </a:p>
      </dgm:t>
    </dgm:pt>
    <dgm:pt modelId="{E93DFB7E-AA02-45E1-9862-33E162E11BF2}" type="pres">
      <dgm:prSet presAssocID="{C2716FA4-0A9A-4801-BA82-FE949493F8B4}" presName="hierRoot2" presStyleCnt="0">
        <dgm:presLayoutVars>
          <dgm:hierBranch val="init"/>
        </dgm:presLayoutVars>
      </dgm:prSet>
      <dgm:spPr/>
    </dgm:pt>
    <dgm:pt modelId="{5DD128A3-8175-4325-89FE-BC69D0F49BCD}" type="pres">
      <dgm:prSet presAssocID="{C2716FA4-0A9A-4801-BA82-FE949493F8B4}" presName="rootComposite2" presStyleCnt="0"/>
      <dgm:spPr/>
    </dgm:pt>
    <dgm:pt modelId="{5AA4F299-9509-4411-9AFB-6E2B9C13202C}" type="pres">
      <dgm:prSet presAssocID="{C2716FA4-0A9A-4801-BA82-FE949493F8B4}" presName="rootText2" presStyleLbl="alignAcc1" presStyleIdx="0" presStyleCnt="0">
        <dgm:presLayoutVars>
          <dgm:chPref val="3"/>
        </dgm:presLayoutVars>
      </dgm:prSet>
      <dgm:spPr/>
      <dgm:t>
        <a:bodyPr/>
        <a:lstStyle/>
        <a:p>
          <a:endParaRPr lang="en-GB"/>
        </a:p>
      </dgm:t>
    </dgm:pt>
    <dgm:pt modelId="{B93BBEC7-7BFA-4C42-A7A6-09C013064CA5}" type="pres">
      <dgm:prSet presAssocID="{C2716FA4-0A9A-4801-BA82-FE949493F8B4}" presName="topArc2" presStyleLbl="parChTrans1D1" presStyleIdx="14" presStyleCnt="20"/>
      <dgm:spPr/>
    </dgm:pt>
    <dgm:pt modelId="{CA5EF0D7-861C-421D-8546-0C35ACB0CB91}" type="pres">
      <dgm:prSet presAssocID="{C2716FA4-0A9A-4801-BA82-FE949493F8B4}" presName="bottomArc2" presStyleLbl="parChTrans1D1" presStyleIdx="15" presStyleCnt="20"/>
      <dgm:spPr/>
    </dgm:pt>
    <dgm:pt modelId="{B20F6290-C575-4906-A581-31839A9A2A69}" type="pres">
      <dgm:prSet presAssocID="{C2716FA4-0A9A-4801-BA82-FE949493F8B4}" presName="topConnNode2" presStyleLbl="node3" presStyleIdx="0" presStyleCnt="0"/>
      <dgm:spPr/>
      <dgm:t>
        <a:bodyPr/>
        <a:lstStyle/>
        <a:p>
          <a:endParaRPr lang="en-GB"/>
        </a:p>
      </dgm:t>
    </dgm:pt>
    <dgm:pt modelId="{06A63628-4FC1-4DA5-A466-61693B1BFC6A}" type="pres">
      <dgm:prSet presAssocID="{C2716FA4-0A9A-4801-BA82-FE949493F8B4}" presName="hierChild4" presStyleCnt="0"/>
      <dgm:spPr/>
    </dgm:pt>
    <dgm:pt modelId="{5A25B004-F054-4BB5-9A99-E7E13AF40346}" type="pres">
      <dgm:prSet presAssocID="{C2716FA4-0A9A-4801-BA82-FE949493F8B4}" presName="hierChild5" presStyleCnt="0"/>
      <dgm:spPr/>
    </dgm:pt>
    <dgm:pt modelId="{8A2B4F27-202D-4DC2-B7B3-852061B1F838}" type="pres">
      <dgm:prSet presAssocID="{C64BC5E2-F1A3-4464-B822-9DDE1CF1F59C}" presName="Name28" presStyleLbl="parChTrans1D3" presStyleIdx="5" presStyleCnt="6"/>
      <dgm:spPr/>
      <dgm:t>
        <a:bodyPr/>
        <a:lstStyle/>
        <a:p>
          <a:endParaRPr lang="en-GB"/>
        </a:p>
      </dgm:t>
    </dgm:pt>
    <dgm:pt modelId="{1697553B-5815-4441-B017-5EB75B4CC7B9}" type="pres">
      <dgm:prSet presAssocID="{EF03CEAC-F9E6-47E7-ABFC-40CD59E3A300}" presName="hierRoot2" presStyleCnt="0">
        <dgm:presLayoutVars>
          <dgm:hierBranch val="init"/>
        </dgm:presLayoutVars>
      </dgm:prSet>
      <dgm:spPr/>
    </dgm:pt>
    <dgm:pt modelId="{B624C2F3-1FC2-4644-B359-0C7243CF7DD4}" type="pres">
      <dgm:prSet presAssocID="{EF03CEAC-F9E6-47E7-ABFC-40CD59E3A300}" presName="rootComposite2" presStyleCnt="0"/>
      <dgm:spPr/>
    </dgm:pt>
    <dgm:pt modelId="{79F42A80-DA37-4F62-A472-E341BE104D25}" type="pres">
      <dgm:prSet presAssocID="{EF03CEAC-F9E6-47E7-ABFC-40CD59E3A300}" presName="rootText2" presStyleLbl="alignAcc1" presStyleIdx="0" presStyleCnt="0">
        <dgm:presLayoutVars>
          <dgm:chPref val="3"/>
        </dgm:presLayoutVars>
      </dgm:prSet>
      <dgm:spPr/>
      <dgm:t>
        <a:bodyPr/>
        <a:lstStyle/>
        <a:p>
          <a:endParaRPr lang="en-GB"/>
        </a:p>
      </dgm:t>
    </dgm:pt>
    <dgm:pt modelId="{9A441A32-1900-4527-B8D0-BE22DF21BDA4}" type="pres">
      <dgm:prSet presAssocID="{EF03CEAC-F9E6-47E7-ABFC-40CD59E3A300}" presName="topArc2" presStyleLbl="parChTrans1D1" presStyleIdx="16" presStyleCnt="20"/>
      <dgm:spPr/>
    </dgm:pt>
    <dgm:pt modelId="{DF00E823-5004-4E96-BF45-AF2EFDF9DBF6}" type="pres">
      <dgm:prSet presAssocID="{EF03CEAC-F9E6-47E7-ABFC-40CD59E3A300}" presName="bottomArc2" presStyleLbl="parChTrans1D1" presStyleIdx="17" presStyleCnt="20"/>
      <dgm:spPr/>
    </dgm:pt>
    <dgm:pt modelId="{4DFFAD12-8117-49CF-8AD7-85596AA0C1ED}" type="pres">
      <dgm:prSet presAssocID="{EF03CEAC-F9E6-47E7-ABFC-40CD59E3A300}" presName="topConnNode2" presStyleLbl="node3" presStyleIdx="0" presStyleCnt="0"/>
      <dgm:spPr/>
      <dgm:t>
        <a:bodyPr/>
        <a:lstStyle/>
        <a:p>
          <a:endParaRPr lang="en-GB"/>
        </a:p>
      </dgm:t>
    </dgm:pt>
    <dgm:pt modelId="{34A77B14-1D31-496C-8F3C-66A4E91690B4}" type="pres">
      <dgm:prSet presAssocID="{EF03CEAC-F9E6-47E7-ABFC-40CD59E3A300}" presName="hierChild4" presStyleCnt="0"/>
      <dgm:spPr/>
    </dgm:pt>
    <dgm:pt modelId="{F3B669C2-DD0B-4A6D-9AEF-B48BAE6A9019}" type="pres">
      <dgm:prSet presAssocID="{8526B46F-7D26-434B-8BD6-587DB1D52411}" presName="Name28" presStyleLbl="parChTrans1D4" presStyleIdx="0" presStyleCnt="1"/>
      <dgm:spPr/>
      <dgm:t>
        <a:bodyPr/>
        <a:lstStyle/>
        <a:p>
          <a:endParaRPr lang="en-GB"/>
        </a:p>
      </dgm:t>
    </dgm:pt>
    <dgm:pt modelId="{B96FC7B4-D7B9-44BB-B542-D1BD57C62250}" type="pres">
      <dgm:prSet presAssocID="{177FFE94-6880-4C0E-B37A-FF10D66420BF}" presName="hierRoot2" presStyleCnt="0">
        <dgm:presLayoutVars>
          <dgm:hierBranch val="init"/>
        </dgm:presLayoutVars>
      </dgm:prSet>
      <dgm:spPr/>
    </dgm:pt>
    <dgm:pt modelId="{E51D00C8-72D0-4771-A5D4-DFBAA4F4675F}" type="pres">
      <dgm:prSet presAssocID="{177FFE94-6880-4C0E-B37A-FF10D66420BF}" presName="rootComposite2" presStyleCnt="0"/>
      <dgm:spPr/>
    </dgm:pt>
    <dgm:pt modelId="{87853E63-F388-4ECE-893F-0304F1D14821}" type="pres">
      <dgm:prSet presAssocID="{177FFE94-6880-4C0E-B37A-FF10D66420BF}" presName="rootText2" presStyleLbl="alignAcc1" presStyleIdx="0" presStyleCnt="0">
        <dgm:presLayoutVars>
          <dgm:chPref val="3"/>
        </dgm:presLayoutVars>
      </dgm:prSet>
      <dgm:spPr/>
      <dgm:t>
        <a:bodyPr/>
        <a:lstStyle/>
        <a:p>
          <a:endParaRPr lang="en-GB"/>
        </a:p>
      </dgm:t>
    </dgm:pt>
    <dgm:pt modelId="{B5D1B0F9-DDAA-4694-8859-E24044223D7E}" type="pres">
      <dgm:prSet presAssocID="{177FFE94-6880-4C0E-B37A-FF10D66420BF}" presName="topArc2" presStyleLbl="parChTrans1D1" presStyleIdx="18" presStyleCnt="20"/>
      <dgm:spPr/>
    </dgm:pt>
    <dgm:pt modelId="{CE6135C0-6944-48E6-8AE6-40A820BF82C7}" type="pres">
      <dgm:prSet presAssocID="{177FFE94-6880-4C0E-B37A-FF10D66420BF}" presName="bottomArc2" presStyleLbl="parChTrans1D1" presStyleIdx="19" presStyleCnt="20"/>
      <dgm:spPr/>
    </dgm:pt>
    <dgm:pt modelId="{65D0313A-6F21-4B29-AF21-31EA5AB77E34}" type="pres">
      <dgm:prSet presAssocID="{177FFE94-6880-4C0E-B37A-FF10D66420BF}" presName="topConnNode2" presStyleLbl="node4" presStyleIdx="0" presStyleCnt="0"/>
      <dgm:spPr/>
      <dgm:t>
        <a:bodyPr/>
        <a:lstStyle/>
        <a:p>
          <a:endParaRPr lang="en-GB"/>
        </a:p>
      </dgm:t>
    </dgm:pt>
    <dgm:pt modelId="{7AA99C05-20D0-4105-85ED-CB2332BA4AE4}" type="pres">
      <dgm:prSet presAssocID="{177FFE94-6880-4C0E-B37A-FF10D66420BF}" presName="hierChild4" presStyleCnt="0"/>
      <dgm:spPr/>
    </dgm:pt>
    <dgm:pt modelId="{DF4C2E16-3C7D-46AF-929C-EB041CEB2F50}" type="pres">
      <dgm:prSet presAssocID="{177FFE94-6880-4C0E-B37A-FF10D66420BF}" presName="hierChild5" presStyleCnt="0"/>
      <dgm:spPr/>
    </dgm:pt>
    <dgm:pt modelId="{2BCEBB79-4133-484A-95C1-E59474AEE158}" type="pres">
      <dgm:prSet presAssocID="{EF03CEAC-F9E6-47E7-ABFC-40CD59E3A300}" presName="hierChild5" presStyleCnt="0"/>
      <dgm:spPr/>
    </dgm:pt>
    <dgm:pt modelId="{3432CF2B-A3AF-4670-884D-9151236884F0}" type="pres">
      <dgm:prSet presAssocID="{BF3BDA20-372D-4BF2-A741-55EC1203D9C2}" presName="hierChild5" presStyleCnt="0"/>
      <dgm:spPr/>
    </dgm:pt>
    <dgm:pt modelId="{3307A76E-73AF-4425-80FE-610D803436A4}" type="pres">
      <dgm:prSet presAssocID="{202808DD-419F-4F1D-BFCD-273092B3D9CD}" presName="hierChild3" presStyleCnt="0"/>
      <dgm:spPr/>
    </dgm:pt>
  </dgm:ptLst>
  <dgm:cxnLst>
    <dgm:cxn modelId="{03EE7EE6-1818-4A72-8196-E150474BD9D7}" type="presOf" srcId="{8525A71D-27EA-4929-A010-B41C9B135636}" destId="{9D61EC12-3783-44F1-AA2E-7E065BE6109B}" srcOrd="0" destOrd="0" presId="urn:microsoft.com/office/officeart/2008/layout/HalfCircleOrganizationChart"/>
    <dgm:cxn modelId="{C5FD29B9-2602-4EE9-979D-C51D96314B36}" type="presOf" srcId="{39BC71EF-E091-4813-98F2-24C7FA8AED66}" destId="{5B128F68-FC18-46A7-B8AD-FDC72F592EFA}" srcOrd="1" destOrd="0" presId="urn:microsoft.com/office/officeart/2008/layout/HalfCircleOrganizationChart"/>
    <dgm:cxn modelId="{37A6A4F3-A4EF-43D9-99FC-5DB43AA3867C}" srcId="{202808DD-419F-4F1D-BFCD-273092B3D9CD}" destId="{BF3BDA20-372D-4BF2-A741-55EC1203D9C2}" srcOrd="1" destOrd="0" parTransId="{AD437295-B188-4433-95A4-C86DBCC61C51}" sibTransId="{93263E60-9040-4B55-8172-E14F2E6B8A31}"/>
    <dgm:cxn modelId="{AD87763F-9D27-4FB6-8565-F61F4EA6304A}" type="presOf" srcId="{BAF6B9B0-714F-4B69-B812-07DFFFD68B85}" destId="{80E00C5F-8A11-4FFF-8CF8-A0A25C373501}" srcOrd="0" destOrd="0" presId="urn:microsoft.com/office/officeart/2008/layout/HalfCircleOrganizationChart"/>
    <dgm:cxn modelId="{E17089CF-DBE8-414E-9021-7C2458AD3753}" srcId="{BF3BDA20-372D-4BF2-A741-55EC1203D9C2}" destId="{EF03CEAC-F9E6-47E7-ABFC-40CD59E3A300}" srcOrd="2" destOrd="0" parTransId="{C64BC5E2-F1A3-4464-B822-9DDE1CF1F59C}" sibTransId="{FAAAE361-D1B2-4B93-B235-8E45455BFD7D}"/>
    <dgm:cxn modelId="{75506E8A-21D7-471B-B4F0-DEBBA81B29C0}" srcId="{2873F8A1-58CF-4E7E-952B-86713DC22402}" destId="{FD70E56C-46A8-4C66-8340-077D289FD9B8}" srcOrd="2" destOrd="0" parTransId="{BAF6B9B0-714F-4B69-B812-07DFFFD68B85}" sibTransId="{EB29A36F-E6B3-4E1E-BB6E-8D35F632DDDA}"/>
    <dgm:cxn modelId="{3B32102D-0CB2-4DE0-AC56-7C4270B35B95}" type="presOf" srcId="{C64BC5E2-F1A3-4464-B822-9DDE1CF1F59C}" destId="{8A2B4F27-202D-4DC2-B7B3-852061B1F838}" srcOrd="0" destOrd="0" presId="urn:microsoft.com/office/officeart/2008/layout/HalfCircleOrganizationChart"/>
    <dgm:cxn modelId="{0A2F9147-24A1-4BC4-A767-6CCCF4973653}" type="presOf" srcId="{C2716FA4-0A9A-4801-BA82-FE949493F8B4}" destId="{B20F6290-C575-4906-A581-31839A9A2A69}" srcOrd="1" destOrd="0" presId="urn:microsoft.com/office/officeart/2008/layout/HalfCircleOrganizationChart"/>
    <dgm:cxn modelId="{F7CDF9C8-AA49-44B4-8286-68BE981AE060}" type="presOf" srcId="{DE655A44-7769-4071-A60E-BE292926020C}" destId="{48259284-84DE-4D4C-B1EA-68C077CDA242}" srcOrd="0" destOrd="0" presId="urn:microsoft.com/office/officeart/2008/layout/HalfCircleOrganizationChart"/>
    <dgm:cxn modelId="{2A09D68E-2EE0-4FA6-8774-033814C8AE67}" type="presOf" srcId="{2873F8A1-58CF-4E7E-952B-86713DC22402}" destId="{BFB91041-0AE0-466C-928B-BE7719C36F1D}" srcOrd="0" destOrd="0" presId="urn:microsoft.com/office/officeart/2008/layout/HalfCircleOrganizationChart"/>
    <dgm:cxn modelId="{3A4920F7-DB3F-4BD1-93CC-E54F9DF674E6}" type="presOf" srcId="{C2716FA4-0A9A-4801-BA82-FE949493F8B4}" destId="{5AA4F299-9509-4411-9AFB-6E2B9C13202C}" srcOrd="0" destOrd="0" presId="urn:microsoft.com/office/officeart/2008/layout/HalfCircleOrganizationChart"/>
    <dgm:cxn modelId="{CD4860E0-E79D-4CD5-8A52-FBAA0342D73C}" type="presOf" srcId="{39BC71EF-E091-4813-98F2-24C7FA8AED66}" destId="{C4565B4E-5AAE-441F-86FC-58A8D753976E}" srcOrd="0" destOrd="0" presId="urn:microsoft.com/office/officeart/2008/layout/HalfCircleOrganizationChart"/>
    <dgm:cxn modelId="{38ACFD81-AEC5-4160-A942-E00A1BA67092}" type="presOf" srcId="{CE622577-94AB-4FA5-87A5-6190AAEC3A3C}" destId="{2A4518E8-F32F-4B64-84C1-F7FA6426019E}" srcOrd="0" destOrd="0" presId="urn:microsoft.com/office/officeart/2008/layout/HalfCircleOrganizationChart"/>
    <dgm:cxn modelId="{CACBC8BB-A22E-45BA-A69C-38BC3ED2CF9D}" type="presOf" srcId="{202808DD-419F-4F1D-BFCD-273092B3D9CD}" destId="{769D20B8-FFCB-47ED-B75B-7BD86A1178C2}" srcOrd="1" destOrd="0" presId="urn:microsoft.com/office/officeart/2008/layout/HalfCircleOrganizationChart"/>
    <dgm:cxn modelId="{C0D98417-19C8-4162-A456-7B31A32451E4}" srcId="{2873F8A1-58CF-4E7E-952B-86713DC22402}" destId="{8525A71D-27EA-4929-A010-B41C9B135636}" srcOrd="1" destOrd="0" parTransId="{7DABA9FC-5F30-4DB3-9915-FB8CCE7D8FFA}" sibTransId="{29593292-2F88-49E4-BD6C-08ED93E0A5A8}"/>
    <dgm:cxn modelId="{E2C16350-2178-4526-A842-CBBC9EFC84E3}" type="presOf" srcId="{BF3BDA20-372D-4BF2-A741-55EC1203D9C2}" destId="{9E769595-C4D6-4FF7-B84E-1EA4CCAD06F1}" srcOrd="1" destOrd="0" presId="urn:microsoft.com/office/officeart/2008/layout/HalfCircleOrganizationChart"/>
    <dgm:cxn modelId="{838F5A78-7E9A-480D-969E-10EE0050D75D}" srcId="{EF03CEAC-F9E6-47E7-ABFC-40CD59E3A300}" destId="{177FFE94-6880-4C0E-B37A-FF10D66420BF}" srcOrd="0" destOrd="0" parTransId="{8526B46F-7D26-434B-8BD6-587DB1D52411}" sibTransId="{26394E22-835F-4F15-917C-555FE1053AEB}"/>
    <dgm:cxn modelId="{9358E5FE-BF3C-421D-AE1C-730C0CD173F4}" type="presOf" srcId="{EF03CEAC-F9E6-47E7-ABFC-40CD59E3A300}" destId="{79F42A80-DA37-4F62-A472-E341BE104D25}" srcOrd="0" destOrd="0" presId="urn:microsoft.com/office/officeart/2008/layout/HalfCircleOrganizationChart"/>
    <dgm:cxn modelId="{1FB0C9A1-E2EE-440F-9AAE-22D5D808FDF0}" type="presOf" srcId="{7DABA9FC-5F30-4DB3-9915-FB8CCE7D8FFA}" destId="{4998174D-EF13-4E55-B5DD-B8D41F9EB682}" srcOrd="0" destOrd="0" presId="urn:microsoft.com/office/officeart/2008/layout/HalfCircleOrganizationChart"/>
    <dgm:cxn modelId="{AA6D20F9-2A50-4ACF-B57C-80F48A6A5B75}" srcId="{2873F8A1-58CF-4E7E-952B-86713DC22402}" destId="{DE655A44-7769-4071-A60E-BE292926020C}" srcOrd="0" destOrd="0" parTransId="{214E4201-42A7-42CA-82A4-16412BCCF35B}" sibTransId="{C66DACD8-8739-49D7-9B9D-AE5D36ED653A}"/>
    <dgm:cxn modelId="{F2650BCE-8109-4793-9D3B-C402F9F1B680}" type="presOf" srcId="{BF3BDA20-372D-4BF2-A741-55EC1203D9C2}" destId="{F989E6C4-B59B-49D8-AA45-DA1E50E8AB2B}" srcOrd="0" destOrd="0" presId="urn:microsoft.com/office/officeart/2008/layout/HalfCircleOrganizationChart"/>
    <dgm:cxn modelId="{6D3AEC3B-C289-4DA9-9756-A84D9713DB9D}" srcId="{98B361D3-9860-404B-8ED4-4D15CA616C8A}" destId="{202808DD-419F-4F1D-BFCD-273092B3D9CD}" srcOrd="0" destOrd="0" parTransId="{CB892A8F-D0DF-4ED6-B904-F7499F5E2ABB}" sibTransId="{BF15E1E7-2712-4DFD-857A-E10D2A77DE79}"/>
    <dgm:cxn modelId="{D9B7CE68-F38F-4FD3-A11C-638724C064E7}" type="presOf" srcId="{DE655A44-7769-4071-A60E-BE292926020C}" destId="{02F70080-8E30-4F4A-8A66-D3E5EA5E3619}" srcOrd="1" destOrd="0" presId="urn:microsoft.com/office/officeart/2008/layout/HalfCircleOrganizationChart"/>
    <dgm:cxn modelId="{75F0A6FE-C272-4F5D-8CD4-B759D19BDA9F}" type="presOf" srcId="{8525A71D-27EA-4929-A010-B41C9B135636}" destId="{F7C13239-1474-4518-BD5C-E72ADFFD2EB3}" srcOrd="1" destOrd="0" presId="urn:microsoft.com/office/officeart/2008/layout/HalfCircleOrganizationChart"/>
    <dgm:cxn modelId="{B7A8DA7C-B5AA-4FAE-ADD9-F696723FE056}" type="presOf" srcId="{B3C1B2A1-3233-4617-9858-09D06F6A6778}" destId="{CE5D3923-1B54-47D2-8901-796874015418}" srcOrd="0" destOrd="0" presId="urn:microsoft.com/office/officeart/2008/layout/HalfCircleOrganizationChart"/>
    <dgm:cxn modelId="{D75B171B-6355-40E5-8611-3F242E4F068B}" type="presOf" srcId="{202808DD-419F-4F1D-BFCD-273092B3D9CD}" destId="{BE04C8A1-4438-409C-905C-E43458478C90}" srcOrd="0" destOrd="0" presId="urn:microsoft.com/office/officeart/2008/layout/HalfCircleOrganizationChart"/>
    <dgm:cxn modelId="{22D13EF0-6B94-4B77-A58D-92E170A2C88E}" type="presOf" srcId="{8526B46F-7D26-434B-8BD6-587DB1D52411}" destId="{F3B669C2-DD0B-4A6D-9AEF-B48BAE6A9019}" srcOrd="0" destOrd="0" presId="urn:microsoft.com/office/officeart/2008/layout/HalfCircleOrganizationChart"/>
    <dgm:cxn modelId="{BC5AFD18-31BF-4F7C-8EFA-E076F72B1D91}" type="presOf" srcId="{177FFE94-6880-4C0E-B37A-FF10D66420BF}" destId="{87853E63-F388-4ECE-893F-0304F1D14821}" srcOrd="0" destOrd="0" presId="urn:microsoft.com/office/officeart/2008/layout/HalfCircleOrganizationChart"/>
    <dgm:cxn modelId="{7FC2F35A-332C-4CE7-8432-B193BE510DD3}" srcId="{202808DD-419F-4F1D-BFCD-273092B3D9CD}" destId="{2873F8A1-58CF-4E7E-952B-86713DC22402}" srcOrd="0" destOrd="0" parTransId="{97EB99D5-AF7A-479A-85E7-09C41AEE4510}" sibTransId="{61E14FB4-842A-45CB-AE32-EF42E0477245}"/>
    <dgm:cxn modelId="{F0DA0156-539B-4C80-9870-182B297AF472}" type="presOf" srcId="{AD437295-B188-4433-95A4-C86DBCC61C51}" destId="{B13C57EA-2095-40AC-B800-A5541EEF5E36}" srcOrd="0" destOrd="0" presId="urn:microsoft.com/office/officeart/2008/layout/HalfCircleOrganizationChart"/>
    <dgm:cxn modelId="{C9B01483-E73E-4314-ABC5-2F31ACB95E27}" type="presOf" srcId="{98B361D3-9860-404B-8ED4-4D15CA616C8A}" destId="{9B0BC404-52CE-4CE2-AD73-C8379E56F32C}" srcOrd="0" destOrd="0" presId="urn:microsoft.com/office/officeart/2008/layout/HalfCircleOrganizationChart"/>
    <dgm:cxn modelId="{5229818C-1DD7-4733-BBC6-678410020D5B}" type="presOf" srcId="{97EB99D5-AF7A-479A-85E7-09C41AEE4510}" destId="{DA6FF471-EEBA-4654-B30B-AC7C4B2B5E42}" srcOrd="0" destOrd="0" presId="urn:microsoft.com/office/officeart/2008/layout/HalfCircleOrganizationChart"/>
    <dgm:cxn modelId="{D996ACE4-BD08-450F-9028-117A64641623}" type="presOf" srcId="{214E4201-42A7-42CA-82A4-16412BCCF35B}" destId="{F7AA168F-6E10-4684-9152-D366599E4379}" srcOrd="0" destOrd="0" presId="urn:microsoft.com/office/officeart/2008/layout/HalfCircleOrganizationChart"/>
    <dgm:cxn modelId="{4F895F5B-FE2D-4986-BBF8-6A2B7392FE17}" type="presOf" srcId="{FD70E56C-46A8-4C66-8340-077D289FD9B8}" destId="{FD84480A-0679-46C0-83E0-4E3255C036E7}" srcOrd="0" destOrd="0" presId="urn:microsoft.com/office/officeart/2008/layout/HalfCircleOrganizationChart"/>
    <dgm:cxn modelId="{832DA2D3-30BD-46F1-A9EF-98C799F8FE1C}" type="presOf" srcId="{EF03CEAC-F9E6-47E7-ABFC-40CD59E3A300}" destId="{4DFFAD12-8117-49CF-8AD7-85596AA0C1ED}" srcOrd="1" destOrd="0" presId="urn:microsoft.com/office/officeart/2008/layout/HalfCircleOrganizationChart"/>
    <dgm:cxn modelId="{23CBB924-C688-495F-8058-FD7C990056D4}" type="presOf" srcId="{177FFE94-6880-4C0E-B37A-FF10D66420BF}" destId="{65D0313A-6F21-4B29-AF21-31EA5AB77E34}" srcOrd="1" destOrd="0" presId="urn:microsoft.com/office/officeart/2008/layout/HalfCircleOrganizationChart"/>
    <dgm:cxn modelId="{343CB52F-345F-406C-B087-1A496C5A9F32}" type="presOf" srcId="{2873F8A1-58CF-4E7E-952B-86713DC22402}" destId="{13D76276-5E14-428C-80FD-534B084EC651}" srcOrd="1" destOrd="0" presId="urn:microsoft.com/office/officeart/2008/layout/HalfCircleOrganizationChart"/>
    <dgm:cxn modelId="{80095047-BF74-4638-836F-3A25DB02BE32}" srcId="{BF3BDA20-372D-4BF2-A741-55EC1203D9C2}" destId="{39BC71EF-E091-4813-98F2-24C7FA8AED66}" srcOrd="0" destOrd="0" parTransId="{CE622577-94AB-4FA5-87A5-6190AAEC3A3C}" sibTransId="{451AA55A-6BC8-469D-9E52-A14600D127C5}"/>
    <dgm:cxn modelId="{5E7F71DD-7188-4CFE-95DE-2EE7CD61CECE}" type="presOf" srcId="{FD70E56C-46A8-4C66-8340-077D289FD9B8}" destId="{2CAFE7BF-1DD5-4787-957F-46F56F29C3AC}" srcOrd="1" destOrd="0" presId="urn:microsoft.com/office/officeart/2008/layout/HalfCircleOrganizationChart"/>
    <dgm:cxn modelId="{562B0627-9F63-48D9-B043-2D2286CF3CA5}" srcId="{BF3BDA20-372D-4BF2-A741-55EC1203D9C2}" destId="{C2716FA4-0A9A-4801-BA82-FE949493F8B4}" srcOrd="1" destOrd="0" parTransId="{B3C1B2A1-3233-4617-9858-09D06F6A6778}" sibTransId="{0F8D1840-4884-4752-956A-4DA386AC4E81}"/>
    <dgm:cxn modelId="{51903DBF-9E92-4723-A6BC-90F99EEB1A38}" type="presParOf" srcId="{9B0BC404-52CE-4CE2-AD73-C8379E56F32C}" destId="{52E746B6-77B9-4A69-9327-6986F4EE3569}" srcOrd="0" destOrd="0" presId="urn:microsoft.com/office/officeart/2008/layout/HalfCircleOrganizationChart"/>
    <dgm:cxn modelId="{43CE7138-7140-4DC4-B853-1720C4376420}" type="presParOf" srcId="{52E746B6-77B9-4A69-9327-6986F4EE3569}" destId="{793573FE-67B8-4BD0-A078-0A4E2A52E735}" srcOrd="0" destOrd="0" presId="urn:microsoft.com/office/officeart/2008/layout/HalfCircleOrganizationChart"/>
    <dgm:cxn modelId="{5B02C2A0-7D03-4FCE-83C9-8395CBFCF33A}" type="presParOf" srcId="{793573FE-67B8-4BD0-A078-0A4E2A52E735}" destId="{BE04C8A1-4438-409C-905C-E43458478C90}" srcOrd="0" destOrd="0" presId="urn:microsoft.com/office/officeart/2008/layout/HalfCircleOrganizationChart"/>
    <dgm:cxn modelId="{E5E2FBF0-6068-448A-AAB9-DD6AB07668C3}" type="presParOf" srcId="{793573FE-67B8-4BD0-A078-0A4E2A52E735}" destId="{BEF4A74C-95F4-4EF6-8BE0-397F7FE2CE01}" srcOrd="1" destOrd="0" presId="urn:microsoft.com/office/officeart/2008/layout/HalfCircleOrganizationChart"/>
    <dgm:cxn modelId="{8D3C6FAA-DD07-4454-9966-E1745E9EEA74}" type="presParOf" srcId="{793573FE-67B8-4BD0-A078-0A4E2A52E735}" destId="{F2A56D4E-D762-404E-8540-F13D3B0E68ED}" srcOrd="2" destOrd="0" presId="urn:microsoft.com/office/officeart/2008/layout/HalfCircleOrganizationChart"/>
    <dgm:cxn modelId="{2AEFCAD0-D6D6-4866-82DD-28E68433F539}" type="presParOf" srcId="{793573FE-67B8-4BD0-A078-0A4E2A52E735}" destId="{769D20B8-FFCB-47ED-B75B-7BD86A1178C2}" srcOrd="3" destOrd="0" presId="urn:microsoft.com/office/officeart/2008/layout/HalfCircleOrganizationChart"/>
    <dgm:cxn modelId="{345C5085-8B61-4862-9FAC-F2248CAE5F95}" type="presParOf" srcId="{52E746B6-77B9-4A69-9327-6986F4EE3569}" destId="{3968FB33-9E79-44DA-87DF-DF038DE5567E}" srcOrd="1" destOrd="0" presId="urn:microsoft.com/office/officeart/2008/layout/HalfCircleOrganizationChart"/>
    <dgm:cxn modelId="{991F4C53-88DD-4C0D-B4E1-AC15B76FD4D7}" type="presParOf" srcId="{3968FB33-9E79-44DA-87DF-DF038DE5567E}" destId="{DA6FF471-EEBA-4654-B30B-AC7C4B2B5E42}" srcOrd="0" destOrd="0" presId="urn:microsoft.com/office/officeart/2008/layout/HalfCircleOrganizationChart"/>
    <dgm:cxn modelId="{C3EE0655-7725-4687-AD96-84AD2962E451}" type="presParOf" srcId="{3968FB33-9E79-44DA-87DF-DF038DE5567E}" destId="{204E5374-BE00-413F-B38D-FF0D464B76A4}" srcOrd="1" destOrd="0" presId="urn:microsoft.com/office/officeart/2008/layout/HalfCircleOrganizationChart"/>
    <dgm:cxn modelId="{C180BE84-B459-45AD-BB3B-7B48F3988352}" type="presParOf" srcId="{204E5374-BE00-413F-B38D-FF0D464B76A4}" destId="{4E6987BD-ACDA-4921-AB53-77FE9977B3A5}" srcOrd="0" destOrd="0" presId="urn:microsoft.com/office/officeart/2008/layout/HalfCircleOrganizationChart"/>
    <dgm:cxn modelId="{FFEC140D-E27A-4548-87D2-C3272BD4E13D}" type="presParOf" srcId="{4E6987BD-ACDA-4921-AB53-77FE9977B3A5}" destId="{BFB91041-0AE0-466C-928B-BE7719C36F1D}" srcOrd="0" destOrd="0" presId="urn:microsoft.com/office/officeart/2008/layout/HalfCircleOrganizationChart"/>
    <dgm:cxn modelId="{84BFEA25-38DF-4F3A-BE8F-29726FBED874}" type="presParOf" srcId="{4E6987BD-ACDA-4921-AB53-77FE9977B3A5}" destId="{3346E5A8-52F3-41F0-A1F1-C065DCB694F3}" srcOrd="1" destOrd="0" presId="urn:microsoft.com/office/officeart/2008/layout/HalfCircleOrganizationChart"/>
    <dgm:cxn modelId="{4CAAFEC5-7721-46D3-9B8B-D7E314FC9BD6}" type="presParOf" srcId="{4E6987BD-ACDA-4921-AB53-77FE9977B3A5}" destId="{AD85CC02-E6D8-4A4E-B9F2-CF4D126EB5AE}" srcOrd="2" destOrd="0" presId="urn:microsoft.com/office/officeart/2008/layout/HalfCircleOrganizationChart"/>
    <dgm:cxn modelId="{C7596A63-3960-4E32-BF51-6080E331366D}" type="presParOf" srcId="{4E6987BD-ACDA-4921-AB53-77FE9977B3A5}" destId="{13D76276-5E14-428C-80FD-534B084EC651}" srcOrd="3" destOrd="0" presId="urn:microsoft.com/office/officeart/2008/layout/HalfCircleOrganizationChart"/>
    <dgm:cxn modelId="{2001DC30-6007-4F59-9CDE-5BD32979868A}" type="presParOf" srcId="{204E5374-BE00-413F-B38D-FF0D464B76A4}" destId="{86BE4F5F-88EB-4B8B-BEE6-52F736727423}" srcOrd="1" destOrd="0" presId="urn:microsoft.com/office/officeart/2008/layout/HalfCircleOrganizationChart"/>
    <dgm:cxn modelId="{2692EFE3-F0B7-48E5-8A57-BF04FEFABE81}" type="presParOf" srcId="{86BE4F5F-88EB-4B8B-BEE6-52F736727423}" destId="{F7AA168F-6E10-4684-9152-D366599E4379}" srcOrd="0" destOrd="0" presId="urn:microsoft.com/office/officeart/2008/layout/HalfCircleOrganizationChart"/>
    <dgm:cxn modelId="{0624D6D0-CC4A-403D-A7CA-CA938877CADF}" type="presParOf" srcId="{86BE4F5F-88EB-4B8B-BEE6-52F736727423}" destId="{E733FE20-6D71-4D1D-8A26-D7C005F67165}" srcOrd="1" destOrd="0" presId="urn:microsoft.com/office/officeart/2008/layout/HalfCircleOrganizationChart"/>
    <dgm:cxn modelId="{8FD17203-5FE9-48C6-B287-8A32C5664FAE}" type="presParOf" srcId="{E733FE20-6D71-4D1D-8A26-D7C005F67165}" destId="{04752221-7F40-4E93-8295-5005D4FA9B7E}" srcOrd="0" destOrd="0" presId="urn:microsoft.com/office/officeart/2008/layout/HalfCircleOrganizationChart"/>
    <dgm:cxn modelId="{9CF02214-56DA-4D91-9903-D72CACE3BB79}" type="presParOf" srcId="{04752221-7F40-4E93-8295-5005D4FA9B7E}" destId="{48259284-84DE-4D4C-B1EA-68C077CDA242}" srcOrd="0" destOrd="0" presId="urn:microsoft.com/office/officeart/2008/layout/HalfCircleOrganizationChart"/>
    <dgm:cxn modelId="{AA6D6E30-569F-41C2-82B6-C8F9528BCBA3}" type="presParOf" srcId="{04752221-7F40-4E93-8295-5005D4FA9B7E}" destId="{1E370860-D6AC-482E-B104-4493CB2D164F}" srcOrd="1" destOrd="0" presId="urn:microsoft.com/office/officeart/2008/layout/HalfCircleOrganizationChart"/>
    <dgm:cxn modelId="{C2157943-D8DF-4435-A97A-DD0DB02E7F3D}" type="presParOf" srcId="{04752221-7F40-4E93-8295-5005D4FA9B7E}" destId="{897C087D-4114-4B1C-B1A6-3D06C7BA8C19}" srcOrd="2" destOrd="0" presId="urn:microsoft.com/office/officeart/2008/layout/HalfCircleOrganizationChart"/>
    <dgm:cxn modelId="{65EEB74B-BE29-4F66-9BD1-4C3297EDC0C4}" type="presParOf" srcId="{04752221-7F40-4E93-8295-5005D4FA9B7E}" destId="{02F70080-8E30-4F4A-8A66-D3E5EA5E3619}" srcOrd="3" destOrd="0" presId="urn:microsoft.com/office/officeart/2008/layout/HalfCircleOrganizationChart"/>
    <dgm:cxn modelId="{E54C4C3F-712B-475A-95FA-F60D7280502A}" type="presParOf" srcId="{E733FE20-6D71-4D1D-8A26-D7C005F67165}" destId="{3D9450AB-242A-4F7C-AE4B-D1413562822F}" srcOrd="1" destOrd="0" presId="urn:microsoft.com/office/officeart/2008/layout/HalfCircleOrganizationChart"/>
    <dgm:cxn modelId="{C9EEFEE4-81E8-4FB5-AF9E-A87720DB308C}" type="presParOf" srcId="{E733FE20-6D71-4D1D-8A26-D7C005F67165}" destId="{1007510A-A1D2-44F3-A80C-F6A6C97182D4}" srcOrd="2" destOrd="0" presId="urn:microsoft.com/office/officeart/2008/layout/HalfCircleOrganizationChart"/>
    <dgm:cxn modelId="{40D820B7-A72F-4600-8B58-4964DBC728DB}" type="presParOf" srcId="{86BE4F5F-88EB-4B8B-BEE6-52F736727423}" destId="{4998174D-EF13-4E55-B5DD-B8D41F9EB682}" srcOrd="2" destOrd="0" presId="urn:microsoft.com/office/officeart/2008/layout/HalfCircleOrganizationChart"/>
    <dgm:cxn modelId="{D8D2530E-A26F-4562-85C4-3532BBFEE7CC}" type="presParOf" srcId="{86BE4F5F-88EB-4B8B-BEE6-52F736727423}" destId="{877355C6-918F-4D00-9360-D810139B9DEE}" srcOrd="3" destOrd="0" presId="urn:microsoft.com/office/officeart/2008/layout/HalfCircleOrganizationChart"/>
    <dgm:cxn modelId="{C2B447DA-2969-4878-9D0D-1E33F8EDF770}" type="presParOf" srcId="{877355C6-918F-4D00-9360-D810139B9DEE}" destId="{817EA6B3-3A29-4B52-B339-71CAE59A3B71}" srcOrd="0" destOrd="0" presId="urn:microsoft.com/office/officeart/2008/layout/HalfCircleOrganizationChart"/>
    <dgm:cxn modelId="{8314850E-8E1D-4BE8-B46B-0A4D688F71AC}" type="presParOf" srcId="{817EA6B3-3A29-4B52-B339-71CAE59A3B71}" destId="{9D61EC12-3783-44F1-AA2E-7E065BE6109B}" srcOrd="0" destOrd="0" presId="urn:microsoft.com/office/officeart/2008/layout/HalfCircleOrganizationChart"/>
    <dgm:cxn modelId="{7F3AFD0A-39B4-4504-A02C-09F828018DC2}" type="presParOf" srcId="{817EA6B3-3A29-4B52-B339-71CAE59A3B71}" destId="{2AABC4D0-60C5-441F-95A2-680343159170}" srcOrd="1" destOrd="0" presId="urn:microsoft.com/office/officeart/2008/layout/HalfCircleOrganizationChart"/>
    <dgm:cxn modelId="{16767F09-0889-4DB6-95BB-7DC432257B7F}" type="presParOf" srcId="{817EA6B3-3A29-4B52-B339-71CAE59A3B71}" destId="{E8DBCB59-630F-46BF-9EF4-55025832CAFC}" srcOrd="2" destOrd="0" presId="urn:microsoft.com/office/officeart/2008/layout/HalfCircleOrganizationChart"/>
    <dgm:cxn modelId="{74613351-E1EF-4285-8FB0-4C5B2C0FF83E}" type="presParOf" srcId="{817EA6B3-3A29-4B52-B339-71CAE59A3B71}" destId="{F7C13239-1474-4518-BD5C-E72ADFFD2EB3}" srcOrd="3" destOrd="0" presId="urn:microsoft.com/office/officeart/2008/layout/HalfCircleOrganizationChart"/>
    <dgm:cxn modelId="{D065F198-DE70-433B-93D1-E9E8ECFA85C4}" type="presParOf" srcId="{877355C6-918F-4D00-9360-D810139B9DEE}" destId="{4AE0E332-EAA4-420A-BD66-9D7918E64320}" srcOrd="1" destOrd="0" presId="urn:microsoft.com/office/officeart/2008/layout/HalfCircleOrganizationChart"/>
    <dgm:cxn modelId="{4D03A367-9620-43C9-B122-7F4876D3815C}" type="presParOf" srcId="{877355C6-918F-4D00-9360-D810139B9DEE}" destId="{5C7450DE-9062-43E1-B070-6DC244464C2D}" srcOrd="2" destOrd="0" presId="urn:microsoft.com/office/officeart/2008/layout/HalfCircleOrganizationChart"/>
    <dgm:cxn modelId="{593277B5-0941-4941-95C5-7BBC93E9CBBE}" type="presParOf" srcId="{86BE4F5F-88EB-4B8B-BEE6-52F736727423}" destId="{80E00C5F-8A11-4FFF-8CF8-A0A25C373501}" srcOrd="4" destOrd="0" presId="urn:microsoft.com/office/officeart/2008/layout/HalfCircleOrganizationChart"/>
    <dgm:cxn modelId="{F35D0A47-1BD9-4297-9C12-419ABD645FB0}" type="presParOf" srcId="{86BE4F5F-88EB-4B8B-BEE6-52F736727423}" destId="{4A49C5E0-0E46-40E9-A523-675BBACA8447}" srcOrd="5" destOrd="0" presId="urn:microsoft.com/office/officeart/2008/layout/HalfCircleOrganizationChart"/>
    <dgm:cxn modelId="{1D6C2A0E-8992-4336-B4CE-DC615E4EF418}" type="presParOf" srcId="{4A49C5E0-0E46-40E9-A523-675BBACA8447}" destId="{124536D3-4611-493D-AEB4-6A9DAFD7AF24}" srcOrd="0" destOrd="0" presId="urn:microsoft.com/office/officeart/2008/layout/HalfCircleOrganizationChart"/>
    <dgm:cxn modelId="{20CA4A69-3557-46B5-B2EF-AC8D711FA282}" type="presParOf" srcId="{124536D3-4611-493D-AEB4-6A9DAFD7AF24}" destId="{FD84480A-0679-46C0-83E0-4E3255C036E7}" srcOrd="0" destOrd="0" presId="urn:microsoft.com/office/officeart/2008/layout/HalfCircleOrganizationChart"/>
    <dgm:cxn modelId="{48A1DA5A-F915-4394-810F-7F96DDE781AD}" type="presParOf" srcId="{124536D3-4611-493D-AEB4-6A9DAFD7AF24}" destId="{E2148FDD-BEA6-4641-9261-38D73B2D6528}" srcOrd="1" destOrd="0" presId="urn:microsoft.com/office/officeart/2008/layout/HalfCircleOrganizationChart"/>
    <dgm:cxn modelId="{49632384-FBD3-4AED-A68E-52C3A78636D0}" type="presParOf" srcId="{124536D3-4611-493D-AEB4-6A9DAFD7AF24}" destId="{A7D05A7C-9FB9-4F83-AADD-B3F1A26C5400}" srcOrd="2" destOrd="0" presId="urn:microsoft.com/office/officeart/2008/layout/HalfCircleOrganizationChart"/>
    <dgm:cxn modelId="{05ED6F3F-1066-4331-8F51-000B9477999C}" type="presParOf" srcId="{124536D3-4611-493D-AEB4-6A9DAFD7AF24}" destId="{2CAFE7BF-1DD5-4787-957F-46F56F29C3AC}" srcOrd="3" destOrd="0" presId="urn:microsoft.com/office/officeart/2008/layout/HalfCircleOrganizationChart"/>
    <dgm:cxn modelId="{0000D8FA-D2F2-444C-AFED-829A3A9FD598}" type="presParOf" srcId="{4A49C5E0-0E46-40E9-A523-675BBACA8447}" destId="{6B2C895D-2303-4513-9F87-98791DDB4B25}" srcOrd="1" destOrd="0" presId="urn:microsoft.com/office/officeart/2008/layout/HalfCircleOrganizationChart"/>
    <dgm:cxn modelId="{1B9C48D3-CD20-41FA-A8CF-EF315AB3B89A}" type="presParOf" srcId="{4A49C5E0-0E46-40E9-A523-675BBACA8447}" destId="{CB1C3B52-83D5-4199-834F-51CA63FA44CC}" srcOrd="2" destOrd="0" presId="urn:microsoft.com/office/officeart/2008/layout/HalfCircleOrganizationChart"/>
    <dgm:cxn modelId="{C8CC6576-8E7F-4F90-A2A8-301BDED05A8F}" type="presParOf" srcId="{204E5374-BE00-413F-B38D-FF0D464B76A4}" destId="{80D79566-063E-48B7-805C-D53E0EABDC69}" srcOrd="2" destOrd="0" presId="urn:microsoft.com/office/officeart/2008/layout/HalfCircleOrganizationChart"/>
    <dgm:cxn modelId="{7D97EC2B-4C55-462C-997C-5808E5EDC019}" type="presParOf" srcId="{3968FB33-9E79-44DA-87DF-DF038DE5567E}" destId="{B13C57EA-2095-40AC-B800-A5541EEF5E36}" srcOrd="2" destOrd="0" presId="urn:microsoft.com/office/officeart/2008/layout/HalfCircleOrganizationChart"/>
    <dgm:cxn modelId="{EDE93744-6160-4FF4-BA3D-7BA12A59B81E}" type="presParOf" srcId="{3968FB33-9E79-44DA-87DF-DF038DE5567E}" destId="{3BA810D4-49FB-4864-984D-4CE49C786C87}" srcOrd="3" destOrd="0" presId="urn:microsoft.com/office/officeart/2008/layout/HalfCircleOrganizationChart"/>
    <dgm:cxn modelId="{89987AF3-C897-4848-81CB-75F9BF656866}" type="presParOf" srcId="{3BA810D4-49FB-4864-984D-4CE49C786C87}" destId="{062C1382-FD51-43A8-A1D5-1A8D81540D41}" srcOrd="0" destOrd="0" presId="urn:microsoft.com/office/officeart/2008/layout/HalfCircleOrganizationChart"/>
    <dgm:cxn modelId="{326D7F74-5855-48C5-A718-85D10F9E97F9}" type="presParOf" srcId="{062C1382-FD51-43A8-A1D5-1A8D81540D41}" destId="{F989E6C4-B59B-49D8-AA45-DA1E50E8AB2B}" srcOrd="0" destOrd="0" presId="urn:microsoft.com/office/officeart/2008/layout/HalfCircleOrganizationChart"/>
    <dgm:cxn modelId="{17D235D6-DE09-40EB-A10D-7C1D46DAB788}" type="presParOf" srcId="{062C1382-FD51-43A8-A1D5-1A8D81540D41}" destId="{AC7E2DDA-AB16-490D-8863-6C209DF8F77B}" srcOrd="1" destOrd="0" presId="urn:microsoft.com/office/officeart/2008/layout/HalfCircleOrganizationChart"/>
    <dgm:cxn modelId="{262B5B54-B610-4747-87C3-AD7DD1B92BB3}" type="presParOf" srcId="{062C1382-FD51-43A8-A1D5-1A8D81540D41}" destId="{B00CAE7B-3D7B-4366-AC81-9D8D45C9F38A}" srcOrd="2" destOrd="0" presId="urn:microsoft.com/office/officeart/2008/layout/HalfCircleOrganizationChart"/>
    <dgm:cxn modelId="{D4F65159-8AB2-481A-B57A-00D0F02F6332}" type="presParOf" srcId="{062C1382-FD51-43A8-A1D5-1A8D81540D41}" destId="{9E769595-C4D6-4FF7-B84E-1EA4CCAD06F1}" srcOrd="3" destOrd="0" presId="urn:microsoft.com/office/officeart/2008/layout/HalfCircleOrganizationChart"/>
    <dgm:cxn modelId="{BD79114B-9710-4900-8956-04F944B844F7}" type="presParOf" srcId="{3BA810D4-49FB-4864-984D-4CE49C786C87}" destId="{36AD9683-56A2-478A-8752-928302D309D2}" srcOrd="1" destOrd="0" presId="urn:microsoft.com/office/officeart/2008/layout/HalfCircleOrganizationChart"/>
    <dgm:cxn modelId="{6C459E46-DC1A-472F-BCD8-2D5B89AB365C}" type="presParOf" srcId="{36AD9683-56A2-478A-8752-928302D309D2}" destId="{2A4518E8-F32F-4B64-84C1-F7FA6426019E}" srcOrd="0" destOrd="0" presId="urn:microsoft.com/office/officeart/2008/layout/HalfCircleOrganizationChart"/>
    <dgm:cxn modelId="{26C93EF4-F3CA-4F58-99E1-4E23A47EC34A}" type="presParOf" srcId="{36AD9683-56A2-478A-8752-928302D309D2}" destId="{F0D9EEDA-5DB7-4C36-91FF-655E68758EE4}" srcOrd="1" destOrd="0" presId="urn:microsoft.com/office/officeart/2008/layout/HalfCircleOrganizationChart"/>
    <dgm:cxn modelId="{8B7D686C-66EE-479C-99C0-FEA0D5FF6C30}" type="presParOf" srcId="{F0D9EEDA-5DB7-4C36-91FF-655E68758EE4}" destId="{C6395035-253C-42CC-8BD3-A25128628B17}" srcOrd="0" destOrd="0" presId="urn:microsoft.com/office/officeart/2008/layout/HalfCircleOrganizationChart"/>
    <dgm:cxn modelId="{DC3FD0ED-035F-4988-9007-895F5A8F7382}" type="presParOf" srcId="{C6395035-253C-42CC-8BD3-A25128628B17}" destId="{C4565B4E-5AAE-441F-86FC-58A8D753976E}" srcOrd="0" destOrd="0" presId="urn:microsoft.com/office/officeart/2008/layout/HalfCircleOrganizationChart"/>
    <dgm:cxn modelId="{E3BF7FF3-9D22-4032-84CF-D51F3D29C38C}" type="presParOf" srcId="{C6395035-253C-42CC-8BD3-A25128628B17}" destId="{840FCF88-AD25-4846-818E-FC896A06E9B0}" srcOrd="1" destOrd="0" presId="urn:microsoft.com/office/officeart/2008/layout/HalfCircleOrganizationChart"/>
    <dgm:cxn modelId="{54EFC5CA-67AB-4D71-90B0-53B006A5A353}" type="presParOf" srcId="{C6395035-253C-42CC-8BD3-A25128628B17}" destId="{662BFD99-A0A2-43A0-9419-662E8DB07CCA}" srcOrd="2" destOrd="0" presId="urn:microsoft.com/office/officeart/2008/layout/HalfCircleOrganizationChart"/>
    <dgm:cxn modelId="{6BEF75FE-82BF-4C5E-BF21-32D883834E53}" type="presParOf" srcId="{C6395035-253C-42CC-8BD3-A25128628B17}" destId="{5B128F68-FC18-46A7-B8AD-FDC72F592EFA}" srcOrd="3" destOrd="0" presId="urn:microsoft.com/office/officeart/2008/layout/HalfCircleOrganizationChart"/>
    <dgm:cxn modelId="{199532AC-1387-4CAE-A971-A301B902C74B}" type="presParOf" srcId="{F0D9EEDA-5DB7-4C36-91FF-655E68758EE4}" destId="{0F732ADF-11AF-44F2-92E4-F34086042663}" srcOrd="1" destOrd="0" presId="urn:microsoft.com/office/officeart/2008/layout/HalfCircleOrganizationChart"/>
    <dgm:cxn modelId="{30258990-755E-4FEA-99EE-3D459921E300}" type="presParOf" srcId="{F0D9EEDA-5DB7-4C36-91FF-655E68758EE4}" destId="{D4969146-46F3-4B90-92A5-40C5043913A6}" srcOrd="2" destOrd="0" presId="urn:microsoft.com/office/officeart/2008/layout/HalfCircleOrganizationChart"/>
    <dgm:cxn modelId="{10E4591B-73C5-4665-93B2-7322EE8F7E23}" type="presParOf" srcId="{36AD9683-56A2-478A-8752-928302D309D2}" destId="{CE5D3923-1B54-47D2-8901-796874015418}" srcOrd="2" destOrd="0" presId="urn:microsoft.com/office/officeart/2008/layout/HalfCircleOrganizationChart"/>
    <dgm:cxn modelId="{1C8884D1-BC42-4E61-A67A-CB77DD1DF975}" type="presParOf" srcId="{36AD9683-56A2-478A-8752-928302D309D2}" destId="{E93DFB7E-AA02-45E1-9862-33E162E11BF2}" srcOrd="3" destOrd="0" presId="urn:microsoft.com/office/officeart/2008/layout/HalfCircleOrganizationChart"/>
    <dgm:cxn modelId="{41E3A4BD-91C8-4615-8989-A1198A18A02D}" type="presParOf" srcId="{E93DFB7E-AA02-45E1-9862-33E162E11BF2}" destId="{5DD128A3-8175-4325-89FE-BC69D0F49BCD}" srcOrd="0" destOrd="0" presId="urn:microsoft.com/office/officeart/2008/layout/HalfCircleOrganizationChart"/>
    <dgm:cxn modelId="{C5342373-8CAD-436A-9F7C-E738B228065F}" type="presParOf" srcId="{5DD128A3-8175-4325-89FE-BC69D0F49BCD}" destId="{5AA4F299-9509-4411-9AFB-6E2B9C13202C}" srcOrd="0" destOrd="0" presId="urn:microsoft.com/office/officeart/2008/layout/HalfCircleOrganizationChart"/>
    <dgm:cxn modelId="{70D3AFC9-B445-4437-B249-2FFAE78D6A2D}" type="presParOf" srcId="{5DD128A3-8175-4325-89FE-BC69D0F49BCD}" destId="{B93BBEC7-7BFA-4C42-A7A6-09C013064CA5}" srcOrd="1" destOrd="0" presId="urn:microsoft.com/office/officeart/2008/layout/HalfCircleOrganizationChart"/>
    <dgm:cxn modelId="{B0D970C1-9051-4620-AC60-0CB5E455DC2A}" type="presParOf" srcId="{5DD128A3-8175-4325-89FE-BC69D0F49BCD}" destId="{CA5EF0D7-861C-421D-8546-0C35ACB0CB91}" srcOrd="2" destOrd="0" presId="urn:microsoft.com/office/officeart/2008/layout/HalfCircleOrganizationChart"/>
    <dgm:cxn modelId="{E40EA47C-A5BA-4C44-800B-7B7E50C09D17}" type="presParOf" srcId="{5DD128A3-8175-4325-89FE-BC69D0F49BCD}" destId="{B20F6290-C575-4906-A581-31839A9A2A69}" srcOrd="3" destOrd="0" presId="urn:microsoft.com/office/officeart/2008/layout/HalfCircleOrganizationChart"/>
    <dgm:cxn modelId="{59939D4B-3013-47F1-9E02-36329EAFA46B}" type="presParOf" srcId="{E93DFB7E-AA02-45E1-9862-33E162E11BF2}" destId="{06A63628-4FC1-4DA5-A466-61693B1BFC6A}" srcOrd="1" destOrd="0" presId="urn:microsoft.com/office/officeart/2008/layout/HalfCircleOrganizationChart"/>
    <dgm:cxn modelId="{12E1C0A8-6B57-4197-BA3D-6A093402D983}" type="presParOf" srcId="{E93DFB7E-AA02-45E1-9862-33E162E11BF2}" destId="{5A25B004-F054-4BB5-9A99-E7E13AF40346}" srcOrd="2" destOrd="0" presId="urn:microsoft.com/office/officeart/2008/layout/HalfCircleOrganizationChart"/>
    <dgm:cxn modelId="{67B44F5D-2457-4A1C-912B-F8522BB74958}" type="presParOf" srcId="{36AD9683-56A2-478A-8752-928302D309D2}" destId="{8A2B4F27-202D-4DC2-B7B3-852061B1F838}" srcOrd="4" destOrd="0" presId="urn:microsoft.com/office/officeart/2008/layout/HalfCircleOrganizationChart"/>
    <dgm:cxn modelId="{A1DB4AAE-78CE-4F40-A857-6B8C325DDA45}" type="presParOf" srcId="{36AD9683-56A2-478A-8752-928302D309D2}" destId="{1697553B-5815-4441-B017-5EB75B4CC7B9}" srcOrd="5" destOrd="0" presId="urn:microsoft.com/office/officeart/2008/layout/HalfCircleOrganizationChart"/>
    <dgm:cxn modelId="{182C35FE-CE19-45DD-AC47-32E16C77F094}" type="presParOf" srcId="{1697553B-5815-4441-B017-5EB75B4CC7B9}" destId="{B624C2F3-1FC2-4644-B359-0C7243CF7DD4}" srcOrd="0" destOrd="0" presId="urn:microsoft.com/office/officeart/2008/layout/HalfCircleOrganizationChart"/>
    <dgm:cxn modelId="{58732DEF-CE4E-44BE-9E79-9F0819F83B95}" type="presParOf" srcId="{B624C2F3-1FC2-4644-B359-0C7243CF7DD4}" destId="{79F42A80-DA37-4F62-A472-E341BE104D25}" srcOrd="0" destOrd="0" presId="urn:microsoft.com/office/officeart/2008/layout/HalfCircleOrganizationChart"/>
    <dgm:cxn modelId="{CC3646D9-6261-473A-8CF1-25F8B4DF3093}" type="presParOf" srcId="{B624C2F3-1FC2-4644-B359-0C7243CF7DD4}" destId="{9A441A32-1900-4527-B8D0-BE22DF21BDA4}" srcOrd="1" destOrd="0" presId="urn:microsoft.com/office/officeart/2008/layout/HalfCircleOrganizationChart"/>
    <dgm:cxn modelId="{C2FB1E74-8763-4E5C-B1E6-407733562D5B}" type="presParOf" srcId="{B624C2F3-1FC2-4644-B359-0C7243CF7DD4}" destId="{DF00E823-5004-4E96-BF45-AF2EFDF9DBF6}" srcOrd="2" destOrd="0" presId="urn:microsoft.com/office/officeart/2008/layout/HalfCircleOrganizationChart"/>
    <dgm:cxn modelId="{19209513-6AE8-40BB-A8DA-97D97BEDCD82}" type="presParOf" srcId="{B624C2F3-1FC2-4644-B359-0C7243CF7DD4}" destId="{4DFFAD12-8117-49CF-8AD7-85596AA0C1ED}" srcOrd="3" destOrd="0" presId="urn:microsoft.com/office/officeart/2008/layout/HalfCircleOrganizationChart"/>
    <dgm:cxn modelId="{EA259840-A8C9-4CC4-A595-6BFA0FD92984}" type="presParOf" srcId="{1697553B-5815-4441-B017-5EB75B4CC7B9}" destId="{34A77B14-1D31-496C-8F3C-66A4E91690B4}" srcOrd="1" destOrd="0" presId="urn:microsoft.com/office/officeart/2008/layout/HalfCircleOrganizationChart"/>
    <dgm:cxn modelId="{77F6A9B0-7F91-4852-B70B-9E6B5B7AE260}" type="presParOf" srcId="{34A77B14-1D31-496C-8F3C-66A4E91690B4}" destId="{F3B669C2-DD0B-4A6D-9AEF-B48BAE6A9019}" srcOrd="0" destOrd="0" presId="urn:microsoft.com/office/officeart/2008/layout/HalfCircleOrganizationChart"/>
    <dgm:cxn modelId="{59BC1103-9CCF-491B-890D-D9A295B798A4}" type="presParOf" srcId="{34A77B14-1D31-496C-8F3C-66A4E91690B4}" destId="{B96FC7B4-D7B9-44BB-B542-D1BD57C62250}" srcOrd="1" destOrd="0" presId="urn:microsoft.com/office/officeart/2008/layout/HalfCircleOrganizationChart"/>
    <dgm:cxn modelId="{018E0FF8-26BA-41FF-9C33-8C3A169702BB}" type="presParOf" srcId="{B96FC7B4-D7B9-44BB-B542-D1BD57C62250}" destId="{E51D00C8-72D0-4771-A5D4-DFBAA4F4675F}" srcOrd="0" destOrd="0" presId="urn:microsoft.com/office/officeart/2008/layout/HalfCircleOrganizationChart"/>
    <dgm:cxn modelId="{575F8E19-8A02-43ED-8B40-C91FCF73C1B3}" type="presParOf" srcId="{E51D00C8-72D0-4771-A5D4-DFBAA4F4675F}" destId="{87853E63-F388-4ECE-893F-0304F1D14821}" srcOrd="0" destOrd="0" presId="urn:microsoft.com/office/officeart/2008/layout/HalfCircleOrganizationChart"/>
    <dgm:cxn modelId="{258BCFB1-305F-4B9B-B6C0-D8430D6DBC09}" type="presParOf" srcId="{E51D00C8-72D0-4771-A5D4-DFBAA4F4675F}" destId="{B5D1B0F9-DDAA-4694-8859-E24044223D7E}" srcOrd="1" destOrd="0" presId="urn:microsoft.com/office/officeart/2008/layout/HalfCircleOrganizationChart"/>
    <dgm:cxn modelId="{6AC8D2F4-4D62-4745-94C8-AB14E2878FDC}" type="presParOf" srcId="{E51D00C8-72D0-4771-A5D4-DFBAA4F4675F}" destId="{CE6135C0-6944-48E6-8AE6-40A820BF82C7}" srcOrd="2" destOrd="0" presId="urn:microsoft.com/office/officeart/2008/layout/HalfCircleOrganizationChart"/>
    <dgm:cxn modelId="{1581E578-18CD-4304-8569-44B57457AEF5}" type="presParOf" srcId="{E51D00C8-72D0-4771-A5D4-DFBAA4F4675F}" destId="{65D0313A-6F21-4B29-AF21-31EA5AB77E34}" srcOrd="3" destOrd="0" presId="urn:microsoft.com/office/officeart/2008/layout/HalfCircleOrganizationChart"/>
    <dgm:cxn modelId="{77257D90-4437-4F61-9444-B8A6EE8A9B60}" type="presParOf" srcId="{B96FC7B4-D7B9-44BB-B542-D1BD57C62250}" destId="{7AA99C05-20D0-4105-85ED-CB2332BA4AE4}" srcOrd="1" destOrd="0" presId="urn:microsoft.com/office/officeart/2008/layout/HalfCircleOrganizationChart"/>
    <dgm:cxn modelId="{E59C4F08-07DE-4D60-9018-ADBDC158BB2C}" type="presParOf" srcId="{B96FC7B4-D7B9-44BB-B542-D1BD57C62250}" destId="{DF4C2E16-3C7D-46AF-929C-EB041CEB2F50}" srcOrd="2" destOrd="0" presId="urn:microsoft.com/office/officeart/2008/layout/HalfCircleOrganizationChart"/>
    <dgm:cxn modelId="{B25B0E7B-F8DB-4BB8-B90A-4DD6BC3E25FA}" type="presParOf" srcId="{1697553B-5815-4441-B017-5EB75B4CC7B9}" destId="{2BCEBB79-4133-484A-95C1-E59474AEE158}" srcOrd="2" destOrd="0" presId="urn:microsoft.com/office/officeart/2008/layout/HalfCircleOrganizationChart"/>
    <dgm:cxn modelId="{996764FA-301D-4658-A14E-B36AE0ED92B9}" type="presParOf" srcId="{3BA810D4-49FB-4864-984D-4CE49C786C87}" destId="{3432CF2B-A3AF-4670-884D-9151236884F0}" srcOrd="2" destOrd="0" presId="urn:microsoft.com/office/officeart/2008/layout/HalfCircleOrganizationChart"/>
    <dgm:cxn modelId="{A5C77D13-C861-4950-AB30-0DB33F9FB8B1}" type="presParOf" srcId="{52E746B6-77B9-4A69-9327-6986F4EE3569}" destId="{3307A76E-73AF-4425-80FE-610D803436A4}"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64FCA8B-C890-4C08-B09D-E766A01BD987}"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n-US"/>
        </a:p>
      </dgm:t>
    </dgm:pt>
    <dgm:pt modelId="{96C73A2C-43CA-4C79-B4C1-957D899D79D7}">
      <dgm:prSet/>
      <dgm:spPr/>
      <dgm:t>
        <a:bodyPr/>
        <a:lstStyle/>
        <a:p>
          <a:r>
            <a:rPr lang="en-US"/>
            <a:t>Charge</a:t>
          </a:r>
        </a:p>
      </dgm:t>
    </dgm:pt>
    <dgm:pt modelId="{290DE8DA-C6BE-4EA4-8EBA-E9AA021F8B6A}" type="parTrans" cxnId="{F6FA700A-619C-42E3-8D3A-1B271A641C45}">
      <dgm:prSet/>
      <dgm:spPr/>
      <dgm:t>
        <a:bodyPr/>
        <a:lstStyle/>
        <a:p>
          <a:endParaRPr lang="en-US"/>
        </a:p>
      </dgm:t>
    </dgm:pt>
    <dgm:pt modelId="{BEF2CBEE-3160-48A6-B260-F13AC9078223}" type="sibTrans" cxnId="{F6FA700A-619C-42E3-8D3A-1B271A641C45}">
      <dgm:prSet/>
      <dgm:spPr/>
      <dgm:t>
        <a:bodyPr/>
        <a:lstStyle/>
        <a:p>
          <a:endParaRPr lang="en-US"/>
        </a:p>
      </dgm:t>
    </dgm:pt>
    <dgm:pt modelId="{8F2F39E6-3384-4CE3-95B4-0236AACCC375}">
      <dgm:prSet/>
      <dgm:spPr/>
      <dgm:t>
        <a:bodyPr/>
        <a:lstStyle/>
        <a:p>
          <a:r>
            <a:rPr lang="en-US"/>
            <a:t>Underreporting</a:t>
          </a:r>
        </a:p>
      </dgm:t>
    </dgm:pt>
    <dgm:pt modelId="{64DD5BF4-F8E3-49F8-9F9A-FD5FFA21A980}" type="parTrans" cxnId="{4CF887E4-16C0-4621-9076-D70BC8767545}">
      <dgm:prSet/>
      <dgm:spPr/>
      <dgm:t>
        <a:bodyPr/>
        <a:lstStyle/>
        <a:p>
          <a:endParaRPr lang="en-US"/>
        </a:p>
      </dgm:t>
    </dgm:pt>
    <dgm:pt modelId="{A250FBDE-93FA-4A12-BA2F-0F5A8751C70C}" type="sibTrans" cxnId="{4CF887E4-16C0-4621-9076-D70BC8767545}">
      <dgm:prSet/>
      <dgm:spPr/>
      <dgm:t>
        <a:bodyPr/>
        <a:lstStyle/>
        <a:p>
          <a:endParaRPr lang="en-US"/>
        </a:p>
      </dgm:t>
    </dgm:pt>
    <dgm:pt modelId="{FEDA7D4D-54EE-4B4E-A3A7-31BCB1B8731E}">
      <dgm:prSet/>
      <dgm:spPr/>
      <dgm:t>
        <a:bodyPr/>
        <a:lstStyle/>
        <a:p>
          <a:r>
            <a:rPr lang="en-US"/>
            <a:t>File for immunity</a:t>
          </a:r>
        </a:p>
      </dgm:t>
    </dgm:pt>
    <dgm:pt modelId="{3024880F-3FFE-4E03-944A-4B444521EF08}" type="parTrans" cxnId="{155027F3-7DFF-46BA-A582-1089BD66C1AA}">
      <dgm:prSet/>
      <dgm:spPr/>
      <dgm:t>
        <a:bodyPr/>
        <a:lstStyle/>
        <a:p>
          <a:endParaRPr lang="en-US"/>
        </a:p>
      </dgm:t>
    </dgm:pt>
    <dgm:pt modelId="{DB942C3D-63CE-4785-B4E0-111AB6363E61}" type="sibTrans" cxnId="{155027F3-7DFF-46BA-A582-1089BD66C1AA}">
      <dgm:prSet/>
      <dgm:spPr/>
      <dgm:t>
        <a:bodyPr/>
        <a:lstStyle/>
        <a:p>
          <a:endParaRPr lang="en-US"/>
        </a:p>
      </dgm:t>
    </dgm:pt>
    <dgm:pt modelId="{34D90397-DA56-4131-9644-29CDAC5FA101}">
      <dgm:prSet/>
      <dgm:spPr/>
      <dgm:t>
        <a:bodyPr/>
        <a:lstStyle/>
        <a:p>
          <a:r>
            <a:rPr lang="en-US"/>
            <a:t>Form 68</a:t>
          </a:r>
        </a:p>
      </dgm:t>
    </dgm:pt>
    <dgm:pt modelId="{939CBD04-BA86-4B0F-BC7C-90370ABBC9C0}" type="parTrans" cxnId="{A43FB3B1-5B44-4E01-B294-A8E4DADD2F08}">
      <dgm:prSet/>
      <dgm:spPr/>
      <dgm:t>
        <a:bodyPr/>
        <a:lstStyle/>
        <a:p>
          <a:endParaRPr lang="en-US"/>
        </a:p>
      </dgm:t>
    </dgm:pt>
    <dgm:pt modelId="{2E633A1F-61DA-4842-A741-A0509715490A}" type="sibTrans" cxnId="{A43FB3B1-5B44-4E01-B294-A8E4DADD2F08}">
      <dgm:prSet/>
      <dgm:spPr/>
      <dgm:t>
        <a:bodyPr/>
        <a:lstStyle/>
        <a:p>
          <a:endParaRPr lang="en-US"/>
        </a:p>
      </dgm:t>
    </dgm:pt>
    <dgm:pt modelId="{618735BB-06A3-41A5-867A-982505E1A993}">
      <dgm:prSet/>
      <dgm:spPr/>
      <dgm:t>
        <a:bodyPr/>
        <a:lstStyle/>
        <a:p>
          <a:r>
            <a:rPr lang="en-US" dirty="0">
              <a:solidFill>
                <a:srgbClr val="FF0000"/>
              </a:solidFill>
            </a:rPr>
            <a:t>Misreporting</a:t>
          </a:r>
        </a:p>
      </dgm:t>
    </dgm:pt>
    <dgm:pt modelId="{54042A7F-9CA2-46E7-AF05-4F0FEF5D3AD6}" type="parTrans" cxnId="{DDA619E0-7A9C-490A-A20C-324CE4EAC452}">
      <dgm:prSet/>
      <dgm:spPr/>
      <dgm:t>
        <a:bodyPr/>
        <a:lstStyle/>
        <a:p>
          <a:endParaRPr lang="en-US"/>
        </a:p>
      </dgm:t>
    </dgm:pt>
    <dgm:pt modelId="{ADD7CA4C-D89F-4F90-9A2F-365C064F8064}" type="sibTrans" cxnId="{DDA619E0-7A9C-490A-A20C-324CE4EAC452}">
      <dgm:prSet/>
      <dgm:spPr/>
      <dgm:t>
        <a:bodyPr/>
        <a:lstStyle/>
        <a:p>
          <a:endParaRPr lang="en-US"/>
        </a:p>
      </dgm:t>
    </dgm:pt>
    <dgm:pt modelId="{46F49174-41F1-4266-A66A-02178855A540}">
      <dgm:prSet/>
      <dgm:spPr/>
      <dgm:t>
        <a:bodyPr/>
        <a:lstStyle/>
        <a:p>
          <a:r>
            <a:rPr lang="en-US" dirty="0">
              <a:solidFill>
                <a:srgbClr val="FF0000"/>
              </a:solidFill>
            </a:rPr>
            <a:t>contest</a:t>
          </a:r>
        </a:p>
      </dgm:t>
    </dgm:pt>
    <dgm:pt modelId="{52082C67-49F3-4A13-A29B-CAEC43B94C66}" type="parTrans" cxnId="{DF18A405-0525-42AE-9315-6847640EE372}">
      <dgm:prSet/>
      <dgm:spPr/>
      <dgm:t>
        <a:bodyPr/>
        <a:lstStyle/>
        <a:p>
          <a:endParaRPr lang="en-US"/>
        </a:p>
      </dgm:t>
    </dgm:pt>
    <dgm:pt modelId="{E1375CC9-6008-4D15-A598-65631507DB06}" type="sibTrans" cxnId="{DF18A405-0525-42AE-9315-6847640EE372}">
      <dgm:prSet/>
      <dgm:spPr/>
      <dgm:t>
        <a:bodyPr/>
        <a:lstStyle/>
        <a:p>
          <a:endParaRPr lang="en-US"/>
        </a:p>
      </dgm:t>
    </dgm:pt>
    <dgm:pt modelId="{F0CDB1A2-ECCA-433C-9710-404C4D1FF2B1}" type="pres">
      <dgm:prSet presAssocID="{A64FCA8B-C890-4C08-B09D-E766A01BD987}" presName="hierChild1" presStyleCnt="0">
        <dgm:presLayoutVars>
          <dgm:orgChart val="1"/>
          <dgm:chPref val="1"/>
          <dgm:dir/>
          <dgm:animOne val="branch"/>
          <dgm:animLvl val="lvl"/>
          <dgm:resizeHandles/>
        </dgm:presLayoutVars>
      </dgm:prSet>
      <dgm:spPr/>
      <dgm:t>
        <a:bodyPr/>
        <a:lstStyle/>
        <a:p>
          <a:endParaRPr lang="en-GB"/>
        </a:p>
      </dgm:t>
    </dgm:pt>
    <dgm:pt modelId="{2788E5CC-2143-468F-9327-441D8D765381}" type="pres">
      <dgm:prSet presAssocID="{96C73A2C-43CA-4C79-B4C1-957D899D79D7}" presName="hierRoot1" presStyleCnt="0">
        <dgm:presLayoutVars>
          <dgm:hierBranch val="init"/>
        </dgm:presLayoutVars>
      </dgm:prSet>
      <dgm:spPr/>
    </dgm:pt>
    <dgm:pt modelId="{FFC3FD13-35D2-4314-90F8-A40019C0D67F}" type="pres">
      <dgm:prSet presAssocID="{96C73A2C-43CA-4C79-B4C1-957D899D79D7}" presName="rootComposite1" presStyleCnt="0"/>
      <dgm:spPr/>
    </dgm:pt>
    <dgm:pt modelId="{87514845-FBCF-4B79-9E75-EE3B2453C1E0}" type="pres">
      <dgm:prSet presAssocID="{96C73A2C-43CA-4C79-B4C1-957D899D79D7}" presName="rootText1" presStyleLbl="node0" presStyleIdx="0" presStyleCnt="1">
        <dgm:presLayoutVars>
          <dgm:chPref val="3"/>
        </dgm:presLayoutVars>
      </dgm:prSet>
      <dgm:spPr/>
      <dgm:t>
        <a:bodyPr/>
        <a:lstStyle/>
        <a:p>
          <a:endParaRPr lang="en-GB"/>
        </a:p>
      </dgm:t>
    </dgm:pt>
    <dgm:pt modelId="{B229818E-979B-4732-A4FB-46C3ECA193D7}" type="pres">
      <dgm:prSet presAssocID="{96C73A2C-43CA-4C79-B4C1-957D899D79D7}" presName="rootConnector1" presStyleLbl="node1" presStyleIdx="0" presStyleCnt="0"/>
      <dgm:spPr/>
      <dgm:t>
        <a:bodyPr/>
        <a:lstStyle/>
        <a:p>
          <a:endParaRPr lang="en-GB"/>
        </a:p>
      </dgm:t>
    </dgm:pt>
    <dgm:pt modelId="{87716AB6-E0EF-4DBE-A30C-A07A520AE5C0}" type="pres">
      <dgm:prSet presAssocID="{96C73A2C-43CA-4C79-B4C1-957D899D79D7}" presName="hierChild2" presStyleCnt="0"/>
      <dgm:spPr/>
    </dgm:pt>
    <dgm:pt modelId="{8E631084-4AD0-4969-8D73-643ABD6E8BB8}" type="pres">
      <dgm:prSet presAssocID="{64DD5BF4-F8E3-49F8-9F9A-FD5FFA21A980}" presName="Name64" presStyleLbl="parChTrans1D2" presStyleIdx="0" presStyleCnt="2"/>
      <dgm:spPr/>
      <dgm:t>
        <a:bodyPr/>
        <a:lstStyle/>
        <a:p>
          <a:endParaRPr lang="en-GB"/>
        </a:p>
      </dgm:t>
    </dgm:pt>
    <dgm:pt modelId="{5ADAC617-DA25-4672-B14B-71628862C135}" type="pres">
      <dgm:prSet presAssocID="{8F2F39E6-3384-4CE3-95B4-0236AACCC375}" presName="hierRoot2" presStyleCnt="0">
        <dgm:presLayoutVars>
          <dgm:hierBranch val="init"/>
        </dgm:presLayoutVars>
      </dgm:prSet>
      <dgm:spPr/>
    </dgm:pt>
    <dgm:pt modelId="{50BF21B7-C166-47BB-99CF-44046E8969AD}" type="pres">
      <dgm:prSet presAssocID="{8F2F39E6-3384-4CE3-95B4-0236AACCC375}" presName="rootComposite" presStyleCnt="0"/>
      <dgm:spPr/>
    </dgm:pt>
    <dgm:pt modelId="{452460FC-B97D-4358-9E19-0B2793880B21}" type="pres">
      <dgm:prSet presAssocID="{8F2F39E6-3384-4CE3-95B4-0236AACCC375}" presName="rootText" presStyleLbl="node2" presStyleIdx="0" presStyleCnt="2">
        <dgm:presLayoutVars>
          <dgm:chPref val="3"/>
        </dgm:presLayoutVars>
      </dgm:prSet>
      <dgm:spPr/>
      <dgm:t>
        <a:bodyPr/>
        <a:lstStyle/>
        <a:p>
          <a:endParaRPr lang="en-GB"/>
        </a:p>
      </dgm:t>
    </dgm:pt>
    <dgm:pt modelId="{4C9EFF34-DABC-4704-A1E3-D820D052F993}" type="pres">
      <dgm:prSet presAssocID="{8F2F39E6-3384-4CE3-95B4-0236AACCC375}" presName="rootConnector" presStyleLbl="node2" presStyleIdx="0" presStyleCnt="2"/>
      <dgm:spPr/>
      <dgm:t>
        <a:bodyPr/>
        <a:lstStyle/>
        <a:p>
          <a:endParaRPr lang="en-GB"/>
        </a:p>
      </dgm:t>
    </dgm:pt>
    <dgm:pt modelId="{E7592EFC-B9A9-4251-AA09-F623EDC87BC8}" type="pres">
      <dgm:prSet presAssocID="{8F2F39E6-3384-4CE3-95B4-0236AACCC375}" presName="hierChild4" presStyleCnt="0"/>
      <dgm:spPr/>
    </dgm:pt>
    <dgm:pt modelId="{8CDE0A71-FE22-4ABD-BD6D-AB6BF4767385}" type="pres">
      <dgm:prSet presAssocID="{3024880F-3FFE-4E03-944A-4B444521EF08}" presName="Name64" presStyleLbl="parChTrans1D3" presStyleIdx="0" presStyleCnt="3"/>
      <dgm:spPr/>
      <dgm:t>
        <a:bodyPr/>
        <a:lstStyle/>
        <a:p>
          <a:endParaRPr lang="en-GB"/>
        </a:p>
      </dgm:t>
    </dgm:pt>
    <dgm:pt modelId="{410DB9A1-147B-42BC-A21F-F41CEE0CC59F}" type="pres">
      <dgm:prSet presAssocID="{FEDA7D4D-54EE-4B4E-A3A7-31BCB1B8731E}" presName="hierRoot2" presStyleCnt="0">
        <dgm:presLayoutVars>
          <dgm:hierBranch val="init"/>
        </dgm:presLayoutVars>
      </dgm:prSet>
      <dgm:spPr/>
    </dgm:pt>
    <dgm:pt modelId="{BA62BD8C-369D-4817-90E3-F70278121FD7}" type="pres">
      <dgm:prSet presAssocID="{FEDA7D4D-54EE-4B4E-A3A7-31BCB1B8731E}" presName="rootComposite" presStyleCnt="0"/>
      <dgm:spPr/>
    </dgm:pt>
    <dgm:pt modelId="{2A5554F7-74CF-4AAB-910E-B3CA8C7F7405}" type="pres">
      <dgm:prSet presAssocID="{FEDA7D4D-54EE-4B4E-A3A7-31BCB1B8731E}" presName="rootText" presStyleLbl="node3" presStyleIdx="0" presStyleCnt="3">
        <dgm:presLayoutVars>
          <dgm:chPref val="3"/>
        </dgm:presLayoutVars>
      </dgm:prSet>
      <dgm:spPr/>
      <dgm:t>
        <a:bodyPr/>
        <a:lstStyle/>
        <a:p>
          <a:endParaRPr lang="en-GB"/>
        </a:p>
      </dgm:t>
    </dgm:pt>
    <dgm:pt modelId="{9E90046F-B32F-40E1-94B9-D066D393477A}" type="pres">
      <dgm:prSet presAssocID="{FEDA7D4D-54EE-4B4E-A3A7-31BCB1B8731E}" presName="rootConnector" presStyleLbl="node3" presStyleIdx="0" presStyleCnt="3"/>
      <dgm:spPr/>
      <dgm:t>
        <a:bodyPr/>
        <a:lstStyle/>
        <a:p>
          <a:endParaRPr lang="en-GB"/>
        </a:p>
      </dgm:t>
    </dgm:pt>
    <dgm:pt modelId="{38D3557D-E449-43ED-923F-2B8BA98678B7}" type="pres">
      <dgm:prSet presAssocID="{FEDA7D4D-54EE-4B4E-A3A7-31BCB1B8731E}" presName="hierChild4" presStyleCnt="0"/>
      <dgm:spPr/>
    </dgm:pt>
    <dgm:pt modelId="{CFA69B45-50AF-4D3F-ADD3-CBD1071ECBC1}" type="pres">
      <dgm:prSet presAssocID="{FEDA7D4D-54EE-4B4E-A3A7-31BCB1B8731E}" presName="hierChild5" presStyleCnt="0"/>
      <dgm:spPr/>
    </dgm:pt>
    <dgm:pt modelId="{CBCEA74E-B99D-4422-9B11-B136BD21C77B}" type="pres">
      <dgm:prSet presAssocID="{939CBD04-BA86-4B0F-BC7C-90370ABBC9C0}" presName="Name64" presStyleLbl="parChTrans1D3" presStyleIdx="1" presStyleCnt="3"/>
      <dgm:spPr/>
      <dgm:t>
        <a:bodyPr/>
        <a:lstStyle/>
        <a:p>
          <a:endParaRPr lang="en-GB"/>
        </a:p>
      </dgm:t>
    </dgm:pt>
    <dgm:pt modelId="{44E920A5-F3F5-4D93-970D-CFD900E1024D}" type="pres">
      <dgm:prSet presAssocID="{34D90397-DA56-4131-9644-29CDAC5FA101}" presName="hierRoot2" presStyleCnt="0">
        <dgm:presLayoutVars>
          <dgm:hierBranch val="init"/>
        </dgm:presLayoutVars>
      </dgm:prSet>
      <dgm:spPr/>
    </dgm:pt>
    <dgm:pt modelId="{FC34F46F-E05A-45D2-B21A-F54BD87494E9}" type="pres">
      <dgm:prSet presAssocID="{34D90397-DA56-4131-9644-29CDAC5FA101}" presName="rootComposite" presStyleCnt="0"/>
      <dgm:spPr/>
    </dgm:pt>
    <dgm:pt modelId="{71EA3BDF-6DBD-49B4-AEA6-4A01E62D0984}" type="pres">
      <dgm:prSet presAssocID="{34D90397-DA56-4131-9644-29CDAC5FA101}" presName="rootText" presStyleLbl="node3" presStyleIdx="1" presStyleCnt="3">
        <dgm:presLayoutVars>
          <dgm:chPref val="3"/>
        </dgm:presLayoutVars>
      </dgm:prSet>
      <dgm:spPr/>
      <dgm:t>
        <a:bodyPr/>
        <a:lstStyle/>
        <a:p>
          <a:endParaRPr lang="en-GB"/>
        </a:p>
      </dgm:t>
    </dgm:pt>
    <dgm:pt modelId="{A5BF1049-D093-433F-860B-C817BEE9564B}" type="pres">
      <dgm:prSet presAssocID="{34D90397-DA56-4131-9644-29CDAC5FA101}" presName="rootConnector" presStyleLbl="node3" presStyleIdx="1" presStyleCnt="3"/>
      <dgm:spPr/>
      <dgm:t>
        <a:bodyPr/>
        <a:lstStyle/>
        <a:p>
          <a:endParaRPr lang="en-GB"/>
        </a:p>
      </dgm:t>
    </dgm:pt>
    <dgm:pt modelId="{EF7705F7-B515-407F-966C-FDA7D4925885}" type="pres">
      <dgm:prSet presAssocID="{34D90397-DA56-4131-9644-29CDAC5FA101}" presName="hierChild4" presStyleCnt="0"/>
      <dgm:spPr/>
    </dgm:pt>
    <dgm:pt modelId="{3BE62B79-1A32-466D-8E78-3ACC8B6D1431}" type="pres">
      <dgm:prSet presAssocID="{34D90397-DA56-4131-9644-29CDAC5FA101}" presName="hierChild5" presStyleCnt="0"/>
      <dgm:spPr/>
    </dgm:pt>
    <dgm:pt modelId="{016B87D1-2F3B-4FDC-8836-26DA2F7E7C35}" type="pres">
      <dgm:prSet presAssocID="{8F2F39E6-3384-4CE3-95B4-0236AACCC375}" presName="hierChild5" presStyleCnt="0"/>
      <dgm:spPr/>
    </dgm:pt>
    <dgm:pt modelId="{FB2EF2D5-C502-4A6D-8708-96C0E254AB6E}" type="pres">
      <dgm:prSet presAssocID="{54042A7F-9CA2-46E7-AF05-4F0FEF5D3AD6}" presName="Name64" presStyleLbl="parChTrans1D2" presStyleIdx="1" presStyleCnt="2"/>
      <dgm:spPr/>
      <dgm:t>
        <a:bodyPr/>
        <a:lstStyle/>
        <a:p>
          <a:endParaRPr lang="en-GB"/>
        </a:p>
      </dgm:t>
    </dgm:pt>
    <dgm:pt modelId="{C293B2AA-20A9-4BF8-9ADF-BC5C01AF4640}" type="pres">
      <dgm:prSet presAssocID="{618735BB-06A3-41A5-867A-982505E1A993}" presName="hierRoot2" presStyleCnt="0">
        <dgm:presLayoutVars>
          <dgm:hierBranch val="init"/>
        </dgm:presLayoutVars>
      </dgm:prSet>
      <dgm:spPr/>
    </dgm:pt>
    <dgm:pt modelId="{2794126C-4D2E-4B62-96D6-2B6DE17BB194}" type="pres">
      <dgm:prSet presAssocID="{618735BB-06A3-41A5-867A-982505E1A993}" presName="rootComposite" presStyleCnt="0"/>
      <dgm:spPr/>
    </dgm:pt>
    <dgm:pt modelId="{C1551923-2DB2-4A39-860E-1C2C36C28873}" type="pres">
      <dgm:prSet presAssocID="{618735BB-06A3-41A5-867A-982505E1A993}" presName="rootText" presStyleLbl="node2" presStyleIdx="1" presStyleCnt="2">
        <dgm:presLayoutVars>
          <dgm:chPref val="3"/>
        </dgm:presLayoutVars>
      </dgm:prSet>
      <dgm:spPr/>
      <dgm:t>
        <a:bodyPr/>
        <a:lstStyle/>
        <a:p>
          <a:endParaRPr lang="en-GB"/>
        </a:p>
      </dgm:t>
    </dgm:pt>
    <dgm:pt modelId="{5FA817C1-E334-41C5-9828-40D4B7BC7CBC}" type="pres">
      <dgm:prSet presAssocID="{618735BB-06A3-41A5-867A-982505E1A993}" presName="rootConnector" presStyleLbl="node2" presStyleIdx="1" presStyleCnt="2"/>
      <dgm:spPr/>
      <dgm:t>
        <a:bodyPr/>
        <a:lstStyle/>
        <a:p>
          <a:endParaRPr lang="en-GB"/>
        </a:p>
      </dgm:t>
    </dgm:pt>
    <dgm:pt modelId="{4411FF01-CBEF-47B7-89F6-541EAA04D6A7}" type="pres">
      <dgm:prSet presAssocID="{618735BB-06A3-41A5-867A-982505E1A993}" presName="hierChild4" presStyleCnt="0"/>
      <dgm:spPr/>
    </dgm:pt>
    <dgm:pt modelId="{DA63248C-F7F0-46E7-94DF-60B8E2E6A88F}" type="pres">
      <dgm:prSet presAssocID="{52082C67-49F3-4A13-A29B-CAEC43B94C66}" presName="Name64" presStyleLbl="parChTrans1D3" presStyleIdx="2" presStyleCnt="3"/>
      <dgm:spPr/>
      <dgm:t>
        <a:bodyPr/>
        <a:lstStyle/>
        <a:p>
          <a:endParaRPr lang="en-GB"/>
        </a:p>
      </dgm:t>
    </dgm:pt>
    <dgm:pt modelId="{3ACA4DDB-5082-4C7F-A9C7-FA53C3F8DA79}" type="pres">
      <dgm:prSet presAssocID="{46F49174-41F1-4266-A66A-02178855A540}" presName="hierRoot2" presStyleCnt="0">
        <dgm:presLayoutVars>
          <dgm:hierBranch val="init"/>
        </dgm:presLayoutVars>
      </dgm:prSet>
      <dgm:spPr/>
    </dgm:pt>
    <dgm:pt modelId="{928DA17F-3C80-4912-A07E-9CDD6F617858}" type="pres">
      <dgm:prSet presAssocID="{46F49174-41F1-4266-A66A-02178855A540}" presName="rootComposite" presStyleCnt="0"/>
      <dgm:spPr/>
    </dgm:pt>
    <dgm:pt modelId="{957A4EDB-0A00-4DD4-8A45-39B563069614}" type="pres">
      <dgm:prSet presAssocID="{46F49174-41F1-4266-A66A-02178855A540}" presName="rootText" presStyleLbl="node3" presStyleIdx="2" presStyleCnt="3">
        <dgm:presLayoutVars>
          <dgm:chPref val="3"/>
        </dgm:presLayoutVars>
      </dgm:prSet>
      <dgm:spPr/>
      <dgm:t>
        <a:bodyPr/>
        <a:lstStyle/>
        <a:p>
          <a:endParaRPr lang="en-GB"/>
        </a:p>
      </dgm:t>
    </dgm:pt>
    <dgm:pt modelId="{B1793331-8518-43D6-B085-1F46F4CFB228}" type="pres">
      <dgm:prSet presAssocID="{46F49174-41F1-4266-A66A-02178855A540}" presName="rootConnector" presStyleLbl="node3" presStyleIdx="2" presStyleCnt="3"/>
      <dgm:spPr/>
      <dgm:t>
        <a:bodyPr/>
        <a:lstStyle/>
        <a:p>
          <a:endParaRPr lang="en-GB"/>
        </a:p>
      </dgm:t>
    </dgm:pt>
    <dgm:pt modelId="{17091141-F128-4F4B-8E8B-B45FB14B4C67}" type="pres">
      <dgm:prSet presAssocID="{46F49174-41F1-4266-A66A-02178855A540}" presName="hierChild4" presStyleCnt="0"/>
      <dgm:spPr/>
    </dgm:pt>
    <dgm:pt modelId="{132F59E6-BB99-4D20-91E8-4BA4964A82F8}" type="pres">
      <dgm:prSet presAssocID="{46F49174-41F1-4266-A66A-02178855A540}" presName="hierChild5" presStyleCnt="0"/>
      <dgm:spPr/>
    </dgm:pt>
    <dgm:pt modelId="{AA3FA417-B5ED-4073-BC22-EE455B4CFC52}" type="pres">
      <dgm:prSet presAssocID="{618735BB-06A3-41A5-867A-982505E1A993}" presName="hierChild5" presStyleCnt="0"/>
      <dgm:spPr/>
    </dgm:pt>
    <dgm:pt modelId="{15B23FC9-CB2A-4EE8-9360-09AFCB675301}" type="pres">
      <dgm:prSet presAssocID="{96C73A2C-43CA-4C79-B4C1-957D899D79D7}" presName="hierChild3" presStyleCnt="0"/>
      <dgm:spPr/>
    </dgm:pt>
  </dgm:ptLst>
  <dgm:cxnLst>
    <dgm:cxn modelId="{E306449C-3F95-40DD-847B-7B8D30ED5190}" type="presOf" srcId="{939CBD04-BA86-4B0F-BC7C-90370ABBC9C0}" destId="{CBCEA74E-B99D-4422-9B11-B136BD21C77B}" srcOrd="0" destOrd="0" presId="urn:microsoft.com/office/officeart/2009/3/layout/HorizontalOrganizationChart"/>
    <dgm:cxn modelId="{B0DF525B-67BB-4192-8BF6-A958F8A15347}" type="presOf" srcId="{96C73A2C-43CA-4C79-B4C1-957D899D79D7}" destId="{B229818E-979B-4732-A4FB-46C3ECA193D7}" srcOrd="1" destOrd="0" presId="urn:microsoft.com/office/officeart/2009/3/layout/HorizontalOrganizationChart"/>
    <dgm:cxn modelId="{44C38846-81CB-489E-840C-49517F6FB89B}" type="presOf" srcId="{96C73A2C-43CA-4C79-B4C1-957D899D79D7}" destId="{87514845-FBCF-4B79-9E75-EE3B2453C1E0}" srcOrd="0" destOrd="0" presId="urn:microsoft.com/office/officeart/2009/3/layout/HorizontalOrganizationChart"/>
    <dgm:cxn modelId="{A25DBDF5-C709-4ABA-BFAB-116D8BE79AD3}" type="presOf" srcId="{FEDA7D4D-54EE-4B4E-A3A7-31BCB1B8731E}" destId="{9E90046F-B32F-40E1-94B9-D066D393477A}" srcOrd="1" destOrd="0" presId="urn:microsoft.com/office/officeart/2009/3/layout/HorizontalOrganizationChart"/>
    <dgm:cxn modelId="{80D919EF-EC71-4CC2-8F67-B23109CD8EC8}" type="presOf" srcId="{618735BB-06A3-41A5-867A-982505E1A993}" destId="{C1551923-2DB2-4A39-860E-1C2C36C28873}" srcOrd="0" destOrd="0" presId="urn:microsoft.com/office/officeart/2009/3/layout/HorizontalOrganizationChart"/>
    <dgm:cxn modelId="{72D72F2B-36A9-4BE3-BA19-061112D8C1CB}" type="presOf" srcId="{54042A7F-9CA2-46E7-AF05-4F0FEF5D3AD6}" destId="{FB2EF2D5-C502-4A6D-8708-96C0E254AB6E}" srcOrd="0" destOrd="0" presId="urn:microsoft.com/office/officeart/2009/3/layout/HorizontalOrganizationChart"/>
    <dgm:cxn modelId="{4622C0B8-8989-4D6A-96BA-C399FE6852DA}" type="presOf" srcId="{46F49174-41F1-4266-A66A-02178855A540}" destId="{957A4EDB-0A00-4DD4-8A45-39B563069614}" srcOrd="0" destOrd="0" presId="urn:microsoft.com/office/officeart/2009/3/layout/HorizontalOrganizationChart"/>
    <dgm:cxn modelId="{F6FA700A-619C-42E3-8D3A-1B271A641C45}" srcId="{A64FCA8B-C890-4C08-B09D-E766A01BD987}" destId="{96C73A2C-43CA-4C79-B4C1-957D899D79D7}" srcOrd="0" destOrd="0" parTransId="{290DE8DA-C6BE-4EA4-8EBA-E9AA021F8B6A}" sibTransId="{BEF2CBEE-3160-48A6-B260-F13AC9078223}"/>
    <dgm:cxn modelId="{6A2D4E37-36AA-4F9D-BC45-015335BFD576}" type="presOf" srcId="{8F2F39E6-3384-4CE3-95B4-0236AACCC375}" destId="{4C9EFF34-DABC-4704-A1E3-D820D052F993}" srcOrd="1" destOrd="0" presId="urn:microsoft.com/office/officeart/2009/3/layout/HorizontalOrganizationChart"/>
    <dgm:cxn modelId="{A43FB3B1-5B44-4E01-B294-A8E4DADD2F08}" srcId="{8F2F39E6-3384-4CE3-95B4-0236AACCC375}" destId="{34D90397-DA56-4131-9644-29CDAC5FA101}" srcOrd="1" destOrd="0" parTransId="{939CBD04-BA86-4B0F-BC7C-90370ABBC9C0}" sibTransId="{2E633A1F-61DA-4842-A741-A0509715490A}"/>
    <dgm:cxn modelId="{4CF887E4-16C0-4621-9076-D70BC8767545}" srcId="{96C73A2C-43CA-4C79-B4C1-957D899D79D7}" destId="{8F2F39E6-3384-4CE3-95B4-0236AACCC375}" srcOrd="0" destOrd="0" parTransId="{64DD5BF4-F8E3-49F8-9F9A-FD5FFA21A980}" sibTransId="{A250FBDE-93FA-4A12-BA2F-0F5A8751C70C}"/>
    <dgm:cxn modelId="{DF18A405-0525-42AE-9315-6847640EE372}" srcId="{618735BB-06A3-41A5-867A-982505E1A993}" destId="{46F49174-41F1-4266-A66A-02178855A540}" srcOrd="0" destOrd="0" parTransId="{52082C67-49F3-4A13-A29B-CAEC43B94C66}" sibTransId="{E1375CC9-6008-4D15-A598-65631507DB06}"/>
    <dgm:cxn modelId="{155027F3-7DFF-46BA-A582-1089BD66C1AA}" srcId="{8F2F39E6-3384-4CE3-95B4-0236AACCC375}" destId="{FEDA7D4D-54EE-4B4E-A3A7-31BCB1B8731E}" srcOrd="0" destOrd="0" parTransId="{3024880F-3FFE-4E03-944A-4B444521EF08}" sibTransId="{DB942C3D-63CE-4785-B4E0-111AB6363E61}"/>
    <dgm:cxn modelId="{1DB65F31-6DC5-4B1C-9877-DE1C1A1D9A91}" type="presOf" srcId="{618735BB-06A3-41A5-867A-982505E1A993}" destId="{5FA817C1-E334-41C5-9828-40D4B7BC7CBC}" srcOrd="1" destOrd="0" presId="urn:microsoft.com/office/officeart/2009/3/layout/HorizontalOrganizationChart"/>
    <dgm:cxn modelId="{A7C1DA03-F500-44EE-88CA-3182DD2BF1C5}" type="presOf" srcId="{A64FCA8B-C890-4C08-B09D-E766A01BD987}" destId="{F0CDB1A2-ECCA-433C-9710-404C4D1FF2B1}" srcOrd="0" destOrd="0" presId="urn:microsoft.com/office/officeart/2009/3/layout/HorizontalOrganizationChart"/>
    <dgm:cxn modelId="{B283F489-E2B3-4360-98EC-E1DD770A5FAD}" type="presOf" srcId="{64DD5BF4-F8E3-49F8-9F9A-FD5FFA21A980}" destId="{8E631084-4AD0-4969-8D73-643ABD6E8BB8}" srcOrd="0" destOrd="0" presId="urn:microsoft.com/office/officeart/2009/3/layout/HorizontalOrganizationChart"/>
    <dgm:cxn modelId="{C77363A4-412B-4B79-868F-15358E06B01E}" type="presOf" srcId="{8F2F39E6-3384-4CE3-95B4-0236AACCC375}" destId="{452460FC-B97D-4358-9E19-0B2793880B21}" srcOrd="0" destOrd="0" presId="urn:microsoft.com/office/officeart/2009/3/layout/HorizontalOrganizationChart"/>
    <dgm:cxn modelId="{CE215F26-406A-4322-8046-D9A05962347D}" type="presOf" srcId="{FEDA7D4D-54EE-4B4E-A3A7-31BCB1B8731E}" destId="{2A5554F7-74CF-4AAB-910E-B3CA8C7F7405}" srcOrd="0" destOrd="0" presId="urn:microsoft.com/office/officeart/2009/3/layout/HorizontalOrganizationChart"/>
    <dgm:cxn modelId="{F55A914C-8565-477E-AE86-694AEBB3DA6E}" type="presOf" srcId="{34D90397-DA56-4131-9644-29CDAC5FA101}" destId="{A5BF1049-D093-433F-860B-C817BEE9564B}" srcOrd="1" destOrd="0" presId="urn:microsoft.com/office/officeart/2009/3/layout/HorizontalOrganizationChart"/>
    <dgm:cxn modelId="{DDA619E0-7A9C-490A-A20C-324CE4EAC452}" srcId="{96C73A2C-43CA-4C79-B4C1-957D899D79D7}" destId="{618735BB-06A3-41A5-867A-982505E1A993}" srcOrd="1" destOrd="0" parTransId="{54042A7F-9CA2-46E7-AF05-4F0FEF5D3AD6}" sibTransId="{ADD7CA4C-D89F-4F90-9A2F-365C064F8064}"/>
    <dgm:cxn modelId="{36E08887-B79A-487B-81A5-134CEBF1F057}" type="presOf" srcId="{3024880F-3FFE-4E03-944A-4B444521EF08}" destId="{8CDE0A71-FE22-4ABD-BD6D-AB6BF4767385}" srcOrd="0" destOrd="0" presId="urn:microsoft.com/office/officeart/2009/3/layout/HorizontalOrganizationChart"/>
    <dgm:cxn modelId="{1BE7FCF5-4465-4F02-B325-E29EFB21FE93}" type="presOf" srcId="{34D90397-DA56-4131-9644-29CDAC5FA101}" destId="{71EA3BDF-6DBD-49B4-AEA6-4A01E62D0984}" srcOrd="0" destOrd="0" presId="urn:microsoft.com/office/officeart/2009/3/layout/HorizontalOrganizationChart"/>
    <dgm:cxn modelId="{DC0415A4-5416-4067-907F-8E9B7C2DC4E1}" type="presOf" srcId="{46F49174-41F1-4266-A66A-02178855A540}" destId="{B1793331-8518-43D6-B085-1F46F4CFB228}" srcOrd="1" destOrd="0" presId="urn:microsoft.com/office/officeart/2009/3/layout/HorizontalOrganizationChart"/>
    <dgm:cxn modelId="{D8827171-34A6-4ECF-A416-BEC05F24C3AF}" type="presOf" srcId="{52082C67-49F3-4A13-A29B-CAEC43B94C66}" destId="{DA63248C-F7F0-46E7-94DF-60B8E2E6A88F}" srcOrd="0" destOrd="0" presId="urn:microsoft.com/office/officeart/2009/3/layout/HorizontalOrganizationChart"/>
    <dgm:cxn modelId="{C7654256-2CD6-4303-BC1E-A7FF3BE4E7E5}" type="presParOf" srcId="{F0CDB1A2-ECCA-433C-9710-404C4D1FF2B1}" destId="{2788E5CC-2143-468F-9327-441D8D765381}" srcOrd="0" destOrd="0" presId="urn:microsoft.com/office/officeart/2009/3/layout/HorizontalOrganizationChart"/>
    <dgm:cxn modelId="{1A98F285-C133-4744-A9D3-066900B08582}" type="presParOf" srcId="{2788E5CC-2143-468F-9327-441D8D765381}" destId="{FFC3FD13-35D2-4314-90F8-A40019C0D67F}" srcOrd="0" destOrd="0" presId="urn:microsoft.com/office/officeart/2009/3/layout/HorizontalOrganizationChart"/>
    <dgm:cxn modelId="{40CDFC96-2D8B-4E82-8E73-56DCDAE4EBFC}" type="presParOf" srcId="{FFC3FD13-35D2-4314-90F8-A40019C0D67F}" destId="{87514845-FBCF-4B79-9E75-EE3B2453C1E0}" srcOrd="0" destOrd="0" presId="urn:microsoft.com/office/officeart/2009/3/layout/HorizontalOrganizationChart"/>
    <dgm:cxn modelId="{3F90FAFA-BB7B-4D96-9F81-E08E0CD25A8F}" type="presParOf" srcId="{FFC3FD13-35D2-4314-90F8-A40019C0D67F}" destId="{B229818E-979B-4732-A4FB-46C3ECA193D7}" srcOrd="1" destOrd="0" presId="urn:microsoft.com/office/officeart/2009/3/layout/HorizontalOrganizationChart"/>
    <dgm:cxn modelId="{9E433087-1412-41FE-9EE6-40CC78B8B287}" type="presParOf" srcId="{2788E5CC-2143-468F-9327-441D8D765381}" destId="{87716AB6-E0EF-4DBE-A30C-A07A520AE5C0}" srcOrd="1" destOrd="0" presId="urn:microsoft.com/office/officeart/2009/3/layout/HorizontalOrganizationChart"/>
    <dgm:cxn modelId="{0752FEDD-2D80-4E98-8B0B-42404983355B}" type="presParOf" srcId="{87716AB6-E0EF-4DBE-A30C-A07A520AE5C0}" destId="{8E631084-4AD0-4969-8D73-643ABD6E8BB8}" srcOrd="0" destOrd="0" presId="urn:microsoft.com/office/officeart/2009/3/layout/HorizontalOrganizationChart"/>
    <dgm:cxn modelId="{72B5E09E-DE6B-4494-97F8-653ECDDD3737}" type="presParOf" srcId="{87716AB6-E0EF-4DBE-A30C-A07A520AE5C0}" destId="{5ADAC617-DA25-4672-B14B-71628862C135}" srcOrd="1" destOrd="0" presId="urn:microsoft.com/office/officeart/2009/3/layout/HorizontalOrganizationChart"/>
    <dgm:cxn modelId="{1119633F-BF04-476E-8AA5-D32DB8478A10}" type="presParOf" srcId="{5ADAC617-DA25-4672-B14B-71628862C135}" destId="{50BF21B7-C166-47BB-99CF-44046E8969AD}" srcOrd="0" destOrd="0" presId="urn:microsoft.com/office/officeart/2009/3/layout/HorizontalOrganizationChart"/>
    <dgm:cxn modelId="{28544093-73B5-4123-90AD-8A90D43E6A0B}" type="presParOf" srcId="{50BF21B7-C166-47BB-99CF-44046E8969AD}" destId="{452460FC-B97D-4358-9E19-0B2793880B21}" srcOrd="0" destOrd="0" presId="urn:microsoft.com/office/officeart/2009/3/layout/HorizontalOrganizationChart"/>
    <dgm:cxn modelId="{95FE7B14-4843-4F57-8085-C2C5838B9484}" type="presParOf" srcId="{50BF21B7-C166-47BB-99CF-44046E8969AD}" destId="{4C9EFF34-DABC-4704-A1E3-D820D052F993}" srcOrd="1" destOrd="0" presId="urn:microsoft.com/office/officeart/2009/3/layout/HorizontalOrganizationChart"/>
    <dgm:cxn modelId="{3D5D740D-D545-42D1-917B-842EF930EBB1}" type="presParOf" srcId="{5ADAC617-DA25-4672-B14B-71628862C135}" destId="{E7592EFC-B9A9-4251-AA09-F623EDC87BC8}" srcOrd="1" destOrd="0" presId="urn:microsoft.com/office/officeart/2009/3/layout/HorizontalOrganizationChart"/>
    <dgm:cxn modelId="{746167CF-DFCA-4C2C-916B-AE80FE9C33D4}" type="presParOf" srcId="{E7592EFC-B9A9-4251-AA09-F623EDC87BC8}" destId="{8CDE0A71-FE22-4ABD-BD6D-AB6BF4767385}" srcOrd="0" destOrd="0" presId="urn:microsoft.com/office/officeart/2009/3/layout/HorizontalOrganizationChart"/>
    <dgm:cxn modelId="{96CC8943-9815-4C58-BE75-104F230525EB}" type="presParOf" srcId="{E7592EFC-B9A9-4251-AA09-F623EDC87BC8}" destId="{410DB9A1-147B-42BC-A21F-F41CEE0CC59F}" srcOrd="1" destOrd="0" presId="urn:microsoft.com/office/officeart/2009/3/layout/HorizontalOrganizationChart"/>
    <dgm:cxn modelId="{0C697D8D-3573-4ED0-9BA1-79D09EB49251}" type="presParOf" srcId="{410DB9A1-147B-42BC-A21F-F41CEE0CC59F}" destId="{BA62BD8C-369D-4817-90E3-F70278121FD7}" srcOrd="0" destOrd="0" presId="urn:microsoft.com/office/officeart/2009/3/layout/HorizontalOrganizationChart"/>
    <dgm:cxn modelId="{91A0F5BA-907B-4954-8616-7A4F6D915088}" type="presParOf" srcId="{BA62BD8C-369D-4817-90E3-F70278121FD7}" destId="{2A5554F7-74CF-4AAB-910E-B3CA8C7F7405}" srcOrd="0" destOrd="0" presId="urn:microsoft.com/office/officeart/2009/3/layout/HorizontalOrganizationChart"/>
    <dgm:cxn modelId="{67FD0529-E5DE-4A2D-9B89-399C5DBCA4E8}" type="presParOf" srcId="{BA62BD8C-369D-4817-90E3-F70278121FD7}" destId="{9E90046F-B32F-40E1-94B9-D066D393477A}" srcOrd="1" destOrd="0" presId="urn:microsoft.com/office/officeart/2009/3/layout/HorizontalOrganizationChart"/>
    <dgm:cxn modelId="{0B45D19E-BCBD-44BE-9CD0-3E659E71620D}" type="presParOf" srcId="{410DB9A1-147B-42BC-A21F-F41CEE0CC59F}" destId="{38D3557D-E449-43ED-923F-2B8BA98678B7}" srcOrd="1" destOrd="0" presId="urn:microsoft.com/office/officeart/2009/3/layout/HorizontalOrganizationChart"/>
    <dgm:cxn modelId="{15E3854A-203E-414B-855A-52032A53E929}" type="presParOf" srcId="{410DB9A1-147B-42BC-A21F-F41CEE0CC59F}" destId="{CFA69B45-50AF-4D3F-ADD3-CBD1071ECBC1}" srcOrd="2" destOrd="0" presId="urn:microsoft.com/office/officeart/2009/3/layout/HorizontalOrganizationChart"/>
    <dgm:cxn modelId="{6F8B3719-6F4C-4202-8DDD-A64273AF9B8E}" type="presParOf" srcId="{E7592EFC-B9A9-4251-AA09-F623EDC87BC8}" destId="{CBCEA74E-B99D-4422-9B11-B136BD21C77B}" srcOrd="2" destOrd="0" presId="urn:microsoft.com/office/officeart/2009/3/layout/HorizontalOrganizationChart"/>
    <dgm:cxn modelId="{F7EE5099-A99D-4DFB-AFA5-F292A65F3369}" type="presParOf" srcId="{E7592EFC-B9A9-4251-AA09-F623EDC87BC8}" destId="{44E920A5-F3F5-4D93-970D-CFD900E1024D}" srcOrd="3" destOrd="0" presId="urn:microsoft.com/office/officeart/2009/3/layout/HorizontalOrganizationChart"/>
    <dgm:cxn modelId="{34D465E0-EF4F-4DC9-AFB8-A1FE78F80711}" type="presParOf" srcId="{44E920A5-F3F5-4D93-970D-CFD900E1024D}" destId="{FC34F46F-E05A-45D2-B21A-F54BD87494E9}" srcOrd="0" destOrd="0" presId="urn:microsoft.com/office/officeart/2009/3/layout/HorizontalOrganizationChart"/>
    <dgm:cxn modelId="{9D45406A-E2B6-44D6-B0E7-D2C18FB8FC5B}" type="presParOf" srcId="{FC34F46F-E05A-45D2-B21A-F54BD87494E9}" destId="{71EA3BDF-6DBD-49B4-AEA6-4A01E62D0984}" srcOrd="0" destOrd="0" presId="urn:microsoft.com/office/officeart/2009/3/layout/HorizontalOrganizationChart"/>
    <dgm:cxn modelId="{C6A8663D-BDB0-410D-97A7-F023CC7D5A97}" type="presParOf" srcId="{FC34F46F-E05A-45D2-B21A-F54BD87494E9}" destId="{A5BF1049-D093-433F-860B-C817BEE9564B}" srcOrd="1" destOrd="0" presId="urn:microsoft.com/office/officeart/2009/3/layout/HorizontalOrganizationChart"/>
    <dgm:cxn modelId="{B3503A04-D372-4C95-8BB0-A6A4BB72DAE4}" type="presParOf" srcId="{44E920A5-F3F5-4D93-970D-CFD900E1024D}" destId="{EF7705F7-B515-407F-966C-FDA7D4925885}" srcOrd="1" destOrd="0" presId="urn:microsoft.com/office/officeart/2009/3/layout/HorizontalOrganizationChart"/>
    <dgm:cxn modelId="{F22BA751-B33B-454D-B5F1-7D0037A8B0A7}" type="presParOf" srcId="{44E920A5-F3F5-4D93-970D-CFD900E1024D}" destId="{3BE62B79-1A32-466D-8E78-3ACC8B6D1431}" srcOrd="2" destOrd="0" presId="urn:microsoft.com/office/officeart/2009/3/layout/HorizontalOrganizationChart"/>
    <dgm:cxn modelId="{FC0165BC-5F1B-4AF1-86E5-3EE023B0F620}" type="presParOf" srcId="{5ADAC617-DA25-4672-B14B-71628862C135}" destId="{016B87D1-2F3B-4FDC-8836-26DA2F7E7C35}" srcOrd="2" destOrd="0" presId="urn:microsoft.com/office/officeart/2009/3/layout/HorizontalOrganizationChart"/>
    <dgm:cxn modelId="{B42EADBD-C886-4C72-AC9D-31E3A47BDD68}" type="presParOf" srcId="{87716AB6-E0EF-4DBE-A30C-A07A520AE5C0}" destId="{FB2EF2D5-C502-4A6D-8708-96C0E254AB6E}" srcOrd="2" destOrd="0" presId="urn:microsoft.com/office/officeart/2009/3/layout/HorizontalOrganizationChart"/>
    <dgm:cxn modelId="{8159C5C8-067D-4A7A-B231-F6A9F904CB7D}" type="presParOf" srcId="{87716AB6-E0EF-4DBE-A30C-A07A520AE5C0}" destId="{C293B2AA-20A9-4BF8-9ADF-BC5C01AF4640}" srcOrd="3" destOrd="0" presId="urn:microsoft.com/office/officeart/2009/3/layout/HorizontalOrganizationChart"/>
    <dgm:cxn modelId="{97A2959A-265C-4CFA-BD38-FD4C8A4AF99A}" type="presParOf" srcId="{C293B2AA-20A9-4BF8-9ADF-BC5C01AF4640}" destId="{2794126C-4D2E-4B62-96D6-2B6DE17BB194}" srcOrd="0" destOrd="0" presId="urn:microsoft.com/office/officeart/2009/3/layout/HorizontalOrganizationChart"/>
    <dgm:cxn modelId="{E8291C20-CA7E-4D7A-AEDF-2AD3A7E37A3F}" type="presParOf" srcId="{2794126C-4D2E-4B62-96D6-2B6DE17BB194}" destId="{C1551923-2DB2-4A39-860E-1C2C36C28873}" srcOrd="0" destOrd="0" presId="urn:microsoft.com/office/officeart/2009/3/layout/HorizontalOrganizationChart"/>
    <dgm:cxn modelId="{69B15F83-21EF-4634-893A-9F2A0F7463CD}" type="presParOf" srcId="{2794126C-4D2E-4B62-96D6-2B6DE17BB194}" destId="{5FA817C1-E334-41C5-9828-40D4B7BC7CBC}" srcOrd="1" destOrd="0" presId="urn:microsoft.com/office/officeart/2009/3/layout/HorizontalOrganizationChart"/>
    <dgm:cxn modelId="{0FD5F378-7931-40AF-BCAD-E33EBDB8EA22}" type="presParOf" srcId="{C293B2AA-20A9-4BF8-9ADF-BC5C01AF4640}" destId="{4411FF01-CBEF-47B7-89F6-541EAA04D6A7}" srcOrd="1" destOrd="0" presId="urn:microsoft.com/office/officeart/2009/3/layout/HorizontalOrganizationChart"/>
    <dgm:cxn modelId="{9826CB4B-AB0C-4FD9-A1CA-44FAC7E543F6}" type="presParOf" srcId="{4411FF01-CBEF-47B7-89F6-541EAA04D6A7}" destId="{DA63248C-F7F0-46E7-94DF-60B8E2E6A88F}" srcOrd="0" destOrd="0" presId="urn:microsoft.com/office/officeart/2009/3/layout/HorizontalOrganizationChart"/>
    <dgm:cxn modelId="{8E52E4B6-A95E-4CB6-A0D5-D346B35B8E0A}" type="presParOf" srcId="{4411FF01-CBEF-47B7-89F6-541EAA04D6A7}" destId="{3ACA4DDB-5082-4C7F-A9C7-FA53C3F8DA79}" srcOrd="1" destOrd="0" presId="urn:microsoft.com/office/officeart/2009/3/layout/HorizontalOrganizationChart"/>
    <dgm:cxn modelId="{ADC6A54E-10E0-4CE5-9EAF-060D34CF0FAA}" type="presParOf" srcId="{3ACA4DDB-5082-4C7F-A9C7-FA53C3F8DA79}" destId="{928DA17F-3C80-4912-A07E-9CDD6F617858}" srcOrd="0" destOrd="0" presId="urn:microsoft.com/office/officeart/2009/3/layout/HorizontalOrganizationChart"/>
    <dgm:cxn modelId="{ECC34F51-F3A8-497C-B025-48F38B91AD97}" type="presParOf" srcId="{928DA17F-3C80-4912-A07E-9CDD6F617858}" destId="{957A4EDB-0A00-4DD4-8A45-39B563069614}" srcOrd="0" destOrd="0" presId="urn:microsoft.com/office/officeart/2009/3/layout/HorizontalOrganizationChart"/>
    <dgm:cxn modelId="{45C58A1E-4463-4B2C-890F-6735B05A7852}" type="presParOf" srcId="{928DA17F-3C80-4912-A07E-9CDD6F617858}" destId="{B1793331-8518-43D6-B085-1F46F4CFB228}" srcOrd="1" destOrd="0" presId="urn:microsoft.com/office/officeart/2009/3/layout/HorizontalOrganizationChart"/>
    <dgm:cxn modelId="{380F1675-68E1-44CF-84B2-A494E335F57C}" type="presParOf" srcId="{3ACA4DDB-5082-4C7F-A9C7-FA53C3F8DA79}" destId="{17091141-F128-4F4B-8E8B-B45FB14B4C67}" srcOrd="1" destOrd="0" presId="urn:microsoft.com/office/officeart/2009/3/layout/HorizontalOrganizationChart"/>
    <dgm:cxn modelId="{95C8705B-4950-49FA-86A0-DE4F1F643D77}" type="presParOf" srcId="{3ACA4DDB-5082-4C7F-A9C7-FA53C3F8DA79}" destId="{132F59E6-BB99-4D20-91E8-4BA4964A82F8}" srcOrd="2" destOrd="0" presId="urn:microsoft.com/office/officeart/2009/3/layout/HorizontalOrganizationChart"/>
    <dgm:cxn modelId="{1DE70535-C93D-4967-8AB0-3A0FC8600D3F}" type="presParOf" srcId="{C293B2AA-20A9-4BF8-9ADF-BC5C01AF4640}" destId="{AA3FA417-B5ED-4073-BC22-EE455B4CFC52}" srcOrd="2" destOrd="0" presId="urn:microsoft.com/office/officeart/2009/3/layout/HorizontalOrganizationChart"/>
    <dgm:cxn modelId="{96B9E565-A3DA-4559-915D-1F8AD5DE7A64}" type="presParOf" srcId="{2788E5CC-2143-468F-9327-441D8D765381}" destId="{15B23FC9-CB2A-4EE8-9360-09AFCB675301}"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44D25-BA92-40BC-8E5C-FE9A897D3525}">
      <dsp:nvSpPr>
        <dsp:cNvPr id="0" name=""/>
        <dsp:cNvSpPr/>
      </dsp:nvSpPr>
      <dsp:spPr>
        <a:xfrm>
          <a:off x="2784" y="660"/>
          <a:ext cx="7538230" cy="2108373"/>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rtl="0">
            <a:lnSpc>
              <a:spcPct val="90000"/>
            </a:lnSpc>
            <a:spcBef>
              <a:spcPct val="0"/>
            </a:spcBef>
            <a:spcAft>
              <a:spcPct val="35000"/>
            </a:spcAft>
          </a:pPr>
          <a:r>
            <a:rPr lang="en-GB" sz="5800" kern="1200" dirty="0"/>
            <a:t>Donation to political parties deductible</a:t>
          </a:r>
        </a:p>
      </dsp:txBody>
      <dsp:txXfrm>
        <a:off x="64536" y="62412"/>
        <a:ext cx="7414726" cy="1984869"/>
      </dsp:txXfrm>
    </dsp:sp>
    <dsp:sp modelId="{8CF0BC26-C8AF-40DF-9428-96C99D5AAC9E}">
      <dsp:nvSpPr>
        <dsp:cNvPr id="0" name=""/>
        <dsp:cNvSpPr/>
      </dsp:nvSpPr>
      <dsp:spPr>
        <a:xfrm>
          <a:off x="2784" y="2310565"/>
          <a:ext cx="3617193" cy="2108373"/>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n-GB" sz="4200" kern="1200"/>
            <a:t>80GGB – Indian company</a:t>
          </a:r>
        </a:p>
      </dsp:txBody>
      <dsp:txXfrm>
        <a:off x="64536" y="2372317"/>
        <a:ext cx="3493689" cy="1984869"/>
      </dsp:txXfrm>
    </dsp:sp>
    <dsp:sp modelId="{3A5FD497-045A-425A-BD6E-3A745C35C408}">
      <dsp:nvSpPr>
        <dsp:cNvPr id="0" name=""/>
        <dsp:cNvSpPr/>
      </dsp:nvSpPr>
      <dsp:spPr>
        <a:xfrm>
          <a:off x="3923822" y="2310565"/>
          <a:ext cx="3617193" cy="2108373"/>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rtl="0">
            <a:lnSpc>
              <a:spcPct val="90000"/>
            </a:lnSpc>
            <a:spcBef>
              <a:spcPct val="0"/>
            </a:spcBef>
            <a:spcAft>
              <a:spcPct val="35000"/>
            </a:spcAft>
          </a:pPr>
          <a:r>
            <a:rPr lang="en-GB" sz="4200" kern="1200" dirty="0"/>
            <a:t>80GGC – any person except local authority</a:t>
          </a:r>
        </a:p>
      </dsp:txBody>
      <dsp:txXfrm>
        <a:off x="3985574" y="2372317"/>
        <a:ext cx="3493689" cy="198486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32E501-3324-4B2E-B54B-427F44D54A5D}">
      <dsp:nvSpPr>
        <dsp:cNvPr id="0" name=""/>
        <dsp:cNvSpPr/>
      </dsp:nvSpPr>
      <dsp:spPr>
        <a:xfrm>
          <a:off x="0" y="253657"/>
          <a:ext cx="7543800" cy="1428570"/>
        </a:xfrm>
        <a:prstGeom prst="round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Immunity from Penalty and Prosecution</a:t>
          </a:r>
        </a:p>
      </dsp:txBody>
      <dsp:txXfrm>
        <a:off x="69737" y="323394"/>
        <a:ext cx="7404326" cy="1289096"/>
      </dsp:txXfrm>
    </dsp:sp>
    <dsp:sp modelId="{05D9B921-9E0B-4AC1-87EC-BA71349E0059}">
      <dsp:nvSpPr>
        <dsp:cNvPr id="0" name=""/>
        <dsp:cNvSpPr/>
      </dsp:nvSpPr>
      <dsp:spPr>
        <a:xfrm>
          <a:off x="0" y="1682227"/>
          <a:ext cx="7543800" cy="1416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a:t>Returned income </a:t>
          </a:r>
          <a:r>
            <a:rPr lang="en-US" sz="2900" kern="1200" dirty="0" err="1"/>
            <a:t>upto</a:t>
          </a:r>
          <a:r>
            <a:rPr lang="en-US" sz="2900" kern="1200" dirty="0"/>
            <a:t> 50 Lakhs</a:t>
          </a:r>
        </a:p>
        <a:p>
          <a:pPr marL="285750" lvl="1" indent="-285750" algn="l" defTabSz="1289050">
            <a:lnSpc>
              <a:spcPct val="90000"/>
            </a:lnSpc>
            <a:spcBef>
              <a:spcPct val="0"/>
            </a:spcBef>
            <a:spcAft>
              <a:spcPct val="20000"/>
            </a:spcAft>
            <a:buChar char="••"/>
          </a:pPr>
          <a:r>
            <a:rPr lang="en-US" sz="2900" kern="1200" dirty="0"/>
            <a:t>Aggregate Addition/variation </a:t>
          </a:r>
          <a:r>
            <a:rPr lang="en-US" sz="2900" kern="1200" dirty="0" err="1"/>
            <a:t>upto</a:t>
          </a:r>
          <a:r>
            <a:rPr lang="en-US" sz="2900" kern="1200" dirty="0"/>
            <a:t> 10 Lakhs</a:t>
          </a:r>
        </a:p>
        <a:p>
          <a:pPr marL="285750" lvl="1" indent="-285750" algn="l" defTabSz="1289050">
            <a:lnSpc>
              <a:spcPct val="90000"/>
            </a:lnSpc>
            <a:spcBef>
              <a:spcPct val="0"/>
            </a:spcBef>
            <a:spcAft>
              <a:spcPct val="20000"/>
            </a:spcAft>
            <a:buChar char="••"/>
          </a:pPr>
          <a:r>
            <a:rPr lang="en-US" sz="2900" kern="1200" dirty="0"/>
            <a:t>Non applicability to Search and Survey cases</a:t>
          </a:r>
        </a:p>
      </dsp:txBody>
      <dsp:txXfrm>
        <a:off x="0" y="1682227"/>
        <a:ext cx="7543800" cy="14169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12364-5140-4B66-B60F-5F9B6DABC70E}">
      <dsp:nvSpPr>
        <dsp:cNvPr id="0" name=""/>
        <dsp:cNvSpPr/>
      </dsp:nvSpPr>
      <dsp:spPr>
        <a:xfrm>
          <a:off x="0" y="24075"/>
          <a:ext cx="7543800" cy="1158299"/>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GB" sz="3000" kern="1200"/>
            <a:t>Certain intermediaries have sent receipts to clients</a:t>
          </a:r>
        </a:p>
      </dsp:txBody>
      <dsp:txXfrm>
        <a:off x="56543" y="80618"/>
        <a:ext cx="7430714" cy="1045213"/>
      </dsp:txXfrm>
    </dsp:sp>
    <dsp:sp modelId="{5158582B-9E74-437D-9BAF-51D04E6029E1}">
      <dsp:nvSpPr>
        <dsp:cNvPr id="0" name=""/>
        <dsp:cNvSpPr/>
      </dsp:nvSpPr>
      <dsp:spPr>
        <a:xfrm>
          <a:off x="0" y="1182375"/>
          <a:ext cx="75438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GB" sz="2300" kern="1200"/>
            <a:t>Whatsapp</a:t>
          </a:r>
        </a:p>
        <a:p>
          <a:pPr marL="228600" lvl="1" indent="-228600" algn="l" defTabSz="1022350" rtl="0">
            <a:lnSpc>
              <a:spcPct val="90000"/>
            </a:lnSpc>
            <a:spcBef>
              <a:spcPct val="0"/>
            </a:spcBef>
            <a:spcAft>
              <a:spcPct val="20000"/>
            </a:spcAft>
            <a:buChar char="••"/>
          </a:pPr>
          <a:r>
            <a:rPr lang="en-GB" sz="2300" kern="1200"/>
            <a:t>Email</a:t>
          </a:r>
        </a:p>
      </dsp:txBody>
      <dsp:txXfrm>
        <a:off x="0" y="1182375"/>
        <a:ext cx="7543800" cy="760725"/>
      </dsp:txXfrm>
    </dsp:sp>
    <dsp:sp modelId="{5BDF226E-8E2D-42F5-B3C2-18C339EB9762}">
      <dsp:nvSpPr>
        <dsp:cNvPr id="0" name=""/>
        <dsp:cNvSpPr/>
      </dsp:nvSpPr>
      <dsp:spPr>
        <a:xfrm>
          <a:off x="0" y="1943100"/>
          <a:ext cx="7543800" cy="1158299"/>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GB" sz="3000" kern="1200"/>
            <a:t>Donors have filed complaints</a:t>
          </a:r>
        </a:p>
      </dsp:txBody>
      <dsp:txXfrm>
        <a:off x="56543" y="1999643"/>
        <a:ext cx="7430714" cy="1045213"/>
      </dsp:txXfrm>
    </dsp:sp>
    <dsp:sp modelId="{F4540DFD-D43A-4C38-898E-803D36E98488}">
      <dsp:nvSpPr>
        <dsp:cNvPr id="0" name=""/>
        <dsp:cNvSpPr/>
      </dsp:nvSpPr>
      <dsp:spPr>
        <a:xfrm>
          <a:off x="0" y="3101400"/>
          <a:ext cx="75438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GB" sz="2300" kern="1200"/>
            <a:t>Ultimate beneficiaries</a:t>
          </a:r>
        </a:p>
        <a:p>
          <a:pPr marL="228600" lvl="1" indent="-228600" algn="l" defTabSz="1022350" rtl="0">
            <a:lnSpc>
              <a:spcPct val="90000"/>
            </a:lnSpc>
            <a:spcBef>
              <a:spcPct val="0"/>
            </a:spcBef>
            <a:spcAft>
              <a:spcPct val="20000"/>
            </a:spcAft>
            <a:buChar char="••"/>
          </a:pPr>
          <a:r>
            <a:rPr lang="en-GB" sz="2300" kern="1200"/>
            <a:t>Caution to be exercised</a:t>
          </a:r>
        </a:p>
      </dsp:txBody>
      <dsp:txXfrm>
        <a:off x="0" y="3101400"/>
        <a:ext cx="7543800" cy="7607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357CA-6E90-4755-802B-739A0B3C5F76}">
      <dsp:nvSpPr>
        <dsp:cNvPr id="0" name=""/>
        <dsp:cNvSpPr/>
      </dsp:nvSpPr>
      <dsp:spPr>
        <a:xfrm rot="5400000">
          <a:off x="3758184" y="-699516"/>
          <a:ext cx="2743200" cy="4828032"/>
        </a:xfrm>
        <a:prstGeom prst="round2SameRect">
          <a:avLst/>
        </a:prstGeom>
        <a:solidFill>
          <a:schemeClr val="lt1">
            <a:alpha val="90000"/>
            <a:tint val="40000"/>
            <a:hueOff val="0"/>
            <a:satOff val="0"/>
            <a:lumOff val="0"/>
            <a:alphaOff val="0"/>
          </a:schemeClr>
        </a:solidFill>
        <a:ln w="2222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rtl="0">
            <a:lnSpc>
              <a:spcPct val="90000"/>
            </a:lnSpc>
            <a:spcBef>
              <a:spcPct val="0"/>
            </a:spcBef>
            <a:spcAft>
              <a:spcPct val="15000"/>
            </a:spcAft>
            <a:buChar char="••"/>
          </a:pPr>
          <a:r>
            <a:rPr lang="en-GB" sz="2800" kern="1200" dirty="0"/>
            <a:t>Cash deposit in bank account</a:t>
          </a:r>
        </a:p>
        <a:p>
          <a:pPr marL="285750" lvl="1" indent="-285750" algn="l" defTabSz="1244600" rtl="0">
            <a:lnSpc>
              <a:spcPct val="90000"/>
            </a:lnSpc>
            <a:spcBef>
              <a:spcPct val="0"/>
            </a:spcBef>
            <a:spcAft>
              <a:spcPct val="15000"/>
            </a:spcAft>
            <a:buChar char="••"/>
          </a:pPr>
          <a:r>
            <a:rPr lang="en-GB" sz="2800" kern="1200" dirty="0"/>
            <a:t>Credits in account</a:t>
          </a:r>
        </a:p>
        <a:p>
          <a:pPr marL="285750" lvl="1" indent="-285750" algn="l" defTabSz="1244600" rtl="0">
            <a:lnSpc>
              <a:spcPct val="90000"/>
            </a:lnSpc>
            <a:spcBef>
              <a:spcPct val="0"/>
            </a:spcBef>
            <a:spcAft>
              <a:spcPct val="15000"/>
            </a:spcAft>
            <a:buChar char="••"/>
          </a:pPr>
          <a:r>
            <a:rPr lang="en-GB" sz="2800" kern="1200" dirty="0"/>
            <a:t>Source of other investments</a:t>
          </a:r>
        </a:p>
        <a:p>
          <a:pPr marL="285750" lvl="1" indent="-285750" algn="l" defTabSz="1244600" rtl="0">
            <a:lnSpc>
              <a:spcPct val="90000"/>
            </a:lnSpc>
            <a:spcBef>
              <a:spcPct val="0"/>
            </a:spcBef>
            <a:spcAft>
              <a:spcPct val="15000"/>
            </a:spcAft>
            <a:buChar char="••"/>
          </a:pPr>
          <a:r>
            <a:rPr lang="en-GB" sz="2800" kern="1200" dirty="0"/>
            <a:t>Disallowance of other deductions claimed</a:t>
          </a:r>
        </a:p>
      </dsp:txBody>
      <dsp:txXfrm rot="-5400000">
        <a:off x="2715768" y="476812"/>
        <a:ext cx="4694120" cy="2475376"/>
      </dsp:txXfrm>
    </dsp:sp>
    <dsp:sp modelId="{6FB4F8F1-6E36-4BE9-B075-F39C6EED8F6F}">
      <dsp:nvSpPr>
        <dsp:cNvPr id="0" name=""/>
        <dsp:cNvSpPr/>
      </dsp:nvSpPr>
      <dsp:spPr>
        <a:xfrm>
          <a:off x="0" y="0"/>
          <a:ext cx="2715768" cy="3429000"/>
        </a:xfrm>
        <a:prstGeom prst="round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213360" bIns="106680" numCol="1" spcCol="1270" anchor="ctr" anchorCtr="0">
          <a:noAutofit/>
        </a:bodyPr>
        <a:lstStyle/>
        <a:p>
          <a:pPr lvl="0" algn="ctr" defTabSz="2489200" rtl="0">
            <a:lnSpc>
              <a:spcPct val="90000"/>
            </a:lnSpc>
            <a:spcBef>
              <a:spcPct val="0"/>
            </a:spcBef>
            <a:spcAft>
              <a:spcPct val="35000"/>
            </a:spcAft>
          </a:pPr>
          <a:r>
            <a:rPr lang="en-GB" sz="5600" kern="1200"/>
            <a:t>AO is free to ask about </a:t>
          </a:r>
        </a:p>
      </dsp:txBody>
      <dsp:txXfrm>
        <a:off x="132573" y="132573"/>
        <a:ext cx="2450622" cy="31638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6B43A-C695-491C-BDB4-EB666942B667}">
      <dsp:nvSpPr>
        <dsp:cNvPr id="0" name=""/>
        <dsp:cNvSpPr/>
      </dsp:nvSpPr>
      <dsp:spPr>
        <a:xfrm>
          <a:off x="0" y="0"/>
          <a:ext cx="6035040" cy="854964"/>
        </a:xfrm>
        <a:prstGeom prst="roundRect">
          <a:avLst>
            <a:gd name="adj" fmla="val 10000"/>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dirty="0"/>
            <a:t>More than 5 Lakh appeals pending at CIT(A)</a:t>
          </a:r>
        </a:p>
      </dsp:txBody>
      <dsp:txXfrm>
        <a:off x="25041" y="25041"/>
        <a:ext cx="5040222" cy="804882"/>
      </dsp:txXfrm>
    </dsp:sp>
    <dsp:sp modelId="{E83AD4D7-D5E2-454F-BA40-4F6D266FDA8C}">
      <dsp:nvSpPr>
        <dsp:cNvPr id="0" name=""/>
        <dsp:cNvSpPr/>
      </dsp:nvSpPr>
      <dsp:spPr>
        <a:xfrm>
          <a:off x="505434" y="1010412"/>
          <a:ext cx="6035040" cy="854964"/>
        </a:xfrm>
        <a:prstGeom prst="roundRect">
          <a:avLst>
            <a:gd name="adj" fmla="val 10000"/>
          </a:avLst>
        </a:prstGeom>
        <a:solidFill>
          <a:schemeClr val="accent3">
            <a:hueOff val="45"/>
            <a:satOff val="-16754"/>
            <a:lumOff val="-3922"/>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dirty="0"/>
            <a:t>Government approach to reduce litigation</a:t>
          </a:r>
        </a:p>
        <a:p>
          <a:pPr marL="171450" lvl="1" indent="-171450" algn="l" defTabSz="755650" rtl="0">
            <a:lnSpc>
              <a:spcPct val="90000"/>
            </a:lnSpc>
            <a:spcBef>
              <a:spcPct val="0"/>
            </a:spcBef>
            <a:spcAft>
              <a:spcPct val="15000"/>
            </a:spcAft>
            <a:buChar char="••"/>
          </a:pPr>
          <a:r>
            <a:rPr lang="en-GB" sz="1700" kern="1200" dirty="0"/>
            <a:t>Recent GST amnesty scheme</a:t>
          </a:r>
        </a:p>
      </dsp:txBody>
      <dsp:txXfrm>
        <a:off x="530475" y="1035453"/>
        <a:ext cx="4923796" cy="804882"/>
      </dsp:txXfrm>
    </dsp:sp>
    <dsp:sp modelId="{89CB3574-7CFB-4BDD-87D0-F11B8A9B3491}">
      <dsp:nvSpPr>
        <dsp:cNvPr id="0" name=""/>
        <dsp:cNvSpPr/>
      </dsp:nvSpPr>
      <dsp:spPr>
        <a:xfrm>
          <a:off x="1003325" y="2020824"/>
          <a:ext cx="6035040" cy="854964"/>
        </a:xfrm>
        <a:prstGeom prst="roundRect">
          <a:avLst>
            <a:gd name="adj" fmla="val 10000"/>
          </a:avLst>
        </a:prstGeom>
        <a:solidFill>
          <a:schemeClr val="accent3">
            <a:hueOff val="91"/>
            <a:satOff val="-33508"/>
            <a:lumOff val="-7844"/>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dirty="0"/>
            <a:t>Common man and small salaried taxpayer involved</a:t>
          </a:r>
        </a:p>
      </dsp:txBody>
      <dsp:txXfrm>
        <a:off x="1028366" y="2045865"/>
        <a:ext cx="4931340" cy="804881"/>
      </dsp:txXfrm>
    </dsp:sp>
    <dsp:sp modelId="{F0C561B2-AFEC-4F01-8A4A-2D3AF9A4EC40}">
      <dsp:nvSpPr>
        <dsp:cNvPr id="0" name=""/>
        <dsp:cNvSpPr/>
      </dsp:nvSpPr>
      <dsp:spPr>
        <a:xfrm>
          <a:off x="1508759" y="3031235"/>
          <a:ext cx="6035040" cy="854964"/>
        </a:xfrm>
        <a:prstGeom prst="roundRect">
          <a:avLst>
            <a:gd name="adj" fmla="val 10000"/>
          </a:avLst>
        </a:prstGeom>
        <a:solidFill>
          <a:schemeClr val="accent3">
            <a:hueOff val="136"/>
            <a:satOff val="-50262"/>
            <a:lumOff val="-11766"/>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dirty="0"/>
            <a:t>Possibility of VSVS-2 cannot be ruled out</a:t>
          </a:r>
        </a:p>
      </dsp:txBody>
      <dsp:txXfrm>
        <a:off x="1533800" y="3056276"/>
        <a:ext cx="4923796" cy="804882"/>
      </dsp:txXfrm>
    </dsp:sp>
    <dsp:sp modelId="{3DEE79D0-45AF-43F1-845A-7E030B233E47}">
      <dsp:nvSpPr>
        <dsp:cNvPr id="0" name=""/>
        <dsp:cNvSpPr/>
      </dsp:nvSpPr>
      <dsp:spPr>
        <a:xfrm>
          <a:off x="5479313" y="654824"/>
          <a:ext cx="555726" cy="555726"/>
        </a:xfrm>
        <a:prstGeom prst="downArrow">
          <a:avLst>
            <a:gd name="adj1" fmla="val 55000"/>
            <a:gd name="adj2" fmla="val 45000"/>
          </a:avLst>
        </a:prstGeom>
        <a:solidFill>
          <a:schemeClr val="accent3">
            <a:tint val="40000"/>
            <a:alpha val="90000"/>
            <a:hueOff val="0"/>
            <a:satOff val="0"/>
            <a:lumOff val="0"/>
            <a:alphaOff val="0"/>
          </a:schemeClr>
        </a:solidFill>
        <a:ln w="2222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GB" sz="2600" kern="1200"/>
        </a:p>
      </dsp:txBody>
      <dsp:txXfrm>
        <a:off x="5604351" y="654824"/>
        <a:ext cx="305650" cy="418184"/>
      </dsp:txXfrm>
    </dsp:sp>
    <dsp:sp modelId="{E83EE13A-050F-49F5-B5DB-AD6DA8163AF1}">
      <dsp:nvSpPr>
        <dsp:cNvPr id="0" name=""/>
        <dsp:cNvSpPr/>
      </dsp:nvSpPr>
      <dsp:spPr>
        <a:xfrm>
          <a:off x="5984748" y="1665236"/>
          <a:ext cx="555726" cy="555726"/>
        </a:xfrm>
        <a:prstGeom prst="downArrow">
          <a:avLst>
            <a:gd name="adj1" fmla="val 55000"/>
            <a:gd name="adj2" fmla="val 45000"/>
          </a:avLst>
        </a:prstGeom>
        <a:solidFill>
          <a:schemeClr val="accent3">
            <a:tint val="40000"/>
            <a:alpha val="90000"/>
            <a:hueOff val="207293"/>
            <a:satOff val="-28539"/>
            <a:lumOff val="-2521"/>
            <a:alphaOff val="0"/>
          </a:schemeClr>
        </a:solidFill>
        <a:ln w="22225" cap="flat" cmpd="sng" algn="ctr">
          <a:solidFill>
            <a:schemeClr val="accent3">
              <a:tint val="40000"/>
              <a:alpha val="90000"/>
              <a:hueOff val="207293"/>
              <a:satOff val="-28539"/>
              <a:lumOff val="-25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GB" sz="2600" kern="1200"/>
        </a:p>
      </dsp:txBody>
      <dsp:txXfrm>
        <a:off x="6109786" y="1665236"/>
        <a:ext cx="305650" cy="418184"/>
      </dsp:txXfrm>
    </dsp:sp>
    <dsp:sp modelId="{DEF3FB74-3757-4031-BB09-10EAE5B8CF5D}">
      <dsp:nvSpPr>
        <dsp:cNvPr id="0" name=""/>
        <dsp:cNvSpPr/>
      </dsp:nvSpPr>
      <dsp:spPr>
        <a:xfrm>
          <a:off x="6482638" y="2675648"/>
          <a:ext cx="555726" cy="555726"/>
        </a:xfrm>
        <a:prstGeom prst="downArrow">
          <a:avLst>
            <a:gd name="adj1" fmla="val 55000"/>
            <a:gd name="adj2" fmla="val 45000"/>
          </a:avLst>
        </a:prstGeom>
        <a:solidFill>
          <a:schemeClr val="accent3">
            <a:tint val="40000"/>
            <a:alpha val="90000"/>
            <a:hueOff val="414586"/>
            <a:satOff val="-57077"/>
            <a:lumOff val="-5043"/>
            <a:alphaOff val="0"/>
          </a:schemeClr>
        </a:solidFill>
        <a:ln w="22225" cap="flat" cmpd="sng" algn="ctr">
          <a:solidFill>
            <a:schemeClr val="accent3">
              <a:tint val="40000"/>
              <a:alpha val="90000"/>
              <a:hueOff val="414586"/>
              <a:satOff val="-57077"/>
              <a:lumOff val="-50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GB" sz="2600" kern="1200"/>
        </a:p>
      </dsp:txBody>
      <dsp:txXfrm>
        <a:off x="6607676" y="2675648"/>
        <a:ext cx="305650" cy="41818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916D28-DCEC-4251-BAC8-CCAA1F9A5876}">
      <dsp:nvSpPr>
        <dsp:cNvPr id="0" name=""/>
        <dsp:cNvSpPr/>
      </dsp:nvSpPr>
      <dsp:spPr>
        <a:xfrm rot="5400000">
          <a:off x="4371519" y="-1466138"/>
          <a:ext cx="1516528" cy="4828032"/>
        </a:xfrm>
        <a:prstGeom prst="round2SameRect">
          <a:avLst/>
        </a:prstGeom>
        <a:solidFill>
          <a:schemeClr val="accent3">
            <a:tint val="40000"/>
            <a:alpha val="90000"/>
            <a:hueOff val="0"/>
            <a:satOff val="0"/>
            <a:lumOff val="0"/>
            <a:alphaOff val="0"/>
          </a:schemeClr>
        </a:solidFill>
        <a:ln w="2222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rtl="0">
            <a:lnSpc>
              <a:spcPct val="90000"/>
            </a:lnSpc>
            <a:spcBef>
              <a:spcPct val="0"/>
            </a:spcBef>
            <a:spcAft>
              <a:spcPct val="15000"/>
            </a:spcAft>
            <a:buChar char="••"/>
          </a:pPr>
          <a:r>
            <a:rPr lang="en-GB" sz="4200" kern="1200"/>
            <a:t>AY 2019-20</a:t>
          </a:r>
        </a:p>
        <a:p>
          <a:pPr marL="285750" lvl="1" indent="-285750" algn="l" defTabSz="1866900" rtl="0">
            <a:lnSpc>
              <a:spcPct val="90000"/>
            </a:lnSpc>
            <a:spcBef>
              <a:spcPct val="0"/>
            </a:spcBef>
            <a:spcAft>
              <a:spcPct val="15000"/>
            </a:spcAft>
            <a:buChar char="••"/>
          </a:pPr>
          <a:r>
            <a:rPr lang="en-GB" sz="4200" kern="1200"/>
            <a:t>AY 2020-21</a:t>
          </a:r>
        </a:p>
      </dsp:txBody>
      <dsp:txXfrm rot="-5400000">
        <a:off x="2715768" y="263644"/>
        <a:ext cx="4754001" cy="1368466"/>
      </dsp:txXfrm>
    </dsp:sp>
    <dsp:sp modelId="{EC8273AD-AE09-4091-BB4A-11BB2D546040}">
      <dsp:nvSpPr>
        <dsp:cNvPr id="0" name=""/>
        <dsp:cNvSpPr/>
      </dsp:nvSpPr>
      <dsp:spPr>
        <a:xfrm>
          <a:off x="0" y="47"/>
          <a:ext cx="2715768" cy="1895661"/>
        </a:xfrm>
        <a:prstGeom prst="round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en-GB" sz="3800" kern="1200" dirty="0"/>
            <a:t>Litigate or surrender</a:t>
          </a:r>
        </a:p>
      </dsp:txBody>
      <dsp:txXfrm>
        <a:off x="92539" y="92586"/>
        <a:ext cx="2530690" cy="1710583"/>
      </dsp:txXfrm>
    </dsp:sp>
    <dsp:sp modelId="{7D6202E1-F83B-49B3-8C79-75674DB1A9BA}">
      <dsp:nvSpPr>
        <dsp:cNvPr id="0" name=""/>
        <dsp:cNvSpPr/>
      </dsp:nvSpPr>
      <dsp:spPr>
        <a:xfrm rot="5400000">
          <a:off x="4371519" y="524306"/>
          <a:ext cx="1516528" cy="4828032"/>
        </a:xfrm>
        <a:prstGeom prst="round2SameRect">
          <a:avLst/>
        </a:prstGeom>
        <a:solidFill>
          <a:schemeClr val="accent3">
            <a:tint val="40000"/>
            <a:alpha val="90000"/>
            <a:hueOff val="414586"/>
            <a:satOff val="-57077"/>
            <a:lumOff val="-5043"/>
            <a:alphaOff val="0"/>
          </a:schemeClr>
        </a:solidFill>
        <a:ln w="22225" cap="flat" cmpd="sng" algn="ctr">
          <a:solidFill>
            <a:schemeClr val="accent3">
              <a:tint val="40000"/>
              <a:alpha val="90000"/>
              <a:hueOff val="414586"/>
              <a:satOff val="-57077"/>
              <a:lumOff val="-504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80010" rIns="160020" bIns="80010" numCol="1" spcCol="1270" anchor="ctr" anchorCtr="0">
          <a:noAutofit/>
        </a:bodyPr>
        <a:lstStyle/>
        <a:p>
          <a:pPr marL="285750" lvl="1" indent="-285750" algn="l" defTabSz="1866900" rtl="0">
            <a:lnSpc>
              <a:spcPct val="90000"/>
            </a:lnSpc>
            <a:spcBef>
              <a:spcPct val="0"/>
            </a:spcBef>
            <a:spcAft>
              <a:spcPct val="15000"/>
            </a:spcAft>
            <a:buChar char="••"/>
          </a:pPr>
          <a:r>
            <a:rPr lang="en-GB" sz="4200" kern="1200"/>
            <a:t>AY 2021-22</a:t>
          </a:r>
        </a:p>
        <a:p>
          <a:pPr marL="285750" lvl="1" indent="-285750" algn="l" defTabSz="1866900" rtl="0">
            <a:lnSpc>
              <a:spcPct val="90000"/>
            </a:lnSpc>
            <a:spcBef>
              <a:spcPct val="0"/>
            </a:spcBef>
            <a:spcAft>
              <a:spcPct val="15000"/>
            </a:spcAft>
            <a:buChar char="••"/>
          </a:pPr>
          <a:r>
            <a:rPr lang="en-GB" sz="4200" kern="1200"/>
            <a:t>AY 2022-23</a:t>
          </a:r>
        </a:p>
      </dsp:txBody>
      <dsp:txXfrm rot="-5400000">
        <a:off x="2715768" y="2254089"/>
        <a:ext cx="4754001" cy="1368466"/>
      </dsp:txXfrm>
    </dsp:sp>
    <dsp:sp modelId="{0AC78482-91AF-4AB1-99A3-707B6DFF61A7}">
      <dsp:nvSpPr>
        <dsp:cNvPr id="0" name=""/>
        <dsp:cNvSpPr/>
      </dsp:nvSpPr>
      <dsp:spPr>
        <a:xfrm>
          <a:off x="0" y="1990491"/>
          <a:ext cx="2715768" cy="1895661"/>
        </a:xfrm>
        <a:prstGeom prst="roundRect">
          <a:avLst/>
        </a:prstGeom>
        <a:solidFill>
          <a:schemeClr val="accent3">
            <a:hueOff val="136"/>
            <a:satOff val="-50262"/>
            <a:lumOff val="-11766"/>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rtl="0">
            <a:lnSpc>
              <a:spcPct val="90000"/>
            </a:lnSpc>
            <a:spcBef>
              <a:spcPct val="0"/>
            </a:spcBef>
            <a:spcAft>
              <a:spcPct val="35000"/>
            </a:spcAft>
          </a:pPr>
          <a:r>
            <a:rPr lang="en-GB" sz="3800" kern="1200"/>
            <a:t>Eligible for Updated return </a:t>
          </a:r>
        </a:p>
      </dsp:txBody>
      <dsp:txXfrm>
        <a:off x="92539" y="2083030"/>
        <a:ext cx="2530690" cy="171058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0F9FE-BD4F-449F-AFE3-A32B96FA6236}">
      <dsp:nvSpPr>
        <dsp:cNvPr id="0" name=""/>
        <dsp:cNvSpPr/>
      </dsp:nvSpPr>
      <dsp:spPr>
        <a:xfrm>
          <a:off x="4905094" y="3231265"/>
          <a:ext cx="91440" cy="377817"/>
        </a:xfrm>
        <a:custGeom>
          <a:avLst/>
          <a:gdLst/>
          <a:ahLst/>
          <a:cxnLst/>
          <a:rect l="0" t="0" r="0" b="0"/>
          <a:pathLst>
            <a:path>
              <a:moveTo>
                <a:pt x="45720" y="0"/>
              </a:moveTo>
              <a:lnTo>
                <a:pt x="45720" y="377817"/>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E36976-E8E3-4D7F-820A-128F46D5A125}">
      <dsp:nvSpPr>
        <dsp:cNvPr id="0" name=""/>
        <dsp:cNvSpPr/>
      </dsp:nvSpPr>
      <dsp:spPr>
        <a:xfrm>
          <a:off x="4905094" y="2028528"/>
          <a:ext cx="91440" cy="377817"/>
        </a:xfrm>
        <a:custGeom>
          <a:avLst/>
          <a:gdLst/>
          <a:ahLst/>
          <a:cxnLst/>
          <a:rect l="0" t="0" r="0" b="0"/>
          <a:pathLst>
            <a:path>
              <a:moveTo>
                <a:pt x="45720" y="0"/>
              </a:moveTo>
              <a:lnTo>
                <a:pt x="45720" y="377817"/>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59CBAF-E8D8-41FD-8798-7B1A3C77CF46}">
      <dsp:nvSpPr>
        <dsp:cNvPr id="0" name=""/>
        <dsp:cNvSpPr/>
      </dsp:nvSpPr>
      <dsp:spPr>
        <a:xfrm>
          <a:off x="4156928" y="825791"/>
          <a:ext cx="793885" cy="377817"/>
        </a:xfrm>
        <a:custGeom>
          <a:avLst/>
          <a:gdLst/>
          <a:ahLst/>
          <a:cxnLst/>
          <a:rect l="0" t="0" r="0" b="0"/>
          <a:pathLst>
            <a:path>
              <a:moveTo>
                <a:pt x="0" y="0"/>
              </a:moveTo>
              <a:lnTo>
                <a:pt x="0" y="257471"/>
              </a:lnTo>
              <a:lnTo>
                <a:pt x="793885" y="257471"/>
              </a:lnTo>
              <a:lnTo>
                <a:pt x="793885" y="377817"/>
              </a:lnTo>
            </a:path>
          </a:pathLst>
        </a:custGeom>
        <a:noFill/>
        <a:ln w="222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63547E-5958-4E37-8876-E242EDEE7CFF}">
      <dsp:nvSpPr>
        <dsp:cNvPr id="0" name=""/>
        <dsp:cNvSpPr/>
      </dsp:nvSpPr>
      <dsp:spPr>
        <a:xfrm>
          <a:off x="3317323" y="3231265"/>
          <a:ext cx="91440" cy="377817"/>
        </a:xfrm>
        <a:custGeom>
          <a:avLst/>
          <a:gdLst/>
          <a:ahLst/>
          <a:cxnLst/>
          <a:rect l="0" t="0" r="0" b="0"/>
          <a:pathLst>
            <a:path>
              <a:moveTo>
                <a:pt x="45720" y="0"/>
              </a:moveTo>
              <a:lnTo>
                <a:pt x="45720" y="377817"/>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3174C4-509D-466C-BCF8-DACACF4C96EB}">
      <dsp:nvSpPr>
        <dsp:cNvPr id="0" name=""/>
        <dsp:cNvSpPr/>
      </dsp:nvSpPr>
      <dsp:spPr>
        <a:xfrm>
          <a:off x="3317323" y="2028528"/>
          <a:ext cx="91440" cy="377817"/>
        </a:xfrm>
        <a:custGeom>
          <a:avLst/>
          <a:gdLst/>
          <a:ahLst/>
          <a:cxnLst/>
          <a:rect l="0" t="0" r="0" b="0"/>
          <a:pathLst>
            <a:path>
              <a:moveTo>
                <a:pt x="45720" y="0"/>
              </a:moveTo>
              <a:lnTo>
                <a:pt x="45720" y="377817"/>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E14F9F-0072-495A-8624-5C753D14A0A0}">
      <dsp:nvSpPr>
        <dsp:cNvPr id="0" name=""/>
        <dsp:cNvSpPr/>
      </dsp:nvSpPr>
      <dsp:spPr>
        <a:xfrm>
          <a:off x="3363043" y="825791"/>
          <a:ext cx="793885" cy="377817"/>
        </a:xfrm>
        <a:custGeom>
          <a:avLst/>
          <a:gdLst/>
          <a:ahLst/>
          <a:cxnLst/>
          <a:rect l="0" t="0" r="0" b="0"/>
          <a:pathLst>
            <a:path>
              <a:moveTo>
                <a:pt x="793885" y="0"/>
              </a:moveTo>
              <a:lnTo>
                <a:pt x="793885" y="257471"/>
              </a:lnTo>
              <a:lnTo>
                <a:pt x="0" y="257471"/>
              </a:lnTo>
              <a:lnTo>
                <a:pt x="0" y="377817"/>
              </a:lnTo>
            </a:path>
          </a:pathLst>
        </a:custGeom>
        <a:noFill/>
        <a:ln w="222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D2A432-1DC8-4398-AA32-9558353A4F53}">
      <dsp:nvSpPr>
        <dsp:cNvPr id="0" name=""/>
        <dsp:cNvSpPr/>
      </dsp:nvSpPr>
      <dsp:spPr>
        <a:xfrm>
          <a:off x="3507385" y="872"/>
          <a:ext cx="1299085" cy="824919"/>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18EB76-1BAD-4D55-8563-CF97E29F90CF}">
      <dsp:nvSpPr>
        <dsp:cNvPr id="0" name=""/>
        <dsp:cNvSpPr/>
      </dsp:nvSpPr>
      <dsp:spPr>
        <a:xfrm>
          <a:off x="3651728" y="137998"/>
          <a:ext cx="1299085" cy="824919"/>
        </a:xfrm>
        <a:prstGeom prst="roundRect">
          <a:avLst>
            <a:gd name="adj" fmla="val 10000"/>
          </a:avLst>
        </a:prstGeom>
        <a:solidFill>
          <a:schemeClr val="dk1">
            <a:alpha val="90000"/>
            <a:tint val="40000"/>
            <a:hueOff val="0"/>
            <a:satOff val="0"/>
            <a:lumOff val="0"/>
            <a:alphaOff val="0"/>
          </a:schemeClr>
        </a:solidFill>
        <a:ln w="2222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Search on </a:t>
          </a:r>
        </a:p>
      </dsp:txBody>
      <dsp:txXfrm>
        <a:off x="3675889" y="162159"/>
        <a:ext cx="1250763" cy="776597"/>
      </dsp:txXfrm>
    </dsp:sp>
    <dsp:sp modelId="{2E8B30D9-7C77-43F8-8B77-FEB980F39F2C}">
      <dsp:nvSpPr>
        <dsp:cNvPr id="0" name=""/>
        <dsp:cNvSpPr/>
      </dsp:nvSpPr>
      <dsp:spPr>
        <a:xfrm>
          <a:off x="2713500" y="1203609"/>
          <a:ext cx="1299085" cy="824919"/>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1AD577-7821-4FF9-9A62-EC36B565EE79}">
      <dsp:nvSpPr>
        <dsp:cNvPr id="0" name=""/>
        <dsp:cNvSpPr/>
      </dsp:nvSpPr>
      <dsp:spPr>
        <a:xfrm>
          <a:off x="2857843" y="1340734"/>
          <a:ext cx="1299085" cy="824919"/>
        </a:xfrm>
        <a:prstGeom prst="roundRect">
          <a:avLst>
            <a:gd name="adj" fmla="val 10000"/>
          </a:avLst>
        </a:prstGeom>
        <a:solidFill>
          <a:schemeClr val="dk1">
            <a:alpha val="90000"/>
            <a:tint val="40000"/>
            <a:hueOff val="0"/>
            <a:satOff val="0"/>
            <a:lumOff val="0"/>
            <a:alphaOff val="0"/>
          </a:schemeClr>
        </a:solidFill>
        <a:ln w="2222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02.02.21</a:t>
          </a:r>
        </a:p>
      </dsp:txBody>
      <dsp:txXfrm>
        <a:off x="2882004" y="1364895"/>
        <a:ext cx="1250763" cy="776597"/>
      </dsp:txXfrm>
    </dsp:sp>
    <dsp:sp modelId="{EA4351FF-ADB8-447C-AFB7-E3D80A1E38A2}">
      <dsp:nvSpPr>
        <dsp:cNvPr id="0" name=""/>
        <dsp:cNvSpPr/>
      </dsp:nvSpPr>
      <dsp:spPr>
        <a:xfrm>
          <a:off x="2713500" y="2406345"/>
          <a:ext cx="1299085" cy="824919"/>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4E3726-63A0-41B5-B8FB-05590B03CCA8}">
      <dsp:nvSpPr>
        <dsp:cNvPr id="0" name=""/>
        <dsp:cNvSpPr/>
      </dsp:nvSpPr>
      <dsp:spPr>
        <a:xfrm>
          <a:off x="2857843" y="2543471"/>
          <a:ext cx="1299085" cy="824919"/>
        </a:xfrm>
        <a:prstGeom prst="roundRect">
          <a:avLst>
            <a:gd name="adj" fmla="val 10000"/>
          </a:avLst>
        </a:prstGeom>
        <a:solidFill>
          <a:schemeClr val="dk1">
            <a:alpha val="90000"/>
            <a:tint val="40000"/>
            <a:hueOff val="0"/>
            <a:satOff val="0"/>
            <a:lumOff val="0"/>
            <a:alphaOff val="0"/>
          </a:schemeClr>
        </a:solidFill>
        <a:ln w="2222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Manavadhikar Party, Kisan Party of India, etc</a:t>
          </a:r>
        </a:p>
      </dsp:txBody>
      <dsp:txXfrm>
        <a:off x="2882004" y="2567632"/>
        <a:ext cx="1250763" cy="776597"/>
      </dsp:txXfrm>
    </dsp:sp>
    <dsp:sp modelId="{C46CBB83-AC73-4DC3-AA7D-6A8A629BA151}">
      <dsp:nvSpPr>
        <dsp:cNvPr id="0" name=""/>
        <dsp:cNvSpPr/>
      </dsp:nvSpPr>
      <dsp:spPr>
        <a:xfrm>
          <a:off x="2713500" y="3609082"/>
          <a:ext cx="1299085" cy="824919"/>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20CA6E-E1AC-42CF-9F89-B760E23C03F1}">
      <dsp:nvSpPr>
        <dsp:cNvPr id="0" name=""/>
        <dsp:cNvSpPr/>
      </dsp:nvSpPr>
      <dsp:spPr>
        <a:xfrm>
          <a:off x="2857843" y="3746208"/>
          <a:ext cx="1299085" cy="824919"/>
        </a:xfrm>
        <a:prstGeom prst="roundRect">
          <a:avLst>
            <a:gd name="adj" fmla="val 10000"/>
          </a:avLst>
        </a:prstGeom>
        <a:solidFill>
          <a:schemeClr val="dk1">
            <a:alpha val="90000"/>
            <a:tint val="40000"/>
            <a:hueOff val="0"/>
            <a:satOff val="0"/>
            <a:lumOff val="0"/>
            <a:alphaOff val="0"/>
          </a:schemeClr>
        </a:solidFill>
        <a:ln w="2222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Jurisdiction under S.153C</a:t>
          </a:r>
        </a:p>
      </dsp:txBody>
      <dsp:txXfrm>
        <a:off x="2882004" y="3770369"/>
        <a:ext cx="1250763" cy="776597"/>
      </dsp:txXfrm>
    </dsp:sp>
    <dsp:sp modelId="{245394DF-F4F5-4519-9886-C09265B26A4F}">
      <dsp:nvSpPr>
        <dsp:cNvPr id="0" name=""/>
        <dsp:cNvSpPr/>
      </dsp:nvSpPr>
      <dsp:spPr>
        <a:xfrm>
          <a:off x="4301271" y="1203609"/>
          <a:ext cx="1299085" cy="824919"/>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3193D0-8765-4018-8D24-4E945C882C4A}">
      <dsp:nvSpPr>
        <dsp:cNvPr id="0" name=""/>
        <dsp:cNvSpPr/>
      </dsp:nvSpPr>
      <dsp:spPr>
        <a:xfrm>
          <a:off x="4445614" y="1340734"/>
          <a:ext cx="1299085" cy="824919"/>
        </a:xfrm>
        <a:prstGeom prst="roundRect">
          <a:avLst>
            <a:gd name="adj" fmla="val 10000"/>
          </a:avLst>
        </a:prstGeom>
        <a:solidFill>
          <a:schemeClr val="dk1">
            <a:alpha val="90000"/>
            <a:tint val="40000"/>
            <a:hueOff val="0"/>
            <a:satOff val="0"/>
            <a:lumOff val="0"/>
            <a:alphaOff val="0"/>
          </a:schemeClr>
        </a:solidFill>
        <a:ln w="2222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07.09.22</a:t>
          </a:r>
        </a:p>
      </dsp:txBody>
      <dsp:txXfrm>
        <a:off x="4469775" y="1364895"/>
        <a:ext cx="1250763" cy="776597"/>
      </dsp:txXfrm>
    </dsp:sp>
    <dsp:sp modelId="{3214B85C-16E9-4D7B-86CF-8D99C755FD9B}">
      <dsp:nvSpPr>
        <dsp:cNvPr id="0" name=""/>
        <dsp:cNvSpPr/>
      </dsp:nvSpPr>
      <dsp:spPr>
        <a:xfrm>
          <a:off x="4301271" y="2406345"/>
          <a:ext cx="1299085" cy="824919"/>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E8B78C-CA5F-4962-91A0-82AF8918D947}">
      <dsp:nvSpPr>
        <dsp:cNvPr id="0" name=""/>
        <dsp:cNvSpPr/>
      </dsp:nvSpPr>
      <dsp:spPr>
        <a:xfrm>
          <a:off x="4445614" y="2543471"/>
          <a:ext cx="1299085" cy="824919"/>
        </a:xfrm>
        <a:prstGeom prst="roundRect">
          <a:avLst>
            <a:gd name="adj" fmla="val 10000"/>
          </a:avLst>
        </a:prstGeom>
        <a:solidFill>
          <a:schemeClr val="dk1">
            <a:alpha val="90000"/>
            <a:tint val="40000"/>
            <a:hueOff val="0"/>
            <a:satOff val="0"/>
            <a:lumOff val="0"/>
            <a:alphaOff val="0"/>
          </a:schemeClr>
        </a:solidFill>
        <a:ln w="2222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23 RUPPs</a:t>
          </a:r>
        </a:p>
      </dsp:txBody>
      <dsp:txXfrm>
        <a:off x="4469775" y="2567632"/>
        <a:ext cx="1250763" cy="776597"/>
      </dsp:txXfrm>
    </dsp:sp>
    <dsp:sp modelId="{45F28D98-11EA-486E-BEEC-B08704E61D6D}">
      <dsp:nvSpPr>
        <dsp:cNvPr id="0" name=""/>
        <dsp:cNvSpPr/>
      </dsp:nvSpPr>
      <dsp:spPr>
        <a:xfrm>
          <a:off x="4301271" y="3609082"/>
          <a:ext cx="1299085" cy="824919"/>
        </a:xfrm>
        <a:prstGeom prst="roundRect">
          <a:avLst>
            <a:gd name="adj" fmla="val 10000"/>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ADBB91-1731-4960-870C-98ADFFCDBE78}">
      <dsp:nvSpPr>
        <dsp:cNvPr id="0" name=""/>
        <dsp:cNvSpPr/>
      </dsp:nvSpPr>
      <dsp:spPr>
        <a:xfrm>
          <a:off x="4445614" y="3746208"/>
          <a:ext cx="1299085" cy="824919"/>
        </a:xfrm>
        <a:prstGeom prst="roundRect">
          <a:avLst>
            <a:gd name="adj" fmla="val 10000"/>
          </a:avLst>
        </a:prstGeom>
        <a:solidFill>
          <a:schemeClr val="dk1">
            <a:alpha val="90000"/>
            <a:tint val="40000"/>
            <a:hueOff val="0"/>
            <a:satOff val="0"/>
            <a:lumOff val="0"/>
            <a:alphaOff val="0"/>
          </a:schemeClr>
        </a:solidFill>
        <a:ln w="2222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a:t>Jurisdiction u/s.148 not 148A</a:t>
          </a:r>
        </a:p>
      </dsp:txBody>
      <dsp:txXfrm>
        <a:off x="4469775" y="3770369"/>
        <a:ext cx="1250763" cy="77659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33096A-68DB-4638-8806-6FC938079453}">
      <dsp:nvSpPr>
        <dsp:cNvPr id="0" name=""/>
        <dsp:cNvSpPr/>
      </dsp:nvSpPr>
      <dsp:spPr>
        <a:xfrm rot="5400000">
          <a:off x="4682213" y="-1852226"/>
          <a:ext cx="895141" cy="4828032"/>
        </a:xfrm>
        <a:prstGeom prst="round2SameRect">
          <a:avLst/>
        </a:prstGeom>
        <a:solidFill>
          <a:schemeClr val="accent5">
            <a:tint val="40000"/>
            <a:alpha val="90000"/>
            <a:hueOff val="0"/>
            <a:satOff val="0"/>
            <a:lumOff val="0"/>
            <a:alphaOff val="0"/>
          </a:schemeClr>
        </a:solidFill>
        <a:ln w="2222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GB" sz="1400" kern="1200" dirty="0"/>
            <a:t>To be issued by FAO</a:t>
          </a:r>
        </a:p>
        <a:p>
          <a:pPr marL="228600" lvl="2" indent="-114300" algn="l" defTabSz="622300" rtl="0">
            <a:lnSpc>
              <a:spcPct val="90000"/>
            </a:lnSpc>
            <a:spcBef>
              <a:spcPct val="0"/>
            </a:spcBef>
            <a:spcAft>
              <a:spcPct val="15000"/>
            </a:spcAft>
            <a:buChar char="••"/>
          </a:pPr>
          <a:r>
            <a:rPr lang="en-US" sz="1400" kern="1200" dirty="0"/>
            <a:t>Notification No.18/2022 dated 29.03.22 </a:t>
          </a:r>
          <a:endParaRPr lang="en-GB" sz="1400" kern="1200" dirty="0"/>
        </a:p>
      </dsp:txBody>
      <dsp:txXfrm rot="-5400000">
        <a:off x="2715768" y="157916"/>
        <a:ext cx="4784335" cy="807747"/>
      </dsp:txXfrm>
    </dsp:sp>
    <dsp:sp modelId="{9FF9FA49-978D-4E7B-9F89-F180E55869BA}">
      <dsp:nvSpPr>
        <dsp:cNvPr id="0" name=""/>
        <dsp:cNvSpPr/>
      </dsp:nvSpPr>
      <dsp:spPr>
        <a:xfrm>
          <a:off x="0" y="2326"/>
          <a:ext cx="2715768" cy="1118927"/>
        </a:xfrm>
        <a:prstGeom prst="roundRect">
          <a:avLst/>
        </a:prstGeom>
        <a:solidFill>
          <a:schemeClr val="accent5">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GB" sz="2900" kern="1200"/>
            <a:t>Notice u/s 148 of Act</a:t>
          </a:r>
        </a:p>
      </dsp:txBody>
      <dsp:txXfrm>
        <a:off x="54622" y="56948"/>
        <a:ext cx="2606524" cy="1009683"/>
      </dsp:txXfrm>
    </dsp:sp>
    <dsp:sp modelId="{78D002F8-3D1F-4808-8693-02509543B4CE}">
      <dsp:nvSpPr>
        <dsp:cNvPr id="0" name=""/>
        <dsp:cNvSpPr/>
      </dsp:nvSpPr>
      <dsp:spPr>
        <a:xfrm rot="5400000">
          <a:off x="4682213" y="-677352"/>
          <a:ext cx="895141" cy="4828032"/>
        </a:xfrm>
        <a:prstGeom prst="round2SameRect">
          <a:avLst/>
        </a:prstGeom>
        <a:solidFill>
          <a:schemeClr val="accent5">
            <a:tint val="40000"/>
            <a:alpha val="90000"/>
            <a:hueOff val="2169946"/>
            <a:satOff val="-3825"/>
            <a:lumOff val="569"/>
            <a:alphaOff val="0"/>
          </a:schemeClr>
        </a:solidFill>
        <a:ln w="22225" cap="flat" cmpd="sng" algn="ctr">
          <a:solidFill>
            <a:schemeClr val="accent5">
              <a:tint val="40000"/>
              <a:alpha val="90000"/>
              <a:hueOff val="2169946"/>
              <a:satOff val="-3825"/>
              <a:lumOff val="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GB" sz="1400" kern="1200" dirty="0"/>
            <a:t>Reasons state X party actual Y party</a:t>
          </a:r>
        </a:p>
        <a:p>
          <a:pPr marL="228600" lvl="2" indent="-114300" algn="l" defTabSz="622300" rtl="0">
            <a:lnSpc>
              <a:spcPct val="90000"/>
            </a:lnSpc>
            <a:spcBef>
              <a:spcPct val="0"/>
            </a:spcBef>
            <a:spcAft>
              <a:spcPct val="15000"/>
            </a:spcAft>
            <a:buChar char="••"/>
          </a:pPr>
          <a:r>
            <a:rPr lang="en-US" sz="1400" kern="1200" dirty="0"/>
            <a:t>S R Cold Storage (Allahabad HC) 11.08.22</a:t>
          </a:r>
          <a:endParaRPr lang="en-GB" sz="1400" kern="1200" dirty="0"/>
        </a:p>
        <a:p>
          <a:pPr marL="114300" lvl="1" indent="-114300" algn="l" defTabSz="622300" rtl="0">
            <a:lnSpc>
              <a:spcPct val="90000"/>
            </a:lnSpc>
            <a:spcBef>
              <a:spcPct val="0"/>
            </a:spcBef>
            <a:spcAft>
              <a:spcPct val="15000"/>
            </a:spcAft>
            <a:buChar char="••"/>
          </a:pPr>
          <a:r>
            <a:rPr lang="en-GB" sz="1400" kern="1200" dirty="0" err="1"/>
            <a:t>Sagar</a:t>
          </a:r>
          <a:r>
            <a:rPr lang="en-GB" sz="1400" kern="1200" dirty="0"/>
            <a:t> Enterprises vs. ACIT (2002) 257 ITR 335 (</a:t>
          </a:r>
          <a:r>
            <a:rPr lang="en-GB" sz="1400" kern="1200" dirty="0" err="1"/>
            <a:t>Guj</a:t>
          </a:r>
          <a:r>
            <a:rPr lang="en-GB" sz="1400" kern="1200" dirty="0"/>
            <a:t>) (HC)</a:t>
          </a:r>
        </a:p>
      </dsp:txBody>
      <dsp:txXfrm rot="-5400000">
        <a:off x="2715768" y="1332790"/>
        <a:ext cx="4784335" cy="807747"/>
      </dsp:txXfrm>
    </dsp:sp>
    <dsp:sp modelId="{F595EE47-956B-44D0-B325-E32992BA80EF}">
      <dsp:nvSpPr>
        <dsp:cNvPr id="0" name=""/>
        <dsp:cNvSpPr/>
      </dsp:nvSpPr>
      <dsp:spPr>
        <a:xfrm>
          <a:off x="0" y="1177199"/>
          <a:ext cx="2715768" cy="1118927"/>
        </a:xfrm>
        <a:prstGeom prst="roundRect">
          <a:avLst/>
        </a:prstGeom>
        <a:solidFill>
          <a:schemeClr val="accent5">
            <a:hueOff val="2344826"/>
            <a:satOff val="-18899"/>
            <a:lumOff val="536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GB" sz="2900" kern="1200" dirty="0"/>
            <a:t>Incorrect information</a:t>
          </a:r>
        </a:p>
      </dsp:txBody>
      <dsp:txXfrm>
        <a:off x="54622" y="1231821"/>
        <a:ext cx="2606524" cy="1009683"/>
      </dsp:txXfrm>
    </dsp:sp>
    <dsp:sp modelId="{524CBD91-B71B-46E4-AC6F-5F8F9C333639}">
      <dsp:nvSpPr>
        <dsp:cNvPr id="0" name=""/>
        <dsp:cNvSpPr/>
      </dsp:nvSpPr>
      <dsp:spPr>
        <a:xfrm rot="5400000">
          <a:off x="4682213" y="497520"/>
          <a:ext cx="895141" cy="4828032"/>
        </a:xfrm>
        <a:prstGeom prst="round2SameRect">
          <a:avLst/>
        </a:prstGeom>
        <a:solidFill>
          <a:schemeClr val="accent5">
            <a:tint val="40000"/>
            <a:alpha val="90000"/>
            <a:hueOff val="4339892"/>
            <a:satOff val="-7649"/>
            <a:lumOff val="1138"/>
            <a:alphaOff val="0"/>
          </a:schemeClr>
        </a:solidFill>
        <a:ln w="22225" cap="flat" cmpd="sng" algn="ctr">
          <a:solidFill>
            <a:schemeClr val="accent5">
              <a:tint val="40000"/>
              <a:alpha val="90000"/>
              <a:hueOff val="4339892"/>
              <a:satOff val="-7649"/>
              <a:lumOff val="11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GB" sz="1400" kern="1200"/>
            <a:t>Specified authority</a:t>
          </a:r>
        </a:p>
        <a:p>
          <a:pPr marL="114300" lvl="1" indent="-114300" algn="l" defTabSz="622300" rtl="0">
            <a:lnSpc>
              <a:spcPct val="90000"/>
            </a:lnSpc>
            <a:spcBef>
              <a:spcPct val="0"/>
            </a:spcBef>
            <a:spcAft>
              <a:spcPct val="15000"/>
            </a:spcAft>
            <a:buChar char="••"/>
          </a:pPr>
          <a:r>
            <a:rPr lang="en-GB" sz="1400" kern="1200" dirty="0"/>
            <a:t>Mechanical approval</a:t>
          </a:r>
        </a:p>
      </dsp:txBody>
      <dsp:txXfrm rot="-5400000">
        <a:off x="2715768" y="2507663"/>
        <a:ext cx="4784335" cy="807747"/>
      </dsp:txXfrm>
    </dsp:sp>
    <dsp:sp modelId="{606D888A-152E-4AA4-9ACE-AD67319D2344}">
      <dsp:nvSpPr>
        <dsp:cNvPr id="0" name=""/>
        <dsp:cNvSpPr/>
      </dsp:nvSpPr>
      <dsp:spPr>
        <a:xfrm>
          <a:off x="0" y="2352073"/>
          <a:ext cx="2715768" cy="1118927"/>
        </a:xfrm>
        <a:prstGeom prst="roundRect">
          <a:avLst/>
        </a:prstGeom>
        <a:solidFill>
          <a:schemeClr val="accent5">
            <a:hueOff val="4689652"/>
            <a:satOff val="-37799"/>
            <a:lumOff val="10719"/>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GB" sz="2900" kern="1200"/>
            <a:t>Approval u/s 151</a:t>
          </a:r>
        </a:p>
      </dsp:txBody>
      <dsp:txXfrm>
        <a:off x="54622" y="2406695"/>
        <a:ext cx="2606524" cy="1009683"/>
      </dsp:txXfrm>
    </dsp:sp>
    <dsp:sp modelId="{DB3CBB3F-0ABF-41CF-B4ED-F8D737507CF4}">
      <dsp:nvSpPr>
        <dsp:cNvPr id="0" name=""/>
        <dsp:cNvSpPr/>
      </dsp:nvSpPr>
      <dsp:spPr>
        <a:xfrm rot="5400000">
          <a:off x="4682213" y="1672394"/>
          <a:ext cx="895141" cy="4828032"/>
        </a:xfrm>
        <a:prstGeom prst="round2SameRect">
          <a:avLst/>
        </a:prstGeom>
        <a:solidFill>
          <a:schemeClr val="accent5">
            <a:tint val="40000"/>
            <a:alpha val="90000"/>
            <a:hueOff val="6509837"/>
            <a:satOff val="-11474"/>
            <a:lumOff val="1707"/>
            <a:alphaOff val="0"/>
          </a:schemeClr>
        </a:solidFill>
        <a:ln w="22225" cap="flat" cmpd="sng" algn="ctr">
          <a:solidFill>
            <a:schemeClr val="accent5">
              <a:tint val="40000"/>
              <a:alpha val="90000"/>
              <a:hueOff val="6509837"/>
              <a:satOff val="-11474"/>
              <a:lumOff val="17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GB" sz="1400" kern="1200" dirty="0"/>
            <a:t>No DSC or signature</a:t>
          </a:r>
        </a:p>
        <a:p>
          <a:pPr marL="114300" lvl="1" indent="-114300" algn="l" defTabSz="622300" rtl="0">
            <a:lnSpc>
              <a:spcPct val="90000"/>
            </a:lnSpc>
            <a:spcBef>
              <a:spcPct val="0"/>
            </a:spcBef>
            <a:spcAft>
              <a:spcPct val="15000"/>
            </a:spcAft>
            <a:buChar char="••"/>
          </a:pPr>
          <a:r>
            <a:rPr lang="en-GB" sz="1400" kern="1200" dirty="0"/>
            <a:t>Not served on email within limitation</a:t>
          </a:r>
        </a:p>
        <a:p>
          <a:pPr marL="114300" lvl="1" indent="-114300" algn="l" defTabSz="622300" rtl="0">
            <a:lnSpc>
              <a:spcPct val="90000"/>
            </a:lnSpc>
            <a:spcBef>
              <a:spcPct val="0"/>
            </a:spcBef>
            <a:spcAft>
              <a:spcPct val="15000"/>
            </a:spcAft>
            <a:buChar char="••"/>
          </a:pPr>
          <a:r>
            <a:rPr lang="en-GB" sz="1400" kern="1200" dirty="0"/>
            <a:t>Mere upload on Portal not service</a:t>
          </a:r>
        </a:p>
      </dsp:txBody>
      <dsp:txXfrm rot="-5400000">
        <a:off x="2715768" y="3682537"/>
        <a:ext cx="4784335" cy="807747"/>
      </dsp:txXfrm>
    </dsp:sp>
    <dsp:sp modelId="{D20AE84B-57CC-400B-A0A1-01F66FA83FB6}">
      <dsp:nvSpPr>
        <dsp:cNvPr id="0" name=""/>
        <dsp:cNvSpPr/>
      </dsp:nvSpPr>
      <dsp:spPr>
        <a:xfrm>
          <a:off x="0" y="3526946"/>
          <a:ext cx="2715768" cy="1118927"/>
        </a:xfrm>
        <a:prstGeom prst="roundRect">
          <a:avLst/>
        </a:prstGeom>
        <a:solidFill>
          <a:schemeClr val="accent5">
            <a:hueOff val="7034478"/>
            <a:satOff val="-56698"/>
            <a:lumOff val="16079"/>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GB" sz="2900" kern="1200" dirty="0"/>
            <a:t>Authentication and Issue</a:t>
          </a:r>
        </a:p>
      </dsp:txBody>
      <dsp:txXfrm>
        <a:off x="54622" y="3581568"/>
        <a:ext cx="2606524" cy="100968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A59D4B-5876-4810-BF33-FDFE907C7401}">
      <dsp:nvSpPr>
        <dsp:cNvPr id="0" name=""/>
        <dsp:cNvSpPr/>
      </dsp:nvSpPr>
      <dsp:spPr>
        <a:xfrm>
          <a:off x="0" y="238949"/>
          <a:ext cx="8229600" cy="4680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(2023) 451 ITR 27 (Bom) PRAKASH KRISHNAVTAR BHARDWAJ vs. ITO</a:t>
          </a:r>
        </a:p>
      </dsp:txBody>
      <dsp:txXfrm>
        <a:off x="22846" y="261795"/>
        <a:ext cx="8183908" cy="422308"/>
      </dsp:txXfrm>
    </dsp:sp>
    <dsp:sp modelId="{3424A548-4701-4D7D-B965-D44117DF3169}">
      <dsp:nvSpPr>
        <dsp:cNvPr id="0" name=""/>
        <dsp:cNvSpPr/>
      </dsp:nvSpPr>
      <dsp:spPr>
        <a:xfrm>
          <a:off x="0" y="706949"/>
          <a:ext cx="8229600"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the notice under s. 148 having no signature affixed on it, digitally or manually, the same is invalid and would not vest the AO with any further jurisdiction to proceed to reassess the income of the petitioner.</a:t>
          </a:r>
        </a:p>
      </dsp:txBody>
      <dsp:txXfrm>
        <a:off x="0" y="706949"/>
        <a:ext cx="8229600" cy="683100"/>
      </dsp:txXfrm>
    </dsp:sp>
    <dsp:sp modelId="{319275FD-755E-4785-915C-3B8FDFFCE14F}">
      <dsp:nvSpPr>
        <dsp:cNvPr id="0" name=""/>
        <dsp:cNvSpPr/>
      </dsp:nvSpPr>
      <dsp:spPr>
        <a:xfrm>
          <a:off x="0" y="1390049"/>
          <a:ext cx="8229600" cy="4680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[2022] 444 ITR 41 (Allahabad) Daujee Abhushan Bhandar (P.) Ltd. VS. UOI</a:t>
          </a:r>
        </a:p>
      </dsp:txBody>
      <dsp:txXfrm>
        <a:off x="22846" y="1412895"/>
        <a:ext cx="8183908" cy="422308"/>
      </dsp:txXfrm>
    </dsp:sp>
    <dsp:sp modelId="{B58211D2-94FA-44B4-8967-51D5F3B381D7}">
      <dsp:nvSpPr>
        <dsp:cNvPr id="0" name=""/>
        <dsp:cNvSpPr/>
      </dsp:nvSpPr>
      <dsp:spPr>
        <a:xfrm>
          <a:off x="0" y="1858050"/>
          <a:ext cx="8229600" cy="132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considering the provisions of sections 282 and 282A of the Act, 1961 and the provisions of section 13 of the Act, 2000 and meaning of the word "issue" we find that firstly notice shall be signed by the assessing authority and then it has to be issued either in paper form or be communicated in electronic form by delivering or transmitting the copy thereof to the person therein named by modes provided in section 282 which includes transmitting in the form of electronic record</a:t>
          </a:r>
        </a:p>
      </dsp:txBody>
      <dsp:txXfrm>
        <a:off x="0" y="1858050"/>
        <a:ext cx="8229600" cy="1324800"/>
      </dsp:txXfrm>
    </dsp:sp>
    <dsp:sp modelId="{EFC68033-5D13-4DBA-A007-8D42535BCEFF}">
      <dsp:nvSpPr>
        <dsp:cNvPr id="0" name=""/>
        <dsp:cNvSpPr/>
      </dsp:nvSpPr>
      <dsp:spPr>
        <a:xfrm>
          <a:off x="0" y="3182849"/>
          <a:ext cx="8229600" cy="4680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[2022] 448 ITR 1 (Allahabad) Vikas Gupta vs. UOI</a:t>
          </a:r>
        </a:p>
      </dsp:txBody>
      <dsp:txXfrm>
        <a:off x="22846" y="3205695"/>
        <a:ext cx="8183908" cy="422308"/>
      </dsp:txXfrm>
    </dsp:sp>
    <dsp:sp modelId="{EB80C8EC-29C1-4FBF-8274-9BA590192187}">
      <dsp:nvSpPr>
        <dsp:cNvPr id="0" name=""/>
        <dsp:cNvSpPr/>
      </dsp:nvSpPr>
      <dsp:spPr>
        <a:xfrm>
          <a:off x="0" y="3650850"/>
          <a:ext cx="822960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an unsigned approval in an electronic record said to be pushed through electronic mode at a particular point of time could not be said to be a valid satisfaction under section 151 for assumption of jurisdiction by Assessing Officer to issue notice to an assessee under section 148</a:t>
          </a:r>
        </a:p>
      </dsp:txBody>
      <dsp:txXfrm>
        <a:off x="0" y="3650850"/>
        <a:ext cx="8229600" cy="9108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508FB-58D0-4C0A-A0AD-042E0B5BC373}">
      <dsp:nvSpPr>
        <dsp:cNvPr id="0" name=""/>
        <dsp:cNvSpPr/>
      </dsp:nvSpPr>
      <dsp:spPr>
        <a:xfrm>
          <a:off x="0" y="55469"/>
          <a:ext cx="8077200" cy="100386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(2022) 6 NYPCTR 1450 (Del) GDR FINANCE &amp; LEASING(P) LTD. vs. ITO</a:t>
          </a:r>
        </a:p>
      </dsp:txBody>
      <dsp:txXfrm>
        <a:off x="49004" y="104473"/>
        <a:ext cx="7979192" cy="905852"/>
      </dsp:txXfrm>
    </dsp:sp>
    <dsp:sp modelId="{F561151A-1E18-4310-B9A8-6BEC4DF14BA0}">
      <dsp:nvSpPr>
        <dsp:cNvPr id="0" name=""/>
        <dsp:cNvSpPr/>
      </dsp:nvSpPr>
      <dsp:spPr>
        <a:xfrm>
          <a:off x="0" y="1059330"/>
          <a:ext cx="8077200" cy="86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45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Information incorrect – alleged transaction with X entity –However, no transaction with such entity – therefore, notice and order bad in law. Quashed.</a:t>
          </a:r>
        </a:p>
      </dsp:txBody>
      <dsp:txXfrm>
        <a:off x="0" y="1059330"/>
        <a:ext cx="8077200" cy="861120"/>
      </dsp:txXfrm>
    </dsp:sp>
    <dsp:sp modelId="{D58B28FB-20E2-49DC-BF1B-F374D038A10D}">
      <dsp:nvSpPr>
        <dsp:cNvPr id="0" name=""/>
        <dsp:cNvSpPr/>
      </dsp:nvSpPr>
      <dsp:spPr>
        <a:xfrm>
          <a:off x="0" y="1920450"/>
          <a:ext cx="8077200" cy="100386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(2023) 7 NYPCTR 25 (Del) G4S SECURE SOLUTIONS (INDIA) (P) LTD. vs. ACIT</a:t>
          </a:r>
        </a:p>
      </dsp:txBody>
      <dsp:txXfrm>
        <a:off x="49004" y="1969454"/>
        <a:ext cx="7979192" cy="905852"/>
      </dsp:txXfrm>
    </dsp:sp>
    <dsp:sp modelId="{88D2DCB4-38EE-40C9-9F14-AE90BAC43208}">
      <dsp:nvSpPr>
        <dsp:cNvPr id="0" name=""/>
        <dsp:cNvSpPr/>
      </dsp:nvSpPr>
      <dsp:spPr>
        <a:xfrm>
          <a:off x="0" y="2924310"/>
          <a:ext cx="8077200" cy="1668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451"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No prior inquiry and based on incorrect information - In our view, had such an enquiry been conducted before issuance of the notice, then the kind of flaws that have emerged, to which we have made a reference above, would not have, possibly, occurred. - As noticed above, instead of conducting an independent enquiry, the respondents/revenue relied upon the information supplied by the CGST authorities.</a:t>
          </a:r>
        </a:p>
      </dsp:txBody>
      <dsp:txXfrm>
        <a:off x="0" y="2924310"/>
        <a:ext cx="8077200" cy="16684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40E48-53E4-4167-8131-668B37297920}">
      <dsp:nvSpPr>
        <dsp:cNvPr id="0" name=""/>
        <dsp:cNvSpPr/>
      </dsp:nvSpPr>
      <dsp:spPr>
        <a:xfrm>
          <a:off x="0" y="138075"/>
          <a:ext cx="8153400" cy="4446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(2023) 330 CTR (Chhattisgarh) 317 U.S. ASSOCIATES vs. PCIT</a:t>
          </a:r>
        </a:p>
      </dsp:txBody>
      <dsp:txXfrm>
        <a:off x="21704" y="159779"/>
        <a:ext cx="8109992" cy="401192"/>
      </dsp:txXfrm>
    </dsp:sp>
    <dsp:sp modelId="{5C930388-BF14-48F0-89C6-ED3556082DB0}">
      <dsp:nvSpPr>
        <dsp:cNvPr id="0" name=""/>
        <dsp:cNvSpPr/>
      </dsp:nvSpPr>
      <dsp:spPr>
        <a:xfrm>
          <a:off x="0" y="582675"/>
          <a:ext cx="8153400" cy="1042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In the absence of the same being reflected in the notice, the assessment yet being made of the said amount would be prima facie bad in the light of the judgment of the Supreme Court in case of Commr. of Customs vs. Toyo Engineering India Ltd. 2006 (7) SCC 592 wherein in para 16 the Supreme Court has emphatically held that the Department cannot travel beyond the show-cause notice. Order and notice set aside</a:t>
          </a:r>
        </a:p>
      </dsp:txBody>
      <dsp:txXfrm>
        <a:off x="0" y="582675"/>
        <a:ext cx="8153400" cy="1042245"/>
      </dsp:txXfrm>
    </dsp:sp>
    <dsp:sp modelId="{AA234A17-5B5B-4D61-986A-6A37F6FF7D59}">
      <dsp:nvSpPr>
        <dsp:cNvPr id="0" name=""/>
        <dsp:cNvSpPr/>
      </dsp:nvSpPr>
      <dsp:spPr>
        <a:xfrm>
          <a:off x="0" y="1624920"/>
          <a:ext cx="8153400" cy="4446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(2022) 6 NYPCTR 1175 (Del) CATCHY PROP-BUILD (P) LTD. vs. ACIT</a:t>
          </a:r>
        </a:p>
      </dsp:txBody>
      <dsp:txXfrm>
        <a:off x="21704" y="1646624"/>
        <a:ext cx="8109992" cy="401192"/>
      </dsp:txXfrm>
    </dsp:sp>
    <dsp:sp modelId="{E261585D-73CF-4A0F-923C-C57924897C0D}">
      <dsp:nvSpPr>
        <dsp:cNvPr id="0" name=""/>
        <dsp:cNvSpPr/>
      </dsp:nvSpPr>
      <dsp:spPr>
        <a:xfrm>
          <a:off x="0" y="2069520"/>
          <a:ext cx="8153400" cy="1651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Having perused the paper book and having heard learned counsel for the parties, this Court is of the view that in the notice issued under s. 148A(b) of the Act, the petitioner was never asked to explain the source of funds that were used by Manu Garments to purchase the shares of BertMarketing (P) Ltd. Keeping in view the aforesaid, the present writ petition along with applications is allowed and the show-cause notice issued under s. 148A(b) of the Act as well as the order passed under s. 148A(d) of the Act and the notice issued under s. 148 of the Act for the asst. yr. 2018-19 are quashed. However, if the law permits, the respondents/Revenue to take further steps in the matter, they shall be at liberty to do so.</a:t>
          </a:r>
        </a:p>
      </dsp:txBody>
      <dsp:txXfrm>
        <a:off x="0" y="2069520"/>
        <a:ext cx="8153400" cy="1651859"/>
      </dsp:txXfrm>
    </dsp:sp>
    <dsp:sp modelId="{0D2428B9-6836-459F-A140-BBE8946E791B}">
      <dsp:nvSpPr>
        <dsp:cNvPr id="0" name=""/>
        <dsp:cNvSpPr/>
      </dsp:nvSpPr>
      <dsp:spPr>
        <a:xfrm>
          <a:off x="0" y="3721380"/>
          <a:ext cx="8153400" cy="4446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146 taxmann.com 547 (Delhi) Usha Rani Girdhar v. Income-tax Officer*</a:t>
          </a:r>
        </a:p>
      </dsp:txBody>
      <dsp:txXfrm>
        <a:off x="21704" y="3743084"/>
        <a:ext cx="8109992" cy="401192"/>
      </dsp:txXfrm>
    </dsp:sp>
    <dsp:sp modelId="{8A60EA18-DB89-47A9-915B-C22DD7BFFE9C}">
      <dsp:nvSpPr>
        <dsp:cNvPr id="0" name=""/>
        <dsp:cNvSpPr/>
      </dsp:nvSpPr>
      <dsp:spPr>
        <a:xfrm>
          <a:off x="0" y="4165980"/>
          <a:ext cx="8153400" cy="648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This Court in Catchy Pro-Build (P.) Ltd. v. Asstt. CIT [2022] 145 taxmann.com 510/448 ITR 671 High Court has held, " if the foundational allegation is missing in the notice issued under section 148A(b) of the Act, the same cannot be incorporated by issuing a supplementary notice".</a:t>
          </a:r>
        </a:p>
      </dsp:txBody>
      <dsp:txXfrm>
        <a:off x="0" y="4165980"/>
        <a:ext cx="8153400" cy="6489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81616-3A9E-4C47-B80C-1F6194098764}">
      <dsp:nvSpPr>
        <dsp:cNvPr id="0" name=""/>
        <dsp:cNvSpPr/>
      </dsp:nvSpPr>
      <dsp:spPr>
        <a:xfrm>
          <a:off x="3962400" y="881679"/>
          <a:ext cx="1066648" cy="370241"/>
        </a:xfrm>
        <a:custGeom>
          <a:avLst/>
          <a:gdLst/>
          <a:ahLst/>
          <a:cxnLst/>
          <a:rect l="0" t="0" r="0" b="0"/>
          <a:pathLst>
            <a:path>
              <a:moveTo>
                <a:pt x="0" y="0"/>
              </a:moveTo>
              <a:lnTo>
                <a:pt x="0" y="185120"/>
              </a:lnTo>
              <a:lnTo>
                <a:pt x="1066648" y="185120"/>
              </a:lnTo>
              <a:lnTo>
                <a:pt x="1066648" y="370241"/>
              </a:lnTo>
            </a:path>
          </a:pathLst>
        </a:custGeom>
        <a:noFill/>
        <a:ln w="2222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669531-B48F-441B-A806-F122780507F3}">
      <dsp:nvSpPr>
        <dsp:cNvPr id="0" name=""/>
        <dsp:cNvSpPr/>
      </dsp:nvSpPr>
      <dsp:spPr>
        <a:xfrm>
          <a:off x="2895751" y="881679"/>
          <a:ext cx="1066648" cy="370241"/>
        </a:xfrm>
        <a:custGeom>
          <a:avLst/>
          <a:gdLst/>
          <a:ahLst/>
          <a:cxnLst/>
          <a:rect l="0" t="0" r="0" b="0"/>
          <a:pathLst>
            <a:path>
              <a:moveTo>
                <a:pt x="1066648" y="0"/>
              </a:moveTo>
              <a:lnTo>
                <a:pt x="1066648" y="185120"/>
              </a:lnTo>
              <a:lnTo>
                <a:pt x="0" y="185120"/>
              </a:lnTo>
              <a:lnTo>
                <a:pt x="0" y="370241"/>
              </a:lnTo>
            </a:path>
          </a:pathLst>
        </a:custGeom>
        <a:noFill/>
        <a:ln w="2222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7F938C-A4B9-4CCA-831A-66FC5BE08C65}">
      <dsp:nvSpPr>
        <dsp:cNvPr id="0" name=""/>
        <dsp:cNvSpPr/>
      </dsp:nvSpPr>
      <dsp:spPr>
        <a:xfrm>
          <a:off x="3080872" y="151"/>
          <a:ext cx="1763055" cy="881527"/>
        </a:xfrm>
        <a:prstGeom prst="rect">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GB" sz="2400" kern="1200"/>
            <a:t>Registered</a:t>
          </a:r>
        </a:p>
      </dsp:txBody>
      <dsp:txXfrm>
        <a:off x="3080872" y="151"/>
        <a:ext cx="1763055" cy="881527"/>
      </dsp:txXfrm>
    </dsp:sp>
    <dsp:sp modelId="{029171C5-70A8-4C74-B669-39204886F49E}">
      <dsp:nvSpPr>
        <dsp:cNvPr id="0" name=""/>
        <dsp:cNvSpPr/>
      </dsp:nvSpPr>
      <dsp:spPr>
        <a:xfrm>
          <a:off x="2014224" y="1251920"/>
          <a:ext cx="1763055" cy="881527"/>
        </a:xfrm>
        <a:prstGeom prst="rect">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GB" sz="2400" kern="1200" dirty="0"/>
            <a:t>Recognised</a:t>
          </a:r>
        </a:p>
      </dsp:txBody>
      <dsp:txXfrm>
        <a:off x="2014224" y="1251920"/>
        <a:ext cx="1763055" cy="881527"/>
      </dsp:txXfrm>
    </dsp:sp>
    <dsp:sp modelId="{B40D4952-DF11-4382-8D80-8EBBFF90AF4E}">
      <dsp:nvSpPr>
        <dsp:cNvPr id="0" name=""/>
        <dsp:cNvSpPr/>
      </dsp:nvSpPr>
      <dsp:spPr>
        <a:xfrm>
          <a:off x="4147520" y="1251920"/>
          <a:ext cx="1763055" cy="881527"/>
        </a:xfrm>
        <a:prstGeom prst="rect">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0">
            <a:lnSpc>
              <a:spcPct val="90000"/>
            </a:lnSpc>
            <a:spcBef>
              <a:spcPct val="0"/>
            </a:spcBef>
            <a:spcAft>
              <a:spcPct val="35000"/>
            </a:spcAft>
          </a:pPr>
          <a:r>
            <a:rPr lang="en-GB" sz="2400" kern="1200" dirty="0"/>
            <a:t>Unrecognised</a:t>
          </a:r>
        </a:p>
      </dsp:txBody>
      <dsp:txXfrm>
        <a:off x="4147520" y="1251920"/>
        <a:ext cx="1763055" cy="88152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79DE2-EDDA-479F-BF93-F567C28CC99E}">
      <dsp:nvSpPr>
        <dsp:cNvPr id="0" name=""/>
        <dsp:cNvSpPr/>
      </dsp:nvSpPr>
      <dsp:spPr>
        <a:xfrm>
          <a:off x="4880402" y="1878735"/>
          <a:ext cx="443400" cy="91440"/>
        </a:xfrm>
        <a:custGeom>
          <a:avLst/>
          <a:gdLst/>
          <a:ahLst/>
          <a:cxnLst/>
          <a:rect l="0" t="0" r="0" b="0"/>
          <a:pathLst>
            <a:path>
              <a:moveTo>
                <a:pt x="0" y="45720"/>
              </a:moveTo>
              <a:lnTo>
                <a:pt x="443400" y="45720"/>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730377-451F-4B6D-864E-1BF3BB00A593}">
      <dsp:nvSpPr>
        <dsp:cNvPr id="0" name=""/>
        <dsp:cNvSpPr/>
      </dsp:nvSpPr>
      <dsp:spPr>
        <a:xfrm>
          <a:off x="2219997" y="1447800"/>
          <a:ext cx="443400" cy="476655"/>
        </a:xfrm>
        <a:custGeom>
          <a:avLst/>
          <a:gdLst/>
          <a:ahLst/>
          <a:cxnLst/>
          <a:rect l="0" t="0" r="0" b="0"/>
          <a:pathLst>
            <a:path>
              <a:moveTo>
                <a:pt x="0" y="0"/>
              </a:moveTo>
              <a:lnTo>
                <a:pt x="221700" y="0"/>
              </a:lnTo>
              <a:lnTo>
                <a:pt x="221700" y="476655"/>
              </a:lnTo>
              <a:lnTo>
                <a:pt x="443400" y="476655"/>
              </a:lnTo>
            </a:path>
          </a:pathLst>
        </a:custGeom>
        <a:noFill/>
        <a:ln w="222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5FCD46-1772-4B74-82BD-EE0CC26FF251}">
      <dsp:nvSpPr>
        <dsp:cNvPr id="0" name=""/>
        <dsp:cNvSpPr/>
      </dsp:nvSpPr>
      <dsp:spPr>
        <a:xfrm>
          <a:off x="4918512" y="925424"/>
          <a:ext cx="405290" cy="91440"/>
        </a:xfrm>
        <a:custGeom>
          <a:avLst/>
          <a:gdLst/>
          <a:ahLst/>
          <a:cxnLst/>
          <a:rect l="0" t="0" r="0" b="0"/>
          <a:pathLst>
            <a:path>
              <a:moveTo>
                <a:pt x="0" y="54037"/>
              </a:moveTo>
              <a:lnTo>
                <a:pt x="183590" y="54037"/>
              </a:lnTo>
              <a:lnTo>
                <a:pt x="183590" y="45720"/>
              </a:lnTo>
              <a:lnTo>
                <a:pt x="405290" y="45720"/>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21A998-97F6-4F78-AD8D-87D8613BDD54}">
      <dsp:nvSpPr>
        <dsp:cNvPr id="0" name=""/>
        <dsp:cNvSpPr/>
      </dsp:nvSpPr>
      <dsp:spPr>
        <a:xfrm>
          <a:off x="2219997" y="979461"/>
          <a:ext cx="481511" cy="468338"/>
        </a:xfrm>
        <a:custGeom>
          <a:avLst/>
          <a:gdLst/>
          <a:ahLst/>
          <a:cxnLst/>
          <a:rect l="0" t="0" r="0" b="0"/>
          <a:pathLst>
            <a:path>
              <a:moveTo>
                <a:pt x="0" y="468338"/>
              </a:moveTo>
              <a:lnTo>
                <a:pt x="259810" y="468338"/>
              </a:lnTo>
              <a:lnTo>
                <a:pt x="259810" y="0"/>
              </a:lnTo>
              <a:lnTo>
                <a:pt x="481511" y="0"/>
              </a:lnTo>
            </a:path>
          </a:pathLst>
        </a:custGeom>
        <a:noFill/>
        <a:ln w="222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F68DF4-975A-460D-BD6C-E27364EEBB9B}">
      <dsp:nvSpPr>
        <dsp:cNvPr id="0" name=""/>
        <dsp:cNvSpPr/>
      </dsp:nvSpPr>
      <dsp:spPr>
        <a:xfrm>
          <a:off x="2992" y="1109706"/>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Returned income &gt; 15 Lakhs</a:t>
          </a:r>
        </a:p>
      </dsp:txBody>
      <dsp:txXfrm>
        <a:off x="2992" y="1109706"/>
        <a:ext cx="2217004" cy="676186"/>
      </dsp:txXfrm>
    </dsp:sp>
    <dsp:sp modelId="{4552D676-1AA3-448F-9C4A-4E18C8C7A498}">
      <dsp:nvSpPr>
        <dsp:cNvPr id="0" name=""/>
        <dsp:cNvSpPr/>
      </dsp:nvSpPr>
      <dsp:spPr>
        <a:xfrm>
          <a:off x="2701508" y="641368"/>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Yes</a:t>
          </a:r>
        </a:p>
      </dsp:txBody>
      <dsp:txXfrm>
        <a:off x="2701508" y="641368"/>
        <a:ext cx="2217004" cy="676186"/>
      </dsp:txXfrm>
    </dsp:sp>
    <dsp:sp modelId="{B567A698-C6FB-4712-9FAE-546B5635F1DF}">
      <dsp:nvSpPr>
        <dsp:cNvPr id="0" name=""/>
        <dsp:cNvSpPr/>
      </dsp:nvSpPr>
      <dsp:spPr>
        <a:xfrm>
          <a:off x="5323802" y="633050"/>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Circle</a:t>
          </a:r>
        </a:p>
      </dsp:txBody>
      <dsp:txXfrm>
        <a:off x="5323802" y="633050"/>
        <a:ext cx="2217004" cy="676186"/>
      </dsp:txXfrm>
    </dsp:sp>
    <dsp:sp modelId="{CE9C6827-F3E0-4404-A14C-2A9AA52B83E3}">
      <dsp:nvSpPr>
        <dsp:cNvPr id="0" name=""/>
        <dsp:cNvSpPr/>
      </dsp:nvSpPr>
      <dsp:spPr>
        <a:xfrm>
          <a:off x="2663397" y="1586362"/>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No</a:t>
          </a:r>
        </a:p>
      </dsp:txBody>
      <dsp:txXfrm>
        <a:off x="2663397" y="1586362"/>
        <a:ext cx="2217004" cy="676186"/>
      </dsp:txXfrm>
    </dsp:sp>
    <dsp:sp modelId="{F6B55CB2-5988-4415-8BB3-171BF7CD6304}">
      <dsp:nvSpPr>
        <dsp:cNvPr id="0" name=""/>
        <dsp:cNvSpPr/>
      </dsp:nvSpPr>
      <dsp:spPr>
        <a:xfrm>
          <a:off x="5323802" y="1586362"/>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Ward</a:t>
          </a:r>
        </a:p>
      </dsp:txBody>
      <dsp:txXfrm>
        <a:off x="5323802" y="1586362"/>
        <a:ext cx="2217004" cy="6761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48F17-EA5A-40DF-8214-307561F2CACD}">
      <dsp:nvSpPr>
        <dsp:cNvPr id="0" name=""/>
        <dsp:cNvSpPr/>
      </dsp:nvSpPr>
      <dsp:spPr>
        <a:xfrm>
          <a:off x="0" y="0"/>
          <a:ext cx="7772400" cy="0"/>
        </a:xfrm>
        <a:prstGeom prst="line">
          <a:avLst/>
        </a:prstGeom>
        <a:solidFill>
          <a:schemeClr val="accent1">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3B229B-1B41-4F01-B7C0-09ABA8FDF4A1}">
      <dsp:nvSpPr>
        <dsp:cNvPr id="0" name=""/>
        <dsp:cNvSpPr/>
      </dsp:nvSpPr>
      <dsp:spPr>
        <a:xfrm>
          <a:off x="0" y="0"/>
          <a:ext cx="1554480" cy="1371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ctr" defTabSz="844550">
            <a:lnSpc>
              <a:spcPct val="90000"/>
            </a:lnSpc>
            <a:spcBef>
              <a:spcPct val="0"/>
            </a:spcBef>
            <a:spcAft>
              <a:spcPct val="35000"/>
            </a:spcAft>
          </a:pPr>
          <a:r>
            <a:rPr lang="en-US" sz="1900" b="1" kern="1200" dirty="0"/>
            <a:t>Notice from Non jurisdictional AO invalid</a:t>
          </a:r>
        </a:p>
      </dsp:txBody>
      <dsp:txXfrm>
        <a:off x="0" y="0"/>
        <a:ext cx="1554480" cy="1371600"/>
      </dsp:txXfrm>
    </dsp:sp>
    <dsp:sp modelId="{9DDBE04C-98CD-4B03-A8E7-7A3ECE8FFAB8}">
      <dsp:nvSpPr>
        <dsp:cNvPr id="0" name=""/>
        <dsp:cNvSpPr/>
      </dsp:nvSpPr>
      <dsp:spPr>
        <a:xfrm>
          <a:off x="1671066" y="31878"/>
          <a:ext cx="6101334" cy="637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a:t>Jawaharlal Agrawal vs. ITO 2018 91 taxmann.com 185 (Agra)</a:t>
          </a:r>
        </a:p>
      </dsp:txBody>
      <dsp:txXfrm>
        <a:off x="1671066" y="31878"/>
        <a:ext cx="6101334" cy="637579"/>
      </dsp:txXfrm>
    </dsp:sp>
    <dsp:sp modelId="{944A48C9-3873-497D-A815-ACA3841FDDCA}">
      <dsp:nvSpPr>
        <dsp:cNvPr id="0" name=""/>
        <dsp:cNvSpPr/>
      </dsp:nvSpPr>
      <dsp:spPr>
        <a:xfrm>
          <a:off x="1554480" y="669458"/>
          <a:ext cx="6217920" cy="0"/>
        </a:xfrm>
        <a:prstGeom prst="line">
          <a:avLst/>
        </a:prstGeom>
        <a:solidFill>
          <a:schemeClr val="accent1">
            <a:hueOff val="0"/>
            <a:satOff val="0"/>
            <a:lumOff val="0"/>
            <a:alphaOff val="0"/>
          </a:schemeClr>
        </a:solidFill>
        <a:ln w="2222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C0D76A-30EB-4B8C-B6E8-7DF58A5273CE}">
      <dsp:nvSpPr>
        <dsp:cNvPr id="0" name=""/>
        <dsp:cNvSpPr/>
      </dsp:nvSpPr>
      <dsp:spPr>
        <a:xfrm>
          <a:off x="1671066" y="701337"/>
          <a:ext cx="6101334" cy="637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a:t>CIT vs. </a:t>
          </a:r>
          <a:r>
            <a:rPr lang="en-US" sz="1800" kern="1200" dirty="0" err="1"/>
            <a:t>Poonamchand</a:t>
          </a:r>
          <a:r>
            <a:rPr lang="en-US" sz="1800" kern="1200" dirty="0"/>
            <a:t> Surana 2014 41 taxmann.com 330 Raj</a:t>
          </a:r>
        </a:p>
      </dsp:txBody>
      <dsp:txXfrm>
        <a:off x="1671066" y="701337"/>
        <a:ext cx="6101334" cy="637579"/>
      </dsp:txXfrm>
    </dsp:sp>
    <dsp:sp modelId="{8ED1BC96-2C80-474B-82ED-CE7B26275132}">
      <dsp:nvSpPr>
        <dsp:cNvPr id="0" name=""/>
        <dsp:cNvSpPr/>
      </dsp:nvSpPr>
      <dsp:spPr>
        <a:xfrm>
          <a:off x="1554480" y="1338917"/>
          <a:ext cx="6217920" cy="0"/>
        </a:xfrm>
        <a:prstGeom prst="line">
          <a:avLst/>
        </a:prstGeom>
        <a:solidFill>
          <a:schemeClr val="accent1">
            <a:hueOff val="0"/>
            <a:satOff val="0"/>
            <a:lumOff val="0"/>
            <a:alphaOff val="0"/>
          </a:schemeClr>
        </a:solidFill>
        <a:ln w="2222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83DE26-1B3F-4B77-95B3-985281DBDB43}">
      <dsp:nvSpPr>
        <dsp:cNvPr id="0" name=""/>
        <dsp:cNvSpPr/>
      </dsp:nvSpPr>
      <dsp:spPr>
        <a:xfrm rot="16200000">
          <a:off x="-123360" y="127136"/>
          <a:ext cx="3886200" cy="3631927"/>
        </a:xfrm>
        <a:prstGeom prst="flowChartManualOperation">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893" bIns="0" numCol="1" spcCol="1270" anchor="ctr" anchorCtr="0">
          <a:noAutofit/>
        </a:bodyPr>
        <a:lstStyle/>
        <a:p>
          <a:pPr lvl="0" algn="ctr" defTabSz="1111250">
            <a:lnSpc>
              <a:spcPct val="90000"/>
            </a:lnSpc>
            <a:spcBef>
              <a:spcPct val="0"/>
            </a:spcBef>
            <a:spcAft>
              <a:spcPct val="35000"/>
            </a:spcAft>
          </a:pPr>
          <a:r>
            <a:rPr lang="en-US" sz="2500" kern="1200"/>
            <a:t>Insight portal screenshot is ‘information’ not material</a:t>
          </a:r>
        </a:p>
      </dsp:txBody>
      <dsp:txXfrm rot="5400000">
        <a:off x="3777" y="777239"/>
        <a:ext cx="3631927" cy="2331720"/>
      </dsp:txXfrm>
    </dsp:sp>
    <dsp:sp modelId="{4836EE16-FC6A-4085-8E2B-99DED03A3FB1}">
      <dsp:nvSpPr>
        <dsp:cNvPr id="0" name=""/>
        <dsp:cNvSpPr/>
      </dsp:nvSpPr>
      <dsp:spPr>
        <a:xfrm rot="16200000">
          <a:off x="3780960" y="127136"/>
          <a:ext cx="3886200" cy="3631927"/>
        </a:xfrm>
        <a:prstGeom prst="flowChartManualOperation">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1893" bIns="0" numCol="1" spcCol="1270" anchor="t" anchorCtr="0">
          <a:noAutofit/>
        </a:bodyPr>
        <a:lstStyle/>
        <a:p>
          <a:pPr lvl="0" algn="l" defTabSz="1111250">
            <a:lnSpc>
              <a:spcPct val="90000"/>
            </a:lnSpc>
            <a:spcBef>
              <a:spcPct val="0"/>
            </a:spcBef>
            <a:spcAft>
              <a:spcPct val="35000"/>
            </a:spcAft>
          </a:pPr>
          <a:r>
            <a:rPr lang="en-US" sz="2500" kern="1200"/>
            <a:t>Material has to be supplied even in response to S.148(A)(d) notice </a:t>
          </a:r>
        </a:p>
        <a:p>
          <a:pPr marL="228600" lvl="1" indent="-228600" algn="l" defTabSz="889000">
            <a:lnSpc>
              <a:spcPct val="90000"/>
            </a:lnSpc>
            <a:spcBef>
              <a:spcPct val="0"/>
            </a:spcBef>
            <a:spcAft>
              <a:spcPct val="15000"/>
            </a:spcAft>
            <a:buChar char="••"/>
          </a:pPr>
          <a:r>
            <a:rPr lang="en-US" sz="2000" kern="1200" dirty="0"/>
            <a:t>Micro Marble Rajasthan HC</a:t>
          </a:r>
        </a:p>
        <a:p>
          <a:pPr marL="228600" lvl="1" indent="-228600" algn="l" defTabSz="889000">
            <a:lnSpc>
              <a:spcPct val="90000"/>
            </a:lnSpc>
            <a:spcBef>
              <a:spcPct val="0"/>
            </a:spcBef>
            <a:spcAft>
              <a:spcPct val="15000"/>
            </a:spcAft>
            <a:buChar char="••"/>
          </a:pPr>
          <a:r>
            <a:rPr lang="en-US" sz="2000" kern="1200" dirty="0"/>
            <a:t>Writ </a:t>
          </a:r>
          <a:r>
            <a:rPr lang="en-US" sz="2000" kern="1200" dirty="0" err="1"/>
            <a:t>Petn</a:t>
          </a:r>
          <a:r>
            <a:rPr lang="en-US" sz="2000" kern="1200" dirty="0"/>
            <a:t>. No. 10184 of 2022 (Bom) Anurag Gupta vs. ITO</a:t>
          </a:r>
        </a:p>
      </dsp:txBody>
      <dsp:txXfrm rot="5400000">
        <a:off x="3908097" y="777239"/>
        <a:ext cx="3631927" cy="233172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C4F90-CF9D-4A6D-9C4E-E0CE3FD8ED8C}">
      <dsp:nvSpPr>
        <dsp:cNvPr id="0" name=""/>
        <dsp:cNvSpPr/>
      </dsp:nvSpPr>
      <dsp:spPr>
        <a:xfrm rot="5400000">
          <a:off x="4628828" y="-1785924"/>
          <a:ext cx="1001910" cy="4828032"/>
        </a:xfrm>
        <a:prstGeom prst="round2SameRect">
          <a:avLst/>
        </a:prstGeom>
        <a:solidFill>
          <a:schemeClr val="accent5">
            <a:tint val="40000"/>
            <a:alpha val="90000"/>
            <a:hueOff val="0"/>
            <a:satOff val="0"/>
            <a:lumOff val="0"/>
            <a:alphaOff val="0"/>
          </a:schemeClr>
        </a:solidFill>
        <a:ln w="2222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rtl="0">
            <a:lnSpc>
              <a:spcPct val="90000"/>
            </a:lnSpc>
            <a:spcBef>
              <a:spcPct val="0"/>
            </a:spcBef>
            <a:spcAft>
              <a:spcPct val="15000"/>
            </a:spcAft>
            <a:buChar char="••"/>
          </a:pPr>
          <a:r>
            <a:rPr lang="en-GB" sz="2800" kern="1200" dirty="0"/>
            <a:t>Agenda, Ideology and objectives</a:t>
          </a:r>
        </a:p>
      </dsp:txBody>
      <dsp:txXfrm rot="-5400000">
        <a:off x="2715768" y="176045"/>
        <a:ext cx="4779123" cy="904092"/>
      </dsp:txXfrm>
    </dsp:sp>
    <dsp:sp modelId="{CB14396A-0F19-4CBB-A051-F60C26EAC99B}">
      <dsp:nvSpPr>
        <dsp:cNvPr id="0" name=""/>
        <dsp:cNvSpPr/>
      </dsp:nvSpPr>
      <dsp:spPr>
        <a:xfrm>
          <a:off x="0" y="1897"/>
          <a:ext cx="2715768" cy="1252388"/>
        </a:xfrm>
        <a:prstGeom prst="roundRect">
          <a:avLst/>
        </a:prstGeom>
        <a:solidFill>
          <a:schemeClr val="accent5">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rtl="0">
            <a:lnSpc>
              <a:spcPct val="90000"/>
            </a:lnSpc>
            <a:spcBef>
              <a:spcPct val="0"/>
            </a:spcBef>
            <a:spcAft>
              <a:spcPct val="35000"/>
            </a:spcAft>
          </a:pPr>
          <a:r>
            <a:rPr lang="en-GB" sz="5700" kern="1200"/>
            <a:t>Why?</a:t>
          </a:r>
        </a:p>
      </dsp:txBody>
      <dsp:txXfrm>
        <a:off x="61137" y="63034"/>
        <a:ext cx="2593494" cy="1130114"/>
      </dsp:txXfrm>
    </dsp:sp>
    <dsp:sp modelId="{A8D9A041-2BB9-4B87-9262-C8AE84826603}">
      <dsp:nvSpPr>
        <dsp:cNvPr id="0" name=""/>
        <dsp:cNvSpPr/>
      </dsp:nvSpPr>
      <dsp:spPr>
        <a:xfrm rot="5400000">
          <a:off x="4628828" y="-470916"/>
          <a:ext cx="1001910" cy="4828032"/>
        </a:xfrm>
        <a:prstGeom prst="round2SameRect">
          <a:avLst/>
        </a:prstGeom>
        <a:solidFill>
          <a:schemeClr val="accent5">
            <a:tint val="40000"/>
            <a:alpha val="90000"/>
            <a:hueOff val="3254919"/>
            <a:satOff val="-5737"/>
            <a:lumOff val="853"/>
            <a:alphaOff val="0"/>
          </a:schemeClr>
        </a:solidFill>
        <a:ln w="22225" cap="flat" cmpd="sng" algn="ctr">
          <a:solidFill>
            <a:schemeClr val="accent5">
              <a:tint val="40000"/>
              <a:alpha val="90000"/>
              <a:hueOff val="3254919"/>
              <a:satOff val="-5737"/>
              <a:lumOff val="8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rtl="0">
            <a:lnSpc>
              <a:spcPct val="90000"/>
            </a:lnSpc>
            <a:spcBef>
              <a:spcPct val="0"/>
            </a:spcBef>
            <a:spcAft>
              <a:spcPct val="15000"/>
            </a:spcAft>
            <a:buChar char="••"/>
          </a:pPr>
          <a:r>
            <a:rPr lang="en-GB" sz="2800" kern="1200" dirty="0"/>
            <a:t>Influencer</a:t>
          </a:r>
        </a:p>
        <a:p>
          <a:pPr marL="285750" lvl="1" indent="-285750" algn="l" defTabSz="1244600" rtl="0">
            <a:lnSpc>
              <a:spcPct val="90000"/>
            </a:lnSpc>
            <a:spcBef>
              <a:spcPct val="0"/>
            </a:spcBef>
            <a:spcAft>
              <a:spcPct val="15000"/>
            </a:spcAft>
            <a:buChar char="••"/>
          </a:pPr>
          <a:r>
            <a:rPr lang="en-GB" sz="2800" kern="1200" dirty="0"/>
            <a:t>Leader</a:t>
          </a:r>
        </a:p>
      </dsp:txBody>
      <dsp:txXfrm rot="-5400000">
        <a:off x="2715768" y="1491053"/>
        <a:ext cx="4779123" cy="904092"/>
      </dsp:txXfrm>
    </dsp:sp>
    <dsp:sp modelId="{ED3854F5-BF89-4A9A-BD99-DF01CB5FCFF5}">
      <dsp:nvSpPr>
        <dsp:cNvPr id="0" name=""/>
        <dsp:cNvSpPr/>
      </dsp:nvSpPr>
      <dsp:spPr>
        <a:xfrm>
          <a:off x="0" y="1316905"/>
          <a:ext cx="2715768" cy="1252388"/>
        </a:xfrm>
        <a:prstGeom prst="roundRect">
          <a:avLst/>
        </a:prstGeom>
        <a:solidFill>
          <a:schemeClr val="accent5">
            <a:hueOff val="3517239"/>
            <a:satOff val="-28349"/>
            <a:lumOff val="804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rtl="0">
            <a:lnSpc>
              <a:spcPct val="90000"/>
            </a:lnSpc>
            <a:spcBef>
              <a:spcPct val="0"/>
            </a:spcBef>
            <a:spcAft>
              <a:spcPct val="35000"/>
            </a:spcAft>
          </a:pPr>
          <a:r>
            <a:rPr lang="en-GB" sz="5700" kern="1200" dirty="0"/>
            <a:t>Who?</a:t>
          </a:r>
        </a:p>
      </dsp:txBody>
      <dsp:txXfrm>
        <a:off x="61137" y="1378042"/>
        <a:ext cx="2593494" cy="1130114"/>
      </dsp:txXfrm>
    </dsp:sp>
    <dsp:sp modelId="{DF4A1393-4A64-4916-9837-6E0D7EF61FFA}">
      <dsp:nvSpPr>
        <dsp:cNvPr id="0" name=""/>
        <dsp:cNvSpPr/>
      </dsp:nvSpPr>
      <dsp:spPr>
        <a:xfrm rot="5400000">
          <a:off x="4628828" y="844092"/>
          <a:ext cx="1001910" cy="4828032"/>
        </a:xfrm>
        <a:prstGeom prst="round2SameRect">
          <a:avLst/>
        </a:prstGeom>
        <a:solidFill>
          <a:schemeClr val="accent5">
            <a:tint val="40000"/>
            <a:alpha val="90000"/>
            <a:hueOff val="6509837"/>
            <a:satOff val="-11474"/>
            <a:lumOff val="1707"/>
            <a:alphaOff val="0"/>
          </a:schemeClr>
        </a:solidFill>
        <a:ln w="22225" cap="flat" cmpd="sng" algn="ctr">
          <a:solidFill>
            <a:schemeClr val="accent5">
              <a:tint val="40000"/>
              <a:alpha val="90000"/>
              <a:hueOff val="6509837"/>
              <a:satOff val="-11474"/>
              <a:lumOff val="17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53340" rIns="106680" bIns="53340" numCol="1" spcCol="1270" anchor="ctr" anchorCtr="0">
          <a:noAutofit/>
        </a:bodyPr>
        <a:lstStyle/>
        <a:p>
          <a:pPr marL="285750" lvl="1" indent="-285750" algn="l" defTabSz="1244600" rtl="0">
            <a:lnSpc>
              <a:spcPct val="90000"/>
            </a:lnSpc>
            <a:spcBef>
              <a:spcPct val="0"/>
            </a:spcBef>
            <a:spcAft>
              <a:spcPct val="15000"/>
            </a:spcAft>
            <a:buChar char="••"/>
          </a:pPr>
          <a:r>
            <a:rPr lang="en-GB" sz="2800" kern="1200"/>
            <a:t>Cash</a:t>
          </a:r>
        </a:p>
        <a:p>
          <a:pPr marL="285750" lvl="1" indent="-285750" algn="l" defTabSz="1244600" rtl="0">
            <a:lnSpc>
              <a:spcPct val="90000"/>
            </a:lnSpc>
            <a:spcBef>
              <a:spcPct val="0"/>
            </a:spcBef>
            <a:spcAft>
              <a:spcPct val="15000"/>
            </a:spcAft>
            <a:buChar char="••"/>
          </a:pPr>
          <a:r>
            <a:rPr lang="en-GB" sz="2800" kern="1200" dirty="0"/>
            <a:t>Cheque</a:t>
          </a:r>
        </a:p>
      </dsp:txBody>
      <dsp:txXfrm rot="-5400000">
        <a:off x="2715768" y="2806062"/>
        <a:ext cx="4779123" cy="904092"/>
      </dsp:txXfrm>
    </dsp:sp>
    <dsp:sp modelId="{BDC7C682-2521-42F6-8D42-360CBEC8D011}">
      <dsp:nvSpPr>
        <dsp:cNvPr id="0" name=""/>
        <dsp:cNvSpPr/>
      </dsp:nvSpPr>
      <dsp:spPr>
        <a:xfrm>
          <a:off x="0" y="2631913"/>
          <a:ext cx="2715768" cy="1252388"/>
        </a:xfrm>
        <a:prstGeom prst="roundRect">
          <a:avLst/>
        </a:prstGeom>
        <a:solidFill>
          <a:schemeClr val="accent5">
            <a:hueOff val="7034478"/>
            <a:satOff val="-56698"/>
            <a:lumOff val="16079"/>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108585" rIns="217170" bIns="108585" numCol="1" spcCol="1270" anchor="ctr" anchorCtr="0">
          <a:noAutofit/>
        </a:bodyPr>
        <a:lstStyle/>
        <a:p>
          <a:pPr lvl="0" algn="ctr" defTabSz="2533650" rtl="0">
            <a:lnSpc>
              <a:spcPct val="90000"/>
            </a:lnSpc>
            <a:spcBef>
              <a:spcPct val="0"/>
            </a:spcBef>
            <a:spcAft>
              <a:spcPct val="35000"/>
            </a:spcAft>
          </a:pPr>
          <a:r>
            <a:rPr lang="en-GB" sz="5700" kern="1200" dirty="0"/>
            <a:t>Mode?</a:t>
          </a:r>
        </a:p>
      </dsp:txBody>
      <dsp:txXfrm>
        <a:off x="61137" y="2693050"/>
        <a:ext cx="2593494" cy="113011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8DAE6-716D-4441-9C11-9FCACD993CCB}">
      <dsp:nvSpPr>
        <dsp:cNvPr id="0" name=""/>
        <dsp:cNvSpPr/>
      </dsp:nvSpPr>
      <dsp:spPr>
        <a:xfrm>
          <a:off x="0" y="15975"/>
          <a:ext cx="7543800" cy="921375"/>
        </a:xfrm>
        <a:prstGeom prst="round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GB" sz="3600" kern="1200"/>
            <a:t>Section 68-69D not applicable</a:t>
          </a:r>
        </a:p>
      </dsp:txBody>
      <dsp:txXfrm>
        <a:off x="44978" y="60953"/>
        <a:ext cx="7453844" cy="831419"/>
      </dsp:txXfrm>
    </dsp:sp>
    <dsp:sp modelId="{53A46012-7768-480F-B436-DB56E87498F5}">
      <dsp:nvSpPr>
        <dsp:cNvPr id="0" name=""/>
        <dsp:cNvSpPr/>
      </dsp:nvSpPr>
      <dsp:spPr>
        <a:xfrm>
          <a:off x="0" y="1023750"/>
          <a:ext cx="7543800" cy="921375"/>
        </a:xfrm>
        <a:prstGeom prst="round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rtl="0">
            <a:lnSpc>
              <a:spcPct val="90000"/>
            </a:lnSpc>
            <a:spcBef>
              <a:spcPct val="0"/>
            </a:spcBef>
            <a:spcAft>
              <a:spcPct val="35000"/>
            </a:spcAft>
          </a:pPr>
          <a:r>
            <a:rPr lang="en-GB" sz="4000" kern="1200" dirty="0"/>
            <a:t>Onus on the department to prove</a:t>
          </a:r>
        </a:p>
      </dsp:txBody>
      <dsp:txXfrm>
        <a:off x="44978" y="1068728"/>
        <a:ext cx="7453844" cy="831419"/>
      </dsp:txXfrm>
    </dsp:sp>
    <dsp:sp modelId="{8AC83FCE-1A30-498F-A955-8C054782645C}">
      <dsp:nvSpPr>
        <dsp:cNvPr id="0" name=""/>
        <dsp:cNvSpPr/>
      </dsp:nvSpPr>
      <dsp:spPr>
        <a:xfrm>
          <a:off x="0" y="1945125"/>
          <a:ext cx="7543800" cy="1925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50800" rIns="284480" bIns="50800" numCol="1" spcCol="1270" anchor="t" anchorCtr="0">
          <a:noAutofit/>
        </a:bodyPr>
        <a:lstStyle/>
        <a:p>
          <a:pPr marL="285750" lvl="1" indent="-285750" algn="l" defTabSz="1778000" rtl="0">
            <a:lnSpc>
              <a:spcPct val="90000"/>
            </a:lnSpc>
            <a:spcBef>
              <a:spcPct val="0"/>
            </a:spcBef>
            <a:spcAft>
              <a:spcPct val="20000"/>
            </a:spcAft>
            <a:buChar char="••"/>
          </a:pPr>
          <a:r>
            <a:rPr lang="en-GB" sz="4000" kern="1200" dirty="0"/>
            <a:t>Accuser to prove</a:t>
          </a:r>
        </a:p>
        <a:p>
          <a:pPr marL="285750" lvl="1" indent="-285750" algn="l" defTabSz="1778000" rtl="0">
            <a:lnSpc>
              <a:spcPct val="90000"/>
            </a:lnSpc>
            <a:spcBef>
              <a:spcPct val="0"/>
            </a:spcBef>
            <a:spcAft>
              <a:spcPct val="20000"/>
            </a:spcAft>
            <a:buChar char="••"/>
          </a:pPr>
          <a:r>
            <a:rPr lang="en-GB" sz="4000" kern="1200" dirty="0"/>
            <a:t>No name in statement</a:t>
          </a:r>
        </a:p>
        <a:p>
          <a:pPr marL="285750" lvl="1" indent="-285750" algn="l" defTabSz="1778000" rtl="0">
            <a:lnSpc>
              <a:spcPct val="90000"/>
            </a:lnSpc>
            <a:spcBef>
              <a:spcPct val="0"/>
            </a:spcBef>
            <a:spcAft>
              <a:spcPct val="20000"/>
            </a:spcAft>
            <a:buChar char="••"/>
          </a:pPr>
          <a:r>
            <a:rPr lang="en-GB" sz="4000" kern="1200" dirty="0"/>
            <a:t>Not possible to prove cash return</a:t>
          </a:r>
        </a:p>
      </dsp:txBody>
      <dsp:txXfrm>
        <a:off x="0" y="1945125"/>
        <a:ext cx="7543800" cy="192510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6368F-70F4-4C61-93AB-081CBF50D502}">
      <dsp:nvSpPr>
        <dsp:cNvPr id="0" name=""/>
        <dsp:cNvSpPr/>
      </dsp:nvSpPr>
      <dsp:spPr>
        <a:xfrm>
          <a:off x="0" y="0"/>
          <a:ext cx="7543800" cy="0"/>
        </a:xfrm>
        <a:prstGeom prst="line">
          <a:avLst/>
        </a:prstGeom>
        <a:solidFill>
          <a:schemeClr val="accent1">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674FD1-E6C1-4A3E-9519-D760C09B870C}">
      <dsp:nvSpPr>
        <dsp:cNvPr id="0" name=""/>
        <dsp:cNvSpPr/>
      </dsp:nvSpPr>
      <dsp:spPr>
        <a:xfrm>
          <a:off x="0" y="0"/>
          <a:ext cx="7543800" cy="97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rtl="0">
            <a:lnSpc>
              <a:spcPct val="90000"/>
            </a:lnSpc>
            <a:spcBef>
              <a:spcPct val="0"/>
            </a:spcBef>
            <a:spcAft>
              <a:spcPct val="35000"/>
            </a:spcAft>
          </a:pPr>
          <a:r>
            <a:rPr lang="en-GB" sz="3800" kern="1200"/>
            <a:t>Third party material</a:t>
          </a:r>
        </a:p>
      </dsp:txBody>
      <dsp:txXfrm>
        <a:off x="0" y="0"/>
        <a:ext cx="7543800" cy="971549"/>
      </dsp:txXfrm>
    </dsp:sp>
    <dsp:sp modelId="{14870167-8B67-4A16-8AC2-6FEB8F9DACCD}">
      <dsp:nvSpPr>
        <dsp:cNvPr id="0" name=""/>
        <dsp:cNvSpPr/>
      </dsp:nvSpPr>
      <dsp:spPr>
        <a:xfrm>
          <a:off x="0" y="971549"/>
          <a:ext cx="7543800" cy="0"/>
        </a:xfrm>
        <a:prstGeom prst="line">
          <a:avLst/>
        </a:prstGeom>
        <a:solidFill>
          <a:schemeClr val="accent1">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1D1820-E293-44E0-BCC4-2901AFE93693}">
      <dsp:nvSpPr>
        <dsp:cNvPr id="0" name=""/>
        <dsp:cNvSpPr/>
      </dsp:nvSpPr>
      <dsp:spPr>
        <a:xfrm>
          <a:off x="0" y="971549"/>
          <a:ext cx="7543800" cy="97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rtl="0">
            <a:lnSpc>
              <a:spcPct val="90000"/>
            </a:lnSpc>
            <a:spcBef>
              <a:spcPct val="0"/>
            </a:spcBef>
            <a:spcAft>
              <a:spcPct val="35000"/>
            </a:spcAft>
          </a:pPr>
          <a:r>
            <a:rPr lang="en-GB" sz="3800" kern="1200"/>
            <a:t>Can be used only after confrontation</a:t>
          </a:r>
        </a:p>
      </dsp:txBody>
      <dsp:txXfrm>
        <a:off x="0" y="971549"/>
        <a:ext cx="7543800" cy="971549"/>
      </dsp:txXfrm>
    </dsp:sp>
    <dsp:sp modelId="{5ABF667D-B352-451D-BB1F-7813F1445322}">
      <dsp:nvSpPr>
        <dsp:cNvPr id="0" name=""/>
        <dsp:cNvSpPr/>
      </dsp:nvSpPr>
      <dsp:spPr>
        <a:xfrm>
          <a:off x="0" y="1943099"/>
          <a:ext cx="7543800" cy="0"/>
        </a:xfrm>
        <a:prstGeom prst="line">
          <a:avLst/>
        </a:prstGeom>
        <a:solidFill>
          <a:schemeClr val="accent1">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FB7351-0A57-4A02-AA26-D8FC50B941C8}">
      <dsp:nvSpPr>
        <dsp:cNvPr id="0" name=""/>
        <dsp:cNvSpPr/>
      </dsp:nvSpPr>
      <dsp:spPr>
        <a:xfrm>
          <a:off x="0" y="1943099"/>
          <a:ext cx="7543800" cy="97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rtl="0">
            <a:lnSpc>
              <a:spcPct val="90000"/>
            </a:lnSpc>
            <a:spcBef>
              <a:spcPct val="0"/>
            </a:spcBef>
            <a:spcAft>
              <a:spcPct val="35000"/>
            </a:spcAft>
          </a:pPr>
          <a:r>
            <a:rPr lang="en-GB" sz="3800" kern="1200"/>
            <a:t>Full statements to be demanded</a:t>
          </a:r>
        </a:p>
      </dsp:txBody>
      <dsp:txXfrm>
        <a:off x="0" y="1943099"/>
        <a:ext cx="7543800" cy="971549"/>
      </dsp:txXfrm>
    </dsp:sp>
    <dsp:sp modelId="{79CBDA66-BB83-4E7C-B6C8-0DF9AF4478D7}">
      <dsp:nvSpPr>
        <dsp:cNvPr id="0" name=""/>
        <dsp:cNvSpPr/>
      </dsp:nvSpPr>
      <dsp:spPr>
        <a:xfrm>
          <a:off x="0" y="2914649"/>
          <a:ext cx="7543800" cy="0"/>
        </a:xfrm>
        <a:prstGeom prst="line">
          <a:avLst/>
        </a:prstGeom>
        <a:solidFill>
          <a:schemeClr val="accent1">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F25F90-A028-4E69-8AA3-CF82F575C28E}">
      <dsp:nvSpPr>
        <dsp:cNvPr id="0" name=""/>
        <dsp:cNvSpPr/>
      </dsp:nvSpPr>
      <dsp:spPr>
        <a:xfrm>
          <a:off x="0" y="2914649"/>
          <a:ext cx="7543800" cy="971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lvl="0" algn="l" defTabSz="1689100" rtl="0">
            <a:lnSpc>
              <a:spcPct val="90000"/>
            </a:lnSpc>
            <a:spcBef>
              <a:spcPct val="0"/>
            </a:spcBef>
            <a:spcAft>
              <a:spcPct val="35000"/>
            </a:spcAft>
          </a:pPr>
          <a:r>
            <a:rPr lang="en-GB" sz="3800" kern="1200"/>
            <a:t>Name of Assessee in statement?</a:t>
          </a:r>
        </a:p>
      </dsp:txBody>
      <dsp:txXfrm>
        <a:off x="0" y="2914649"/>
        <a:ext cx="7543800" cy="97154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927E2-F91A-4772-8B90-603697B72B6D}">
      <dsp:nvSpPr>
        <dsp:cNvPr id="0" name=""/>
        <dsp:cNvSpPr/>
      </dsp:nvSpPr>
      <dsp:spPr>
        <a:xfrm>
          <a:off x="0" y="241087"/>
          <a:ext cx="7543800" cy="9594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GB" sz="4100" kern="1200"/>
            <a:t>LIC of India’s 219 ITR 410 (SC) </a:t>
          </a:r>
        </a:p>
      </dsp:txBody>
      <dsp:txXfrm>
        <a:off x="46834" y="287921"/>
        <a:ext cx="7450132" cy="865732"/>
      </dsp:txXfrm>
    </dsp:sp>
    <dsp:sp modelId="{B4C6E3FE-5B5B-4D4A-B384-F0C927677B66}">
      <dsp:nvSpPr>
        <dsp:cNvPr id="0" name=""/>
        <dsp:cNvSpPr/>
      </dsp:nvSpPr>
      <dsp:spPr>
        <a:xfrm>
          <a:off x="0" y="1200487"/>
          <a:ext cx="7543800" cy="14852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52070" rIns="291592" bIns="52070" numCol="1" spcCol="1270" anchor="t" anchorCtr="0">
          <a:noAutofit/>
        </a:bodyPr>
        <a:lstStyle/>
        <a:p>
          <a:pPr marL="285750" lvl="1" indent="-285750" algn="l" defTabSz="1422400" rtl="0">
            <a:lnSpc>
              <a:spcPct val="90000"/>
            </a:lnSpc>
            <a:spcBef>
              <a:spcPct val="0"/>
            </a:spcBef>
            <a:spcAft>
              <a:spcPct val="20000"/>
            </a:spcAft>
            <a:buChar char="••"/>
          </a:pPr>
          <a:r>
            <a:rPr lang="en-GB" sz="3200" i="1" kern="1200"/>
            <a:t>The law does not contemplate or require the performance of an impossible act.</a:t>
          </a:r>
          <a:endParaRPr lang="en-GB" sz="3200" kern="1200"/>
        </a:p>
        <a:p>
          <a:pPr marL="285750" lvl="1" indent="-285750" algn="l" defTabSz="1422400" rtl="0">
            <a:lnSpc>
              <a:spcPct val="90000"/>
            </a:lnSpc>
            <a:spcBef>
              <a:spcPct val="0"/>
            </a:spcBef>
            <a:spcAft>
              <a:spcPct val="20000"/>
            </a:spcAft>
            <a:buChar char="••"/>
          </a:pPr>
          <a:r>
            <a:rPr lang="en-GB" sz="3200" i="1" kern="1200"/>
            <a:t>impotentia excusat legem</a:t>
          </a:r>
          <a:endParaRPr lang="en-GB" sz="3200" kern="1200"/>
        </a:p>
      </dsp:txBody>
      <dsp:txXfrm>
        <a:off x="0" y="1200487"/>
        <a:ext cx="7543800" cy="1485225"/>
      </dsp:txXfrm>
    </dsp:sp>
    <dsp:sp modelId="{28AE5510-E6A0-497B-97DC-27E5AC9667CC}">
      <dsp:nvSpPr>
        <dsp:cNvPr id="0" name=""/>
        <dsp:cNvSpPr/>
      </dsp:nvSpPr>
      <dsp:spPr>
        <a:xfrm>
          <a:off x="0" y="2685712"/>
          <a:ext cx="7543800" cy="95940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GB" sz="4100" kern="1200"/>
            <a:t>No control over political parties</a:t>
          </a:r>
        </a:p>
      </dsp:txBody>
      <dsp:txXfrm>
        <a:off x="46834" y="2732546"/>
        <a:ext cx="7450132" cy="86573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D043C-7EF6-4499-BB17-C0A619F80BC3}">
      <dsp:nvSpPr>
        <dsp:cNvPr id="0" name=""/>
        <dsp:cNvSpPr/>
      </dsp:nvSpPr>
      <dsp:spPr>
        <a:xfrm>
          <a:off x="0" y="152819"/>
          <a:ext cx="7543800" cy="1235520"/>
        </a:xfrm>
        <a:prstGeom prst="roundRect">
          <a:avLst/>
        </a:prstGeom>
        <a:solidFill>
          <a:schemeClr val="accent5">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t>Donation receipt and payment through cheque</a:t>
          </a:r>
        </a:p>
      </dsp:txBody>
      <dsp:txXfrm>
        <a:off x="60313" y="213132"/>
        <a:ext cx="7423174" cy="1114894"/>
      </dsp:txXfrm>
    </dsp:sp>
    <dsp:sp modelId="{477EBE44-51F4-4607-B2A2-995DE482366A}">
      <dsp:nvSpPr>
        <dsp:cNvPr id="0" name=""/>
        <dsp:cNvSpPr/>
      </dsp:nvSpPr>
      <dsp:spPr>
        <a:xfrm>
          <a:off x="0" y="1388340"/>
          <a:ext cx="7543800"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Sufficient evidence for claim</a:t>
          </a:r>
        </a:p>
      </dsp:txBody>
      <dsp:txXfrm>
        <a:off x="0" y="1388340"/>
        <a:ext cx="7543800" cy="529920"/>
      </dsp:txXfrm>
    </dsp:sp>
    <dsp:sp modelId="{87A5EEB3-1D84-4727-97CC-1F3DF0CA3857}">
      <dsp:nvSpPr>
        <dsp:cNvPr id="0" name=""/>
        <dsp:cNvSpPr/>
      </dsp:nvSpPr>
      <dsp:spPr>
        <a:xfrm>
          <a:off x="0" y="1918260"/>
          <a:ext cx="7543800" cy="1235520"/>
        </a:xfrm>
        <a:prstGeom prst="roundRect">
          <a:avLst/>
        </a:prstGeom>
        <a:solidFill>
          <a:schemeClr val="accent5">
            <a:hueOff val="7034478"/>
            <a:satOff val="-56698"/>
            <a:lumOff val="16079"/>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a:t>Subsequent withdrawal of registration does not militate the deduction of Assessee</a:t>
          </a:r>
        </a:p>
      </dsp:txBody>
      <dsp:txXfrm>
        <a:off x="60313" y="1978573"/>
        <a:ext cx="7423174" cy="1114894"/>
      </dsp:txXfrm>
    </dsp:sp>
    <dsp:sp modelId="{0537A2F6-1CFF-4B36-8A43-3F6CAF707F17}">
      <dsp:nvSpPr>
        <dsp:cNvPr id="0" name=""/>
        <dsp:cNvSpPr/>
      </dsp:nvSpPr>
      <dsp:spPr>
        <a:xfrm>
          <a:off x="0" y="3153779"/>
          <a:ext cx="7543800" cy="57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State of Maharashtra vs. Suresh Trading Co 1998 taxmann.com1747 (SC)</a:t>
          </a:r>
        </a:p>
        <a:p>
          <a:pPr marL="171450" lvl="1" indent="-171450" algn="l" defTabSz="800100">
            <a:lnSpc>
              <a:spcPct val="90000"/>
            </a:lnSpc>
            <a:spcBef>
              <a:spcPct val="0"/>
            </a:spcBef>
            <a:spcAft>
              <a:spcPct val="20000"/>
            </a:spcAft>
            <a:buChar char="••"/>
          </a:pPr>
          <a:r>
            <a:rPr lang="en-US" sz="1800" kern="1200" dirty="0"/>
            <a:t>Ramdas </a:t>
          </a:r>
          <a:r>
            <a:rPr lang="en-US" sz="1800" kern="1200" dirty="0" err="1"/>
            <a:t>Manaklal</a:t>
          </a:r>
          <a:r>
            <a:rPr lang="en-US" sz="1800" kern="1200" dirty="0"/>
            <a:t> Gandhi vs. UOI (2000) 108 Taxman 590</a:t>
          </a:r>
        </a:p>
      </dsp:txBody>
      <dsp:txXfrm>
        <a:off x="0" y="3153779"/>
        <a:ext cx="7543800" cy="5796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466BD-ACC7-455C-B990-F0E51357A813}">
      <dsp:nvSpPr>
        <dsp:cNvPr id="0" name=""/>
        <dsp:cNvSpPr/>
      </dsp:nvSpPr>
      <dsp:spPr>
        <a:xfrm>
          <a:off x="2223832" y="262318"/>
          <a:ext cx="3264408" cy="3264408"/>
        </a:xfrm>
        <a:prstGeom prst="pie">
          <a:avLst>
            <a:gd name="adj1" fmla="val 16200000"/>
            <a:gd name="adj2" fmla="val 1800000"/>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0">
            <a:lnSpc>
              <a:spcPct val="90000"/>
            </a:lnSpc>
            <a:spcBef>
              <a:spcPct val="0"/>
            </a:spcBef>
            <a:spcAft>
              <a:spcPct val="35000"/>
            </a:spcAft>
          </a:pPr>
          <a:r>
            <a:rPr lang="en-GB" sz="2500" kern="1200" dirty="0"/>
            <a:t>2796 RUPP’s</a:t>
          </a:r>
        </a:p>
      </dsp:txBody>
      <dsp:txXfrm>
        <a:off x="3998659" y="864679"/>
        <a:ext cx="1107567" cy="1088136"/>
      </dsp:txXfrm>
    </dsp:sp>
    <dsp:sp modelId="{90777EC6-04AD-47F9-91F9-6C0EB5AAEB7D}">
      <dsp:nvSpPr>
        <dsp:cNvPr id="0" name=""/>
        <dsp:cNvSpPr/>
      </dsp:nvSpPr>
      <dsp:spPr>
        <a:xfrm>
          <a:off x="2055559" y="359473"/>
          <a:ext cx="3264408" cy="3264408"/>
        </a:xfrm>
        <a:prstGeom prst="pie">
          <a:avLst>
            <a:gd name="adj1" fmla="val 1800000"/>
            <a:gd name="adj2" fmla="val 9000000"/>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0">
            <a:lnSpc>
              <a:spcPct val="90000"/>
            </a:lnSpc>
            <a:spcBef>
              <a:spcPct val="0"/>
            </a:spcBef>
            <a:spcAft>
              <a:spcPct val="35000"/>
            </a:spcAft>
          </a:pPr>
          <a:r>
            <a:rPr lang="en-GB" sz="2500" kern="1200" dirty="0"/>
            <a:t>8 National</a:t>
          </a:r>
        </a:p>
      </dsp:txBody>
      <dsp:txXfrm>
        <a:off x="2949385" y="2419159"/>
        <a:ext cx="1476756" cy="1010412"/>
      </dsp:txXfrm>
    </dsp:sp>
    <dsp:sp modelId="{6D1CD5B3-7FA3-4CAF-BFF3-E0D156BECDE6}">
      <dsp:nvSpPr>
        <dsp:cNvPr id="0" name=""/>
        <dsp:cNvSpPr/>
      </dsp:nvSpPr>
      <dsp:spPr>
        <a:xfrm>
          <a:off x="2055559" y="359473"/>
          <a:ext cx="3264408" cy="3264408"/>
        </a:xfrm>
        <a:prstGeom prst="pie">
          <a:avLst>
            <a:gd name="adj1" fmla="val 9000000"/>
            <a:gd name="adj2" fmla="val 16200000"/>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0">
            <a:lnSpc>
              <a:spcPct val="90000"/>
            </a:lnSpc>
            <a:spcBef>
              <a:spcPct val="0"/>
            </a:spcBef>
            <a:spcAft>
              <a:spcPct val="35000"/>
            </a:spcAft>
          </a:pPr>
          <a:r>
            <a:rPr lang="en-GB" sz="2500" kern="1200" dirty="0"/>
            <a:t>54 State</a:t>
          </a:r>
        </a:p>
      </dsp:txBody>
      <dsp:txXfrm>
        <a:off x="2405317" y="1000696"/>
        <a:ext cx="1107567" cy="10881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CCEA4-2904-4799-AD79-024B53A8687C}">
      <dsp:nvSpPr>
        <dsp:cNvPr id="0" name=""/>
        <dsp:cNvSpPr/>
      </dsp:nvSpPr>
      <dsp:spPr>
        <a:xfrm>
          <a:off x="0" y="0"/>
          <a:ext cx="3276600" cy="3276600"/>
        </a:xfrm>
        <a:prstGeom prst="pie">
          <a:avLst>
            <a:gd name="adj1" fmla="val 5400000"/>
            <a:gd name="adj2" fmla="val 1620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E34E6C-5F52-4410-BB83-ADDFC8C3A199}">
      <dsp:nvSpPr>
        <dsp:cNvPr id="0" name=""/>
        <dsp:cNvSpPr/>
      </dsp:nvSpPr>
      <dsp:spPr>
        <a:xfrm>
          <a:off x="1638300" y="0"/>
          <a:ext cx="4686300" cy="3276600"/>
        </a:xfrm>
        <a:prstGeom prst="rect">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GB" sz="3300" kern="1200" dirty="0"/>
            <a:t>Search action in 2021-22</a:t>
          </a:r>
        </a:p>
      </dsp:txBody>
      <dsp:txXfrm>
        <a:off x="1638300" y="0"/>
        <a:ext cx="4686300" cy="982982"/>
      </dsp:txXfrm>
    </dsp:sp>
    <dsp:sp modelId="{E6BE3E07-5F07-41AB-87AA-1F20DFD88637}">
      <dsp:nvSpPr>
        <dsp:cNvPr id="0" name=""/>
        <dsp:cNvSpPr/>
      </dsp:nvSpPr>
      <dsp:spPr>
        <a:xfrm>
          <a:off x="573406" y="982982"/>
          <a:ext cx="2129787" cy="2129787"/>
        </a:xfrm>
        <a:prstGeom prst="pie">
          <a:avLst>
            <a:gd name="adj1" fmla="val 5400000"/>
            <a:gd name="adj2" fmla="val 1620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26D78F-C265-49DD-B5F0-CB3F5D59EAD0}">
      <dsp:nvSpPr>
        <dsp:cNvPr id="0" name=""/>
        <dsp:cNvSpPr/>
      </dsp:nvSpPr>
      <dsp:spPr>
        <a:xfrm>
          <a:off x="1638300" y="982982"/>
          <a:ext cx="4686300" cy="2129787"/>
        </a:xfrm>
        <a:prstGeom prst="rect">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GB" sz="3300" kern="1200"/>
            <a:t>On 23 RUPP</a:t>
          </a:r>
        </a:p>
      </dsp:txBody>
      <dsp:txXfrm>
        <a:off x="1638300" y="982982"/>
        <a:ext cx="4686300" cy="982978"/>
      </dsp:txXfrm>
    </dsp:sp>
    <dsp:sp modelId="{383AD94C-7477-4DD3-8AFF-C2AB3F690A3B}">
      <dsp:nvSpPr>
        <dsp:cNvPr id="0" name=""/>
        <dsp:cNvSpPr/>
      </dsp:nvSpPr>
      <dsp:spPr>
        <a:xfrm>
          <a:off x="1146810" y="1965960"/>
          <a:ext cx="982979" cy="982979"/>
        </a:xfrm>
        <a:prstGeom prst="pie">
          <a:avLst>
            <a:gd name="adj1" fmla="val 5400000"/>
            <a:gd name="adj2" fmla="val 1620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C3B99E-7514-4D89-A938-FFEF075DFF76}">
      <dsp:nvSpPr>
        <dsp:cNvPr id="0" name=""/>
        <dsp:cNvSpPr/>
      </dsp:nvSpPr>
      <dsp:spPr>
        <a:xfrm>
          <a:off x="1638300" y="1965960"/>
          <a:ext cx="4686300" cy="982979"/>
        </a:xfrm>
        <a:prstGeom prst="rect">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GB" sz="3300" kern="1200" dirty="0"/>
            <a:t>Offices at Ahmedabad</a:t>
          </a:r>
        </a:p>
      </dsp:txBody>
      <dsp:txXfrm>
        <a:off x="1638300" y="1965960"/>
        <a:ext cx="4686300" cy="9829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5924A-C389-4DAE-B38A-727E1EE1A32C}">
      <dsp:nvSpPr>
        <dsp:cNvPr id="0" name=""/>
        <dsp:cNvSpPr/>
      </dsp:nvSpPr>
      <dsp:spPr>
        <a:xfrm>
          <a:off x="82141" y="1864"/>
          <a:ext cx="3514055" cy="2108433"/>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en-GB" sz="1900" kern="1200" dirty="0"/>
            <a:t>02.02.2021</a:t>
          </a:r>
        </a:p>
        <a:p>
          <a:pPr marL="114300" lvl="1" indent="-114300" algn="l" defTabSz="666750" rtl="0">
            <a:lnSpc>
              <a:spcPct val="90000"/>
            </a:lnSpc>
            <a:spcBef>
              <a:spcPct val="0"/>
            </a:spcBef>
            <a:spcAft>
              <a:spcPct val="15000"/>
            </a:spcAft>
            <a:buChar char="••"/>
          </a:pPr>
          <a:r>
            <a:rPr lang="en-GB" sz="1500" kern="1200" dirty="0"/>
            <a:t>Search on </a:t>
          </a:r>
          <a:r>
            <a:rPr lang="en-GB" sz="1500" kern="1200" dirty="0" err="1"/>
            <a:t>Manavadhikar</a:t>
          </a:r>
          <a:r>
            <a:rPr lang="en-GB" sz="1500" kern="1200" dirty="0"/>
            <a:t> Party, Kisan Party, AISECT, etc</a:t>
          </a:r>
        </a:p>
      </dsp:txBody>
      <dsp:txXfrm>
        <a:off x="82141" y="1864"/>
        <a:ext cx="3514055" cy="2108433"/>
      </dsp:txXfrm>
    </dsp:sp>
    <dsp:sp modelId="{BDEBCE4E-1901-471D-ADEA-F47C61EA550A}">
      <dsp:nvSpPr>
        <dsp:cNvPr id="0" name=""/>
        <dsp:cNvSpPr/>
      </dsp:nvSpPr>
      <dsp:spPr>
        <a:xfrm>
          <a:off x="3947602" y="1864"/>
          <a:ext cx="3514055" cy="2108433"/>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en-GB" sz="1900" kern="1200" dirty="0"/>
            <a:t>07.09.2022 Search on 23 RUPP</a:t>
          </a:r>
        </a:p>
        <a:p>
          <a:pPr marL="114300" lvl="1" indent="-114300" algn="l" defTabSz="666750" rtl="0">
            <a:lnSpc>
              <a:spcPct val="90000"/>
            </a:lnSpc>
            <a:spcBef>
              <a:spcPct val="0"/>
            </a:spcBef>
            <a:spcAft>
              <a:spcPct val="15000"/>
            </a:spcAft>
            <a:buChar char="••"/>
          </a:pPr>
          <a:r>
            <a:rPr lang="en-GB" sz="1500" kern="1200" dirty="0"/>
            <a:t>35 bogus intermediaries</a:t>
          </a:r>
        </a:p>
        <a:p>
          <a:pPr marL="114300" lvl="1" indent="-114300" algn="l" defTabSz="666750" rtl="0">
            <a:lnSpc>
              <a:spcPct val="90000"/>
            </a:lnSpc>
            <a:spcBef>
              <a:spcPct val="0"/>
            </a:spcBef>
            <a:spcAft>
              <a:spcPct val="15000"/>
            </a:spcAft>
            <a:buChar char="••"/>
          </a:pPr>
          <a:r>
            <a:rPr lang="en-GB" sz="1500" kern="1200" dirty="0"/>
            <a:t>3 major exit providers</a:t>
          </a:r>
        </a:p>
      </dsp:txBody>
      <dsp:txXfrm>
        <a:off x="3947602" y="1864"/>
        <a:ext cx="3514055" cy="2108433"/>
      </dsp:txXfrm>
    </dsp:sp>
    <dsp:sp modelId="{317B8E57-851C-4FC6-94C3-10EB422015D7}">
      <dsp:nvSpPr>
        <dsp:cNvPr id="0" name=""/>
        <dsp:cNvSpPr/>
      </dsp:nvSpPr>
      <dsp:spPr>
        <a:xfrm>
          <a:off x="2014872" y="2461702"/>
          <a:ext cx="3514055" cy="2108433"/>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pPr>
          <a:r>
            <a:rPr lang="en-GB" sz="1900" kern="1200"/>
            <a:t>Incriminating documents</a:t>
          </a:r>
        </a:p>
        <a:p>
          <a:pPr marL="114300" lvl="1" indent="-114300" algn="l" defTabSz="666750" rtl="0">
            <a:lnSpc>
              <a:spcPct val="90000"/>
            </a:lnSpc>
            <a:spcBef>
              <a:spcPct val="0"/>
            </a:spcBef>
            <a:spcAft>
              <a:spcPct val="15000"/>
            </a:spcAft>
            <a:buChar char="••"/>
          </a:pPr>
          <a:r>
            <a:rPr lang="en-GB" sz="1500" kern="1200"/>
            <a:t>Bogus donation receipts</a:t>
          </a:r>
        </a:p>
        <a:p>
          <a:pPr marL="114300" lvl="1" indent="-114300" algn="l" defTabSz="666750" rtl="0">
            <a:lnSpc>
              <a:spcPct val="90000"/>
            </a:lnSpc>
            <a:spcBef>
              <a:spcPct val="0"/>
            </a:spcBef>
            <a:spcAft>
              <a:spcPct val="15000"/>
            </a:spcAft>
            <a:buChar char="••"/>
          </a:pPr>
          <a:r>
            <a:rPr lang="en-GB" sz="1500" kern="1200"/>
            <a:t>Diaries containing details of commiussion</a:t>
          </a:r>
        </a:p>
        <a:p>
          <a:pPr marL="114300" lvl="1" indent="-114300" algn="l" defTabSz="666750" rtl="0">
            <a:lnSpc>
              <a:spcPct val="90000"/>
            </a:lnSpc>
            <a:spcBef>
              <a:spcPct val="0"/>
            </a:spcBef>
            <a:spcAft>
              <a:spcPct val="15000"/>
            </a:spcAft>
            <a:buChar char="••"/>
          </a:pPr>
          <a:r>
            <a:rPr lang="en-GB" sz="1500" kern="1200"/>
            <a:t>Loose papers</a:t>
          </a:r>
        </a:p>
        <a:p>
          <a:pPr marL="114300" lvl="1" indent="-114300" algn="l" defTabSz="666750" rtl="0">
            <a:lnSpc>
              <a:spcPct val="90000"/>
            </a:lnSpc>
            <a:spcBef>
              <a:spcPct val="0"/>
            </a:spcBef>
            <a:spcAft>
              <a:spcPct val="15000"/>
            </a:spcAft>
            <a:buChar char="••"/>
          </a:pPr>
          <a:r>
            <a:rPr lang="en-GB" sz="1500" kern="1200"/>
            <a:t>Whatsapp chats</a:t>
          </a:r>
        </a:p>
        <a:p>
          <a:pPr marL="114300" lvl="1" indent="-114300" algn="l" defTabSz="666750" rtl="0">
            <a:lnSpc>
              <a:spcPct val="90000"/>
            </a:lnSpc>
            <a:spcBef>
              <a:spcPct val="0"/>
            </a:spcBef>
            <a:spcAft>
              <a:spcPct val="15000"/>
            </a:spcAft>
            <a:buChar char="••"/>
          </a:pPr>
          <a:r>
            <a:rPr lang="en-GB" sz="1500" kern="1200"/>
            <a:t>Statement of persons involved</a:t>
          </a:r>
        </a:p>
        <a:p>
          <a:pPr marL="114300" lvl="1" indent="-114300" algn="l" defTabSz="666750" rtl="0">
            <a:lnSpc>
              <a:spcPct val="90000"/>
            </a:lnSpc>
            <a:spcBef>
              <a:spcPct val="0"/>
            </a:spcBef>
            <a:spcAft>
              <a:spcPct val="15000"/>
            </a:spcAft>
            <a:buChar char="••"/>
          </a:pPr>
          <a:r>
            <a:rPr lang="en-GB" sz="1500" kern="1200"/>
            <a:t>Commission 1.5% to 5 %</a:t>
          </a:r>
        </a:p>
      </dsp:txBody>
      <dsp:txXfrm>
        <a:off x="2014872" y="2461702"/>
        <a:ext cx="3514055" cy="21084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6189F-9E9B-4661-85E7-395F86B4EEA9}">
      <dsp:nvSpPr>
        <dsp:cNvPr id="0" name=""/>
        <dsp:cNvSpPr/>
      </dsp:nvSpPr>
      <dsp:spPr>
        <a:xfrm>
          <a:off x="920" y="57610"/>
          <a:ext cx="3351981" cy="1675990"/>
        </a:xfrm>
        <a:prstGeom prst="roundRect">
          <a:avLst>
            <a:gd name="adj" fmla="val 1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lvl="0" algn="ctr" defTabSz="1955800" rtl="0">
            <a:lnSpc>
              <a:spcPct val="90000"/>
            </a:lnSpc>
            <a:spcBef>
              <a:spcPct val="0"/>
            </a:spcBef>
            <a:spcAft>
              <a:spcPct val="35000"/>
            </a:spcAft>
          </a:pPr>
          <a:r>
            <a:rPr lang="en-GB" sz="4400" kern="1200" dirty="0"/>
            <a:t>Assessment Year 2019-20</a:t>
          </a:r>
        </a:p>
      </dsp:txBody>
      <dsp:txXfrm>
        <a:off x="50008" y="106698"/>
        <a:ext cx="3253805" cy="1577814"/>
      </dsp:txXfrm>
    </dsp:sp>
    <dsp:sp modelId="{8BF2221B-78BA-42C5-8208-A18365A491BF}">
      <dsp:nvSpPr>
        <dsp:cNvPr id="0" name=""/>
        <dsp:cNvSpPr/>
      </dsp:nvSpPr>
      <dsp:spPr>
        <a:xfrm>
          <a:off x="336119" y="1733601"/>
          <a:ext cx="335198" cy="1256993"/>
        </a:xfrm>
        <a:custGeom>
          <a:avLst/>
          <a:gdLst/>
          <a:ahLst/>
          <a:cxnLst/>
          <a:rect l="0" t="0" r="0" b="0"/>
          <a:pathLst>
            <a:path>
              <a:moveTo>
                <a:pt x="0" y="0"/>
              </a:moveTo>
              <a:lnTo>
                <a:pt x="0" y="1256993"/>
              </a:lnTo>
              <a:lnTo>
                <a:pt x="335198" y="1256993"/>
              </a:lnTo>
            </a:path>
          </a:pathLst>
        </a:cu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D12459-EEB8-4ECD-8DA5-5A83CEEAE987}">
      <dsp:nvSpPr>
        <dsp:cNvPr id="0" name=""/>
        <dsp:cNvSpPr/>
      </dsp:nvSpPr>
      <dsp:spPr>
        <a:xfrm>
          <a:off x="671317" y="2152598"/>
          <a:ext cx="2681585" cy="1675990"/>
        </a:xfrm>
        <a:prstGeom prst="roundRect">
          <a:avLst>
            <a:gd name="adj" fmla="val 10000"/>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rtl="0">
            <a:lnSpc>
              <a:spcPct val="90000"/>
            </a:lnSpc>
            <a:spcBef>
              <a:spcPct val="0"/>
            </a:spcBef>
            <a:spcAft>
              <a:spcPct val="35000"/>
            </a:spcAft>
          </a:pPr>
          <a:r>
            <a:rPr lang="en-GB" sz="2800" kern="1200" dirty="0"/>
            <a:t>Donations ranging from Rs.25,000 to Rs.5,00,000</a:t>
          </a:r>
        </a:p>
      </dsp:txBody>
      <dsp:txXfrm>
        <a:off x="720405" y="2201686"/>
        <a:ext cx="2583409" cy="1577814"/>
      </dsp:txXfrm>
    </dsp:sp>
    <dsp:sp modelId="{D512AF89-5FE2-41D6-AE86-9A51BD59E5CF}">
      <dsp:nvSpPr>
        <dsp:cNvPr id="0" name=""/>
        <dsp:cNvSpPr/>
      </dsp:nvSpPr>
      <dsp:spPr>
        <a:xfrm>
          <a:off x="4190897" y="57610"/>
          <a:ext cx="3351981" cy="1675990"/>
        </a:xfrm>
        <a:prstGeom prst="roundRect">
          <a:avLst>
            <a:gd name="adj" fmla="val 1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lvl="0" algn="ctr" defTabSz="1955800" rtl="0">
            <a:lnSpc>
              <a:spcPct val="90000"/>
            </a:lnSpc>
            <a:spcBef>
              <a:spcPct val="0"/>
            </a:spcBef>
            <a:spcAft>
              <a:spcPct val="35000"/>
            </a:spcAft>
          </a:pPr>
          <a:r>
            <a:rPr lang="en-GB" sz="4400" kern="1200" dirty="0"/>
            <a:t>Assessee’s</a:t>
          </a:r>
        </a:p>
      </dsp:txBody>
      <dsp:txXfrm>
        <a:off x="4239985" y="106698"/>
        <a:ext cx="3253805" cy="1577814"/>
      </dsp:txXfrm>
    </dsp:sp>
    <dsp:sp modelId="{959FB55E-6477-4327-97BD-C710053FA908}">
      <dsp:nvSpPr>
        <dsp:cNvPr id="0" name=""/>
        <dsp:cNvSpPr/>
      </dsp:nvSpPr>
      <dsp:spPr>
        <a:xfrm>
          <a:off x="4526095" y="1733601"/>
          <a:ext cx="335198" cy="1256993"/>
        </a:xfrm>
        <a:custGeom>
          <a:avLst/>
          <a:gdLst/>
          <a:ahLst/>
          <a:cxnLst/>
          <a:rect l="0" t="0" r="0" b="0"/>
          <a:pathLst>
            <a:path>
              <a:moveTo>
                <a:pt x="0" y="0"/>
              </a:moveTo>
              <a:lnTo>
                <a:pt x="0" y="1256993"/>
              </a:lnTo>
              <a:lnTo>
                <a:pt x="335198" y="1256993"/>
              </a:lnTo>
            </a:path>
          </a:pathLst>
        </a:cu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1E2D7-C8AE-4A76-96C6-576150B5BB0E}">
      <dsp:nvSpPr>
        <dsp:cNvPr id="0" name=""/>
        <dsp:cNvSpPr/>
      </dsp:nvSpPr>
      <dsp:spPr>
        <a:xfrm>
          <a:off x="4861293" y="2152598"/>
          <a:ext cx="2681585" cy="1675990"/>
        </a:xfrm>
        <a:prstGeom prst="roundRect">
          <a:avLst>
            <a:gd name="adj" fmla="val 10000"/>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rtl="0">
            <a:lnSpc>
              <a:spcPct val="90000"/>
            </a:lnSpc>
            <a:spcBef>
              <a:spcPct val="0"/>
            </a:spcBef>
            <a:spcAft>
              <a:spcPct val="35000"/>
            </a:spcAft>
          </a:pPr>
          <a:r>
            <a:rPr lang="en-GB" sz="2800" kern="1200" dirty="0"/>
            <a:t>Salaried and small proprietors</a:t>
          </a:r>
        </a:p>
      </dsp:txBody>
      <dsp:txXfrm>
        <a:off x="4910381" y="2201686"/>
        <a:ext cx="2583409" cy="15778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77D13-4C43-40A3-9509-03BA28F3E693}">
      <dsp:nvSpPr>
        <dsp:cNvPr id="0" name=""/>
        <dsp:cNvSpPr/>
      </dsp:nvSpPr>
      <dsp:spPr>
        <a:xfrm>
          <a:off x="4799" y="1074134"/>
          <a:ext cx="1645180" cy="1356930"/>
        </a:xfrm>
        <a:prstGeom prst="roundRect">
          <a:avLst>
            <a:gd name="adj" fmla="val 10000"/>
          </a:avLst>
        </a:prstGeom>
        <a:solidFill>
          <a:schemeClr val="lt1">
            <a:alpha val="90000"/>
            <a:hueOff val="0"/>
            <a:satOff val="0"/>
            <a:lumOff val="0"/>
            <a:alphaOff val="0"/>
          </a:schemeClr>
        </a:solidFill>
        <a:ln w="2222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GB" sz="2200" kern="1200" dirty="0"/>
            <a:t>Show cause u/s.148A</a:t>
          </a:r>
        </a:p>
      </dsp:txBody>
      <dsp:txXfrm>
        <a:off x="36026" y="1105361"/>
        <a:ext cx="1582726" cy="1003705"/>
      </dsp:txXfrm>
    </dsp:sp>
    <dsp:sp modelId="{48572702-BF04-4D2B-AE7C-FC589C0DBEF7}">
      <dsp:nvSpPr>
        <dsp:cNvPr id="0" name=""/>
        <dsp:cNvSpPr/>
      </dsp:nvSpPr>
      <dsp:spPr>
        <a:xfrm>
          <a:off x="912538" y="1336940"/>
          <a:ext cx="1903517" cy="1903517"/>
        </a:xfrm>
        <a:prstGeom prst="leftCircularArrow">
          <a:avLst>
            <a:gd name="adj1" fmla="val 3620"/>
            <a:gd name="adj2" fmla="val 450396"/>
            <a:gd name="adj3" fmla="val 2225907"/>
            <a:gd name="adj4" fmla="val 9024489"/>
            <a:gd name="adj5" fmla="val 4223"/>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23644B-7FFC-4F7C-A28A-22CC2A8D04F6}">
      <dsp:nvSpPr>
        <dsp:cNvPr id="0" name=""/>
        <dsp:cNvSpPr/>
      </dsp:nvSpPr>
      <dsp:spPr>
        <a:xfrm>
          <a:off x="370395" y="2140294"/>
          <a:ext cx="1462382" cy="581541"/>
        </a:xfrm>
        <a:prstGeom prst="roundRect">
          <a:avLst>
            <a:gd name="adj" fmla="val 10000"/>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n-GB" sz="1800" b="1" kern="1200" dirty="0"/>
            <a:t>Notice</a:t>
          </a:r>
        </a:p>
      </dsp:txBody>
      <dsp:txXfrm>
        <a:off x="387428" y="2157327"/>
        <a:ext cx="1428316" cy="547475"/>
      </dsp:txXfrm>
    </dsp:sp>
    <dsp:sp modelId="{53ED280B-9363-4D89-A402-A6E384F766D7}">
      <dsp:nvSpPr>
        <dsp:cNvPr id="0" name=""/>
        <dsp:cNvSpPr/>
      </dsp:nvSpPr>
      <dsp:spPr>
        <a:xfrm>
          <a:off x="2160873" y="1074134"/>
          <a:ext cx="1645180" cy="1356930"/>
        </a:xfrm>
        <a:prstGeom prst="roundRect">
          <a:avLst>
            <a:gd name="adj" fmla="val 10000"/>
          </a:avLst>
        </a:prstGeom>
        <a:solidFill>
          <a:schemeClr val="lt1">
            <a:alpha val="90000"/>
            <a:hueOff val="0"/>
            <a:satOff val="0"/>
            <a:lumOff val="0"/>
            <a:alphaOff val="0"/>
          </a:schemeClr>
        </a:solidFill>
        <a:ln w="222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GB" sz="2200" kern="1200" dirty="0"/>
            <a:t>within 7 – 30 days</a:t>
          </a:r>
        </a:p>
      </dsp:txBody>
      <dsp:txXfrm>
        <a:off x="2192100" y="1396132"/>
        <a:ext cx="1582726" cy="1003705"/>
      </dsp:txXfrm>
    </dsp:sp>
    <dsp:sp modelId="{87D86D96-9E64-4AE9-915B-F026B2E43D7B}">
      <dsp:nvSpPr>
        <dsp:cNvPr id="0" name=""/>
        <dsp:cNvSpPr/>
      </dsp:nvSpPr>
      <dsp:spPr>
        <a:xfrm>
          <a:off x="3054902" y="211537"/>
          <a:ext cx="2113735" cy="2113735"/>
        </a:xfrm>
        <a:prstGeom prst="circularArrow">
          <a:avLst>
            <a:gd name="adj1" fmla="val 3260"/>
            <a:gd name="adj2" fmla="val 402141"/>
            <a:gd name="adj3" fmla="val 19422348"/>
            <a:gd name="adj4" fmla="val 12575511"/>
            <a:gd name="adj5" fmla="val 380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CBF6DB-B797-45E1-8526-091CBDD5B648}">
      <dsp:nvSpPr>
        <dsp:cNvPr id="0" name=""/>
        <dsp:cNvSpPr/>
      </dsp:nvSpPr>
      <dsp:spPr>
        <a:xfrm>
          <a:off x="2526469" y="783364"/>
          <a:ext cx="1462382" cy="581541"/>
        </a:xfrm>
        <a:prstGeom prst="roundRect">
          <a:avLst>
            <a:gd name="adj" fmla="val 10000"/>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n-GB" sz="1800" b="1" kern="1200" dirty="0"/>
            <a:t>Reply</a:t>
          </a:r>
        </a:p>
      </dsp:txBody>
      <dsp:txXfrm>
        <a:off x="2543502" y="800397"/>
        <a:ext cx="1428316" cy="547475"/>
      </dsp:txXfrm>
    </dsp:sp>
    <dsp:sp modelId="{2A1B93A5-D69A-4163-A7A3-A323BEBDB724}">
      <dsp:nvSpPr>
        <dsp:cNvPr id="0" name=""/>
        <dsp:cNvSpPr/>
      </dsp:nvSpPr>
      <dsp:spPr>
        <a:xfrm>
          <a:off x="4316947" y="1074134"/>
          <a:ext cx="1645180" cy="1356930"/>
        </a:xfrm>
        <a:prstGeom prst="roundRect">
          <a:avLst>
            <a:gd name="adj" fmla="val 10000"/>
          </a:avLst>
        </a:prstGeom>
        <a:solidFill>
          <a:schemeClr val="lt1">
            <a:alpha val="90000"/>
            <a:hueOff val="0"/>
            <a:satOff val="0"/>
            <a:lumOff val="0"/>
            <a:alphaOff val="0"/>
          </a:schemeClr>
        </a:solidFill>
        <a:ln w="2222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GB" sz="2200" kern="1200" dirty="0"/>
            <a:t>S.148A(d)</a:t>
          </a:r>
        </a:p>
        <a:p>
          <a:pPr marL="228600" lvl="1" indent="-228600" algn="l" defTabSz="977900" rtl="0">
            <a:lnSpc>
              <a:spcPct val="90000"/>
            </a:lnSpc>
            <a:spcBef>
              <a:spcPct val="0"/>
            </a:spcBef>
            <a:spcAft>
              <a:spcPct val="15000"/>
            </a:spcAft>
            <a:buChar char="••"/>
          </a:pPr>
          <a:r>
            <a:rPr lang="en-GB" sz="2200" kern="1200" dirty="0"/>
            <a:t>Notice u/s 148</a:t>
          </a:r>
        </a:p>
      </dsp:txBody>
      <dsp:txXfrm>
        <a:off x="4348174" y="1105361"/>
        <a:ext cx="1582726" cy="1003705"/>
      </dsp:txXfrm>
    </dsp:sp>
    <dsp:sp modelId="{4E6AFC0C-456B-470A-B877-DE75115B5BD3}">
      <dsp:nvSpPr>
        <dsp:cNvPr id="0" name=""/>
        <dsp:cNvSpPr/>
      </dsp:nvSpPr>
      <dsp:spPr>
        <a:xfrm>
          <a:off x="5224686" y="1336940"/>
          <a:ext cx="1903517" cy="1903517"/>
        </a:xfrm>
        <a:prstGeom prst="leftCircularArrow">
          <a:avLst>
            <a:gd name="adj1" fmla="val 3620"/>
            <a:gd name="adj2" fmla="val 450396"/>
            <a:gd name="adj3" fmla="val 2225907"/>
            <a:gd name="adj4" fmla="val 9024489"/>
            <a:gd name="adj5" fmla="val 4223"/>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A310F-9930-41BD-AC65-4A51A4940622}">
      <dsp:nvSpPr>
        <dsp:cNvPr id="0" name=""/>
        <dsp:cNvSpPr/>
      </dsp:nvSpPr>
      <dsp:spPr>
        <a:xfrm>
          <a:off x="4682543" y="2140294"/>
          <a:ext cx="1462382" cy="581541"/>
        </a:xfrm>
        <a:prstGeom prst="roundRect">
          <a:avLst>
            <a:gd name="adj" fmla="val 10000"/>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n-GB" sz="1800" b="1" kern="1200" dirty="0"/>
            <a:t>Order (fit case)</a:t>
          </a:r>
        </a:p>
      </dsp:txBody>
      <dsp:txXfrm>
        <a:off x="4699576" y="2157327"/>
        <a:ext cx="1428316" cy="547475"/>
      </dsp:txXfrm>
    </dsp:sp>
    <dsp:sp modelId="{53382A71-6940-4922-BEFB-1ECE5D210917}">
      <dsp:nvSpPr>
        <dsp:cNvPr id="0" name=""/>
        <dsp:cNvSpPr/>
      </dsp:nvSpPr>
      <dsp:spPr>
        <a:xfrm>
          <a:off x="6473021" y="1074134"/>
          <a:ext cx="1645180" cy="1356930"/>
        </a:xfrm>
        <a:prstGeom prst="roundRect">
          <a:avLst>
            <a:gd name="adj" fmla="val 10000"/>
          </a:avLst>
        </a:prstGeom>
        <a:solidFill>
          <a:schemeClr val="lt1">
            <a:alpha val="90000"/>
            <a:hueOff val="0"/>
            <a:satOff val="0"/>
            <a:lumOff val="0"/>
            <a:alphaOff val="0"/>
          </a:schemeClr>
        </a:solidFill>
        <a:ln w="2222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GB" sz="2200" kern="1200" dirty="0"/>
            <a:t>in response to S.148</a:t>
          </a:r>
        </a:p>
      </dsp:txBody>
      <dsp:txXfrm>
        <a:off x="6504248" y="1396132"/>
        <a:ext cx="1582726" cy="1003705"/>
      </dsp:txXfrm>
    </dsp:sp>
    <dsp:sp modelId="{12A7B8FB-A9EC-4CA8-8332-283E3E04DB66}">
      <dsp:nvSpPr>
        <dsp:cNvPr id="0" name=""/>
        <dsp:cNvSpPr/>
      </dsp:nvSpPr>
      <dsp:spPr>
        <a:xfrm>
          <a:off x="6838617" y="783364"/>
          <a:ext cx="1462382" cy="581541"/>
        </a:xfrm>
        <a:prstGeom prst="roundRect">
          <a:avLst>
            <a:gd name="adj" fmla="val 10000"/>
          </a:avLst>
        </a:prstGeom>
        <a:solidFill>
          <a:schemeClr val="accent5">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n-GB" sz="1800" kern="1200" dirty="0"/>
            <a:t>Return</a:t>
          </a:r>
        </a:p>
      </dsp:txBody>
      <dsp:txXfrm>
        <a:off x="6855650" y="800397"/>
        <a:ext cx="1428316" cy="5474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669C2-DD0B-4A6D-9AEF-B48BAE6A9019}">
      <dsp:nvSpPr>
        <dsp:cNvPr id="0" name=""/>
        <dsp:cNvSpPr/>
      </dsp:nvSpPr>
      <dsp:spPr>
        <a:xfrm>
          <a:off x="6920075" y="2671799"/>
          <a:ext cx="639767" cy="417239"/>
        </a:xfrm>
        <a:custGeom>
          <a:avLst/>
          <a:gdLst/>
          <a:ahLst/>
          <a:cxnLst/>
          <a:rect l="0" t="0" r="0" b="0"/>
          <a:pathLst>
            <a:path>
              <a:moveTo>
                <a:pt x="0" y="0"/>
              </a:moveTo>
              <a:lnTo>
                <a:pt x="0" y="417239"/>
              </a:lnTo>
              <a:lnTo>
                <a:pt x="639767" y="417239"/>
              </a:lnTo>
            </a:path>
          </a:pathLst>
        </a:custGeom>
        <a:noFill/>
        <a:ln w="2222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2B4F27-202D-4DC2-B7B3-852061B1F838}">
      <dsp:nvSpPr>
        <dsp:cNvPr id="0" name=""/>
        <dsp:cNvSpPr/>
      </dsp:nvSpPr>
      <dsp:spPr>
        <a:xfrm>
          <a:off x="5237209" y="1684332"/>
          <a:ext cx="1682866" cy="292067"/>
        </a:xfrm>
        <a:custGeom>
          <a:avLst/>
          <a:gdLst/>
          <a:ahLst/>
          <a:cxnLst/>
          <a:rect l="0" t="0" r="0" b="0"/>
          <a:pathLst>
            <a:path>
              <a:moveTo>
                <a:pt x="0" y="0"/>
              </a:moveTo>
              <a:lnTo>
                <a:pt x="0" y="146033"/>
              </a:lnTo>
              <a:lnTo>
                <a:pt x="1682866" y="146033"/>
              </a:lnTo>
              <a:lnTo>
                <a:pt x="1682866" y="292067"/>
              </a:lnTo>
            </a:path>
          </a:pathLst>
        </a:custGeom>
        <a:noFill/>
        <a:ln w="2222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5D3923-1B54-47D2-8901-796874015418}">
      <dsp:nvSpPr>
        <dsp:cNvPr id="0" name=""/>
        <dsp:cNvSpPr/>
      </dsp:nvSpPr>
      <dsp:spPr>
        <a:xfrm>
          <a:off x="5191489" y="1684332"/>
          <a:ext cx="91440" cy="292067"/>
        </a:xfrm>
        <a:custGeom>
          <a:avLst/>
          <a:gdLst/>
          <a:ahLst/>
          <a:cxnLst/>
          <a:rect l="0" t="0" r="0" b="0"/>
          <a:pathLst>
            <a:path>
              <a:moveTo>
                <a:pt x="45720" y="0"/>
              </a:moveTo>
              <a:lnTo>
                <a:pt x="45720" y="292067"/>
              </a:lnTo>
            </a:path>
          </a:pathLst>
        </a:custGeom>
        <a:noFill/>
        <a:ln w="2222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4518E8-F32F-4B64-84C1-F7FA6426019E}">
      <dsp:nvSpPr>
        <dsp:cNvPr id="0" name=""/>
        <dsp:cNvSpPr/>
      </dsp:nvSpPr>
      <dsp:spPr>
        <a:xfrm>
          <a:off x="3554342" y="1684332"/>
          <a:ext cx="1682866" cy="292067"/>
        </a:xfrm>
        <a:custGeom>
          <a:avLst/>
          <a:gdLst/>
          <a:ahLst/>
          <a:cxnLst/>
          <a:rect l="0" t="0" r="0" b="0"/>
          <a:pathLst>
            <a:path>
              <a:moveTo>
                <a:pt x="1682866" y="0"/>
              </a:moveTo>
              <a:lnTo>
                <a:pt x="1682866" y="146033"/>
              </a:lnTo>
              <a:lnTo>
                <a:pt x="0" y="146033"/>
              </a:lnTo>
              <a:lnTo>
                <a:pt x="0" y="292067"/>
              </a:lnTo>
            </a:path>
          </a:pathLst>
        </a:custGeom>
        <a:noFill/>
        <a:ln w="2222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3C57EA-2095-40AC-B800-A5541EEF5E36}">
      <dsp:nvSpPr>
        <dsp:cNvPr id="0" name=""/>
        <dsp:cNvSpPr/>
      </dsp:nvSpPr>
      <dsp:spPr>
        <a:xfrm>
          <a:off x="3102332" y="696865"/>
          <a:ext cx="2134876" cy="292067"/>
        </a:xfrm>
        <a:custGeom>
          <a:avLst/>
          <a:gdLst/>
          <a:ahLst/>
          <a:cxnLst/>
          <a:rect l="0" t="0" r="0" b="0"/>
          <a:pathLst>
            <a:path>
              <a:moveTo>
                <a:pt x="0" y="0"/>
              </a:moveTo>
              <a:lnTo>
                <a:pt x="0" y="146033"/>
              </a:lnTo>
              <a:lnTo>
                <a:pt x="2134876" y="146033"/>
              </a:lnTo>
              <a:lnTo>
                <a:pt x="2134876" y="292067"/>
              </a:lnTo>
            </a:path>
          </a:pathLst>
        </a:cu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E00C5F-8A11-4FFF-8CF8-A0A25C373501}">
      <dsp:nvSpPr>
        <dsp:cNvPr id="0" name=""/>
        <dsp:cNvSpPr/>
      </dsp:nvSpPr>
      <dsp:spPr>
        <a:xfrm>
          <a:off x="967456" y="1684332"/>
          <a:ext cx="639767" cy="2392173"/>
        </a:xfrm>
        <a:custGeom>
          <a:avLst/>
          <a:gdLst/>
          <a:ahLst/>
          <a:cxnLst/>
          <a:rect l="0" t="0" r="0" b="0"/>
          <a:pathLst>
            <a:path>
              <a:moveTo>
                <a:pt x="0" y="0"/>
              </a:moveTo>
              <a:lnTo>
                <a:pt x="0" y="2392173"/>
              </a:lnTo>
              <a:lnTo>
                <a:pt x="639767" y="2392173"/>
              </a:lnTo>
            </a:path>
          </a:pathLst>
        </a:custGeom>
        <a:noFill/>
        <a:ln w="2222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98174D-EF13-4E55-B5DD-B8D41F9EB682}">
      <dsp:nvSpPr>
        <dsp:cNvPr id="0" name=""/>
        <dsp:cNvSpPr/>
      </dsp:nvSpPr>
      <dsp:spPr>
        <a:xfrm>
          <a:off x="967456" y="1684332"/>
          <a:ext cx="639767" cy="1404706"/>
        </a:xfrm>
        <a:custGeom>
          <a:avLst/>
          <a:gdLst/>
          <a:ahLst/>
          <a:cxnLst/>
          <a:rect l="0" t="0" r="0" b="0"/>
          <a:pathLst>
            <a:path>
              <a:moveTo>
                <a:pt x="0" y="0"/>
              </a:moveTo>
              <a:lnTo>
                <a:pt x="0" y="1404706"/>
              </a:lnTo>
              <a:lnTo>
                <a:pt x="639767" y="1404706"/>
              </a:lnTo>
            </a:path>
          </a:pathLst>
        </a:custGeom>
        <a:noFill/>
        <a:ln w="2222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AA168F-6E10-4684-9152-D366599E4379}">
      <dsp:nvSpPr>
        <dsp:cNvPr id="0" name=""/>
        <dsp:cNvSpPr/>
      </dsp:nvSpPr>
      <dsp:spPr>
        <a:xfrm>
          <a:off x="967456" y="1684332"/>
          <a:ext cx="639767" cy="417239"/>
        </a:xfrm>
        <a:custGeom>
          <a:avLst/>
          <a:gdLst/>
          <a:ahLst/>
          <a:cxnLst/>
          <a:rect l="0" t="0" r="0" b="0"/>
          <a:pathLst>
            <a:path>
              <a:moveTo>
                <a:pt x="0" y="0"/>
              </a:moveTo>
              <a:lnTo>
                <a:pt x="0" y="417239"/>
              </a:lnTo>
              <a:lnTo>
                <a:pt x="639767" y="417239"/>
              </a:lnTo>
            </a:path>
          </a:pathLst>
        </a:custGeom>
        <a:noFill/>
        <a:ln w="2222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6FF471-EEBA-4654-B30B-AC7C4B2B5E42}">
      <dsp:nvSpPr>
        <dsp:cNvPr id="0" name=""/>
        <dsp:cNvSpPr/>
      </dsp:nvSpPr>
      <dsp:spPr>
        <a:xfrm>
          <a:off x="967456" y="696865"/>
          <a:ext cx="2134876" cy="292067"/>
        </a:xfrm>
        <a:custGeom>
          <a:avLst/>
          <a:gdLst/>
          <a:ahLst/>
          <a:cxnLst/>
          <a:rect l="0" t="0" r="0" b="0"/>
          <a:pathLst>
            <a:path>
              <a:moveTo>
                <a:pt x="2134876" y="0"/>
              </a:moveTo>
              <a:lnTo>
                <a:pt x="2134876" y="146033"/>
              </a:lnTo>
              <a:lnTo>
                <a:pt x="0" y="146033"/>
              </a:lnTo>
              <a:lnTo>
                <a:pt x="0" y="292067"/>
              </a:lnTo>
            </a:path>
          </a:pathLst>
        </a:cu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F4A74C-95F4-4EF6-8BE0-397F7FE2CE01}">
      <dsp:nvSpPr>
        <dsp:cNvPr id="0" name=""/>
        <dsp:cNvSpPr/>
      </dsp:nvSpPr>
      <dsp:spPr>
        <a:xfrm>
          <a:off x="1558619" y="1465"/>
          <a:ext cx="3087427"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A56D4E-D762-404E-8540-F13D3B0E68ED}">
      <dsp:nvSpPr>
        <dsp:cNvPr id="0" name=""/>
        <dsp:cNvSpPr/>
      </dsp:nvSpPr>
      <dsp:spPr>
        <a:xfrm>
          <a:off x="1558619" y="1465"/>
          <a:ext cx="3087427"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04C8A1-4438-409C-905C-E43458478C90}">
      <dsp:nvSpPr>
        <dsp:cNvPr id="0" name=""/>
        <dsp:cNvSpPr/>
      </dsp:nvSpPr>
      <dsp:spPr>
        <a:xfrm>
          <a:off x="14905" y="126637"/>
          <a:ext cx="6174854"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GB" sz="1600" b="1" kern="1200" dirty="0">
              <a:latin typeface="Verdana" pitchFamily="34" charset="0"/>
              <a:ea typeface="Verdana" pitchFamily="34" charset="0"/>
            </a:rPr>
            <a:t>Return in response to Section 148 notice</a:t>
          </a:r>
        </a:p>
      </dsp:txBody>
      <dsp:txXfrm>
        <a:off x="14905" y="126637"/>
        <a:ext cx="6174854" cy="445055"/>
      </dsp:txXfrm>
    </dsp:sp>
    <dsp:sp modelId="{3346E5A8-52F3-41F0-A1F1-C065DCB694F3}">
      <dsp:nvSpPr>
        <dsp:cNvPr id="0" name=""/>
        <dsp:cNvSpPr/>
      </dsp:nvSpPr>
      <dsp:spPr>
        <a:xfrm>
          <a:off x="619757" y="988933"/>
          <a:ext cx="695399" cy="695399"/>
        </a:xfrm>
        <a:prstGeom prst="arc">
          <a:avLst>
            <a:gd name="adj1" fmla="val 13200000"/>
            <a:gd name="adj2" fmla="val 19200000"/>
          </a:avLst>
        </a:prstGeom>
        <a:solidFill>
          <a:schemeClr val="accent1">
            <a:lumMod val="60000"/>
            <a:lumOff val="40000"/>
          </a:schemeClr>
        </a:solid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85CC02-E6D8-4A4E-B9F2-CF4D126EB5AE}">
      <dsp:nvSpPr>
        <dsp:cNvPr id="0" name=""/>
        <dsp:cNvSpPr/>
      </dsp:nvSpPr>
      <dsp:spPr>
        <a:xfrm>
          <a:off x="619757" y="988933"/>
          <a:ext cx="695399" cy="695399"/>
        </a:xfrm>
        <a:prstGeom prst="arc">
          <a:avLst>
            <a:gd name="adj1" fmla="val 2400000"/>
            <a:gd name="adj2" fmla="val 8400000"/>
          </a:avLst>
        </a:prstGeom>
        <a:solidFill>
          <a:schemeClr val="accent1">
            <a:lumMod val="60000"/>
            <a:lumOff val="40000"/>
          </a:schemeClr>
        </a:solid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B91041-0AE0-466C-928B-BE7719C36F1D}">
      <dsp:nvSpPr>
        <dsp:cNvPr id="0" name=""/>
        <dsp:cNvSpPr/>
      </dsp:nvSpPr>
      <dsp:spPr>
        <a:xfrm>
          <a:off x="272057" y="1114105"/>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Surrender deduction</a:t>
          </a:r>
        </a:p>
      </dsp:txBody>
      <dsp:txXfrm>
        <a:off x="272057" y="1114105"/>
        <a:ext cx="1390798" cy="445055"/>
      </dsp:txXfrm>
    </dsp:sp>
    <dsp:sp modelId="{1E370860-D6AC-482E-B104-4493CB2D164F}">
      <dsp:nvSpPr>
        <dsp:cNvPr id="0" name=""/>
        <dsp:cNvSpPr/>
      </dsp:nvSpPr>
      <dsp:spPr>
        <a:xfrm>
          <a:off x="1523776" y="1976400"/>
          <a:ext cx="695399"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7C087D-4114-4B1C-B1A6-3D06C7BA8C19}">
      <dsp:nvSpPr>
        <dsp:cNvPr id="0" name=""/>
        <dsp:cNvSpPr/>
      </dsp:nvSpPr>
      <dsp:spPr>
        <a:xfrm>
          <a:off x="1523776" y="1976400"/>
          <a:ext cx="695399"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259284-84DE-4D4C-B1EA-68C077CDA242}">
      <dsp:nvSpPr>
        <dsp:cNvPr id="0" name=""/>
        <dsp:cNvSpPr/>
      </dsp:nvSpPr>
      <dsp:spPr>
        <a:xfrm>
          <a:off x="1176076" y="2101572"/>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Tax 30%</a:t>
          </a:r>
        </a:p>
      </dsp:txBody>
      <dsp:txXfrm>
        <a:off x="1176076" y="2101572"/>
        <a:ext cx="1390798" cy="445055"/>
      </dsp:txXfrm>
    </dsp:sp>
    <dsp:sp modelId="{2AABC4D0-60C5-441F-95A2-680343159170}">
      <dsp:nvSpPr>
        <dsp:cNvPr id="0" name=""/>
        <dsp:cNvSpPr/>
      </dsp:nvSpPr>
      <dsp:spPr>
        <a:xfrm>
          <a:off x="1523776" y="2963867"/>
          <a:ext cx="695399"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DBCB59-630F-46BF-9EF4-55025832CAFC}">
      <dsp:nvSpPr>
        <dsp:cNvPr id="0" name=""/>
        <dsp:cNvSpPr/>
      </dsp:nvSpPr>
      <dsp:spPr>
        <a:xfrm>
          <a:off x="1523776" y="2963867"/>
          <a:ext cx="695399"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61EC12-3783-44F1-AA2E-7E065BE6109B}">
      <dsp:nvSpPr>
        <dsp:cNvPr id="0" name=""/>
        <dsp:cNvSpPr/>
      </dsp:nvSpPr>
      <dsp:spPr>
        <a:xfrm>
          <a:off x="1176076" y="3089039"/>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Interest @ 1% per month for 50 months</a:t>
          </a:r>
        </a:p>
      </dsp:txBody>
      <dsp:txXfrm>
        <a:off x="1176076" y="3089039"/>
        <a:ext cx="1390798" cy="445055"/>
      </dsp:txXfrm>
    </dsp:sp>
    <dsp:sp modelId="{E2148FDD-BEA6-4641-9261-38D73B2D6528}">
      <dsp:nvSpPr>
        <dsp:cNvPr id="0" name=""/>
        <dsp:cNvSpPr/>
      </dsp:nvSpPr>
      <dsp:spPr>
        <a:xfrm>
          <a:off x="1523776" y="3951334"/>
          <a:ext cx="695399"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D05A7C-9FB9-4F83-AADD-B3F1A26C5400}">
      <dsp:nvSpPr>
        <dsp:cNvPr id="0" name=""/>
        <dsp:cNvSpPr/>
      </dsp:nvSpPr>
      <dsp:spPr>
        <a:xfrm>
          <a:off x="1523776" y="3951334"/>
          <a:ext cx="695399"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84480A-0679-46C0-83E0-4E3255C036E7}">
      <dsp:nvSpPr>
        <dsp:cNvPr id="0" name=""/>
        <dsp:cNvSpPr/>
      </dsp:nvSpPr>
      <dsp:spPr>
        <a:xfrm>
          <a:off x="1176076" y="4076506"/>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Penalty for misreporting @ 200% of tax</a:t>
          </a:r>
        </a:p>
      </dsp:txBody>
      <dsp:txXfrm>
        <a:off x="1176076" y="4076506"/>
        <a:ext cx="1390798" cy="445055"/>
      </dsp:txXfrm>
    </dsp:sp>
    <dsp:sp modelId="{AC7E2DDA-AB16-490D-8863-6C209DF8F77B}">
      <dsp:nvSpPr>
        <dsp:cNvPr id="0" name=""/>
        <dsp:cNvSpPr/>
      </dsp:nvSpPr>
      <dsp:spPr>
        <a:xfrm>
          <a:off x="4889509" y="988933"/>
          <a:ext cx="695399" cy="695399"/>
        </a:xfrm>
        <a:prstGeom prst="arc">
          <a:avLst>
            <a:gd name="adj1" fmla="val 13200000"/>
            <a:gd name="adj2" fmla="val 19200000"/>
          </a:avLst>
        </a:prstGeom>
        <a:solidFill>
          <a:srgbClr val="92D050"/>
        </a:solid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0CAE7B-3D7B-4366-AC81-9D8D45C9F38A}">
      <dsp:nvSpPr>
        <dsp:cNvPr id="0" name=""/>
        <dsp:cNvSpPr/>
      </dsp:nvSpPr>
      <dsp:spPr>
        <a:xfrm>
          <a:off x="4889509" y="988933"/>
          <a:ext cx="695399" cy="695399"/>
        </a:xfrm>
        <a:prstGeom prst="arc">
          <a:avLst>
            <a:gd name="adj1" fmla="val 2400000"/>
            <a:gd name="adj2" fmla="val 8400000"/>
          </a:avLst>
        </a:prstGeom>
        <a:solidFill>
          <a:srgbClr val="92D050"/>
        </a:solid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89E6C4-B59B-49D8-AA45-DA1E50E8AB2B}">
      <dsp:nvSpPr>
        <dsp:cNvPr id="0" name=""/>
        <dsp:cNvSpPr/>
      </dsp:nvSpPr>
      <dsp:spPr>
        <a:xfrm>
          <a:off x="4541809" y="1114105"/>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Claim</a:t>
          </a:r>
        </a:p>
      </dsp:txBody>
      <dsp:txXfrm>
        <a:off x="4541809" y="1114105"/>
        <a:ext cx="1390798" cy="445055"/>
      </dsp:txXfrm>
    </dsp:sp>
    <dsp:sp modelId="{840FCF88-AD25-4846-818E-FC896A06E9B0}">
      <dsp:nvSpPr>
        <dsp:cNvPr id="0" name=""/>
        <dsp:cNvSpPr/>
      </dsp:nvSpPr>
      <dsp:spPr>
        <a:xfrm>
          <a:off x="3206642" y="1976400"/>
          <a:ext cx="695399"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2BFD99-A0A2-43A0-9419-662E8DB07CCA}">
      <dsp:nvSpPr>
        <dsp:cNvPr id="0" name=""/>
        <dsp:cNvSpPr/>
      </dsp:nvSpPr>
      <dsp:spPr>
        <a:xfrm>
          <a:off x="3206642" y="1976400"/>
          <a:ext cx="695399"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565B4E-5AAE-441F-86FC-58A8D753976E}">
      <dsp:nvSpPr>
        <dsp:cNvPr id="0" name=""/>
        <dsp:cNvSpPr/>
      </dsp:nvSpPr>
      <dsp:spPr>
        <a:xfrm>
          <a:off x="2858943" y="2101572"/>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Tax 30%</a:t>
          </a:r>
        </a:p>
      </dsp:txBody>
      <dsp:txXfrm>
        <a:off x="2858943" y="2101572"/>
        <a:ext cx="1390798" cy="445055"/>
      </dsp:txXfrm>
    </dsp:sp>
    <dsp:sp modelId="{B93BBEC7-7BFA-4C42-A7A6-09C013064CA5}">
      <dsp:nvSpPr>
        <dsp:cNvPr id="0" name=""/>
        <dsp:cNvSpPr/>
      </dsp:nvSpPr>
      <dsp:spPr>
        <a:xfrm>
          <a:off x="4889509" y="1976400"/>
          <a:ext cx="695399"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5EF0D7-861C-421D-8546-0C35ACB0CB91}">
      <dsp:nvSpPr>
        <dsp:cNvPr id="0" name=""/>
        <dsp:cNvSpPr/>
      </dsp:nvSpPr>
      <dsp:spPr>
        <a:xfrm>
          <a:off x="4889509" y="1976400"/>
          <a:ext cx="695399"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A4F299-9509-4411-9AFB-6E2B9C13202C}">
      <dsp:nvSpPr>
        <dsp:cNvPr id="0" name=""/>
        <dsp:cNvSpPr/>
      </dsp:nvSpPr>
      <dsp:spPr>
        <a:xfrm>
          <a:off x="4541809" y="2101572"/>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Interest 1% for 50 months</a:t>
          </a:r>
        </a:p>
      </dsp:txBody>
      <dsp:txXfrm>
        <a:off x="4541809" y="2101572"/>
        <a:ext cx="1390798" cy="445055"/>
      </dsp:txXfrm>
    </dsp:sp>
    <dsp:sp modelId="{9A441A32-1900-4527-B8D0-BE22DF21BDA4}">
      <dsp:nvSpPr>
        <dsp:cNvPr id="0" name=""/>
        <dsp:cNvSpPr/>
      </dsp:nvSpPr>
      <dsp:spPr>
        <a:xfrm>
          <a:off x="6572376" y="1976400"/>
          <a:ext cx="695399"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00E823-5004-4E96-BF45-AF2EFDF9DBF6}">
      <dsp:nvSpPr>
        <dsp:cNvPr id="0" name=""/>
        <dsp:cNvSpPr/>
      </dsp:nvSpPr>
      <dsp:spPr>
        <a:xfrm>
          <a:off x="6572376" y="1976400"/>
          <a:ext cx="695399"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F42A80-DA37-4F62-A472-E341BE104D25}">
      <dsp:nvSpPr>
        <dsp:cNvPr id="0" name=""/>
        <dsp:cNvSpPr/>
      </dsp:nvSpPr>
      <dsp:spPr>
        <a:xfrm>
          <a:off x="6224676" y="2101572"/>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latin typeface="Verdana" pitchFamily="34" charset="0"/>
              <a:ea typeface="Verdana" pitchFamily="34" charset="0"/>
            </a:rPr>
            <a:t>File appeal (No penalty till appeal)</a:t>
          </a:r>
        </a:p>
      </dsp:txBody>
      <dsp:txXfrm>
        <a:off x="6224676" y="2101572"/>
        <a:ext cx="1390798" cy="445055"/>
      </dsp:txXfrm>
    </dsp:sp>
    <dsp:sp modelId="{B5D1B0F9-DDAA-4694-8859-E24044223D7E}">
      <dsp:nvSpPr>
        <dsp:cNvPr id="0" name=""/>
        <dsp:cNvSpPr/>
      </dsp:nvSpPr>
      <dsp:spPr>
        <a:xfrm>
          <a:off x="7476395" y="2963867"/>
          <a:ext cx="695399" cy="695399"/>
        </a:xfrm>
        <a:prstGeom prst="arc">
          <a:avLst>
            <a:gd name="adj1" fmla="val 13200000"/>
            <a:gd name="adj2" fmla="val 192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6135C0-6944-48E6-8AE6-40A820BF82C7}">
      <dsp:nvSpPr>
        <dsp:cNvPr id="0" name=""/>
        <dsp:cNvSpPr/>
      </dsp:nvSpPr>
      <dsp:spPr>
        <a:xfrm>
          <a:off x="7476395" y="2963867"/>
          <a:ext cx="695399" cy="695399"/>
        </a:xfrm>
        <a:prstGeom prst="arc">
          <a:avLst>
            <a:gd name="adj1" fmla="val 2400000"/>
            <a:gd name="adj2" fmla="val 8400000"/>
          </a:avLst>
        </a:prstGeom>
        <a:noFill/>
        <a:ln w="222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853E63-F388-4ECE-893F-0304F1D14821}">
      <dsp:nvSpPr>
        <dsp:cNvPr id="0" name=""/>
        <dsp:cNvSpPr/>
      </dsp:nvSpPr>
      <dsp:spPr>
        <a:xfrm>
          <a:off x="7128695" y="3089039"/>
          <a:ext cx="1390798" cy="445055"/>
        </a:xfrm>
        <a:prstGeom prst="rect">
          <a:avLst/>
        </a:prstGeom>
        <a:noFill/>
        <a:ln w="222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1" kern="1200" dirty="0">
              <a:solidFill>
                <a:srgbClr val="0070C0"/>
              </a:solidFill>
              <a:latin typeface="Verdana" pitchFamily="34" charset="0"/>
              <a:ea typeface="Verdana" pitchFamily="34" charset="0"/>
            </a:rPr>
            <a:t>Penalty only after decision of appeal</a:t>
          </a:r>
        </a:p>
      </dsp:txBody>
      <dsp:txXfrm>
        <a:off x="7128695" y="3089039"/>
        <a:ext cx="1390798" cy="4450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3248C-F7F0-46E7-94DF-60B8E2E6A88F}">
      <dsp:nvSpPr>
        <dsp:cNvPr id="0" name=""/>
        <dsp:cNvSpPr/>
      </dsp:nvSpPr>
      <dsp:spPr>
        <a:xfrm>
          <a:off x="4880402" y="2850691"/>
          <a:ext cx="443400" cy="91440"/>
        </a:xfrm>
        <a:custGeom>
          <a:avLst/>
          <a:gdLst/>
          <a:ahLst/>
          <a:cxnLst/>
          <a:rect l="0" t="0" r="0" b="0"/>
          <a:pathLst>
            <a:path>
              <a:moveTo>
                <a:pt x="0" y="45720"/>
              </a:moveTo>
              <a:lnTo>
                <a:pt x="443400" y="45720"/>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2EF2D5-C502-4A6D-8708-96C0E254AB6E}">
      <dsp:nvSpPr>
        <dsp:cNvPr id="0" name=""/>
        <dsp:cNvSpPr/>
      </dsp:nvSpPr>
      <dsp:spPr>
        <a:xfrm>
          <a:off x="2219997" y="2181427"/>
          <a:ext cx="443400" cy="714983"/>
        </a:xfrm>
        <a:custGeom>
          <a:avLst/>
          <a:gdLst/>
          <a:ahLst/>
          <a:cxnLst/>
          <a:rect l="0" t="0" r="0" b="0"/>
          <a:pathLst>
            <a:path>
              <a:moveTo>
                <a:pt x="0" y="0"/>
              </a:moveTo>
              <a:lnTo>
                <a:pt x="221700" y="0"/>
              </a:lnTo>
              <a:lnTo>
                <a:pt x="221700" y="714983"/>
              </a:lnTo>
              <a:lnTo>
                <a:pt x="443400" y="714983"/>
              </a:lnTo>
            </a:path>
          </a:pathLst>
        </a:custGeom>
        <a:noFill/>
        <a:ln w="222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CEA74E-B99D-4422-9B11-B136BD21C77B}">
      <dsp:nvSpPr>
        <dsp:cNvPr id="0" name=""/>
        <dsp:cNvSpPr/>
      </dsp:nvSpPr>
      <dsp:spPr>
        <a:xfrm>
          <a:off x="4880402" y="1466444"/>
          <a:ext cx="443400" cy="476655"/>
        </a:xfrm>
        <a:custGeom>
          <a:avLst/>
          <a:gdLst/>
          <a:ahLst/>
          <a:cxnLst/>
          <a:rect l="0" t="0" r="0" b="0"/>
          <a:pathLst>
            <a:path>
              <a:moveTo>
                <a:pt x="0" y="0"/>
              </a:moveTo>
              <a:lnTo>
                <a:pt x="221700" y="0"/>
              </a:lnTo>
              <a:lnTo>
                <a:pt x="221700" y="476655"/>
              </a:lnTo>
              <a:lnTo>
                <a:pt x="443400" y="476655"/>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DE0A71-FE22-4ABD-BD6D-AB6BF4767385}">
      <dsp:nvSpPr>
        <dsp:cNvPr id="0" name=""/>
        <dsp:cNvSpPr/>
      </dsp:nvSpPr>
      <dsp:spPr>
        <a:xfrm>
          <a:off x="4880402" y="989788"/>
          <a:ext cx="443400" cy="476655"/>
        </a:xfrm>
        <a:custGeom>
          <a:avLst/>
          <a:gdLst/>
          <a:ahLst/>
          <a:cxnLst/>
          <a:rect l="0" t="0" r="0" b="0"/>
          <a:pathLst>
            <a:path>
              <a:moveTo>
                <a:pt x="0" y="476655"/>
              </a:moveTo>
              <a:lnTo>
                <a:pt x="221700" y="476655"/>
              </a:lnTo>
              <a:lnTo>
                <a:pt x="221700" y="0"/>
              </a:lnTo>
              <a:lnTo>
                <a:pt x="443400" y="0"/>
              </a:lnTo>
            </a:path>
          </a:pathLst>
        </a:custGeom>
        <a:noFill/>
        <a:ln w="2222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631084-4AD0-4969-8D73-643ABD6E8BB8}">
      <dsp:nvSpPr>
        <dsp:cNvPr id="0" name=""/>
        <dsp:cNvSpPr/>
      </dsp:nvSpPr>
      <dsp:spPr>
        <a:xfrm>
          <a:off x="2219997" y="1466444"/>
          <a:ext cx="443400" cy="714983"/>
        </a:xfrm>
        <a:custGeom>
          <a:avLst/>
          <a:gdLst/>
          <a:ahLst/>
          <a:cxnLst/>
          <a:rect l="0" t="0" r="0" b="0"/>
          <a:pathLst>
            <a:path>
              <a:moveTo>
                <a:pt x="0" y="714983"/>
              </a:moveTo>
              <a:lnTo>
                <a:pt x="221700" y="714983"/>
              </a:lnTo>
              <a:lnTo>
                <a:pt x="221700" y="0"/>
              </a:lnTo>
              <a:lnTo>
                <a:pt x="443400" y="0"/>
              </a:lnTo>
            </a:path>
          </a:pathLst>
        </a:custGeom>
        <a:noFill/>
        <a:ln w="222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514845-FBCF-4B79-9E75-EE3B2453C1E0}">
      <dsp:nvSpPr>
        <dsp:cNvPr id="0" name=""/>
        <dsp:cNvSpPr/>
      </dsp:nvSpPr>
      <dsp:spPr>
        <a:xfrm>
          <a:off x="2992" y="1843334"/>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Charge</a:t>
          </a:r>
        </a:p>
      </dsp:txBody>
      <dsp:txXfrm>
        <a:off x="2992" y="1843334"/>
        <a:ext cx="2217004" cy="676186"/>
      </dsp:txXfrm>
    </dsp:sp>
    <dsp:sp modelId="{452460FC-B97D-4358-9E19-0B2793880B21}">
      <dsp:nvSpPr>
        <dsp:cNvPr id="0" name=""/>
        <dsp:cNvSpPr/>
      </dsp:nvSpPr>
      <dsp:spPr>
        <a:xfrm>
          <a:off x="2663397" y="1128350"/>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Underreporting</a:t>
          </a:r>
        </a:p>
      </dsp:txBody>
      <dsp:txXfrm>
        <a:off x="2663397" y="1128350"/>
        <a:ext cx="2217004" cy="676186"/>
      </dsp:txXfrm>
    </dsp:sp>
    <dsp:sp modelId="{2A5554F7-74CF-4AAB-910E-B3CA8C7F7405}">
      <dsp:nvSpPr>
        <dsp:cNvPr id="0" name=""/>
        <dsp:cNvSpPr/>
      </dsp:nvSpPr>
      <dsp:spPr>
        <a:xfrm>
          <a:off x="5323802" y="651695"/>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File for immunity</a:t>
          </a:r>
        </a:p>
      </dsp:txBody>
      <dsp:txXfrm>
        <a:off x="5323802" y="651695"/>
        <a:ext cx="2217004" cy="676186"/>
      </dsp:txXfrm>
    </dsp:sp>
    <dsp:sp modelId="{71EA3BDF-6DBD-49B4-AEA6-4A01E62D0984}">
      <dsp:nvSpPr>
        <dsp:cNvPr id="0" name=""/>
        <dsp:cNvSpPr/>
      </dsp:nvSpPr>
      <dsp:spPr>
        <a:xfrm>
          <a:off x="5323802" y="1605006"/>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Form 68</a:t>
          </a:r>
        </a:p>
      </dsp:txBody>
      <dsp:txXfrm>
        <a:off x="5323802" y="1605006"/>
        <a:ext cx="2217004" cy="676186"/>
      </dsp:txXfrm>
    </dsp:sp>
    <dsp:sp modelId="{C1551923-2DB2-4A39-860E-1C2C36C28873}">
      <dsp:nvSpPr>
        <dsp:cNvPr id="0" name=""/>
        <dsp:cNvSpPr/>
      </dsp:nvSpPr>
      <dsp:spPr>
        <a:xfrm>
          <a:off x="2663397" y="2558318"/>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solidFill>
                <a:srgbClr val="FF0000"/>
              </a:solidFill>
            </a:rPr>
            <a:t>Misreporting</a:t>
          </a:r>
        </a:p>
      </dsp:txBody>
      <dsp:txXfrm>
        <a:off x="2663397" y="2558318"/>
        <a:ext cx="2217004" cy="676186"/>
      </dsp:txXfrm>
    </dsp:sp>
    <dsp:sp modelId="{957A4EDB-0A00-4DD4-8A45-39B563069614}">
      <dsp:nvSpPr>
        <dsp:cNvPr id="0" name=""/>
        <dsp:cNvSpPr/>
      </dsp:nvSpPr>
      <dsp:spPr>
        <a:xfrm>
          <a:off x="5323802" y="2558318"/>
          <a:ext cx="2217004" cy="676186"/>
        </a:xfrm>
        <a:prstGeom prst="rect">
          <a:avLst/>
        </a:prstGeom>
        <a:solidFill>
          <a:schemeClr val="lt1">
            <a:hueOff val="0"/>
            <a:satOff val="0"/>
            <a:lumOff val="0"/>
            <a:alphaOff val="0"/>
          </a:schemeClr>
        </a:solidFill>
        <a:ln w="222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solidFill>
                <a:srgbClr val="FF0000"/>
              </a:solidFill>
            </a:rPr>
            <a:t>contest</a:t>
          </a:r>
        </a:p>
      </dsp:txBody>
      <dsp:txXfrm>
        <a:off x="5323802" y="2558318"/>
        <a:ext cx="2217004" cy="6761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88FBE0E5-1DC5-4BAC-9C56-E7B6B1E9EC49}" type="datetimeFigureOut">
              <a:rPr lang="en-GB" smtClean="0"/>
              <a:t>11/07/2023</a:t>
            </a:fld>
            <a:endParaRPr lang="en-GB"/>
          </a:p>
        </p:txBody>
      </p:sp>
      <p:sp>
        <p:nvSpPr>
          <p:cNvPr id="4" name="Slide Image Placehold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en-GB"/>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7176B757-F9B1-4AB8-A397-3833535FEA63}" type="slidenum">
              <a:rPr lang="en-GB" smtClean="0"/>
              <a:t>‹#›</a:t>
            </a:fld>
            <a:endParaRPr lang="en-GB"/>
          </a:p>
        </p:txBody>
      </p:sp>
    </p:spTree>
    <p:extLst>
      <p:ext uri="{BB962C8B-B14F-4D97-AF65-F5344CB8AC3E}">
        <p14:creationId xmlns:p14="http://schemas.microsoft.com/office/powerpoint/2010/main" val="1972067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5EFCE3-0BEA-4569-AB5F-8EC7FD7413B3}" type="datetime1">
              <a:rPr lang="en-US" smtClean="0"/>
              <a:t>7/11/2023</a:t>
            </a:fld>
            <a:endParaRPr lang="en-US"/>
          </a:p>
        </p:txBody>
      </p:sp>
      <p:sp>
        <p:nvSpPr>
          <p:cNvPr id="5" name="Footer Placeholder 4"/>
          <p:cNvSpPr>
            <a:spLocks noGrp="1"/>
          </p:cNvSpPr>
          <p:nvPr>
            <p:ph type="ftr" sz="quarter" idx="11"/>
          </p:nvPr>
        </p:nvSpPr>
        <p:spPr>
          <a:xfrm>
            <a:off x="761999" y="6208776"/>
            <a:ext cx="7467601" cy="365125"/>
          </a:xfrm>
          <a:prstGeom prst="rect">
            <a:avLst/>
          </a:prstGeom>
        </p:spPr>
        <p:txBody>
          <a:bodyPr/>
          <a:lstStyle>
            <a:lvl1pPr>
              <a:defRPr sz="1200" b="1">
                <a:latin typeface="Verdana" pitchFamily="34" charset="0"/>
                <a:ea typeface="Verdana" pitchFamily="34" charset="0"/>
              </a:defRPr>
            </a:lvl1pPr>
          </a:lstStyle>
          <a:p>
            <a:r>
              <a:rPr lang="en-US" dirty="0"/>
              <a:t>| CA </a:t>
            </a:r>
            <a:r>
              <a:rPr lang="en-US" dirty="0" err="1"/>
              <a:t>Pankaj</a:t>
            </a:r>
            <a:r>
              <a:rPr lang="en-US" dirty="0"/>
              <a:t> Shah | 969 189 3040 | pankajgshah@gmail.com | Indore |</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80C129-3E49-4F70-90BA-068CAC9BF6FE}" type="datetime1">
              <a:rPr lang="en-US" smtClean="0"/>
              <a:t>7/11/2023</a:t>
            </a:fld>
            <a:endParaRPr lang="en-US"/>
          </a:p>
        </p:txBody>
      </p:sp>
      <p:sp>
        <p:nvSpPr>
          <p:cNvPr id="5" name="Footer Placeholder 4"/>
          <p:cNvSpPr>
            <a:spLocks noGrp="1"/>
          </p:cNvSpPr>
          <p:nvPr>
            <p:ph type="ftr" sz="quarter" idx="11"/>
          </p:nvPr>
        </p:nvSpPr>
        <p:spPr>
          <a:xfrm>
            <a:off x="761999" y="6208776"/>
            <a:ext cx="6858001" cy="365125"/>
          </a:xfrm>
          <a:prstGeom prst="rect">
            <a:avLst/>
          </a:prstGeom>
        </p:spPr>
        <p:txBody>
          <a:bodyPr/>
          <a:lstStyle/>
          <a:p>
            <a:r>
              <a:rPr lang="en-US" dirty="0"/>
              <a:t>| CA </a:t>
            </a:r>
            <a:r>
              <a:rPr lang="en-US" dirty="0" err="1"/>
              <a:t>Pankaj</a:t>
            </a:r>
            <a:r>
              <a:rPr lang="en-US" dirty="0"/>
              <a:t> Shah | 969 189 3040 | pankajgshah@gmail.com | Indore |</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6C5865-AA30-4772-8080-C063EC9493B8}" type="datetime1">
              <a:rPr lang="en-US" smtClean="0"/>
              <a:t>7/11/2023</a:t>
            </a:fld>
            <a:endParaRPr lang="en-US"/>
          </a:p>
        </p:txBody>
      </p:sp>
      <p:sp>
        <p:nvSpPr>
          <p:cNvPr id="5" name="Footer Placeholder 4"/>
          <p:cNvSpPr>
            <a:spLocks noGrp="1"/>
          </p:cNvSpPr>
          <p:nvPr>
            <p:ph type="ftr" sz="quarter" idx="11"/>
          </p:nvPr>
        </p:nvSpPr>
        <p:spPr>
          <a:xfrm>
            <a:off x="761999" y="6208776"/>
            <a:ext cx="7315201" cy="365125"/>
          </a:xfrm>
          <a:prstGeom prst="rect">
            <a:avLst/>
          </a:prstGeom>
        </p:spPr>
        <p:txBody>
          <a:bodyPr/>
          <a:lstStyle/>
          <a:p>
            <a:r>
              <a:rPr lang="en-US" dirty="0"/>
              <a:t>| CA </a:t>
            </a:r>
            <a:r>
              <a:rPr lang="en-US" dirty="0" err="1"/>
              <a:t>Pankaj</a:t>
            </a:r>
            <a:r>
              <a:rPr lang="en-US" dirty="0"/>
              <a:t> Shah | 969 189 3040 | pankajgshah@gmail.com | Indore |</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8CF442-F73E-403A-AF6D-88962CDD8F87}" type="datetime1">
              <a:rPr lang="en-US" smtClean="0"/>
              <a:t>7/11/2023</a:t>
            </a:fld>
            <a:endParaRPr lang="en-US"/>
          </a:p>
        </p:txBody>
      </p:sp>
      <p:sp>
        <p:nvSpPr>
          <p:cNvPr id="5" name="Footer Placeholder 4"/>
          <p:cNvSpPr>
            <a:spLocks noGrp="1"/>
          </p:cNvSpPr>
          <p:nvPr>
            <p:ph type="ftr" sz="quarter" idx="11"/>
          </p:nvPr>
        </p:nvSpPr>
        <p:spPr>
          <a:xfrm>
            <a:off x="761999" y="6208776"/>
            <a:ext cx="6781801" cy="365125"/>
          </a:xfrm>
          <a:prstGeom prst="rect">
            <a:avLst/>
          </a:prstGeom>
        </p:spPr>
        <p:txBody>
          <a:bodyPr/>
          <a:lstStyle/>
          <a:p>
            <a:r>
              <a:rPr lang="en-US"/>
              <a:t>| CA Pankaj Shah | 969 189 3040 | pankajgshah@gmail.com | Indore |</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5CCED3-F4EA-406D-89FB-8F34B30928CF}" type="datetime1">
              <a:rPr lang="en-US" smtClean="0"/>
              <a:t>7/11/2023</a:t>
            </a:fld>
            <a:endParaRPr lang="en-US"/>
          </a:p>
        </p:txBody>
      </p:sp>
      <p:sp>
        <p:nvSpPr>
          <p:cNvPr id="5" name="Footer Placeholder 4"/>
          <p:cNvSpPr>
            <a:spLocks noGrp="1"/>
          </p:cNvSpPr>
          <p:nvPr>
            <p:ph type="ftr" sz="quarter" idx="11"/>
          </p:nvPr>
        </p:nvSpPr>
        <p:spPr>
          <a:xfrm>
            <a:off x="761999" y="6208776"/>
            <a:ext cx="7315201" cy="365125"/>
          </a:xfrm>
          <a:prstGeom prst="rect">
            <a:avLst/>
          </a:prstGeom>
        </p:spPr>
        <p:txBody>
          <a:bodyPr/>
          <a:lstStyle/>
          <a:p>
            <a:r>
              <a:rPr lang="en-US" dirty="0"/>
              <a:t>| CA </a:t>
            </a:r>
            <a:r>
              <a:rPr lang="en-US" dirty="0" err="1"/>
              <a:t>Pankaj</a:t>
            </a:r>
            <a:r>
              <a:rPr lang="en-US" dirty="0"/>
              <a:t> Shah | 969 189 3040 | pankajgshah@gmail.com | Indore |</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CA6E76-C22D-42FC-AFF6-C8DDF57898DE}" type="datetime1">
              <a:rPr lang="en-US" smtClean="0"/>
              <a:t>7/11/2023</a:t>
            </a:fld>
            <a:endParaRPr lang="en-US"/>
          </a:p>
        </p:txBody>
      </p:sp>
      <p:sp>
        <p:nvSpPr>
          <p:cNvPr id="6" name="Footer Placeholder 5"/>
          <p:cNvSpPr>
            <a:spLocks noGrp="1"/>
          </p:cNvSpPr>
          <p:nvPr>
            <p:ph type="ftr" sz="quarter" idx="11"/>
          </p:nvPr>
        </p:nvSpPr>
        <p:spPr>
          <a:xfrm>
            <a:off x="761999" y="6208776"/>
            <a:ext cx="6781801" cy="365125"/>
          </a:xfrm>
          <a:prstGeom prst="rect">
            <a:avLst/>
          </a:prstGeom>
        </p:spPr>
        <p:txBody>
          <a:bodyPr/>
          <a:lstStyle/>
          <a:p>
            <a:r>
              <a:rPr lang="en-US" dirty="0"/>
              <a:t>| CA </a:t>
            </a:r>
            <a:r>
              <a:rPr lang="en-US" dirty="0" err="1"/>
              <a:t>Pankaj</a:t>
            </a:r>
            <a:r>
              <a:rPr lang="en-US" dirty="0"/>
              <a:t> Shah | 969 189 3040 | pankajgshah@gmail.com | Indore |</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2730FBF-3F5E-4BA1-BEB6-58D1D717986A}" type="datetime1">
              <a:rPr lang="en-US" smtClean="0"/>
              <a:t>7/11/2023</a:t>
            </a:fld>
            <a:endParaRPr lang="en-US"/>
          </a:p>
        </p:txBody>
      </p:sp>
      <p:sp>
        <p:nvSpPr>
          <p:cNvPr id="8" name="Footer Placeholder 7"/>
          <p:cNvSpPr>
            <a:spLocks noGrp="1"/>
          </p:cNvSpPr>
          <p:nvPr>
            <p:ph type="ftr" sz="quarter" idx="11"/>
          </p:nvPr>
        </p:nvSpPr>
        <p:spPr>
          <a:xfrm>
            <a:off x="761999" y="6208776"/>
            <a:ext cx="7162801" cy="365125"/>
          </a:xfrm>
          <a:prstGeom prst="rect">
            <a:avLst/>
          </a:prstGeom>
        </p:spPr>
        <p:txBody>
          <a:bodyPr/>
          <a:lstStyle/>
          <a:p>
            <a:r>
              <a:rPr lang="en-US"/>
              <a:t>| CA Pankaj Shah | 969 189 3040 | pankajgshah@gmail.com | Indore |</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F19193-6AC6-4933-B8AC-4F5CD3AE2BED}" type="datetime1">
              <a:rPr lang="en-US" smtClean="0"/>
              <a:t>7/11/2023</a:t>
            </a:fld>
            <a:endParaRPr lang="en-US"/>
          </a:p>
        </p:txBody>
      </p:sp>
      <p:sp>
        <p:nvSpPr>
          <p:cNvPr id="4" name="Footer Placeholder 3"/>
          <p:cNvSpPr>
            <a:spLocks noGrp="1"/>
          </p:cNvSpPr>
          <p:nvPr>
            <p:ph type="ftr" sz="quarter" idx="11"/>
          </p:nvPr>
        </p:nvSpPr>
        <p:spPr>
          <a:xfrm>
            <a:off x="761999" y="6208776"/>
            <a:ext cx="6400801" cy="365125"/>
          </a:xfrm>
          <a:prstGeom prst="rect">
            <a:avLst/>
          </a:prstGeom>
        </p:spPr>
        <p:txBody>
          <a:bodyPr/>
          <a:lstStyle/>
          <a:p>
            <a:r>
              <a:rPr lang="en-US" dirty="0"/>
              <a:t>| CA </a:t>
            </a:r>
            <a:r>
              <a:rPr lang="en-US" dirty="0" err="1"/>
              <a:t>Pankaj</a:t>
            </a:r>
            <a:r>
              <a:rPr lang="en-US" dirty="0"/>
              <a:t> Shah | 969 189 3040 | pankajgshah@gmail.com | Indore |</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496532-4892-4429-993A-879FCEF81330}" type="datetime1">
              <a:rPr lang="en-US" smtClean="0"/>
              <a:t>7/11/2023</a:t>
            </a:fld>
            <a:endParaRPr lang="en-US"/>
          </a:p>
        </p:txBody>
      </p:sp>
      <p:sp>
        <p:nvSpPr>
          <p:cNvPr id="3" name="Footer Placeholder 2"/>
          <p:cNvSpPr>
            <a:spLocks noGrp="1"/>
          </p:cNvSpPr>
          <p:nvPr>
            <p:ph type="ftr" sz="quarter" idx="11"/>
          </p:nvPr>
        </p:nvSpPr>
        <p:spPr>
          <a:xfrm>
            <a:off x="761999" y="6208776"/>
            <a:ext cx="6934201" cy="365125"/>
          </a:xfrm>
          <a:prstGeom prst="rect">
            <a:avLst/>
          </a:prstGeom>
        </p:spPr>
        <p:txBody>
          <a:bodyPr/>
          <a:lstStyle/>
          <a:p>
            <a:r>
              <a:rPr lang="en-US"/>
              <a:t>| CA Pankaj Shah | 969 189 3040 | pankajgshah@gmail.com | Indore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9A4B70-74C5-449A-B787-12267880E296}" type="datetime1">
              <a:rPr lang="en-US" smtClean="0"/>
              <a:t>7/11/2023</a:t>
            </a:fld>
            <a:endParaRPr lang="en-US"/>
          </a:p>
        </p:txBody>
      </p:sp>
      <p:sp>
        <p:nvSpPr>
          <p:cNvPr id="6" name="Footer Placeholder 5"/>
          <p:cNvSpPr>
            <a:spLocks noGrp="1"/>
          </p:cNvSpPr>
          <p:nvPr>
            <p:ph type="ftr" sz="quarter" idx="11"/>
          </p:nvPr>
        </p:nvSpPr>
        <p:spPr>
          <a:xfrm>
            <a:off x="761999" y="6208776"/>
            <a:ext cx="6629401" cy="365125"/>
          </a:xfrm>
          <a:prstGeom prst="rect">
            <a:avLst/>
          </a:prstGeom>
        </p:spPr>
        <p:txBody>
          <a:bodyPr/>
          <a:lstStyle/>
          <a:p>
            <a:r>
              <a:rPr lang="en-US"/>
              <a:t>| CA Pankaj Shah | 969 189 3040 | pankajgshah@gmail.com | Indore |</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03B4C7-7A24-4458-BEF1-7B88AECB829C}" type="datetime1">
              <a:rPr lang="en-US" smtClean="0"/>
              <a:t>7/11/2023</a:t>
            </a:fld>
            <a:endParaRPr lang="en-US"/>
          </a:p>
        </p:txBody>
      </p:sp>
      <p:sp>
        <p:nvSpPr>
          <p:cNvPr id="6" name="Footer Placeholder 5"/>
          <p:cNvSpPr>
            <a:spLocks noGrp="1"/>
          </p:cNvSpPr>
          <p:nvPr>
            <p:ph type="ftr" sz="quarter" idx="11"/>
          </p:nvPr>
        </p:nvSpPr>
        <p:spPr>
          <a:xfrm>
            <a:off x="761999" y="6208776"/>
            <a:ext cx="6629401" cy="365125"/>
          </a:xfrm>
          <a:prstGeom prst="rect">
            <a:avLst/>
          </a:prstGeom>
        </p:spPr>
        <p:txBody>
          <a:bodyPr/>
          <a:lstStyle/>
          <a:p>
            <a:r>
              <a:rPr lang="en-US"/>
              <a:t>| CA Pankaj Shah | 969 189 3040 | pankajgshah@gmail.com | Indore |</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9E956485-58E7-4D1F-AC1C-9362B399B1D8}" type="datetime1">
              <a:rPr lang="en-US" smtClean="0"/>
              <a:t>7/11/2023</a:t>
            </a:fld>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6F15528-21DE-4FAA-801E-634DDDAF4B2B}"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p:cNvSpPr>
            <a:spLocks noGrp="1"/>
          </p:cNvSpPr>
          <p:nvPr>
            <p:ph type="ftr" sz="quarter" idx="3"/>
          </p:nvPr>
        </p:nvSpPr>
        <p:spPr>
          <a:xfrm>
            <a:off x="761999" y="6208776"/>
            <a:ext cx="7467601" cy="365125"/>
          </a:xfrm>
          <a:prstGeom prst="rect">
            <a:avLst/>
          </a:prstGeom>
        </p:spPr>
        <p:txBody>
          <a:bodyPr/>
          <a:lstStyle>
            <a:lvl1pPr>
              <a:defRPr sz="1200" b="1">
                <a:latin typeface="Verdana" pitchFamily="34" charset="0"/>
                <a:ea typeface="Verdana" pitchFamily="34" charset="0"/>
              </a:defRPr>
            </a:lvl1pPr>
          </a:lstStyle>
          <a:p>
            <a:r>
              <a:rPr lang="en-US" dirty="0"/>
              <a:t>| CA </a:t>
            </a:r>
            <a:r>
              <a:rPr lang="en-US" dirty="0" err="1"/>
              <a:t>Pankaj</a:t>
            </a:r>
            <a:r>
              <a:rPr lang="en-US" dirty="0"/>
              <a:t> Shah | 969 189 3040 | pankajgshah@gmail.com | Indore |</a:t>
            </a: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143000"/>
            <a:ext cx="7620000" cy="1546225"/>
          </a:xfrm>
        </p:spPr>
        <p:txBody>
          <a:bodyPr/>
          <a:lstStyle/>
          <a:p>
            <a:pPr algn="ctr"/>
            <a:r>
              <a:rPr lang="en-GB" sz="4000" dirty="0">
                <a:solidFill>
                  <a:schemeClr val="bg1"/>
                </a:solidFill>
              </a:rPr>
              <a:t>NOTICES FOR DONATION TO PENNY </a:t>
            </a:r>
            <a:br>
              <a:rPr lang="en-GB" sz="4000" dirty="0">
                <a:solidFill>
                  <a:schemeClr val="bg1"/>
                </a:solidFill>
              </a:rPr>
            </a:br>
            <a:r>
              <a:rPr lang="en-GB" sz="4000" dirty="0">
                <a:solidFill>
                  <a:schemeClr val="bg1"/>
                </a:solidFill>
              </a:rPr>
              <a:t>POLITICAL PARTIES</a:t>
            </a:r>
          </a:p>
        </p:txBody>
      </p:sp>
      <p:sp>
        <p:nvSpPr>
          <p:cNvPr id="3" name="Subtitle 2"/>
          <p:cNvSpPr>
            <a:spLocks noGrp="1"/>
          </p:cNvSpPr>
          <p:nvPr>
            <p:ph type="subTitle" idx="1"/>
          </p:nvPr>
        </p:nvSpPr>
        <p:spPr>
          <a:xfrm>
            <a:off x="609600" y="5181600"/>
            <a:ext cx="7696200" cy="990600"/>
          </a:xfrm>
        </p:spPr>
        <p:txBody>
          <a:bodyPr>
            <a:normAutofit lnSpcReduction="10000"/>
          </a:bodyPr>
          <a:lstStyle/>
          <a:p>
            <a:pPr algn="ctr"/>
            <a:r>
              <a:rPr lang="en-GB" sz="2400" b="1" dirty="0">
                <a:latin typeface="Verdana" pitchFamily="34" charset="0"/>
                <a:ea typeface="Verdana" pitchFamily="34" charset="0"/>
              </a:rPr>
              <a:t>CA. PANKAJ SHAH</a:t>
            </a:r>
          </a:p>
          <a:p>
            <a:pPr algn="ctr"/>
            <a:r>
              <a:rPr lang="en-GB" sz="1600" i="1" dirty="0">
                <a:solidFill>
                  <a:schemeClr val="accent5">
                    <a:lumMod val="75000"/>
                  </a:schemeClr>
                </a:solidFill>
                <a:ea typeface="Verdana" pitchFamily="34" charset="0"/>
              </a:rPr>
              <a:t>LLB(</a:t>
            </a:r>
            <a:r>
              <a:rPr lang="en-GB" sz="1600" i="1" dirty="0" err="1">
                <a:solidFill>
                  <a:schemeClr val="accent5">
                    <a:lumMod val="75000"/>
                  </a:schemeClr>
                </a:solidFill>
                <a:ea typeface="Verdana" pitchFamily="34" charset="0"/>
              </a:rPr>
              <a:t>Hons</a:t>
            </a:r>
            <a:r>
              <a:rPr lang="en-GB" sz="1600" i="1" dirty="0">
                <a:solidFill>
                  <a:schemeClr val="accent5">
                    <a:lumMod val="75000"/>
                  </a:schemeClr>
                </a:solidFill>
                <a:ea typeface="Verdana" pitchFamily="34" charset="0"/>
              </a:rPr>
              <a:t>), BBA, CS, FCA, DISA, </a:t>
            </a:r>
          </a:p>
          <a:p>
            <a:pPr algn="ctr"/>
            <a:r>
              <a:rPr lang="en-GB" sz="1600" i="1" dirty="0">
                <a:solidFill>
                  <a:schemeClr val="accent5">
                    <a:lumMod val="75000"/>
                  </a:schemeClr>
                </a:solidFill>
                <a:ea typeface="Verdana" pitchFamily="34" charset="0"/>
              </a:rPr>
              <a:t>Insolvency Professional, Registered </a:t>
            </a:r>
            <a:r>
              <a:rPr lang="en-GB" sz="1600" i="1" dirty="0" err="1">
                <a:solidFill>
                  <a:schemeClr val="accent5">
                    <a:lumMod val="75000"/>
                  </a:schemeClr>
                </a:solidFill>
                <a:ea typeface="Verdana" pitchFamily="34" charset="0"/>
              </a:rPr>
              <a:t>Valuer</a:t>
            </a:r>
            <a:r>
              <a:rPr lang="en-GB" sz="1600" i="1" dirty="0">
                <a:solidFill>
                  <a:schemeClr val="accent5">
                    <a:lumMod val="75000"/>
                  </a:schemeClr>
                </a:solidFill>
                <a:ea typeface="Verdana" pitchFamily="34" charset="0"/>
              </a:rPr>
              <a:t> (SFA)</a:t>
            </a:r>
          </a:p>
        </p:txBody>
      </p:sp>
      <p:pic>
        <p:nvPicPr>
          <p:cNvPr id="1026" name="Picture 2" descr="https://bsmedia.business-standard.com/_media/bs/img/article/2014-01/13/full/1389635663-67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048000"/>
            <a:ext cx="2445878"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171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Reassessment Notices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92999434"/>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1009204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Reassessment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15118018"/>
              </p:ext>
            </p:extLst>
          </p:nvPr>
        </p:nvGraphicFramePr>
        <p:xfrm>
          <a:off x="381000" y="1295400"/>
          <a:ext cx="8305800" cy="350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4291781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Options for AY 2019-20</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32935636"/>
              </p:ext>
            </p:extLst>
          </p:nvPr>
        </p:nvGraphicFramePr>
        <p:xfrm>
          <a:off x="304800" y="762000"/>
          <a:ext cx="85344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
        <p:nvSpPr>
          <p:cNvPr id="6" name="Left Brace 5"/>
          <p:cNvSpPr/>
          <p:nvPr/>
        </p:nvSpPr>
        <p:spPr>
          <a:xfrm>
            <a:off x="609600" y="2590800"/>
            <a:ext cx="381000" cy="19812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TextBox 6"/>
          <p:cNvSpPr txBox="1"/>
          <p:nvPr/>
        </p:nvSpPr>
        <p:spPr>
          <a:xfrm>
            <a:off x="0" y="2895600"/>
            <a:ext cx="1066800" cy="461665"/>
          </a:xfrm>
          <a:prstGeom prst="rect">
            <a:avLst/>
          </a:prstGeom>
          <a:noFill/>
        </p:spPr>
        <p:txBody>
          <a:bodyPr wrap="square" rtlCol="0">
            <a:spAutoFit/>
          </a:bodyPr>
          <a:lstStyle/>
          <a:p>
            <a:r>
              <a:rPr lang="en-GB" sz="1200" b="1" dirty="0"/>
              <a:t>Immediate payment</a:t>
            </a:r>
          </a:p>
        </p:txBody>
      </p:sp>
      <p:sp>
        <p:nvSpPr>
          <p:cNvPr id="8" name="Right Brace 7"/>
          <p:cNvSpPr/>
          <p:nvPr/>
        </p:nvSpPr>
        <p:spPr>
          <a:xfrm rot="5400000">
            <a:off x="4373075" y="2634015"/>
            <a:ext cx="341577" cy="1703905"/>
          </a:xfrm>
          <a:prstGeom prst="rightBrace">
            <a:avLst/>
          </a:pr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p:cNvSpPr txBox="1"/>
          <p:nvPr/>
        </p:nvSpPr>
        <p:spPr>
          <a:xfrm>
            <a:off x="3701436" y="3733800"/>
            <a:ext cx="1905000" cy="307777"/>
          </a:xfrm>
          <a:prstGeom prst="rect">
            <a:avLst/>
          </a:prstGeom>
          <a:noFill/>
        </p:spPr>
        <p:txBody>
          <a:bodyPr wrap="square" rtlCol="0">
            <a:spAutoFit/>
          </a:bodyPr>
          <a:lstStyle/>
          <a:p>
            <a:r>
              <a:rPr lang="en-GB" sz="1400" dirty="0"/>
              <a:t>20% payable till appeal</a:t>
            </a:r>
          </a:p>
        </p:txBody>
      </p:sp>
    </p:spTree>
    <p:extLst>
      <p:ext uri="{BB962C8B-B14F-4D97-AF65-F5344CB8AC3E}">
        <p14:creationId xmlns:p14="http://schemas.microsoft.com/office/powerpoint/2010/main" val="1080103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Impact of Surrender in return</a:t>
            </a:r>
          </a:p>
        </p:txBody>
      </p:sp>
      <p:sp>
        <p:nvSpPr>
          <p:cNvPr id="4" name="Footer Placeholder 3"/>
          <p:cNvSpPr>
            <a:spLocks noGrp="1"/>
          </p:cNvSpPr>
          <p:nvPr>
            <p:ph type="ftr" sz="quarter" idx="11"/>
          </p:nvPr>
        </p:nvSpPr>
        <p:spPr/>
        <p:txBody>
          <a:bodyPr/>
          <a:lstStyle/>
          <a:p>
            <a:r>
              <a:rPr lang="en-US"/>
              <a:t>| CA Pankaj Shah | 969 189 3040 | pankajgshah@gmail.com | Indore |</a:t>
            </a:r>
          </a:p>
        </p:txBody>
      </p:sp>
      <p:graphicFrame>
        <p:nvGraphicFramePr>
          <p:cNvPr id="5" name="Table 4"/>
          <p:cNvGraphicFramePr>
            <a:graphicFrameLocks noGrp="1"/>
          </p:cNvGraphicFramePr>
          <p:nvPr>
            <p:extLst>
              <p:ext uri="{D42A27DB-BD31-4B8C-83A1-F6EECF244321}">
                <p14:modId xmlns:p14="http://schemas.microsoft.com/office/powerpoint/2010/main" val="3172119432"/>
              </p:ext>
            </p:extLst>
          </p:nvPr>
        </p:nvGraphicFramePr>
        <p:xfrm>
          <a:off x="1524000" y="1397000"/>
          <a:ext cx="5181600" cy="2667000"/>
        </p:xfrm>
        <a:graphic>
          <a:graphicData uri="http://schemas.openxmlformats.org/drawingml/2006/table">
            <a:tbl>
              <a:tblPr firstRow="1" bandRow="1">
                <a:tableStyleId>{7DF18680-E054-41AD-8BC1-D1AEF772440D}</a:tableStyleId>
              </a:tblPr>
              <a:tblGrid>
                <a:gridCol w="2590800">
                  <a:extLst>
                    <a:ext uri="{9D8B030D-6E8A-4147-A177-3AD203B41FA5}">
                      <a16:colId xmlns:a16="http://schemas.microsoft.com/office/drawing/2014/main" xmlns="" val="20000"/>
                    </a:ext>
                  </a:extLst>
                </a:gridCol>
                <a:gridCol w="2590800">
                  <a:extLst>
                    <a:ext uri="{9D8B030D-6E8A-4147-A177-3AD203B41FA5}">
                      <a16:colId xmlns:a16="http://schemas.microsoft.com/office/drawing/2014/main" xmlns="" val="20001"/>
                    </a:ext>
                  </a:extLst>
                </a:gridCol>
              </a:tblGrid>
              <a:tr h="370840">
                <a:tc>
                  <a:txBody>
                    <a:bodyPr/>
                    <a:lstStyle/>
                    <a:p>
                      <a:r>
                        <a:rPr lang="en-GB" dirty="0"/>
                        <a:t>Particulars</a:t>
                      </a:r>
                    </a:p>
                  </a:txBody>
                  <a:tcPr/>
                </a:tc>
                <a:tc>
                  <a:txBody>
                    <a:bodyPr/>
                    <a:lstStyle/>
                    <a:p>
                      <a:r>
                        <a:rPr lang="en-GB" dirty="0"/>
                        <a:t>Amount</a:t>
                      </a:r>
                    </a:p>
                  </a:txBody>
                  <a:tcPr/>
                </a:tc>
                <a:extLst>
                  <a:ext uri="{0D108BD9-81ED-4DB2-BD59-A6C34878D82A}">
                    <a16:rowId xmlns:a16="http://schemas.microsoft.com/office/drawing/2014/main" xmlns="" val="10000"/>
                  </a:ext>
                </a:extLst>
              </a:tr>
              <a:tr h="441960">
                <a:tc>
                  <a:txBody>
                    <a:bodyPr/>
                    <a:lstStyle/>
                    <a:p>
                      <a:r>
                        <a:rPr lang="en-GB" dirty="0"/>
                        <a:t>Donation</a:t>
                      </a:r>
                    </a:p>
                  </a:txBody>
                  <a:tcPr/>
                </a:tc>
                <a:tc>
                  <a:txBody>
                    <a:bodyPr/>
                    <a:lstStyle/>
                    <a:p>
                      <a:pPr algn="r"/>
                      <a:r>
                        <a:rPr lang="en-GB" dirty="0"/>
                        <a:t>100000</a:t>
                      </a:r>
                    </a:p>
                  </a:txBody>
                  <a:tcPr/>
                </a:tc>
                <a:extLst>
                  <a:ext uri="{0D108BD9-81ED-4DB2-BD59-A6C34878D82A}">
                    <a16:rowId xmlns:a16="http://schemas.microsoft.com/office/drawing/2014/main" xmlns="" val="10001"/>
                  </a:ext>
                </a:extLst>
              </a:tr>
              <a:tr h="370840">
                <a:tc>
                  <a:txBody>
                    <a:bodyPr/>
                    <a:lstStyle/>
                    <a:p>
                      <a:r>
                        <a:rPr lang="en-GB" dirty="0"/>
                        <a:t>Tax</a:t>
                      </a:r>
                    </a:p>
                  </a:txBody>
                  <a:tcPr/>
                </a:tc>
                <a:tc>
                  <a:txBody>
                    <a:bodyPr/>
                    <a:lstStyle/>
                    <a:p>
                      <a:pPr algn="r"/>
                      <a:r>
                        <a:rPr lang="en-GB" dirty="0"/>
                        <a:t>30000</a:t>
                      </a:r>
                    </a:p>
                  </a:txBody>
                  <a:tcPr/>
                </a:tc>
                <a:extLst>
                  <a:ext uri="{0D108BD9-81ED-4DB2-BD59-A6C34878D82A}">
                    <a16:rowId xmlns:a16="http://schemas.microsoft.com/office/drawing/2014/main" xmlns="" val="10002"/>
                  </a:ext>
                </a:extLst>
              </a:tr>
              <a:tr h="370840">
                <a:tc>
                  <a:txBody>
                    <a:bodyPr/>
                    <a:lstStyle/>
                    <a:p>
                      <a:r>
                        <a:rPr lang="en-GB" dirty="0"/>
                        <a:t>Interest till return u/s 148 </a:t>
                      </a:r>
                    </a:p>
                  </a:txBody>
                  <a:tcPr/>
                </a:tc>
                <a:tc>
                  <a:txBody>
                    <a:bodyPr/>
                    <a:lstStyle/>
                    <a:p>
                      <a:pPr algn="r"/>
                      <a:r>
                        <a:rPr lang="en-GB" dirty="0"/>
                        <a:t>15000</a:t>
                      </a:r>
                    </a:p>
                  </a:txBody>
                  <a:tcPr/>
                </a:tc>
                <a:extLst>
                  <a:ext uri="{0D108BD9-81ED-4DB2-BD59-A6C34878D82A}">
                    <a16:rowId xmlns:a16="http://schemas.microsoft.com/office/drawing/2014/main" xmlns="" val="10003"/>
                  </a:ext>
                </a:extLst>
              </a:tr>
              <a:tr h="370840">
                <a:tc>
                  <a:txBody>
                    <a:bodyPr/>
                    <a:lstStyle/>
                    <a:p>
                      <a:r>
                        <a:rPr lang="en-GB" dirty="0"/>
                        <a:t>Penalty (misreporting)</a:t>
                      </a:r>
                    </a:p>
                  </a:txBody>
                  <a:tcPr/>
                </a:tc>
                <a:tc>
                  <a:txBody>
                    <a:bodyPr/>
                    <a:lstStyle/>
                    <a:p>
                      <a:pPr algn="r"/>
                      <a:r>
                        <a:rPr lang="en-GB" dirty="0"/>
                        <a:t>60000</a:t>
                      </a:r>
                    </a:p>
                  </a:txBody>
                  <a:tcPr/>
                </a:tc>
                <a:extLst>
                  <a:ext uri="{0D108BD9-81ED-4DB2-BD59-A6C34878D82A}">
                    <a16:rowId xmlns:a16="http://schemas.microsoft.com/office/drawing/2014/main" xmlns="" val="10004"/>
                  </a:ext>
                </a:extLst>
              </a:tr>
              <a:tr h="370840">
                <a:tc>
                  <a:txBody>
                    <a:bodyPr/>
                    <a:lstStyle/>
                    <a:p>
                      <a:r>
                        <a:rPr lang="en-GB" dirty="0"/>
                        <a:t>Total liability</a:t>
                      </a:r>
                      <a:endParaRPr lang="en-GB" b="1" dirty="0"/>
                    </a:p>
                  </a:txBody>
                  <a:tcPr/>
                </a:tc>
                <a:tc>
                  <a:txBody>
                    <a:bodyPr/>
                    <a:lstStyle/>
                    <a:p>
                      <a:pPr algn="r"/>
                      <a:r>
                        <a:rPr lang="en-GB" dirty="0"/>
                        <a:t>105000</a:t>
                      </a:r>
                      <a:endParaRPr lang="en-GB" b="1" dirty="0"/>
                    </a:p>
                  </a:txBody>
                  <a:tcPr/>
                </a:tc>
                <a:extLst>
                  <a:ext uri="{0D108BD9-81ED-4DB2-BD59-A6C34878D82A}">
                    <a16:rowId xmlns:a16="http://schemas.microsoft.com/office/drawing/2014/main" xmlns="" val="10005"/>
                  </a:ext>
                </a:extLst>
              </a:tr>
              <a:tr h="370840">
                <a:tc>
                  <a:txBody>
                    <a:bodyPr/>
                    <a:lstStyle/>
                    <a:p>
                      <a:endParaRPr lang="en-GB" dirty="0"/>
                    </a:p>
                  </a:txBody>
                  <a:tcPr/>
                </a:tc>
                <a:tc>
                  <a:txBody>
                    <a:bodyPr/>
                    <a:lstStyle/>
                    <a:p>
                      <a:pPr algn="ctr"/>
                      <a:r>
                        <a:rPr lang="en-GB" dirty="0"/>
                        <a:t>105%*</a:t>
                      </a:r>
                    </a:p>
                  </a:txBody>
                  <a:tcPr/>
                </a:tc>
                <a:extLst>
                  <a:ext uri="{0D108BD9-81ED-4DB2-BD59-A6C34878D82A}">
                    <a16:rowId xmlns:a16="http://schemas.microsoft.com/office/drawing/2014/main" xmlns="" val="10006"/>
                  </a:ext>
                </a:extLst>
              </a:tr>
            </a:tbl>
          </a:graphicData>
        </a:graphic>
      </p:graphicFrame>
      <p:sp>
        <p:nvSpPr>
          <p:cNvPr id="7" name="TextBox 6"/>
          <p:cNvSpPr txBox="1"/>
          <p:nvPr/>
        </p:nvSpPr>
        <p:spPr>
          <a:xfrm>
            <a:off x="1524000" y="4188023"/>
            <a:ext cx="4959756" cy="307777"/>
          </a:xfrm>
          <a:prstGeom prst="rect">
            <a:avLst/>
          </a:prstGeom>
          <a:noFill/>
        </p:spPr>
        <p:txBody>
          <a:bodyPr wrap="none" rtlCol="0">
            <a:spAutoFit/>
          </a:bodyPr>
          <a:lstStyle/>
          <a:p>
            <a:r>
              <a:rPr lang="en-GB" sz="1400" i="1" dirty="0"/>
              <a:t>*the above calculation is an approximate demonstration of impact</a:t>
            </a:r>
          </a:p>
        </p:txBody>
      </p:sp>
    </p:spTree>
    <p:extLst>
      <p:ext uri="{BB962C8B-B14F-4D97-AF65-F5344CB8AC3E}">
        <p14:creationId xmlns:p14="http://schemas.microsoft.com/office/powerpoint/2010/main" val="2506561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92B804-7FCF-CBAD-E1BA-08251876EF18}"/>
              </a:ext>
            </a:extLst>
          </p:cNvPr>
          <p:cNvSpPr>
            <a:spLocks noGrp="1"/>
          </p:cNvSpPr>
          <p:nvPr>
            <p:ph type="title"/>
          </p:nvPr>
        </p:nvSpPr>
        <p:spPr/>
        <p:txBody>
          <a:bodyPr/>
          <a:lstStyle/>
          <a:p>
            <a:r>
              <a:rPr lang="en-US" dirty="0"/>
              <a:t>Penalty 270A</a:t>
            </a:r>
          </a:p>
        </p:txBody>
      </p:sp>
      <p:graphicFrame>
        <p:nvGraphicFramePr>
          <p:cNvPr id="5" name="Content Placeholder 4">
            <a:extLst>
              <a:ext uri="{FF2B5EF4-FFF2-40B4-BE49-F238E27FC236}">
                <a16:creationId xmlns:a16="http://schemas.microsoft.com/office/drawing/2014/main" xmlns="" id="{253574F8-C0CD-99DA-DDA2-08C0A8593AA9}"/>
              </a:ext>
            </a:extLst>
          </p:cNvPr>
          <p:cNvGraphicFramePr>
            <a:graphicFrameLocks noGrp="1"/>
          </p:cNvGraphicFramePr>
          <p:nvPr>
            <p:ph idx="1"/>
            <p:extLst>
              <p:ext uri="{D42A27DB-BD31-4B8C-83A1-F6EECF244321}">
                <p14:modId xmlns:p14="http://schemas.microsoft.com/office/powerpoint/2010/main" val="2474840761"/>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240B4279-B150-B3A5-D884-CCDDBA15E28F}"/>
              </a:ext>
            </a:extLst>
          </p:cNvPr>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440546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EB8981-F18F-6AEA-EBFC-E41877A84FCC}"/>
              </a:ext>
            </a:extLst>
          </p:cNvPr>
          <p:cNvSpPr>
            <a:spLocks noGrp="1"/>
          </p:cNvSpPr>
          <p:nvPr>
            <p:ph type="title"/>
          </p:nvPr>
        </p:nvSpPr>
        <p:spPr/>
        <p:txBody>
          <a:bodyPr>
            <a:normAutofit fontScale="90000"/>
          </a:bodyPr>
          <a:lstStyle/>
          <a:p>
            <a:r>
              <a:rPr lang="en-US" dirty="0"/>
              <a:t>Dispute Resolution Scheme S.245MA</a:t>
            </a:r>
          </a:p>
        </p:txBody>
      </p:sp>
      <p:graphicFrame>
        <p:nvGraphicFramePr>
          <p:cNvPr id="5" name="Content Placeholder 4">
            <a:extLst>
              <a:ext uri="{FF2B5EF4-FFF2-40B4-BE49-F238E27FC236}">
                <a16:creationId xmlns:a16="http://schemas.microsoft.com/office/drawing/2014/main" xmlns="" id="{14418CB5-8845-88A4-0149-C0F116B593BF}"/>
              </a:ext>
            </a:extLst>
          </p:cNvPr>
          <p:cNvGraphicFramePr>
            <a:graphicFrameLocks noGrp="1"/>
          </p:cNvGraphicFramePr>
          <p:nvPr>
            <p:ph idx="1"/>
            <p:extLst>
              <p:ext uri="{D42A27DB-BD31-4B8C-83A1-F6EECF244321}">
                <p14:modId xmlns:p14="http://schemas.microsoft.com/office/powerpoint/2010/main" val="3774847139"/>
              </p:ext>
            </p:extLst>
          </p:nvPr>
        </p:nvGraphicFramePr>
        <p:xfrm>
          <a:off x="762000" y="685800"/>
          <a:ext cx="7543800" cy="335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79C507B7-9232-EF45-C41E-E3B8622BD0BF}"/>
              </a:ext>
            </a:extLst>
          </p:cNvPr>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3605274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Impact on Intermediaries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13670488"/>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2920484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Scope of Reassessment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62634490"/>
              </p:ext>
            </p:extLst>
          </p:nvPr>
        </p:nvGraphicFramePr>
        <p:xfrm>
          <a:off x="762000" y="685800"/>
          <a:ext cx="75438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
        <p:nvSpPr>
          <p:cNvPr id="3" name="TextBox 2">
            <a:extLst>
              <a:ext uri="{FF2B5EF4-FFF2-40B4-BE49-F238E27FC236}">
                <a16:creationId xmlns:a16="http://schemas.microsoft.com/office/drawing/2014/main" xmlns="" id="{58D10EA8-B978-B798-7A14-C8839D85434B}"/>
              </a:ext>
            </a:extLst>
          </p:cNvPr>
          <p:cNvSpPr txBox="1"/>
          <p:nvPr/>
        </p:nvSpPr>
        <p:spPr>
          <a:xfrm>
            <a:off x="761999" y="4343400"/>
            <a:ext cx="81534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en-US" sz="1800" b="0" i="0" u="none" strike="noStrike" baseline="0" dirty="0">
                <a:latin typeface="Calibri" panose="020F0502020204030204" pitchFamily="34" charset="0"/>
              </a:rPr>
              <a:t>As per the SOPs issued for faceless assessment - The questionnaire shall seek specific and focused information and evidences on the points of enquiry as provided in the specific grounds that led to reopening of the assessment u/s 148.</a:t>
            </a:r>
            <a:endParaRPr lang="en-US" dirty="0"/>
          </a:p>
        </p:txBody>
      </p:sp>
    </p:spTree>
    <p:extLst>
      <p:ext uri="{BB962C8B-B14F-4D97-AF65-F5344CB8AC3E}">
        <p14:creationId xmlns:p14="http://schemas.microsoft.com/office/powerpoint/2010/main" val="3904008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Amnesty Scheme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9887888"/>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1771512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Remedy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86057420"/>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879080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924800" cy="1600200"/>
          </a:xfrm>
        </p:spPr>
        <p:txBody>
          <a:bodyPr>
            <a:normAutofit fontScale="90000"/>
          </a:bodyPr>
          <a:lstStyle/>
          <a:p>
            <a:r>
              <a:rPr lang="en-GB" dirty="0"/>
              <a:t>Deductions under Income tax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4813711"/>
              </p:ext>
            </p:extLst>
          </p:nvPr>
        </p:nvGraphicFramePr>
        <p:xfrm>
          <a:off x="762000" y="685800"/>
          <a:ext cx="75438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4"/>
          <p:cNvSpPr>
            <a:spLocks noGrp="1"/>
          </p:cNvSpPr>
          <p:nvPr>
            <p:ph type="ftr" sz="quarter" idx="11"/>
          </p:nvPr>
        </p:nvSpPr>
        <p:spPr>
          <a:xfrm>
            <a:off x="761999" y="6208776"/>
            <a:ext cx="6781801" cy="365125"/>
          </a:xfrm>
        </p:spPr>
        <p:txBody>
          <a:bodyPr/>
          <a:lstStyle/>
          <a:p>
            <a:r>
              <a:rPr lang="en-US" dirty="0"/>
              <a:t>| CA </a:t>
            </a:r>
            <a:r>
              <a:rPr lang="en-US" dirty="0" err="1"/>
              <a:t>Pankaj</a:t>
            </a:r>
            <a:r>
              <a:rPr lang="en-US" dirty="0"/>
              <a:t> Shah | 969 189 3040 | pankajgshah@gmail.com | Indore |</a:t>
            </a:r>
          </a:p>
        </p:txBody>
      </p:sp>
    </p:spTree>
    <p:extLst>
      <p:ext uri="{BB962C8B-B14F-4D97-AF65-F5344CB8AC3E}">
        <p14:creationId xmlns:p14="http://schemas.microsoft.com/office/powerpoint/2010/main" val="2826078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Litigation</a:t>
            </a:r>
          </a:p>
        </p:txBody>
      </p:sp>
      <p:sp>
        <p:nvSpPr>
          <p:cNvPr id="3" name="Text Placeholder 2"/>
          <p:cNvSpPr>
            <a:spLocks noGrp="1"/>
          </p:cNvSpPr>
          <p:nvPr>
            <p:ph type="body" idx="1"/>
          </p:nvPr>
        </p:nvSpPr>
        <p:spPr/>
        <p:txBody>
          <a:bodyPr/>
          <a:lstStyle/>
          <a:p>
            <a:r>
              <a:rPr lang="en-GB" dirty="0"/>
              <a:t>Rebuttal, Jurisprudence and Representation</a:t>
            </a:r>
          </a:p>
        </p:txBody>
      </p:sp>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776214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9982EB1D-121F-9B36-BD6E-1846DAB6690D}"/>
              </a:ext>
            </a:extLst>
          </p:cNvPr>
          <p:cNvSpPr>
            <a:spLocks noGrp="1"/>
          </p:cNvSpPr>
          <p:nvPr>
            <p:ph type="title"/>
          </p:nvPr>
        </p:nvSpPr>
        <p:spPr/>
        <p:txBody>
          <a:bodyPr/>
          <a:lstStyle/>
          <a:p>
            <a:r>
              <a:rPr lang="en-US" dirty="0"/>
              <a:t>All notices are invalid?</a:t>
            </a:r>
          </a:p>
        </p:txBody>
      </p:sp>
      <p:graphicFrame>
        <p:nvGraphicFramePr>
          <p:cNvPr id="7" name="Content Placeholder 6">
            <a:extLst>
              <a:ext uri="{FF2B5EF4-FFF2-40B4-BE49-F238E27FC236}">
                <a16:creationId xmlns:a16="http://schemas.microsoft.com/office/drawing/2014/main" xmlns="" id="{36BC9A53-3F79-7270-8FBC-F11FC98BCF67}"/>
              </a:ext>
            </a:extLst>
          </p:cNvPr>
          <p:cNvGraphicFramePr>
            <a:graphicFrameLocks noGrp="1"/>
          </p:cNvGraphicFramePr>
          <p:nvPr>
            <p:ph idx="1"/>
            <p:extLst>
              <p:ext uri="{D42A27DB-BD31-4B8C-83A1-F6EECF244321}">
                <p14:modId xmlns:p14="http://schemas.microsoft.com/office/powerpoint/2010/main" val="2369904772"/>
              </p:ext>
            </p:extLst>
          </p:nvPr>
        </p:nvGraphicFramePr>
        <p:xfrm>
          <a:off x="304800" y="685800"/>
          <a:ext cx="84582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617C8793-338A-D213-9922-D0C8ADD831DB}"/>
              </a:ext>
            </a:extLst>
          </p:cNvPr>
          <p:cNvSpPr>
            <a:spLocks noGrp="1"/>
          </p:cNvSpPr>
          <p:nvPr>
            <p:ph type="ftr" sz="quarter" idx="11"/>
          </p:nvPr>
        </p:nvSpPr>
        <p:spPr/>
        <p:txBody>
          <a:bodyPr/>
          <a:lstStyle/>
          <a:p>
            <a:r>
              <a:rPr lang="en-US"/>
              <a:t>| CA Pankaj Shah | 969 189 3040 | pankajgshah@gmail.com | Indore |</a:t>
            </a:r>
            <a:endParaRPr lang="en-US" dirty="0"/>
          </a:p>
        </p:txBody>
      </p:sp>
    </p:spTree>
    <p:extLst>
      <p:ext uri="{BB962C8B-B14F-4D97-AF65-F5344CB8AC3E}">
        <p14:creationId xmlns:p14="http://schemas.microsoft.com/office/powerpoint/2010/main" val="2963922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965957F8-932E-9CA5-81EB-893F1CF77C91}"/>
              </a:ext>
            </a:extLst>
          </p:cNvPr>
          <p:cNvSpPr>
            <a:spLocks noGrp="1"/>
          </p:cNvSpPr>
          <p:nvPr>
            <p:ph type="ftr" sz="quarter" idx="11"/>
          </p:nvPr>
        </p:nvSpPr>
        <p:spPr/>
        <p:txBody>
          <a:bodyPr/>
          <a:lstStyle/>
          <a:p>
            <a:r>
              <a:rPr lang="en-US"/>
              <a:t>| CA Pankaj Shah | 969 189 3040 | pankajgshah@gmail.com | Indore |</a:t>
            </a:r>
          </a:p>
        </p:txBody>
      </p:sp>
      <p:pic>
        <p:nvPicPr>
          <p:cNvPr id="9" name="Picture 8">
            <a:extLst>
              <a:ext uri="{FF2B5EF4-FFF2-40B4-BE49-F238E27FC236}">
                <a16:creationId xmlns:a16="http://schemas.microsoft.com/office/drawing/2014/main" xmlns="" id="{AE661E4F-4CD1-FDB6-58AD-12D4CB1AF77A}"/>
              </a:ext>
            </a:extLst>
          </p:cNvPr>
          <p:cNvPicPr>
            <a:picLocks noChangeAspect="1"/>
          </p:cNvPicPr>
          <p:nvPr/>
        </p:nvPicPr>
        <p:blipFill>
          <a:blip r:embed="rId2"/>
          <a:stretch>
            <a:fillRect/>
          </a:stretch>
        </p:blipFill>
        <p:spPr>
          <a:xfrm>
            <a:off x="761998" y="457200"/>
            <a:ext cx="6781801" cy="4876799"/>
          </a:xfrm>
          <a:prstGeom prst="rect">
            <a:avLst/>
          </a:prstGeom>
        </p:spPr>
      </p:pic>
      <p:sp>
        <p:nvSpPr>
          <p:cNvPr id="13" name="Arrow: Down 12">
            <a:extLst>
              <a:ext uri="{FF2B5EF4-FFF2-40B4-BE49-F238E27FC236}">
                <a16:creationId xmlns:a16="http://schemas.microsoft.com/office/drawing/2014/main" xmlns="" id="{61E7D003-D331-1A83-CAE0-AFB5EB357AC2}"/>
              </a:ext>
            </a:extLst>
          </p:cNvPr>
          <p:cNvSpPr/>
          <p:nvPr/>
        </p:nvSpPr>
        <p:spPr>
          <a:xfrm rot="5400000">
            <a:off x="8077200" y="1981200"/>
            <a:ext cx="457200" cy="1219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1B36AACA-9499-9C25-6262-5BEE21A7C71C}"/>
              </a:ext>
            </a:extLst>
          </p:cNvPr>
          <p:cNvSpPr txBox="1"/>
          <p:nvPr/>
        </p:nvSpPr>
        <p:spPr>
          <a:xfrm>
            <a:off x="1295400" y="5463148"/>
            <a:ext cx="6115777" cy="646331"/>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a:t>Order to be passed on “material on record” and not on suspicion</a:t>
            </a:r>
          </a:p>
          <a:p>
            <a:r>
              <a:rPr lang="en-US" b="1" dirty="0"/>
              <a:t>(2022) 447 ITR 698 (Raj) Abdul Majeed vs. ITO</a:t>
            </a:r>
          </a:p>
        </p:txBody>
      </p:sp>
    </p:spTree>
    <p:extLst>
      <p:ext uri="{BB962C8B-B14F-4D97-AF65-F5344CB8AC3E}">
        <p14:creationId xmlns:p14="http://schemas.microsoft.com/office/powerpoint/2010/main" val="689761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D0459585-5E82-F26E-3944-5258A17F0DB4}"/>
              </a:ext>
            </a:extLst>
          </p:cNvPr>
          <p:cNvSpPr>
            <a:spLocks noGrp="1"/>
          </p:cNvSpPr>
          <p:nvPr>
            <p:ph type="ftr" sz="quarter" idx="11"/>
          </p:nvPr>
        </p:nvSpPr>
        <p:spPr/>
        <p:txBody>
          <a:bodyPr/>
          <a:lstStyle/>
          <a:p>
            <a:r>
              <a:rPr lang="en-US"/>
              <a:t>| CA Pankaj Shah | 969 189 3040 | pankajgshah@gmail.com | Indore |</a:t>
            </a:r>
          </a:p>
        </p:txBody>
      </p:sp>
      <p:pic>
        <p:nvPicPr>
          <p:cNvPr id="4" name="Picture 3">
            <a:extLst>
              <a:ext uri="{FF2B5EF4-FFF2-40B4-BE49-F238E27FC236}">
                <a16:creationId xmlns:a16="http://schemas.microsoft.com/office/drawing/2014/main" xmlns="" id="{F91E67BB-C8D0-9F78-78B1-AAD3D76CEEB9}"/>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676400" y="533400"/>
            <a:ext cx="5420997" cy="5526406"/>
          </a:xfrm>
          <a:prstGeom prst="rect">
            <a:avLst/>
          </a:prstGeom>
        </p:spPr>
      </p:pic>
    </p:spTree>
    <p:extLst>
      <p:ext uri="{BB962C8B-B14F-4D97-AF65-F5344CB8AC3E}">
        <p14:creationId xmlns:p14="http://schemas.microsoft.com/office/powerpoint/2010/main" val="2643635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Technical flaws in notice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1576511"/>
              </p:ext>
            </p:extLst>
          </p:nvPr>
        </p:nvGraphicFramePr>
        <p:xfrm>
          <a:off x="762000" y="685800"/>
          <a:ext cx="75438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2813499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608D5-3BB9-9655-913B-E649E572004A}"/>
              </a:ext>
            </a:extLst>
          </p:cNvPr>
          <p:cNvSpPr>
            <a:spLocks noGrp="1"/>
          </p:cNvSpPr>
          <p:nvPr>
            <p:ph type="title"/>
          </p:nvPr>
        </p:nvSpPr>
        <p:spPr/>
        <p:txBody>
          <a:bodyPr/>
          <a:lstStyle/>
          <a:p>
            <a:r>
              <a:rPr lang="en-US" dirty="0"/>
              <a:t>Notice is unsigned</a:t>
            </a:r>
          </a:p>
        </p:txBody>
      </p:sp>
      <p:graphicFrame>
        <p:nvGraphicFramePr>
          <p:cNvPr id="5" name="Content Placeholder 4">
            <a:extLst>
              <a:ext uri="{FF2B5EF4-FFF2-40B4-BE49-F238E27FC236}">
                <a16:creationId xmlns:a16="http://schemas.microsoft.com/office/drawing/2014/main" xmlns="" id="{DCC9AD47-E4DE-BD60-7B9B-8B942C35786C}"/>
              </a:ext>
            </a:extLst>
          </p:cNvPr>
          <p:cNvGraphicFramePr>
            <a:graphicFrameLocks noGrp="1"/>
          </p:cNvGraphicFramePr>
          <p:nvPr>
            <p:ph idx="1"/>
            <p:extLst>
              <p:ext uri="{D42A27DB-BD31-4B8C-83A1-F6EECF244321}">
                <p14:modId xmlns:p14="http://schemas.microsoft.com/office/powerpoint/2010/main" val="459827248"/>
              </p:ext>
            </p:extLst>
          </p:nvPr>
        </p:nvGraphicFramePr>
        <p:xfrm>
          <a:off x="762000" y="6858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47540A6D-BEF0-0D97-86F7-0924E9539723}"/>
              </a:ext>
            </a:extLst>
          </p:cNvPr>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173861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62E5A0-CDB6-D69F-5BF6-6E749D189527}"/>
              </a:ext>
            </a:extLst>
          </p:cNvPr>
          <p:cNvSpPr>
            <a:spLocks noGrp="1"/>
          </p:cNvSpPr>
          <p:nvPr>
            <p:ph type="title"/>
          </p:nvPr>
        </p:nvSpPr>
        <p:spPr/>
        <p:txBody>
          <a:bodyPr/>
          <a:lstStyle/>
          <a:p>
            <a:r>
              <a:rPr lang="en-US" dirty="0"/>
              <a:t>Wrong information</a:t>
            </a:r>
          </a:p>
        </p:txBody>
      </p:sp>
      <p:graphicFrame>
        <p:nvGraphicFramePr>
          <p:cNvPr id="5" name="Content Placeholder 4">
            <a:extLst>
              <a:ext uri="{FF2B5EF4-FFF2-40B4-BE49-F238E27FC236}">
                <a16:creationId xmlns:a16="http://schemas.microsoft.com/office/drawing/2014/main" xmlns="" id="{214D9872-EAFF-3398-DD07-6F922806250E}"/>
              </a:ext>
            </a:extLst>
          </p:cNvPr>
          <p:cNvGraphicFramePr>
            <a:graphicFrameLocks noGrp="1"/>
          </p:cNvGraphicFramePr>
          <p:nvPr>
            <p:ph idx="1"/>
            <p:extLst>
              <p:ext uri="{D42A27DB-BD31-4B8C-83A1-F6EECF244321}">
                <p14:modId xmlns:p14="http://schemas.microsoft.com/office/powerpoint/2010/main" val="1862529300"/>
              </p:ext>
            </p:extLst>
          </p:nvPr>
        </p:nvGraphicFramePr>
        <p:xfrm>
          <a:off x="762000" y="685800"/>
          <a:ext cx="80772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03882AC5-7B78-34DA-00C3-63B30DE9F72D}"/>
              </a:ext>
            </a:extLst>
          </p:cNvPr>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2814001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5001E0-8D36-8D1E-D1CD-1F3131A7771E}"/>
              </a:ext>
            </a:extLst>
          </p:cNvPr>
          <p:cNvSpPr>
            <a:spLocks noGrp="1"/>
          </p:cNvSpPr>
          <p:nvPr>
            <p:ph type="title"/>
          </p:nvPr>
        </p:nvSpPr>
        <p:spPr/>
        <p:txBody>
          <a:bodyPr>
            <a:normAutofit fontScale="90000"/>
          </a:bodyPr>
          <a:lstStyle/>
          <a:p>
            <a:r>
              <a:rPr lang="en-US" dirty="0"/>
              <a:t>Cannot travel beyond SCN</a:t>
            </a:r>
          </a:p>
        </p:txBody>
      </p:sp>
      <p:graphicFrame>
        <p:nvGraphicFramePr>
          <p:cNvPr id="5" name="Content Placeholder 4">
            <a:extLst>
              <a:ext uri="{FF2B5EF4-FFF2-40B4-BE49-F238E27FC236}">
                <a16:creationId xmlns:a16="http://schemas.microsoft.com/office/drawing/2014/main" xmlns="" id="{CFD8BC80-6084-B4A8-71F0-1EF1510A4A8B}"/>
              </a:ext>
            </a:extLst>
          </p:cNvPr>
          <p:cNvGraphicFramePr>
            <a:graphicFrameLocks noGrp="1"/>
          </p:cNvGraphicFramePr>
          <p:nvPr>
            <p:ph idx="1"/>
            <p:extLst>
              <p:ext uri="{D42A27DB-BD31-4B8C-83A1-F6EECF244321}">
                <p14:modId xmlns:p14="http://schemas.microsoft.com/office/powerpoint/2010/main" val="1575764154"/>
              </p:ext>
            </p:extLst>
          </p:nvPr>
        </p:nvGraphicFramePr>
        <p:xfrm>
          <a:off x="762000" y="457200"/>
          <a:ext cx="8153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F2CA9BDE-CD59-6DE5-70A9-FC9B04DA9F41}"/>
              </a:ext>
            </a:extLst>
          </p:cNvPr>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1837790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2F4C02-6AB6-E129-548B-7DA9D7105E9A}"/>
              </a:ext>
            </a:extLst>
          </p:cNvPr>
          <p:cNvSpPr>
            <a:spLocks noGrp="1"/>
          </p:cNvSpPr>
          <p:nvPr>
            <p:ph type="title"/>
          </p:nvPr>
        </p:nvSpPr>
        <p:spPr/>
        <p:txBody>
          <a:bodyPr/>
          <a:lstStyle/>
          <a:p>
            <a:r>
              <a:rPr lang="en-US" dirty="0"/>
              <a:t>Jurisdiction</a:t>
            </a:r>
          </a:p>
        </p:txBody>
      </p:sp>
      <p:graphicFrame>
        <p:nvGraphicFramePr>
          <p:cNvPr id="5" name="Content Placeholder 4">
            <a:extLst>
              <a:ext uri="{FF2B5EF4-FFF2-40B4-BE49-F238E27FC236}">
                <a16:creationId xmlns:a16="http://schemas.microsoft.com/office/drawing/2014/main" xmlns="" id="{3DFE082C-D181-D9A7-AFDA-6676FF2B4C40}"/>
              </a:ext>
            </a:extLst>
          </p:cNvPr>
          <p:cNvGraphicFramePr>
            <a:graphicFrameLocks noGrp="1"/>
          </p:cNvGraphicFramePr>
          <p:nvPr>
            <p:ph idx="1"/>
            <p:extLst>
              <p:ext uri="{D42A27DB-BD31-4B8C-83A1-F6EECF244321}">
                <p14:modId xmlns:p14="http://schemas.microsoft.com/office/powerpoint/2010/main" val="3348577526"/>
              </p:ext>
            </p:extLst>
          </p:nvPr>
        </p:nvGraphicFramePr>
        <p:xfrm>
          <a:off x="685800" y="932688"/>
          <a:ext cx="7543800" cy="289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353C703A-7471-AC70-59B8-09B64C3AC5E9}"/>
              </a:ext>
            </a:extLst>
          </p:cNvPr>
          <p:cNvSpPr>
            <a:spLocks noGrp="1"/>
          </p:cNvSpPr>
          <p:nvPr>
            <p:ph type="ftr" sz="quarter" idx="11"/>
          </p:nvPr>
        </p:nvSpPr>
        <p:spPr/>
        <p:txBody>
          <a:bodyPr/>
          <a:lstStyle/>
          <a:p>
            <a:r>
              <a:rPr lang="en-US"/>
              <a:t>| CA Pankaj Shah | 969 189 3040 | pankajgshah@gmail.com | Indore |</a:t>
            </a:r>
          </a:p>
        </p:txBody>
      </p:sp>
      <p:graphicFrame>
        <p:nvGraphicFramePr>
          <p:cNvPr id="7" name="Diagram 6">
            <a:extLst>
              <a:ext uri="{FF2B5EF4-FFF2-40B4-BE49-F238E27FC236}">
                <a16:creationId xmlns:a16="http://schemas.microsoft.com/office/drawing/2014/main" xmlns="" id="{F3C2E65A-45CB-7CB3-DD6B-0F77FFEC0149}"/>
              </a:ext>
            </a:extLst>
          </p:cNvPr>
          <p:cNvGraphicFramePr/>
          <p:nvPr>
            <p:extLst>
              <p:ext uri="{D42A27DB-BD31-4B8C-83A1-F6EECF244321}">
                <p14:modId xmlns:p14="http://schemas.microsoft.com/office/powerpoint/2010/main" val="2733948537"/>
              </p:ext>
            </p:extLst>
          </p:nvPr>
        </p:nvGraphicFramePr>
        <p:xfrm>
          <a:off x="914400" y="3886200"/>
          <a:ext cx="7772400" cy="1371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76261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1B6CD7-9F48-D08C-1524-708B83C08CE6}"/>
              </a:ext>
            </a:extLst>
          </p:cNvPr>
          <p:cNvSpPr>
            <a:spLocks noGrp="1"/>
          </p:cNvSpPr>
          <p:nvPr>
            <p:ph type="title"/>
          </p:nvPr>
        </p:nvSpPr>
        <p:spPr/>
        <p:txBody>
          <a:bodyPr/>
          <a:lstStyle/>
          <a:p>
            <a:r>
              <a:rPr lang="en-US" dirty="0"/>
              <a:t>Material to be supplied</a:t>
            </a:r>
          </a:p>
        </p:txBody>
      </p:sp>
      <p:graphicFrame>
        <p:nvGraphicFramePr>
          <p:cNvPr id="5" name="Content Placeholder 4">
            <a:extLst>
              <a:ext uri="{FF2B5EF4-FFF2-40B4-BE49-F238E27FC236}">
                <a16:creationId xmlns:a16="http://schemas.microsoft.com/office/drawing/2014/main" xmlns="" id="{23561FA4-9F18-274E-3B13-54D4C9E35483}"/>
              </a:ext>
            </a:extLst>
          </p:cNvPr>
          <p:cNvGraphicFramePr>
            <a:graphicFrameLocks noGrp="1"/>
          </p:cNvGraphicFramePr>
          <p:nvPr>
            <p:ph idx="1"/>
            <p:extLst>
              <p:ext uri="{D42A27DB-BD31-4B8C-83A1-F6EECF244321}">
                <p14:modId xmlns:p14="http://schemas.microsoft.com/office/powerpoint/2010/main" val="1655019618"/>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44F8B76D-0FF1-B453-8FE1-C5E59F24B34C}"/>
              </a:ext>
            </a:extLst>
          </p:cNvPr>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3072909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Section 80GGB/80GGC</a:t>
            </a:r>
          </a:p>
        </p:txBody>
      </p:sp>
      <p:sp>
        <p:nvSpPr>
          <p:cNvPr id="3" name="Content Placeholder 2"/>
          <p:cNvSpPr>
            <a:spLocks noGrp="1"/>
          </p:cNvSpPr>
          <p:nvPr>
            <p:ph idx="1"/>
          </p:nvPr>
        </p:nvSpPr>
        <p:spPr>
          <a:xfrm>
            <a:off x="762000" y="685800"/>
            <a:ext cx="7543800" cy="1752600"/>
          </a:xfrm>
        </p:spPr>
        <p:style>
          <a:lnRef idx="2">
            <a:schemeClr val="accent1"/>
          </a:lnRef>
          <a:fillRef idx="1">
            <a:schemeClr val="lt1"/>
          </a:fillRef>
          <a:effectRef idx="0">
            <a:schemeClr val="accent1"/>
          </a:effectRef>
          <a:fontRef idx="minor">
            <a:schemeClr val="dk1"/>
          </a:fontRef>
        </p:style>
        <p:txBody>
          <a:bodyPr/>
          <a:lstStyle/>
          <a:p>
            <a:pPr algn="just"/>
            <a:r>
              <a:rPr lang="en-GB" i="1" dirty="0"/>
              <a:t>Explanation.—For the purposes of sections 80GGB and 80GGC, "political party" means a political party </a:t>
            </a:r>
            <a:r>
              <a:rPr lang="en-GB" b="1" i="1" u="sng" dirty="0"/>
              <a:t>registered</a:t>
            </a:r>
            <a:r>
              <a:rPr lang="en-GB" b="1" i="1" dirty="0"/>
              <a:t> </a:t>
            </a:r>
            <a:r>
              <a:rPr lang="en-GB" i="1" dirty="0"/>
              <a:t>under section 29A of the Representation of the People Act, 1951 (43 of 1951).</a:t>
            </a:r>
          </a:p>
        </p:txBody>
      </p:sp>
      <p:graphicFrame>
        <p:nvGraphicFramePr>
          <p:cNvPr id="5" name="Diagram 4"/>
          <p:cNvGraphicFramePr/>
          <p:nvPr>
            <p:extLst>
              <p:ext uri="{D42A27DB-BD31-4B8C-83A1-F6EECF244321}">
                <p14:modId xmlns:p14="http://schemas.microsoft.com/office/powerpoint/2010/main" val="912114466"/>
              </p:ext>
            </p:extLst>
          </p:nvPr>
        </p:nvGraphicFramePr>
        <p:xfrm>
          <a:off x="609600" y="2590800"/>
          <a:ext cx="7924800" cy="213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ooter Placeholder 4"/>
          <p:cNvSpPr>
            <a:spLocks noGrp="1"/>
          </p:cNvSpPr>
          <p:nvPr>
            <p:ph type="ftr" sz="quarter" idx="11"/>
          </p:nvPr>
        </p:nvSpPr>
        <p:spPr>
          <a:xfrm>
            <a:off x="761999" y="6208776"/>
            <a:ext cx="6781801" cy="365125"/>
          </a:xfrm>
        </p:spPr>
        <p:txBody>
          <a:bodyPr/>
          <a:lstStyle/>
          <a:p>
            <a:r>
              <a:rPr lang="en-US" dirty="0"/>
              <a:t>| CA </a:t>
            </a:r>
            <a:r>
              <a:rPr lang="en-US" dirty="0" err="1"/>
              <a:t>Pankaj</a:t>
            </a:r>
            <a:r>
              <a:rPr lang="en-US" dirty="0"/>
              <a:t> Shah | 969 189 3040 | pankajgshah@gmail.com | Indore |</a:t>
            </a:r>
          </a:p>
        </p:txBody>
      </p:sp>
    </p:spTree>
    <p:extLst>
      <p:ext uri="{BB962C8B-B14F-4D97-AF65-F5344CB8AC3E}">
        <p14:creationId xmlns:p14="http://schemas.microsoft.com/office/powerpoint/2010/main" val="3076850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Rationale</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192938832"/>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1582769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Onus to prove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46854448"/>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2474543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a:t>C.Vasantlal</a:t>
            </a:r>
            <a:r>
              <a:rPr lang="en-GB" dirty="0"/>
              <a:t> </a:t>
            </a:r>
            <a:r>
              <a:rPr lang="en-GB" sz="2000" dirty="0"/>
              <a:t>[1962] 45 ITR 206 (SC)</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51856729"/>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25136186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Doctrine of Impossibility</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39786950"/>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3310575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900" dirty="0"/>
              <a:t>Andaman Timber Industries</a:t>
            </a:r>
            <a:r>
              <a:rPr lang="en-GB" dirty="0"/>
              <a:t/>
            </a:r>
            <a:br>
              <a:rPr lang="en-GB" dirty="0"/>
            </a:br>
            <a:r>
              <a:rPr lang="en-GB" sz="2700" dirty="0"/>
              <a:t>[2015] 62 taxmann.com 3 (SC)</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en-GB" sz="2800" i="1" dirty="0"/>
              <a:t>When statements of witnesses are made basis of demand, not allowing Assessee to cross-examine witnesses is a serious flaw which makes order nullity, as it amounts to violation of principles of natural justice</a:t>
            </a:r>
          </a:p>
        </p:txBody>
      </p:sp>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746914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400" dirty="0"/>
              <a:t>Common Cause v. Union of India </a:t>
            </a:r>
            <a:r>
              <a:rPr lang="en-GB" dirty="0"/>
              <a:t/>
            </a:r>
            <a:br>
              <a:rPr lang="en-GB" dirty="0"/>
            </a:br>
            <a:r>
              <a:rPr lang="en-GB" sz="2700" dirty="0"/>
              <a:t>394 ITR 220 (SC)</a:t>
            </a:r>
          </a:p>
        </p:txBody>
      </p:sp>
      <p:sp>
        <p:nvSpPr>
          <p:cNvPr id="3" name="Content Placeholder 2"/>
          <p:cNvSpPr>
            <a:spLocks noGrp="1"/>
          </p:cNvSpPr>
          <p:nvPr>
            <p:ph idx="1"/>
          </p:nvPr>
        </p:nvSpPr>
        <p:spPr>
          <a:xfrm>
            <a:off x="838200" y="685800"/>
            <a:ext cx="7543800" cy="419100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
            <a:r>
              <a:rPr lang="en-GB" i="1" dirty="0"/>
              <a:t>Entries in loose papers/sheets are irrelevant and not admissible under section 34 of the Evidence Act. </a:t>
            </a:r>
          </a:p>
          <a:p>
            <a:pPr algn="just"/>
            <a:r>
              <a:rPr lang="en-GB" i="1" dirty="0"/>
              <a:t>As to the value of entries in the books of account, such statement shall not alone be sufficient evidence to charge any person with liability, even if they are relevant and admissible, and that they are only corroborative evidence. Even then independent evidence is necessary as to trustworthiness of those entries which is a requirement to fasten the liability;</a:t>
            </a:r>
          </a:p>
          <a:p>
            <a:pPr algn="just"/>
            <a:r>
              <a:rPr lang="en-GB" i="1" dirty="0"/>
              <a:t>The Court has to be on guard while ordering investigation against any important Constitutional functionary, officers or any person in the absence of some cogent legally cognizable material. When the material on the basis of which investigation is sought is itself irrelevant to constitute evidence it is not admissible in evidence.</a:t>
            </a:r>
          </a:p>
        </p:txBody>
      </p:sp>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3787284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37D26E-F8C3-D823-522D-F1195973B8CC}"/>
              </a:ext>
            </a:extLst>
          </p:cNvPr>
          <p:cNvSpPr>
            <a:spLocks noGrp="1"/>
          </p:cNvSpPr>
          <p:nvPr>
            <p:ph type="title"/>
          </p:nvPr>
        </p:nvSpPr>
        <p:spPr/>
        <p:txBody>
          <a:bodyPr>
            <a:noAutofit/>
          </a:bodyPr>
          <a:lstStyle/>
          <a:p>
            <a:r>
              <a:rPr lang="en-US" sz="4800" dirty="0"/>
              <a:t>Impact of Subsequent withdrawal of registration</a:t>
            </a:r>
          </a:p>
        </p:txBody>
      </p:sp>
      <p:graphicFrame>
        <p:nvGraphicFramePr>
          <p:cNvPr id="5" name="Content Placeholder 4">
            <a:extLst>
              <a:ext uri="{FF2B5EF4-FFF2-40B4-BE49-F238E27FC236}">
                <a16:creationId xmlns:a16="http://schemas.microsoft.com/office/drawing/2014/main" xmlns="" id="{53939562-B6B7-D436-C41F-FB9166D46595}"/>
              </a:ext>
            </a:extLst>
          </p:cNvPr>
          <p:cNvGraphicFramePr>
            <a:graphicFrameLocks noGrp="1"/>
          </p:cNvGraphicFramePr>
          <p:nvPr>
            <p:ph idx="1"/>
            <p:extLst>
              <p:ext uri="{D42A27DB-BD31-4B8C-83A1-F6EECF244321}">
                <p14:modId xmlns:p14="http://schemas.microsoft.com/office/powerpoint/2010/main" val="2520459445"/>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xmlns="" id="{233A50A2-D037-F820-F9E4-E5F6118638EE}"/>
              </a:ext>
            </a:extLst>
          </p:cNvPr>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990208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GB" dirty="0"/>
              <a:t>ACIT v. </a:t>
            </a:r>
            <a:r>
              <a:rPr lang="en-GB" dirty="0" err="1"/>
              <a:t>Armee</a:t>
            </a:r>
            <a:r>
              <a:rPr lang="en-GB" dirty="0"/>
              <a:t> </a:t>
            </a:r>
            <a:r>
              <a:rPr lang="en-GB" dirty="0" err="1"/>
              <a:t>Infotech</a:t>
            </a:r>
            <a:endParaRPr lang="en-GB" dirty="0"/>
          </a:p>
        </p:txBody>
      </p:sp>
      <p:sp>
        <p:nvSpPr>
          <p:cNvPr id="8" name="Text Placeholder 7"/>
          <p:cNvSpPr>
            <a:spLocks noGrp="1"/>
          </p:cNvSpPr>
          <p:nvPr>
            <p:ph type="body" idx="1"/>
          </p:nvPr>
        </p:nvSpPr>
        <p:spPr/>
        <p:txBody>
          <a:bodyPr>
            <a:normAutofit/>
          </a:bodyPr>
          <a:lstStyle/>
          <a:p>
            <a:r>
              <a:rPr lang="en-GB" sz="2400" dirty="0"/>
              <a:t>[2022] 136 taxmann.com 128 (Ahmedabad - Trib.)</a:t>
            </a:r>
          </a:p>
        </p:txBody>
      </p:sp>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816230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 CA Pankaj Shah | 969 189 3040 | pankajgshah@gmail.com | Indore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600200"/>
            <a:ext cx="8534400" cy="3977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77023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 CA Pankaj Shah | 969 189 3040 | pankajgshah@gmail.com | Indore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401"/>
            <a:ext cx="9144000" cy="537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5647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Registered Unrecognised Political Parties (RUPP)?</a:t>
            </a:r>
          </a:p>
        </p:txBody>
      </p:sp>
      <p:sp>
        <p:nvSpPr>
          <p:cNvPr id="3" name="Content Placeholder 2"/>
          <p:cNvSpPr>
            <a:spLocks noGrp="1"/>
          </p:cNvSpPr>
          <p:nvPr>
            <p:ph idx="1"/>
          </p:nvPr>
        </p:nvSpPr>
        <p:spPr/>
        <p:txBody>
          <a:bodyPr>
            <a:normAutofit/>
          </a:bodyPr>
          <a:lstStyle/>
          <a:p>
            <a:pPr algn="just"/>
            <a:r>
              <a:rPr lang="en-GB" dirty="0"/>
              <a:t>Registered unrecognised parties are those parties which are </a:t>
            </a:r>
          </a:p>
          <a:p>
            <a:pPr lvl="1" algn="just"/>
            <a:r>
              <a:rPr lang="en-GB" dirty="0"/>
              <a:t>either newly registered or </a:t>
            </a:r>
          </a:p>
          <a:p>
            <a:pPr lvl="1" algn="just"/>
            <a:r>
              <a:rPr lang="en-GB" dirty="0"/>
              <a:t>which have not secured enough percentage of votes in the assembly or general elections to become a state party or </a:t>
            </a:r>
          </a:p>
          <a:p>
            <a:pPr lvl="1" algn="just"/>
            <a:r>
              <a:rPr lang="en-GB" dirty="0"/>
              <a:t>those which have never contested elections since being registered.</a:t>
            </a:r>
          </a:p>
        </p:txBody>
      </p:sp>
      <p:sp>
        <p:nvSpPr>
          <p:cNvPr id="5" name="Footer Placeholder 4"/>
          <p:cNvSpPr>
            <a:spLocks noGrp="1"/>
          </p:cNvSpPr>
          <p:nvPr>
            <p:ph type="ftr" sz="quarter" idx="11"/>
          </p:nvPr>
        </p:nvSpPr>
        <p:spPr>
          <a:xfrm>
            <a:off x="761999" y="6208776"/>
            <a:ext cx="6781801" cy="365125"/>
          </a:xfrm>
        </p:spPr>
        <p:txBody>
          <a:bodyPr/>
          <a:lstStyle/>
          <a:p>
            <a:r>
              <a:rPr lang="en-US" dirty="0"/>
              <a:t>| CA </a:t>
            </a:r>
            <a:r>
              <a:rPr lang="en-US" dirty="0" err="1"/>
              <a:t>Pankaj</a:t>
            </a:r>
            <a:r>
              <a:rPr lang="en-US" dirty="0"/>
              <a:t> Shah | 969 189 3040 | pankajgshah@gmail.com | Indore |</a:t>
            </a:r>
          </a:p>
        </p:txBody>
      </p:sp>
    </p:spTree>
    <p:extLst>
      <p:ext uri="{BB962C8B-B14F-4D97-AF65-F5344CB8AC3E}">
        <p14:creationId xmlns:p14="http://schemas.microsoft.com/office/powerpoint/2010/main" val="27669661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685800" y="6384957"/>
            <a:ext cx="7543800" cy="365125"/>
          </a:xfrm>
        </p:spPr>
        <p:txBody>
          <a:bodyPr/>
          <a:lstStyle/>
          <a:p>
            <a:r>
              <a:rPr lang="en-US" dirty="0"/>
              <a:t>| CA </a:t>
            </a:r>
            <a:r>
              <a:rPr lang="en-US" dirty="0" err="1"/>
              <a:t>Pankaj</a:t>
            </a:r>
            <a:r>
              <a:rPr lang="en-US" dirty="0"/>
              <a:t> Shah | 969 189 3040 | pankajgshah@gmail.com | Indore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228600"/>
            <a:ext cx="9067800" cy="1750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1978835"/>
            <a:ext cx="9067800" cy="4406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320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 CA Pankaj Shah | 969 189 3040 | pankajgshah@gmail.com | Indore |</a:t>
            </a:r>
          </a:p>
        </p:txBody>
      </p:sp>
      <p:sp>
        <p:nvSpPr>
          <p:cNvPr id="3" name="TextBox 2"/>
          <p:cNvSpPr txBox="1"/>
          <p:nvPr/>
        </p:nvSpPr>
        <p:spPr>
          <a:xfrm>
            <a:off x="457200" y="381000"/>
            <a:ext cx="8305800" cy="62478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600" b="1" dirty="0"/>
              <a:t>32.</a:t>
            </a:r>
            <a:r>
              <a:rPr lang="en-US" sz="1600" dirty="0"/>
              <a:t> The case of the Revenue in the </a:t>
            </a:r>
            <a:r>
              <a:rPr lang="en-US" sz="1600" dirty="0" err="1"/>
              <a:t>Asst.Year</a:t>
            </a:r>
            <a:r>
              <a:rPr lang="en-US" sz="1600" dirty="0"/>
              <a:t> 2014-15 is that the </a:t>
            </a:r>
            <a:r>
              <a:rPr lang="en-US" sz="1600" dirty="0" err="1"/>
              <a:t>assessee</a:t>
            </a:r>
            <a:r>
              <a:rPr lang="en-US" sz="1600" dirty="0"/>
              <a:t> failed to prove, </a:t>
            </a:r>
            <a:r>
              <a:rPr lang="en-US" sz="1600" b="1" u="sng" dirty="0"/>
              <a:t>whether ultimately, the </a:t>
            </a:r>
            <a:r>
              <a:rPr lang="en-US" sz="1600" b="1" u="sng" dirty="0" err="1"/>
              <a:t>donees</a:t>
            </a:r>
            <a:r>
              <a:rPr lang="en-US" sz="1600" b="1" u="sng" dirty="0"/>
              <a:t> have used these monies </a:t>
            </a:r>
            <a:r>
              <a:rPr lang="en-US" sz="1600" dirty="0"/>
              <a:t>? The AO has devoted a lot of energy in conducting such inquiry as to how these monies have been incurred by the recipients. To our mind, the authorities below have misdirected themselves. </a:t>
            </a:r>
            <a:r>
              <a:rPr lang="en-US" sz="1600" b="1" u="sng" dirty="0"/>
              <a:t>The </a:t>
            </a:r>
            <a:r>
              <a:rPr lang="en-US" sz="1600" b="1" u="sng" dirty="0" err="1"/>
              <a:t>donees</a:t>
            </a:r>
            <a:r>
              <a:rPr lang="en-US" sz="1600" b="1" u="sng" dirty="0"/>
              <a:t> are taxable entities in themselves</a:t>
            </a:r>
            <a:r>
              <a:rPr lang="en-US" sz="1600" dirty="0"/>
              <a:t>. </a:t>
            </a:r>
            <a:r>
              <a:rPr lang="en-US" sz="1600" b="1" u="sng" dirty="0"/>
              <a:t>If they misused their position and failed to conduct themselves in regard with requirement of law, then this amount could be taxable in his hands. </a:t>
            </a:r>
            <a:r>
              <a:rPr lang="en-US" sz="1600" dirty="0"/>
              <a:t>Act nowhere put obligation upon the donor to ensure how the funds are utilized by the </a:t>
            </a:r>
            <a:r>
              <a:rPr lang="en-US" sz="1600" dirty="0" err="1"/>
              <a:t>donee</a:t>
            </a:r>
            <a:r>
              <a:rPr lang="en-US" sz="1600" dirty="0"/>
              <a:t> towards their objects. Due to this reason, we are of the view that whole angle of inquiry at the end of the AO is misdirected. </a:t>
            </a:r>
            <a:r>
              <a:rPr lang="en-US" sz="1600" b="1" u="sng" dirty="0"/>
              <a:t>It is for the AO to verify whether these charitable institutions have utilized funds for charitable objects or not, in their own cases, and if they failed to utilize funds for their objects, then their charitable status could be cancelled</a:t>
            </a:r>
            <a:r>
              <a:rPr lang="en-US" sz="1600" dirty="0"/>
              <a:t>. Registration under section 12AA could be cancelled as per the procedure contemplated in section 12AA(3) of the Act. The funds which were not used for objects of the Trust, that can be brought to tax under section 13(3) of the Act. </a:t>
            </a:r>
            <a:r>
              <a:rPr lang="en-US" sz="1600" b="1" u="sng" dirty="0">
                <a:solidFill>
                  <a:srgbClr val="0070C0"/>
                </a:solidFill>
              </a:rPr>
              <a:t>A perusal of the scheme of Income-tax Act, it would reveal that once the donation has been made, the </a:t>
            </a:r>
            <a:r>
              <a:rPr lang="en-US" sz="1600" b="1" u="sng" dirty="0" err="1">
                <a:solidFill>
                  <a:srgbClr val="0070C0"/>
                </a:solidFill>
              </a:rPr>
              <a:t>donee</a:t>
            </a:r>
            <a:r>
              <a:rPr lang="en-US" sz="1600" b="1" u="sng" dirty="0">
                <a:solidFill>
                  <a:srgbClr val="0070C0"/>
                </a:solidFill>
              </a:rPr>
              <a:t> is not under obligation to keep a track of the donation, and nothing left in his hand which can ask for return of these amounts. There is no such provision provided in the Act. If a duly recognized institution, for the purpose of receiving donation, somebody makes donation and then how the donation would be bogus, if the </a:t>
            </a:r>
            <a:r>
              <a:rPr lang="en-US" sz="1600" b="1" u="sng" dirty="0" err="1">
                <a:solidFill>
                  <a:srgbClr val="0070C0"/>
                </a:solidFill>
              </a:rPr>
              <a:t>donee</a:t>
            </a:r>
            <a:r>
              <a:rPr lang="en-US" sz="1600" b="1" u="sng" dirty="0">
                <a:solidFill>
                  <a:srgbClr val="0070C0"/>
                </a:solidFill>
              </a:rPr>
              <a:t> failed to use it for the object which has been made eligible to receive the donation. How the donor could dictate terms after donations are made ? No </a:t>
            </a:r>
            <a:r>
              <a:rPr lang="en-US" sz="1600" b="1" u="sng" dirty="0" err="1">
                <a:solidFill>
                  <a:srgbClr val="0070C0"/>
                </a:solidFill>
              </a:rPr>
              <a:t>donee</a:t>
            </a:r>
            <a:r>
              <a:rPr lang="en-US" sz="1600" b="1" u="sng" dirty="0">
                <a:solidFill>
                  <a:srgbClr val="0070C0"/>
                </a:solidFill>
              </a:rPr>
              <a:t> will be under influence of the donor for arranging its affairs. </a:t>
            </a:r>
            <a:r>
              <a:rPr lang="en-US" sz="1600" dirty="0"/>
              <a:t>Therefore, there is fallacy in the approach of the ld.AO as well as the </a:t>
            </a:r>
            <a:r>
              <a:rPr lang="en-US" sz="1600" dirty="0" err="1"/>
              <a:t>ld.CIT</a:t>
            </a:r>
            <a:r>
              <a:rPr lang="en-US" sz="1600" dirty="0"/>
              <a:t>(A) for disallowing the donations made by the </a:t>
            </a:r>
            <a:r>
              <a:rPr lang="en-US" sz="1600" dirty="0" err="1"/>
              <a:t>assessee</a:t>
            </a:r>
            <a:r>
              <a:rPr lang="en-US" sz="1600" dirty="0"/>
              <a:t>. We do not find merit in the grounds of Revenue raised in the </a:t>
            </a:r>
            <a:r>
              <a:rPr lang="en-US" sz="1600" dirty="0" err="1"/>
              <a:t>Asst.Year</a:t>
            </a:r>
            <a:r>
              <a:rPr lang="en-US" sz="1600" dirty="0"/>
              <a:t> 2012-13. The </a:t>
            </a:r>
            <a:r>
              <a:rPr lang="en-US" sz="1600" dirty="0" err="1"/>
              <a:t>ld.CIT</a:t>
            </a:r>
            <a:r>
              <a:rPr lang="en-US" sz="1600" dirty="0"/>
              <a:t>(A) has rightly deleted the disallowance of </a:t>
            </a:r>
            <a:r>
              <a:rPr lang="en-US" sz="1600" dirty="0" err="1"/>
              <a:t>Rs</a:t>
            </a:r>
            <a:r>
              <a:rPr lang="en-US" sz="1600" dirty="0"/>
              <a:t>. 55.00 lakhs. This ground of appeal is rejected. On the same analogy, the grounds appeal raised by the </a:t>
            </a:r>
            <a:r>
              <a:rPr lang="en-US" sz="1600" dirty="0" err="1"/>
              <a:t>assessee</a:t>
            </a:r>
            <a:r>
              <a:rPr lang="en-US" sz="1600" dirty="0"/>
              <a:t> in the </a:t>
            </a:r>
            <a:r>
              <a:rPr lang="en-US" sz="1600" dirty="0" err="1"/>
              <a:t>Asst.Year</a:t>
            </a:r>
            <a:r>
              <a:rPr lang="en-US" sz="1600" dirty="0"/>
              <a:t> 2014-15 for disallowance of </a:t>
            </a:r>
            <a:r>
              <a:rPr lang="en-US" sz="1600" dirty="0" err="1"/>
              <a:t>Rs</a:t>
            </a:r>
            <a:r>
              <a:rPr lang="en-US" sz="1600" dirty="0"/>
              <a:t>. 5,86,32,892/- is allowed.</a:t>
            </a:r>
            <a:endParaRPr lang="en-GB" sz="1600" dirty="0"/>
          </a:p>
        </p:txBody>
      </p:sp>
    </p:spTree>
    <p:extLst>
      <p:ext uri="{BB962C8B-B14F-4D97-AF65-F5344CB8AC3E}">
        <p14:creationId xmlns:p14="http://schemas.microsoft.com/office/powerpoint/2010/main" val="3515379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219200" y="3886200"/>
            <a:ext cx="6858000" cy="1371600"/>
          </a:xfrm>
        </p:spPr>
        <p:txBody>
          <a:bodyPr>
            <a:normAutofit/>
          </a:bodyPr>
          <a:lstStyle/>
          <a:p>
            <a:pPr algn="ctr"/>
            <a:r>
              <a:rPr lang="en-GB" b="1" dirty="0">
                <a:latin typeface="Verdana" pitchFamily="34" charset="0"/>
                <a:ea typeface="Verdana" pitchFamily="34" charset="0"/>
              </a:rPr>
              <a:t>CA. </a:t>
            </a:r>
            <a:r>
              <a:rPr lang="en-GB" b="1" dirty="0" err="1">
                <a:latin typeface="Verdana" pitchFamily="34" charset="0"/>
                <a:ea typeface="Verdana" pitchFamily="34" charset="0"/>
              </a:rPr>
              <a:t>Pankaj</a:t>
            </a:r>
            <a:r>
              <a:rPr lang="en-GB" b="1" dirty="0">
                <a:latin typeface="Verdana" pitchFamily="34" charset="0"/>
                <a:ea typeface="Verdana" pitchFamily="34" charset="0"/>
              </a:rPr>
              <a:t> Shah</a:t>
            </a:r>
          </a:p>
          <a:p>
            <a:pPr algn="ctr"/>
            <a:r>
              <a:rPr lang="en-GB" sz="2000" dirty="0">
                <a:solidFill>
                  <a:schemeClr val="tx1"/>
                </a:solidFill>
                <a:latin typeface="Verdana" pitchFamily="34" charset="0"/>
                <a:ea typeface="Verdana" pitchFamily="34" charset="0"/>
                <a:hlinkClick r:id="rId2"/>
              </a:rPr>
              <a:t>pankajgshah@gmail.com</a:t>
            </a:r>
            <a:endParaRPr lang="en-GB" sz="2000" dirty="0">
              <a:solidFill>
                <a:schemeClr val="tx1"/>
              </a:solidFill>
              <a:latin typeface="Verdana" pitchFamily="34" charset="0"/>
              <a:ea typeface="Verdana" pitchFamily="34" charset="0"/>
            </a:endParaRPr>
          </a:p>
          <a:p>
            <a:pPr algn="ctr"/>
            <a:r>
              <a:rPr lang="en-GB" sz="2000" dirty="0">
                <a:latin typeface="Verdana" pitchFamily="34" charset="0"/>
                <a:ea typeface="Verdana" pitchFamily="34" charset="0"/>
              </a:rPr>
              <a:t>+91 969 189 3040</a:t>
            </a:r>
          </a:p>
        </p:txBody>
      </p:sp>
      <p:sp>
        <p:nvSpPr>
          <p:cNvPr id="7" name="TextBox 6"/>
          <p:cNvSpPr txBox="1"/>
          <p:nvPr/>
        </p:nvSpPr>
        <p:spPr>
          <a:xfrm>
            <a:off x="1524000" y="381000"/>
            <a:ext cx="5568127" cy="2554545"/>
          </a:xfrm>
          <a:prstGeom prst="rect">
            <a:avLst/>
          </a:prstGeom>
          <a:noFill/>
        </p:spPr>
        <p:txBody>
          <a:bodyPr wrap="none" rtlCol="0">
            <a:spAutoFit/>
          </a:bodyPr>
          <a:lstStyle/>
          <a:p>
            <a:endParaRPr lang="en-GB" sz="8000" dirty="0">
              <a:solidFill>
                <a:schemeClr val="bg1"/>
              </a:solidFill>
              <a:latin typeface="Verdana" pitchFamily="34" charset="0"/>
              <a:ea typeface="Verdana" pitchFamily="34" charset="0"/>
            </a:endParaRPr>
          </a:p>
          <a:p>
            <a:r>
              <a:rPr lang="en-GB" sz="8000" dirty="0">
                <a:solidFill>
                  <a:schemeClr val="bg1"/>
                </a:solidFill>
                <a:latin typeface="Verdana" pitchFamily="34" charset="0"/>
                <a:ea typeface="Verdana" pitchFamily="34" charset="0"/>
              </a:rPr>
              <a:t>Thank you</a:t>
            </a:r>
          </a:p>
        </p:txBody>
      </p:sp>
    </p:spTree>
    <p:extLst>
      <p:ext uri="{BB962C8B-B14F-4D97-AF65-F5344CB8AC3E}">
        <p14:creationId xmlns:p14="http://schemas.microsoft.com/office/powerpoint/2010/main" val="108532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Registered Unrecognised Political Parties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8718412"/>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dirty="0"/>
              <a:t>| CA </a:t>
            </a:r>
            <a:r>
              <a:rPr lang="en-US" dirty="0" err="1"/>
              <a:t>Pankaj</a:t>
            </a:r>
            <a:r>
              <a:rPr lang="en-US" dirty="0"/>
              <a:t> Shah | 969 189 3040 | pankajgshah@gmail.com | Indore |</a:t>
            </a:r>
          </a:p>
        </p:txBody>
      </p:sp>
    </p:spTree>
    <p:extLst>
      <p:ext uri="{BB962C8B-B14F-4D97-AF65-F5344CB8AC3E}">
        <p14:creationId xmlns:p14="http://schemas.microsoft.com/office/powerpoint/2010/main" val="1496515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Disclosure in ITR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990601"/>
            <a:ext cx="8124825"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ooter Placeholder 4"/>
          <p:cNvSpPr>
            <a:spLocks noGrp="1"/>
          </p:cNvSpPr>
          <p:nvPr>
            <p:ph type="ftr" sz="quarter" idx="11"/>
          </p:nvPr>
        </p:nvSpPr>
        <p:spPr>
          <a:xfrm>
            <a:off x="761999" y="6208776"/>
            <a:ext cx="6781801" cy="365125"/>
          </a:xfrm>
        </p:spPr>
        <p:txBody>
          <a:bodyPr/>
          <a:lstStyle/>
          <a:p>
            <a:r>
              <a:rPr lang="en-US" dirty="0"/>
              <a:t>| CA </a:t>
            </a:r>
            <a:r>
              <a:rPr lang="en-US" dirty="0" err="1"/>
              <a:t>Pankaj</a:t>
            </a:r>
            <a:r>
              <a:rPr lang="en-US" dirty="0"/>
              <a:t> Shah | 969 189 3040 | pankajgshah@gmail.com | Indore |</a:t>
            </a:r>
          </a:p>
        </p:txBody>
      </p:sp>
    </p:spTree>
    <p:extLst>
      <p:ext uri="{BB962C8B-B14F-4D97-AF65-F5344CB8AC3E}">
        <p14:creationId xmlns:p14="http://schemas.microsoft.com/office/powerpoint/2010/main" val="3015624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Income tax Search</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53179297"/>
              </p:ext>
            </p:extLst>
          </p:nvPr>
        </p:nvGraphicFramePr>
        <p:xfrm>
          <a:off x="762000" y="1295400"/>
          <a:ext cx="6324600" cy="327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1974894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 in search</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77731719"/>
              </p:ext>
            </p:extLst>
          </p:nvPr>
        </p:nvGraphicFramePr>
        <p:xfrm>
          <a:off x="762000" y="685800"/>
          <a:ext cx="75438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308551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INDIAN NATIONAL CONGRESS (I)</a:t>
            </a:r>
            <a:br>
              <a:rPr lang="en-GB" sz="2800" dirty="0"/>
            </a:br>
            <a:r>
              <a:rPr lang="en-GB" sz="2800" dirty="0"/>
              <a:t>vs. INSTITUTE OF SOCIAL WELFARE &amp; ORS. (SC) [2002] 5 SCC 685</a:t>
            </a:r>
          </a:p>
        </p:txBody>
      </p:sp>
      <p:sp>
        <p:nvSpPr>
          <p:cNvPr id="3" name="Content Placeholder 2"/>
          <p:cNvSpPr>
            <a:spLocks noGrp="1"/>
          </p:cNvSpPr>
          <p:nvPr>
            <p:ph idx="1"/>
          </p:nvPr>
        </p:nvSpPr>
        <p:spPr/>
        <p:txBody>
          <a:bodyPr>
            <a:normAutofit/>
          </a:bodyPr>
          <a:lstStyle/>
          <a:p>
            <a:pPr algn="just"/>
            <a:r>
              <a:rPr lang="en-GB" sz="3200" i="1" dirty="0"/>
              <a:t>Election Commission of India does not have power to de-register a political party for non-compliance with the conditions for the grant of such registration</a:t>
            </a:r>
          </a:p>
        </p:txBody>
      </p:sp>
      <p:sp>
        <p:nvSpPr>
          <p:cNvPr id="4" name="Footer Placeholder 3"/>
          <p:cNvSpPr>
            <a:spLocks noGrp="1"/>
          </p:cNvSpPr>
          <p:nvPr>
            <p:ph type="ftr" sz="quarter" idx="11"/>
          </p:nvPr>
        </p:nvSpPr>
        <p:spPr/>
        <p:txBody>
          <a:bodyPr/>
          <a:lstStyle/>
          <a:p>
            <a:r>
              <a:rPr lang="en-US"/>
              <a:t>| CA Pankaj Shah | 969 189 3040 | pankajgshah@gmail.com | Indore |</a:t>
            </a:r>
          </a:p>
        </p:txBody>
      </p:sp>
    </p:spTree>
    <p:extLst>
      <p:ext uri="{BB962C8B-B14F-4D97-AF65-F5344CB8AC3E}">
        <p14:creationId xmlns:p14="http://schemas.microsoft.com/office/powerpoint/2010/main" val="17856516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348</TotalTime>
  <Words>2844</Words>
  <Application>Microsoft Office PowerPoint</Application>
  <PresentationFormat>On-screen Show (4:3)</PresentationFormat>
  <Paragraphs>269</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NewsPrint</vt:lpstr>
      <vt:lpstr>NOTICES FOR DONATION TO PENNY  POLITICAL PARTIES</vt:lpstr>
      <vt:lpstr>Deductions under Income tax </vt:lpstr>
      <vt:lpstr>Section 80GGB/80GGC</vt:lpstr>
      <vt:lpstr>Registered Unrecognised Political Parties (RUPP)?</vt:lpstr>
      <vt:lpstr>Registered Unrecognised Political Parties</vt:lpstr>
      <vt:lpstr>Disclosure in ITR</vt:lpstr>
      <vt:lpstr>Income tax Search</vt:lpstr>
      <vt:lpstr>Findings in search</vt:lpstr>
      <vt:lpstr>INDIAN NATIONAL CONGRESS (I) vs. INSTITUTE OF SOCIAL WELFARE &amp; ORS. (SC) [2002] 5 SCC 685</vt:lpstr>
      <vt:lpstr>Reassessment Notices</vt:lpstr>
      <vt:lpstr>Reassessment </vt:lpstr>
      <vt:lpstr>Options for AY 2019-20</vt:lpstr>
      <vt:lpstr>Impact of Surrender in return</vt:lpstr>
      <vt:lpstr>Penalty 270A</vt:lpstr>
      <vt:lpstr>Dispute Resolution Scheme S.245MA</vt:lpstr>
      <vt:lpstr>Impact on Intermediaries</vt:lpstr>
      <vt:lpstr>Scope of Reassessment</vt:lpstr>
      <vt:lpstr>Amnesty Scheme</vt:lpstr>
      <vt:lpstr>Remedy</vt:lpstr>
      <vt:lpstr>Litigation</vt:lpstr>
      <vt:lpstr>All notices are invalid?</vt:lpstr>
      <vt:lpstr>PowerPoint Presentation</vt:lpstr>
      <vt:lpstr>PowerPoint Presentation</vt:lpstr>
      <vt:lpstr>Technical flaws in notice</vt:lpstr>
      <vt:lpstr>Notice is unsigned</vt:lpstr>
      <vt:lpstr>Wrong information</vt:lpstr>
      <vt:lpstr>Cannot travel beyond SCN</vt:lpstr>
      <vt:lpstr>Jurisdiction</vt:lpstr>
      <vt:lpstr>Material to be supplied</vt:lpstr>
      <vt:lpstr>Rationale</vt:lpstr>
      <vt:lpstr>Onus to prove</vt:lpstr>
      <vt:lpstr>C.Vasantlal [1962] 45 ITR 206 (SC)</vt:lpstr>
      <vt:lpstr>Doctrine of Impossibility</vt:lpstr>
      <vt:lpstr>Andaman Timber Industries [2015] 62 taxmann.com 3 (SC)</vt:lpstr>
      <vt:lpstr>Common Cause v. Union of India  394 ITR 220 (SC)</vt:lpstr>
      <vt:lpstr>Impact of Subsequent withdrawal of registration</vt:lpstr>
      <vt:lpstr>ACIT v. Armee Infotech</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NOTICES FOR DONATION TO PENNY  POLITICAL PARTIES</dc:title>
  <dc:creator>HP</dc:creator>
  <cp:lastModifiedBy>Pankaj Shah</cp:lastModifiedBy>
  <cp:revision>50</cp:revision>
  <cp:lastPrinted>2023-04-03T13:25:15Z</cp:lastPrinted>
  <dcterms:created xsi:type="dcterms:W3CDTF">2006-08-16T00:00:00Z</dcterms:created>
  <dcterms:modified xsi:type="dcterms:W3CDTF">2023-07-11T10:26:26Z</dcterms:modified>
</cp:coreProperties>
</file>