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5" r:id="rId8"/>
    <p:sldId id="261" r:id="rId9"/>
    <p:sldId id="263" r:id="rId10"/>
    <p:sldId id="264" r:id="rId11"/>
    <p:sldId id="267" r:id="rId12"/>
    <p:sldId id="270" r:id="rId13"/>
    <p:sldId id="272" r:id="rId14"/>
    <p:sldId id="273" r:id="rId15"/>
    <p:sldId id="268" r:id="rId16"/>
    <p:sldId id="269" r:id="rId17"/>
    <p:sldId id="275" r:id="rId18"/>
    <p:sldId id="274" r:id="rId19"/>
    <p:sldId id="276" r:id="rId20"/>
    <p:sldId id="277" r:id="rId21"/>
    <p:sldId id="278" r:id="rId22"/>
    <p:sldId id="266" r:id="rId23"/>
    <p:sldId id="281" r:id="rId24"/>
    <p:sldId id="279" r:id="rId25"/>
    <p:sldId id="280" r:id="rId26"/>
    <p:sldId id="271" r:id="rId27"/>
    <p:sldId id="282" r:id="rId28"/>
    <p:sldId id="283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49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C47A84-F82E-4C86-B5E0-E52AFB33F915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60401632-3649-4DC7-9DF1-E7E61BC3B2F0}">
      <dgm:prSet/>
      <dgm:spPr/>
      <dgm:t>
        <a:bodyPr/>
        <a:lstStyle/>
        <a:p>
          <a:r>
            <a:rPr lang="en-US"/>
            <a:t>To Replace 64 year old ITA, 1961</a:t>
          </a:r>
        </a:p>
      </dgm:t>
    </dgm:pt>
    <dgm:pt modelId="{0157027C-ACAE-4B59-A319-FCEE69C59DEE}" type="parTrans" cxnId="{AE83E83A-DA78-4B29-83DA-6615B8D8346C}">
      <dgm:prSet/>
      <dgm:spPr/>
      <dgm:t>
        <a:bodyPr/>
        <a:lstStyle/>
        <a:p>
          <a:endParaRPr lang="en-US"/>
        </a:p>
      </dgm:t>
    </dgm:pt>
    <dgm:pt modelId="{5DCD837B-2ACF-4372-B57A-3C6403FF5A84}" type="sibTrans" cxnId="{AE83E83A-DA78-4B29-83DA-6615B8D8346C}">
      <dgm:prSet/>
      <dgm:spPr/>
      <dgm:t>
        <a:bodyPr/>
        <a:lstStyle/>
        <a:p>
          <a:endParaRPr lang="en-US"/>
        </a:p>
      </dgm:t>
    </dgm:pt>
    <dgm:pt modelId="{057F4185-0394-43A5-8962-DE1B1BE2FB61}">
      <dgm:prSet/>
      <dgm:spPr/>
      <dgm:t>
        <a:bodyPr/>
        <a:lstStyle/>
        <a:p>
          <a:r>
            <a:rPr lang="en-US"/>
            <a:t>Simplification of language</a:t>
          </a:r>
        </a:p>
      </dgm:t>
    </dgm:pt>
    <dgm:pt modelId="{75530FD6-9229-459E-97FF-9E53E8D8FD17}" type="parTrans" cxnId="{F0F53DF2-4361-4500-B30B-76EC61F006E7}">
      <dgm:prSet/>
      <dgm:spPr/>
      <dgm:t>
        <a:bodyPr/>
        <a:lstStyle/>
        <a:p>
          <a:endParaRPr lang="en-US"/>
        </a:p>
      </dgm:t>
    </dgm:pt>
    <dgm:pt modelId="{57BE53F1-B8C8-4E98-B81C-5BE17BB5A021}" type="sibTrans" cxnId="{F0F53DF2-4361-4500-B30B-76EC61F006E7}">
      <dgm:prSet/>
      <dgm:spPr/>
      <dgm:t>
        <a:bodyPr/>
        <a:lstStyle/>
        <a:p>
          <a:endParaRPr lang="en-US"/>
        </a:p>
      </dgm:t>
    </dgm:pt>
    <dgm:pt modelId="{9811F9DE-E7F0-463E-87D9-2F0BC7F9BC03}">
      <dgm:prSet/>
      <dgm:spPr/>
      <dgm:t>
        <a:bodyPr/>
        <a:lstStyle/>
        <a:p>
          <a:r>
            <a:rPr lang="en-US"/>
            <a:t>Redundant provisions are removed</a:t>
          </a:r>
        </a:p>
      </dgm:t>
    </dgm:pt>
    <dgm:pt modelId="{BC7B9B0F-CF09-4CBC-AB90-BF56442C60D8}" type="parTrans" cxnId="{635FCC3F-DEFC-4A4E-BD93-7ADEF10ED722}">
      <dgm:prSet/>
      <dgm:spPr/>
      <dgm:t>
        <a:bodyPr/>
        <a:lstStyle/>
        <a:p>
          <a:endParaRPr lang="en-US"/>
        </a:p>
      </dgm:t>
    </dgm:pt>
    <dgm:pt modelId="{0E6603C7-BDD6-4A04-8373-5760EB92165F}" type="sibTrans" cxnId="{635FCC3F-DEFC-4A4E-BD93-7ADEF10ED722}">
      <dgm:prSet/>
      <dgm:spPr/>
      <dgm:t>
        <a:bodyPr/>
        <a:lstStyle/>
        <a:p>
          <a:endParaRPr lang="en-US"/>
        </a:p>
      </dgm:t>
    </dgm:pt>
    <dgm:pt modelId="{54CC124F-8204-44F2-80ED-6A1C44FD8D56}">
      <dgm:prSet/>
      <dgm:spPr/>
      <dgm:t>
        <a:bodyPr/>
        <a:lstStyle/>
        <a:p>
          <a:r>
            <a:rPr lang="en-US"/>
            <a:t>Reducing Litigation</a:t>
          </a:r>
        </a:p>
      </dgm:t>
    </dgm:pt>
    <dgm:pt modelId="{3CFC8620-1990-48FD-AE1A-0E8D2083E167}" type="parTrans" cxnId="{605EA3B4-C0B4-4319-8218-05491F8FF2B9}">
      <dgm:prSet/>
      <dgm:spPr/>
      <dgm:t>
        <a:bodyPr/>
        <a:lstStyle/>
        <a:p>
          <a:endParaRPr lang="en-US"/>
        </a:p>
      </dgm:t>
    </dgm:pt>
    <dgm:pt modelId="{81C4FC06-3456-444F-9740-7072F4579F33}" type="sibTrans" cxnId="{605EA3B4-C0B4-4319-8218-05491F8FF2B9}">
      <dgm:prSet/>
      <dgm:spPr/>
      <dgm:t>
        <a:bodyPr/>
        <a:lstStyle/>
        <a:p>
          <a:endParaRPr lang="en-US"/>
        </a:p>
      </dgm:t>
    </dgm:pt>
    <dgm:pt modelId="{9D45F8A6-FA09-48EA-91C4-60B8487F0C02}">
      <dgm:prSet/>
      <dgm:spPr/>
      <dgm:t>
        <a:bodyPr/>
        <a:lstStyle/>
        <a:p>
          <a:r>
            <a:rPr lang="en-US"/>
            <a:t>Ease of Reading</a:t>
          </a:r>
        </a:p>
      </dgm:t>
    </dgm:pt>
    <dgm:pt modelId="{B8D409A9-120A-4A5B-B9AB-1F83A7F4532A}" type="parTrans" cxnId="{9C236D65-53F5-40D5-916D-C4FD581E2244}">
      <dgm:prSet/>
      <dgm:spPr/>
      <dgm:t>
        <a:bodyPr/>
        <a:lstStyle/>
        <a:p>
          <a:endParaRPr lang="en-US"/>
        </a:p>
      </dgm:t>
    </dgm:pt>
    <dgm:pt modelId="{26980927-7CAE-49BA-A33E-74641B058FF4}" type="sibTrans" cxnId="{9C236D65-53F5-40D5-916D-C4FD581E2244}">
      <dgm:prSet/>
      <dgm:spPr/>
      <dgm:t>
        <a:bodyPr/>
        <a:lstStyle/>
        <a:p>
          <a:endParaRPr lang="en-US"/>
        </a:p>
      </dgm:t>
    </dgm:pt>
    <dgm:pt modelId="{6B810763-6BB5-4F72-AD0C-C85934EF3B3C}">
      <dgm:prSet/>
      <dgm:spPr/>
      <dgm:t>
        <a:bodyPr/>
        <a:lstStyle/>
        <a:p>
          <a:r>
            <a:rPr lang="en-US"/>
            <a:t>Compliance reduction</a:t>
          </a:r>
        </a:p>
      </dgm:t>
    </dgm:pt>
    <dgm:pt modelId="{EF7D94D2-12D3-4022-AA73-BE3C0F46EAAE}" type="parTrans" cxnId="{18BD8A17-78F1-4C47-89F4-96A9A52D53FD}">
      <dgm:prSet/>
      <dgm:spPr/>
      <dgm:t>
        <a:bodyPr/>
        <a:lstStyle/>
        <a:p>
          <a:endParaRPr lang="en-US"/>
        </a:p>
      </dgm:t>
    </dgm:pt>
    <dgm:pt modelId="{82D4770F-72F9-4CB9-B2C5-4AB5EE220F4C}" type="sibTrans" cxnId="{18BD8A17-78F1-4C47-89F4-96A9A52D53FD}">
      <dgm:prSet/>
      <dgm:spPr/>
      <dgm:t>
        <a:bodyPr/>
        <a:lstStyle/>
        <a:p>
          <a:endParaRPr lang="en-US"/>
        </a:p>
      </dgm:t>
    </dgm:pt>
    <dgm:pt modelId="{6CF309DA-25DE-4FA1-937D-777713F99244}" type="pres">
      <dgm:prSet presAssocID="{F0C47A84-F82E-4C86-B5E0-E52AFB33F915}" presName="linear" presStyleCnt="0">
        <dgm:presLayoutVars>
          <dgm:animLvl val="lvl"/>
          <dgm:resizeHandles val="exact"/>
        </dgm:presLayoutVars>
      </dgm:prSet>
      <dgm:spPr/>
    </dgm:pt>
    <dgm:pt modelId="{529980A7-0989-4818-B5F6-C3B75E260369}" type="pres">
      <dgm:prSet presAssocID="{60401632-3649-4DC7-9DF1-E7E61BC3B2F0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F26CE507-A5FC-445E-8691-BA31AA9CC14C}" type="pres">
      <dgm:prSet presAssocID="{5DCD837B-2ACF-4372-B57A-3C6403FF5A84}" presName="spacer" presStyleCnt="0"/>
      <dgm:spPr/>
    </dgm:pt>
    <dgm:pt modelId="{E7C0C947-0F33-42AC-B9F9-26D627EEFF6C}" type="pres">
      <dgm:prSet presAssocID="{057F4185-0394-43A5-8962-DE1B1BE2FB61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F309C478-0BB5-48EB-8624-018A6C41F12F}" type="pres">
      <dgm:prSet presAssocID="{57BE53F1-B8C8-4E98-B81C-5BE17BB5A021}" presName="spacer" presStyleCnt="0"/>
      <dgm:spPr/>
    </dgm:pt>
    <dgm:pt modelId="{F609F0D0-320F-4EDC-A8FD-3081C20FDBA0}" type="pres">
      <dgm:prSet presAssocID="{9811F9DE-E7F0-463E-87D9-2F0BC7F9BC03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A4CCB7BF-FC5E-4670-A929-DF1798170B67}" type="pres">
      <dgm:prSet presAssocID="{0E6603C7-BDD6-4A04-8373-5760EB92165F}" presName="spacer" presStyleCnt="0"/>
      <dgm:spPr/>
    </dgm:pt>
    <dgm:pt modelId="{36CB2940-7A67-44C8-80A9-8E84117294CA}" type="pres">
      <dgm:prSet presAssocID="{54CC124F-8204-44F2-80ED-6A1C44FD8D56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AC65D19E-3048-4069-8C10-D1CF68C70272}" type="pres">
      <dgm:prSet presAssocID="{81C4FC06-3456-444F-9740-7072F4579F33}" presName="spacer" presStyleCnt="0"/>
      <dgm:spPr/>
    </dgm:pt>
    <dgm:pt modelId="{42617A1E-60BA-4996-94AE-A7B3FC7B2BC5}" type="pres">
      <dgm:prSet presAssocID="{9D45F8A6-FA09-48EA-91C4-60B8487F0C02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24D6191B-842A-40FB-9C06-6D365FA4C893}" type="pres">
      <dgm:prSet presAssocID="{26980927-7CAE-49BA-A33E-74641B058FF4}" presName="spacer" presStyleCnt="0"/>
      <dgm:spPr/>
    </dgm:pt>
    <dgm:pt modelId="{75F1C6C5-276B-48BB-A9C8-F912A700302B}" type="pres">
      <dgm:prSet presAssocID="{6B810763-6BB5-4F72-AD0C-C85934EF3B3C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64829F03-5F6B-488C-8C17-27AB080F4274}" type="presOf" srcId="{54CC124F-8204-44F2-80ED-6A1C44FD8D56}" destId="{36CB2940-7A67-44C8-80A9-8E84117294CA}" srcOrd="0" destOrd="0" presId="urn:microsoft.com/office/officeart/2005/8/layout/vList2"/>
    <dgm:cxn modelId="{F3AE2010-3F26-422C-9985-54E07D7011D6}" type="presOf" srcId="{057F4185-0394-43A5-8962-DE1B1BE2FB61}" destId="{E7C0C947-0F33-42AC-B9F9-26D627EEFF6C}" srcOrd="0" destOrd="0" presId="urn:microsoft.com/office/officeart/2005/8/layout/vList2"/>
    <dgm:cxn modelId="{5944A814-6644-43F8-90C6-88A8C16AB4E2}" type="presOf" srcId="{6B810763-6BB5-4F72-AD0C-C85934EF3B3C}" destId="{75F1C6C5-276B-48BB-A9C8-F912A700302B}" srcOrd="0" destOrd="0" presId="urn:microsoft.com/office/officeart/2005/8/layout/vList2"/>
    <dgm:cxn modelId="{18BD8A17-78F1-4C47-89F4-96A9A52D53FD}" srcId="{F0C47A84-F82E-4C86-B5E0-E52AFB33F915}" destId="{6B810763-6BB5-4F72-AD0C-C85934EF3B3C}" srcOrd="5" destOrd="0" parTransId="{EF7D94D2-12D3-4022-AA73-BE3C0F46EAAE}" sibTransId="{82D4770F-72F9-4CB9-B2C5-4AB5EE220F4C}"/>
    <dgm:cxn modelId="{AE83E83A-DA78-4B29-83DA-6615B8D8346C}" srcId="{F0C47A84-F82E-4C86-B5E0-E52AFB33F915}" destId="{60401632-3649-4DC7-9DF1-E7E61BC3B2F0}" srcOrd="0" destOrd="0" parTransId="{0157027C-ACAE-4B59-A319-FCEE69C59DEE}" sibTransId="{5DCD837B-2ACF-4372-B57A-3C6403FF5A84}"/>
    <dgm:cxn modelId="{635FCC3F-DEFC-4A4E-BD93-7ADEF10ED722}" srcId="{F0C47A84-F82E-4C86-B5E0-E52AFB33F915}" destId="{9811F9DE-E7F0-463E-87D9-2F0BC7F9BC03}" srcOrd="2" destOrd="0" parTransId="{BC7B9B0F-CF09-4CBC-AB90-BF56442C60D8}" sibTransId="{0E6603C7-BDD6-4A04-8373-5760EB92165F}"/>
    <dgm:cxn modelId="{9C236D65-53F5-40D5-916D-C4FD581E2244}" srcId="{F0C47A84-F82E-4C86-B5E0-E52AFB33F915}" destId="{9D45F8A6-FA09-48EA-91C4-60B8487F0C02}" srcOrd="4" destOrd="0" parTransId="{B8D409A9-120A-4A5B-B9AB-1F83A7F4532A}" sibTransId="{26980927-7CAE-49BA-A33E-74641B058FF4}"/>
    <dgm:cxn modelId="{2639174A-1410-4993-9441-EB9C3EC2A4A3}" type="presOf" srcId="{F0C47A84-F82E-4C86-B5E0-E52AFB33F915}" destId="{6CF309DA-25DE-4FA1-937D-777713F99244}" srcOrd="0" destOrd="0" presId="urn:microsoft.com/office/officeart/2005/8/layout/vList2"/>
    <dgm:cxn modelId="{11498488-26E8-4914-A9B9-8E5736DFC0A0}" type="presOf" srcId="{60401632-3649-4DC7-9DF1-E7E61BC3B2F0}" destId="{529980A7-0989-4818-B5F6-C3B75E260369}" srcOrd="0" destOrd="0" presId="urn:microsoft.com/office/officeart/2005/8/layout/vList2"/>
    <dgm:cxn modelId="{B6AD3EB0-6E5C-4797-9867-B1493AFB79D3}" type="presOf" srcId="{9811F9DE-E7F0-463E-87D9-2F0BC7F9BC03}" destId="{F609F0D0-320F-4EDC-A8FD-3081C20FDBA0}" srcOrd="0" destOrd="0" presId="urn:microsoft.com/office/officeart/2005/8/layout/vList2"/>
    <dgm:cxn modelId="{605EA3B4-C0B4-4319-8218-05491F8FF2B9}" srcId="{F0C47A84-F82E-4C86-B5E0-E52AFB33F915}" destId="{54CC124F-8204-44F2-80ED-6A1C44FD8D56}" srcOrd="3" destOrd="0" parTransId="{3CFC8620-1990-48FD-AE1A-0E8D2083E167}" sibTransId="{81C4FC06-3456-444F-9740-7072F4579F33}"/>
    <dgm:cxn modelId="{F0EF49EE-AADC-4CF2-AF8F-4B306C56EB28}" type="presOf" srcId="{9D45F8A6-FA09-48EA-91C4-60B8487F0C02}" destId="{42617A1E-60BA-4996-94AE-A7B3FC7B2BC5}" srcOrd="0" destOrd="0" presId="urn:microsoft.com/office/officeart/2005/8/layout/vList2"/>
    <dgm:cxn modelId="{F0F53DF2-4361-4500-B30B-76EC61F006E7}" srcId="{F0C47A84-F82E-4C86-B5E0-E52AFB33F915}" destId="{057F4185-0394-43A5-8962-DE1B1BE2FB61}" srcOrd="1" destOrd="0" parTransId="{75530FD6-9229-459E-97FF-9E53E8D8FD17}" sibTransId="{57BE53F1-B8C8-4E98-B81C-5BE17BB5A021}"/>
    <dgm:cxn modelId="{AB148DAF-9733-4EBC-9413-D0A79A864A19}" type="presParOf" srcId="{6CF309DA-25DE-4FA1-937D-777713F99244}" destId="{529980A7-0989-4818-B5F6-C3B75E260369}" srcOrd="0" destOrd="0" presId="urn:microsoft.com/office/officeart/2005/8/layout/vList2"/>
    <dgm:cxn modelId="{0A0B93AE-DC15-4FCD-BFB4-EECE1F6990B2}" type="presParOf" srcId="{6CF309DA-25DE-4FA1-937D-777713F99244}" destId="{F26CE507-A5FC-445E-8691-BA31AA9CC14C}" srcOrd="1" destOrd="0" presId="urn:microsoft.com/office/officeart/2005/8/layout/vList2"/>
    <dgm:cxn modelId="{A5FC51CF-051B-4FA9-B8DA-80F8A7F1138D}" type="presParOf" srcId="{6CF309DA-25DE-4FA1-937D-777713F99244}" destId="{E7C0C947-0F33-42AC-B9F9-26D627EEFF6C}" srcOrd="2" destOrd="0" presId="urn:microsoft.com/office/officeart/2005/8/layout/vList2"/>
    <dgm:cxn modelId="{B60FD81F-E0A2-46A1-B6AF-C63BA5BD8989}" type="presParOf" srcId="{6CF309DA-25DE-4FA1-937D-777713F99244}" destId="{F309C478-0BB5-48EB-8624-018A6C41F12F}" srcOrd="3" destOrd="0" presId="urn:microsoft.com/office/officeart/2005/8/layout/vList2"/>
    <dgm:cxn modelId="{88BBB245-3238-4A92-8124-8008833BE446}" type="presParOf" srcId="{6CF309DA-25DE-4FA1-937D-777713F99244}" destId="{F609F0D0-320F-4EDC-A8FD-3081C20FDBA0}" srcOrd="4" destOrd="0" presId="urn:microsoft.com/office/officeart/2005/8/layout/vList2"/>
    <dgm:cxn modelId="{D70162D1-8F5E-470D-A712-8545B20AA463}" type="presParOf" srcId="{6CF309DA-25DE-4FA1-937D-777713F99244}" destId="{A4CCB7BF-FC5E-4670-A929-DF1798170B67}" srcOrd="5" destOrd="0" presId="urn:microsoft.com/office/officeart/2005/8/layout/vList2"/>
    <dgm:cxn modelId="{4C5F7E49-115C-4713-B578-F568131DF216}" type="presParOf" srcId="{6CF309DA-25DE-4FA1-937D-777713F99244}" destId="{36CB2940-7A67-44C8-80A9-8E84117294CA}" srcOrd="6" destOrd="0" presId="urn:microsoft.com/office/officeart/2005/8/layout/vList2"/>
    <dgm:cxn modelId="{71199FD7-E5E7-4CE6-957C-68ECC9109E6F}" type="presParOf" srcId="{6CF309DA-25DE-4FA1-937D-777713F99244}" destId="{AC65D19E-3048-4069-8C10-D1CF68C70272}" srcOrd="7" destOrd="0" presId="urn:microsoft.com/office/officeart/2005/8/layout/vList2"/>
    <dgm:cxn modelId="{800C5C95-4E31-4B36-A162-D2A80D660F85}" type="presParOf" srcId="{6CF309DA-25DE-4FA1-937D-777713F99244}" destId="{42617A1E-60BA-4996-94AE-A7B3FC7B2BC5}" srcOrd="8" destOrd="0" presId="urn:microsoft.com/office/officeart/2005/8/layout/vList2"/>
    <dgm:cxn modelId="{31B67D53-0994-43AC-9EE3-B6DF073ACDE4}" type="presParOf" srcId="{6CF309DA-25DE-4FA1-937D-777713F99244}" destId="{24D6191B-842A-40FB-9C06-6D365FA4C893}" srcOrd="9" destOrd="0" presId="urn:microsoft.com/office/officeart/2005/8/layout/vList2"/>
    <dgm:cxn modelId="{FA510077-A85F-49ED-A00F-865B9EDDFF56}" type="presParOf" srcId="{6CF309DA-25DE-4FA1-937D-777713F99244}" destId="{75F1C6C5-276B-48BB-A9C8-F912A700302B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9966AF3-2976-4F37-B31B-E311A7D93AE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EBF0460-1F4F-483D-BBBA-B622BBD9CD6B}">
      <dgm:prSet custT="1"/>
      <dgm:spPr/>
      <dgm:t>
        <a:bodyPr/>
        <a:lstStyle/>
        <a:p>
          <a:r>
            <a:rPr lang="en-US" sz="3200"/>
            <a:t>Section 115BBE was introduced for demonetization only</a:t>
          </a:r>
        </a:p>
      </dgm:t>
    </dgm:pt>
    <dgm:pt modelId="{C4620760-8C2E-4802-80D5-AF8344C59578}" type="parTrans" cxnId="{7AFCA0A1-9643-4F8D-A00D-7716B0BD21EE}">
      <dgm:prSet/>
      <dgm:spPr/>
      <dgm:t>
        <a:bodyPr/>
        <a:lstStyle/>
        <a:p>
          <a:endParaRPr lang="en-US" sz="1600"/>
        </a:p>
      </dgm:t>
    </dgm:pt>
    <dgm:pt modelId="{D3298766-9884-493B-8D9A-589744526700}" type="sibTrans" cxnId="{7AFCA0A1-9643-4F8D-A00D-7716B0BD21EE}">
      <dgm:prSet/>
      <dgm:spPr/>
      <dgm:t>
        <a:bodyPr/>
        <a:lstStyle/>
        <a:p>
          <a:endParaRPr lang="en-US" sz="1600"/>
        </a:p>
      </dgm:t>
    </dgm:pt>
    <dgm:pt modelId="{2E43C730-3A8E-438C-8891-5DBE3749AF5A}">
      <dgm:prSet custT="1"/>
      <dgm:spPr/>
      <dgm:t>
        <a:bodyPr/>
        <a:lstStyle/>
        <a:p>
          <a:r>
            <a:rPr lang="en-US" sz="3200"/>
            <a:t>However, it still continues in new bill</a:t>
          </a:r>
        </a:p>
      </dgm:t>
    </dgm:pt>
    <dgm:pt modelId="{3838BF1E-5D76-4015-988F-135C5BE7E419}" type="parTrans" cxnId="{8797E0BB-7431-43CB-B9C0-42F443B85CC3}">
      <dgm:prSet/>
      <dgm:spPr/>
      <dgm:t>
        <a:bodyPr/>
        <a:lstStyle/>
        <a:p>
          <a:endParaRPr lang="en-US" sz="1600"/>
        </a:p>
      </dgm:t>
    </dgm:pt>
    <dgm:pt modelId="{6E075E03-805C-41CE-9F0F-ECB9077B0869}" type="sibTrans" cxnId="{8797E0BB-7431-43CB-B9C0-42F443B85CC3}">
      <dgm:prSet/>
      <dgm:spPr/>
      <dgm:t>
        <a:bodyPr/>
        <a:lstStyle/>
        <a:p>
          <a:endParaRPr lang="en-US" sz="1600"/>
        </a:p>
      </dgm:t>
    </dgm:pt>
    <dgm:pt modelId="{B2500468-F92A-4CF1-B3B3-CCA6414A093C}">
      <dgm:prSet custT="1"/>
      <dgm:spPr/>
      <dgm:t>
        <a:bodyPr/>
        <a:lstStyle/>
        <a:p>
          <a:r>
            <a:rPr lang="en-US" sz="3200"/>
            <a:t>Representations are being made</a:t>
          </a:r>
        </a:p>
      </dgm:t>
    </dgm:pt>
    <dgm:pt modelId="{817E9F67-BEE5-404F-B39E-BF1E97A21958}" type="parTrans" cxnId="{FCC8D4E1-4A87-48BE-BF3B-4BDC9E542D7C}">
      <dgm:prSet/>
      <dgm:spPr/>
      <dgm:t>
        <a:bodyPr/>
        <a:lstStyle/>
        <a:p>
          <a:endParaRPr lang="en-US" sz="1600"/>
        </a:p>
      </dgm:t>
    </dgm:pt>
    <dgm:pt modelId="{0F1F008F-0C76-477B-9B07-69EE8EBF989A}" type="sibTrans" cxnId="{FCC8D4E1-4A87-48BE-BF3B-4BDC9E542D7C}">
      <dgm:prSet/>
      <dgm:spPr/>
      <dgm:t>
        <a:bodyPr/>
        <a:lstStyle/>
        <a:p>
          <a:endParaRPr lang="en-US" sz="1600"/>
        </a:p>
      </dgm:t>
    </dgm:pt>
    <dgm:pt modelId="{C4B56544-D509-4ABB-8D2F-83FF8800519E}" type="pres">
      <dgm:prSet presAssocID="{09966AF3-2976-4F37-B31B-E311A7D93AEC}" presName="linear" presStyleCnt="0">
        <dgm:presLayoutVars>
          <dgm:animLvl val="lvl"/>
          <dgm:resizeHandles val="exact"/>
        </dgm:presLayoutVars>
      </dgm:prSet>
      <dgm:spPr/>
    </dgm:pt>
    <dgm:pt modelId="{21C0F27E-2A9B-4FF0-B203-EC4F4EB5E721}" type="pres">
      <dgm:prSet presAssocID="{5EBF0460-1F4F-483D-BBBA-B622BBD9CD6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436899B-43DC-4679-A0F9-EE2E2A4232C3}" type="pres">
      <dgm:prSet presAssocID="{D3298766-9884-493B-8D9A-589744526700}" presName="spacer" presStyleCnt="0"/>
      <dgm:spPr/>
    </dgm:pt>
    <dgm:pt modelId="{0F12493D-1D8E-4AA8-B58A-C058E9F28122}" type="pres">
      <dgm:prSet presAssocID="{2E43C730-3A8E-438C-8891-5DBE3749AF5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1987409-64A6-40BD-A25C-4C4611ED23E8}" type="pres">
      <dgm:prSet presAssocID="{6E075E03-805C-41CE-9F0F-ECB9077B0869}" presName="spacer" presStyleCnt="0"/>
      <dgm:spPr/>
    </dgm:pt>
    <dgm:pt modelId="{24A5A057-D49B-481C-88F5-8B4D9012F9EE}" type="pres">
      <dgm:prSet presAssocID="{B2500468-F92A-4CF1-B3B3-CCA6414A093C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6A83B302-917B-48A7-881A-25EB52AD23C2}" type="presOf" srcId="{09966AF3-2976-4F37-B31B-E311A7D93AEC}" destId="{C4B56544-D509-4ABB-8D2F-83FF8800519E}" srcOrd="0" destOrd="0" presId="urn:microsoft.com/office/officeart/2005/8/layout/vList2"/>
    <dgm:cxn modelId="{F920167B-075F-4F7D-B9E1-5FF6A90E2AF7}" type="presOf" srcId="{B2500468-F92A-4CF1-B3B3-CCA6414A093C}" destId="{24A5A057-D49B-481C-88F5-8B4D9012F9EE}" srcOrd="0" destOrd="0" presId="urn:microsoft.com/office/officeart/2005/8/layout/vList2"/>
    <dgm:cxn modelId="{7AFCA0A1-9643-4F8D-A00D-7716B0BD21EE}" srcId="{09966AF3-2976-4F37-B31B-E311A7D93AEC}" destId="{5EBF0460-1F4F-483D-BBBA-B622BBD9CD6B}" srcOrd="0" destOrd="0" parTransId="{C4620760-8C2E-4802-80D5-AF8344C59578}" sibTransId="{D3298766-9884-493B-8D9A-589744526700}"/>
    <dgm:cxn modelId="{8797E0BB-7431-43CB-B9C0-42F443B85CC3}" srcId="{09966AF3-2976-4F37-B31B-E311A7D93AEC}" destId="{2E43C730-3A8E-438C-8891-5DBE3749AF5A}" srcOrd="1" destOrd="0" parTransId="{3838BF1E-5D76-4015-988F-135C5BE7E419}" sibTransId="{6E075E03-805C-41CE-9F0F-ECB9077B0869}"/>
    <dgm:cxn modelId="{9CA197CB-87F5-4BE5-AD5D-6972A556C435}" type="presOf" srcId="{2E43C730-3A8E-438C-8891-5DBE3749AF5A}" destId="{0F12493D-1D8E-4AA8-B58A-C058E9F28122}" srcOrd="0" destOrd="0" presId="urn:microsoft.com/office/officeart/2005/8/layout/vList2"/>
    <dgm:cxn modelId="{4F0A05E1-7F4E-49B3-850F-040ABCF22738}" type="presOf" srcId="{5EBF0460-1F4F-483D-BBBA-B622BBD9CD6B}" destId="{21C0F27E-2A9B-4FF0-B203-EC4F4EB5E721}" srcOrd="0" destOrd="0" presId="urn:microsoft.com/office/officeart/2005/8/layout/vList2"/>
    <dgm:cxn modelId="{FCC8D4E1-4A87-48BE-BF3B-4BDC9E542D7C}" srcId="{09966AF3-2976-4F37-B31B-E311A7D93AEC}" destId="{B2500468-F92A-4CF1-B3B3-CCA6414A093C}" srcOrd="2" destOrd="0" parTransId="{817E9F67-BEE5-404F-B39E-BF1E97A21958}" sibTransId="{0F1F008F-0C76-477B-9B07-69EE8EBF989A}"/>
    <dgm:cxn modelId="{5D389D9E-2E2A-4461-83AE-78CD5281947E}" type="presParOf" srcId="{C4B56544-D509-4ABB-8D2F-83FF8800519E}" destId="{21C0F27E-2A9B-4FF0-B203-EC4F4EB5E721}" srcOrd="0" destOrd="0" presId="urn:microsoft.com/office/officeart/2005/8/layout/vList2"/>
    <dgm:cxn modelId="{9AD481CB-55B4-405D-8D87-151516033EFB}" type="presParOf" srcId="{C4B56544-D509-4ABB-8D2F-83FF8800519E}" destId="{0436899B-43DC-4679-A0F9-EE2E2A4232C3}" srcOrd="1" destOrd="0" presId="urn:microsoft.com/office/officeart/2005/8/layout/vList2"/>
    <dgm:cxn modelId="{A72F8822-8A42-4E0C-B706-A9FDA13A14C6}" type="presParOf" srcId="{C4B56544-D509-4ABB-8D2F-83FF8800519E}" destId="{0F12493D-1D8E-4AA8-B58A-C058E9F28122}" srcOrd="2" destOrd="0" presId="urn:microsoft.com/office/officeart/2005/8/layout/vList2"/>
    <dgm:cxn modelId="{12CBA6E6-D458-4263-A3FE-705E86177283}" type="presParOf" srcId="{C4B56544-D509-4ABB-8D2F-83FF8800519E}" destId="{C1987409-64A6-40BD-A25C-4C4611ED23E8}" srcOrd="3" destOrd="0" presId="urn:microsoft.com/office/officeart/2005/8/layout/vList2"/>
    <dgm:cxn modelId="{C2E96E8E-79B9-4A5C-B08D-429E3E2F95C1}" type="presParOf" srcId="{C4B56544-D509-4ABB-8D2F-83FF8800519E}" destId="{24A5A057-D49B-481C-88F5-8B4D9012F9E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DD1DA3-5B64-4F93-B315-36C559310D6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0D9D2B1-C336-497D-8392-A17C65A45143}">
      <dgm:prSet/>
      <dgm:spPr/>
      <dgm:t>
        <a:bodyPr/>
        <a:lstStyle/>
        <a:p>
          <a:r>
            <a:rPr lang="en-US"/>
            <a:t>Overall structure is exactly same</a:t>
          </a:r>
        </a:p>
      </dgm:t>
    </dgm:pt>
    <dgm:pt modelId="{950B9C56-A97B-49B9-A72E-301DDB6DD9D2}" type="parTrans" cxnId="{3F974D24-AE97-48C9-BD7D-D37FD1D570EC}">
      <dgm:prSet/>
      <dgm:spPr/>
      <dgm:t>
        <a:bodyPr/>
        <a:lstStyle/>
        <a:p>
          <a:endParaRPr lang="en-US"/>
        </a:p>
      </dgm:t>
    </dgm:pt>
    <dgm:pt modelId="{A544097A-0213-423A-9C41-F31C2F003AB6}" type="sibTrans" cxnId="{3F974D24-AE97-48C9-BD7D-D37FD1D570EC}">
      <dgm:prSet/>
      <dgm:spPr/>
      <dgm:t>
        <a:bodyPr/>
        <a:lstStyle/>
        <a:p>
          <a:endParaRPr lang="en-US"/>
        </a:p>
      </dgm:t>
    </dgm:pt>
    <dgm:pt modelId="{2D9C4B1F-0F31-430E-BAAD-FB874514B7B7}">
      <dgm:prSet custT="1"/>
      <dgm:spPr/>
      <dgm:t>
        <a:bodyPr/>
        <a:lstStyle/>
        <a:p>
          <a:r>
            <a:rPr lang="en-US" sz="2400" dirty="0"/>
            <a:t>Only language and presentation simplified </a:t>
          </a:r>
        </a:p>
      </dgm:t>
    </dgm:pt>
    <dgm:pt modelId="{F551CEF4-E25F-4347-A82B-9A13254EA76B}" type="parTrans" cxnId="{7D5AE900-4486-4CC8-B4A3-C047062DAF9A}">
      <dgm:prSet/>
      <dgm:spPr/>
      <dgm:t>
        <a:bodyPr/>
        <a:lstStyle/>
        <a:p>
          <a:endParaRPr lang="en-US"/>
        </a:p>
      </dgm:t>
    </dgm:pt>
    <dgm:pt modelId="{9592693D-BBB1-4A3F-9B47-28E51746CE65}" type="sibTrans" cxnId="{7D5AE900-4486-4CC8-B4A3-C047062DAF9A}">
      <dgm:prSet/>
      <dgm:spPr/>
      <dgm:t>
        <a:bodyPr/>
        <a:lstStyle/>
        <a:p>
          <a:endParaRPr lang="en-US"/>
        </a:p>
      </dgm:t>
    </dgm:pt>
    <dgm:pt modelId="{578D5AF5-BC74-467B-8008-36E06778AB1A}">
      <dgm:prSet/>
      <dgm:spPr/>
      <dgm:t>
        <a:bodyPr/>
        <a:lstStyle/>
        <a:p>
          <a:r>
            <a:rPr lang="en-US"/>
            <a:t>85% of content is also same</a:t>
          </a:r>
        </a:p>
      </dgm:t>
    </dgm:pt>
    <dgm:pt modelId="{C139C4F7-E7CF-4EF2-B92E-D0D6DCBB9DEE}" type="parTrans" cxnId="{2598A518-060A-4756-925B-14B9BCC59437}">
      <dgm:prSet/>
      <dgm:spPr/>
      <dgm:t>
        <a:bodyPr/>
        <a:lstStyle/>
        <a:p>
          <a:endParaRPr lang="en-US"/>
        </a:p>
      </dgm:t>
    </dgm:pt>
    <dgm:pt modelId="{1E19C281-259C-4F75-B4F8-0E62F8454F42}" type="sibTrans" cxnId="{2598A518-060A-4756-925B-14B9BCC59437}">
      <dgm:prSet/>
      <dgm:spPr/>
      <dgm:t>
        <a:bodyPr/>
        <a:lstStyle/>
        <a:p>
          <a:endParaRPr lang="en-US"/>
        </a:p>
      </dgm:t>
    </dgm:pt>
    <dgm:pt modelId="{EFC26683-F2EE-4267-99E2-03D3B20F3939}">
      <dgm:prSet/>
      <dgm:spPr/>
      <dgm:t>
        <a:bodyPr/>
        <a:lstStyle/>
        <a:p>
          <a:r>
            <a:rPr lang="en-US"/>
            <a:t>No reliefs in Income tax Bill</a:t>
          </a:r>
        </a:p>
      </dgm:t>
    </dgm:pt>
    <dgm:pt modelId="{497FD47D-48B8-4718-9C61-F71B495763EA}" type="parTrans" cxnId="{7793D60A-2088-4793-A8F6-519F1DB39C67}">
      <dgm:prSet/>
      <dgm:spPr/>
      <dgm:t>
        <a:bodyPr/>
        <a:lstStyle/>
        <a:p>
          <a:endParaRPr lang="en-US"/>
        </a:p>
      </dgm:t>
    </dgm:pt>
    <dgm:pt modelId="{367738B6-D8EF-402D-A510-7693F6AF4B7F}" type="sibTrans" cxnId="{7793D60A-2088-4793-A8F6-519F1DB39C67}">
      <dgm:prSet/>
      <dgm:spPr/>
      <dgm:t>
        <a:bodyPr/>
        <a:lstStyle/>
        <a:p>
          <a:endParaRPr lang="en-US"/>
        </a:p>
      </dgm:t>
    </dgm:pt>
    <dgm:pt modelId="{F4428D6A-2D4A-4622-8580-14B696AF359C}" type="pres">
      <dgm:prSet presAssocID="{E0DD1DA3-5B64-4F93-B315-36C559310D64}" presName="linear" presStyleCnt="0">
        <dgm:presLayoutVars>
          <dgm:animLvl val="lvl"/>
          <dgm:resizeHandles val="exact"/>
        </dgm:presLayoutVars>
      </dgm:prSet>
      <dgm:spPr/>
    </dgm:pt>
    <dgm:pt modelId="{1487AD18-3AF6-47FD-9CBE-8F732FF02172}" type="pres">
      <dgm:prSet presAssocID="{00D9D2B1-C336-497D-8392-A17C65A4514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3411A3B-5357-4EB8-95C6-0F18FFF7EA2B}" type="pres">
      <dgm:prSet presAssocID="{00D9D2B1-C336-497D-8392-A17C65A45143}" presName="childText" presStyleLbl="revTx" presStyleIdx="0" presStyleCnt="1">
        <dgm:presLayoutVars>
          <dgm:bulletEnabled val="1"/>
        </dgm:presLayoutVars>
      </dgm:prSet>
      <dgm:spPr/>
    </dgm:pt>
    <dgm:pt modelId="{DB6FEDB8-910C-40DC-B52D-ADC1430CC280}" type="pres">
      <dgm:prSet presAssocID="{578D5AF5-BC74-467B-8008-36E06778AB1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78A3BAE-E5D8-456C-A13D-6DB3D89AFF4C}" type="pres">
      <dgm:prSet presAssocID="{1E19C281-259C-4F75-B4F8-0E62F8454F42}" presName="spacer" presStyleCnt="0"/>
      <dgm:spPr/>
    </dgm:pt>
    <dgm:pt modelId="{A487BE34-9D1C-4A25-B06A-CEEF72975B12}" type="pres">
      <dgm:prSet presAssocID="{EFC26683-F2EE-4267-99E2-03D3B20F3939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7D5AE900-4486-4CC8-B4A3-C047062DAF9A}" srcId="{00D9D2B1-C336-497D-8392-A17C65A45143}" destId="{2D9C4B1F-0F31-430E-BAAD-FB874514B7B7}" srcOrd="0" destOrd="0" parTransId="{F551CEF4-E25F-4347-A82B-9A13254EA76B}" sibTransId="{9592693D-BBB1-4A3F-9B47-28E51746CE65}"/>
    <dgm:cxn modelId="{7793D60A-2088-4793-A8F6-519F1DB39C67}" srcId="{E0DD1DA3-5B64-4F93-B315-36C559310D64}" destId="{EFC26683-F2EE-4267-99E2-03D3B20F3939}" srcOrd="2" destOrd="0" parTransId="{497FD47D-48B8-4718-9C61-F71B495763EA}" sibTransId="{367738B6-D8EF-402D-A510-7693F6AF4B7F}"/>
    <dgm:cxn modelId="{7E9BEA0B-B72D-4647-B941-4106A77C0D65}" type="presOf" srcId="{E0DD1DA3-5B64-4F93-B315-36C559310D64}" destId="{F4428D6A-2D4A-4622-8580-14B696AF359C}" srcOrd="0" destOrd="0" presId="urn:microsoft.com/office/officeart/2005/8/layout/vList2"/>
    <dgm:cxn modelId="{2598A518-060A-4756-925B-14B9BCC59437}" srcId="{E0DD1DA3-5B64-4F93-B315-36C559310D64}" destId="{578D5AF5-BC74-467B-8008-36E06778AB1A}" srcOrd="1" destOrd="0" parTransId="{C139C4F7-E7CF-4EF2-B92E-D0D6DCBB9DEE}" sibTransId="{1E19C281-259C-4F75-B4F8-0E62F8454F42}"/>
    <dgm:cxn modelId="{3F974D24-AE97-48C9-BD7D-D37FD1D570EC}" srcId="{E0DD1DA3-5B64-4F93-B315-36C559310D64}" destId="{00D9D2B1-C336-497D-8392-A17C65A45143}" srcOrd="0" destOrd="0" parTransId="{950B9C56-A97B-49B9-A72E-301DDB6DD9D2}" sibTransId="{A544097A-0213-423A-9C41-F31C2F003AB6}"/>
    <dgm:cxn modelId="{C795D561-87AF-42DC-A589-B4D50B7C2883}" type="presOf" srcId="{2D9C4B1F-0F31-430E-BAAD-FB874514B7B7}" destId="{53411A3B-5357-4EB8-95C6-0F18FFF7EA2B}" srcOrd="0" destOrd="0" presId="urn:microsoft.com/office/officeart/2005/8/layout/vList2"/>
    <dgm:cxn modelId="{C8BC8C71-9C7B-4887-8337-698B61C4314B}" type="presOf" srcId="{578D5AF5-BC74-467B-8008-36E06778AB1A}" destId="{DB6FEDB8-910C-40DC-B52D-ADC1430CC280}" srcOrd="0" destOrd="0" presId="urn:microsoft.com/office/officeart/2005/8/layout/vList2"/>
    <dgm:cxn modelId="{778C0DD1-F148-493B-A923-BBFB6B433C60}" type="presOf" srcId="{EFC26683-F2EE-4267-99E2-03D3B20F3939}" destId="{A487BE34-9D1C-4A25-B06A-CEEF72975B12}" srcOrd="0" destOrd="0" presId="urn:microsoft.com/office/officeart/2005/8/layout/vList2"/>
    <dgm:cxn modelId="{F782C8F6-053A-48C1-A5E9-60188D660B06}" type="presOf" srcId="{00D9D2B1-C336-497D-8392-A17C65A45143}" destId="{1487AD18-3AF6-47FD-9CBE-8F732FF02172}" srcOrd="0" destOrd="0" presId="urn:microsoft.com/office/officeart/2005/8/layout/vList2"/>
    <dgm:cxn modelId="{85B11BEF-4A8A-4C01-8F08-4E6B6DF3D8E8}" type="presParOf" srcId="{F4428D6A-2D4A-4622-8580-14B696AF359C}" destId="{1487AD18-3AF6-47FD-9CBE-8F732FF02172}" srcOrd="0" destOrd="0" presId="urn:microsoft.com/office/officeart/2005/8/layout/vList2"/>
    <dgm:cxn modelId="{7214F947-F348-4BA5-93EC-6F25554D5F6D}" type="presParOf" srcId="{F4428D6A-2D4A-4622-8580-14B696AF359C}" destId="{53411A3B-5357-4EB8-95C6-0F18FFF7EA2B}" srcOrd="1" destOrd="0" presId="urn:microsoft.com/office/officeart/2005/8/layout/vList2"/>
    <dgm:cxn modelId="{AE5099FD-17A0-4F87-9108-C43AEE4CEC29}" type="presParOf" srcId="{F4428D6A-2D4A-4622-8580-14B696AF359C}" destId="{DB6FEDB8-910C-40DC-B52D-ADC1430CC280}" srcOrd="2" destOrd="0" presId="urn:microsoft.com/office/officeart/2005/8/layout/vList2"/>
    <dgm:cxn modelId="{73B8A2DD-CF08-467C-94AA-902525A11768}" type="presParOf" srcId="{F4428D6A-2D4A-4622-8580-14B696AF359C}" destId="{778A3BAE-E5D8-456C-A13D-6DB3D89AFF4C}" srcOrd="3" destOrd="0" presId="urn:microsoft.com/office/officeart/2005/8/layout/vList2"/>
    <dgm:cxn modelId="{67CEFAE4-6EF7-409B-B6C3-5A7EC8DCEFD2}" type="presParOf" srcId="{F4428D6A-2D4A-4622-8580-14B696AF359C}" destId="{A487BE34-9D1C-4A25-B06A-CEEF72975B1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BDCFF32-BDD2-4B04-8604-7149D6140CA7}" type="doc">
      <dgm:prSet loTypeId="urn:microsoft.com/office/officeart/2005/8/layout/vProcess5" loCatId="process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10C96EC5-1ECA-4242-8E13-37DB40A180A3}">
      <dgm:prSet/>
      <dgm:spPr/>
      <dgm:t>
        <a:bodyPr/>
        <a:lstStyle/>
        <a:p>
          <a:r>
            <a:rPr lang="en-US"/>
            <a:t>Renumberings of sections</a:t>
          </a:r>
        </a:p>
      </dgm:t>
    </dgm:pt>
    <dgm:pt modelId="{9D2866DE-3734-4B32-8E89-BD7EEE5EA4DA}" type="parTrans" cxnId="{45FE2B9F-6F6F-4572-ACC7-3E796E4F3E04}">
      <dgm:prSet/>
      <dgm:spPr/>
      <dgm:t>
        <a:bodyPr/>
        <a:lstStyle/>
        <a:p>
          <a:endParaRPr lang="en-US"/>
        </a:p>
      </dgm:t>
    </dgm:pt>
    <dgm:pt modelId="{7A1A897A-D22C-45E9-9069-443E722C6DA2}" type="sibTrans" cxnId="{45FE2B9F-6F6F-4572-ACC7-3E796E4F3E04}">
      <dgm:prSet/>
      <dgm:spPr/>
      <dgm:t>
        <a:bodyPr/>
        <a:lstStyle/>
        <a:p>
          <a:endParaRPr lang="en-US"/>
        </a:p>
      </dgm:t>
    </dgm:pt>
    <dgm:pt modelId="{F27EE01B-7D01-4BC0-9174-3E4B8DF12795}">
      <dgm:prSet/>
      <dgm:spPr/>
      <dgm:t>
        <a:bodyPr/>
        <a:lstStyle/>
        <a:p>
          <a:r>
            <a:rPr lang="en-US"/>
            <a:t>Tables and formulaes</a:t>
          </a:r>
        </a:p>
      </dgm:t>
    </dgm:pt>
    <dgm:pt modelId="{B0DF07F2-A1EF-4B2C-8FC4-366C5A3684E2}" type="parTrans" cxnId="{B25FC64B-07FE-42B3-99AB-D37AB613D3DC}">
      <dgm:prSet/>
      <dgm:spPr/>
      <dgm:t>
        <a:bodyPr/>
        <a:lstStyle/>
        <a:p>
          <a:endParaRPr lang="en-US"/>
        </a:p>
      </dgm:t>
    </dgm:pt>
    <dgm:pt modelId="{DFAE090F-ED13-4C7A-8143-99EDB68CB688}" type="sibTrans" cxnId="{B25FC64B-07FE-42B3-99AB-D37AB613D3DC}">
      <dgm:prSet/>
      <dgm:spPr/>
      <dgm:t>
        <a:bodyPr/>
        <a:lstStyle/>
        <a:p>
          <a:endParaRPr lang="en-US"/>
        </a:p>
      </dgm:t>
    </dgm:pt>
    <dgm:pt modelId="{D6DA20C4-7A10-47EA-A3A6-2CC90749BDAC}">
      <dgm:prSet/>
      <dgm:spPr/>
      <dgm:t>
        <a:bodyPr/>
        <a:lstStyle/>
        <a:p>
          <a:r>
            <a:rPr lang="en-US"/>
            <a:t>Conversion of proviso to subsection</a:t>
          </a:r>
        </a:p>
      </dgm:t>
    </dgm:pt>
    <dgm:pt modelId="{89057B9F-2F9A-4449-97BD-9A3FAE648F23}" type="parTrans" cxnId="{25478D3F-9DB8-45E8-B91C-0B703788780C}">
      <dgm:prSet/>
      <dgm:spPr/>
      <dgm:t>
        <a:bodyPr/>
        <a:lstStyle/>
        <a:p>
          <a:endParaRPr lang="en-US"/>
        </a:p>
      </dgm:t>
    </dgm:pt>
    <dgm:pt modelId="{0AFF05CD-EB1F-481D-9EDC-25FD3F428038}" type="sibTrans" cxnId="{25478D3F-9DB8-45E8-B91C-0B703788780C}">
      <dgm:prSet/>
      <dgm:spPr/>
      <dgm:t>
        <a:bodyPr/>
        <a:lstStyle/>
        <a:p>
          <a:endParaRPr lang="en-US"/>
        </a:p>
      </dgm:t>
    </dgm:pt>
    <dgm:pt modelId="{F8469764-F491-4F66-8ACF-F1FC37B44B95}">
      <dgm:prSet/>
      <dgm:spPr/>
      <dgm:t>
        <a:bodyPr/>
        <a:lstStyle/>
        <a:p>
          <a:r>
            <a:rPr lang="en-US"/>
            <a:t>Change in content and provision</a:t>
          </a:r>
        </a:p>
      </dgm:t>
    </dgm:pt>
    <dgm:pt modelId="{A6D8A577-697F-420D-B44C-92DD5CF23820}" type="parTrans" cxnId="{56938B28-7570-497F-B8F7-9F8520AC2AE1}">
      <dgm:prSet/>
      <dgm:spPr/>
      <dgm:t>
        <a:bodyPr/>
        <a:lstStyle/>
        <a:p>
          <a:endParaRPr lang="en-US"/>
        </a:p>
      </dgm:t>
    </dgm:pt>
    <dgm:pt modelId="{BD96AADD-F3D7-4F10-B334-0EA4B6AA1734}" type="sibTrans" cxnId="{56938B28-7570-497F-B8F7-9F8520AC2AE1}">
      <dgm:prSet/>
      <dgm:spPr/>
      <dgm:t>
        <a:bodyPr/>
        <a:lstStyle/>
        <a:p>
          <a:endParaRPr lang="en-US"/>
        </a:p>
      </dgm:t>
    </dgm:pt>
    <dgm:pt modelId="{B4CD7372-D63E-4FE3-9E39-3FD6862718F9}" type="pres">
      <dgm:prSet presAssocID="{FBDCFF32-BDD2-4B04-8604-7149D6140CA7}" presName="outerComposite" presStyleCnt="0">
        <dgm:presLayoutVars>
          <dgm:chMax val="5"/>
          <dgm:dir/>
          <dgm:resizeHandles val="exact"/>
        </dgm:presLayoutVars>
      </dgm:prSet>
      <dgm:spPr/>
    </dgm:pt>
    <dgm:pt modelId="{583319AB-6AA8-4D11-AFCC-03D2E0E5816F}" type="pres">
      <dgm:prSet presAssocID="{FBDCFF32-BDD2-4B04-8604-7149D6140CA7}" presName="dummyMaxCanvas" presStyleCnt="0">
        <dgm:presLayoutVars/>
      </dgm:prSet>
      <dgm:spPr/>
    </dgm:pt>
    <dgm:pt modelId="{48760A29-AE0C-42E1-841C-8268A6484D48}" type="pres">
      <dgm:prSet presAssocID="{FBDCFF32-BDD2-4B04-8604-7149D6140CA7}" presName="FourNodes_1" presStyleLbl="node1" presStyleIdx="0" presStyleCnt="4">
        <dgm:presLayoutVars>
          <dgm:bulletEnabled val="1"/>
        </dgm:presLayoutVars>
      </dgm:prSet>
      <dgm:spPr/>
    </dgm:pt>
    <dgm:pt modelId="{44F1952C-1B39-4B2B-8629-3E25D01418A6}" type="pres">
      <dgm:prSet presAssocID="{FBDCFF32-BDD2-4B04-8604-7149D6140CA7}" presName="FourNodes_2" presStyleLbl="node1" presStyleIdx="1" presStyleCnt="4">
        <dgm:presLayoutVars>
          <dgm:bulletEnabled val="1"/>
        </dgm:presLayoutVars>
      </dgm:prSet>
      <dgm:spPr/>
    </dgm:pt>
    <dgm:pt modelId="{E33A2DE0-C988-4913-8C14-BF43CC403152}" type="pres">
      <dgm:prSet presAssocID="{FBDCFF32-BDD2-4B04-8604-7149D6140CA7}" presName="FourNodes_3" presStyleLbl="node1" presStyleIdx="2" presStyleCnt="4">
        <dgm:presLayoutVars>
          <dgm:bulletEnabled val="1"/>
        </dgm:presLayoutVars>
      </dgm:prSet>
      <dgm:spPr/>
    </dgm:pt>
    <dgm:pt modelId="{C57FA90B-0D68-4989-9B31-29C42D314A64}" type="pres">
      <dgm:prSet presAssocID="{FBDCFF32-BDD2-4B04-8604-7149D6140CA7}" presName="FourNodes_4" presStyleLbl="node1" presStyleIdx="3" presStyleCnt="4">
        <dgm:presLayoutVars>
          <dgm:bulletEnabled val="1"/>
        </dgm:presLayoutVars>
      </dgm:prSet>
      <dgm:spPr/>
    </dgm:pt>
    <dgm:pt modelId="{2A534B03-1FF2-40BD-B935-2DA5D1439B32}" type="pres">
      <dgm:prSet presAssocID="{FBDCFF32-BDD2-4B04-8604-7149D6140CA7}" presName="FourConn_1-2" presStyleLbl="fgAccFollowNode1" presStyleIdx="0" presStyleCnt="3">
        <dgm:presLayoutVars>
          <dgm:bulletEnabled val="1"/>
        </dgm:presLayoutVars>
      </dgm:prSet>
      <dgm:spPr/>
    </dgm:pt>
    <dgm:pt modelId="{6A8E7DEF-0CE9-4CB0-953D-B7A6818AA2C3}" type="pres">
      <dgm:prSet presAssocID="{FBDCFF32-BDD2-4B04-8604-7149D6140CA7}" presName="FourConn_2-3" presStyleLbl="fgAccFollowNode1" presStyleIdx="1" presStyleCnt="3">
        <dgm:presLayoutVars>
          <dgm:bulletEnabled val="1"/>
        </dgm:presLayoutVars>
      </dgm:prSet>
      <dgm:spPr/>
    </dgm:pt>
    <dgm:pt modelId="{35A5DC1B-7D87-4B0E-B3C2-5EB8D8BA1E42}" type="pres">
      <dgm:prSet presAssocID="{FBDCFF32-BDD2-4B04-8604-7149D6140CA7}" presName="FourConn_3-4" presStyleLbl="fgAccFollowNode1" presStyleIdx="2" presStyleCnt="3">
        <dgm:presLayoutVars>
          <dgm:bulletEnabled val="1"/>
        </dgm:presLayoutVars>
      </dgm:prSet>
      <dgm:spPr/>
    </dgm:pt>
    <dgm:pt modelId="{A358311C-2E58-491D-BAD4-7215CE73065F}" type="pres">
      <dgm:prSet presAssocID="{FBDCFF32-BDD2-4B04-8604-7149D6140CA7}" presName="FourNodes_1_text" presStyleLbl="node1" presStyleIdx="3" presStyleCnt="4">
        <dgm:presLayoutVars>
          <dgm:bulletEnabled val="1"/>
        </dgm:presLayoutVars>
      </dgm:prSet>
      <dgm:spPr/>
    </dgm:pt>
    <dgm:pt modelId="{8EC6A731-7CC3-497C-A39B-64FA826B30F1}" type="pres">
      <dgm:prSet presAssocID="{FBDCFF32-BDD2-4B04-8604-7149D6140CA7}" presName="FourNodes_2_text" presStyleLbl="node1" presStyleIdx="3" presStyleCnt="4">
        <dgm:presLayoutVars>
          <dgm:bulletEnabled val="1"/>
        </dgm:presLayoutVars>
      </dgm:prSet>
      <dgm:spPr/>
    </dgm:pt>
    <dgm:pt modelId="{996DD365-F579-44DA-9531-985CA3B8C441}" type="pres">
      <dgm:prSet presAssocID="{FBDCFF32-BDD2-4B04-8604-7149D6140CA7}" presName="FourNodes_3_text" presStyleLbl="node1" presStyleIdx="3" presStyleCnt="4">
        <dgm:presLayoutVars>
          <dgm:bulletEnabled val="1"/>
        </dgm:presLayoutVars>
      </dgm:prSet>
      <dgm:spPr/>
    </dgm:pt>
    <dgm:pt modelId="{1F34770F-1429-4D29-8D49-40794A1069E8}" type="pres">
      <dgm:prSet presAssocID="{FBDCFF32-BDD2-4B04-8604-7149D6140CA7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292A1002-91D3-40BF-A136-A914E9101F68}" type="presOf" srcId="{7A1A897A-D22C-45E9-9069-443E722C6DA2}" destId="{2A534B03-1FF2-40BD-B935-2DA5D1439B32}" srcOrd="0" destOrd="0" presId="urn:microsoft.com/office/officeart/2005/8/layout/vProcess5"/>
    <dgm:cxn modelId="{1B4CF114-2D9D-434C-A0A2-0A2286E7C483}" type="presOf" srcId="{DFAE090F-ED13-4C7A-8143-99EDB68CB688}" destId="{6A8E7DEF-0CE9-4CB0-953D-B7A6818AA2C3}" srcOrd="0" destOrd="0" presId="urn:microsoft.com/office/officeart/2005/8/layout/vProcess5"/>
    <dgm:cxn modelId="{AC4B2A1F-A9D8-4DB8-85FB-00951BD85D0F}" type="presOf" srcId="{10C96EC5-1ECA-4242-8E13-37DB40A180A3}" destId="{A358311C-2E58-491D-BAD4-7215CE73065F}" srcOrd="1" destOrd="0" presId="urn:microsoft.com/office/officeart/2005/8/layout/vProcess5"/>
    <dgm:cxn modelId="{56938B28-7570-497F-B8F7-9F8520AC2AE1}" srcId="{FBDCFF32-BDD2-4B04-8604-7149D6140CA7}" destId="{F8469764-F491-4F66-8ACF-F1FC37B44B95}" srcOrd="3" destOrd="0" parTransId="{A6D8A577-697F-420D-B44C-92DD5CF23820}" sibTransId="{BD96AADD-F3D7-4F10-B334-0EA4B6AA1734}"/>
    <dgm:cxn modelId="{8F634A3E-906C-4196-8CFD-77DEA51E6F05}" type="presOf" srcId="{F8469764-F491-4F66-8ACF-F1FC37B44B95}" destId="{C57FA90B-0D68-4989-9B31-29C42D314A64}" srcOrd="0" destOrd="0" presId="urn:microsoft.com/office/officeart/2005/8/layout/vProcess5"/>
    <dgm:cxn modelId="{25478D3F-9DB8-45E8-B91C-0B703788780C}" srcId="{FBDCFF32-BDD2-4B04-8604-7149D6140CA7}" destId="{D6DA20C4-7A10-47EA-A3A6-2CC90749BDAC}" srcOrd="2" destOrd="0" parTransId="{89057B9F-2F9A-4449-97BD-9A3FAE648F23}" sibTransId="{0AFF05CD-EB1F-481D-9EDC-25FD3F428038}"/>
    <dgm:cxn modelId="{3C8F5845-1592-4C60-B749-BDBCB42A6C5E}" type="presOf" srcId="{F27EE01B-7D01-4BC0-9174-3E4B8DF12795}" destId="{44F1952C-1B39-4B2B-8629-3E25D01418A6}" srcOrd="0" destOrd="0" presId="urn:microsoft.com/office/officeart/2005/8/layout/vProcess5"/>
    <dgm:cxn modelId="{B25FC64B-07FE-42B3-99AB-D37AB613D3DC}" srcId="{FBDCFF32-BDD2-4B04-8604-7149D6140CA7}" destId="{F27EE01B-7D01-4BC0-9174-3E4B8DF12795}" srcOrd="1" destOrd="0" parTransId="{B0DF07F2-A1EF-4B2C-8FC4-366C5A3684E2}" sibTransId="{DFAE090F-ED13-4C7A-8143-99EDB68CB688}"/>
    <dgm:cxn modelId="{F8600850-7C0B-43B3-865C-09522F0AFDC5}" type="presOf" srcId="{10C96EC5-1ECA-4242-8E13-37DB40A180A3}" destId="{48760A29-AE0C-42E1-841C-8268A6484D48}" srcOrd="0" destOrd="0" presId="urn:microsoft.com/office/officeart/2005/8/layout/vProcess5"/>
    <dgm:cxn modelId="{24B6968B-CA60-4A84-B7E2-084C438DEAD4}" type="presOf" srcId="{D6DA20C4-7A10-47EA-A3A6-2CC90749BDAC}" destId="{E33A2DE0-C988-4913-8C14-BF43CC403152}" srcOrd="0" destOrd="0" presId="urn:microsoft.com/office/officeart/2005/8/layout/vProcess5"/>
    <dgm:cxn modelId="{45FE2B9F-6F6F-4572-ACC7-3E796E4F3E04}" srcId="{FBDCFF32-BDD2-4B04-8604-7149D6140CA7}" destId="{10C96EC5-1ECA-4242-8E13-37DB40A180A3}" srcOrd="0" destOrd="0" parTransId="{9D2866DE-3734-4B32-8E89-BD7EEE5EA4DA}" sibTransId="{7A1A897A-D22C-45E9-9069-443E722C6DA2}"/>
    <dgm:cxn modelId="{29027AA7-808C-4C9F-B515-EF894C138565}" type="presOf" srcId="{F27EE01B-7D01-4BC0-9174-3E4B8DF12795}" destId="{8EC6A731-7CC3-497C-A39B-64FA826B30F1}" srcOrd="1" destOrd="0" presId="urn:microsoft.com/office/officeart/2005/8/layout/vProcess5"/>
    <dgm:cxn modelId="{58C33CCA-77C0-4CBA-9F81-533C8A11DF17}" type="presOf" srcId="{F8469764-F491-4F66-8ACF-F1FC37B44B95}" destId="{1F34770F-1429-4D29-8D49-40794A1069E8}" srcOrd="1" destOrd="0" presId="urn:microsoft.com/office/officeart/2005/8/layout/vProcess5"/>
    <dgm:cxn modelId="{EB8D3CCB-B0C4-4A37-A3FD-150FAA3EFAF0}" type="presOf" srcId="{0AFF05CD-EB1F-481D-9EDC-25FD3F428038}" destId="{35A5DC1B-7D87-4B0E-B3C2-5EB8D8BA1E42}" srcOrd="0" destOrd="0" presId="urn:microsoft.com/office/officeart/2005/8/layout/vProcess5"/>
    <dgm:cxn modelId="{50BD3DEB-7152-4E50-B2AA-27605A961CCC}" type="presOf" srcId="{FBDCFF32-BDD2-4B04-8604-7149D6140CA7}" destId="{B4CD7372-D63E-4FE3-9E39-3FD6862718F9}" srcOrd="0" destOrd="0" presId="urn:microsoft.com/office/officeart/2005/8/layout/vProcess5"/>
    <dgm:cxn modelId="{8EFE1CEE-D68C-4A8C-8559-3BC66670D0DC}" type="presOf" srcId="{D6DA20C4-7A10-47EA-A3A6-2CC90749BDAC}" destId="{996DD365-F579-44DA-9531-985CA3B8C441}" srcOrd="1" destOrd="0" presId="urn:microsoft.com/office/officeart/2005/8/layout/vProcess5"/>
    <dgm:cxn modelId="{EC31B709-1AA9-4288-A808-4DBB2439008F}" type="presParOf" srcId="{B4CD7372-D63E-4FE3-9E39-3FD6862718F9}" destId="{583319AB-6AA8-4D11-AFCC-03D2E0E5816F}" srcOrd="0" destOrd="0" presId="urn:microsoft.com/office/officeart/2005/8/layout/vProcess5"/>
    <dgm:cxn modelId="{89DB50F5-36B7-4C4A-8F60-2ADB7092C7BC}" type="presParOf" srcId="{B4CD7372-D63E-4FE3-9E39-3FD6862718F9}" destId="{48760A29-AE0C-42E1-841C-8268A6484D48}" srcOrd="1" destOrd="0" presId="urn:microsoft.com/office/officeart/2005/8/layout/vProcess5"/>
    <dgm:cxn modelId="{41F9808C-671C-4D0F-BC88-4DFB794706A6}" type="presParOf" srcId="{B4CD7372-D63E-4FE3-9E39-3FD6862718F9}" destId="{44F1952C-1B39-4B2B-8629-3E25D01418A6}" srcOrd="2" destOrd="0" presId="urn:microsoft.com/office/officeart/2005/8/layout/vProcess5"/>
    <dgm:cxn modelId="{4043D844-19E1-40A0-87E9-FEF598002444}" type="presParOf" srcId="{B4CD7372-D63E-4FE3-9E39-3FD6862718F9}" destId="{E33A2DE0-C988-4913-8C14-BF43CC403152}" srcOrd="3" destOrd="0" presId="urn:microsoft.com/office/officeart/2005/8/layout/vProcess5"/>
    <dgm:cxn modelId="{66624E43-B0AE-4C3C-8D31-3DADB12AD7CF}" type="presParOf" srcId="{B4CD7372-D63E-4FE3-9E39-3FD6862718F9}" destId="{C57FA90B-0D68-4989-9B31-29C42D314A64}" srcOrd="4" destOrd="0" presId="urn:microsoft.com/office/officeart/2005/8/layout/vProcess5"/>
    <dgm:cxn modelId="{5E73BC60-6A50-4A42-9F6C-4212BB6615BF}" type="presParOf" srcId="{B4CD7372-D63E-4FE3-9E39-3FD6862718F9}" destId="{2A534B03-1FF2-40BD-B935-2DA5D1439B32}" srcOrd="5" destOrd="0" presId="urn:microsoft.com/office/officeart/2005/8/layout/vProcess5"/>
    <dgm:cxn modelId="{EC7277FE-476E-4398-A9C3-59752BCE5F32}" type="presParOf" srcId="{B4CD7372-D63E-4FE3-9E39-3FD6862718F9}" destId="{6A8E7DEF-0CE9-4CB0-953D-B7A6818AA2C3}" srcOrd="6" destOrd="0" presId="urn:microsoft.com/office/officeart/2005/8/layout/vProcess5"/>
    <dgm:cxn modelId="{580C6B0C-5A16-40D8-BB4C-BE9B0CBF652C}" type="presParOf" srcId="{B4CD7372-D63E-4FE3-9E39-3FD6862718F9}" destId="{35A5DC1B-7D87-4B0E-B3C2-5EB8D8BA1E42}" srcOrd="7" destOrd="0" presId="urn:microsoft.com/office/officeart/2005/8/layout/vProcess5"/>
    <dgm:cxn modelId="{5D7D12F8-7D03-4043-A1FF-B4CEA6D8BB0E}" type="presParOf" srcId="{B4CD7372-D63E-4FE3-9E39-3FD6862718F9}" destId="{A358311C-2E58-491D-BAD4-7215CE73065F}" srcOrd="8" destOrd="0" presId="urn:microsoft.com/office/officeart/2005/8/layout/vProcess5"/>
    <dgm:cxn modelId="{2703DCDF-8D5B-484C-A959-073A438ACC0F}" type="presParOf" srcId="{B4CD7372-D63E-4FE3-9E39-3FD6862718F9}" destId="{8EC6A731-7CC3-497C-A39B-64FA826B30F1}" srcOrd="9" destOrd="0" presId="urn:microsoft.com/office/officeart/2005/8/layout/vProcess5"/>
    <dgm:cxn modelId="{F070CBCE-21F1-4C80-8D53-3BBAE363C0B3}" type="presParOf" srcId="{B4CD7372-D63E-4FE3-9E39-3FD6862718F9}" destId="{996DD365-F579-44DA-9531-985CA3B8C441}" srcOrd="10" destOrd="0" presId="urn:microsoft.com/office/officeart/2005/8/layout/vProcess5"/>
    <dgm:cxn modelId="{1C36C32A-69B5-4B62-8B15-9625961EF359}" type="presParOf" srcId="{B4CD7372-D63E-4FE3-9E39-3FD6862718F9}" destId="{1F34770F-1429-4D29-8D49-40794A1069E8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FBB3849-C4AB-4083-BE00-47A80F48A56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C644050-52A6-41FF-BE00-B308A5F913D5}">
      <dgm:prSet/>
      <dgm:spPr/>
      <dgm:t>
        <a:bodyPr/>
        <a:lstStyle/>
        <a:p>
          <a:r>
            <a:rPr lang="en-US"/>
            <a:t>Ease of reading and understanding</a:t>
          </a:r>
        </a:p>
      </dgm:t>
    </dgm:pt>
    <dgm:pt modelId="{38BCBBAC-ACEF-49FC-88EF-5D89AEF115C3}" type="parTrans" cxnId="{ECA6C423-D48F-4B74-8075-7166E8892E28}">
      <dgm:prSet/>
      <dgm:spPr/>
      <dgm:t>
        <a:bodyPr/>
        <a:lstStyle/>
        <a:p>
          <a:endParaRPr lang="en-US"/>
        </a:p>
      </dgm:t>
    </dgm:pt>
    <dgm:pt modelId="{6086965E-F8FE-4FDF-8CC4-3817F689399C}" type="sibTrans" cxnId="{ECA6C423-D48F-4B74-8075-7166E8892E28}">
      <dgm:prSet/>
      <dgm:spPr/>
      <dgm:t>
        <a:bodyPr/>
        <a:lstStyle/>
        <a:p>
          <a:endParaRPr lang="en-US"/>
        </a:p>
      </dgm:t>
    </dgm:pt>
    <dgm:pt modelId="{93A6C343-F046-4CB0-ADC1-AB0C86A55E5C}">
      <dgm:prSet/>
      <dgm:spPr/>
      <dgm:t>
        <a:bodyPr/>
        <a:lstStyle/>
        <a:p>
          <a:r>
            <a:rPr lang="en-US"/>
            <a:t>Due dates in table format</a:t>
          </a:r>
        </a:p>
      </dgm:t>
    </dgm:pt>
    <dgm:pt modelId="{A0FF30D2-32D8-487E-BFF2-3E730DEE1343}" type="parTrans" cxnId="{0B0DF6A4-5E11-47C8-AC5E-D4217E02502C}">
      <dgm:prSet/>
      <dgm:spPr/>
      <dgm:t>
        <a:bodyPr/>
        <a:lstStyle/>
        <a:p>
          <a:endParaRPr lang="en-US"/>
        </a:p>
      </dgm:t>
    </dgm:pt>
    <dgm:pt modelId="{DEBE9842-71F9-435C-A141-90B25075CF14}" type="sibTrans" cxnId="{0B0DF6A4-5E11-47C8-AC5E-D4217E02502C}">
      <dgm:prSet/>
      <dgm:spPr/>
      <dgm:t>
        <a:bodyPr/>
        <a:lstStyle/>
        <a:p>
          <a:endParaRPr lang="en-US"/>
        </a:p>
      </dgm:t>
    </dgm:pt>
    <dgm:pt modelId="{9109957B-2C6D-44DF-B390-2143C143A85A}">
      <dgm:prSet/>
      <dgm:spPr/>
      <dgm:t>
        <a:bodyPr/>
        <a:lstStyle/>
        <a:p>
          <a:r>
            <a:rPr lang="en-US"/>
            <a:t>TDS sections in category and table</a:t>
          </a:r>
        </a:p>
      </dgm:t>
    </dgm:pt>
    <dgm:pt modelId="{51567C0B-355E-4CA6-B688-EB5D8721B096}" type="parTrans" cxnId="{D7D07F9C-6FEC-4775-A1E7-9725B39B5224}">
      <dgm:prSet/>
      <dgm:spPr/>
      <dgm:t>
        <a:bodyPr/>
        <a:lstStyle/>
        <a:p>
          <a:endParaRPr lang="en-US"/>
        </a:p>
      </dgm:t>
    </dgm:pt>
    <dgm:pt modelId="{DA837758-35F4-4EFE-B0D9-510E09ED04DD}" type="sibTrans" cxnId="{D7D07F9C-6FEC-4775-A1E7-9725B39B5224}">
      <dgm:prSet/>
      <dgm:spPr/>
      <dgm:t>
        <a:bodyPr/>
        <a:lstStyle/>
        <a:p>
          <a:endParaRPr lang="en-US"/>
        </a:p>
      </dgm:t>
    </dgm:pt>
    <dgm:pt modelId="{105D3A62-742B-4D34-A8B9-56BAAC569AE2}">
      <dgm:prSet/>
      <dgm:spPr/>
      <dgm:t>
        <a:bodyPr/>
        <a:lstStyle/>
        <a:p>
          <a:r>
            <a:rPr lang="en-US"/>
            <a:t>Immovable property related TDS</a:t>
          </a:r>
        </a:p>
      </dgm:t>
    </dgm:pt>
    <dgm:pt modelId="{52F72AFA-A30C-451F-8E35-052B5DDD96E2}" type="parTrans" cxnId="{62438F6E-6551-4876-A947-284178F7F566}">
      <dgm:prSet/>
      <dgm:spPr/>
      <dgm:t>
        <a:bodyPr/>
        <a:lstStyle/>
        <a:p>
          <a:endParaRPr lang="en-US"/>
        </a:p>
      </dgm:t>
    </dgm:pt>
    <dgm:pt modelId="{2480B150-357D-44BF-B3E5-E6CBE5757312}" type="sibTrans" cxnId="{62438F6E-6551-4876-A947-284178F7F566}">
      <dgm:prSet/>
      <dgm:spPr/>
      <dgm:t>
        <a:bodyPr/>
        <a:lstStyle/>
        <a:p>
          <a:endParaRPr lang="en-US"/>
        </a:p>
      </dgm:t>
    </dgm:pt>
    <dgm:pt modelId="{1C89BBBD-AC2F-44E7-8584-A9F31C255DDD}">
      <dgm:prSet/>
      <dgm:spPr/>
      <dgm:t>
        <a:bodyPr/>
        <a:lstStyle/>
        <a:p>
          <a:r>
            <a:rPr lang="en-US"/>
            <a:t>TDS on purchase (194IA)</a:t>
          </a:r>
        </a:p>
      </dgm:t>
    </dgm:pt>
    <dgm:pt modelId="{029BB92D-A8B6-47D4-9127-9DBAF5500046}" type="parTrans" cxnId="{EFA6263A-0C71-4502-B125-4B827A126F6B}">
      <dgm:prSet/>
      <dgm:spPr/>
      <dgm:t>
        <a:bodyPr/>
        <a:lstStyle/>
        <a:p>
          <a:endParaRPr lang="en-US"/>
        </a:p>
      </dgm:t>
    </dgm:pt>
    <dgm:pt modelId="{8FEECF04-A4A8-4AA2-9B3C-2841A8E9CCD9}" type="sibTrans" cxnId="{EFA6263A-0C71-4502-B125-4B827A126F6B}">
      <dgm:prSet/>
      <dgm:spPr/>
      <dgm:t>
        <a:bodyPr/>
        <a:lstStyle/>
        <a:p>
          <a:endParaRPr lang="en-US"/>
        </a:p>
      </dgm:t>
    </dgm:pt>
    <dgm:pt modelId="{A98DDBA0-648C-476A-ADFA-F7666CFBFFEE}">
      <dgm:prSet/>
      <dgm:spPr/>
      <dgm:t>
        <a:bodyPr/>
        <a:lstStyle/>
        <a:p>
          <a:r>
            <a:rPr lang="en-US"/>
            <a:t>TDS on Rent (194I)</a:t>
          </a:r>
        </a:p>
      </dgm:t>
    </dgm:pt>
    <dgm:pt modelId="{8049F797-B037-45FC-A8E8-3A0417F6C7F5}" type="parTrans" cxnId="{FC581016-4A80-427B-8F01-A1A44753D800}">
      <dgm:prSet/>
      <dgm:spPr/>
      <dgm:t>
        <a:bodyPr/>
        <a:lstStyle/>
        <a:p>
          <a:endParaRPr lang="en-US"/>
        </a:p>
      </dgm:t>
    </dgm:pt>
    <dgm:pt modelId="{DB79654C-5307-430E-B185-8893357461A5}" type="sibTrans" cxnId="{FC581016-4A80-427B-8F01-A1A44753D800}">
      <dgm:prSet/>
      <dgm:spPr/>
      <dgm:t>
        <a:bodyPr/>
        <a:lstStyle/>
        <a:p>
          <a:endParaRPr lang="en-US"/>
        </a:p>
      </dgm:t>
    </dgm:pt>
    <dgm:pt modelId="{CC9544A5-4C69-4B10-8179-61777E91C482}">
      <dgm:prSet/>
      <dgm:spPr/>
      <dgm:t>
        <a:bodyPr/>
        <a:lstStyle/>
        <a:p>
          <a:r>
            <a:rPr lang="en-US"/>
            <a:t>TDS on JDA</a:t>
          </a:r>
        </a:p>
      </dgm:t>
    </dgm:pt>
    <dgm:pt modelId="{8E5CEE8F-2045-41A5-8DE7-B488462B6809}" type="parTrans" cxnId="{F81B3868-1392-44C2-B747-BD7CB0546CE7}">
      <dgm:prSet/>
      <dgm:spPr/>
      <dgm:t>
        <a:bodyPr/>
        <a:lstStyle/>
        <a:p>
          <a:endParaRPr lang="en-US"/>
        </a:p>
      </dgm:t>
    </dgm:pt>
    <dgm:pt modelId="{B72FF079-5AEB-4EF3-BB82-E35637BC74B5}" type="sibTrans" cxnId="{F81B3868-1392-44C2-B747-BD7CB0546CE7}">
      <dgm:prSet/>
      <dgm:spPr/>
      <dgm:t>
        <a:bodyPr/>
        <a:lstStyle/>
        <a:p>
          <a:endParaRPr lang="en-US"/>
        </a:p>
      </dgm:t>
    </dgm:pt>
    <dgm:pt modelId="{7EA0B17F-6C94-4409-85D2-1141457081D1}">
      <dgm:prSet/>
      <dgm:spPr/>
      <dgm:t>
        <a:bodyPr/>
        <a:lstStyle/>
        <a:p>
          <a:r>
            <a:rPr lang="en-US"/>
            <a:t>TDS on NRI for property sale</a:t>
          </a:r>
        </a:p>
      </dgm:t>
    </dgm:pt>
    <dgm:pt modelId="{7A7891D5-7B40-4D7A-B1C9-E2C05D3EEC6E}" type="parTrans" cxnId="{9C7EBA8B-AEA5-4599-934B-4C42439C6109}">
      <dgm:prSet/>
      <dgm:spPr/>
      <dgm:t>
        <a:bodyPr/>
        <a:lstStyle/>
        <a:p>
          <a:endParaRPr lang="en-US"/>
        </a:p>
      </dgm:t>
    </dgm:pt>
    <dgm:pt modelId="{F12CDB84-2432-4B08-9548-291EEF146493}" type="sibTrans" cxnId="{9C7EBA8B-AEA5-4599-934B-4C42439C6109}">
      <dgm:prSet/>
      <dgm:spPr/>
      <dgm:t>
        <a:bodyPr/>
        <a:lstStyle/>
        <a:p>
          <a:endParaRPr lang="en-US"/>
        </a:p>
      </dgm:t>
    </dgm:pt>
    <dgm:pt modelId="{2632939C-CB95-4040-9EDE-773AEB9DA305}">
      <dgm:prSet/>
      <dgm:spPr/>
      <dgm:t>
        <a:bodyPr/>
        <a:lstStyle/>
        <a:p>
          <a:r>
            <a:rPr lang="en-US"/>
            <a:t>TDS on compensation for compulsory acquisition</a:t>
          </a:r>
        </a:p>
      </dgm:t>
    </dgm:pt>
    <dgm:pt modelId="{EA118356-FC86-45F5-881E-6B9719D99B5C}" type="parTrans" cxnId="{2040E8E1-940D-4BDF-9E5E-BAB0C812A64D}">
      <dgm:prSet/>
      <dgm:spPr/>
      <dgm:t>
        <a:bodyPr/>
        <a:lstStyle/>
        <a:p>
          <a:endParaRPr lang="en-US"/>
        </a:p>
      </dgm:t>
    </dgm:pt>
    <dgm:pt modelId="{A9A1A2D2-3740-4194-8996-8B98B514726A}" type="sibTrans" cxnId="{2040E8E1-940D-4BDF-9E5E-BAB0C812A64D}">
      <dgm:prSet/>
      <dgm:spPr/>
      <dgm:t>
        <a:bodyPr/>
        <a:lstStyle/>
        <a:p>
          <a:endParaRPr lang="en-US"/>
        </a:p>
      </dgm:t>
    </dgm:pt>
    <dgm:pt modelId="{EDF051A8-8A9F-4D6C-8C3A-7AB0D70B03F8}" type="pres">
      <dgm:prSet presAssocID="{1FBB3849-C4AB-4083-BE00-47A80F48A56E}" presName="linear" presStyleCnt="0">
        <dgm:presLayoutVars>
          <dgm:animLvl val="lvl"/>
          <dgm:resizeHandles val="exact"/>
        </dgm:presLayoutVars>
      </dgm:prSet>
      <dgm:spPr/>
    </dgm:pt>
    <dgm:pt modelId="{F284D5EF-AE9B-405E-A164-5759A550E245}" type="pres">
      <dgm:prSet presAssocID="{CC644050-52A6-41FF-BE00-B308A5F913D5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BFB36BF-E891-486B-B378-196AE223D295}" type="pres">
      <dgm:prSet presAssocID="{6086965E-F8FE-4FDF-8CC4-3817F689399C}" presName="spacer" presStyleCnt="0"/>
      <dgm:spPr/>
    </dgm:pt>
    <dgm:pt modelId="{2F86FB72-BFA4-47BF-BED6-DA7153CAD5D5}" type="pres">
      <dgm:prSet presAssocID="{93A6C343-F046-4CB0-ADC1-AB0C86A55E5C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445258B-04B0-4A02-B6B7-611A36DA0A45}" type="pres">
      <dgm:prSet presAssocID="{DEBE9842-71F9-435C-A141-90B25075CF14}" presName="spacer" presStyleCnt="0"/>
      <dgm:spPr/>
    </dgm:pt>
    <dgm:pt modelId="{EEC2C737-E5EC-4315-AFCE-D51BBB8D7B1C}" type="pres">
      <dgm:prSet presAssocID="{9109957B-2C6D-44DF-B390-2143C143A85A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6CEEE88F-8F4C-4A6B-A547-0CB42F87D6CA}" type="pres">
      <dgm:prSet presAssocID="{9109957B-2C6D-44DF-B390-2143C143A85A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FC581016-4A80-427B-8F01-A1A44753D800}" srcId="{105D3A62-742B-4D34-A8B9-56BAAC569AE2}" destId="{A98DDBA0-648C-476A-ADFA-F7666CFBFFEE}" srcOrd="1" destOrd="0" parTransId="{8049F797-B037-45FC-A8E8-3A0417F6C7F5}" sibTransId="{DB79654C-5307-430E-B185-8893357461A5}"/>
    <dgm:cxn modelId="{15F6E21C-56F8-49E5-AF72-2F6FE63A154B}" type="presOf" srcId="{1FBB3849-C4AB-4083-BE00-47A80F48A56E}" destId="{EDF051A8-8A9F-4D6C-8C3A-7AB0D70B03F8}" srcOrd="0" destOrd="0" presId="urn:microsoft.com/office/officeart/2005/8/layout/vList2"/>
    <dgm:cxn modelId="{ECA6C423-D48F-4B74-8075-7166E8892E28}" srcId="{1FBB3849-C4AB-4083-BE00-47A80F48A56E}" destId="{CC644050-52A6-41FF-BE00-B308A5F913D5}" srcOrd="0" destOrd="0" parTransId="{38BCBBAC-ACEF-49FC-88EF-5D89AEF115C3}" sibTransId="{6086965E-F8FE-4FDF-8CC4-3817F689399C}"/>
    <dgm:cxn modelId="{EFA6263A-0C71-4502-B125-4B827A126F6B}" srcId="{105D3A62-742B-4D34-A8B9-56BAAC569AE2}" destId="{1C89BBBD-AC2F-44E7-8584-A9F31C255DDD}" srcOrd="0" destOrd="0" parTransId="{029BB92D-A8B6-47D4-9127-9DBAF5500046}" sibTransId="{8FEECF04-A4A8-4AA2-9B3C-2841A8E9CCD9}"/>
    <dgm:cxn modelId="{F81B3868-1392-44C2-B747-BD7CB0546CE7}" srcId="{105D3A62-742B-4D34-A8B9-56BAAC569AE2}" destId="{CC9544A5-4C69-4B10-8179-61777E91C482}" srcOrd="2" destOrd="0" parTransId="{8E5CEE8F-2045-41A5-8DE7-B488462B6809}" sibTransId="{B72FF079-5AEB-4EF3-BB82-E35637BC74B5}"/>
    <dgm:cxn modelId="{D1889D68-3F4D-4247-A927-684CA4F79421}" type="presOf" srcId="{105D3A62-742B-4D34-A8B9-56BAAC569AE2}" destId="{6CEEE88F-8F4C-4A6B-A547-0CB42F87D6CA}" srcOrd="0" destOrd="0" presId="urn:microsoft.com/office/officeart/2005/8/layout/vList2"/>
    <dgm:cxn modelId="{A8E2726C-B662-441E-989B-B13D2FD5F433}" type="presOf" srcId="{1C89BBBD-AC2F-44E7-8584-A9F31C255DDD}" destId="{6CEEE88F-8F4C-4A6B-A547-0CB42F87D6CA}" srcOrd="0" destOrd="1" presId="urn:microsoft.com/office/officeart/2005/8/layout/vList2"/>
    <dgm:cxn modelId="{62438F6E-6551-4876-A947-284178F7F566}" srcId="{9109957B-2C6D-44DF-B390-2143C143A85A}" destId="{105D3A62-742B-4D34-A8B9-56BAAC569AE2}" srcOrd="0" destOrd="0" parTransId="{52F72AFA-A30C-451F-8E35-052B5DDD96E2}" sibTransId="{2480B150-357D-44BF-B3E5-E6CBE5757312}"/>
    <dgm:cxn modelId="{C6890582-600B-48B3-BF0A-C2390022520E}" type="presOf" srcId="{A98DDBA0-648C-476A-ADFA-F7666CFBFFEE}" destId="{6CEEE88F-8F4C-4A6B-A547-0CB42F87D6CA}" srcOrd="0" destOrd="2" presId="urn:microsoft.com/office/officeart/2005/8/layout/vList2"/>
    <dgm:cxn modelId="{9C7EBA8B-AEA5-4599-934B-4C42439C6109}" srcId="{105D3A62-742B-4D34-A8B9-56BAAC569AE2}" destId="{7EA0B17F-6C94-4409-85D2-1141457081D1}" srcOrd="3" destOrd="0" parTransId="{7A7891D5-7B40-4D7A-B1C9-E2C05D3EEC6E}" sibTransId="{F12CDB84-2432-4B08-9548-291EEF146493}"/>
    <dgm:cxn modelId="{D7D07F9C-6FEC-4775-A1E7-9725B39B5224}" srcId="{1FBB3849-C4AB-4083-BE00-47A80F48A56E}" destId="{9109957B-2C6D-44DF-B390-2143C143A85A}" srcOrd="2" destOrd="0" parTransId="{51567C0B-355E-4CA6-B688-EB5D8721B096}" sibTransId="{DA837758-35F4-4EFE-B0D9-510E09ED04DD}"/>
    <dgm:cxn modelId="{0B0DF6A4-5E11-47C8-AC5E-D4217E02502C}" srcId="{1FBB3849-C4AB-4083-BE00-47A80F48A56E}" destId="{93A6C343-F046-4CB0-ADC1-AB0C86A55E5C}" srcOrd="1" destOrd="0" parTransId="{A0FF30D2-32D8-487E-BFF2-3E730DEE1343}" sibTransId="{DEBE9842-71F9-435C-A141-90B25075CF14}"/>
    <dgm:cxn modelId="{5177A7A9-AAB7-4EBD-8756-262D48ABD393}" type="presOf" srcId="{7EA0B17F-6C94-4409-85D2-1141457081D1}" destId="{6CEEE88F-8F4C-4A6B-A547-0CB42F87D6CA}" srcOrd="0" destOrd="4" presId="urn:microsoft.com/office/officeart/2005/8/layout/vList2"/>
    <dgm:cxn modelId="{C0576CB5-A4D8-4CA2-9907-B7834C86878E}" type="presOf" srcId="{CC9544A5-4C69-4B10-8179-61777E91C482}" destId="{6CEEE88F-8F4C-4A6B-A547-0CB42F87D6CA}" srcOrd="0" destOrd="3" presId="urn:microsoft.com/office/officeart/2005/8/layout/vList2"/>
    <dgm:cxn modelId="{D8F022BB-6A1C-4CAC-B792-B5279D17C40D}" type="presOf" srcId="{CC644050-52A6-41FF-BE00-B308A5F913D5}" destId="{F284D5EF-AE9B-405E-A164-5759A550E245}" srcOrd="0" destOrd="0" presId="urn:microsoft.com/office/officeart/2005/8/layout/vList2"/>
    <dgm:cxn modelId="{56873CCE-C1CE-475B-892F-FC68641F24A2}" type="presOf" srcId="{2632939C-CB95-4040-9EDE-773AEB9DA305}" destId="{6CEEE88F-8F4C-4A6B-A547-0CB42F87D6CA}" srcOrd="0" destOrd="5" presId="urn:microsoft.com/office/officeart/2005/8/layout/vList2"/>
    <dgm:cxn modelId="{E65412CF-70E8-46C1-B229-33F4F9E119D0}" type="presOf" srcId="{9109957B-2C6D-44DF-B390-2143C143A85A}" destId="{EEC2C737-E5EC-4315-AFCE-D51BBB8D7B1C}" srcOrd="0" destOrd="0" presId="urn:microsoft.com/office/officeart/2005/8/layout/vList2"/>
    <dgm:cxn modelId="{2040E8E1-940D-4BDF-9E5E-BAB0C812A64D}" srcId="{105D3A62-742B-4D34-A8B9-56BAAC569AE2}" destId="{2632939C-CB95-4040-9EDE-773AEB9DA305}" srcOrd="4" destOrd="0" parTransId="{EA118356-FC86-45F5-881E-6B9719D99B5C}" sibTransId="{A9A1A2D2-3740-4194-8996-8B98B514726A}"/>
    <dgm:cxn modelId="{8A4A5DE3-8879-4C5F-8E6F-85F59F21A92C}" type="presOf" srcId="{93A6C343-F046-4CB0-ADC1-AB0C86A55E5C}" destId="{2F86FB72-BFA4-47BF-BED6-DA7153CAD5D5}" srcOrd="0" destOrd="0" presId="urn:microsoft.com/office/officeart/2005/8/layout/vList2"/>
    <dgm:cxn modelId="{6E8CEC94-A0B7-4B15-8EE2-388EC7A8CCDD}" type="presParOf" srcId="{EDF051A8-8A9F-4D6C-8C3A-7AB0D70B03F8}" destId="{F284D5EF-AE9B-405E-A164-5759A550E245}" srcOrd="0" destOrd="0" presId="urn:microsoft.com/office/officeart/2005/8/layout/vList2"/>
    <dgm:cxn modelId="{D2AE34B4-0080-4725-8BA4-667B18BB0658}" type="presParOf" srcId="{EDF051A8-8A9F-4D6C-8C3A-7AB0D70B03F8}" destId="{3BFB36BF-E891-486B-B378-196AE223D295}" srcOrd="1" destOrd="0" presId="urn:microsoft.com/office/officeart/2005/8/layout/vList2"/>
    <dgm:cxn modelId="{2596982A-0F5C-4008-ADFB-FCAEA4DD579F}" type="presParOf" srcId="{EDF051A8-8A9F-4D6C-8C3A-7AB0D70B03F8}" destId="{2F86FB72-BFA4-47BF-BED6-DA7153CAD5D5}" srcOrd="2" destOrd="0" presId="urn:microsoft.com/office/officeart/2005/8/layout/vList2"/>
    <dgm:cxn modelId="{A83CB156-F949-4238-A980-3A65123BAE38}" type="presParOf" srcId="{EDF051A8-8A9F-4D6C-8C3A-7AB0D70B03F8}" destId="{E445258B-04B0-4A02-B6B7-611A36DA0A45}" srcOrd="3" destOrd="0" presId="urn:microsoft.com/office/officeart/2005/8/layout/vList2"/>
    <dgm:cxn modelId="{C2E49BA2-03E6-4F6A-891C-37E765EEBC4A}" type="presParOf" srcId="{EDF051A8-8A9F-4D6C-8C3A-7AB0D70B03F8}" destId="{EEC2C737-E5EC-4315-AFCE-D51BBB8D7B1C}" srcOrd="4" destOrd="0" presId="urn:microsoft.com/office/officeart/2005/8/layout/vList2"/>
    <dgm:cxn modelId="{351B99DA-A421-43C9-AF6B-22A7DC8BF305}" type="presParOf" srcId="{EDF051A8-8A9F-4D6C-8C3A-7AB0D70B03F8}" destId="{6CEEE88F-8F4C-4A6B-A547-0CB42F87D6CA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61911C7-7ACB-4360-9F27-17798B621E1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A1BB9DF-C3CD-4F20-A69C-6C3624F0976B}">
      <dgm:prSet/>
      <dgm:spPr/>
      <dgm:t>
        <a:bodyPr/>
        <a:lstStyle/>
        <a:p>
          <a:r>
            <a:rPr lang="en-US"/>
            <a:t>Various redundant provisions still continue to be part of New law</a:t>
          </a:r>
        </a:p>
      </dgm:t>
    </dgm:pt>
    <dgm:pt modelId="{6EC84349-ADDB-430B-9C81-E9167406B9EC}" type="parTrans" cxnId="{4D8CBB43-FCD8-47EA-8887-621FCE6E90DB}">
      <dgm:prSet/>
      <dgm:spPr/>
      <dgm:t>
        <a:bodyPr/>
        <a:lstStyle/>
        <a:p>
          <a:endParaRPr lang="en-US"/>
        </a:p>
      </dgm:t>
    </dgm:pt>
    <dgm:pt modelId="{B69DC3C8-C286-4640-A141-8FAA2FAF60E6}" type="sibTrans" cxnId="{4D8CBB43-FCD8-47EA-8887-621FCE6E90DB}">
      <dgm:prSet/>
      <dgm:spPr/>
      <dgm:t>
        <a:bodyPr/>
        <a:lstStyle/>
        <a:p>
          <a:endParaRPr lang="en-US"/>
        </a:p>
      </dgm:t>
    </dgm:pt>
    <dgm:pt modelId="{4D01CE27-8D2B-45C0-BCC3-12750387A97C}">
      <dgm:prSet/>
      <dgm:spPr/>
      <dgm:t>
        <a:bodyPr/>
        <a:lstStyle/>
        <a:p>
          <a:r>
            <a:rPr lang="en-US"/>
            <a:t>Eg. Partnership firm was required to file certified copy of deed with first return in manual regime</a:t>
          </a:r>
        </a:p>
      </dgm:t>
    </dgm:pt>
    <dgm:pt modelId="{139659A3-789C-48D7-9CBB-382FC0B22743}" type="parTrans" cxnId="{544B3F65-8B26-4911-A784-5F376912CB9F}">
      <dgm:prSet/>
      <dgm:spPr/>
      <dgm:t>
        <a:bodyPr/>
        <a:lstStyle/>
        <a:p>
          <a:endParaRPr lang="en-US"/>
        </a:p>
      </dgm:t>
    </dgm:pt>
    <dgm:pt modelId="{E8095618-38A0-4A19-B11A-CE9196F58A68}" type="sibTrans" cxnId="{544B3F65-8B26-4911-A784-5F376912CB9F}">
      <dgm:prSet/>
      <dgm:spPr/>
      <dgm:t>
        <a:bodyPr/>
        <a:lstStyle/>
        <a:p>
          <a:endParaRPr lang="en-US"/>
        </a:p>
      </dgm:t>
    </dgm:pt>
    <dgm:pt modelId="{7773AA93-E59B-42DB-8029-FAD2C77C34DF}">
      <dgm:prSet/>
      <dgm:spPr/>
      <dgm:t>
        <a:bodyPr/>
        <a:lstStyle/>
        <a:p>
          <a:r>
            <a:rPr lang="en-US"/>
            <a:t>After online returns circular was issued to exempt this requirement</a:t>
          </a:r>
        </a:p>
      </dgm:t>
    </dgm:pt>
    <dgm:pt modelId="{B1C64825-568C-43F2-9DFD-DAA42EE09431}" type="parTrans" cxnId="{71ADB731-E634-407B-8B28-FF8D547FC1F1}">
      <dgm:prSet/>
      <dgm:spPr/>
      <dgm:t>
        <a:bodyPr/>
        <a:lstStyle/>
        <a:p>
          <a:endParaRPr lang="en-US"/>
        </a:p>
      </dgm:t>
    </dgm:pt>
    <dgm:pt modelId="{6322CD6F-76D6-42CA-B81F-554F075EA984}" type="sibTrans" cxnId="{71ADB731-E634-407B-8B28-FF8D547FC1F1}">
      <dgm:prSet/>
      <dgm:spPr/>
      <dgm:t>
        <a:bodyPr/>
        <a:lstStyle/>
        <a:p>
          <a:endParaRPr lang="en-US"/>
        </a:p>
      </dgm:t>
    </dgm:pt>
    <dgm:pt modelId="{B108B95E-A37F-4468-8324-F85C99009B99}">
      <dgm:prSet/>
      <dgm:spPr/>
      <dgm:t>
        <a:bodyPr/>
        <a:lstStyle/>
        <a:p>
          <a:r>
            <a:rPr lang="en-US"/>
            <a:t>New law has continued with the provision to file copy of deed with the first return</a:t>
          </a:r>
        </a:p>
      </dgm:t>
    </dgm:pt>
    <dgm:pt modelId="{55147A0D-E0A8-4FD5-9338-8B1DFD3906C9}" type="parTrans" cxnId="{35A624D6-A91B-4969-95D2-B485F5E05A75}">
      <dgm:prSet/>
      <dgm:spPr/>
      <dgm:t>
        <a:bodyPr/>
        <a:lstStyle/>
        <a:p>
          <a:endParaRPr lang="en-US"/>
        </a:p>
      </dgm:t>
    </dgm:pt>
    <dgm:pt modelId="{8576B91D-2861-4B43-A013-3FCC7DAA1862}" type="sibTrans" cxnId="{35A624D6-A91B-4969-95D2-B485F5E05A75}">
      <dgm:prSet/>
      <dgm:spPr/>
      <dgm:t>
        <a:bodyPr/>
        <a:lstStyle/>
        <a:p>
          <a:endParaRPr lang="en-US"/>
        </a:p>
      </dgm:t>
    </dgm:pt>
    <dgm:pt modelId="{9093F373-7FAC-4189-8403-4A22901933BD}" type="pres">
      <dgm:prSet presAssocID="{D61911C7-7ACB-4360-9F27-17798B621E1C}" presName="linear" presStyleCnt="0">
        <dgm:presLayoutVars>
          <dgm:animLvl val="lvl"/>
          <dgm:resizeHandles val="exact"/>
        </dgm:presLayoutVars>
      </dgm:prSet>
      <dgm:spPr/>
    </dgm:pt>
    <dgm:pt modelId="{D3039BC3-CD7A-4FFA-9C23-39B22A15679B}" type="pres">
      <dgm:prSet presAssocID="{AA1BB9DF-C3CD-4F20-A69C-6C3624F0976B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9E46E0A-6C88-4EE9-93FF-D5B56CD5214F}" type="pres">
      <dgm:prSet presAssocID="{AA1BB9DF-C3CD-4F20-A69C-6C3624F0976B}" presName="childText" presStyleLbl="revTx" presStyleIdx="0" presStyleCnt="1">
        <dgm:presLayoutVars>
          <dgm:bulletEnabled val="1"/>
        </dgm:presLayoutVars>
      </dgm:prSet>
      <dgm:spPr/>
    </dgm:pt>
    <dgm:pt modelId="{020C224D-E93B-490D-B313-BF994182505E}" type="pres">
      <dgm:prSet presAssocID="{B108B95E-A37F-4468-8324-F85C99009B99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CA90601B-3DF8-4173-8A3F-3CC5862A9E18}" type="presOf" srcId="{B108B95E-A37F-4468-8324-F85C99009B99}" destId="{020C224D-E93B-490D-B313-BF994182505E}" srcOrd="0" destOrd="0" presId="urn:microsoft.com/office/officeart/2005/8/layout/vList2"/>
    <dgm:cxn modelId="{F7A68C2E-1E50-4529-9D85-A574D6687CA0}" type="presOf" srcId="{7773AA93-E59B-42DB-8029-FAD2C77C34DF}" destId="{19E46E0A-6C88-4EE9-93FF-D5B56CD5214F}" srcOrd="0" destOrd="1" presId="urn:microsoft.com/office/officeart/2005/8/layout/vList2"/>
    <dgm:cxn modelId="{71ADB731-E634-407B-8B28-FF8D547FC1F1}" srcId="{AA1BB9DF-C3CD-4F20-A69C-6C3624F0976B}" destId="{7773AA93-E59B-42DB-8029-FAD2C77C34DF}" srcOrd="1" destOrd="0" parTransId="{B1C64825-568C-43F2-9DFD-DAA42EE09431}" sibTransId="{6322CD6F-76D6-42CA-B81F-554F075EA984}"/>
    <dgm:cxn modelId="{4D8CBB43-FCD8-47EA-8887-621FCE6E90DB}" srcId="{D61911C7-7ACB-4360-9F27-17798B621E1C}" destId="{AA1BB9DF-C3CD-4F20-A69C-6C3624F0976B}" srcOrd="0" destOrd="0" parTransId="{6EC84349-ADDB-430B-9C81-E9167406B9EC}" sibTransId="{B69DC3C8-C286-4640-A141-8FAA2FAF60E6}"/>
    <dgm:cxn modelId="{544B3F65-8B26-4911-A784-5F376912CB9F}" srcId="{AA1BB9DF-C3CD-4F20-A69C-6C3624F0976B}" destId="{4D01CE27-8D2B-45C0-BCC3-12750387A97C}" srcOrd="0" destOrd="0" parTransId="{139659A3-789C-48D7-9CBB-382FC0B22743}" sibTransId="{E8095618-38A0-4A19-B11A-CE9196F58A68}"/>
    <dgm:cxn modelId="{47455367-4934-4F24-AE3A-A5187B5C42AB}" type="presOf" srcId="{4D01CE27-8D2B-45C0-BCC3-12750387A97C}" destId="{19E46E0A-6C88-4EE9-93FF-D5B56CD5214F}" srcOrd="0" destOrd="0" presId="urn:microsoft.com/office/officeart/2005/8/layout/vList2"/>
    <dgm:cxn modelId="{94A5AC4B-5446-4C96-A767-4C71B6C62A33}" type="presOf" srcId="{D61911C7-7ACB-4360-9F27-17798B621E1C}" destId="{9093F373-7FAC-4189-8403-4A22901933BD}" srcOrd="0" destOrd="0" presId="urn:microsoft.com/office/officeart/2005/8/layout/vList2"/>
    <dgm:cxn modelId="{35A624D6-A91B-4969-95D2-B485F5E05A75}" srcId="{D61911C7-7ACB-4360-9F27-17798B621E1C}" destId="{B108B95E-A37F-4468-8324-F85C99009B99}" srcOrd="1" destOrd="0" parTransId="{55147A0D-E0A8-4FD5-9338-8B1DFD3906C9}" sibTransId="{8576B91D-2861-4B43-A013-3FCC7DAA1862}"/>
    <dgm:cxn modelId="{A87BBAF3-2597-4C78-9C61-3D69A27C47C8}" type="presOf" srcId="{AA1BB9DF-C3CD-4F20-A69C-6C3624F0976B}" destId="{D3039BC3-CD7A-4FFA-9C23-39B22A15679B}" srcOrd="0" destOrd="0" presId="urn:microsoft.com/office/officeart/2005/8/layout/vList2"/>
    <dgm:cxn modelId="{7A16E26E-1A25-4DF1-9D40-DB7BED692554}" type="presParOf" srcId="{9093F373-7FAC-4189-8403-4A22901933BD}" destId="{D3039BC3-CD7A-4FFA-9C23-39B22A15679B}" srcOrd="0" destOrd="0" presId="urn:microsoft.com/office/officeart/2005/8/layout/vList2"/>
    <dgm:cxn modelId="{4DED4FA9-BEF8-4B00-9500-B59EE2C124ED}" type="presParOf" srcId="{9093F373-7FAC-4189-8403-4A22901933BD}" destId="{19E46E0A-6C88-4EE9-93FF-D5B56CD5214F}" srcOrd="1" destOrd="0" presId="urn:microsoft.com/office/officeart/2005/8/layout/vList2"/>
    <dgm:cxn modelId="{B056B8EF-A389-45FC-9E79-50F46BD260AD}" type="presParOf" srcId="{9093F373-7FAC-4189-8403-4A22901933BD}" destId="{020C224D-E93B-490D-B313-BF994182505E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82301F9-D5FC-4F60-BB23-C93844397DB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1A56EDB-F143-496C-9157-55D21D8400FA}">
      <dgm:prSet/>
      <dgm:spPr/>
      <dgm:t>
        <a:bodyPr/>
        <a:lstStyle/>
        <a:p>
          <a:r>
            <a:rPr lang="en-US" dirty="0"/>
            <a:t>117 times reference made to 1961 Act</a:t>
          </a:r>
        </a:p>
      </dgm:t>
    </dgm:pt>
    <dgm:pt modelId="{99B05BED-0CE9-41A1-8DEE-02E64E082D4A}" type="parTrans" cxnId="{C6040AA1-CF08-4B88-99CF-E0D805B8CDB6}">
      <dgm:prSet/>
      <dgm:spPr/>
      <dgm:t>
        <a:bodyPr/>
        <a:lstStyle/>
        <a:p>
          <a:endParaRPr lang="en-US"/>
        </a:p>
      </dgm:t>
    </dgm:pt>
    <dgm:pt modelId="{FB81BF79-7579-4527-B674-2433D431F9FA}" type="sibTrans" cxnId="{C6040AA1-CF08-4B88-99CF-E0D805B8CDB6}">
      <dgm:prSet/>
      <dgm:spPr/>
      <dgm:t>
        <a:bodyPr/>
        <a:lstStyle/>
        <a:p>
          <a:endParaRPr lang="en-US"/>
        </a:p>
      </dgm:t>
    </dgm:pt>
    <dgm:pt modelId="{E8E62F56-C65B-451D-82B6-EF98102D1024}">
      <dgm:prSet/>
      <dgm:spPr/>
      <dgm:t>
        <a:bodyPr/>
        <a:lstStyle/>
        <a:p>
          <a:r>
            <a:rPr lang="en-US"/>
            <a:t>Eg. Income definition </a:t>
          </a:r>
        </a:p>
      </dgm:t>
    </dgm:pt>
    <dgm:pt modelId="{BD817A30-9A79-4F0E-86F1-5FF3CF71AE7A}" type="parTrans" cxnId="{32A81E94-06FA-44FB-BDFF-2AC522BD4C97}">
      <dgm:prSet/>
      <dgm:spPr/>
      <dgm:t>
        <a:bodyPr/>
        <a:lstStyle/>
        <a:p>
          <a:endParaRPr lang="en-US"/>
        </a:p>
      </dgm:t>
    </dgm:pt>
    <dgm:pt modelId="{A45FCC32-C29F-4D33-AEBF-2844E96F4B63}" type="sibTrans" cxnId="{32A81E94-06FA-44FB-BDFF-2AC522BD4C97}">
      <dgm:prSet/>
      <dgm:spPr/>
      <dgm:t>
        <a:bodyPr/>
        <a:lstStyle/>
        <a:p>
          <a:endParaRPr lang="en-US"/>
        </a:p>
      </dgm:t>
    </dgm:pt>
    <dgm:pt modelId="{F97E4FFD-CEB1-44E0-8468-44502E28FE3B}" type="pres">
      <dgm:prSet presAssocID="{B82301F9-D5FC-4F60-BB23-C93844397DBF}" presName="linear" presStyleCnt="0">
        <dgm:presLayoutVars>
          <dgm:animLvl val="lvl"/>
          <dgm:resizeHandles val="exact"/>
        </dgm:presLayoutVars>
      </dgm:prSet>
      <dgm:spPr/>
    </dgm:pt>
    <dgm:pt modelId="{EBD2149E-E941-4550-BA75-71F425DAE41F}" type="pres">
      <dgm:prSet presAssocID="{F1A56EDB-F143-496C-9157-55D21D8400FA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4D23F61B-E9B1-4DFF-82EA-6464A5812264}" type="pres">
      <dgm:prSet presAssocID="{F1A56EDB-F143-496C-9157-55D21D8400FA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36D2831A-73F8-42EA-9A48-0FD74E29904A}" type="presOf" srcId="{B82301F9-D5FC-4F60-BB23-C93844397DBF}" destId="{F97E4FFD-CEB1-44E0-8468-44502E28FE3B}" srcOrd="0" destOrd="0" presId="urn:microsoft.com/office/officeart/2005/8/layout/vList2"/>
    <dgm:cxn modelId="{F2458A7E-3FAF-46A7-8557-313AC732F83A}" type="presOf" srcId="{F1A56EDB-F143-496C-9157-55D21D8400FA}" destId="{EBD2149E-E941-4550-BA75-71F425DAE41F}" srcOrd="0" destOrd="0" presId="urn:microsoft.com/office/officeart/2005/8/layout/vList2"/>
    <dgm:cxn modelId="{939C5F87-CE58-48FB-86AE-8866CE1796AC}" type="presOf" srcId="{E8E62F56-C65B-451D-82B6-EF98102D1024}" destId="{4D23F61B-E9B1-4DFF-82EA-6464A5812264}" srcOrd="0" destOrd="0" presId="urn:microsoft.com/office/officeart/2005/8/layout/vList2"/>
    <dgm:cxn modelId="{32A81E94-06FA-44FB-BDFF-2AC522BD4C97}" srcId="{F1A56EDB-F143-496C-9157-55D21D8400FA}" destId="{E8E62F56-C65B-451D-82B6-EF98102D1024}" srcOrd="0" destOrd="0" parTransId="{BD817A30-9A79-4F0E-86F1-5FF3CF71AE7A}" sibTransId="{A45FCC32-C29F-4D33-AEBF-2844E96F4B63}"/>
    <dgm:cxn modelId="{C6040AA1-CF08-4B88-99CF-E0D805B8CDB6}" srcId="{B82301F9-D5FC-4F60-BB23-C93844397DBF}" destId="{F1A56EDB-F143-496C-9157-55D21D8400FA}" srcOrd="0" destOrd="0" parTransId="{99B05BED-0CE9-41A1-8DEE-02E64E082D4A}" sibTransId="{FB81BF79-7579-4527-B674-2433D431F9FA}"/>
    <dgm:cxn modelId="{9249D121-60C6-47C0-8227-4DC8BD93E39F}" type="presParOf" srcId="{F97E4FFD-CEB1-44E0-8468-44502E28FE3B}" destId="{EBD2149E-E941-4550-BA75-71F425DAE41F}" srcOrd="0" destOrd="0" presId="urn:microsoft.com/office/officeart/2005/8/layout/vList2"/>
    <dgm:cxn modelId="{C2D2FA63-2E6B-4C07-836A-C6EA6B6B6E72}" type="presParOf" srcId="{F97E4FFD-CEB1-44E0-8468-44502E28FE3B}" destId="{4D23F61B-E9B1-4DFF-82EA-6464A5812264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2D62E63-78BD-4239-BBE8-CC8607A2B69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43CC915-C00C-4BCC-BEC6-66649FD82779}">
      <dgm:prSet/>
      <dgm:spPr/>
      <dgm:t>
        <a:bodyPr/>
        <a:lstStyle/>
        <a:p>
          <a:r>
            <a:rPr lang="en-US"/>
            <a:t>Interpretation v/s Exception</a:t>
          </a:r>
        </a:p>
      </dgm:t>
    </dgm:pt>
    <dgm:pt modelId="{D78590AF-AED4-434B-8277-98DE311B683A}" type="parTrans" cxnId="{DB9FD71B-31D6-487D-A153-A02F29C75B84}">
      <dgm:prSet/>
      <dgm:spPr/>
      <dgm:t>
        <a:bodyPr/>
        <a:lstStyle/>
        <a:p>
          <a:endParaRPr lang="en-US"/>
        </a:p>
      </dgm:t>
    </dgm:pt>
    <dgm:pt modelId="{D12DAB5D-5858-4E60-B632-08FA448BC865}" type="sibTrans" cxnId="{DB9FD71B-31D6-487D-A153-A02F29C75B84}">
      <dgm:prSet/>
      <dgm:spPr/>
      <dgm:t>
        <a:bodyPr/>
        <a:lstStyle/>
        <a:p>
          <a:endParaRPr lang="en-US"/>
        </a:p>
      </dgm:t>
    </dgm:pt>
    <dgm:pt modelId="{9D876AFB-8689-4C57-A249-7D6908A79A5D}">
      <dgm:prSet/>
      <dgm:spPr/>
      <dgm:t>
        <a:bodyPr/>
        <a:lstStyle/>
        <a:p>
          <a:r>
            <a:rPr lang="en-US"/>
            <a:t>Difficulty in reading</a:t>
          </a:r>
        </a:p>
      </dgm:t>
    </dgm:pt>
    <dgm:pt modelId="{776D6579-95A0-48FF-8A4F-A7C3A67BCD3A}" type="parTrans" cxnId="{50E1CEC9-7498-43A1-99ED-CA6BC22F0197}">
      <dgm:prSet/>
      <dgm:spPr/>
      <dgm:t>
        <a:bodyPr/>
        <a:lstStyle/>
        <a:p>
          <a:endParaRPr lang="en-US"/>
        </a:p>
      </dgm:t>
    </dgm:pt>
    <dgm:pt modelId="{95C57D95-CB7C-47BB-9E11-90785A150A61}" type="sibTrans" cxnId="{50E1CEC9-7498-43A1-99ED-CA6BC22F0197}">
      <dgm:prSet/>
      <dgm:spPr/>
      <dgm:t>
        <a:bodyPr/>
        <a:lstStyle/>
        <a:p>
          <a:endParaRPr lang="en-US"/>
        </a:p>
      </dgm:t>
    </dgm:pt>
    <dgm:pt modelId="{F04AF2FB-58FF-408F-B850-DCB65724C4B2}" type="pres">
      <dgm:prSet presAssocID="{42D62E63-78BD-4239-BBE8-CC8607A2B696}" presName="linear" presStyleCnt="0">
        <dgm:presLayoutVars>
          <dgm:animLvl val="lvl"/>
          <dgm:resizeHandles val="exact"/>
        </dgm:presLayoutVars>
      </dgm:prSet>
      <dgm:spPr/>
    </dgm:pt>
    <dgm:pt modelId="{6C40268D-9AB6-454D-AC6B-295C208227B3}" type="pres">
      <dgm:prSet presAssocID="{243CC915-C00C-4BCC-BEC6-66649FD82779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4AD2723C-87BA-45EB-AC16-B08B7E19DD37}" type="pres">
      <dgm:prSet presAssocID="{D12DAB5D-5858-4E60-B632-08FA448BC865}" presName="spacer" presStyleCnt="0"/>
      <dgm:spPr/>
    </dgm:pt>
    <dgm:pt modelId="{348F24CD-DEA3-4EA7-A988-56E7A586BF76}" type="pres">
      <dgm:prSet presAssocID="{9D876AFB-8689-4C57-A249-7D6908A79A5D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DB9FD71B-31D6-487D-A153-A02F29C75B84}" srcId="{42D62E63-78BD-4239-BBE8-CC8607A2B696}" destId="{243CC915-C00C-4BCC-BEC6-66649FD82779}" srcOrd="0" destOrd="0" parTransId="{D78590AF-AED4-434B-8277-98DE311B683A}" sibTransId="{D12DAB5D-5858-4E60-B632-08FA448BC865}"/>
    <dgm:cxn modelId="{6914DF46-B444-4E6A-B1EF-64758C9B8290}" type="presOf" srcId="{42D62E63-78BD-4239-BBE8-CC8607A2B696}" destId="{F04AF2FB-58FF-408F-B850-DCB65724C4B2}" srcOrd="0" destOrd="0" presId="urn:microsoft.com/office/officeart/2005/8/layout/vList2"/>
    <dgm:cxn modelId="{C157CA7C-D5D2-483F-9C65-3D85F25DF031}" type="presOf" srcId="{9D876AFB-8689-4C57-A249-7D6908A79A5D}" destId="{348F24CD-DEA3-4EA7-A988-56E7A586BF76}" srcOrd="0" destOrd="0" presId="urn:microsoft.com/office/officeart/2005/8/layout/vList2"/>
    <dgm:cxn modelId="{50E1CEC9-7498-43A1-99ED-CA6BC22F0197}" srcId="{42D62E63-78BD-4239-BBE8-CC8607A2B696}" destId="{9D876AFB-8689-4C57-A249-7D6908A79A5D}" srcOrd="1" destOrd="0" parTransId="{776D6579-95A0-48FF-8A4F-A7C3A67BCD3A}" sibTransId="{95C57D95-CB7C-47BB-9E11-90785A150A61}"/>
    <dgm:cxn modelId="{25F0C2D9-09AE-4034-80A9-60E2F5E1491C}" type="presOf" srcId="{243CC915-C00C-4BCC-BEC6-66649FD82779}" destId="{6C40268D-9AB6-454D-AC6B-295C208227B3}" srcOrd="0" destOrd="0" presId="urn:microsoft.com/office/officeart/2005/8/layout/vList2"/>
    <dgm:cxn modelId="{6A1E42CF-877E-4E1D-AA5C-B73C6C1F35F0}" type="presParOf" srcId="{F04AF2FB-58FF-408F-B850-DCB65724C4B2}" destId="{6C40268D-9AB6-454D-AC6B-295C208227B3}" srcOrd="0" destOrd="0" presId="urn:microsoft.com/office/officeart/2005/8/layout/vList2"/>
    <dgm:cxn modelId="{20BA417B-3A93-4C6B-A494-551F0057EAC0}" type="presParOf" srcId="{F04AF2FB-58FF-408F-B850-DCB65724C4B2}" destId="{4AD2723C-87BA-45EB-AC16-B08B7E19DD37}" srcOrd="1" destOrd="0" presId="urn:microsoft.com/office/officeart/2005/8/layout/vList2"/>
    <dgm:cxn modelId="{023E4F01-0FAD-4442-BAD8-48B94916A2C1}" type="presParOf" srcId="{F04AF2FB-58FF-408F-B850-DCB65724C4B2}" destId="{348F24CD-DEA3-4EA7-A988-56E7A586BF76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DDCE313-79B4-4F9A-B806-CE9700C613C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BD3E53D-8F62-41F7-9D76-2F2396403193}">
      <dgm:prSet/>
      <dgm:spPr/>
      <dgm:t>
        <a:bodyPr/>
        <a:lstStyle/>
        <a:p>
          <a:r>
            <a:rPr lang="en-US"/>
            <a:t>Maternal relatives also included</a:t>
          </a:r>
        </a:p>
      </dgm:t>
    </dgm:pt>
    <dgm:pt modelId="{E3D08A53-75F4-4DE1-AFC5-50A7D92ABE5A}" type="parTrans" cxnId="{DA6901BC-9424-4FD5-A176-7582085A9ECA}">
      <dgm:prSet/>
      <dgm:spPr/>
      <dgm:t>
        <a:bodyPr/>
        <a:lstStyle/>
        <a:p>
          <a:endParaRPr lang="en-US"/>
        </a:p>
      </dgm:t>
    </dgm:pt>
    <dgm:pt modelId="{44BFF09B-AE2F-4109-9576-5E386D3236AB}" type="sibTrans" cxnId="{DA6901BC-9424-4FD5-A176-7582085A9ECA}">
      <dgm:prSet/>
      <dgm:spPr/>
      <dgm:t>
        <a:bodyPr/>
        <a:lstStyle/>
        <a:p>
          <a:endParaRPr lang="en-US"/>
        </a:p>
      </dgm:t>
    </dgm:pt>
    <dgm:pt modelId="{5D28C3AE-9626-4053-9C29-9741B5CEE2D8}">
      <dgm:prSet/>
      <dgm:spPr/>
      <dgm:t>
        <a:bodyPr/>
        <a:lstStyle/>
        <a:p>
          <a:r>
            <a:rPr lang="en-US"/>
            <a:t>Earlier only paternal ascendant or descendant</a:t>
          </a:r>
        </a:p>
      </dgm:t>
    </dgm:pt>
    <dgm:pt modelId="{111B71E7-CA19-47E4-95C3-E5216799A908}" type="parTrans" cxnId="{93B38EBD-031C-44C8-A465-FC97050B9490}">
      <dgm:prSet/>
      <dgm:spPr/>
      <dgm:t>
        <a:bodyPr/>
        <a:lstStyle/>
        <a:p>
          <a:endParaRPr lang="en-US"/>
        </a:p>
      </dgm:t>
    </dgm:pt>
    <dgm:pt modelId="{DE9972FE-8F5C-4259-952D-0715A0AE446D}" type="sibTrans" cxnId="{93B38EBD-031C-44C8-A465-FC97050B9490}">
      <dgm:prSet/>
      <dgm:spPr/>
      <dgm:t>
        <a:bodyPr/>
        <a:lstStyle/>
        <a:p>
          <a:endParaRPr lang="en-US"/>
        </a:p>
      </dgm:t>
    </dgm:pt>
    <dgm:pt modelId="{28EBAA45-F440-407E-803F-B41542B96C4F}" type="pres">
      <dgm:prSet presAssocID="{CDDCE313-79B4-4F9A-B806-CE9700C613C2}" presName="linear" presStyleCnt="0">
        <dgm:presLayoutVars>
          <dgm:animLvl val="lvl"/>
          <dgm:resizeHandles val="exact"/>
        </dgm:presLayoutVars>
      </dgm:prSet>
      <dgm:spPr/>
    </dgm:pt>
    <dgm:pt modelId="{DA78A6BF-2147-487A-B9E8-F657CA46A5AD}" type="pres">
      <dgm:prSet presAssocID="{0BD3E53D-8F62-41F7-9D76-2F2396403193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8EC2943A-C863-44A1-BC14-B6A807482EC1}" type="pres">
      <dgm:prSet presAssocID="{44BFF09B-AE2F-4109-9576-5E386D3236AB}" presName="spacer" presStyleCnt="0"/>
      <dgm:spPr/>
    </dgm:pt>
    <dgm:pt modelId="{646B5819-7387-4C13-BD8E-07FF3950A8A3}" type="pres">
      <dgm:prSet presAssocID="{5D28C3AE-9626-4053-9C29-9741B5CEE2D8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8219079B-24A5-48B9-88B4-5CD9BCE66C27}" type="presOf" srcId="{0BD3E53D-8F62-41F7-9D76-2F2396403193}" destId="{DA78A6BF-2147-487A-B9E8-F657CA46A5AD}" srcOrd="0" destOrd="0" presId="urn:microsoft.com/office/officeart/2005/8/layout/vList2"/>
    <dgm:cxn modelId="{AD54EA9F-B490-4BC1-92BB-38B20073543C}" type="presOf" srcId="{5D28C3AE-9626-4053-9C29-9741B5CEE2D8}" destId="{646B5819-7387-4C13-BD8E-07FF3950A8A3}" srcOrd="0" destOrd="0" presId="urn:microsoft.com/office/officeart/2005/8/layout/vList2"/>
    <dgm:cxn modelId="{DA6901BC-9424-4FD5-A176-7582085A9ECA}" srcId="{CDDCE313-79B4-4F9A-B806-CE9700C613C2}" destId="{0BD3E53D-8F62-41F7-9D76-2F2396403193}" srcOrd="0" destOrd="0" parTransId="{E3D08A53-75F4-4DE1-AFC5-50A7D92ABE5A}" sibTransId="{44BFF09B-AE2F-4109-9576-5E386D3236AB}"/>
    <dgm:cxn modelId="{93B38EBD-031C-44C8-A465-FC97050B9490}" srcId="{CDDCE313-79B4-4F9A-B806-CE9700C613C2}" destId="{5D28C3AE-9626-4053-9C29-9741B5CEE2D8}" srcOrd="1" destOrd="0" parTransId="{111B71E7-CA19-47E4-95C3-E5216799A908}" sibTransId="{DE9972FE-8F5C-4259-952D-0715A0AE446D}"/>
    <dgm:cxn modelId="{51AFA9C9-32C0-4074-BE79-F6D50B503F08}" type="presOf" srcId="{CDDCE313-79B4-4F9A-B806-CE9700C613C2}" destId="{28EBAA45-F440-407E-803F-B41542B96C4F}" srcOrd="0" destOrd="0" presId="urn:microsoft.com/office/officeart/2005/8/layout/vList2"/>
    <dgm:cxn modelId="{0DC571AF-2566-4D51-B096-0681A23B723B}" type="presParOf" srcId="{28EBAA45-F440-407E-803F-B41542B96C4F}" destId="{DA78A6BF-2147-487A-B9E8-F657CA46A5AD}" srcOrd="0" destOrd="0" presId="urn:microsoft.com/office/officeart/2005/8/layout/vList2"/>
    <dgm:cxn modelId="{FCCF0DA9-C444-4159-BFB3-B4FE12359C2C}" type="presParOf" srcId="{28EBAA45-F440-407E-803F-B41542B96C4F}" destId="{8EC2943A-C863-44A1-BC14-B6A807482EC1}" srcOrd="1" destOrd="0" presId="urn:microsoft.com/office/officeart/2005/8/layout/vList2"/>
    <dgm:cxn modelId="{EB46A8A3-937A-4846-A394-8C5A63008EAB}" type="presParOf" srcId="{28EBAA45-F440-407E-803F-B41542B96C4F}" destId="{646B5819-7387-4C13-BD8E-07FF3950A8A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F947867-E391-4D44-B3F3-E6D6E29B063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BAF5ED4-21D1-4A4B-AB79-28DBABB66BB0}">
      <dgm:prSet/>
      <dgm:spPr/>
      <dgm:t>
        <a:bodyPr/>
        <a:lstStyle/>
        <a:p>
          <a:r>
            <a:rPr lang="en-US"/>
            <a:t>No proviso and explanation in New Bill</a:t>
          </a:r>
        </a:p>
      </dgm:t>
    </dgm:pt>
    <dgm:pt modelId="{E0A05D10-F038-4283-9055-03F0D99DB47B}" type="parTrans" cxnId="{2490F98C-F42E-4C0A-ACD2-B0499613A935}">
      <dgm:prSet/>
      <dgm:spPr/>
      <dgm:t>
        <a:bodyPr/>
        <a:lstStyle/>
        <a:p>
          <a:endParaRPr lang="en-US"/>
        </a:p>
      </dgm:t>
    </dgm:pt>
    <dgm:pt modelId="{419C16FF-8BFC-40B7-8958-1BAC00F463E0}" type="sibTrans" cxnId="{2490F98C-F42E-4C0A-ACD2-B0499613A935}">
      <dgm:prSet/>
      <dgm:spPr/>
      <dgm:t>
        <a:bodyPr/>
        <a:lstStyle/>
        <a:p>
          <a:endParaRPr lang="en-US"/>
        </a:p>
      </dgm:t>
    </dgm:pt>
    <dgm:pt modelId="{E58F8F56-DC6C-4DBF-94DE-A28993E5BEFE}">
      <dgm:prSet/>
      <dgm:spPr/>
      <dgm:t>
        <a:bodyPr/>
        <a:lstStyle/>
        <a:p>
          <a:r>
            <a:rPr lang="en-US"/>
            <a:t>All proviso converted to subsections</a:t>
          </a:r>
        </a:p>
      </dgm:t>
    </dgm:pt>
    <dgm:pt modelId="{1E6D5D2A-24CC-4401-9784-75E288021E46}" type="parTrans" cxnId="{D03AA495-A030-4F92-870C-E753569CD5B5}">
      <dgm:prSet/>
      <dgm:spPr/>
      <dgm:t>
        <a:bodyPr/>
        <a:lstStyle/>
        <a:p>
          <a:endParaRPr lang="en-US"/>
        </a:p>
      </dgm:t>
    </dgm:pt>
    <dgm:pt modelId="{BF11F280-94DB-4911-A17D-ABF19D7F5669}" type="sibTrans" cxnId="{D03AA495-A030-4F92-870C-E753569CD5B5}">
      <dgm:prSet/>
      <dgm:spPr/>
      <dgm:t>
        <a:bodyPr/>
        <a:lstStyle/>
        <a:p>
          <a:endParaRPr lang="en-US"/>
        </a:p>
      </dgm:t>
    </dgm:pt>
    <dgm:pt modelId="{C3475183-8CC2-43C4-9803-052F0D34878F}">
      <dgm:prSet/>
      <dgm:spPr/>
      <dgm:t>
        <a:bodyPr/>
        <a:lstStyle/>
        <a:p>
          <a:r>
            <a:rPr lang="en-US"/>
            <a:t>Ease of reading</a:t>
          </a:r>
        </a:p>
      </dgm:t>
    </dgm:pt>
    <dgm:pt modelId="{5A05D317-AC58-46E5-BB2F-AE2B09842C6C}" type="parTrans" cxnId="{B1E90EC7-6298-4493-AF44-D76146A4AB9A}">
      <dgm:prSet/>
      <dgm:spPr/>
      <dgm:t>
        <a:bodyPr/>
        <a:lstStyle/>
        <a:p>
          <a:endParaRPr lang="en-US"/>
        </a:p>
      </dgm:t>
    </dgm:pt>
    <dgm:pt modelId="{40FC5A83-BCA5-45AE-86EF-9EBD8644D0E3}" type="sibTrans" cxnId="{B1E90EC7-6298-4493-AF44-D76146A4AB9A}">
      <dgm:prSet/>
      <dgm:spPr/>
      <dgm:t>
        <a:bodyPr/>
        <a:lstStyle/>
        <a:p>
          <a:endParaRPr lang="en-US"/>
        </a:p>
      </dgm:t>
    </dgm:pt>
    <dgm:pt modelId="{465A2BCC-91D1-418E-A955-C74729BE6140}">
      <dgm:prSet/>
      <dgm:spPr/>
      <dgm:t>
        <a:bodyPr/>
        <a:lstStyle/>
        <a:p>
          <a:r>
            <a:rPr lang="en-US"/>
            <a:t>Conversion of proviso to sub-section and redrafting may change meaning and may invite litigation</a:t>
          </a:r>
        </a:p>
      </dgm:t>
    </dgm:pt>
    <dgm:pt modelId="{D5204204-6991-4328-9B38-046CC9A71EAA}" type="parTrans" cxnId="{872B0FDC-BD73-40FC-A67D-EBD9C8C0F7D3}">
      <dgm:prSet/>
      <dgm:spPr/>
      <dgm:t>
        <a:bodyPr/>
        <a:lstStyle/>
        <a:p>
          <a:endParaRPr lang="en-US"/>
        </a:p>
      </dgm:t>
    </dgm:pt>
    <dgm:pt modelId="{E608E392-A5BE-455E-A73B-E5E88ED4DA7B}" type="sibTrans" cxnId="{872B0FDC-BD73-40FC-A67D-EBD9C8C0F7D3}">
      <dgm:prSet/>
      <dgm:spPr/>
      <dgm:t>
        <a:bodyPr/>
        <a:lstStyle/>
        <a:p>
          <a:endParaRPr lang="en-US"/>
        </a:p>
      </dgm:t>
    </dgm:pt>
    <dgm:pt modelId="{3A21AB49-4455-416E-8594-59DB348E2DEA}" type="pres">
      <dgm:prSet presAssocID="{4F947867-E391-4D44-B3F3-E6D6E29B0635}" presName="linear" presStyleCnt="0">
        <dgm:presLayoutVars>
          <dgm:animLvl val="lvl"/>
          <dgm:resizeHandles val="exact"/>
        </dgm:presLayoutVars>
      </dgm:prSet>
      <dgm:spPr/>
    </dgm:pt>
    <dgm:pt modelId="{4BC84820-3BCD-4669-AFE7-D831AD1A8D18}" type="pres">
      <dgm:prSet presAssocID="{6BAF5ED4-21D1-4A4B-AB79-28DBABB66BB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1E232CC-9804-424E-A0E6-4E7BABEC1D44}" type="pres">
      <dgm:prSet presAssocID="{419C16FF-8BFC-40B7-8958-1BAC00F463E0}" presName="spacer" presStyleCnt="0"/>
      <dgm:spPr/>
    </dgm:pt>
    <dgm:pt modelId="{1F093512-8633-486D-A808-AC5E4EA35F5C}" type="pres">
      <dgm:prSet presAssocID="{E58F8F56-DC6C-4DBF-94DE-A28993E5BEF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4ED35183-17AE-4C82-B885-2DEB9726C8C8}" type="pres">
      <dgm:prSet presAssocID="{BF11F280-94DB-4911-A17D-ABF19D7F5669}" presName="spacer" presStyleCnt="0"/>
      <dgm:spPr/>
    </dgm:pt>
    <dgm:pt modelId="{C26A10BA-8312-480D-84E3-45CEAAA01418}" type="pres">
      <dgm:prSet presAssocID="{C3475183-8CC2-43C4-9803-052F0D34878F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7361735-8707-4F7A-84C3-41B377DAE233}" type="pres">
      <dgm:prSet presAssocID="{40FC5A83-BCA5-45AE-86EF-9EBD8644D0E3}" presName="spacer" presStyleCnt="0"/>
      <dgm:spPr/>
    </dgm:pt>
    <dgm:pt modelId="{276B5DCC-639A-4A05-9DF6-E99BA6ACA827}" type="pres">
      <dgm:prSet presAssocID="{465A2BCC-91D1-418E-A955-C74729BE614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4E281A10-FA48-46A0-8B79-444670EC0F26}" type="presOf" srcId="{E58F8F56-DC6C-4DBF-94DE-A28993E5BEFE}" destId="{1F093512-8633-486D-A808-AC5E4EA35F5C}" srcOrd="0" destOrd="0" presId="urn:microsoft.com/office/officeart/2005/8/layout/vList2"/>
    <dgm:cxn modelId="{EC334549-5E3E-47D0-8C51-EB95B1F2EC18}" type="presOf" srcId="{4F947867-E391-4D44-B3F3-E6D6E29B0635}" destId="{3A21AB49-4455-416E-8594-59DB348E2DEA}" srcOrd="0" destOrd="0" presId="urn:microsoft.com/office/officeart/2005/8/layout/vList2"/>
    <dgm:cxn modelId="{8FFBCD53-2CFC-4766-80F1-61B49B051A7A}" type="presOf" srcId="{465A2BCC-91D1-418E-A955-C74729BE6140}" destId="{276B5DCC-639A-4A05-9DF6-E99BA6ACA827}" srcOrd="0" destOrd="0" presId="urn:microsoft.com/office/officeart/2005/8/layout/vList2"/>
    <dgm:cxn modelId="{2490F98C-F42E-4C0A-ACD2-B0499613A935}" srcId="{4F947867-E391-4D44-B3F3-E6D6E29B0635}" destId="{6BAF5ED4-21D1-4A4B-AB79-28DBABB66BB0}" srcOrd="0" destOrd="0" parTransId="{E0A05D10-F038-4283-9055-03F0D99DB47B}" sibTransId="{419C16FF-8BFC-40B7-8958-1BAC00F463E0}"/>
    <dgm:cxn modelId="{18F7318E-96A4-4712-B320-4BE1CC2C6B03}" type="presOf" srcId="{6BAF5ED4-21D1-4A4B-AB79-28DBABB66BB0}" destId="{4BC84820-3BCD-4669-AFE7-D831AD1A8D18}" srcOrd="0" destOrd="0" presId="urn:microsoft.com/office/officeart/2005/8/layout/vList2"/>
    <dgm:cxn modelId="{D03AA495-A030-4F92-870C-E753569CD5B5}" srcId="{4F947867-E391-4D44-B3F3-E6D6E29B0635}" destId="{E58F8F56-DC6C-4DBF-94DE-A28993E5BEFE}" srcOrd="1" destOrd="0" parTransId="{1E6D5D2A-24CC-4401-9784-75E288021E46}" sibTransId="{BF11F280-94DB-4911-A17D-ABF19D7F5669}"/>
    <dgm:cxn modelId="{B1E90EC7-6298-4493-AF44-D76146A4AB9A}" srcId="{4F947867-E391-4D44-B3F3-E6D6E29B0635}" destId="{C3475183-8CC2-43C4-9803-052F0D34878F}" srcOrd="2" destOrd="0" parTransId="{5A05D317-AC58-46E5-BB2F-AE2B09842C6C}" sibTransId="{40FC5A83-BCA5-45AE-86EF-9EBD8644D0E3}"/>
    <dgm:cxn modelId="{BBAC2CD9-B810-42E5-BFD7-79C4AB92E44B}" type="presOf" srcId="{C3475183-8CC2-43C4-9803-052F0D34878F}" destId="{C26A10BA-8312-480D-84E3-45CEAAA01418}" srcOrd="0" destOrd="0" presId="urn:microsoft.com/office/officeart/2005/8/layout/vList2"/>
    <dgm:cxn modelId="{872B0FDC-BD73-40FC-A67D-EBD9C8C0F7D3}" srcId="{4F947867-E391-4D44-B3F3-E6D6E29B0635}" destId="{465A2BCC-91D1-418E-A955-C74729BE6140}" srcOrd="3" destOrd="0" parTransId="{D5204204-6991-4328-9B38-046CC9A71EAA}" sibTransId="{E608E392-A5BE-455E-A73B-E5E88ED4DA7B}"/>
    <dgm:cxn modelId="{223D0826-1B71-4E42-971D-A6BFC2003024}" type="presParOf" srcId="{3A21AB49-4455-416E-8594-59DB348E2DEA}" destId="{4BC84820-3BCD-4669-AFE7-D831AD1A8D18}" srcOrd="0" destOrd="0" presId="urn:microsoft.com/office/officeart/2005/8/layout/vList2"/>
    <dgm:cxn modelId="{629CCF3C-F5F6-41A4-824C-91A4E6E4C94B}" type="presParOf" srcId="{3A21AB49-4455-416E-8594-59DB348E2DEA}" destId="{51E232CC-9804-424E-A0E6-4E7BABEC1D44}" srcOrd="1" destOrd="0" presId="urn:microsoft.com/office/officeart/2005/8/layout/vList2"/>
    <dgm:cxn modelId="{E22DED45-BA58-4159-AEC4-747CFB016780}" type="presParOf" srcId="{3A21AB49-4455-416E-8594-59DB348E2DEA}" destId="{1F093512-8633-486D-A808-AC5E4EA35F5C}" srcOrd="2" destOrd="0" presId="urn:microsoft.com/office/officeart/2005/8/layout/vList2"/>
    <dgm:cxn modelId="{8D3037BE-EEF8-43AE-8FD7-9AAC59F77E14}" type="presParOf" srcId="{3A21AB49-4455-416E-8594-59DB348E2DEA}" destId="{4ED35183-17AE-4C82-B885-2DEB9726C8C8}" srcOrd="3" destOrd="0" presId="urn:microsoft.com/office/officeart/2005/8/layout/vList2"/>
    <dgm:cxn modelId="{392648DE-F5FE-4E8F-B709-3403640DB57F}" type="presParOf" srcId="{3A21AB49-4455-416E-8594-59DB348E2DEA}" destId="{C26A10BA-8312-480D-84E3-45CEAAA01418}" srcOrd="4" destOrd="0" presId="urn:microsoft.com/office/officeart/2005/8/layout/vList2"/>
    <dgm:cxn modelId="{26C297EC-539D-4AEC-B6A0-9C0A1F388465}" type="presParOf" srcId="{3A21AB49-4455-416E-8594-59DB348E2DEA}" destId="{57361735-8707-4F7A-84C3-41B377DAE233}" srcOrd="5" destOrd="0" presId="urn:microsoft.com/office/officeart/2005/8/layout/vList2"/>
    <dgm:cxn modelId="{270729E9-92B7-4191-9862-1C405DCD9A83}" type="presParOf" srcId="{3A21AB49-4455-416E-8594-59DB348E2DEA}" destId="{276B5DCC-639A-4A05-9DF6-E99BA6ACA82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9980A7-0989-4818-B5F6-C3B75E260369}">
      <dsp:nvSpPr>
        <dsp:cNvPr id="0" name=""/>
        <dsp:cNvSpPr/>
      </dsp:nvSpPr>
      <dsp:spPr>
        <a:xfrm>
          <a:off x="0" y="38484"/>
          <a:ext cx="7886700" cy="64759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To Replace 64 year old ITA, 1961</a:t>
          </a:r>
        </a:p>
      </dsp:txBody>
      <dsp:txXfrm>
        <a:off x="31613" y="70097"/>
        <a:ext cx="7823474" cy="584369"/>
      </dsp:txXfrm>
    </dsp:sp>
    <dsp:sp modelId="{E7C0C947-0F33-42AC-B9F9-26D627EEFF6C}">
      <dsp:nvSpPr>
        <dsp:cNvPr id="0" name=""/>
        <dsp:cNvSpPr/>
      </dsp:nvSpPr>
      <dsp:spPr>
        <a:xfrm>
          <a:off x="0" y="763839"/>
          <a:ext cx="7886700" cy="64759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Simplification of language</a:t>
          </a:r>
        </a:p>
      </dsp:txBody>
      <dsp:txXfrm>
        <a:off x="31613" y="795452"/>
        <a:ext cx="7823474" cy="584369"/>
      </dsp:txXfrm>
    </dsp:sp>
    <dsp:sp modelId="{F609F0D0-320F-4EDC-A8FD-3081C20FDBA0}">
      <dsp:nvSpPr>
        <dsp:cNvPr id="0" name=""/>
        <dsp:cNvSpPr/>
      </dsp:nvSpPr>
      <dsp:spPr>
        <a:xfrm>
          <a:off x="0" y="1489194"/>
          <a:ext cx="7886700" cy="64759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Redundant provisions are removed</a:t>
          </a:r>
        </a:p>
      </dsp:txBody>
      <dsp:txXfrm>
        <a:off x="31613" y="1520807"/>
        <a:ext cx="7823474" cy="584369"/>
      </dsp:txXfrm>
    </dsp:sp>
    <dsp:sp modelId="{36CB2940-7A67-44C8-80A9-8E84117294CA}">
      <dsp:nvSpPr>
        <dsp:cNvPr id="0" name=""/>
        <dsp:cNvSpPr/>
      </dsp:nvSpPr>
      <dsp:spPr>
        <a:xfrm>
          <a:off x="0" y="2214549"/>
          <a:ext cx="7886700" cy="64759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Reducing Litigation</a:t>
          </a:r>
        </a:p>
      </dsp:txBody>
      <dsp:txXfrm>
        <a:off x="31613" y="2246162"/>
        <a:ext cx="7823474" cy="584369"/>
      </dsp:txXfrm>
    </dsp:sp>
    <dsp:sp modelId="{42617A1E-60BA-4996-94AE-A7B3FC7B2BC5}">
      <dsp:nvSpPr>
        <dsp:cNvPr id="0" name=""/>
        <dsp:cNvSpPr/>
      </dsp:nvSpPr>
      <dsp:spPr>
        <a:xfrm>
          <a:off x="0" y="2939904"/>
          <a:ext cx="7886700" cy="64759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Ease of Reading</a:t>
          </a:r>
        </a:p>
      </dsp:txBody>
      <dsp:txXfrm>
        <a:off x="31613" y="2971517"/>
        <a:ext cx="7823474" cy="584369"/>
      </dsp:txXfrm>
    </dsp:sp>
    <dsp:sp modelId="{75F1C6C5-276B-48BB-A9C8-F912A700302B}">
      <dsp:nvSpPr>
        <dsp:cNvPr id="0" name=""/>
        <dsp:cNvSpPr/>
      </dsp:nvSpPr>
      <dsp:spPr>
        <a:xfrm>
          <a:off x="0" y="3665259"/>
          <a:ext cx="7886700" cy="64759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Compliance reduction</a:t>
          </a:r>
        </a:p>
      </dsp:txBody>
      <dsp:txXfrm>
        <a:off x="31613" y="3696872"/>
        <a:ext cx="7823474" cy="58436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C0F27E-2A9B-4FF0-B203-EC4F4EB5E721}">
      <dsp:nvSpPr>
        <dsp:cNvPr id="0" name=""/>
        <dsp:cNvSpPr/>
      </dsp:nvSpPr>
      <dsp:spPr>
        <a:xfrm>
          <a:off x="0" y="49193"/>
          <a:ext cx="7886700" cy="12928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Section 115BBE was introduced for demonetization only</a:t>
          </a:r>
        </a:p>
      </dsp:txBody>
      <dsp:txXfrm>
        <a:off x="63112" y="112305"/>
        <a:ext cx="7760476" cy="1166626"/>
      </dsp:txXfrm>
    </dsp:sp>
    <dsp:sp modelId="{0F12493D-1D8E-4AA8-B58A-C058E9F28122}">
      <dsp:nvSpPr>
        <dsp:cNvPr id="0" name=""/>
        <dsp:cNvSpPr/>
      </dsp:nvSpPr>
      <dsp:spPr>
        <a:xfrm>
          <a:off x="0" y="1529244"/>
          <a:ext cx="7886700" cy="12928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However, it still continues in new bill</a:t>
          </a:r>
        </a:p>
      </dsp:txBody>
      <dsp:txXfrm>
        <a:off x="63112" y="1592356"/>
        <a:ext cx="7760476" cy="1166626"/>
      </dsp:txXfrm>
    </dsp:sp>
    <dsp:sp modelId="{24A5A057-D49B-481C-88F5-8B4D9012F9EE}">
      <dsp:nvSpPr>
        <dsp:cNvPr id="0" name=""/>
        <dsp:cNvSpPr/>
      </dsp:nvSpPr>
      <dsp:spPr>
        <a:xfrm>
          <a:off x="0" y="3009294"/>
          <a:ext cx="7886700" cy="12928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Representations are being made</a:t>
          </a:r>
        </a:p>
      </dsp:txBody>
      <dsp:txXfrm>
        <a:off x="63112" y="3072406"/>
        <a:ext cx="7760476" cy="11666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87AD18-3AF6-47FD-9CBE-8F732FF02172}">
      <dsp:nvSpPr>
        <dsp:cNvPr id="0" name=""/>
        <dsp:cNvSpPr/>
      </dsp:nvSpPr>
      <dsp:spPr>
        <a:xfrm>
          <a:off x="0" y="576256"/>
          <a:ext cx="7886700" cy="8394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Overall structure is exactly same</a:t>
          </a:r>
        </a:p>
      </dsp:txBody>
      <dsp:txXfrm>
        <a:off x="40980" y="617236"/>
        <a:ext cx="7804740" cy="757514"/>
      </dsp:txXfrm>
    </dsp:sp>
    <dsp:sp modelId="{53411A3B-5357-4EB8-95C6-0F18FFF7EA2B}">
      <dsp:nvSpPr>
        <dsp:cNvPr id="0" name=""/>
        <dsp:cNvSpPr/>
      </dsp:nvSpPr>
      <dsp:spPr>
        <a:xfrm>
          <a:off x="0" y="1415731"/>
          <a:ext cx="7886700" cy="579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0403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Only language and presentation simplified </a:t>
          </a:r>
        </a:p>
      </dsp:txBody>
      <dsp:txXfrm>
        <a:off x="0" y="1415731"/>
        <a:ext cx="7886700" cy="579600"/>
      </dsp:txXfrm>
    </dsp:sp>
    <dsp:sp modelId="{DB6FEDB8-910C-40DC-B52D-ADC1430CC280}">
      <dsp:nvSpPr>
        <dsp:cNvPr id="0" name=""/>
        <dsp:cNvSpPr/>
      </dsp:nvSpPr>
      <dsp:spPr>
        <a:xfrm>
          <a:off x="0" y="1995331"/>
          <a:ext cx="7886700" cy="8394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85% of content is also same</a:t>
          </a:r>
        </a:p>
      </dsp:txBody>
      <dsp:txXfrm>
        <a:off x="40980" y="2036311"/>
        <a:ext cx="7804740" cy="757514"/>
      </dsp:txXfrm>
    </dsp:sp>
    <dsp:sp modelId="{A487BE34-9D1C-4A25-B06A-CEEF72975B12}">
      <dsp:nvSpPr>
        <dsp:cNvPr id="0" name=""/>
        <dsp:cNvSpPr/>
      </dsp:nvSpPr>
      <dsp:spPr>
        <a:xfrm>
          <a:off x="0" y="2935606"/>
          <a:ext cx="7886700" cy="8394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No reliefs in Income tax Bill</a:t>
          </a:r>
        </a:p>
      </dsp:txBody>
      <dsp:txXfrm>
        <a:off x="40980" y="2976586"/>
        <a:ext cx="7804740" cy="75751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760A29-AE0C-42E1-841C-8268A6484D48}">
      <dsp:nvSpPr>
        <dsp:cNvPr id="0" name=""/>
        <dsp:cNvSpPr/>
      </dsp:nvSpPr>
      <dsp:spPr>
        <a:xfrm>
          <a:off x="0" y="0"/>
          <a:ext cx="6309360" cy="95729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Renumberings of sections</a:t>
          </a:r>
        </a:p>
      </dsp:txBody>
      <dsp:txXfrm>
        <a:off x="28038" y="28038"/>
        <a:ext cx="5195473" cy="901218"/>
      </dsp:txXfrm>
    </dsp:sp>
    <dsp:sp modelId="{44F1952C-1B39-4B2B-8629-3E25D01418A6}">
      <dsp:nvSpPr>
        <dsp:cNvPr id="0" name=""/>
        <dsp:cNvSpPr/>
      </dsp:nvSpPr>
      <dsp:spPr>
        <a:xfrm>
          <a:off x="528408" y="1131347"/>
          <a:ext cx="6309360" cy="95729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Tables and formulaes</a:t>
          </a:r>
        </a:p>
      </dsp:txBody>
      <dsp:txXfrm>
        <a:off x="556446" y="1159385"/>
        <a:ext cx="5102633" cy="901218"/>
      </dsp:txXfrm>
    </dsp:sp>
    <dsp:sp modelId="{E33A2DE0-C988-4913-8C14-BF43CC403152}">
      <dsp:nvSpPr>
        <dsp:cNvPr id="0" name=""/>
        <dsp:cNvSpPr/>
      </dsp:nvSpPr>
      <dsp:spPr>
        <a:xfrm>
          <a:off x="1048931" y="2262695"/>
          <a:ext cx="6309360" cy="95729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Conversion of proviso to subsection</a:t>
          </a:r>
        </a:p>
      </dsp:txBody>
      <dsp:txXfrm>
        <a:off x="1076969" y="2290733"/>
        <a:ext cx="5110520" cy="901218"/>
      </dsp:txXfrm>
    </dsp:sp>
    <dsp:sp modelId="{C57FA90B-0D68-4989-9B31-29C42D314A64}">
      <dsp:nvSpPr>
        <dsp:cNvPr id="0" name=""/>
        <dsp:cNvSpPr/>
      </dsp:nvSpPr>
      <dsp:spPr>
        <a:xfrm>
          <a:off x="1577340" y="3394043"/>
          <a:ext cx="6309360" cy="95729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Change in content and provision</a:t>
          </a:r>
        </a:p>
      </dsp:txBody>
      <dsp:txXfrm>
        <a:off x="1605378" y="3422081"/>
        <a:ext cx="5102633" cy="901218"/>
      </dsp:txXfrm>
    </dsp:sp>
    <dsp:sp modelId="{2A534B03-1FF2-40BD-B935-2DA5D1439B32}">
      <dsp:nvSpPr>
        <dsp:cNvPr id="0" name=""/>
        <dsp:cNvSpPr/>
      </dsp:nvSpPr>
      <dsp:spPr>
        <a:xfrm>
          <a:off x="5687118" y="733200"/>
          <a:ext cx="622241" cy="622241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5827122" y="733200"/>
        <a:ext cx="342233" cy="468236"/>
      </dsp:txXfrm>
    </dsp:sp>
    <dsp:sp modelId="{6A8E7DEF-0CE9-4CB0-953D-B7A6818AA2C3}">
      <dsp:nvSpPr>
        <dsp:cNvPr id="0" name=""/>
        <dsp:cNvSpPr/>
      </dsp:nvSpPr>
      <dsp:spPr>
        <a:xfrm>
          <a:off x="6215527" y="1864548"/>
          <a:ext cx="622241" cy="622241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6355531" y="1864548"/>
        <a:ext cx="342233" cy="468236"/>
      </dsp:txXfrm>
    </dsp:sp>
    <dsp:sp modelId="{35A5DC1B-7D87-4B0E-B3C2-5EB8D8BA1E42}">
      <dsp:nvSpPr>
        <dsp:cNvPr id="0" name=""/>
        <dsp:cNvSpPr/>
      </dsp:nvSpPr>
      <dsp:spPr>
        <a:xfrm>
          <a:off x="6736049" y="2995896"/>
          <a:ext cx="622241" cy="622241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6876053" y="2995896"/>
        <a:ext cx="342233" cy="46823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84D5EF-AE9B-405E-A164-5759A550E245}">
      <dsp:nvSpPr>
        <dsp:cNvPr id="0" name=""/>
        <dsp:cNvSpPr/>
      </dsp:nvSpPr>
      <dsp:spPr>
        <a:xfrm>
          <a:off x="0" y="36661"/>
          <a:ext cx="7886700" cy="647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Ease of reading and understanding</a:t>
          </a:r>
        </a:p>
      </dsp:txBody>
      <dsp:txXfrm>
        <a:off x="31613" y="68274"/>
        <a:ext cx="7823474" cy="584369"/>
      </dsp:txXfrm>
    </dsp:sp>
    <dsp:sp modelId="{2F86FB72-BFA4-47BF-BED6-DA7153CAD5D5}">
      <dsp:nvSpPr>
        <dsp:cNvPr id="0" name=""/>
        <dsp:cNvSpPr/>
      </dsp:nvSpPr>
      <dsp:spPr>
        <a:xfrm>
          <a:off x="0" y="762016"/>
          <a:ext cx="7886700" cy="647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Due dates in table format</a:t>
          </a:r>
        </a:p>
      </dsp:txBody>
      <dsp:txXfrm>
        <a:off x="31613" y="793629"/>
        <a:ext cx="7823474" cy="584369"/>
      </dsp:txXfrm>
    </dsp:sp>
    <dsp:sp modelId="{EEC2C737-E5EC-4315-AFCE-D51BBB8D7B1C}">
      <dsp:nvSpPr>
        <dsp:cNvPr id="0" name=""/>
        <dsp:cNvSpPr/>
      </dsp:nvSpPr>
      <dsp:spPr>
        <a:xfrm>
          <a:off x="0" y="1487371"/>
          <a:ext cx="7886700" cy="6475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TDS sections in category and table</a:t>
          </a:r>
        </a:p>
      </dsp:txBody>
      <dsp:txXfrm>
        <a:off x="31613" y="1518984"/>
        <a:ext cx="7823474" cy="584369"/>
      </dsp:txXfrm>
    </dsp:sp>
    <dsp:sp modelId="{6CEEE88F-8F4C-4A6B-A547-0CB42F87D6CA}">
      <dsp:nvSpPr>
        <dsp:cNvPr id="0" name=""/>
        <dsp:cNvSpPr/>
      </dsp:nvSpPr>
      <dsp:spPr>
        <a:xfrm>
          <a:off x="0" y="2134966"/>
          <a:ext cx="7886700" cy="21797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0403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100" kern="1200"/>
            <a:t>Immovable property related TDS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100" kern="1200"/>
            <a:t>TDS on purchase (194IA)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100" kern="1200"/>
            <a:t>TDS on Rent (194I)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100" kern="1200"/>
            <a:t>TDS on JDA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100" kern="1200"/>
            <a:t>TDS on NRI for property sale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100" kern="1200"/>
            <a:t>TDS on compensation for compulsory acquisition</a:t>
          </a:r>
        </a:p>
      </dsp:txBody>
      <dsp:txXfrm>
        <a:off x="0" y="2134966"/>
        <a:ext cx="7886700" cy="217970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039BC3-CD7A-4FFA-9C23-39B22A15679B}">
      <dsp:nvSpPr>
        <dsp:cNvPr id="0" name=""/>
        <dsp:cNvSpPr/>
      </dsp:nvSpPr>
      <dsp:spPr>
        <a:xfrm>
          <a:off x="0" y="380799"/>
          <a:ext cx="7886700" cy="1113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Various redundant provisions still continue to be part of New law</a:t>
          </a:r>
        </a:p>
      </dsp:txBody>
      <dsp:txXfrm>
        <a:off x="54373" y="435172"/>
        <a:ext cx="7777954" cy="1005094"/>
      </dsp:txXfrm>
    </dsp:sp>
    <dsp:sp modelId="{19E46E0A-6C88-4EE9-93FF-D5B56CD5214F}">
      <dsp:nvSpPr>
        <dsp:cNvPr id="0" name=""/>
        <dsp:cNvSpPr/>
      </dsp:nvSpPr>
      <dsp:spPr>
        <a:xfrm>
          <a:off x="0" y="1494639"/>
          <a:ext cx="7886700" cy="13620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0403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Eg. Partnership firm was required to file certified copy of deed with first return in manual regime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After online returns circular was issued to exempt this requirement</a:t>
          </a:r>
        </a:p>
      </dsp:txBody>
      <dsp:txXfrm>
        <a:off x="0" y="1494639"/>
        <a:ext cx="7886700" cy="1362060"/>
      </dsp:txXfrm>
    </dsp:sp>
    <dsp:sp modelId="{020C224D-E93B-490D-B313-BF994182505E}">
      <dsp:nvSpPr>
        <dsp:cNvPr id="0" name=""/>
        <dsp:cNvSpPr/>
      </dsp:nvSpPr>
      <dsp:spPr>
        <a:xfrm>
          <a:off x="0" y="2856699"/>
          <a:ext cx="7886700" cy="1113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New law has continued with the provision to file copy of deed with the first return</a:t>
          </a:r>
        </a:p>
      </dsp:txBody>
      <dsp:txXfrm>
        <a:off x="54373" y="2911072"/>
        <a:ext cx="7777954" cy="100509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D2149E-E941-4550-BA75-71F425DAE41F}">
      <dsp:nvSpPr>
        <dsp:cNvPr id="0" name=""/>
        <dsp:cNvSpPr/>
      </dsp:nvSpPr>
      <dsp:spPr>
        <a:xfrm>
          <a:off x="0" y="9834"/>
          <a:ext cx="7886700" cy="1272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117 times reference made to 1961 Act</a:t>
          </a:r>
        </a:p>
      </dsp:txBody>
      <dsp:txXfrm>
        <a:off x="62141" y="71975"/>
        <a:ext cx="7762418" cy="1148678"/>
      </dsp:txXfrm>
    </dsp:sp>
    <dsp:sp modelId="{4D23F61B-E9B1-4DFF-82EA-6464A5812264}">
      <dsp:nvSpPr>
        <dsp:cNvPr id="0" name=""/>
        <dsp:cNvSpPr/>
      </dsp:nvSpPr>
      <dsp:spPr>
        <a:xfrm>
          <a:off x="0" y="1282794"/>
          <a:ext cx="7886700" cy="529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0403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500" kern="1200"/>
            <a:t>Eg. Income definition </a:t>
          </a:r>
        </a:p>
      </dsp:txBody>
      <dsp:txXfrm>
        <a:off x="0" y="1282794"/>
        <a:ext cx="7886700" cy="52992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40268D-9AB6-454D-AC6B-295C208227B3}">
      <dsp:nvSpPr>
        <dsp:cNvPr id="0" name=""/>
        <dsp:cNvSpPr/>
      </dsp:nvSpPr>
      <dsp:spPr>
        <a:xfrm>
          <a:off x="0" y="32228"/>
          <a:ext cx="7886700" cy="2068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marL="0" lvl="0" indent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kern="1200"/>
            <a:t>Interpretation v/s Exception</a:t>
          </a:r>
        </a:p>
      </dsp:txBody>
      <dsp:txXfrm>
        <a:off x="100979" y="133207"/>
        <a:ext cx="7684742" cy="1866602"/>
      </dsp:txXfrm>
    </dsp:sp>
    <dsp:sp modelId="{348F24CD-DEA3-4EA7-A988-56E7A586BF76}">
      <dsp:nvSpPr>
        <dsp:cNvPr id="0" name=""/>
        <dsp:cNvSpPr/>
      </dsp:nvSpPr>
      <dsp:spPr>
        <a:xfrm>
          <a:off x="0" y="2250549"/>
          <a:ext cx="7886700" cy="2068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marL="0" lvl="0" indent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kern="1200"/>
            <a:t>Difficulty in reading</a:t>
          </a:r>
        </a:p>
      </dsp:txBody>
      <dsp:txXfrm>
        <a:off x="100979" y="2351528"/>
        <a:ext cx="7684742" cy="186660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78A6BF-2147-487A-B9E8-F657CA46A5AD}">
      <dsp:nvSpPr>
        <dsp:cNvPr id="0" name=""/>
        <dsp:cNvSpPr/>
      </dsp:nvSpPr>
      <dsp:spPr>
        <a:xfrm>
          <a:off x="0" y="320768"/>
          <a:ext cx="7886700" cy="17901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/>
            <a:t>Maternal relatives also included</a:t>
          </a:r>
        </a:p>
      </dsp:txBody>
      <dsp:txXfrm>
        <a:off x="87385" y="408153"/>
        <a:ext cx="7711930" cy="1615330"/>
      </dsp:txXfrm>
    </dsp:sp>
    <dsp:sp modelId="{646B5819-7387-4C13-BD8E-07FF3950A8A3}">
      <dsp:nvSpPr>
        <dsp:cNvPr id="0" name=""/>
        <dsp:cNvSpPr/>
      </dsp:nvSpPr>
      <dsp:spPr>
        <a:xfrm>
          <a:off x="0" y="2240469"/>
          <a:ext cx="7886700" cy="17901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/>
            <a:t>Earlier only paternal ascendant or descendant</a:t>
          </a:r>
        </a:p>
      </dsp:txBody>
      <dsp:txXfrm>
        <a:off x="87385" y="2327854"/>
        <a:ext cx="7711930" cy="161533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C84820-3BCD-4669-AFE7-D831AD1A8D18}">
      <dsp:nvSpPr>
        <dsp:cNvPr id="0" name=""/>
        <dsp:cNvSpPr/>
      </dsp:nvSpPr>
      <dsp:spPr>
        <a:xfrm>
          <a:off x="0" y="248951"/>
          <a:ext cx="7886700" cy="9136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No proviso and explanation in New Bill</a:t>
          </a:r>
        </a:p>
      </dsp:txBody>
      <dsp:txXfrm>
        <a:off x="44602" y="293553"/>
        <a:ext cx="7797496" cy="824474"/>
      </dsp:txXfrm>
    </dsp:sp>
    <dsp:sp modelId="{1F093512-8633-486D-A808-AC5E4EA35F5C}">
      <dsp:nvSpPr>
        <dsp:cNvPr id="0" name=""/>
        <dsp:cNvSpPr/>
      </dsp:nvSpPr>
      <dsp:spPr>
        <a:xfrm>
          <a:off x="0" y="1228870"/>
          <a:ext cx="7886700" cy="9136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All proviso converted to subsections</a:t>
          </a:r>
        </a:p>
      </dsp:txBody>
      <dsp:txXfrm>
        <a:off x="44602" y="1273472"/>
        <a:ext cx="7797496" cy="824474"/>
      </dsp:txXfrm>
    </dsp:sp>
    <dsp:sp modelId="{C26A10BA-8312-480D-84E3-45CEAAA01418}">
      <dsp:nvSpPr>
        <dsp:cNvPr id="0" name=""/>
        <dsp:cNvSpPr/>
      </dsp:nvSpPr>
      <dsp:spPr>
        <a:xfrm>
          <a:off x="0" y="2208789"/>
          <a:ext cx="7886700" cy="9136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Ease of reading</a:t>
          </a:r>
        </a:p>
      </dsp:txBody>
      <dsp:txXfrm>
        <a:off x="44602" y="2253391"/>
        <a:ext cx="7797496" cy="824474"/>
      </dsp:txXfrm>
    </dsp:sp>
    <dsp:sp modelId="{276B5DCC-639A-4A05-9DF6-E99BA6ACA827}">
      <dsp:nvSpPr>
        <dsp:cNvPr id="0" name=""/>
        <dsp:cNvSpPr/>
      </dsp:nvSpPr>
      <dsp:spPr>
        <a:xfrm>
          <a:off x="0" y="3188707"/>
          <a:ext cx="7886700" cy="9136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Conversion of proviso to sub-section and redrafting may change meaning and may invite litigation</a:t>
          </a:r>
        </a:p>
      </dsp:txBody>
      <dsp:txXfrm>
        <a:off x="44602" y="3233309"/>
        <a:ext cx="7797496" cy="8244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AB30-970C-4ECC-AB41-16C12CC5DF32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8564-0DC9-429F-B21C-D108E8FF6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29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AB30-970C-4ECC-AB41-16C12CC5DF32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8564-0DC9-429F-B21C-D108E8FF6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306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AB30-970C-4ECC-AB41-16C12CC5DF32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8564-0DC9-429F-B21C-D108E8FF6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195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AB30-970C-4ECC-AB41-16C12CC5DF32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8564-0DC9-429F-B21C-D108E8FF6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257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AB30-970C-4ECC-AB41-16C12CC5DF32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8564-0DC9-429F-B21C-D108E8FF6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539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AB30-970C-4ECC-AB41-16C12CC5DF32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8564-0DC9-429F-B21C-D108E8FF6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906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AB30-970C-4ECC-AB41-16C12CC5DF32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8564-0DC9-429F-B21C-D108E8FF6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224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AB30-970C-4ECC-AB41-16C12CC5DF32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8564-0DC9-429F-B21C-D108E8FF6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370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AB30-970C-4ECC-AB41-16C12CC5DF32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8564-0DC9-429F-B21C-D108E8FF6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929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AB30-970C-4ECC-AB41-16C12CC5DF32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8564-0DC9-429F-B21C-D108E8FF6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066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CAB30-970C-4ECC-AB41-16C12CC5DF32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8564-0DC9-429F-B21C-D108E8FF6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119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CAB30-970C-4ECC-AB41-16C12CC5DF32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28564-0DC9-429F-B21C-D108E8FF6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971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2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818B62-7CE2-8C0D-C8C9-7E57CE84C8E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Income tax Bill 2025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E6083B-A9AB-F8EE-27EF-F70D6540A8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159738"/>
            <a:ext cx="6858000" cy="1241822"/>
          </a:xfrm>
        </p:spPr>
        <p:txBody>
          <a:bodyPr/>
          <a:lstStyle/>
          <a:p>
            <a:r>
              <a:rPr lang="en-US" sz="2400" b="1" dirty="0"/>
              <a:t>Pankaj Shah</a:t>
            </a:r>
            <a:endParaRPr lang="en-US" b="1" dirty="0"/>
          </a:p>
          <a:p>
            <a:r>
              <a:rPr lang="en-US" sz="2000" dirty="0"/>
              <a:t>Chartered Accountant</a:t>
            </a:r>
          </a:p>
        </p:txBody>
      </p:sp>
    </p:spTree>
    <p:extLst>
      <p:ext uri="{BB962C8B-B14F-4D97-AF65-F5344CB8AC3E}">
        <p14:creationId xmlns:p14="http://schemas.microsoft.com/office/powerpoint/2010/main" val="38608009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94CE1-4CE2-9A32-E0E7-7B2B1EF62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Tabulation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5B310D4-008A-55BC-1C31-30F12A390D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4500266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585684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DDB79-ADFF-8107-FA09-362F986D6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-21377"/>
            <a:ext cx="7886700" cy="1325563"/>
          </a:xfrm>
        </p:spPr>
        <p:txBody>
          <a:bodyPr>
            <a:normAutofit/>
          </a:bodyPr>
          <a:lstStyle/>
          <a:p>
            <a:r>
              <a:rPr lang="en-US" sz="3200" dirty="0"/>
              <a:t>Issues due to tabulation (Heading)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092298F-31DC-8DE1-6991-79AA20AF6F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3130" y="1234911"/>
            <a:ext cx="5788058" cy="5495827"/>
          </a:xfr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EBF73C8-BFCB-1E8B-1F39-A2929FAA8E5C}"/>
              </a:ext>
            </a:extLst>
          </p:cNvPr>
          <p:cNvCxnSpPr/>
          <p:nvPr/>
        </p:nvCxnSpPr>
        <p:spPr>
          <a:xfrm>
            <a:off x="5373278" y="1492722"/>
            <a:ext cx="180052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D1C5748-7D5B-E8B9-FEDD-D5D0E1FB3093}"/>
              </a:ext>
            </a:extLst>
          </p:cNvPr>
          <p:cNvCxnSpPr/>
          <p:nvPr/>
        </p:nvCxnSpPr>
        <p:spPr>
          <a:xfrm>
            <a:off x="2243579" y="3695307"/>
            <a:ext cx="17816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90352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DAE4A-F27D-3438-B62A-4A5411B84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Redundant provisions continue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C1BE2B3-6465-ACA6-F840-A8D2DB429F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4837323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966180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DE5FE-BEED-7334-60FF-ED6EB3D89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 to old Act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D50E512-1DF0-9702-056E-488A4958BD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7284235"/>
              </p:ext>
            </p:extLst>
          </p:nvPr>
        </p:nvGraphicFramePr>
        <p:xfrm>
          <a:off x="628650" y="1825625"/>
          <a:ext cx="7886700" cy="18225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ED8ED0B8-FEE6-584E-542F-8955C3CD0C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97072" y="4167755"/>
            <a:ext cx="6563648" cy="70590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5709195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5FDC5-1A47-F33F-5828-8538B450C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TDS Tabulation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04DB7A-A218-CBC4-9F05-CC6B592D1AF8}"/>
              </a:ext>
            </a:extLst>
          </p:cNvPr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n-US" dirty="0"/>
              <a:t>Merger of 46 sections in one section</a:t>
            </a:r>
          </a:p>
          <a:p>
            <a:pPr algn="just"/>
            <a:r>
              <a:rPr lang="en-US" dirty="0"/>
              <a:t>Section 393 </a:t>
            </a:r>
          </a:p>
          <a:p>
            <a:pPr lvl="1" algn="just"/>
            <a:r>
              <a:rPr lang="en-US" dirty="0"/>
              <a:t>largest section </a:t>
            </a:r>
          </a:p>
          <a:p>
            <a:pPr lvl="1" algn="just"/>
            <a:r>
              <a:rPr lang="en-US" dirty="0"/>
              <a:t>Running in 15 pages</a:t>
            </a:r>
          </a:p>
          <a:p>
            <a:pPr algn="just"/>
            <a:r>
              <a:rPr lang="en-US" dirty="0"/>
              <a:t>Difficulties</a:t>
            </a:r>
          </a:p>
          <a:p>
            <a:pPr lvl="1" algn="just"/>
            <a:r>
              <a:rPr lang="en-US" dirty="0"/>
              <a:t>Earlier every section of TDS was self contained code.</a:t>
            </a:r>
          </a:p>
          <a:p>
            <a:pPr algn="just"/>
            <a:r>
              <a:rPr lang="en-US" dirty="0"/>
              <a:t>Tabulation of MAT/AMT creates confusions</a:t>
            </a:r>
          </a:p>
          <a:p>
            <a:pPr lvl="1"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5393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137CA-6A8A-EDA4-C8FA-2E11F8A81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Issues in Interpretation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1C6BAD0-6EFF-8960-672D-92E107C0834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856055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7D73941-F71B-0E34-BC19-531EE17F3F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698" y="68523"/>
            <a:ext cx="5572903" cy="44773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D1981A-E6BC-7F01-9C5C-CA21FD563C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7234" y="4962072"/>
            <a:ext cx="6030167" cy="1571844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92F3D67-D626-04D8-133E-078DFE7A84A3}"/>
              </a:ext>
            </a:extLst>
          </p:cNvPr>
          <p:cNvCxnSpPr/>
          <p:nvPr/>
        </p:nvCxnSpPr>
        <p:spPr>
          <a:xfrm>
            <a:off x="2592371" y="6533916"/>
            <a:ext cx="135746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26754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29A0E-175D-82AA-D8E0-6941DE2B5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Substantive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50552D-0E72-C749-AF05-6B10BE9A6C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/>
              <a:t>Hidden in the drafting</a:t>
            </a:r>
          </a:p>
          <a:p>
            <a:pPr>
              <a:lnSpc>
                <a:spcPct val="200000"/>
              </a:lnSpc>
            </a:pPr>
            <a:r>
              <a:rPr lang="en-US" dirty="0" err="1"/>
              <a:t>Eg.</a:t>
            </a:r>
            <a:r>
              <a:rPr lang="en-US" dirty="0"/>
              <a:t> Change in Residential status</a:t>
            </a:r>
          </a:p>
          <a:p>
            <a:pPr lvl="1">
              <a:lnSpc>
                <a:spcPct val="200000"/>
              </a:lnSpc>
            </a:pPr>
            <a:r>
              <a:rPr lang="en-US" i="1" dirty="0"/>
              <a:t>For the </a:t>
            </a:r>
            <a:r>
              <a:rPr lang="en-US" i="1" strike="sngStrike" dirty="0"/>
              <a:t>purpose of</a:t>
            </a:r>
            <a:r>
              <a:rPr lang="en-US" i="1" dirty="0"/>
              <a:t> employment</a:t>
            </a:r>
          </a:p>
        </p:txBody>
      </p:sp>
    </p:spTree>
    <p:extLst>
      <p:ext uri="{BB962C8B-B14F-4D97-AF65-F5344CB8AC3E}">
        <p14:creationId xmlns:p14="http://schemas.microsoft.com/office/powerpoint/2010/main" val="7668735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7487E-D769-6B1D-2919-6F9B7FEB5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1C532C-F69A-9B6E-ACEE-EAFD486CC79B}"/>
              </a:ext>
            </a:extLst>
          </p:cNvPr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>
              <a:lnSpc>
                <a:spcPct val="200000"/>
              </a:lnSpc>
            </a:pPr>
            <a:r>
              <a:rPr lang="en-US" dirty="0"/>
              <a:t>Earlier provisions of AMT applied to firms claiming Chapter VI-A deduction</a:t>
            </a:r>
          </a:p>
          <a:p>
            <a:pPr>
              <a:lnSpc>
                <a:spcPct val="200000"/>
              </a:lnSpc>
            </a:pPr>
            <a:r>
              <a:rPr lang="en-US" dirty="0"/>
              <a:t>Now no such condition for application</a:t>
            </a:r>
          </a:p>
          <a:p>
            <a:pPr>
              <a:lnSpc>
                <a:spcPct val="200000"/>
              </a:lnSpc>
            </a:pPr>
            <a:r>
              <a:rPr lang="en-US" dirty="0"/>
              <a:t>Implication</a:t>
            </a:r>
          </a:p>
          <a:p>
            <a:pPr lvl="1">
              <a:lnSpc>
                <a:spcPct val="200000"/>
              </a:lnSpc>
            </a:pPr>
            <a:r>
              <a:rPr lang="en-US" dirty="0"/>
              <a:t>LTCG to firm – 12.5%</a:t>
            </a:r>
          </a:p>
          <a:p>
            <a:pPr lvl="1">
              <a:lnSpc>
                <a:spcPct val="200000"/>
              </a:lnSpc>
            </a:pPr>
            <a:r>
              <a:rPr lang="en-US" b="1" dirty="0"/>
              <a:t>AMT		- 15%</a:t>
            </a:r>
          </a:p>
        </p:txBody>
      </p:sp>
    </p:spTree>
    <p:extLst>
      <p:ext uri="{BB962C8B-B14F-4D97-AF65-F5344CB8AC3E}">
        <p14:creationId xmlns:p14="http://schemas.microsoft.com/office/powerpoint/2010/main" val="30876471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9C5CC-5F87-6C48-8BC0-A72AE6C3E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Drafting error and FA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953492-1C16-FD01-4A71-D35E87E14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Provisions of Finance Bill 2025 have not been incorporated in New Bill</a:t>
            </a:r>
          </a:p>
          <a:p>
            <a:r>
              <a:rPr lang="en-US" dirty="0"/>
              <a:t>Many drafting errors have crept in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979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CABB907-8616-1F6D-35F1-E57554008128}"/>
              </a:ext>
            </a:extLst>
          </p:cNvPr>
          <p:cNvSpPr txBox="1"/>
          <p:nvPr/>
        </p:nvSpPr>
        <p:spPr>
          <a:xfrm>
            <a:off x="527901" y="1586133"/>
            <a:ext cx="8154186" cy="33442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hi-IN" b="0" i="0" dirty="0">
                <a:solidFill>
                  <a:srgbClr val="1F1F1F"/>
                </a:solidFill>
                <a:effectLst/>
                <a:latin typeface="Google Sans"/>
              </a:rPr>
              <a:t>वासांसि जीर्णानि यथा विहाय नवानि गृह्णाति नरोऽपराणि </a:t>
            </a:r>
            <a:endParaRPr lang="en-US" b="0" i="0" dirty="0">
              <a:solidFill>
                <a:srgbClr val="1F1F1F"/>
              </a:solidFill>
              <a:effectLst/>
              <a:latin typeface="Google Sans"/>
            </a:endParaRPr>
          </a:p>
          <a:p>
            <a:pPr algn="ctr">
              <a:lnSpc>
                <a:spcPct val="200000"/>
              </a:lnSpc>
            </a:pPr>
            <a:r>
              <a:rPr lang="hi-IN" b="0" i="0" dirty="0">
                <a:solidFill>
                  <a:srgbClr val="1F1F1F"/>
                </a:solidFill>
                <a:effectLst/>
                <a:latin typeface="Google Sans"/>
              </a:rPr>
              <a:t>तथा शरीराणि विहाय जीर्णा न्यन्यानि संयाति नवानि देही” </a:t>
            </a:r>
            <a:endParaRPr lang="en-US" b="0" i="0" dirty="0">
              <a:solidFill>
                <a:srgbClr val="1F1F1F"/>
              </a:solidFill>
              <a:effectLst/>
              <a:latin typeface="Google Sans"/>
            </a:endParaRPr>
          </a:p>
          <a:p>
            <a:pPr algn="ctr">
              <a:lnSpc>
                <a:spcPct val="200000"/>
              </a:lnSpc>
            </a:pPr>
            <a:r>
              <a:rPr lang="hi-IN" b="0" i="0" dirty="0">
                <a:solidFill>
                  <a:srgbClr val="1F1F1F"/>
                </a:solidFill>
                <a:effectLst/>
                <a:latin typeface="Google Sans"/>
              </a:rPr>
              <a:t>~ </a:t>
            </a: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Shrimad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Google Sans"/>
              </a:rPr>
              <a:t>Bhagvat</a:t>
            </a:r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 Gita </a:t>
            </a:r>
          </a:p>
          <a:p>
            <a:pPr algn="ctr">
              <a:lnSpc>
                <a:spcPct val="200000"/>
              </a:lnSpc>
            </a:pPr>
            <a:endParaRPr lang="en-US" dirty="0">
              <a:solidFill>
                <a:srgbClr val="1F1F1F"/>
              </a:solidFill>
              <a:latin typeface="Google Sans"/>
            </a:endParaRPr>
          </a:p>
          <a:p>
            <a:pPr algn="ctr">
              <a:lnSpc>
                <a:spcPct val="200000"/>
              </a:lnSpc>
            </a:pPr>
            <a:r>
              <a:rPr lang="hi-IN" b="0" i="0" dirty="0">
                <a:solidFill>
                  <a:srgbClr val="1F1F1F"/>
                </a:solidFill>
                <a:effectLst/>
                <a:latin typeface="Google Sans"/>
              </a:rPr>
              <a:t>अर्थात: </a:t>
            </a:r>
            <a:r>
              <a:rPr lang="hi-IN" b="0" i="0" dirty="0">
                <a:solidFill>
                  <a:srgbClr val="040C28"/>
                </a:solidFill>
                <a:effectLst/>
                <a:latin typeface="Google Sans"/>
              </a:rPr>
              <a:t>जैसे मनुष्य पुराने वस्त्रों को त्याग कर, नए वस्त्रों को ग्रहण करता है, वैसे ही जीवात्मा पुराने शरीरों को त्यागकर दूसरे नए शरीरों को प्राप्त होता है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3205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B7DBB92-9E91-36A9-54AB-C41405D7BF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861" y="1989057"/>
            <a:ext cx="8732278" cy="2693538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B5B46DD-9FFC-E139-9551-D6D9E33B668F}"/>
              </a:ext>
            </a:extLst>
          </p:cNvPr>
          <p:cNvCxnSpPr/>
          <p:nvPr/>
        </p:nvCxnSpPr>
        <p:spPr>
          <a:xfrm>
            <a:off x="6108569" y="4062953"/>
            <a:ext cx="42420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08848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CBA4915-9AFB-0484-6A7F-4304E21F3A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579" y="2111604"/>
            <a:ext cx="7783017" cy="2017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9827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8BFEF-44F9-EB4A-DA03-C0A1B8396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Clarification before Enactments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3B3BC-C5D3-38CA-AA15-8E6BDBFC58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825625"/>
            <a:ext cx="8194839" cy="435133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000" dirty="0"/>
              <a:t>No refund if late filing of ITR</a:t>
            </a:r>
          </a:p>
          <a:p>
            <a:pPr lvl="1">
              <a:lnSpc>
                <a:spcPct val="200000"/>
              </a:lnSpc>
            </a:pPr>
            <a:r>
              <a:rPr lang="en-US" sz="1800" dirty="0"/>
              <a:t>Section 263(1)(a)(ix) of the income tax bill indicates that filing within the due date is compulsory to claim a refund</a:t>
            </a:r>
          </a:p>
          <a:p>
            <a:pPr lvl="1">
              <a:lnSpc>
                <a:spcPct val="200000"/>
              </a:lnSpc>
            </a:pPr>
            <a:r>
              <a:rPr lang="en-US" sz="1800" dirty="0"/>
              <a:t>Hue and cry on social media</a:t>
            </a:r>
          </a:p>
          <a:p>
            <a:pPr>
              <a:lnSpc>
                <a:spcPct val="200000"/>
              </a:lnSpc>
            </a:pPr>
            <a:r>
              <a:rPr lang="en-US" sz="2000" dirty="0"/>
              <a:t>Clarification by IT department</a:t>
            </a:r>
          </a:p>
          <a:p>
            <a:pPr lvl="1">
              <a:lnSpc>
                <a:spcPct val="200000"/>
              </a:lnSpc>
            </a:pPr>
            <a:r>
              <a:rPr lang="en-US" sz="1800" dirty="0"/>
              <a:t>there is no change in the refund-related provisions in the bill.</a:t>
            </a:r>
          </a:p>
        </p:txBody>
      </p:sp>
    </p:spTree>
    <p:extLst>
      <p:ext uri="{BB962C8B-B14F-4D97-AF65-F5344CB8AC3E}">
        <p14:creationId xmlns:p14="http://schemas.microsoft.com/office/powerpoint/2010/main" val="23217431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75282-9CE4-E3A2-926D-781EEC962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Lineal ascendant/ descendant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1C2A9D4-F240-3E2B-5D55-ACBA8CF4C0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378588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28792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CAA7B-96A0-A132-11F2-C8921E31E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Conversion of Proviso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F91F880-F911-8BA4-4F43-7985A2257C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8148715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811330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AC4DE-401B-4A75-A584-7F3128939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Major changes in Charitable Regime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6E24E6-328E-FEB9-BE5A-A6D22AD3A6BB}"/>
              </a:ext>
            </a:extLst>
          </p:cNvPr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/>
              <a:t>Not for profit organization </a:t>
            </a:r>
            <a:r>
              <a:rPr lang="en-US" dirty="0"/>
              <a:t>instead of charitable</a:t>
            </a:r>
          </a:p>
          <a:p>
            <a:r>
              <a:rPr lang="en-US" dirty="0"/>
              <a:t>Separate Chapter</a:t>
            </a:r>
          </a:p>
          <a:p>
            <a:r>
              <a:rPr lang="en-US" dirty="0"/>
              <a:t>Detailed study needs to be done</a:t>
            </a:r>
          </a:p>
          <a:p>
            <a:r>
              <a:rPr lang="en-US" dirty="0"/>
              <a:t>Simplification desired</a:t>
            </a:r>
          </a:p>
        </p:txBody>
      </p:sp>
    </p:spTree>
    <p:extLst>
      <p:ext uri="{BB962C8B-B14F-4D97-AF65-F5344CB8AC3E}">
        <p14:creationId xmlns:p14="http://schemas.microsoft.com/office/powerpoint/2010/main" val="32581498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FD009-6F31-041C-DC93-5E38F3E8B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Draconian provisions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A526ECB-BBBB-9B1B-7D47-B73BBB9AEFB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520174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5A057-CD23-324C-72EA-A549D1F92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137" y="2766218"/>
            <a:ext cx="7886700" cy="1325563"/>
          </a:xfrm>
        </p:spPr>
        <p:txBody>
          <a:bodyPr/>
          <a:lstStyle/>
          <a:p>
            <a:r>
              <a:rPr lang="en-US" dirty="0"/>
              <a:t>Unlearn, Learn, Relearn</a:t>
            </a:r>
          </a:p>
        </p:txBody>
      </p:sp>
    </p:spTree>
    <p:extLst>
      <p:ext uri="{BB962C8B-B14F-4D97-AF65-F5344CB8AC3E}">
        <p14:creationId xmlns:p14="http://schemas.microsoft.com/office/powerpoint/2010/main" val="37416059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6D824-484A-ED4B-0C42-6FC5C9889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344" y="2234039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US" sz="7200" dirty="0"/>
              <a:t>Thank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2C4AC5-A7A2-15C8-4017-0ACC9B1A2C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4279769"/>
            <a:ext cx="7886700" cy="1897194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/>
              <a:t>Pankaj Shah</a:t>
            </a:r>
          </a:p>
          <a:p>
            <a:pPr algn="ctr"/>
            <a:r>
              <a:rPr lang="en-US" sz="2400" dirty="0"/>
              <a:t>Chartered Accountant</a:t>
            </a:r>
          </a:p>
          <a:p>
            <a:pPr algn="ctr"/>
            <a:r>
              <a:rPr lang="en-US" sz="2400" dirty="0"/>
              <a:t>9691893040</a:t>
            </a:r>
          </a:p>
          <a:p>
            <a:pPr algn="ctr"/>
            <a:r>
              <a:rPr lang="en-US" sz="2400" dirty="0"/>
              <a:t>pankajgshah@gmail.com</a:t>
            </a:r>
          </a:p>
        </p:txBody>
      </p:sp>
    </p:spTree>
    <p:extLst>
      <p:ext uri="{BB962C8B-B14F-4D97-AF65-F5344CB8AC3E}">
        <p14:creationId xmlns:p14="http://schemas.microsoft.com/office/powerpoint/2010/main" val="624605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AE0AD-822C-C0D5-F95E-2FD739C66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Simplified Income tax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D96557E-79A2-6A53-F558-D5F89D2B81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5514361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79056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D13A1-470A-4CDF-8952-EAE49FD90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differences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8B76BFF-493C-728C-ED22-90044B558C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232872"/>
              </p:ext>
            </p:extLst>
          </p:nvPr>
        </p:nvGraphicFramePr>
        <p:xfrm>
          <a:off x="628650" y="1825624"/>
          <a:ext cx="7886700" cy="3585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3442610372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547961195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650806084"/>
                    </a:ext>
                  </a:extLst>
                </a:gridCol>
              </a:tblGrid>
              <a:tr h="717072">
                <a:tc>
                  <a:txBody>
                    <a:bodyPr/>
                    <a:lstStyle/>
                    <a:p>
                      <a:r>
                        <a:rPr lang="en-US" dirty="0"/>
                        <a:t>Particulars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Old Act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IT Bill 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6423972"/>
                  </a:ext>
                </a:extLst>
              </a:tr>
              <a:tr h="717072">
                <a:tc>
                  <a:txBody>
                    <a:bodyPr/>
                    <a:lstStyle/>
                    <a:p>
                      <a:r>
                        <a:rPr lang="en-US" dirty="0"/>
                        <a:t>Chapters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3572578"/>
                  </a:ext>
                </a:extLst>
              </a:tr>
              <a:tr h="717072">
                <a:tc>
                  <a:txBody>
                    <a:bodyPr/>
                    <a:lstStyle/>
                    <a:p>
                      <a:r>
                        <a:rPr lang="en-US" dirty="0"/>
                        <a:t>Sections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546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1046704"/>
                  </a:ext>
                </a:extLst>
              </a:tr>
              <a:tr h="717072">
                <a:tc>
                  <a:txBody>
                    <a:bodyPr/>
                    <a:lstStyle/>
                    <a:p>
                      <a:r>
                        <a:rPr lang="en-US" dirty="0"/>
                        <a:t>Type of section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Alphanumeric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Numeric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1454242"/>
                  </a:ext>
                </a:extLst>
              </a:tr>
              <a:tr h="717072">
                <a:tc>
                  <a:txBody>
                    <a:bodyPr/>
                    <a:lstStyle/>
                    <a:p>
                      <a:r>
                        <a:rPr lang="en-US" dirty="0"/>
                        <a:t>Words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5.12 Lakh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2.60 Lakh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426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2894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DA1F5-8A5E-E4F2-3C76-8473779EF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F5A578B-B08F-413B-A212-609C2ED0E3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4380507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17772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0319C-3E8F-3F84-D52B-502C8DB09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Tax year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E7D88-FA1C-D7DB-89F7-718153795D14}"/>
              </a:ext>
            </a:extLst>
          </p:cNvPr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200000"/>
              </a:lnSpc>
            </a:pPr>
            <a:r>
              <a:rPr lang="en-US" strike="sngStrike" dirty="0"/>
              <a:t>Previous year and Assessment year</a:t>
            </a:r>
          </a:p>
          <a:p>
            <a:pPr>
              <a:lnSpc>
                <a:spcPct val="200000"/>
              </a:lnSpc>
            </a:pPr>
            <a:r>
              <a:rPr lang="en-US" dirty="0"/>
              <a:t>Tax year</a:t>
            </a:r>
          </a:p>
          <a:p>
            <a:pPr lvl="1">
              <a:lnSpc>
                <a:spcPct val="200000"/>
              </a:lnSpc>
            </a:pPr>
            <a:r>
              <a:rPr lang="en-US" dirty="0"/>
              <a:t>Starting from 1</a:t>
            </a:r>
            <a:r>
              <a:rPr lang="en-US" baseline="30000" dirty="0"/>
              <a:t>st</a:t>
            </a:r>
            <a:r>
              <a:rPr lang="en-US" dirty="0"/>
              <a:t> April</a:t>
            </a:r>
          </a:p>
          <a:p>
            <a:pPr lvl="1">
              <a:lnSpc>
                <a:spcPct val="200000"/>
              </a:lnSpc>
            </a:pPr>
            <a:r>
              <a:rPr lang="en-US" dirty="0"/>
              <a:t>Financial year concept remains</a:t>
            </a:r>
          </a:p>
        </p:txBody>
      </p:sp>
    </p:spTree>
    <p:extLst>
      <p:ext uri="{BB962C8B-B14F-4D97-AF65-F5344CB8AC3E}">
        <p14:creationId xmlns:p14="http://schemas.microsoft.com/office/powerpoint/2010/main" val="3661231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969D0-C811-C982-0716-76FE24C89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Interpretation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4A8940-7B2C-CE00-381B-AFD680782C92}"/>
              </a:ext>
            </a:extLst>
          </p:cNvPr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>
              <a:lnSpc>
                <a:spcPct val="200000"/>
              </a:lnSpc>
            </a:pPr>
            <a:r>
              <a:rPr lang="en-US" dirty="0"/>
              <a:t>After provisions ‘interpretation’ is separately given for reference and definition related to the provision</a:t>
            </a:r>
          </a:p>
          <a:p>
            <a:pPr marL="0" indent="0" algn="just">
              <a:lnSpc>
                <a:spcPct val="20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056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E37B6-93F9-D551-50DE-E15D88432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Category of changes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112AB09-C142-A9DB-C72A-74ACDC7ECE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68668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55875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4BC6A-AF1E-95B1-CC5A-22ADC7AC3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Renumbering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D2CE02-F205-18BA-08C4-622FFC5EA18B}"/>
              </a:ext>
            </a:extLst>
          </p:cNvPr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Constitutes 75% of total changes</a:t>
            </a:r>
          </a:p>
          <a:p>
            <a:pPr>
              <a:lnSpc>
                <a:spcPct val="150000"/>
              </a:lnSpc>
            </a:pPr>
            <a:r>
              <a:rPr lang="en-US" dirty="0"/>
              <a:t>Major change in the Bill</a:t>
            </a:r>
          </a:p>
          <a:p>
            <a:pPr>
              <a:lnSpc>
                <a:spcPct val="150000"/>
              </a:lnSpc>
            </a:pPr>
            <a:r>
              <a:rPr lang="en-US" dirty="0"/>
              <a:t>Utility provided to see corresponding section</a:t>
            </a:r>
          </a:p>
          <a:p>
            <a:pPr>
              <a:lnSpc>
                <a:spcPct val="150000"/>
              </a:lnSpc>
            </a:pPr>
            <a:r>
              <a:rPr lang="en-US" dirty="0"/>
              <a:t>Earlier law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Section 115A, 115B, 115BB, 115BBE, BAB, ……….115VT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Now serially numbered</a:t>
            </a:r>
          </a:p>
        </p:txBody>
      </p:sp>
    </p:spTree>
    <p:extLst>
      <p:ext uri="{BB962C8B-B14F-4D97-AF65-F5344CB8AC3E}">
        <p14:creationId xmlns:p14="http://schemas.microsoft.com/office/powerpoint/2010/main" val="1925374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110</TotalTime>
  <Words>629</Words>
  <Application>Microsoft Office PowerPoint</Application>
  <PresentationFormat>On-screen Show (4:3)</PresentationFormat>
  <Paragraphs>127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Google Sans</vt:lpstr>
      <vt:lpstr>Verdana</vt:lpstr>
      <vt:lpstr>Office Theme</vt:lpstr>
      <vt:lpstr>Income tax Bill 2025</vt:lpstr>
      <vt:lpstr>PowerPoint Presentation</vt:lpstr>
      <vt:lpstr>Simplified Income tax</vt:lpstr>
      <vt:lpstr>Key differences</vt:lpstr>
      <vt:lpstr>Concept</vt:lpstr>
      <vt:lpstr>Tax year</vt:lpstr>
      <vt:lpstr>Interpretation</vt:lpstr>
      <vt:lpstr>Category of changes</vt:lpstr>
      <vt:lpstr>Renumbering</vt:lpstr>
      <vt:lpstr>Tabulation</vt:lpstr>
      <vt:lpstr>Issues due to tabulation (Heading)</vt:lpstr>
      <vt:lpstr>Redundant provisions continue</vt:lpstr>
      <vt:lpstr>Reference to old Act</vt:lpstr>
      <vt:lpstr>TDS Tabulation</vt:lpstr>
      <vt:lpstr>Issues in Interpretation</vt:lpstr>
      <vt:lpstr>PowerPoint Presentation</vt:lpstr>
      <vt:lpstr>Substantive changes</vt:lpstr>
      <vt:lpstr>AMT</vt:lpstr>
      <vt:lpstr>Drafting error and FA 2025</vt:lpstr>
      <vt:lpstr>PowerPoint Presentation</vt:lpstr>
      <vt:lpstr>PowerPoint Presentation</vt:lpstr>
      <vt:lpstr>Clarification before Enactments</vt:lpstr>
      <vt:lpstr>Lineal ascendant/ descendant</vt:lpstr>
      <vt:lpstr>Conversion of Proviso</vt:lpstr>
      <vt:lpstr>Major changes in Charitable Regime</vt:lpstr>
      <vt:lpstr>Draconian provisions </vt:lpstr>
      <vt:lpstr>Unlearn, Learn, Relearn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Pankaj Shah</dc:creator>
  <cp:lastModifiedBy>Pankaj Shah</cp:lastModifiedBy>
  <cp:revision>17</cp:revision>
  <dcterms:created xsi:type="dcterms:W3CDTF">2025-02-19T02:56:50Z</dcterms:created>
  <dcterms:modified xsi:type="dcterms:W3CDTF">2025-02-19T11:02:47Z</dcterms:modified>
</cp:coreProperties>
</file>