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332" r:id="rId3"/>
    <p:sldId id="334" r:id="rId4"/>
    <p:sldId id="347" r:id="rId5"/>
    <p:sldId id="351" r:id="rId6"/>
    <p:sldId id="350" r:id="rId7"/>
    <p:sldId id="339" r:id="rId8"/>
    <p:sldId id="340" r:id="rId9"/>
    <p:sldId id="366" r:id="rId10"/>
    <p:sldId id="335" r:id="rId11"/>
    <p:sldId id="354" r:id="rId12"/>
    <p:sldId id="355" r:id="rId13"/>
    <p:sldId id="341" r:id="rId14"/>
    <p:sldId id="342" r:id="rId15"/>
    <p:sldId id="346" r:id="rId16"/>
    <p:sldId id="336" r:id="rId17"/>
    <p:sldId id="367" r:id="rId18"/>
    <p:sldId id="343" r:id="rId19"/>
    <p:sldId id="345" r:id="rId20"/>
    <p:sldId id="337" r:id="rId21"/>
    <p:sldId id="344" r:id="rId22"/>
    <p:sldId id="363" r:id="rId23"/>
    <p:sldId id="364" r:id="rId24"/>
    <p:sldId id="358" r:id="rId25"/>
    <p:sldId id="359" r:id="rId26"/>
    <p:sldId id="360" r:id="rId27"/>
    <p:sldId id="361" r:id="rId28"/>
    <p:sldId id="362" r:id="rId29"/>
    <p:sldId id="365" r:id="rId30"/>
    <p:sldId id="368" r:id="rId31"/>
    <p:sldId id="356" r:id="rId32"/>
    <p:sldId id="348" r:id="rId33"/>
    <p:sldId id="349" r:id="rId34"/>
    <p:sldId id="352" r:id="rId35"/>
    <p:sldId id="353" r:id="rId36"/>
    <p:sldId id="338" r:id="rId37"/>
    <p:sldId id="357" r:id="rId38"/>
  </p:sldIdLst>
  <p:sldSz cx="9906000" cy="6858000" type="A4"/>
  <p:notesSz cx="7104063" cy="10234613"/>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napVertSplitter="1" vertBarState="minimized" horzBarState="maximized">
    <p:restoredLeft sz="14972" autoAdjust="0"/>
    <p:restoredTop sz="94660"/>
  </p:normalViewPr>
  <p:slideViewPr>
    <p:cSldViewPr snapToGrid="0">
      <p:cViewPr varScale="1">
        <p:scale>
          <a:sx n="117" d="100"/>
          <a:sy n="117" d="100"/>
        </p:scale>
        <p:origin x="-2058" y="-102"/>
      </p:cViewPr>
      <p:guideLst>
        <p:guide orient="horz" pos="2160"/>
        <p:guide pos="3120"/>
      </p:guideLst>
    </p:cSldViewPr>
  </p:slideViewPr>
  <p:notesTextViewPr>
    <p:cViewPr>
      <p:scale>
        <a:sx n="1" d="1"/>
        <a:sy n="1" d="1"/>
      </p:scale>
      <p:origin x="0" y="0"/>
    </p:cViewPr>
  </p:notesTextViewPr>
  <p:sorterViewPr>
    <p:cViewPr varScale="1">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diagrams/colors1.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8467E19-A61B-4895-9FDA-3630911B1595}" type="doc">
      <dgm:prSet loTypeId="urn:microsoft.com/office/officeart/2005/8/layout/matrix2" loCatId="matrix" qsTypeId="urn:microsoft.com/office/officeart/2005/8/quickstyle/3d3" qsCatId="3D" csTypeId="urn:microsoft.com/office/officeart/2005/8/colors/colorful4" csCatId="colorful"/>
      <dgm:spPr/>
      <dgm:t>
        <a:bodyPr/>
        <a:lstStyle/>
        <a:p>
          <a:endParaRPr lang="en-US"/>
        </a:p>
      </dgm:t>
    </dgm:pt>
    <dgm:pt modelId="{13BDF183-EB8F-4BF9-A3AD-BAF4B5DF69D7}">
      <dgm:prSet/>
      <dgm:spPr/>
      <dgm:t>
        <a:bodyPr/>
        <a:lstStyle/>
        <a:p>
          <a:r>
            <a:rPr lang="en-US"/>
            <a:t>Audit</a:t>
          </a:r>
        </a:p>
      </dgm:t>
    </dgm:pt>
    <dgm:pt modelId="{5CE690E1-D0F4-40D3-8BA2-3C449B3B2DC3}" type="parTrans" cxnId="{41ABA250-A849-4922-920E-D3ECC67F8FB9}">
      <dgm:prSet/>
      <dgm:spPr/>
      <dgm:t>
        <a:bodyPr/>
        <a:lstStyle/>
        <a:p>
          <a:endParaRPr lang="en-US"/>
        </a:p>
      </dgm:t>
    </dgm:pt>
    <dgm:pt modelId="{B9416DC8-CB97-4824-841E-7205562A2D2C}" type="sibTrans" cxnId="{41ABA250-A849-4922-920E-D3ECC67F8FB9}">
      <dgm:prSet/>
      <dgm:spPr/>
      <dgm:t>
        <a:bodyPr/>
        <a:lstStyle/>
        <a:p>
          <a:endParaRPr lang="en-US"/>
        </a:p>
      </dgm:t>
    </dgm:pt>
    <dgm:pt modelId="{61A9EFA1-EBEF-47C1-B87D-BCAD20DA1E33}">
      <dgm:prSet/>
      <dgm:spPr/>
      <dgm:t>
        <a:bodyPr/>
        <a:lstStyle/>
        <a:p>
          <a:r>
            <a:rPr lang="en-US" dirty="0"/>
            <a:t>Certificate</a:t>
          </a:r>
        </a:p>
      </dgm:t>
    </dgm:pt>
    <dgm:pt modelId="{436F3B0D-38BC-4F34-A8CC-266E5EE55554}" type="parTrans" cxnId="{D308CF99-B5D9-4336-AC38-E587AB8838B9}">
      <dgm:prSet/>
      <dgm:spPr/>
      <dgm:t>
        <a:bodyPr/>
        <a:lstStyle/>
        <a:p>
          <a:endParaRPr lang="en-US"/>
        </a:p>
      </dgm:t>
    </dgm:pt>
    <dgm:pt modelId="{C25C088C-3B0C-40F7-8176-152C6F47FA6A}" type="sibTrans" cxnId="{D308CF99-B5D9-4336-AC38-E587AB8838B9}">
      <dgm:prSet/>
      <dgm:spPr/>
      <dgm:t>
        <a:bodyPr/>
        <a:lstStyle/>
        <a:p>
          <a:endParaRPr lang="en-US"/>
        </a:p>
      </dgm:t>
    </dgm:pt>
    <dgm:pt modelId="{6B0A055E-9F73-4629-8298-7F29C7EEC6CF}">
      <dgm:prSet/>
      <dgm:spPr/>
      <dgm:t>
        <a:bodyPr/>
        <a:lstStyle/>
        <a:p>
          <a:r>
            <a:rPr lang="en-US"/>
            <a:t>Report</a:t>
          </a:r>
        </a:p>
      </dgm:t>
    </dgm:pt>
    <dgm:pt modelId="{03836C7F-A163-40E0-A375-92E4EE77AD39}" type="parTrans" cxnId="{42E7DA1E-B4BD-4E02-AB58-DFDFCB015A7D}">
      <dgm:prSet/>
      <dgm:spPr/>
      <dgm:t>
        <a:bodyPr/>
        <a:lstStyle/>
        <a:p>
          <a:endParaRPr lang="en-US"/>
        </a:p>
      </dgm:t>
    </dgm:pt>
    <dgm:pt modelId="{7DC313BA-FC0F-401F-BE8D-BF06DC0641A7}" type="sibTrans" cxnId="{42E7DA1E-B4BD-4E02-AB58-DFDFCB015A7D}">
      <dgm:prSet/>
      <dgm:spPr/>
      <dgm:t>
        <a:bodyPr/>
        <a:lstStyle/>
        <a:p>
          <a:endParaRPr lang="en-US"/>
        </a:p>
      </dgm:t>
    </dgm:pt>
    <dgm:pt modelId="{FE421F36-E1D4-4FCA-9783-CC87B20C1880}">
      <dgm:prSet/>
      <dgm:spPr/>
      <dgm:t>
        <a:bodyPr/>
        <a:lstStyle/>
        <a:p>
          <a:r>
            <a:rPr lang="en-US"/>
            <a:t>Opinion</a:t>
          </a:r>
        </a:p>
      </dgm:t>
    </dgm:pt>
    <dgm:pt modelId="{3DECB75E-2FC5-4347-9C7B-422F1CB66217}" type="parTrans" cxnId="{4D45D942-DD15-4FD5-99E1-2358B36A6D0A}">
      <dgm:prSet/>
      <dgm:spPr/>
      <dgm:t>
        <a:bodyPr/>
        <a:lstStyle/>
        <a:p>
          <a:endParaRPr lang="en-US"/>
        </a:p>
      </dgm:t>
    </dgm:pt>
    <dgm:pt modelId="{F7B4C265-C6BD-44B8-89F7-3B265D102E3D}" type="sibTrans" cxnId="{4D45D942-DD15-4FD5-99E1-2358B36A6D0A}">
      <dgm:prSet/>
      <dgm:spPr/>
      <dgm:t>
        <a:bodyPr/>
        <a:lstStyle/>
        <a:p>
          <a:endParaRPr lang="en-US"/>
        </a:p>
      </dgm:t>
    </dgm:pt>
    <dgm:pt modelId="{97951A05-FA22-4746-86DA-BFF92EBAA446}" type="pres">
      <dgm:prSet presAssocID="{78467E19-A61B-4895-9FDA-3630911B1595}" presName="matrix" presStyleCnt="0">
        <dgm:presLayoutVars>
          <dgm:chMax val="1"/>
          <dgm:dir/>
          <dgm:resizeHandles val="exact"/>
        </dgm:presLayoutVars>
      </dgm:prSet>
      <dgm:spPr/>
      <dgm:t>
        <a:bodyPr/>
        <a:lstStyle/>
        <a:p>
          <a:endParaRPr lang="en-GB"/>
        </a:p>
      </dgm:t>
    </dgm:pt>
    <dgm:pt modelId="{CDC26F26-F8DB-45AD-911A-283DF8F32E22}" type="pres">
      <dgm:prSet presAssocID="{78467E19-A61B-4895-9FDA-3630911B1595}" presName="axisShape" presStyleLbl="bgShp" presStyleIdx="0" presStyleCnt="1"/>
      <dgm:spPr/>
    </dgm:pt>
    <dgm:pt modelId="{FD671831-8F9F-4C3C-BC4F-D7C692AAB616}" type="pres">
      <dgm:prSet presAssocID="{78467E19-A61B-4895-9FDA-3630911B1595}" presName="rect1" presStyleLbl="node1" presStyleIdx="0" presStyleCnt="4">
        <dgm:presLayoutVars>
          <dgm:chMax val="0"/>
          <dgm:chPref val="0"/>
          <dgm:bulletEnabled val="1"/>
        </dgm:presLayoutVars>
      </dgm:prSet>
      <dgm:spPr/>
      <dgm:t>
        <a:bodyPr/>
        <a:lstStyle/>
        <a:p>
          <a:endParaRPr lang="en-GB"/>
        </a:p>
      </dgm:t>
    </dgm:pt>
    <dgm:pt modelId="{472E03EE-1ABF-454F-BBA6-B5896225EF36}" type="pres">
      <dgm:prSet presAssocID="{78467E19-A61B-4895-9FDA-3630911B1595}" presName="rect2" presStyleLbl="node1" presStyleIdx="1" presStyleCnt="4">
        <dgm:presLayoutVars>
          <dgm:chMax val="0"/>
          <dgm:chPref val="0"/>
          <dgm:bulletEnabled val="1"/>
        </dgm:presLayoutVars>
      </dgm:prSet>
      <dgm:spPr/>
      <dgm:t>
        <a:bodyPr/>
        <a:lstStyle/>
        <a:p>
          <a:endParaRPr lang="en-GB"/>
        </a:p>
      </dgm:t>
    </dgm:pt>
    <dgm:pt modelId="{62345095-35DE-4A80-9AC9-56CC2CC10E74}" type="pres">
      <dgm:prSet presAssocID="{78467E19-A61B-4895-9FDA-3630911B1595}" presName="rect3" presStyleLbl="node1" presStyleIdx="2" presStyleCnt="4">
        <dgm:presLayoutVars>
          <dgm:chMax val="0"/>
          <dgm:chPref val="0"/>
          <dgm:bulletEnabled val="1"/>
        </dgm:presLayoutVars>
      </dgm:prSet>
      <dgm:spPr/>
      <dgm:t>
        <a:bodyPr/>
        <a:lstStyle/>
        <a:p>
          <a:endParaRPr lang="en-GB"/>
        </a:p>
      </dgm:t>
    </dgm:pt>
    <dgm:pt modelId="{2AFD95EC-CAFA-459D-9A5F-9905C4B863A6}" type="pres">
      <dgm:prSet presAssocID="{78467E19-A61B-4895-9FDA-3630911B1595}" presName="rect4" presStyleLbl="node1" presStyleIdx="3" presStyleCnt="4">
        <dgm:presLayoutVars>
          <dgm:chMax val="0"/>
          <dgm:chPref val="0"/>
          <dgm:bulletEnabled val="1"/>
        </dgm:presLayoutVars>
      </dgm:prSet>
      <dgm:spPr/>
      <dgm:t>
        <a:bodyPr/>
        <a:lstStyle/>
        <a:p>
          <a:endParaRPr lang="en-GB"/>
        </a:p>
      </dgm:t>
    </dgm:pt>
  </dgm:ptLst>
  <dgm:cxnLst>
    <dgm:cxn modelId="{D308CF99-B5D9-4336-AC38-E587AB8838B9}" srcId="{78467E19-A61B-4895-9FDA-3630911B1595}" destId="{61A9EFA1-EBEF-47C1-B87D-BCAD20DA1E33}" srcOrd="1" destOrd="0" parTransId="{436F3B0D-38BC-4F34-A8CC-266E5EE55554}" sibTransId="{C25C088C-3B0C-40F7-8176-152C6F47FA6A}"/>
    <dgm:cxn modelId="{41ABA250-A849-4922-920E-D3ECC67F8FB9}" srcId="{78467E19-A61B-4895-9FDA-3630911B1595}" destId="{13BDF183-EB8F-4BF9-A3AD-BAF4B5DF69D7}" srcOrd="0" destOrd="0" parTransId="{5CE690E1-D0F4-40D3-8BA2-3C449B3B2DC3}" sibTransId="{B9416DC8-CB97-4824-841E-7205562A2D2C}"/>
    <dgm:cxn modelId="{0CA2420F-9899-4748-BF2A-043C4E45813A}" type="presOf" srcId="{78467E19-A61B-4895-9FDA-3630911B1595}" destId="{97951A05-FA22-4746-86DA-BFF92EBAA446}" srcOrd="0" destOrd="0" presId="urn:microsoft.com/office/officeart/2005/8/layout/matrix2"/>
    <dgm:cxn modelId="{42E7DA1E-B4BD-4E02-AB58-DFDFCB015A7D}" srcId="{78467E19-A61B-4895-9FDA-3630911B1595}" destId="{6B0A055E-9F73-4629-8298-7F29C7EEC6CF}" srcOrd="2" destOrd="0" parTransId="{03836C7F-A163-40E0-A375-92E4EE77AD39}" sibTransId="{7DC313BA-FC0F-401F-BE8D-BF06DC0641A7}"/>
    <dgm:cxn modelId="{1E7623AC-CF3C-4CA4-9C0B-AF6E6ED56D1B}" type="presOf" srcId="{FE421F36-E1D4-4FCA-9783-CC87B20C1880}" destId="{2AFD95EC-CAFA-459D-9A5F-9905C4B863A6}" srcOrd="0" destOrd="0" presId="urn:microsoft.com/office/officeart/2005/8/layout/matrix2"/>
    <dgm:cxn modelId="{4D45D942-DD15-4FD5-99E1-2358B36A6D0A}" srcId="{78467E19-A61B-4895-9FDA-3630911B1595}" destId="{FE421F36-E1D4-4FCA-9783-CC87B20C1880}" srcOrd="3" destOrd="0" parTransId="{3DECB75E-2FC5-4347-9C7B-422F1CB66217}" sibTransId="{F7B4C265-C6BD-44B8-89F7-3B265D102E3D}"/>
    <dgm:cxn modelId="{64DD3A56-409E-42F6-B0A8-2E2566AC942C}" type="presOf" srcId="{61A9EFA1-EBEF-47C1-B87D-BCAD20DA1E33}" destId="{472E03EE-1ABF-454F-BBA6-B5896225EF36}" srcOrd="0" destOrd="0" presId="urn:microsoft.com/office/officeart/2005/8/layout/matrix2"/>
    <dgm:cxn modelId="{35F82280-460F-4A1B-AFAD-65993EE0094B}" type="presOf" srcId="{6B0A055E-9F73-4629-8298-7F29C7EEC6CF}" destId="{62345095-35DE-4A80-9AC9-56CC2CC10E74}" srcOrd="0" destOrd="0" presId="urn:microsoft.com/office/officeart/2005/8/layout/matrix2"/>
    <dgm:cxn modelId="{EAE9E6D4-FE65-444F-B615-085002BB884D}" type="presOf" srcId="{13BDF183-EB8F-4BF9-A3AD-BAF4B5DF69D7}" destId="{FD671831-8F9F-4C3C-BC4F-D7C692AAB616}" srcOrd="0" destOrd="0" presId="urn:microsoft.com/office/officeart/2005/8/layout/matrix2"/>
    <dgm:cxn modelId="{2F63832C-D066-4558-A961-B7FBD1236469}" type="presParOf" srcId="{97951A05-FA22-4746-86DA-BFF92EBAA446}" destId="{CDC26F26-F8DB-45AD-911A-283DF8F32E22}" srcOrd="0" destOrd="0" presId="urn:microsoft.com/office/officeart/2005/8/layout/matrix2"/>
    <dgm:cxn modelId="{3B4265AC-F4FD-4A7A-AC1C-A0E0FC8EAA78}" type="presParOf" srcId="{97951A05-FA22-4746-86DA-BFF92EBAA446}" destId="{FD671831-8F9F-4C3C-BC4F-D7C692AAB616}" srcOrd="1" destOrd="0" presId="urn:microsoft.com/office/officeart/2005/8/layout/matrix2"/>
    <dgm:cxn modelId="{FB02C0DB-F602-4041-AA83-92EF7970729B}" type="presParOf" srcId="{97951A05-FA22-4746-86DA-BFF92EBAA446}" destId="{472E03EE-1ABF-454F-BBA6-B5896225EF36}" srcOrd="2" destOrd="0" presId="urn:microsoft.com/office/officeart/2005/8/layout/matrix2"/>
    <dgm:cxn modelId="{2F0BA229-9B7A-4264-94DC-39FB50A59822}" type="presParOf" srcId="{97951A05-FA22-4746-86DA-BFF92EBAA446}" destId="{62345095-35DE-4A80-9AC9-56CC2CC10E74}" srcOrd="3" destOrd="0" presId="urn:microsoft.com/office/officeart/2005/8/layout/matrix2"/>
    <dgm:cxn modelId="{9F636063-34F2-4F23-9637-AFA688C4FDDC}" type="presParOf" srcId="{97951A05-FA22-4746-86DA-BFF92EBAA446}" destId="{2AFD95EC-CAFA-459D-9A5F-9905C4B863A6}" srcOrd="4" destOrd="0" presId="urn:microsoft.com/office/officeart/2005/8/layout/matrix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5835C543-1254-4BAD-95EE-BD08C172C8C6}" type="doc">
      <dgm:prSet loTypeId="urn:diagrams.loki3.com/VaryingWidthList" loCatId="list" qsTypeId="urn:microsoft.com/office/officeart/2005/8/quickstyle/simple1" qsCatId="simple" csTypeId="urn:microsoft.com/office/officeart/2005/8/colors/accent1_2" csCatId="accent1"/>
      <dgm:spPr/>
      <dgm:t>
        <a:bodyPr/>
        <a:lstStyle/>
        <a:p>
          <a:endParaRPr lang="en-US"/>
        </a:p>
      </dgm:t>
    </dgm:pt>
    <dgm:pt modelId="{DFA7B3F6-630E-4606-A65F-580428F470BB}">
      <dgm:prSet/>
      <dgm:spPr/>
      <dgm:t>
        <a:bodyPr/>
        <a:lstStyle/>
        <a:p>
          <a:r>
            <a:rPr lang="en-US"/>
            <a:t>Guidance Note on Audit Reports and Certificates for Special Purpose 2016</a:t>
          </a:r>
        </a:p>
      </dgm:t>
    </dgm:pt>
    <dgm:pt modelId="{19363DC0-F742-4B5A-B18B-07119F756D79}" type="parTrans" cxnId="{A979DF25-207A-43C3-93E8-7033CE110611}">
      <dgm:prSet/>
      <dgm:spPr/>
      <dgm:t>
        <a:bodyPr/>
        <a:lstStyle/>
        <a:p>
          <a:endParaRPr lang="en-US"/>
        </a:p>
      </dgm:t>
    </dgm:pt>
    <dgm:pt modelId="{3CDD64DB-D208-4DFB-B3AE-8D77218D87FD}" type="sibTrans" cxnId="{A979DF25-207A-43C3-93E8-7033CE110611}">
      <dgm:prSet/>
      <dgm:spPr/>
      <dgm:t>
        <a:bodyPr/>
        <a:lstStyle/>
        <a:p>
          <a:endParaRPr lang="en-US"/>
        </a:p>
      </dgm:t>
    </dgm:pt>
    <dgm:pt modelId="{1AE8AAA0-6C5E-4516-AA27-0E0D051F967D}">
      <dgm:prSet/>
      <dgm:spPr/>
      <dgm:t>
        <a:bodyPr/>
        <a:lstStyle/>
        <a:p>
          <a:r>
            <a:rPr lang="en-US"/>
            <a:t>Type of certificate</a:t>
          </a:r>
        </a:p>
      </dgm:t>
    </dgm:pt>
    <dgm:pt modelId="{4BC92E89-BBA5-4C5C-B117-95208E69B999}" type="parTrans" cxnId="{3AABDF6B-23FA-42ED-8C8F-A973A0FE3445}">
      <dgm:prSet/>
      <dgm:spPr/>
      <dgm:t>
        <a:bodyPr/>
        <a:lstStyle/>
        <a:p>
          <a:endParaRPr lang="en-US"/>
        </a:p>
      </dgm:t>
    </dgm:pt>
    <dgm:pt modelId="{568BDC2B-0931-4F34-96DC-C61E7F710EA4}" type="sibTrans" cxnId="{3AABDF6B-23FA-42ED-8C8F-A973A0FE3445}">
      <dgm:prSet/>
      <dgm:spPr/>
      <dgm:t>
        <a:bodyPr/>
        <a:lstStyle/>
        <a:p>
          <a:endParaRPr lang="en-US"/>
        </a:p>
      </dgm:t>
    </dgm:pt>
    <dgm:pt modelId="{2BE9F5DB-0C16-4511-BAE2-A7EF7A0B65CF}">
      <dgm:prSet/>
      <dgm:spPr/>
      <dgm:t>
        <a:bodyPr/>
        <a:lstStyle/>
        <a:p>
          <a:r>
            <a:rPr lang="en-US"/>
            <a:t>Reasonable assurance</a:t>
          </a:r>
        </a:p>
      </dgm:t>
    </dgm:pt>
    <dgm:pt modelId="{A7494173-BC69-453B-99EC-490D385A2BB6}" type="parTrans" cxnId="{C6754C72-5D28-4263-AC9A-F38E5327B47D}">
      <dgm:prSet/>
      <dgm:spPr/>
      <dgm:t>
        <a:bodyPr/>
        <a:lstStyle/>
        <a:p>
          <a:endParaRPr lang="en-US"/>
        </a:p>
      </dgm:t>
    </dgm:pt>
    <dgm:pt modelId="{7F1766B1-A9AD-4157-9078-D7C4E4AF9558}" type="sibTrans" cxnId="{C6754C72-5D28-4263-AC9A-F38E5327B47D}">
      <dgm:prSet/>
      <dgm:spPr/>
      <dgm:t>
        <a:bodyPr/>
        <a:lstStyle/>
        <a:p>
          <a:endParaRPr lang="en-US"/>
        </a:p>
      </dgm:t>
    </dgm:pt>
    <dgm:pt modelId="{E10588BC-EB41-4279-9C7F-21388BF2C839}">
      <dgm:prSet/>
      <dgm:spPr/>
      <dgm:t>
        <a:bodyPr/>
        <a:lstStyle/>
        <a:p>
          <a:r>
            <a:rPr lang="en-US"/>
            <a:t>Limited assurance</a:t>
          </a:r>
        </a:p>
      </dgm:t>
    </dgm:pt>
    <dgm:pt modelId="{A5D4247F-7C43-447A-9A5B-C76BA396867F}" type="parTrans" cxnId="{73E30A9B-17ED-4C18-A2C2-4E983D3AA90F}">
      <dgm:prSet/>
      <dgm:spPr/>
      <dgm:t>
        <a:bodyPr/>
        <a:lstStyle/>
        <a:p>
          <a:endParaRPr lang="en-US"/>
        </a:p>
      </dgm:t>
    </dgm:pt>
    <dgm:pt modelId="{00BBEE67-ABBE-459C-9D21-249F4BE2CAC9}" type="sibTrans" cxnId="{73E30A9B-17ED-4C18-A2C2-4E983D3AA90F}">
      <dgm:prSet/>
      <dgm:spPr/>
      <dgm:t>
        <a:bodyPr/>
        <a:lstStyle/>
        <a:p>
          <a:endParaRPr lang="en-US"/>
        </a:p>
      </dgm:t>
    </dgm:pt>
    <dgm:pt modelId="{82D5AC70-B43B-49A9-B2E2-A91412A8DB06}" type="pres">
      <dgm:prSet presAssocID="{5835C543-1254-4BAD-95EE-BD08C172C8C6}" presName="Name0" presStyleCnt="0">
        <dgm:presLayoutVars>
          <dgm:resizeHandles/>
        </dgm:presLayoutVars>
      </dgm:prSet>
      <dgm:spPr/>
      <dgm:t>
        <a:bodyPr/>
        <a:lstStyle/>
        <a:p>
          <a:endParaRPr lang="en-GB"/>
        </a:p>
      </dgm:t>
    </dgm:pt>
    <dgm:pt modelId="{57DC3FA6-5201-417D-8578-FDC7D2BFA96F}" type="pres">
      <dgm:prSet presAssocID="{DFA7B3F6-630E-4606-A65F-580428F470BB}" presName="text" presStyleLbl="node1" presStyleIdx="0" presStyleCnt="2">
        <dgm:presLayoutVars>
          <dgm:bulletEnabled val="1"/>
        </dgm:presLayoutVars>
      </dgm:prSet>
      <dgm:spPr/>
      <dgm:t>
        <a:bodyPr/>
        <a:lstStyle/>
        <a:p>
          <a:endParaRPr lang="en-GB"/>
        </a:p>
      </dgm:t>
    </dgm:pt>
    <dgm:pt modelId="{B6E8BDC9-F2A2-4387-A4FF-C3C34B25385E}" type="pres">
      <dgm:prSet presAssocID="{3CDD64DB-D208-4DFB-B3AE-8D77218D87FD}" presName="space" presStyleCnt="0"/>
      <dgm:spPr/>
    </dgm:pt>
    <dgm:pt modelId="{BE0C82DA-4435-402D-9BC6-A314DC9206CE}" type="pres">
      <dgm:prSet presAssocID="{1AE8AAA0-6C5E-4516-AA27-0E0D051F967D}" presName="text" presStyleLbl="node1" presStyleIdx="1" presStyleCnt="2">
        <dgm:presLayoutVars>
          <dgm:bulletEnabled val="1"/>
        </dgm:presLayoutVars>
      </dgm:prSet>
      <dgm:spPr/>
      <dgm:t>
        <a:bodyPr/>
        <a:lstStyle/>
        <a:p>
          <a:endParaRPr lang="en-GB"/>
        </a:p>
      </dgm:t>
    </dgm:pt>
  </dgm:ptLst>
  <dgm:cxnLst>
    <dgm:cxn modelId="{9E3982B8-9E15-499F-B263-48D91E7B339C}" type="presOf" srcId="{2BE9F5DB-0C16-4511-BAE2-A7EF7A0B65CF}" destId="{BE0C82DA-4435-402D-9BC6-A314DC9206CE}" srcOrd="0" destOrd="1" presId="urn:diagrams.loki3.com/VaryingWidthList"/>
    <dgm:cxn modelId="{C6754C72-5D28-4263-AC9A-F38E5327B47D}" srcId="{1AE8AAA0-6C5E-4516-AA27-0E0D051F967D}" destId="{2BE9F5DB-0C16-4511-BAE2-A7EF7A0B65CF}" srcOrd="0" destOrd="0" parTransId="{A7494173-BC69-453B-99EC-490D385A2BB6}" sibTransId="{7F1766B1-A9AD-4157-9078-D7C4E4AF9558}"/>
    <dgm:cxn modelId="{61E41A60-3DB5-48BF-8B67-11CCC5064E73}" type="presOf" srcId="{1AE8AAA0-6C5E-4516-AA27-0E0D051F967D}" destId="{BE0C82DA-4435-402D-9BC6-A314DC9206CE}" srcOrd="0" destOrd="0" presId="urn:diagrams.loki3.com/VaryingWidthList"/>
    <dgm:cxn modelId="{BD65C280-3374-4E30-9504-F733E32EE56F}" type="presOf" srcId="{E10588BC-EB41-4279-9C7F-21388BF2C839}" destId="{BE0C82DA-4435-402D-9BC6-A314DC9206CE}" srcOrd="0" destOrd="2" presId="urn:diagrams.loki3.com/VaryingWidthList"/>
    <dgm:cxn modelId="{73E30A9B-17ED-4C18-A2C2-4E983D3AA90F}" srcId="{1AE8AAA0-6C5E-4516-AA27-0E0D051F967D}" destId="{E10588BC-EB41-4279-9C7F-21388BF2C839}" srcOrd="1" destOrd="0" parTransId="{A5D4247F-7C43-447A-9A5B-C76BA396867F}" sibTransId="{00BBEE67-ABBE-459C-9D21-249F4BE2CAC9}"/>
    <dgm:cxn modelId="{824026F3-1336-4BEF-B451-62FDCDA5C937}" type="presOf" srcId="{DFA7B3F6-630E-4606-A65F-580428F470BB}" destId="{57DC3FA6-5201-417D-8578-FDC7D2BFA96F}" srcOrd="0" destOrd="0" presId="urn:diagrams.loki3.com/VaryingWidthList"/>
    <dgm:cxn modelId="{3AABDF6B-23FA-42ED-8C8F-A973A0FE3445}" srcId="{5835C543-1254-4BAD-95EE-BD08C172C8C6}" destId="{1AE8AAA0-6C5E-4516-AA27-0E0D051F967D}" srcOrd="1" destOrd="0" parTransId="{4BC92E89-BBA5-4C5C-B117-95208E69B999}" sibTransId="{568BDC2B-0931-4F34-96DC-C61E7F710EA4}"/>
    <dgm:cxn modelId="{A979DF25-207A-43C3-93E8-7033CE110611}" srcId="{5835C543-1254-4BAD-95EE-BD08C172C8C6}" destId="{DFA7B3F6-630E-4606-A65F-580428F470BB}" srcOrd="0" destOrd="0" parTransId="{19363DC0-F742-4B5A-B18B-07119F756D79}" sibTransId="{3CDD64DB-D208-4DFB-B3AE-8D77218D87FD}"/>
    <dgm:cxn modelId="{A886464A-1A7F-49CA-BB02-CC5EC0024C30}" type="presOf" srcId="{5835C543-1254-4BAD-95EE-BD08C172C8C6}" destId="{82D5AC70-B43B-49A9-B2E2-A91412A8DB06}" srcOrd="0" destOrd="0" presId="urn:diagrams.loki3.com/VaryingWidthList"/>
    <dgm:cxn modelId="{523AFFE3-0859-482A-BFAF-658D9B9461B7}" type="presParOf" srcId="{82D5AC70-B43B-49A9-B2E2-A91412A8DB06}" destId="{57DC3FA6-5201-417D-8578-FDC7D2BFA96F}" srcOrd="0" destOrd="0" presId="urn:diagrams.loki3.com/VaryingWidthList"/>
    <dgm:cxn modelId="{98015B0E-930D-4F23-98C2-D71F2B0BE949}" type="presParOf" srcId="{82D5AC70-B43B-49A9-B2E2-A91412A8DB06}" destId="{B6E8BDC9-F2A2-4387-A4FF-C3C34B25385E}" srcOrd="1" destOrd="0" presId="urn:diagrams.loki3.com/VaryingWidthList"/>
    <dgm:cxn modelId="{71EDF844-28D5-4CC3-9C4D-528D1785720F}" type="presParOf" srcId="{82D5AC70-B43B-49A9-B2E2-A91412A8DB06}" destId="{BE0C82DA-4435-402D-9BC6-A314DC9206CE}" srcOrd="2" destOrd="0" presId="urn:diagrams.loki3.com/VaryingWidth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CF13391A-6F06-42B7-9AC7-A09DA9538F69}"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653971EB-C563-47EB-BAAD-5299440E395F}">
      <dgm:prSet/>
      <dgm:spPr/>
      <dgm:t>
        <a:bodyPr/>
        <a:lstStyle/>
        <a:p>
          <a:r>
            <a:rPr lang="en-US"/>
            <a:t>Reasonable Assurance</a:t>
          </a:r>
        </a:p>
      </dgm:t>
    </dgm:pt>
    <dgm:pt modelId="{6DAF5F7E-A8F7-47B0-8B8F-FA8DA8D1CAA3}" type="parTrans" cxnId="{ABDB4922-CA29-4D85-8E63-DAF1CCA36E42}">
      <dgm:prSet/>
      <dgm:spPr/>
      <dgm:t>
        <a:bodyPr/>
        <a:lstStyle/>
        <a:p>
          <a:endParaRPr lang="en-US"/>
        </a:p>
      </dgm:t>
    </dgm:pt>
    <dgm:pt modelId="{DFA72B5F-AE33-43AF-8879-40D90AC51EE4}" type="sibTrans" cxnId="{ABDB4922-CA29-4D85-8E63-DAF1CCA36E42}">
      <dgm:prSet/>
      <dgm:spPr/>
      <dgm:t>
        <a:bodyPr/>
        <a:lstStyle/>
        <a:p>
          <a:endParaRPr lang="en-US"/>
        </a:p>
      </dgm:t>
    </dgm:pt>
    <dgm:pt modelId="{5621C79C-6449-4CE8-B509-5F1266E88993}">
      <dgm:prSet/>
      <dgm:spPr/>
      <dgm:t>
        <a:bodyPr/>
        <a:lstStyle/>
        <a:p>
          <a:r>
            <a:rPr lang="en-US" dirty="0"/>
            <a:t>Certification of Turnover for past 3 years</a:t>
          </a:r>
        </a:p>
      </dgm:t>
    </dgm:pt>
    <dgm:pt modelId="{28EF613E-2623-4905-A66A-255B693B5679}" type="parTrans" cxnId="{8B62C2CC-A1F0-41B3-B6DD-C42D74351F6F}">
      <dgm:prSet/>
      <dgm:spPr/>
      <dgm:t>
        <a:bodyPr/>
        <a:lstStyle/>
        <a:p>
          <a:endParaRPr lang="en-US"/>
        </a:p>
      </dgm:t>
    </dgm:pt>
    <dgm:pt modelId="{623B7CED-B490-424B-92E1-7AC1B80A248F}" type="sibTrans" cxnId="{8B62C2CC-A1F0-41B3-B6DD-C42D74351F6F}">
      <dgm:prSet/>
      <dgm:spPr/>
      <dgm:t>
        <a:bodyPr/>
        <a:lstStyle/>
        <a:p>
          <a:endParaRPr lang="en-US"/>
        </a:p>
      </dgm:t>
    </dgm:pt>
    <dgm:pt modelId="{DAAD8C51-B6B2-491C-938F-40AC439C84C1}">
      <dgm:prSet/>
      <dgm:spPr/>
      <dgm:t>
        <a:bodyPr/>
        <a:lstStyle/>
        <a:p>
          <a:r>
            <a:rPr lang="en-US" dirty="0"/>
            <a:t>Certification of Net worth of the Company</a:t>
          </a:r>
        </a:p>
      </dgm:t>
    </dgm:pt>
    <dgm:pt modelId="{F21D94F6-3998-4A40-8D02-90FCC9232A10}" type="parTrans" cxnId="{8D4B8527-A3C8-4925-8D42-C05919B80FAA}">
      <dgm:prSet/>
      <dgm:spPr/>
      <dgm:t>
        <a:bodyPr/>
        <a:lstStyle/>
        <a:p>
          <a:endParaRPr lang="en-US"/>
        </a:p>
      </dgm:t>
    </dgm:pt>
    <dgm:pt modelId="{DBD8F20A-2BEB-4578-A8F4-C5ED321C74F2}" type="sibTrans" cxnId="{8D4B8527-A3C8-4925-8D42-C05919B80FAA}">
      <dgm:prSet/>
      <dgm:spPr/>
      <dgm:t>
        <a:bodyPr/>
        <a:lstStyle/>
        <a:p>
          <a:endParaRPr lang="en-US"/>
        </a:p>
      </dgm:t>
    </dgm:pt>
    <dgm:pt modelId="{EFEE532A-02F0-48B1-9A31-47B797990A4C}">
      <dgm:prSet/>
      <dgm:spPr/>
      <dgm:t>
        <a:bodyPr/>
        <a:lstStyle/>
        <a:p>
          <a:r>
            <a:rPr lang="en-US" dirty="0"/>
            <a:t>Certification on Derivative Exposure to be submitted to bank</a:t>
          </a:r>
        </a:p>
      </dgm:t>
    </dgm:pt>
    <dgm:pt modelId="{BA85E49F-0E87-4CC3-B160-109E86CB2F59}" type="parTrans" cxnId="{E47DFDC9-C0AE-42E7-97F9-0179F3198842}">
      <dgm:prSet/>
      <dgm:spPr/>
      <dgm:t>
        <a:bodyPr/>
        <a:lstStyle/>
        <a:p>
          <a:endParaRPr lang="en-US"/>
        </a:p>
      </dgm:t>
    </dgm:pt>
    <dgm:pt modelId="{27C12A95-451C-46D7-A832-C2CAB16BADA2}" type="sibTrans" cxnId="{E47DFDC9-C0AE-42E7-97F9-0179F3198842}">
      <dgm:prSet/>
      <dgm:spPr/>
      <dgm:t>
        <a:bodyPr/>
        <a:lstStyle/>
        <a:p>
          <a:endParaRPr lang="en-US"/>
        </a:p>
      </dgm:t>
    </dgm:pt>
    <dgm:pt modelId="{25AFE190-6E9B-423D-A182-2BD0F4B18CA3}">
      <dgm:prSet/>
      <dgm:spPr/>
      <dgm:t>
        <a:bodyPr/>
        <a:lstStyle/>
        <a:p>
          <a:r>
            <a:rPr lang="en-US" dirty="0"/>
            <a:t>Certificate on compliance with requirements of Buy Back</a:t>
          </a:r>
        </a:p>
      </dgm:t>
    </dgm:pt>
    <dgm:pt modelId="{45A62F20-40CE-4087-9C9C-F1F528ABDB08}" type="parTrans" cxnId="{9C7E60CC-76C1-486D-805E-C5662B8DF667}">
      <dgm:prSet/>
      <dgm:spPr/>
      <dgm:t>
        <a:bodyPr/>
        <a:lstStyle/>
        <a:p>
          <a:endParaRPr lang="en-US"/>
        </a:p>
      </dgm:t>
    </dgm:pt>
    <dgm:pt modelId="{549B4CB3-7FCD-4427-9C78-F07566D53984}" type="sibTrans" cxnId="{9C7E60CC-76C1-486D-805E-C5662B8DF667}">
      <dgm:prSet/>
      <dgm:spPr/>
      <dgm:t>
        <a:bodyPr/>
        <a:lstStyle/>
        <a:p>
          <a:endParaRPr lang="en-US"/>
        </a:p>
      </dgm:t>
    </dgm:pt>
    <dgm:pt modelId="{3D34CE9F-A2BC-48C9-BC05-C6797C4FA9EC}">
      <dgm:prSet/>
      <dgm:spPr/>
      <dgm:t>
        <a:bodyPr/>
        <a:lstStyle/>
        <a:p>
          <a:r>
            <a:rPr lang="en-US" dirty="0"/>
            <a:t>Annual Performance Report (APR) Certificate / Overseas Direct</a:t>
          </a:r>
        </a:p>
      </dgm:t>
    </dgm:pt>
    <dgm:pt modelId="{53FC6966-DED5-4E71-BCE4-A5EA25B6052A}" type="parTrans" cxnId="{C7A09E53-C7B2-4338-9C37-CD8C1BA771B7}">
      <dgm:prSet/>
      <dgm:spPr/>
      <dgm:t>
        <a:bodyPr/>
        <a:lstStyle/>
        <a:p>
          <a:endParaRPr lang="en-US"/>
        </a:p>
      </dgm:t>
    </dgm:pt>
    <dgm:pt modelId="{9CD4AB98-017F-44D7-A9F1-53FE54C70BE1}" type="sibTrans" cxnId="{C7A09E53-C7B2-4338-9C37-CD8C1BA771B7}">
      <dgm:prSet/>
      <dgm:spPr/>
      <dgm:t>
        <a:bodyPr/>
        <a:lstStyle/>
        <a:p>
          <a:endParaRPr lang="en-US"/>
        </a:p>
      </dgm:t>
    </dgm:pt>
    <dgm:pt modelId="{BC3B3ED7-E479-4247-B8C6-2FC52A666936}">
      <dgm:prSet/>
      <dgm:spPr/>
      <dgm:t>
        <a:bodyPr/>
        <a:lstStyle/>
        <a:p>
          <a:r>
            <a:rPr lang="en-US" dirty="0"/>
            <a:t>Investment (ODI) Certificate</a:t>
          </a:r>
        </a:p>
      </dgm:t>
    </dgm:pt>
    <dgm:pt modelId="{CD71333B-C264-49A5-BE03-37EA56F12CC0}" type="parTrans" cxnId="{05EF5EE5-B307-45AC-AEDB-56FBD399006A}">
      <dgm:prSet/>
      <dgm:spPr/>
      <dgm:t>
        <a:bodyPr/>
        <a:lstStyle/>
        <a:p>
          <a:endParaRPr lang="en-US"/>
        </a:p>
      </dgm:t>
    </dgm:pt>
    <dgm:pt modelId="{CA98044C-1B3D-495A-B829-5B03472000C6}" type="sibTrans" cxnId="{05EF5EE5-B307-45AC-AEDB-56FBD399006A}">
      <dgm:prSet/>
      <dgm:spPr/>
      <dgm:t>
        <a:bodyPr/>
        <a:lstStyle/>
        <a:p>
          <a:endParaRPr lang="en-US"/>
        </a:p>
      </dgm:t>
    </dgm:pt>
    <dgm:pt modelId="{058C3A9A-62F7-454A-A8CB-95533170EC16}">
      <dgm:prSet/>
      <dgm:spPr/>
      <dgm:t>
        <a:bodyPr/>
        <a:lstStyle/>
        <a:p>
          <a:r>
            <a:rPr lang="en-US" dirty="0"/>
            <a:t>Limited Assurance</a:t>
          </a:r>
        </a:p>
      </dgm:t>
    </dgm:pt>
    <dgm:pt modelId="{3D8C2DAB-7F08-407A-A318-B3124ACE99F6}" type="parTrans" cxnId="{E66F9868-9A5C-4084-B3AB-1D3C07C11EEA}">
      <dgm:prSet/>
      <dgm:spPr/>
      <dgm:t>
        <a:bodyPr/>
        <a:lstStyle/>
        <a:p>
          <a:endParaRPr lang="en-US"/>
        </a:p>
      </dgm:t>
    </dgm:pt>
    <dgm:pt modelId="{ADB9D765-BCBF-42B8-8BDF-8BFBD89ED621}" type="sibTrans" cxnId="{E66F9868-9A5C-4084-B3AB-1D3C07C11EEA}">
      <dgm:prSet/>
      <dgm:spPr/>
      <dgm:t>
        <a:bodyPr/>
        <a:lstStyle/>
        <a:p>
          <a:endParaRPr lang="en-US"/>
        </a:p>
      </dgm:t>
    </dgm:pt>
    <dgm:pt modelId="{AB4E08F5-0C46-450F-A354-E6A443E53024}">
      <dgm:prSet/>
      <dgm:spPr/>
      <dgm:t>
        <a:bodyPr/>
        <a:lstStyle/>
        <a:p>
          <a:r>
            <a:rPr lang="en-US" dirty="0"/>
            <a:t>Certification of details of prosecution against company or directors</a:t>
          </a:r>
        </a:p>
      </dgm:t>
    </dgm:pt>
    <dgm:pt modelId="{BCD71F81-BAC6-4A83-87C4-50C5F68CA03F}" type="parTrans" cxnId="{D6E7DBB3-9404-4BFB-A38C-AFD17B1FFEA0}">
      <dgm:prSet/>
      <dgm:spPr/>
      <dgm:t>
        <a:bodyPr/>
        <a:lstStyle/>
        <a:p>
          <a:endParaRPr lang="en-US"/>
        </a:p>
      </dgm:t>
    </dgm:pt>
    <dgm:pt modelId="{D69D6B43-AD4A-4BDF-A773-9FD107555D0F}" type="sibTrans" cxnId="{D6E7DBB3-9404-4BFB-A38C-AFD17B1FFEA0}">
      <dgm:prSet/>
      <dgm:spPr/>
      <dgm:t>
        <a:bodyPr/>
        <a:lstStyle/>
        <a:p>
          <a:endParaRPr lang="en-US"/>
        </a:p>
      </dgm:t>
    </dgm:pt>
    <dgm:pt modelId="{7F3D3B9A-AC4E-4E8A-B7C3-2B7FF5E58B98}">
      <dgm:prSet/>
      <dgm:spPr/>
      <dgm:t>
        <a:bodyPr/>
        <a:lstStyle/>
        <a:p>
          <a:r>
            <a:rPr lang="en-US" dirty="0"/>
            <a:t>Transactions entered in earlier years for which sufficient evidences are not available</a:t>
          </a:r>
        </a:p>
      </dgm:t>
    </dgm:pt>
    <dgm:pt modelId="{56E636B2-ED11-40FB-A362-F434B4776B19}" type="parTrans" cxnId="{F944122F-A063-486F-B812-1E47EF5B62F6}">
      <dgm:prSet/>
      <dgm:spPr/>
      <dgm:t>
        <a:bodyPr/>
        <a:lstStyle/>
        <a:p>
          <a:endParaRPr lang="en-US"/>
        </a:p>
      </dgm:t>
    </dgm:pt>
    <dgm:pt modelId="{D92FFD20-7A93-47D7-8C9A-C9B55BF03C10}" type="sibTrans" cxnId="{F944122F-A063-486F-B812-1E47EF5B62F6}">
      <dgm:prSet/>
      <dgm:spPr/>
      <dgm:t>
        <a:bodyPr/>
        <a:lstStyle/>
        <a:p>
          <a:endParaRPr lang="en-US"/>
        </a:p>
      </dgm:t>
    </dgm:pt>
    <dgm:pt modelId="{41F9DF42-519C-4972-AD79-7B78E8688328}" type="pres">
      <dgm:prSet presAssocID="{CF13391A-6F06-42B7-9AC7-A09DA9538F69}" presName="linear" presStyleCnt="0">
        <dgm:presLayoutVars>
          <dgm:animLvl val="lvl"/>
          <dgm:resizeHandles val="exact"/>
        </dgm:presLayoutVars>
      </dgm:prSet>
      <dgm:spPr/>
      <dgm:t>
        <a:bodyPr/>
        <a:lstStyle/>
        <a:p>
          <a:endParaRPr lang="en-GB"/>
        </a:p>
      </dgm:t>
    </dgm:pt>
    <dgm:pt modelId="{745BE723-0145-4EFD-B631-A5EBAB183A24}" type="pres">
      <dgm:prSet presAssocID="{653971EB-C563-47EB-BAAD-5299440E395F}" presName="parentText" presStyleLbl="node1" presStyleIdx="0" presStyleCnt="2">
        <dgm:presLayoutVars>
          <dgm:chMax val="0"/>
          <dgm:bulletEnabled val="1"/>
        </dgm:presLayoutVars>
      </dgm:prSet>
      <dgm:spPr/>
      <dgm:t>
        <a:bodyPr/>
        <a:lstStyle/>
        <a:p>
          <a:endParaRPr lang="en-GB"/>
        </a:p>
      </dgm:t>
    </dgm:pt>
    <dgm:pt modelId="{7820F538-0CF8-47F4-AA6B-1E758C73D2FD}" type="pres">
      <dgm:prSet presAssocID="{653971EB-C563-47EB-BAAD-5299440E395F}" presName="childText" presStyleLbl="revTx" presStyleIdx="0" presStyleCnt="2">
        <dgm:presLayoutVars>
          <dgm:bulletEnabled val="1"/>
        </dgm:presLayoutVars>
      </dgm:prSet>
      <dgm:spPr/>
      <dgm:t>
        <a:bodyPr/>
        <a:lstStyle/>
        <a:p>
          <a:endParaRPr lang="en-GB"/>
        </a:p>
      </dgm:t>
    </dgm:pt>
    <dgm:pt modelId="{DDD9B2FD-D8C2-4B2E-AD99-C94D577069BE}" type="pres">
      <dgm:prSet presAssocID="{058C3A9A-62F7-454A-A8CB-95533170EC16}" presName="parentText" presStyleLbl="node1" presStyleIdx="1" presStyleCnt="2">
        <dgm:presLayoutVars>
          <dgm:chMax val="0"/>
          <dgm:bulletEnabled val="1"/>
        </dgm:presLayoutVars>
      </dgm:prSet>
      <dgm:spPr/>
      <dgm:t>
        <a:bodyPr/>
        <a:lstStyle/>
        <a:p>
          <a:endParaRPr lang="en-GB"/>
        </a:p>
      </dgm:t>
    </dgm:pt>
    <dgm:pt modelId="{921CFDAF-7944-4843-9119-D9B83E3FF54A}" type="pres">
      <dgm:prSet presAssocID="{058C3A9A-62F7-454A-A8CB-95533170EC16}" presName="childText" presStyleLbl="revTx" presStyleIdx="1" presStyleCnt="2">
        <dgm:presLayoutVars>
          <dgm:bulletEnabled val="1"/>
        </dgm:presLayoutVars>
      </dgm:prSet>
      <dgm:spPr/>
      <dgm:t>
        <a:bodyPr/>
        <a:lstStyle/>
        <a:p>
          <a:endParaRPr lang="en-GB"/>
        </a:p>
      </dgm:t>
    </dgm:pt>
  </dgm:ptLst>
  <dgm:cxnLst>
    <dgm:cxn modelId="{901F26F6-BBFC-4E90-B27C-0A9700398F62}" type="presOf" srcId="{BC3B3ED7-E479-4247-B8C6-2FC52A666936}" destId="{7820F538-0CF8-47F4-AA6B-1E758C73D2FD}" srcOrd="0" destOrd="5" presId="urn:microsoft.com/office/officeart/2005/8/layout/vList2"/>
    <dgm:cxn modelId="{E47DFDC9-C0AE-42E7-97F9-0179F3198842}" srcId="{653971EB-C563-47EB-BAAD-5299440E395F}" destId="{EFEE532A-02F0-48B1-9A31-47B797990A4C}" srcOrd="2" destOrd="0" parTransId="{BA85E49F-0E87-4CC3-B160-109E86CB2F59}" sibTransId="{27C12A95-451C-46D7-A832-C2CAB16BADA2}"/>
    <dgm:cxn modelId="{1C46ABF9-79E3-44B9-AAB4-C34ED1FCDF86}" type="presOf" srcId="{EFEE532A-02F0-48B1-9A31-47B797990A4C}" destId="{7820F538-0CF8-47F4-AA6B-1E758C73D2FD}" srcOrd="0" destOrd="2" presId="urn:microsoft.com/office/officeart/2005/8/layout/vList2"/>
    <dgm:cxn modelId="{F3945C7C-928E-4EC6-A40A-854DF049E1E7}" type="presOf" srcId="{7F3D3B9A-AC4E-4E8A-B7C3-2B7FF5E58B98}" destId="{921CFDAF-7944-4843-9119-D9B83E3FF54A}" srcOrd="0" destOrd="1" presId="urn:microsoft.com/office/officeart/2005/8/layout/vList2"/>
    <dgm:cxn modelId="{05EF5EE5-B307-45AC-AEDB-56FBD399006A}" srcId="{653971EB-C563-47EB-BAAD-5299440E395F}" destId="{BC3B3ED7-E479-4247-B8C6-2FC52A666936}" srcOrd="5" destOrd="0" parTransId="{CD71333B-C264-49A5-BE03-37EA56F12CC0}" sibTransId="{CA98044C-1B3D-495A-B829-5B03472000C6}"/>
    <dgm:cxn modelId="{F944122F-A063-486F-B812-1E47EF5B62F6}" srcId="{058C3A9A-62F7-454A-A8CB-95533170EC16}" destId="{7F3D3B9A-AC4E-4E8A-B7C3-2B7FF5E58B98}" srcOrd="1" destOrd="0" parTransId="{56E636B2-ED11-40FB-A362-F434B4776B19}" sibTransId="{D92FFD20-7A93-47D7-8C9A-C9B55BF03C10}"/>
    <dgm:cxn modelId="{DB65CE39-25A3-40BE-B16D-7A8A210C91E4}" type="presOf" srcId="{25AFE190-6E9B-423D-A182-2BD0F4B18CA3}" destId="{7820F538-0CF8-47F4-AA6B-1E758C73D2FD}" srcOrd="0" destOrd="3" presId="urn:microsoft.com/office/officeart/2005/8/layout/vList2"/>
    <dgm:cxn modelId="{C7A09E53-C7B2-4338-9C37-CD8C1BA771B7}" srcId="{653971EB-C563-47EB-BAAD-5299440E395F}" destId="{3D34CE9F-A2BC-48C9-BC05-C6797C4FA9EC}" srcOrd="4" destOrd="0" parTransId="{53FC6966-DED5-4E71-BCE4-A5EA25B6052A}" sibTransId="{9CD4AB98-017F-44D7-A9F1-53FE54C70BE1}"/>
    <dgm:cxn modelId="{69B2894D-190F-4743-8BBF-839604E3D077}" type="presOf" srcId="{AB4E08F5-0C46-450F-A354-E6A443E53024}" destId="{921CFDAF-7944-4843-9119-D9B83E3FF54A}" srcOrd="0" destOrd="0" presId="urn:microsoft.com/office/officeart/2005/8/layout/vList2"/>
    <dgm:cxn modelId="{8D4B8527-A3C8-4925-8D42-C05919B80FAA}" srcId="{653971EB-C563-47EB-BAAD-5299440E395F}" destId="{DAAD8C51-B6B2-491C-938F-40AC439C84C1}" srcOrd="1" destOrd="0" parTransId="{F21D94F6-3998-4A40-8D02-90FCC9232A10}" sibTransId="{DBD8F20A-2BEB-4578-A8F4-C5ED321C74F2}"/>
    <dgm:cxn modelId="{3BE367B1-DB49-4978-982B-E99ED1A6525E}" type="presOf" srcId="{653971EB-C563-47EB-BAAD-5299440E395F}" destId="{745BE723-0145-4EFD-B631-A5EBAB183A24}" srcOrd="0" destOrd="0" presId="urn:microsoft.com/office/officeart/2005/8/layout/vList2"/>
    <dgm:cxn modelId="{4352B5CC-0FE9-49A0-A335-5577760DD638}" type="presOf" srcId="{CF13391A-6F06-42B7-9AC7-A09DA9538F69}" destId="{41F9DF42-519C-4972-AD79-7B78E8688328}" srcOrd="0" destOrd="0" presId="urn:microsoft.com/office/officeart/2005/8/layout/vList2"/>
    <dgm:cxn modelId="{1702D3C0-DDB8-4A11-A4C3-925E112E9125}" type="presOf" srcId="{3D34CE9F-A2BC-48C9-BC05-C6797C4FA9EC}" destId="{7820F538-0CF8-47F4-AA6B-1E758C73D2FD}" srcOrd="0" destOrd="4" presId="urn:microsoft.com/office/officeart/2005/8/layout/vList2"/>
    <dgm:cxn modelId="{A5B5B551-C3DF-4DFB-93FB-21B7717C878F}" type="presOf" srcId="{5621C79C-6449-4CE8-B509-5F1266E88993}" destId="{7820F538-0CF8-47F4-AA6B-1E758C73D2FD}" srcOrd="0" destOrd="0" presId="urn:microsoft.com/office/officeart/2005/8/layout/vList2"/>
    <dgm:cxn modelId="{D6E7DBB3-9404-4BFB-A38C-AFD17B1FFEA0}" srcId="{058C3A9A-62F7-454A-A8CB-95533170EC16}" destId="{AB4E08F5-0C46-450F-A354-E6A443E53024}" srcOrd="0" destOrd="0" parTransId="{BCD71F81-BAC6-4A83-87C4-50C5F68CA03F}" sibTransId="{D69D6B43-AD4A-4BDF-A773-9FD107555D0F}"/>
    <dgm:cxn modelId="{51CBF08A-5DDC-4577-B150-A90AB68D7E04}" type="presOf" srcId="{DAAD8C51-B6B2-491C-938F-40AC439C84C1}" destId="{7820F538-0CF8-47F4-AA6B-1E758C73D2FD}" srcOrd="0" destOrd="1" presId="urn:microsoft.com/office/officeart/2005/8/layout/vList2"/>
    <dgm:cxn modelId="{E66F9868-9A5C-4084-B3AB-1D3C07C11EEA}" srcId="{CF13391A-6F06-42B7-9AC7-A09DA9538F69}" destId="{058C3A9A-62F7-454A-A8CB-95533170EC16}" srcOrd="1" destOrd="0" parTransId="{3D8C2DAB-7F08-407A-A318-B3124ACE99F6}" sibTransId="{ADB9D765-BCBF-42B8-8BDF-8BFBD89ED621}"/>
    <dgm:cxn modelId="{ABDB4922-CA29-4D85-8E63-DAF1CCA36E42}" srcId="{CF13391A-6F06-42B7-9AC7-A09DA9538F69}" destId="{653971EB-C563-47EB-BAAD-5299440E395F}" srcOrd="0" destOrd="0" parTransId="{6DAF5F7E-A8F7-47B0-8B8F-FA8DA8D1CAA3}" sibTransId="{DFA72B5F-AE33-43AF-8879-40D90AC51EE4}"/>
    <dgm:cxn modelId="{9C7E60CC-76C1-486D-805E-C5662B8DF667}" srcId="{653971EB-C563-47EB-BAAD-5299440E395F}" destId="{25AFE190-6E9B-423D-A182-2BD0F4B18CA3}" srcOrd="3" destOrd="0" parTransId="{45A62F20-40CE-4087-9C9C-F1F528ABDB08}" sibTransId="{549B4CB3-7FCD-4427-9C78-F07566D53984}"/>
    <dgm:cxn modelId="{74390A4A-573C-4516-8DC4-72F60E69128A}" type="presOf" srcId="{058C3A9A-62F7-454A-A8CB-95533170EC16}" destId="{DDD9B2FD-D8C2-4B2E-AD99-C94D577069BE}" srcOrd="0" destOrd="0" presId="urn:microsoft.com/office/officeart/2005/8/layout/vList2"/>
    <dgm:cxn modelId="{8B62C2CC-A1F0-41B3-B6DD-C42D74351F6F}" srcId="{653971EB-C563-47EB-BAAD-5299440E395F}" destId="{5621C79C-6449-4CE8-B509-5F1266E88993}" srcOrd="0" destOrd="0" parTransId="{28EF613E-2623-4905-A66A-255B693B5679}" sibTransId="{623B7CED-B490-424B-92E1-7AC1B80A248F}"/>
    <dgm:cxn modelId="{971BF8B6-D4D3-4469-8A88-6784A21A2532}" type="presParOf" srcId="{41F9DF42-519C-4972-AD79-7B78E8688328}" destId="{745BE723-0145-4EFD-B631-A5EBAB183A24}" srcOrd="0" destOrd="0" presId="urn:microsoft.com/office/officeart/2005/8/layout/vList2"/>
    <dgm:cxn modelId="{B9CFEA6A-785D-43A2-BDC2-F9471063D73F}" type="presParOf" srcId="{41F9DF42-519C-4972-AD79-7B78E8688328}" destId="{7820F538-0CF8-47F4-AA6B-1E758C73D2FD}" srcOrd="1" destOrd="0" presId="urn:microsoft.com/office/officeart/2005/8/layout/vList2"/>
    <dgm:cxn modelId="{1EA8B2C8-F383-47DC-9BC2-FE51D9D8D29F}" type="presParOf" srcId="{41F9DF42-519C-4972-AD79-7B78E8688328}" destId="{DDD9B2FD-D8C2-4B2E-AD99-C94D577069BE}" srcOrd="2" destOrd="0" presId="urn:microsoft.com/office/officeart/2005/8/layout/vList2"/>
    <dgm:cxn modelId="{15928CA4-A201-49ED-B4E0-5C7FB1239FFD}" type="presParOf" srcId="{41F9DF42-519C-4972-AD79-7B78E8688328}" destId="{921CFDAF-7944-4843-9119-D9B83E3FF54A}" srcOrd="3"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16909806-D6A1-4AF3-8339-E3913F78688C}" type="doc">
      <dgm:prSet loTypeId="urn:microsoft.com/office/officeart/2005/8/layout/vList6" loCatId="list" qsTypeId="urn:microsoft.com/office/officeart/2005/8/quickstyle/simple1" qsCatId="simple" csTypeId="urn:microsoft.com/office/officeart/2005/8/colors/accent1_2" csCatId="accent1"/>
      <dgm:spPr/>
      <dgm:t>
        <a:bodyPr/>
        <a:lstStyle/>
        <a:p>
          <a:endParaRPr lang="en-US"/>
        </a:p>
      </dgm:t>
    </dgm:pt>
    <dgm:pt modelId="{36336C8B-93D7-44AE-AA89-21FF53236F83}">
      <dgm:prSet/>
      <dgm:spPr/>
      <dgm:t>
        <a:bodyPr/>
        <a:lstStyle/>
        <a:p>
          <a:r>
            <a:rPr lang="en-US" dirty="0"/>
            <a:t>SRS 4400</a:t>
          </a:r>
        </a:p>
      </dgm:t>
    </dgm:pt>
    <dgm:pt modelId="{77C988ED-DF32-473A-AE1D-69974AAE883D}" type="parTrans" cxnId="{2BDE5ABC-C0BE-4A1B-9423-4AAA3217CFFA}">
      <dgm:prSet/>
      <dgm:spPr/>
      <dgm:t>
        <a:bodyPr/>
        <a:lstStyle/>
        <a:p>
          <a:endParaRPr lang="en-US"/>
        </a:p>
      </dgm:t>
    </dgm:pt>
    <dgm:pt modelId="{0FFFB75B-E387-4C81-8EDA-A34940C6DD87}" type="sibTrans" cxnId="{2BDE5ABC-C0BE-4A1B-9423-4AAA3217CFFA}">
      <dgm:prSet/>
      <dgm:spPr/>
      <dgm:t>
        <a:bodyPr/>
        <a:lstStyle/>
        <a:p>
          <a:endParaRPr lang="en-US"/>
        </a:p>
      </dgm:t>
    </dgm:pt>
    <dgm:pt modelId="{F6164010-CEEE-4FBF-AA37-2FDDE8C3A2F8}">
      <dgm:prSet/>
      <dgm:spPr/>
      <dgm:t>
        <a:bodyPr/>
        <a:lstStyle/>
        <a:p>
          <a:r>
            <a:rPr lang="en-US" dirty="0"/>
            <a:t>Engagement to perform </a:t>
          </a:r>
          <a:r>
            <a:rPr lang="en-US" b="1" u="sng" dirty="0"/>
            <a:t>agreed upon procedures </a:t>
          </a:r>
          <a:r>
            <a:rPr lang="en-US" dirty="0"/>
            <a:t>regarding financial information </a:t>
          </a:r>
        </a:p>
      </dgm:t>
    </dgm:pt>
    <dgm:pt modelId="{3561C72C-7769-4CEF-8E2B-B6A25CECB96D}" type="parTrans" cxnId="{A56AF8B1-E181-4E1B-B92F-E8BA9A763A5D}">
      <dgm:prSet/>
      <dgm:spPr/>
      <dgm:t>
        <a:bodyPr/>
        <a:lstStyle/>
        <a:p>
          <a:endParaRPr lang="en-US"/>
        </a:p>
      </dgm:t>
    </dgm:pt>
    <dgm:pt modelId="{81FBC0DA-7873-4602-9CFA-07393729E2B4}" type="sibTrans" cxnId="{A56AF8B1-E181-4E1B-B92F-E8BA9A763A5D}">
      <dgm:prSet/>
      <dgm:spPr/>
      <dgm:t>
        <a:bodyPr/>
        <a:lstStyle/>
        <a:p>
          <a:endParaRPr lang="en-US"/>
        </a:p>
      </dgm:t>
    </dgm:pt>
    <dgm:pt modelId="{9FFA64FA-16A4-4EFC-8445-2C0C339A53BE}">
      <dgm:prSet/>
      <dgm:spPr/>
      <dgm:t>
        <a:bodyPr/>
        <a:lstStyle/>
        <a:p>
          <a:r>
            <a:rPr lang="en-US"/>
            <a:t>SRS 4410 (Revised)</a:t>
          </a:r>
        </a:p>
      </dgm:t>
    </dgm:pt>
    <dgm:pt modelId="{43809F41-E8A2-40DA-96E1-9FA294794EEF}" type="parTrans" cxnId="{08323897-19F8-4EDD-8F5A-75034101F0A7}">
      <dgm:prSet/>
      <dgm:spPr/>
      <dgm:t>
        <a:bodyPr/>
        <a:lstStyle/>
        <a:p>
          <a:endParaRPr lang="en-US"/>
        </a:p>
      </dgm:t>
    </dgm:pt>
    <dgm:pt modelId="{9C00B8D0-5D5B-4325-8312-20439D2ED800}" type="sibTrans" cxnId="{08323897-19F8-4EDD-8F5A-75034101F0A7}">
      <dgm:prSet/>
      <dgm:spPr/>
      <dgm:t>
        <a:bodyPr/>
        <a:lstStyle/>
        <a:p>
          <a:endParaRPr lang="en-US"/>
        </a:p>
      </dgm:t>
    </dgm:pt>
    <dgm:pt modelId="{25BD3409-E2DE-4A67-BC25-7476D1F8B73A}">
      <dgm:prSet/>
      <dgm:spPr/>
      <dgm:t>
        <a:bodyPr/>
        <a:lstStyle/>
        <a:p>
          <a:r>
            <a:rPr lang="en-US"/>
            <a:t>Compilation engagement</a:t>
          </a:r>
        </a:p>
      </dgm:t>
    </dgm:pt>
    <dgm:pt modelId="{15D266E6-3860-49C1-90AA-A315B17DD2BF}" type="parTrans" cxnId="{56A2A46F-00A9-454D-BB15-341BD264BE48}">
      <dgm:prSet/>
      <dgm:spPr/>
      <dgm:t>
        <a:bodyPr/>
        <a:lstStyle/>
        <a:p>
          <a:endParaRPr lang="en-US"/>
        </a:p>
      </dgm:t>
    </dgm:pt>
    <dgm:pt modelId="{37499485-3762-4F55-B6C9-E54F6D8796AD}" type="sibTrans" cxnId="{56A2A46F-00A9-454D-BB15-341BD264BE48}">
      <dgm:prSet/>
      <dgm:spPr/>
      <dgm:t>
        <a:bodyPr/>
        <a:lstStyle/>
        <a:p>
          <a:endParaRPr lang="en-US"/>
        </a:p>
      </dgm:t>
    </dgm:pt>
    <dgm:pt modelId="{87900AC4-69FC-426A-9D3E-4E8BD6D4D4F5}" type="pres">
      <dgm:prSet presAssocID="{16909806-D6A1-4AF3-8339-E3913F78688C}" presName="Name0" presStyleCnt="0">
        <dgm:presLayoutVars>
          <dgm:dir/>
          <dgm:animLvl val="lvl"/>
          <dgm:resizeHandles/>
        </dgm:presLayoutVars>
      </dgm:prSet>
      <dgm:spPr/>
      <dgm:t>
        <a:bodyPr/>
        <a:lstStyle/>
        <a:p>
          <a:endParaRPr lang="en-GB"/>
        </a:p>
      </dgm:t>
    </dgm:pt>
    <dgm:pt modelId="{C50AF63F-E207-4F47-B006-13A5E61A9740}" type="pres">
      <dgm:prSet presAssocID="{36336C8B-93D7-44AE-AA89-21FF53236F83}" presName="linNode" presStyleCnt="0"/>
      <dgm:spPr/>
    </dgm:pt>
    <dgm:pt modelId="{04335107-09BB-4CEF-B0A1-7088D43E368E}" type="pres">
      <dgm:prSet presAssocID="{36336C8B-93D7-44AE-AA89-21FF53236F83}" presName="parentShp" presStyleLbl="node1" presStyleIdx="0" presStyleCnt="2">
        <dgm:presLayoutVars>
          <dgm:bulletEnabled val="1"/>
        </dgm:presLayoutVars>
      </dgm:prSet>
      <dgm:spPr/>
      <dgm:t>
        <a:bodyPr/>
        <a:lstStyle/>
        <a:p>
          <a:endParaRPr lang="en-GB"/>
        </a:p>
      </dgm:t>
    </dgm:pt>
    <dgm:pt modelId="{BC4212C3-D90D-45CA-9CEE-AEBCBEADBE9D}" type="pres">
      <dgm:prSet presAssocID="{36336C8B-93D7-44AE-AA89-21FF53236F83}" presName="childShp" presStyleLbl="bgAccFollowNode1" presStyleIdx="0" presStyleCnt="2">
        <dgm:presLayoutVars>
          <dgm:bulletEnabled val="1"/>
        </dgm:presLayoutVars>
      </dgm:prSet>
      <dgm:spPr/>
      <dgm:t>
        <a:bodyPr/>
        <a:lstStyle/>
        <a:p>
          <a:endParaRPr lang="en-GB"/>
        </a:p>
      </dgm:t>
    </dgm:pt>
    <dgm:pt modelId="{983F5052-1DEF-4E86-83C4-A43B32AA7A4C}" type="pres">
      <dgm:prSet presAssocID="{0FFFB75B-E387-4C81-8EDA-A34940C6DD87}" presName="spacing" presStyleCnt="0"/>
      <dgm:spPr/>
    </dgm:pt>
    <dgm:pt modelId="{118B616A-686D-4027-A1EC-6803C4874D6B}" type="pres">
      <dgm:prSet presAssocID="{9FFA64FA-16A4-4EFC-8445-2C0C339A53BE}" presName="linNode" presStyleCnt="0"/>
      <dgm:spPr/>
    </dgm:pt>
    <dgm:pt modelId="{93372DE9-EEC6-45F3-9D22-0CA6B283B34B}" type="pres">
      <dgm:prSet presAssocID="{9FFA64FA-16A4-4EFC-8445-2C0C339A53BE}" presName="parentShp" presStyleLbl="node1" presStyleIdx="1" presStyleCnt="2">
        <dgm:presLayoutVars>
          <dgm:bulletEnabled val="1"/>
        </dgm:presLayoutVars>
      </dgm:prSet>
      <dgm:spPr/>
      <dgm:t>
        <a:bodyPr/>
        <a:lstStyle/>
        <a:p>
          <a:endParaRPr lang="en-GB"/>
        </a:p>
      </dgm:t>
    </dgm:pt>
    <dgm:pt modelId="{3AE45C69-6048-47AD-9AC6-D226F8F7DFCB}" type="pres">
      <dgm:prSet presAssocID="{9FFA64FA-16A4-4EFC-8445-2C0C339A53BE}" presName="childShp" presStyleLbl="bgAccFollowNode1" presStyleIdx="1" presStyleCnt="2">
        <dgm:presLayoutVars>
          <dgm:bulletEnabled val="1"/>
        </dgm:presLayoutVars>
      </dgm:prSet>
      <dgm:spPr/>
      <dgm:t>
        <a:bodyPr/>
        <a:lstStyle/>
        <a:p>
          <a:endParaRPr lang="en-GB"/>
        </a:p>
      </dgm:t>
    </dgm:pt>
  </dgm:ptLst>
  <dgm:cxnLst>
    <dgm:cxn modelId="{2BDE5ABC-C0BE-4A1B-9423-4AAA3217CFFA}" srcId="{16909806-D6A1-4AF3-8339-E3913F78688C}" destId="{36336C8B-93D7-44AE-AA89-21FF53236F83}" srcOrd="0" destOrd="0" parTransId="{77C988ED-DF32-473A-AE1D-69974AAE883D}" sibTransId="{0FFFB75B-E387-4C81-8EDA-A34940C6DD87}"/>
    <dgm:cxn modelId="{32CAABAC-3700-416C-BC95-FB5909C42E64}" type="presOf" srcId="{F6164010-CEEE-4FBF-AA37-2FDDE8C3A2F8}" destId="{BC4212C3-D90D-45CA-9CEE-AEBCBEADBE9D}" srcOrd="0" destOrd="0" presId="urn:microsoft.com/office/officeart/2005/8/layout/vList6"/>
    <dgm:cxn modelId="{08323897-19F8-4EDD-8F5A-75034101F0A7}" srcId="{16909806-D6A1-4AF3-8339-E3913F78688C}" destId="{9FFA64FA-16A4-4EFC-8445-2C0C339A53BE}" srcOrd="1" destOrd="0" parTransId="{43809F41-E8A2-40DA-96E1-9FA294794EEF}" sibTransId="{9C00B8D0-5D5B-4325-8312-20439D2ED800}"/>
    <dgm:cxn modelId="{09F8A794-A714-4698-8E21-108DBAD6D683}" type="presOf" srcId="{16909806-D6A1-4AF3-8339-E3913F78688C}" destId="{87900AC4-69FC-426A-9D3E-4E8BD6D4D4F5}" srcOrd="0" destOrd="0" presId="urn:microsoft.com/office/officeart/2005/8/layout/vList6"/>
    <dgm:cxn modelId="{A56AF8B1-E181-4E1B-B92F-E8BA9A763A5D}" srcId="{36336C8B-93D7-44AE-AA89-21FF53236F83}" destId="{F6164010-CEEE-4FBF-AA37-2FDDE8C3A2F8}" srcOrd="0" destOrd="0" parTransId="{3561C72C-7769-4CEF-8E2B-B6A25CECB96D}" sibTransId="{81FBC0DA-7873-4602-9CFA-07393729E2B4}"/>
    <dgm:cxn modelId="{56A2A46F-00A9-454D-BB15-341BD264BE48}" srcId="{9FFA64FA-16A4-4EFC-8445-2C0C339A53BE}" destId="{25BD3409-E2DE-4A67-BC25-7476D1F8B73A}" srcOrd="0" destOrd="0" parTransId="{15D266E6-3860-49C1-90AA-A315B17DD2BF}" sibTransId="{37499485-3762-4F55-B6C9-E54F6D8796AD}"/>
    <dgm:cxn modelId="{7FADF86B-FA59-4EA6-94AC-C5735FBB8448}" type="presOf" srcId="{36336C8B-93D7-44AE-AA89-21FF53236F83}" destId="{04335107-09BB-4CEF-B0A1-7088D43E368E}" srcOrd="0" destOrd="0" presId="urn:microsoft.com/office/officeart/2005/8/layout/vList6"/>
    <dgm:cxn modelId="{A131088D-BB3C-4FE2-BD85-4C0384EA71EA}" type="presOf" srcId="{9FFA64FA-16A4-4EFC-8445-2C0C339A53BE}" destId="{93372DE9-EEC6-45F3-9D22-0CA6B283B34B}" srcOrd="0" destOrd="0" presId="urn:microsoft.com/office/officeart/2005/8/layout/vList6"/>
    <dgm:cxn modelId="{C4933C45-E0BD-441F-839C-DA51995BDCE1}" type="presOf" srcId="{25BD3409-E2DE-4A67-BC25-7476D1F8B73A}" destId="{3AE45C69-6048-47AD-9AC6-D226F8F7DFCB}" srcOrd="0" destOrd="0" presId="urn:microsoft.com/office/officeart/2005/8/layout/vList6"/>
    <dgm:cxn modelId="{407A2E86-563B-4D89-A6BB-6EF01927E64E}" type="presParOf" srcId="{87900AC4-69FC-426A-9D3E-4E8BD6D4D4F5}" destId="{C50AF63F-E207-4F47-B006-13A5E61A9740}" srcOrd="0" destOrd="0" presId="urn:microsoft.com/office/officeart/2005/8/layout/vList6"/>
    <dgm:cxn modelId="{1E01202B-9244-4866-910E-1756DC4A3F91}" type="presParOf" srcId="{C50AF63F-E207-4F47-B006-13A5E61A9740}" destId="{04335107-09BB-4CEF-B0A1-7088D43E368E}" srcOrd="0" destOrd="0" presId="urn:microsoft.com/office/officeart/2005/8/layout/vList6"/>
    <dgm:cxn modelId="{68F0FAB4-4AE6-4F0D-B34C-E32D67E5DD2D}" type="presParOf" srcId="{C50AF63F-E207-4F47-B006-13A5E61A9740}" destId="{BC4212C3-D90D-45CA-9CEE-AEBCBEADBE9D}" srcOrd="1" destOrd="0" presId="urn:microsoft.com/office/officeart/2005/8/layout/vList6"/>
    <dgm:cxn modelId="{F1BEBEB2-1F06-4886-B4C7-FF417927A9DD}" type="presParOf" srcId="{87900AC4-69FC-426A-9D3E-4E8BD6D4D4F5}" destId="{983F5052-1DEF-4E86-83C4-A43B32AA7A4C}" srcOrd="1" destOrd="0" presId="urn:microsoft.com/office/officeart/2005/8/layout/vList6"/>
    <dgm:cxn modelId="{AD79072C-1DEC-45D1-B976-9BB70F58FED9}" type="presParOf" srcId="{87900AC4-69FC-426A-9D3E-4E8BD6D4D4F5}" destId="{118B616A-686D-4027-A1EC-6803C4874D6B}" srcOrd="2" destOrd="0" presId="urn:microsoft.com/office/officeart/2005/8/layout/vList6"/>
    <dgm:cxn modelId="{E804F8C0-7B62-4E48-9D0C-99977F183DE4}" type="presParOf" srcId="{118B616A-686D-4027-A1EC-6803C4874D6B}" destId="{93372DE9-EEC6-45F3-9D22-0CA6B283B34B}" srcOrd="0" destOrd="0" presId="urn:microsoft.com/office/officeart/2005/8/layout/vList6"/>
    <dgm:cxn modelId="{E645C941-73A9-49B9-B55E-F90AF5778A67}" type="presParOf" srcId="{118B616A-686D-4027-A1EC-6803C4874D6B}" destId="{3AE45C69-6048-47AD-9AC6-D226F8F7DFCB}" srcOrd="1" destOrd="0" presId="urn:microsoft.com/office/officeart/2005/8/layout/vList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A46A35F5-9BF7-485B-87AE-35667A55EF6F}"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AFE51542-8EA3-4596-9CAC-C5B7997C1053}">
      <dgm:prSet/>
      <dgm:spPr/>
      <dgm:t>
        <a:bodyPr/>
        <a:lstStyle/>
        <a:p>
          <a:r>
            <a:rPr lang="en-US"/>
            <a:t>Compilation engagement</a:t>
          </a:r>
        </a:p>
      </dgm:t>
    </dgm:pt>
    <dgm:pt modelId="{43738907-D930-48E4-B2F6-91BDCC28C540}" type="parTrans" cxnId="{E5BCFFB3-8A63-42E9-BE38-6B4A372FF6FE}">
      <dgm:prSet/>
      <dgm:spPr/>
      <dgm:t>
        <a:bodyPr/>
        <a:lstStyle/>
        <a:p>
          <a:endParaRPr lang="en-US"/>
        </a:p>
      </dgm:t>
    </dgm:pt>
    <dgm:pt modelId="{2D98F4C2-1178-47E8-A4B8-BAE65519E14D}" type="sibTrans" cxnId="{E5BCFFB3-8A63-42E9-BE38-6B4A372FF6FE}">
      <dgm:prSet/>
      <dgm:spPr/>
      <dgm:t>
        <a:bodyPr/>
        <a:lstStyle/>
        <a:p>
          <a:endParaRPr lang="en-US"/>
        </a:p>
      </dgm:t>
    </dgm:pt>
    <dgm:pt modelId="{C7ADA57C-4BFF-4F5E-8DDF-3179A78FC212}">
      <dgm:prSet/>
      <dgm:spPr/>
      <dgm:t>
        <a:bodyPr/>
        <a:lstStyle/>
        <a:p>
          <a:r>
            <a:rPr lang="en-US"/>
            <a:t>Statutory audit cannot compile so attestation by other CA</a:t>
          </a:r>
        </a:p>
      </dgm:t>
    </dgm:pt>
    <dgm:pt modelId="{20169906-8970-4F63-8891-76BD488DD491}" type="parTrans" cxnId="{136E4076-6C82-4D88-A9DB-57EDE8D2A031}">
      <dgm:prSet/>
      <dgm:spPr/>
      <dgm:t>
        <a:bodyPr/>
        <a:lstStyle/>
        <a:p>
          <a:endParaRPr lang="en-US"/>
        </a:p>
      </dgm:t>
    </dgm:pt>
    <dgm:pt modelId="{71156A2B-2549-448F-AE2B-53D874C631E0}" type="sibTrans" cxnId="{136E4076-6C82-4D88-A9DB-57EDE8D2A031}">
      <dgm:prSet/>
      <dgm:spPr/>
      <dgm:t>
        <a:bodyPr/>
        <a:lstStyle/>
        <a:p>
          <a:endParaRPr lang="en-US"/>
        </a:p>
      </dgm:t>
    </dgm:pt>
    <dgm:pt modelId="{A6B7EC2E-23C3-4B58-9E8A-A3A4185FFEEC}">
      <dgm:prSet/>
      <dgm:spPr/>
      <dgm:t>
        <a:bodyPr/>
        <a:lstStyle/>
        <a:p>
          <a:r>
            <a:rPr lang="en-US"/>
            <a:t>Responsibilities of Practitioner</a:t>
          </a:r>
        </a:p>
      </dgm:t>
    </dgm:pt>
    <dgm:pt modelId="{27FB278F-4E5A-4437-AE4B-C597B1398205}" type="parTrans" cxnId="{82266C49-6E89-416F-BB1F-88B59A730596}">
      <dgm:prSet/>
      <dgm:spPr/>
      <dgm:t>
        <a:bodyPr/>
        <a:lstStyle/>
        <a:p>
          <a:endParaRPr lang="en-US"/>
        </a:p>
      </dgm:t>
    </dgm:pt>
    <dgm:pt modelId="{B8374ABF-CC86-4E68-9BC6-AB6FDDCF250F}" type="sibTrans" cxnId="{82266C49-6E89-416F-BB1F-88B59A730596}">
      <dgm:prSet/>
      <dgm:spPr/>
      <dgm:t>
        <a:bodyPr/>
        <a:lstStyle/>
        <a:p>
          <a:endParaRPr lang="en-US"/>
        </a:p>
      </dgm:t>
    </dgm:pt>
    <dgm:pt modelId="{04BCD6BF-AAD0-4592-9EFE-F32CBC2C9A48}">
      <dgm:prSet/>
      <dgm:spPr/>
      <dgm:t>
        <a:bodyPr/>
        <a:lstStyle/>
        <a:p>
          <a:r>
            <a:rPr lang="en-US"/>
            <a:t>Engaged to </a:t>
          </a:r>
          <a:r>
            <a:rPr lang="en-US" b="1"/>
            <a:t>help the management </a:t>
          </a:r>
          <a:r>
            <a:rPr lang="en-US"/>
            <a:t>with preparing</a:t>
          </a:r>
        </a:p>
      </dgm:t>
    </dgm:pt>
    <dgm:pt modelId="{6BCF8C61-1624-4B30-9C88-BA8D3374D2E5}" type="parTrans" cxnId="{44B29F46-B043-4696-B4F4-18A46F20E3B7}">
      <dgm:prSet/>
      <dgm:spPr/>
      <dgm:t>
        <a:bodyPr/>
        <a:lstStyle/>
        <a:p>
          <a:endParaRPr lang="en-US"/>
        </a:p>
      </dgm:t>
    </dgm:pt>
    <dgm:pt modelId="{03BAB50A-7DE1-43B8-9E7F-F4E14496125D}" type="sibTrans" cxnId="{44B29F46-B043-4696-B4F4-18A46F20E3B7}">
      <dgm:prSet/>
      <dgm:spPr/>
      <dgm:t>
        <a:bodyPr/>
        <a:lstStyle/>
        <a:p>
          <a:endParaRPr lang="en-US"/>
        </a:p>
      </dgm:t>
    </dgm:pt>
    <dgm:pt modelId="{8AC2D8E9-937E-4304-9446-580EB1741917}">
      <dgm:prSet/>
      <dgm:spPr/>
      <dgm:t>
        <a:bodyPr/>
        <a:lstStyle/>
        <a:p>
          <a:r>
            <a:rPr lang="en-US" dirty="0"/>
            <a:t>Presenting the historical financial information </a:t>
          </a:r>
          <a:r>
            <a:rPr lang="en-US" b="1" u="sng" dirty="0"/>
            <a:t>without </a:t>
          </a:r>
          <a:r>
            <a:rPr lang="en-US" b="1" u="sng" dirty="0" smtClean="0"/>
            <a:t> acquiring </a:t>
          </a:r>
          <a:r>
            <a:rPr lang="en-US" b="1" u="sng" dirty="0"/>
            <a:t>an assurance</a:t>
          </a:r>
          <a:r>
            <a:rPr lang="en-US" b="1" u="none" dirty="0"/>
            <a:t> </a:t>
          </a:r>
          <a:r>
            <a:rPr lang="en-US" dirty="0"/>
            <a:t>on such information</a:t>
          </a:r>
        </a:p>
      </dgm:t>
    </dgm:pt>
    <dgm:pt modelId="{D7C75C65-DFDC-4DC8-A671-525DE3789AE8}" type="parTrans" cxnId="{F2506BFD-62E0-48AC-B844-BEAAAA3A7EC2}">
      <dgm:prSet/>
      <dgm:spPr/>
      <dgm:t>
        <a:bodyPr/>
        <a:lstStyle/>
        <a:p>
          <a:endParaRPr lang="en-US"/>
        </a:p>
      </dgm:t>
    </dgm:pt>
    <dgm:pt modelId="{EE3E41F8-0F10-4FE0-AB78-AD9285554EC5}" type="sibTrans" cxnId="{F2506BFD-62E0-48AC-B844-BEAAAA3A7EC2}">
      <dgm:prSet/>
      <dgm:spPr/>
      <dgm:t>
        <a:bodyPr/>
        <a:lstStyle/>
        <a:p>
          <a:endParaRPr lang="en-US"/>
        </a:p>
      </dgm:t>
    </dgm:pt>
    <dgm:pt modelId="{2F3714DA-7F1D-49B0-BAE4-CD387F13A5A8}">
      <dgm:prSet/>
      <dgm:spPr/>
      <dgm:t>
        <a:bodyPr/>
        <a:lstStyle/>
        <a:p>
          <a:r>
            <a:rPr lang="en-US" b="1"/>
            <a:t>Reporting </a:t>
          </a:r>
          <a:r>
            <a:rPr lang="en-US"/>
            <a:t>on such engagement </a:t>
          </a:r>
          <a:r>
            <a:rPr lang="en-US" u="sng"/>
            <a:t>as per SRS</a:t>
          </a:r>
          <a:endParaRPr lang="en-US"/>
        </a:p>
      </dgm:t>
    </dgm:pt>
    <dgm:pt modelId="{6DAC88A2-22A0-4E30-A61A-1BE1611F8329}" type="parTrans" cxnId="{949EA766-2277-42F9-8DE9-808C091A5374}">
      <dgm:prSet/>
      <dgm:spPr/>
      <dgm:t>
        <a:bodyPr/>
        <a:lstStyle/>
        <a:p>
          <a:endParaRPr lang="en-US"/>
        </a:p>
      </dgm:t>
    </dgm:pt>
    <dgm:pt modelId="{C5ABCC64-4099-4221-BF74-B5E4DF152DB2}" type="sibTrans" cxnId="{949EA766-2277-42F9-8DE9-808C091A5374}">
      <dgm:prSet/>
      <dgm:spPr/>
      <dgm:t>
        <a:bodyPr/>
        <a:lstStyle/>
        <a:p>
          <a:endParaRPr lang="en-US"/>
        </a:p>
      </dgm:t>
    </dgm:pt>
    <dgm:pt modelId="{9BE5A8A3-7993-4CFC-A4CE-CB71784EA054}" type="pres">
      <dgm:prSet presAssocID="{A46A35F5-9BF7-485B-87AE-35667A55EF6F}" presName="linear" presStyleCnt="0">
        <dgm:presLayoutVars>
          <dgm:animLvl val="lvl"/>
          <dgm:resizeHandles val="exact"/>
        </dgm:presLayoutVars>
      </dgm:prSet>
      <dgm:spPr/>
      <dgm:t>
        <a:bodyPr/>
        <a:lstStyle/>
        <a:p>
          <a:endParaRPr lang="en-GB"/>
        </a:p>
      </dgm:t>
    </dgm:pt>
    <dgm:pt modelId="{3536D87B-45D3-4FB0-9C48-59C007786BC8}" type="pres">
      <dgm:prSet presAssocID="{AFE51542-8EA3-4596-9CAC-C5B7997C1053}" presName="parentText" presStyleLbl="node1" presStyleIdx="0" presStyleCnt="3">
        <dgm:presLayoutVars>
          <dgm:chMax val="0"/>
          <dgm:bulletEnabled val="1"/>
        </dgm:presLayoutVars>
      </dgm:prSet>
      <dgm:spPr/>
      <dgm:t>
        <a:bodyPr/>
        <a:lstStyle/>
        <a:p>
          <a:endParaRPr lang="en-GB"/>
        </a:p>
      </dgm:t>
    </dgm:pt>
    <dgm:pt modelId="{AEC9D7AD-612F-4516-82F7-15737A49CE22}" type="pres">
      <dgm:prSet presAssocID="{2D98F4C2-1178-47E8-A4B8-BAE65519E14D}" presName="spacer" presStyleCnt="0"/>
      <dgm:spPr/>
    </dgm:pt>
    <dgm:pt modelId="{167F7DD7-A567-45B1-BC96-B5D01A7EAE5D}" type="pres">
      <dgm:prSet presAssocID="{C7ADA57C-4BFF-4F5E-8DDF-3179A78FC212}" presName="parentText" presStyleLbl="node1" presStyleIdx="1" presStyleCnt="3">
        <dgm:presLayoutVars>
          <dgm:chMax val="0"/>
          <dgm:bulletEnabled val="1"/>
        </dgm:presLayoutVars>
      </dgm:prSet>
      <dgm:spPr/>
      <dgm:t>
        <a:bodyPr/>
        <a:lstStyle/>
        <a:p>
          <a:endParaRPr lang="en-GB"/>
        </a:p>
      </dgm:t>
    </dgm:pt>
    <dgm:pt modelId="{F7FC19B8-6125-4D4B-ADCC-D07FB8330B68}" type="pres">
      <dgm:prSet presAssocID="{71156A2B-2549-448F-AE2B-53D874C631E0}" presName="spacer" presStyleCnt="0"/>
      <dgm:spPr/>
    </dgm:pt>
    <dgm:pt modelId="{C2A4B5EE-D606-4CDC-98C7-6CCB1862EE8D}" type="pres">
      <dgm:prSet presAssocID="{A6B7EC2E-23C3-4B58-9E8A-A3A4185FFEEC}" presName="parentText" presStyleLbl="node1" presStyleIdx="2" presStyleCnt="3">
        <dgm:presLayoutVars>
          <dgm:chMax val="0"/>
          <dgm:bulletEnabled val="1"/>
        </dgm:presLayoutVars>
      </dgm:prSet>
      <dgm:spPr/>
      <dgm:t>
        <a:bodyPr/>
        <a:lstStyle/>
        <a:p>
          <a:endParaRPr lang="en-GB"/>
        </a:p>
      </dgm:t>
    </dgm:pt>
    <dgm:pt modelId="{1BCDEAF9-AD65-4A14-8C2F-8353A1A40155}" type="pres">
      <dgm:prSet presAssocID="{A6B7EC2E-23C3-4B58-9E8A-A3A4185FFEEC}" presName="childText" presStyleLbl="revTx" presStyleIdx="0" presStyleCnt="1">
        <dgm:presLayoutVars>
          <dgm:bulletEnabled val="1"/>
        </dgm:presLayoutVars>
      </dgm:prSet>
      <dgm:spPr/>
      <dgm:t>
        <a:bodyPr/>
        <a:lstStyle/>
        <a:p>
          <a:endParaRPr lang="en-GB"/>
        </a:p>
      </dgm:t>
    </dgm:pt>
  </dgm:ptLst>
  <dgm:cxnLst>
    <dgm:cxn modelId="{949EA766-2277-42F9-8DE9-808C091A5374}" srcId="{A6B7EC2E-23C3-4B58-9E8A-A3A4185FFEEC}" destId="{2F3714DA-7F1D-49B0-BAE4-CD387F13A5A8}" srcOrd="2" destOrd="0" parTransId="{6DAC88A2-22A0-4E30-A61A-1BE1611F8329}" sibTransId="{C5ABCC64-4099-4221-BF74-B5E4DF152DB2}"/>
    <dgm:cxn modelId="{F2506BFD-62E0-48AC-B844-BEAAAA3A7EC2}" srcId="{A6B7EC2E-23C3-4B58-9E8A-A3A4185FFEEC}" destId="{8AC2D8E9-937E-4304-9446-580EB1741917}" srcOrd="1" destOrd="0" parTransId="{D7C75C65-DFDC-4DC8-A671-525DE3789AE8}" sibTransId="{EE3E41F8-0F10-4FE0-AB78-AD9285554EC5}"/>
    <dgm:cxn modelId="{F05C4F56-864B-43D3-BF83-6016BBFD9F5D}" type="presOf" srcId="{04BCD6BF-AAD0-4592-9EFE-F32CBC2C9A48}" destId="{1BCDEAF9-AD65-4A14-8C2F-8353A1A40155}" srcOrd="0" destOrd="0" presId="urn:microsoft.com/office/officeart/2005/8/layout/vList2"/>
    <dgm:cxn modelId="{E5BCFFB3-8A63-42E9-BE38-6B4A372FF6FE}" srcId="{A46A35F5-9BF7-485B-87AE-35667A55EF6F}" destId="{AFE51542-8EA3-4596-9CAC-C5B7997C1053}" srcOrd="0" destOrd="0" parTransId="{43738907-D930-48E4-B2F6-91BDCC28C540}" sibTransId="{2D98F4C2-1178-47E8-A4B8-BAE65519E14D}"/>
    <dgm:cxn modelId="{603AFB0B-987C-4AA6-B04C-3CD200080028}" type="presOf" srcId="{8AC2D8E9-937E-4304-9446-580EB1741917}" destId="{1BCDEAF9-AD65-4A14-8C2F-8353A1A40155}" srcOrd="0" destOrd="1" presId="urn:microsoft.com/office/officeart/2005/8/layout/vList2"/>
    <dgm:cxn modelId="{82266C49-6E89-416F-BB1F-88B59A730596}" srcId="{A46A35F5-9BF7-485B-87AE-35667A55EF6F}" destId="{A6B7EC2E-23C3-4B58-9E8A-A3A4185FFEEC}" srcOrd="2" destOrd="0" parTransId="{27FB278F-4E5A-4437-AE4B-C597B1398205}" sibTransId="{B8374ABF-CC86-4E68-9BC6-AB6FDDCF250F}"/>
    <dgm:cxn modelId="{44B29F46-B043-4696-B4F4-18A46F20E3B7}" srcId="{A6B7EC2E-23C3-4B58-9E8A-A3A4185FFEEC}" destId="{04BCD6BF-AAD0-4592-9EFE-F32CBC2C9A48}" srcOrd="0" destOrd="0" parTransId="{6BCF8C61-1624-4B30-9C88-BA8D3374D2E5}" sibTransId="{03BAB50A-7DE1-43B8-9E7F-F4E14496125D}"/>
    <dgm:cxn modelId="{49C1DDAA-2A1B-420A-A296-5BC318AF53DD}" type="presOf" srcId="{AFE51542-8EA3-4596-9CAC-C5B7997C1053}" destId="{3536D87B-45D3-4FB0-9C48-59C007786BC8}" srcOrd="0" destOrd="0" presId="urn:microsoft.com/office/officeart/2005/8/layout/vList2"/>
    <dgm:cxn modelId="{A060E9FA-4BB6-4B26-9C98-A8D7B8B13A16}" type="presOf" srcId="{A6B7EC2E-23C3-4B58-9E8A-A3A4185FFEEC}" destId="{C2A4B5EE-D606-4CDC-98C7-6CCB1862EE8D}" srcOrd="0" destOrd="0" presId="urn:microsoft.com/office/officeart/2005/8/layout/vList2"/>
    <dgm:cxn modelId="{2ED1BC76-1CE5-4CAD-B17F-42EF2C9EBF20}" type="presOf" srcId="{2F3714DA-7F1D-49B0-BAE4-CD387F13A5A8}" destId="{1BCDEAF9-AD65-4A14-8C2F-8353A1A40155}" srcOrd="0" destOrd="2" presId="urn:microsoft.com/office/officeart/2005/8/layout/vList2"/>
    <dgm:cxn modelId="{F9A8295D-DAFD-4F22-B50B-7A4A3C5BC683}" type="presOf" srcId="{C7ADA57C-4BFF-4F5E-8DDF-3179A78FC212}" destId="{167F7DD7-A567-45B1-BC96-B5D01A7EAE5D}" srcOrd="0" destOrd="0" presId="urn:microsoft.com/office/officeart/2005/8/layout/vList2"/>
    <dgm:cxn modelId="{75393764-D1AD-4DA2-8493-054F7C290EFF}" type="presOf" srcId="{A46A35F5-9BF7-485B-87AE-35667A55EF6F}" destId="{9BE5A8A3-7993-4CFC-A4CE-CB71784EA054}" srcOrd="0" destOrd="0" presId="urn:microsoft.com/office/officeart/2005/8/layout/vList2"/>
    <dgm:cxn modelId="{136E4076-6C82-4D88-A9DB-57EDE8D2A031}" srcId="{A46A35F5-9BF7-485B-87AE-35667A55EF6F}" destId="{C7ADA57C-4BFF-4F5E-8DDF-3179A78FC212}" srcOrd="1" destOrd="0" parTransId="{20169906-8970-4F63-8891-76BD488DD491}" sibTransId="{71156A2B-2549-448F-AE2B-53D874C631E0}"/>
    <dgm:cxn modelId="{B071197B-A5B5-4A24-8D04-ED8C4E1C6E11}" type="presParOf" srcId="{9BE5A8A3-7993-4CFC-A4CE-CB71784EA054}" destId="{3536D87B-45D3-4FB0-9C48-59C007786BC8}" srcOrd="0" destOrd="0" presId="urn:microsoft.com/office/officeart/2005/8/layout/vList2"/>
    <dgm:cxn modelId="{E94F3D84-0933-421A-9AEA-A8D43E3567CB}" type="presParOf" srcId="{9BE5A8A3-7993-4CFC-A4CE-CB71784EA054}" destId="{AEC9D7AD-612F-4516-82F7-15737A49CE22}" srcOrd="1" destOrd="0" presId="urn:microsoft.com/office/officeart/2005/8/layout/vList2"/>
    <dgm:cxn modelId="{78397274-5E43-479B-8B4A-74EC7603E491}" type="presParOf" srcId="{9BE5A8A3-7993-4CFC-A4CE-CB71784EA054}" destId="{167F7DD7-A567-45B1-BC96-B5D01A7EAE5D}" srcOrd="2" destOrd="0" presId="urn:microsoft.com/office/officeart/2005/8/layout/vList2"/>
    <dgm:cxn modelId="{F5BAF0A3-FDA3-4DB0-B1C2-99DC6C40AE09}" type="presParOf" srcId="{9BE5A8A3-7993-4CFC-A4CE-CB71784EA054}" destId="{F7FC19B8-6125-4D4B-ADCC-D07FB8330B68}" srcOrd="3" destOrd="0" presId="urn:microsoft.com/office/officeart/2005/8/layout/vList2"/>
    <dgm:cxn modelId="{FE452EA1-6F65-4209-B350-47D4CEC617D1}" type="presParOf" srcId="{9BE5A8A3-7993-4CFC-A4CE-CB71784EA054}" destId="{C2A4B5EE-D606-4CDC-98C7-6CCB1862EE8D}" srcOrd="4" destOrd="0" presId="urn:microsoft.com/office/officeart/2005/8/layout/vList2"/>
    <dgm:cxn modelId="{C9CC452C-F4D3-4938-BE14-5A17325AFDDA}" type="presParOf" srcId="{9BE5A8A3-7993-4CFC-A4CE-CB71784EA054}" destId="{1BCDEAF9-AD65-4A14-8C2F-8353A1A40155}" srcOrd="5"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22F7CCC1-FDAC-46F6-A8DE-962FAB9A6D9E}"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68324CC4-94B7-4219-A478-06F9F7B293E1}">
      <dgm:prSet/>
      <dgm:spPr/>
      <dgm:t>
        <a:bodyPr/>
        <a:lstStyle/>
        <a:p>
          <a:r>
            <a:rPr lang="en-US" dirty="0"/>
            <a:t>Certifying projections</a:t>
          </a:r>
        </a:p>
      </dgm:t>
    </dgm:pt>
    <dgm:pt modelId="{1CFDA0D5-42E6-42D7-B6ED-E2AB40DB0BF4}" type="parTrans" cxnId="{58984C86-5509-4DE5-9A12-C19EB48D1F19}">
      <dgm:prSet/>
      <dgm:spPr/>
      <dgm:t>
        <a:bodyPr/>
        <a:lstStyle/>
        <a:p>
          <a:endParaRPr lang="en-US"/>
        </a:p>
      </dgm:t>
    </dgm:pt>
    <dgm:pt modelId="{7BD0D84D-DB4D-44DD-892E-2572D017DD79}" type="sibTrans" cxnId="{58984C86-5509-4DE5-9A12-C19EB48D1F19}">
      <dgm:prSet/>
      <dgm:spPr/>
      <dgm:t>
        <a:bodyPr/>
        <a:lstStyle/>
        <a:p>
          <a:endParaRPr lang="en-US"/>
        </a:p>
      </dgm:t>
    </dgm:pt>
    <dgm:pt modelId="{93343B6E-B958-4C22-9447-4ABDECFFC2B2}">
      <dgm:prSet/>
      <dgm:spPr/>
      <dgm:t>
        <a:bodyPr/>
        <a:lstStyle/>
        <a:p>
          <a:r>
            <a:rPr lang="en-US"/>
            <a:t>3400 SAE – Examination of prospective financial information</a:t>
          </a:r>
        </a:p>
      </dgm:t>
    </dgm:pt>
    <dgm:pt modelId="{D8BCBE16-16E4-4377-B895-B8A2D8EDC344}" type="parTrans" cxnId="{95CA0625-6F8B-4929-9BFB-698606300B8F}">
      <dgm:prSet/>
      <dgm:spPr/>
      <dgm:t>
        <a:bodyPr/>
        <a:lstStyle/>
        <a:p>
          <a:endParaRPr lang="en-US"/>
        </a:p>
      </dgm:t>
    </dgm:pt>
    <dgm:pt modelId="{0DF2DD07-ACC7-4719-9B8E-985D4699B3AC}" type="sibTrans" cxnId="{95CA0625-6F8B-4929-9BFB-698606300B8F}">
      <dgm:prSet/>
      <dgm:spPr/>
      <dgm:t>
        <a:bodyPr/>
        <a:lstStyle/>
        <a:p>
          <a:endParaRPr lang="en-US"/>
        </a:p>
      </dgm:t>
    </dgm:pt>
    <dgm:pt modelId="{7FB63DB3-F2B0-4ABB-8CA0-619FAD8D66BB}">
      <dgm:prSet/>
      <dgm:spPr/>
      <dgm:t>
        <a:bodyPr/>
        <a:lstStyle/>
        <a:p>
          <a:r>
            <a:rPr lang="en-US"/>
            <a:t>Forecast – Best estimate assumptions</a:t>
          </a:r>
        </a:p>
      </dgm:t>
    </dgm:pt>
    <dgm:pt modelId="{A2AB53B2-6830-4C09-8E5D-333D8BA8D171}" type="parTrans" cxnId="{876A0398-E5D0-4A7E-9971-7CE458C19ABB}">
      <dgm:prSet/>
      <dgm:spPr/>
      <dgm:t>
        <a:bodyPr/>
        <a:lstStyle/>
        <a:p>
          <a:endParaRPr lang="en-US"/>
        </a:p>
      </dgm:t>
    </dgm:pt>
    <dgm:pt modelId="{EC7F2342-A8B0-4ED4-B059-50A0A7D0B0AC}" type="sibTrans" cxnId="{876A0398-E5D0-4A7E-9971-7CE458C19ABB}">
      <dgm:prSet/>
      <dgm:spPr/>
      <dgm:t>
        <a:bodyPr/>
        <a:lstStyle/>
        <a:p>
          <a:endParaRPr lang="en-US"/>
        </a:p>
      </dgm:t>
    </dgm:pt>
    <dgm:pt modelId="{1010B838-1353-440D-A0F0-F44D024B9378}">
      <dgm:prSet/>
      <dgm:spPr/>
      <dgm:t>
        <a:bodyPr/>
        <a:lstStyle/>
        <a:p>
          <a:r>
            <a:rPr lang="en-US"/>
            <a:t>Not unreasonable</a:t>
          </a:r>
        </a:p>
      </dgm:t>
    </dgm:pt>
    <dgm:pt modelId="{6B3A0E61-C605-4400-A40D-5162A3E52FE0}" type="parTrans" cxnId="{26F93E97-4DEE-4A61-A0A9-6009E882905F}">
      <dgm:prSet/>
      <dgm:spPr/>
      <dgm:t>
        <a:bodyPr/>
        <a:lstStyle/>
        <a:p>
          <a:endParaRPr lang="en-US"/>
        </a:p>
      </dgm:t>
    </dgm:pt>
    <dgm:pt modelId="{8D340CB4-EDB4-44D3-A819-EB0F232EA651}" type="sibTrans" cxnId="{26F93E97-4DEE-4A61-A0A9-6009E882905F}">
      <dgm:prSet/>
      <dgm:spPr/>
      <dgm:t>
        <a:bodyPr/>
        <a:lstStyle/>
        <a:p>
          <a:endParaRPr lang="en-US"/>
        </a:p>
      </dgm:t>
    </dgm:pt>
    <dgm:pt modelId="{31DE2F97-CD0F-446B-BC62-4C9DA761AB8E}">
      <dgm:prSet/>
      <dgm:spPr/>
      <dgm:t>
        <a:bodyPr/>
        <a:lstStyle/>
        <a:p>
          <a:r>
            <a:rPr lang="en-US"/>
            <a:t>Projection – Hypothetical assumption</a:t>
          </a:r>
        </a:p>
      </dgm:t>
    </dgm:pt>
    <dgm:pt modelId="{A21D898E-5616-48AC-98E4-44D2C26C2F58}" type="parTrans" cxnId="{2AAB20C1-C363-4E10-9F36-FCA1A8C3670D}">
      <dgm:prSet/>
      <dgm:spPr/>
      <dgm:t>
        <a:bodyPr/>
        <a:lstStyle/>
        <a:p>
          <a:endParaRPr lang="en-US"/>
        </a:p>
      </dgm:t>
    </dgm:pt>
    <dgm:pt modelId="{EF29A7EF-1CC5-46ED-9228-2DE7332690EE}" type="sibTrans" cxnId="{2AAB20C1-C363-4E10-9F36-FCA1A8C3670D}">
      <dgm:prSet/>
      <dgm:spPr/>
      <dgm:t>
        <a:bodyPr/>
        <a:lstStyle/>
        <a:p>
          <a:endParaRPr lang="en-US"/>
        </a:p>
      </dgm:t>
    </dgm:pt>
    <dgm:pt modelId="{ACE1378F-46AD-4205-B6A0-927D0B05A8E0}">
      <dgm:prSet/>
      <dgm:spPr/>
      <dgm:t>
        <a:bodyPr/>
        <a:lstStyle/>
        <a:p>
          <a:r>
            <a:rPr lang="en-US"/>
            <a:t>Consistent with purpose</a:t>
          </a:r>
        </a:p>
      </dgm:t>
    </dgm:pt>
    <dgm:pt modelId="{DF07F17B-3BC9-425B-9AE0-8E24EE8A0F08}" type="parTrans" cxnId="{46CF51E4-4FA1-40D7-8C37-FA809D354D08}">
      <dgm:prSet/>
      <dgm:spPr/>
      <dgm:t>
        <a:bodyPr/>
        <a:lstStyle/>
        <a:p>
          <a:endParaRPr lang="en-US"/>
        </a:p>
      </dgm:t>
    </dgm:pt>
    <dgm:pt modelId="{930BA02E-FC18-42C4-A744-143FD3183FDF}" type="sibTrans" cxnId="{46CF51E4-4FA1-40D7-8C37-FA809D354D08}">
      <dgm:prSet/>
      <dgm:spPr/>
      <dgm:t>
        <a:bodyPr/>
        <a:lstStyle/>
        <a:p>
          <a:endParaRPr lang="en-US"/>
        </a:p>
      </dgm:t>
    </dgm:pt>
    <dgm:pt modelId="{D469948E-31B7-4F23-85E2-9DC5C777BAF9}">
      <dgm:prSet/>
      <dgm:spPr/>
      <dgm:t>
        <a:bodyPr/>
        <a:lstStyle/>
        <a:p>
          <a:r>
            <a:rPr lang="en-US" dirty="0"/>
            <a:t>Engagement – intended use </a:t>
          </a:r>
        </a:p>
      </dgm:t>
    </dgm:pt>
    <dgm:pt modelId="{E6A8B12A-3360-44C9-AF6C-611B760033C4}" type="parTrans" cxnId="{0E3C0855-EFDF-40C6-8F22-BF6750120080}">
      <dgm:prSet/>
      <dgm:spPr/>
      <dgm:t>
        <a:bodyPr/>
        <a:lstStyle/>
        <a:p>
          <a:endParaRPr lang="en-US"/>
        </a:p>
      </dgm:t>
    </dgm:pt>
    <dgm:pt modelId="{8A365897-759C-4DD2-8157-7831A7CCBF13}" type="sibTrans" cxnId="{0E3C0855-EFDF-40C6-8F22-BF6750120080}">
      <dgm:prSet/>
      <dgm:spPr/>
      <dgm:t>
        <a:bodyPr/>
        <a:lstStyle/>
        <a:p>
          <a:endParaRPr lang="en-US"/>
        </a:p>
      </dgm:t>
    </dgm:pt>
    <dgm:pt modelId="{E1CF1308-6895-487B-AC6E-E87ED2EA0A89}">
      <dgm:prSet/>
      <dgm:spPr/>
      <dgm:t>
        <a:bodyPr/>
        <a:lstStyle/>
        <a:p>
          <a:r>
            <a:rPr lang="en-US"/>
            <a:t>Report in format</a:t>
          </a:r>
        </a:p>
      </dgm:t>
    </dgm:pt>
    <dgm:pt modelId="{30B8C744-E631-4508-A7AE-AE196EF0E471}" type="parTrans" cxnId="{AFE94198-0281-4893-8F1C-582B7EC06888}">
      <dgm:prSet/>
      <dgm:spPr/>
      <dgm:t>
        <a:bodyPr/>
        <a:lstStyle/>
        <a:p>
          <a:endParaRPr lang="en-US"/>
        </a:p>
      </dgm:t>
    </dgm:pt>
    <dgm:pt modelId="{A41880BE-FDFA-400E-91CF-1AD7DB8DC780}" type="sibTrans" cxnId="{AFE94198-0281-4893-8F1C-582B7EC06888}">
      <dgm:prSet/>
      <dgm:spPr/>
      <dgm:t>
        <a:bodyPr/>
        <a:lstStyle/>
        <a:p>
          <a:endParaRPr lang="en-US"/>
        </a:p>
      </dgm:t>
    </dgm:pt>
    <dgm:pt modelId="{C826216F-63EF-4632-8BF1-B680FA8A4CB7}">
      <dgm:prSet/>
      <dgm:spPr/>
      <dgm:t>
        <a:bodyPr/>
        <a:lstStyle/>
        <a:p>
          <a:r>
            <a:rPr lang="en-US"/>
            <a:t>Not a certificate</a:t>
          </a:r>
        </a:p>
      </dgm:t>
    </dgm:pt>
    <dgm:pt modelId="{9A462F45-6612-4567-A0C5-16B083FB5443}" type="parTrans" cxnId="{AD5DD21D-4A95-4B5F-BE7F-8D36D079CD80}">
      <dgm:prSet/>
      <dgm:spPr/>
      <dgm:t>
        <a:bodyPr/>
        <a:lstStyle/>
        <a:p>
          <a:endParaRPr lang="en-US"/>
        </a:p>
      </dgm:t>
    </dgm:pt>
    <dgm:pt modelId="{D1EDFB61-5D1E-4DF8-80FB-DF959E780F2A}" type="sibTrans" cxnId="{AD5DD21D-4A95-4B5F-BE7F-8D36D079CD80}">
      <dgm:prSet/>
      <dgm:spPr/>
      <dgm:t>
        <a:bodyPr/>
        <a:lstStyle/>
        <a:p>
          <a:endParaRPr lang="en-US"/>
        </a:p>
      </dgm:t>
    </dgm:pt>
    <dgm:pt modelId="{16A1CEB5-08A8-4448-B58A-C10E151B9BEB}">
      <dgm:prSet/>
      <dgm:spPr/>
      <dgm:t>
        <a:bodyPr/>
        <a:lstStyle/>
        <a:p>
          <a:r>
            <a:rPr lang="en-US"/>
            <a:t>misconduct </a:t>
          </a:r>
          <a:r>
            <a:rPr lang="en-US" dirty="0"/>
            <a:t>as per CA Act Schedule 2 para 1 clause (3)</a:t>
          </a:r>
        </a:p>
      </dgm:t>
    </dgm:pt>
    <dgm:pt modelId="{60A16256-75EF-47B5-9E42-158EA48F93C7}" type="parTrans" cxnId="{6DBDDC93-D8DD-499D-BC68-D789226CB15E}">
      <dgm:prSet/>
      <dgm:spPr/>
      <dgm:t>
        <a:bodyPr/>
        <a:lstStyle/>
        <a:p>
          <a:endParaRPr lang="en-US"/>
        </a:p>
      </dgm:t>
    </dgm:pt>
    <dgm:pt modelId="{8E4B7BA8-18AB-4B28-A48C-E0E38B2468F3}" type="sibTrans" cxnId="{6DBDDC93-D8DD-499D-BC68-D789226CB15E}">
      <dgm:prSet/>
      <dgm:spPr/>
      <dgm:t>
        <a:bodyPr/>
        <a:lstStyle/>
        <a:p>
          <a:endParaRPr lang="en-US"/>
        </a:p>
      </dgm:t>
    </dgm:pt>
    <dgm:pt modelId="{2D58D414-C009-40E9-98C3-D6B019BA3EC2}" type="pres">
      <dgm:prSet presAssocID="{22F7CCC1-FDAC-46F6-A8DE-962FAB9A6D9E}" presName="linear" presStyleCnt="0">
        <dgm:presLayoutVars>
          <dgm:animLvl val="lvl"/>
          <dgm:resizeHandles val="exact"/>
        </dgm:presLayoutVars>
      </dgm:prSet>
      <dgm:spPr/>
      <dgm:t>
        <a:bodyPr/>
        <a:lstStyle/>
        <a:p>
          <a:endParaRPr lang="en-GB"/>
        </a:p>
      </dgm:t>
    </dgm:pt>
    <dgm:pt modelId="{B736A275-D9FB-4DB6-8C9E-25F13B1EE0DA}" type="pres">
      <dgm:prSet presAssocID="{68324CC4-94B7-4219-A478-06F9F7B293E1}" presName="parentText" presStyleLbl="node1" presStyleIdx="0" presStyleCnt="2">
        <dgm:presLayoutVars>
          <dgm:chMax val="0"/>
          <dgm:bulletEnabled val="1"/>
        </dgm:presLayoutVars>
      </dgm:prSet>
      <dgm:spPr/>
      <dgm:t>
        <a:bodyPr/>
        <a:lstStyle/>
        <a:p>
          <a:endParaRPr lang="en-GB"/>
        </a:p>
      </dgm:t>
    </dgm:pt>
    <dgm:pt modelId="{76AA6B6B-65D7-4E19-A7F7-C5F1977E534B}" type="pres">
      <dgm:prSet presAssocID="{68324CC4-94B7-4219-A478-06F9F7B293E1}" presName="childText" presStyleLbl="revTx" presStyleIdx="0" presStyleCnt="2">
        <dgm:presLayoutVars>
          <dgm:bulletEnabled val="1"/>
        </dgm:presLayoutVars>
      </dgm:prSet>
      <dgm:spPr/>
      <dgm:t>
        <a:bodyPr/>
        <a:lstStyle/>
        <a:p>
          <a:endParaRPr lang="en-GB"/>
        </a:p>
      </dgm:t>
    </dgm:pt>
    <dgm:pt modelId="{566B9489-AD3A-4B42-B7D5-E49120FB2658}" type="pres">
      <dgm:prSet presAssocID="{93343B6E-B958-4C22-9447-4ABDECFFC2B2}" presName="parentText" presStyleLbl="node1" presStyleIdx="1" presStyleCnt="2">
        <dgm:presLayoutVars>
          <dgm:chMax val="0"/>
          <dgm:bulletEnabled val="1"/>
        </dgm:presLayoutVars>
      </dgm:prSet>
      <dgm:spPr/>
      <dgm:t>
        <a:bodyPr/>
        <a:lstStyle/>
        <a:p>
          <a:endParaRPr lang="en-GB"/>
        </a:p>
      </dgm:t>
    </dgm:pt>
    <dgm:pt modelId="{AFA5D532-39EA-45EE-A448-DD60489FE05A}" type="pres">
      <dgm:prSet presAssocID="{93343B6E-B958-4C22-9447-4ABDECFFC2B2}" presName="childText" presStyleLbl="revTx" presStyleIdx="1" presStyleCnt="2">
        <dgm:presLayoutVars>
          <dgm:bulletEnabled val="1"/>
        </dgm:presLayoutVars>
      </dgm:prSet>
      <dgm:spPr/>
      <dgm:t>
        <a:bodyPr/>
        <a:lstStyle/>
        <a:p>
          <a:endParaRPr lang="en-GB"/>
        </a:p>
      </dgm:t>
    </dgm:pt>
  </dgm:ptLst>
  <dgm:cxnLst>
    <dgm:cxn modelId="{650B7488-212E-40D6-A156-D687C9A7F943}" type="presOf" srcId="{22F7CCC1-FDAC-46F6-A8DE-962FAB9A6D9E}" destId="{2D58D414-C009-40E9-98C3-D6B019BA3EC2}" srcOrd="0" destOrd="0" presId="urn:microsoft.com/office/officeart/2005/8/layout/vList2"/>
    <dgm:cxn modelId="{B0813EF4-BD32-403D-8553-3A1260910F96}" type="presOf" srcId="{16A1CEB5-08A8-4448-B58A-C10E151B9BEB}" destId="{76AA6B6B-65D7-4E19-A7F7-C5F1977E534B}" srcOrd="0" destOrd="0" presId="urn:microsoft.com/office/officeart/2005/8/layout/vList2"/>
    <dgm:cxn modelId="{E04EFB32-BB0D-4135-9E9B-69DB0BCE476C}" type="presOf" srcId="{68324CC4-94B7-4219-A478-06F9F7B293E1}" destId="{B736A275-D9FB-4DB6-8C9E-25F13B1EE0DA}" srcOrd="0" destOrd="0" presId="urn:microsoft.com/office/officeart/2005/8/layout/vList2"/>
    <dgm:cxn modelId="{2AAB20C1-C363-4E10-9F36-FCA1A8C3670D}" srcId="{93343B6E-B958-4C22-9447-4ABDECFFC2B2}" destId="{31DE2F97-CD0F-446B-BC62-4C9DA761AB8E}" srcOrd="1" destOrd="0" parTransId="{A21D898E-5616-48AC-98E4-44D2C26C2F58}" sibTransId="{EF29A7EF-1CC5-46ED-9228-2DE7332690EE}"/>
    <dgm:cxn modelId="{876A0398-E5D0-4A7E-9971-7CE458C19ABB}" srcId="{93343B6E-B958-4C22-9447-4ABDECFFC2B2}" destId="{7FB63DB3-F2B0-4ABB-8CA0-619FAD8D66BB}" srcOrd="0" destOrd="0" parTransId="{A2AB53B2-6830-4C09-8E5D-333D8BA8D171}" sibTransId="{EC7F2342-A8B0-4ED4-B059-50A0A7D0B0AC}"/>
    <dgm:cxn modelId="{919D9697-030A-444B-AE78-AAB23E884AE2}" type="presOf" srcId="{ACE1378F-46AD-4205-B6A0-927D0B05A8E0}" destId="{AFA5D532-39EA-45EE-A448-DD60489FE05A}" srcOrd="0" destOrd="3" presId="urn:microsoft.com/office/officeart/2005/8/layout/vList2"/>
    <dgm:cxn modelId="{1D9507B0-89DD-4361-937E-426BF6BEA285}" type="presOf" srcId="{E1CF1308-6895-487B-AC6E-E87ED2EA0A89}" destId="{AFA5D532-39EA-45EE-A448-DD60489FE05A}" srcOrd="0" destOrd="5" presId="urn:microsoft.com/office/officeart/2005/8/layout/vList2"/>
    <dgm:cxn modelId="{00608719-7EA4-405B-8226-53FA221CC7F0}" type="presOf" srcId="{93343B6E-B958-4C22-9447-4ABDECFFC2B2}" destId="{566B9489-AD3A-4B42-B7D5-E49120FB2658}" srcOrd="0" destOrd="0" presId="urn:microsoft.com/office/officeart/2005/8/layout/vList2"/>
    <dgm:cxn modelId="{4028D25F-8538-4995-8DA4-16503DA96D14}" type="presOf" srcId="{1010B838-1353-440D-A0F0-F44D024B9378}" destId="{AFA5D532-39EA-45EE-A448-DD60489FE05A}" srcOrd="0" destOrd="1" presId="urn:microsoft.com/office/officeart/2005/8/layout/vList2"/>
    <dgm:cxn modelId="{58984C86-5509-4DE5-9A12-C19EB48D1F19}" srcId="{22F7CCC1-FDAC-46F6-A8DE-962FAB9A6D9E}" destId="{68324CC4-94B7-4219-A478-06F9F7B293E1}" srcOrd="0" destOrd="0" parTransId="{1CFDA0D5-42E6-42D7-B6ED-E2AB40DB0BF4}" sibTransId="{7BD0D84D-DB4D-44DD-892E-2572D017DD79}"/>
    <dgm:cxn modelId="{AD5DD21D-4A95-4B5F-BE7F-8D36D079CD80}" srcId="{93343B6E-B958-4C22-9447-4ABDECFFC2B2}" destId="{C826216F-63EF-4632-8BF1-B680FA8A4CB7}" srcOrd="4" destOrd="0" parTransId="{9A462F45-6612-4567-A0C5-16B083FB5443}" sibTransId="{D1EDFB61-5D1E-4DF8-80FB-DF959E780F2A}"/>
    <dgm:cxn modelId="{7BB8CF4E-3995-4DD2-97ED-BF9DE464B3B7}" type="presOf" srcId="{D469948E-31B7-4F23-85E2-9DC5C777BAF9}" destId="{AFA5D532-39EA-45EE-A448-DD60489FE05A}" srcOrd="0" destOrd="4" presId="urn:microsoft.com/office/officeart/2005/8/layout/vList2"/>
    <dgm:cxn modelId="{6DBDDC93-D8DD-499D-BC68-D789226CB15E}" srcId="{68324CC4-94B7-4219-A478-06F9F7B293E1}" destId="{16A1CEB5-08A8-4448-B58A-C10E151B9BEB}" srcOrd="0" destOrd="0" parTransId="{60A16256-75EF-47B5-9E42-158EA48F93C7}" sibTransId="{8E4B7BA8-18AB-4B28-A48C-E0E38B2468F3}"/>
    <dgm:cxn modelId="{0E3C0855-EFDF-40C6-8F22-BF6750120080}" srcId="{93343B6E-B958-4C22-9447-4ABDECFFC2B2}" destId="{D469948E-31B7-4F23-85E2-9DC5C777BAF9}" srcOrd="2" destOrd="0" parTransId="{E6A8B12A-3360-44C9-AF6C-611B760033C4}" sibTransId="{8A365897-759C-4DD2-8157-7831A7CCBF13}"/>
    <dgm:cxn modelId="{D590442B-0CE4-49CA-949F-ABF5072A71EE}" type="presOf" srcId="{31DE2F97-CD0F-446B-BC62-4C9DA761AB8E}" destId="{AFA5D532-39EA-45EE-A448-DD60489FE05A}" srcOrd="0" destOrd="2" presId="urn:microsoft.com/office/officeart/2005/8/layout/vList2"/>
    <dgm:cxn modelId="{AFE94198-0281-4893-8F1C-582B7EC06888}" srcId="{93343B6E-B958-4C22-9447-4ABDECFFC2B2}" destId="{E1CF1308-6895-487B-AC6E-E87ED2EA0A89}" srcOrd="3" destOrd="0" parTransId="{30B8C744-E631-4508-A7AE-AE196EF0E471}" sibTransId="{A41880BE-FDFA-400E-91CF-1AD7DB8DC780}"/>
    <dgm:cxn modelId="{95CA0625-6F8B-4929-9BFB-698606300B8F}" srcId="{22F7CCC1-FDAC-46F6-A8DE-962FAB9A6D9E}" destId="{93343B6E-B958-4C22-9447-4ABDECFFC2B2}" srcOrd="1" destOrd="0" parTransId="{D8BCBE16-16E4-4377-B895-B8A2D8EDC344}" sibTransId="{0DF2DD07-ACC7-4719-9B8E-985D4699B3AC}"/>
    <dgm:cxn modelId="{758A0171-4D8C-487D-BEFE-6D8719B0675C}" type="presOf" srcId="{C826216F-63EF-4632-8BF1-B680FA8A4CB7}" destId="{AFA5D532-39EA-45EE-A448-DD60489FE05A}" srcOrd="0" destOrd="6" presId="urn:microsoft.com/office/officeart/2005/8/layout/vList2"/>
    <dgm:cxn modelId="{26F93E97-4DEE-4A61-A0A9-6009E882905F}" srcId="{7FB63DB3-F2B0-4ABB-8CA0-619FAD8D66BB}" destId="{1010B838-1353-440D-A0F0-F44D024B9378}" srcOrd="0" destOrd="0" parTransId="{6B3A0E61-C605-4400-A40D-5162A3E52FE0}" sibTransId="{8D340CB4-EDB4-44D3-A819-EB0F232EA651}"/>
    <dgm:cxn modelId="{46CF51E4-4FA1-40D7-8C37-FA809D354D08}" srcId="{31DE2F97-CD0F-446B-BC62-4C9DA761AB8E}" destId="{ACE1378F-46AD-4205-B6A0-927D0B05A8E0}" srcOrd="0" destOrd="0" parTransId="{DF07F17B-3BC9-425B-9AE0-8E24EE8A0F08}" sibTransId="{930BA02E-FC18-42C4-A744-143FD3183FDF}"/>
    <dgm:cxn modelId="{45DF2016-0A1E-44C4-80F6-60989860AE5A}" type="presOf" srcId="{7FB63DB3-F2B0-4ABB-8CA0-619FAD8D66BB}" destId="{AFA5D532-39EA-45EE-A448-DD60489FE05A}" srcOrd="0" destOrd="0" presId="urn:microsoft.com/office/officeart/2005/8/layout/vList2"/>
    <dgm:cxn modelId="{7D4C228E-BF1F-4B0B-A3F6-3B101C40A483}" type="presParOf" srcId="{2D58D414-C009-40E9-98C3-D6B019BA3EC2}" destId="{B736A275-D9FB-4DB6-8C9E-25F13B1EE0DA}" srcOrd="0" destOrd="0" presId="urn:microsoft.com/office/officeart/2005/8/layout/vList2"/>
    <dgm:cxn modelId="{4624CD23-01FD-4D31-B226-A00F511DAAC4}" type="presParOf" srcId="{2D58D414-C009-40E9-98C3-D6B019BA3EC2}" destId="{76AA6B6B-65D7-4E19-A7F7-C5F1977E534B}" srcOrd="1" destOrd="0" presId="urn:microsoft.com/office/officeart/2005/8/layout/vList2"/>
    <dgm:cxn modelId="{A434F231-BB88-4A50-ADA1-FE7945E6A61D}" type="presParOf" srcId="{2D58D414-C009-40E9-98C3-D6B019BA3EC2}" destId="{566B9489-AD3A-4B42-B7D5-E49120FB2658}" srcOrd="2" destOrd="0" presId="urn:microsoft.com/office/officeart/2005/8/layout/vList2"/>
    <dgm:cxn modelId="{FA960C11-A4BB-47E1-A1C1-006C14DF762E}" type="presParOf" srcId="{2D58D414-C009-40E9-98C3-D6B019BA3EC2}" destId="{AFA5D532-39EA-45EE-A448-DD60489FE05A}" srcOrd="3"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95E7599A-EEC6-478B-AAA1-AAB87C99E548}"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n-GB"/>
        </a:p>
      </dgm:t>
    </dgm:pt>
    <dgm:pt modelId="{2C7483E5-DAC8-440E-9D0E-117F51ABA766}">
      <dgm:prSet/>
      <dgm:spPr/>
      <dgm:t>
        <a:bodyPr/>
        <a:lstStyle/>
        <a:p>
          <a:pPr rtl="0"/>
          <a:r>
            <a:rPr lang="en-GB" smtClean="0"/>
            <a:t>When a significant part of fees due from an ‘audit client’ remains unpaid for a long time, the firm shall determine: </a:t>
          </a:r>
          <a:endParaRPr lang="en-GB"/>
        </a:p>
      </dgm:t>
    </dgm:pt>
    <dgm:pt modelId="{A6BC6010-007C-49D7-AF68-EBC95BB03F0E}" type="parTrans" cxnId="{8EDC7A43-A2F2-49BA-A1D4-84E1AD5697ED}">
      <dgm:prSet/>
      <dgm:spPr/>
      <dgm:t>
        <a:bodyPr/>
        <a:lstStyle/>
        <a:p>
          <a:endParaRPr lang="en-GB"/>
        </a:p>
      </dgm:t>
    </dgm:pt>
    <dgm:pt modelId="{B631B3B3-97F7-41CA-B23B-BA5892CAC48D}" type="sibTrans" cxnId="{8EDC7A43-A2F2-49BA-A1D4-84E1AD5697ED}">
      <dgm:prSet/>
      <dgm:spPr/>
      <dgm:t>
        <a:bodyPr/>
        <a:lstStyle/>
        <a:p>
          <a:endParaRPr lang="en-GB"/>
        </a:p>
      </dgm:t>
    </dgm:pt>
    <dgm:pt modelId="{81D8F19D-469D-45DA-956F-17BCC85FA1BC}">
      <dgm:prSet/>
      <dgm:spPr/>
      <dgm:t>
        <a:bodyPr/>
        <a:lstStyle/>
        <a:p>
          <a:pPr rtl="0"/>
          <a:r>
            <a:rPr lang="en-GB" smtClean="0"/>
            <a:t>Whether the overdue fees might be equivalent to a loan to the client; and </a:t>
          </a:r>
          <a:endParaRPr lang="en-GB"/>
        </a:p>
      </dgm:t>
    </dgm:pt>
    <dgm:pt modelId="{917CF09D-18E2-4C5F-980C-56508CCC4D8A}" type="parTrans" cxnId="{3BE4E8FB-AA71-431E-BED8-46D81C7505CF}">
      <dgm:prSet/>
      <dgm:spPr/>
      <dgm:t>
        <a:bodyPr/>
        <a:lstStyle/>
        <a:p>
          <a:endParaRPr lang="en-GB"/>
        </a:p>
      </dgm:t>
    </dgm:pt>
    <dgm:pt modelId="{DE09A147-59EF-4ADE-87F8-1F82AFA738C2}" type="sibTrans" cxnId="{3BE4E8FB-AA71-431E-BED8-46D81C7505CF}">
      <dgm:prSet/>
      <dgm:spPr/>
      <dgm:t>
        <a:bodyPr/>
        <a:lstStyle/>
        <a:p>
          <a:endParaRPr lang="en-GB"/>
        </a:p>
      </dgm:t>
    </dgm:pt>
    <dgm:pt modelId="{F6399E91-35A2-46C3-8223-A3DAD96EE9F5}">
      <dgm:prSet/>
      <dgm:spPr/>
      <dgm:t>
        <a:bodyPr/>
        <a:lstStyle/>
        <a:p>
          <a:pPr rtl="0"/>
          <a:r>
            <a:rPr lang="en-GB" smtClean="0"/>
            <a:t>Whether it is appropriate for the firm to be re-appointed or continue the audit engagement</a:t>
          </a:r>
          <a:endParaRPr lang="en-GB"/>
        </a:p>
      </dgm:t>
    </dgm:pt>
    <dgm:pt modelId="{3DC08494-7864-4579-A7AD-1CC674B94A3A}" type="parTrans" cxnId="{306BB8CB-2C4A-43DA-8296-6441116A30CC}">
      <dgm:prSet/>
      <dgm:spPr/>
      <dgm:t>
        <a:bodyPr/>
        <a:lstStyle/>
        <a:p>
          <a:endParaRPr lang="en-GB"/>
        </a:p>
      </dgm:t>
    </dgm:pt>
    <dgm:pt modelId="{2968CADB-6909-4B0B-BE48-76843D370E3E}" type="sibTrans" cxnId="{306BB8CB-2C4A-43DA-8296-6441116A30CC}">
      <dgm:prSet/>
      <dgm:spPr/>
      <dgm:t>
        <a:bodyPr/>
        <a:lstStyle/>
        <a:p>
          <a:endParaRPr lang="en-GB"/>
        </a:p>
      </dgm:t>
    </dgm:pt>
    <dgm:pt modelId="{61E7BDAD-BE8C-4821-9A40-3D9C0C726576}">
      <dgm:prSet/>
      <dgm:spPr/>
      <dgm:t>
        <a:bodyPr/>
        <a:lstStyle/>
        <a:p>
          <a:pPr rtl="0"/>
          <a:r>
            <a:rPr lang="en-GB" smtClean="0"/>
            <a:t>Legal position</a:t>
          </a:r>
          <a:endParaRPr lang="en-GB"/>
        </a:p>
      </dgm:t>
    </dgm:pt>
    <dgm:pt modelId="{1C95E00D-5553-433D-8696-C12145A47115}" type="parTrans" cxnId="{777D6922-5C7C-493D-B034-5FAD7B507C3F}">
      <dgm:prSet/>
      <dgm:spPr/>
      <dgm:t>
        <a:bodyPr/>
        <a:lstStyle/>
        <a:p>
          <a:endParaRPr lang="en-GB"/>
        </a:p>
      </dgm:t>
    </dgm:pt>
    <dgm:pt modelId="{A2134CEE-D4AC-4749-B4BB-002CA35E053E}" type="sibTrans" cxnId="{777D6922-5C7C-493D-B034-5FAD7B507C3F}">
      <dgm:prSet/>
      <dgm:spPr/>
      <dgm:t>
        <a:bodyPr/>
        <a:lstStyle/>
        <a:p>
          <a:endParaRPr lang="en-GB"/>
        </a:p>
      </dgm:t>
    </dgm:pt>
    <dgm:pt modelId="{9012917D-97D5-4CCA-A179-CCFF6AF559B0}">
      <dgm:prSet/>
      <dgm:spPr/>
      <dgm:t>
        <a:bodyPr/>
        <a:lstStyle/>
        <a:p>
          <a:pPr rtl="0"/>
          <a:r>
            <a:rPr lang="en-GB" smtClean="0"/>
            <a:t>A self-interest threat might be created if a significant part of fees is not paid before the audit report for the following year is issued. </a:t>
          </a:r>
          <a:endParaRPr lang="en-GB"/>
        </a:p>
      </dgm:t>
    </dgm:pt>
    <dgm:pt modelId="{102E5742-2885-4FF3-897B-4F61AD6DCE59}" type="parTrans" cxnId="{3DAD7F17-8BF3-4F4D-8136-4CE034877FB4}">
      <dgm:prSet/>
      <dgm:spPr/>
      <dgm:t>
        <a:bodyPr/>
        <a:lstStyle/>
        <a:p>
          <a:endParaRPr lang="en-GB"/>
        </a:p>
      </dgm:t>
    </dgm:pt>
    <dgm:pt modelId="{C404787A-B7C1-4C6F-9C56-7236B4E0FA8D}" type="sibTrans" cxnId="{3DAD7F17-8BF3-4F4D-8136-4CE034877FB4}">
      <dgm:prSet/>
      <dgm:spPr/>
      <dgm:t>
        <a:bodyPr/>
        <a:lstStyle/>
        <a:p>
          <a:endParaRPr lang="en-GB"/>
        </a:p>
      </dgm:t>
    </dgm:pt>
    <dgm:pt modelId="{CB3756A1-BE92-49D1-AAE2-F5524471E460}">
      <dgm:prSet/>
      <dgm:spPr/>
      <dgm:t>
        <a:bodyPr/>
        <a:lstStyle/>
        <a:p>
          <a:pPr rtl="0"/>
          <a:r>
            <a:rPr lang="en-GB" smtClean="0"/>
            <a:t>It is generally expected that the firm will require payment of such fees before such audit report is issued. </a:t>
          </a:r>
          <a:endParaRPr lang="en-GB"/>
        </a:p>
      </dgm:t>
    </dgm:pt>
    <dgm:pt modelId="{7908A050-2750-4D86-8675-1C5E14C0CDD9}" type="parTrans" cxnId="{88EF198D-2877-4F5C-A90D-9872E8205C9C}">
      <dgm:prSet/>
      <dgm:spPr/>
      <dgm:t>
        <a:bodyPr/>
        <a:lstStyle/>
        <a:p>
          <a:endParaRPr lang="en-GB"/>
        </a:p>
      </dgm:t>
    </dgm:pt>
    <dgm:pt modelId="{89F4341C-BB15-44B5-A8AB-CA600B84DC50}" type="sibTrans" cxnId="{88EF198D-2877-4F5C-A90D-9872E8205C9C}">
      <dgm:prSet/>
      <dgm:spPr/>
      <dgm:t>
        <a:bodyPr/>
        <a:lstStyle/>
        <a:p>
          <a:endParaRPr lang="en-GB"/>
        </a:p>
      </dgm:t>
    </dgm:pt>
    <dgm:pt modelId="{D7BC7FEE-F439-401A-875B-B0DDE53F14E3}">
      <dgm:prSet/>
      <dgm:spPr/>
      <dgm:t>
        <a:bodyPr/>
        <a:lstStyle/>
        <a:p>
          <a:pPr rtl="0"/>
          <a:r>
            <a:rPr lang="en-GB" smtClean="0"/>
            <a:t>The requirements and application material set out in Section 511 with respect to “Loans and Guarantees with an Audit Client” might also apply to situations where such unpaid fees exist.</a:t>
          </a:r>
          <a:endParaRPr lang="en-GB"/>
        </a:p>
      </dgm:t>
    </dgm:pt>
    <dgm:pt modelId="{EC2BB559-C527-4D4B-8AEB-A66DD6AFBDFE}" type="parTrans" cxnId="{2892D3F7-8A78-4E75-96DB-D69C60A815D2}">
      <dgm:prSet/>
      <dgm:spPr/>
      <dgm:t>
        <a:bodyPr/>
        <a:lstStyle/>
        <a:p>
          <a:endParaRPr lang="en-GB"/>
        </a:p>
      </dgm:t>
    </dgm:pt>
    <dgm:pt modelId="{2F8DC84A-145F-4129-9AB6-0B724CFA54E2}" type="sibTrans" cxnId="{2892D3F7-8A78-4E75-96DB-D69C60A815D2}">
      <dgm:prSet/>
      <dgm:spPr/>
      <dgm:t>
        <a:bodyPr/>
        <a:lstStyle/>
        <a:p>
          <a:endParaRPr lang="en-GB"/>
        </a:p>
      </dgm:t>
    </dgm:pt>
    <dgm:pt modelId="{BEEE124D-44B9-40B9-BE57-D7F509CE2ECF}" type="pres">
      <dgm:prSet presAssocID="{95E7599A-EEC6-478B-AAA1-AAB87C99E548}" presName="linear" presStyleCnt="0">
        <dgm:presLayoutVars>
          <dgm:animLvl val="lvl"/>
          <dgm:resizeHandles val="exact"/>
        </dgm:presLayoutVars>
      </dgm:prSet>
      <dgm:spPr/>
      <dgm:t>
        <a:bodyPr/>
        <a:lstStyle/>
        <a:p>
          <a:endParaRPr lang="en-GB"/>
        </a:p>
      </dgm:t>
    </dgm:pt>
    <dgm:pt modelId="{F242D38B-073C-4B60-93CE-604D7D45BAB5}" type="pres">
      <dgm:prSet presAssocID="{2C7483E5-DAC8-440E-9D0E-117F51ABA766}" presName="parentText" presStyleLbl="node1" presStyleIdx="0" presStyleCnt="2">
        <dgm:presLayoutVars>
          <dgm:chMax val="0"/>
          <dgm:bulletEnabled val="1"/>
        </dgm:presLayoutVars>
      </dgm:prSet>
      <dgm:spPr/>
      <dgm:t>
        <a:bodyPr/>
        <a:lstStyle/>
        <a:p>
          <a:endParaRPr lang="en-GB"/>
        </a:p>
      </dgm:t>
    </dgm:pt>
    <dgm:pt modelId="{221392E7-663A-4BB0-B89B-E47A630BBF50}" type="pres">
      <dgm:prSet presAssocID="{2C7483E5-DAC8-440E-9D0E-117F51ABA766}" presName="childText" presStyleLbl="revTx" presStyleIdx="0" presStyleCnt="2">
        <dgm:presLayoutVars>
          <dgm:bulletEnabled val="1"/>
        </dgm:presLayoutVars>
      </dgm:prSet>
      <dgm:spPr/>
      <dgm:t>
        <a:bodyPr/>
        <a:lstStyle/>
        <a:p>
          <a:endParaRPr lang="en-GB"/>
        </a:p>
      </dgm:t>
    </dgm:pt>
    <dgm:pt modelId="{AC41D62E-45D7-4C6E-BC6C-624DA469D2E3}" type="pres">
      <dgm:prSet presAssocID="{61E7BDAD-BE8C-4821-9A40-3D9C0C726576}" presName="parentText" presStyleLbl="node1" presStyleIdx="1" presStyleCnt="2">
        <dgm:presLayoutVars>
          <dgm:chMax val="0"/>
          <dgm:bulletEnabled val="1"/>
        </dgm:presLayoutVars>
      </dgm:prSet>
      <dgm:spPr/>
      <dgm:t>
        <a:bodyPr/>
        <a:lstStyle/>
        <a:p>
          <a:endParaRPr lang="en-GB"/>
        </a:p>
      </dgm:t>
    </dgm:pt>
    <dgm:pt modelId="{4F27AFFD-5A6E-45D4-BB65-A053A5D374BD}" type="pres">
      <dgm:prSet presAssocID="{61E7BDAD-BE8C-4821-9A40-3D9C0C726576}" presName="childText" presStyleLbl="revTx" presStyleIdx="1" presStyleCnt="2">
        <dgm:presLayoutVars>
          <dgm:bulletEnabled val="1"/>
        </dgm:presLayoutVars>
      </dgm:prSet>
      <dgm:spPr/>
      <dgm:t>
        <a:bodyPr/>
        <a:lstStyle/>
        <a:p>
          <a:endParaRPr lang="en-GB"/>
        </a:p>
      </dgm:t>
    </dgm:pt>
  </dgm:ptLst>
  <dgm:cxnLst>
    <dgm:cxn modelId="{88EF198D-2877-4F5C-A90D-9872E8205C9C}" srcId="{61E7BDAD-BE8C-4821-9A40-3D9C0C726576}" destId="{CB3756A1-BE92-49D1-AAE2-F5524471E460}" srcOrd="1" destOrd="0" parTransId="{7908A050-2750-4D86-8675-1C5E14C0CDD9}" sibTransId="{89F4341C-BB15-44B5-A8AB-CA600B84DC50}"/>
    <dgm:cxn modelId="{2892D3F7-8A78-4E75-96DB-D69C60A815D2}" srcId="{61E7BDAD-BE8C-4821-9A40-3D9C0C726576}" destId="{D7BC7FEE-F439-401A-875B-B0DDE53F14E3}" srcOrd="2" destOrd="0" parTransId="{EC2BB559-C527-4D4B-8AEB-A66DD6AFBDFE}" sibTransId="{2F8DC84A-145F-4129-9AB6-0B724CFA54E2}"/>
    <dgm:cxn modelId="{22CA2740-F077-4139-8A88-BF70701DE681}" type="presOf" srcId="{CB3756A1-BE92-49D1-AAE2-F5524471E460}" destId="{4F27AFFD-5A6E-45D4-BB65-A053A5D374BD}" srcOrd="0" destOrd="1" presId="urn:microsoft.com/office/officeart/2005/8/layout/vList2"/>
    <dgm:cxn modelId="{3E749E8B-BDCF-4B22-91C3-2FEDE9BEB413}" type="presOf" srcId="{2C7483E5-DAC8-440E-9D0E-117F51ABA766}" destId="{F242D38B-073C-4B60-93CE-604D7D45BAB5}" srcOrd="0" destOrd="0" presId="urn:microsoft.com/office/officeart/2005/8/layout/vList2"/>
    <dgm:cxn modelId="{306BB8CB-2C4A-43DA-8296-6441116A30CC}" srcId="{2C7483E5-DAC8-440E-9D0E-117F51ABA766}" destId="{F6399E91-35A2-46C3-8223-A3DAD96EE9F5}" srcOrd="1" destOrd="0" parTransId="{3DC08494-7864-4579-A7AD-1CC674B94A3A}" sibTransId="{2968CADB-6909-4B0B-BE48-76843D370E3E}"/>
    <dgm:cxn modelId="{3BE4E8FB-AA71-431E-BED8-46D81C7505CF}" srcId="{2C7483E5-DAC8-440E-9D0E-117F51ABA766}" destId="{81D8F19D-469D-45DA-956F-17BCC85FA1BC}" srcOrd="0" destOrd="0" parTransId="{917CF09D-18E2-4C5F-980C-56508CCC4D8A}" sibTransId="{DE09A147-59EF-4ADE-87F8-1F82AFA738C2}"/>
    <dgm:cxn modelId="{3DAD7F17-8BF3-4F4D-8136-4CE034877FB4}" srcId="{61E7BDAD-BE8C-4821-9A40-3D9C0C726576}" destId="{9012917D-97D5-4CCA-A179-CCFF6AF559B0}" srcOrd="0" destOrd="0" parTransId="{102E5742-2885-4FF3-897B-4F61AD6DCE59}" sibTransId="{C404787A-B7C1-4C6F-9C56-7236B4E0FA8D}"/>
    <dgm:cxn modelId="{777D6922-5C7C-493D-B034-5FAD7B507C3F}" srcId="{95E7599A-EEC6-478B-AAA1-AAB87C99E548}" destId="{61E7BDAD-BE8C-4821-9A40-3D9C0C726576}" srcOrd="1" destOrd="0" parTransId="{1C95E00D-5553-433D-8696-C12145A47115}" sibTransId="{A2134CEE-D4AC-4749-B4BB-002CA35E053E}"/>
    <dgm:cxn modelId="{142B3347-D389-4EC7-A6B1-E382562327B3}" type="presOf" srcId="{81D8F19D-469D-45DA-956F-17BCC85FA1BC}" destId="{221392E7-663A-4BB0-B89B-E47A630BBF50}" srcOrd="0" destOrd="0" presId="urn:microsoft.com/office/officeart/2005/8/layout/vList2"/>
    <dgm:cxn modelId="{9B600142-07D1-41DA-8971-E9BE2F5FE374}" type="presOf" srcId="{61E7BDAD-BE8C-4821-9A40-3D9C0C726576}" destId="{AC41D62E-45D7-4C6E-BC6C-624DA469D2E3}" srcOrd="0" destOrd="0" presId="urn:microsoft.com/office/officeart/2005/8/layout/vList2"/>
    <dgm:cxn modelId="{A80CA5E8-DD0B-4EFE-B066-4683945D1259}" type="presOf" srcId="{95E7599A-EEC6-478B-AAA1-AAB87C99E548}" destId="{BEEE124D-44B9-40B9-BE57-D7F509CE2ECF}" srcOrd="0" destOrd="0" presId="urn:microsoft.com/office/officeart/2005/8/layout/vList2"/>
    <dgm:cxn modelId="{10E9B614-E5D5-4B5F-958F-B65CCF3A4CD8}" type="presOf" srcId="{D7BC7FEE-F439-401A-875B-B0DDE53F14E3}" destId="{4F27AFFD-5A6E-45D4-BB65-A053A5D374BD}" srcOrd="0" destOrd="2" presId="urn:microsoft.com/office/officeart/2005/8/layout/vList2"/>
    <dgm:cxn modelId="{8AA71556-3284-4772-AFC9-769B56988844}" type="presOf" srcId="{9012917D-97D5-4CCA-A179-CCFF6AF559B0}" destId="{4F27AFFD-5A6E-45D4-BB65-A053A5D374BD}" srcOrd="0" destOrd="0" presId="urn:microsoft.com/office/officeart/2005/8/layout/vList2"/>
    <dgm:cxn modelId="{8EDC7A43-A2F2-49BA-A1D4-84E1AD5697ED}" srcId="{95E7599A-EEC6-478B-AAA1-AAB87C99E548}" destId="{2C7483E5-DAC8-440E-9D0E-117F51ABA766}" srcOrd="0" destOrd="0" parTransId="{A6BC6010-007C-49D7-AF68-EBC95BB03F0E}" sibTransId="{B631B3B3-97F7-41CA-B23B-BA5892CAC48D}"/>
    <dgm:cxn modelId="{FA0205EE-0613-43F0-8FC3-63B21450929F}" type="presOf" srcId="{F6399E91-35A2-46C3-8223-A3DAD96EE9F5}" destId="{221392E7-663A-4BB0-B89B-E47A630BBF50}" srcOrd="0" destOrd="1" presId="urn:microsoft.com/office/officeart/2005/8/layout/vList2"/>
    <dgm:cxn modelId="{FF721E45-719E-4726-BFFF-18D7C0BCE17F}" type="presParOf" srcId="{BEEE124D-44B9-40B9-BE57-D7F509CE2ECF}" destId="{F242D38B-073C-4B60-93CE-604D7D45BAB5}" srcOrd="0" destOrd="0" presId="urn:microsoft.com/office/officeart/2005/8/layout/vList2"/>
    <dgm:cxn modelId="{F597491D-974E-41BD-A5E3-EE6F9EAE4191}" type="presParOf" srcId="{BEEE124D-44B9-40B9-BE57-D7F509CE2ECF}" destId="{221392E7-663A-4BB0-B89B-E47A630BBF50}" srcOrd="1" destOrd="0" presId="urn:microsoft.com/office/officeart/2005/8/layout/vList2"/>
    <dgm:cxn modelId="{A4FB7324-BD40-4DBD-B031-AABF9EBC484D}" type="presParOf" srcId="{BEEE124D-44B9-40B9-BE57-D7F509CE2ECF}" destId="{AC41D62E-45D7-4C6E-BC6C-624DA469D2E3}" srcOrd="2" destOrd="0" presId="urn:microsoft.com/office/officeart/2005/8/layout/vList2"/>
    <dgm:cxn modelId="{E07DD4AD-9FD4-42B1-B0B5-9B0CB91DAB6F}" type="presParOf" srcId="{BEEE124D-44B9-40B9-BE57-D7F509CE2ECF}" destId="{4F27AFFD-5A6E-45D4-BB65-A053A5D374BD}" srcOrd="3"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EBFE72DF-56AF-4DD1-A9FB-3C3C8EB112A0}" type="doc">
      <dgm:prSet loTypeId="urn:microsoft.com/office/officeart/2005/8/layout/vList2" loCatId="list" qsTypeId="urn:microsoft.com/office/officeart/2005/8/quickstyle/simple1" qsCatId="simple" csTypeId="urn:microsoft.com/office/officeart/2005/8/colors/accent0_1" csCatId="mainScheme"/>
      <dgm:spPr/>
      <dgm:t>
        <a:bodyPr/>
        <a:lstStyle/>
        <a:p>
          <a:endParaRPr lang="en-GB"/>
        </a:p>
      </dgm:t>
    </dgm:pt>
    <dgm:pt modelId="{0A1CE365-2B07-4EF3-AF1A-EAF80F0A88E6}">
      <dgm:prSet/>
      <dgm:spPr/>
      <dgm:t>
        <a:bodyPr/>
        <a:lstStyle/>
        <a:p>
          <a:pPr rtl="0"/>
          <a:r>
            <a:rPr lang="en-GB" smtClean="0"/>
            <a:t>Existence and condition of material asset </a:t>
          </a:r>
          <a:endParaRPr lang="en-GB"/>
        </a:p>
      </dgm:t>
    </dgm:pt>
    <dgm:pt modelId="{52EFB447-869C-474B-ADC5-4590FB803EEE}" type="parTrans" cxnId="{B749FE52-5C88-4124-B779-1A3CB9E89E13}">
      <dgm:prSet/>
      <dgm:spPr/>
      <dgm:t>
        <a:bodyPr/>
        <a:lstStyle/>
        <a:p>
          <a:endParaRPr lang="en-GB"/>
        </a:p>
      </dgm:t>
    </dgm:pt>
    <dgm:pt modelId="{65EF229D-CD86-4299-BF5A-32667795DE2D}" type="sibTrans" cxnId="{B749FE52-5C88-4124-B779-1A3CB9E89E13}">
      <dgm:prSet/>
      <dgm:spPr/>
      <dgm:t>
        <a:bodyPr/>
        <a:lstStyle/>
        <a:p>
          <a:endParaRPr lang="en-GB"/>
        </a:p>
      </dgm:t>
    </dgm:pt>
    <dgm:pt modelId="{C2368C2C-0A24-4307-8D16-CDF7905826F1}">
      <dgm:prSet/>
      <dgm:spPr/>
      <dgm:t>
        <a:bodyPr/>
        <a:lstStyle/>
        <a:p>
          <a:pPr rtl="0"/>
          <a:r>
            <a:rPr lang="en-GB" smtClean="0"/>
            <a:t>Alternative procedures to be applied</a:t>
          </a:r>
          <a:endParaRPr lang="en-GB"/>
        </a:p>
      </dgm:t>
    </dgm:pt>
    <dgm:pt modelId="{A8571077-082E-4293-B9C0-84BB5E4532EF}" type="parTrans" cxnId="{FE3CABA9-E6A1-4ABC-962A-FED17B84B489}">
      <dgm:prSet/>
      <dgm:spPr/>
      <dgm:t>
        <a:bodyPr/>
        <a:lstStyle/>
        <a:p>
          <a:endParaRPr lang="en-GB"/>
        </a:p>
      </dgm:t>
    </dgm:pt>
    <dgm:pt modelId="{168FA3F8-0940-42E1-B193-B9202A3FA48E}" type="sibTrans" cxnId="{FE3CABA9-E6A1-4ABC-962A-FED17B84B489}">
      <dgm:prSet/>
      <dgm:spPr/>
      <dgm:t>
        <a:bodyPr/>
        <a:lstStyle/>
        <a:p>
          <a:endParaRPr lang="en-GB"/>
        </a:p>
      </dgm:t>
    </dgm:pt>
    <dgm:pt modelId="{226266B2-F1AF-4868-8092-2A7E36189B01}" type="pres">
      <dgm:prSet presAssocID="{EBFE72DF-56AF-4DD1-A9FB-3C3C8EB112A0}" presName="linear" presStyleCnt="0">
        <dgm:presLayoutVars>
          <dgm:animLvl val="lvl"/>
          <dgm:resizeHandles val="exact"/>
        </dgm:presLayoutVars>
      </dgm:prSet>
      <dgm:spPr/>
      <dgm:t>
        <a:bodyPr/>
        <a:lstStyle/>
        <a:p>
          <a:endParaRPr lang="en-GB"/>
        </a:p>
      </dgm:t>
    </dgm:pt>
    <dgm:pt modelId="{55BAB6E9-6F39-4C50-A1FD-BBB7595EA643}" type="pres">
      <dgm:prSet presAssocID="{0A1CE365-2B07-4EF3-AF1A-EAF80F0A88E6}" presName="parentText" presStyleLbl="node1" presStyleIdx="0" presStyleCnt="2">
        <dgm:presLayoutVars>
          <dgm:chMax val="0"/>
          <dgm:bulletEnabled val="1"/>
        </dgm:presLayoutVars>
      </dgm:prSet>
      <dgm:spPr/>
      <dgm:t>
        <a:bodyPr/>
        <a:lstStyle/>
        <a:p>
          <a:endParaRPr lang="en-GB"/>
        </a:p>
      </dgm:t>
    </dgm:pt>
    <dgm:pt modelId="{E29B0FB6-6606-4108-A5A1-470C55445D83}" type="pres">
      <dgm:prSet presAssocID="{65EF229D-CD86-4299-BF5A-32667795DE2D}" presName="spacer" presStyleCnt="0"/>
      <dgm:spPr/>
    </dgm:pt>
    <dgm:pt modelId="{7FB96E10-0FBD-4AAB-B22B-A48A7F4FADBA}" type="pres">
      <dgm:prSet presAssocID="{C2368C2C-0A24-4307-8D16-CDF7905826F1}" presName="parentText" presStyleLbl="node1" presStyleIdx="1" presStyleCnt="2">
        <dgm:presLayoutVars>
          <dgm:chMax val="0"/>
          <dgm:bulletEnabled val="1"/>
        </dgm:presLayoutVars>
      </dgm:prSet>
      <dgm:spPr/>
      <dgm:t>
        <a:bodyPr/>
        <a:lstStyle/>
        <a:p>
          <a:endParaRPr lang="en-GB"/>
        </a:p>
      </dgm:t>
    </dgm:pt>
  </dgm:ptLst>
  <dgm:cxnLst>
    <dgm:cxn modelId="{FE3CABA9-E6A1-4ABC-962A-FED17B84B489}" srcId="{EBFE72DF-56AF-4DD1-A9FB-3C3C8EB112A0}" destId="{C2368C2C-0A24-4307-8D16-CDF7905826F1}" srcOrd="1" destOrd="0" parTransId="{A8571077-082E-4293-B9C0-84BB5E4532EF}" sibTransId="{168FA3F8-0940-42E1-B193-B9202A3FA48E}"/>
    <dgm:cxn modelId="{8A4B3951-B6CE-4DC0-90ED-D94E1F822188}" type="presOf" srcId="{0A1CE365-2B07-4EF3-AF1A-EAF80F0A88E6}" destId="{55BAB6E9-6F39-4C50-A1FD-BBB7595EA643}" srcOrd="0" destOrd="0" presId="urn:microsoft.com/office/officeart/2005/8/layout/vList2"/>
    <dgm:cxn modelId="{A1843D1A-92A2-4161-858D-7ECB066036DD}" type="presOf" srcId="{C2368C2C-0A24-4307-8D16-CDF7905826F1}" destId="{7FB96E10-0FBD-4AAB-B22B-A48A7F4FADBA}" srcOrd="0" destOrd="0" presId="urn:microsoft.com/office/officeart/2005/8/layout/vList2"/>
    <dgm:cxn modelId="{B749FE52-5C88-4124-B779-1A3CB9E89E13}" srcId="{EBFE72DF-56AF-4DD1-A9FB-3C3C8EB112A0}" destId="{0A1CE365-2B07-4EF3-AF1A-EAF80F0A88E6}" srcOrd="0" destOrd="0" parTransId="{52EFB447-869C-474B-ADC5-4590FB803EEE}" sibTransId="{65EF229D-CD86-4299-BF5A-32667795DE2D}"/>
    <dgm:cxn modelId="{F51159A2-EB41-45F4-ADC2-DF16A0D089E5}" type="presOf" srcId="{EBFE72DF-56AF-4DD1-A9FB-3C3C8EB112A0}" destId="{226266B2-F1AF-4868-8092-2A7E36189B01}" srcOrd="0" destOrd="0" presId="urn:microsoft.com/office/officeart/2005/8/layout/vList2"/>
    <dgm:cxn modelId="{C8FB4B09-B818-4D3E-8F19-597E7A8D9BEB}" type="presParOf" srcId="{226266B2-F1AF-4868-8092-2A7E36189B01}" destId="{55BAB6E9-6F39-4C50-A1FD-BBB7595EA643}" srcOrd="0" destOrd="0" presId="urn:microsoft.com/office/officeart/2005/8/layout/vList2"/>
    <dgm:cxn modelId="{629CB222-69CB-4590-B395-6E506E9DE274}" type="presParOf" srcId="{226266B2-F1AF-4868-8092-2A7E36189B01}" destId="{E29B0FB6-6606-4108-A5A1-470C55445D83}" srcOrd="1" destOrd="0" presId="urn:microsoft.com/office/officeart/2005/8/layout/vList2"/>
    <dgm:cxn modelId="{FB73DB51-6553-4B25-96E1-5F51A7A14630}" type="presParOf" srcId="{226266B2-F1AF-4868-8092-2A7E36189B01}" destId="{7FB96E10-0FBD-4AAB-B22B-A48A7F4FADBA}" srcOrd="2"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DC26F26-F8DB-45AD-911A-283DF8F32E22}">
      <dsp:nvSpPr>
        <dsp:cNvPr id="0" name=""/>
        <dsp:cNvSpPr/>
      </dsp:nvSpPr>
      <dsp:spPr>
        <a:xfrm>
          <a:off x="2112013" y="0"/>
          <a:ext cx="4319899" cy="4319899"/>
        </a:xfrm>
        <a:prstGeom prst="quadArrow">
          <a:avLst>
            <a:gd name="adj1" fmla="val 2000"/>
            <a:gd name="adj2" fmla="val 4000"/>
            <a:gd name="adj3" fmla="val 5000"/>
          </a:avLst>
        </a:prstGeom>
        <a:solidFill>
          <a:schemeClr val="accent4">
            <a:tint val="40000"/>
            <a:hueOff val="0"/>
            <a:satOff val="0"/>
            <a:lumOff val="0"/>
            <a:alphaOff val="0"/>
          </a:schemeClr>
        </a:solidFill>
        <a:ln w="6350" cap="flat" cmpd="sng" algn="ctr">
          <a:solidFill>
            <a:schemeClr val="dk1">
              <a:hueOff val="0"/>
              <a:satOff val="0"/>
              <a:lumOff val="0"/>
              <a:alphaOff val="0"/>
            </a:schemeClr>
          </a:solidFill>
          <a:prstDash val="solid"/>
          <a:miter lim="800000"/>
        </a:ln>
        <a:effectLst/>
        <a:scene3d>
          <a:camera prst="orthographicFront">
            <a:rot lat="0" lon="0" rev="0"/>
          </a:camera>
          <a:lightRig rig="contrasting" dir="t">
            <a:rot lat="0" lon="0" rev="1200000"/>
          </a:lightRig>
        </a:scene3d>
        <a:sp3d z="-300000" prstMaterial="plastic"/>
      </dsp:spPr>
      <dsp:style>
        <a:lnRef idx="1">
          <a:scrgbClr r="0" g="0" b="0"/>
        </a:lnRef>
        <a:fillRef idx="1">
          <a:scrgbClr r="0" g="0" b="0"/>
        </a:fillRef>
        <a:effectRef idx="0">
          <a:scrgbClr r="0" g="0" b="0"/>
        </a:effectRef>
        <a:fontRef idx="minor"/>
      </dsp:style>
    </dsp:sp>
    <dsp:sp modelId="{FD671831-8F9F-4C3C-BC4F-D7C692AAB616}">
      <dsp:nvSpPr>
        <dsp:cNvPr id="0" name=""/>
        <dsp:cNvSpPr/>
      </dsp:nvSpPr>
      <dsp:spPr>
        <a:xfrm>
          <a:off x="2392806" y="280793"/>
          <a:ext cx="1727959" cy="1727959"/>
        </a:xfrm>
        <a:prstGeom prst="roundRect">
          <a:avLst/>
        </a:prstGeom>
        <a:solidFill>
          <a:schemeClr val="accent4">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en-US" sz="2400" kern="1200"/>
            <a:t>Audit</a:t>
          </a:r>
        </a:p>
      </dsp:txBody>
      <dsp:txXfrm>
        <a:off x="2477158" y="365145"/>
        <a:ext cx="1559255" cy="1559255"/>
      </dsp:txXfrm>
    </dsp:sp>
    <dsp:sp modelId="{472E03EE-1ABF-454F-BBA6-B5896225EF36}">
      <dsp:nvSpPr>
        <dsp:cNvPr id="0" name=""/>
        <dsp:cNvSpPr/>
      </dsp:nvSpPr>
      <dsp:spPr>
        <a:xfrm>
          <a:off x="4423158" y="280793"/>
          <a:ext cx="1727959" cy="1727959"/>
        </a:xfrm>
        <a:prstGeom prst="roundRect">
          <a:avLst/>
        </a:prstGeom>
        <a:solidFill>
          <a:schemeClr val="accent4">
            <a:hueOff val="3266964"/>
            <a:satOff val="-13592"/>
            <a:lumOff val="3203"/>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en-US" sz="2400" kern="1200" dirty="0"/>
            <a:t>Certificate</a:t>
          </a:r>
        </a:p>
      </dsp:txBody>
      <dsp:txXfrm>
        <a:off x="4507510" y="365145"/>
        <a:ext cx="1559255" cy="1559255"/>
      </dsp:txXfrm>
    </dsp:sp>
    <dsp:sp modelId="{62345095-35DE-4A80-9AC9-56CC2CC10E74}">
      <dsp:nvSpPr>
        <dsp:cNvPr id="0" name=""/>
        <dsp:cNvSpPr/>
      </dsp:nvSpPr>
      <dsp:spPr>
        <a:xfrm>
          <a:off x="2392806" y="2311145"/>
          <a:ext cx="1727959" cy="1727959"/>
        </a:xfrm>
        <a:prstGeom prst="roundRect">
          <a:avLst/>
        </a:prstGeom>
        <a:solidFill>
          <a:schemeClr val="accent4">
            <a:hueOff val="6533927"/>
            <a:satOff val="-27185"/>
            <a:lumOff val="6405"/>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en-US" sz="2400" kern="1200"/>
            <a:t>Report</a:t>
          </a:r>
        </a:p>
      </dsp:txBody>
      <dsp:txXfrm>
        <a:off x="2477158" y="2395497"/>
        <a:ext cx="1559255" cy="1559255"/>
      </dsp:txXfrm>
    </dsp:sp>
    <dsp:sp modelId="{2AFD95EC-CAFA-459D-9A5F-9905C4B863A6}">
      <dsp:nvSpPr>
        <dsp:cNvPr id="0" name=""/>
        <dsp:cNvSpPr/>
      </dsp:nvSpPr>
      <dsp:spPr>
        <a:xfrm>
          <a:off x="4423158" y="2311145"/>
          <a:ext cx="1727959" cy="1727959"/>
        </a:xfrm>
        <a:prstGeom prst="roundRect">
          <a:avLst/>
        </a:prstGeom>
        <a:solidFill>
          <a:schemeClr val="accent4">
            <a:hueOff val="9800891"/>
            <a:satOff val="-40777"/>
            <a:lumOff val="9608"/>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en-US" sz="2400" kern="1200"/>
            <a:t>Opinion</a:t>
          </a:r>
        </a:p>
      </dsp:txBody>
      <dsp:txXfrm>
        <a:off x="4507510" y="2395497"/>
        <a:ext cx="1559255" cy="1559255"/>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7DC3FA6-5201-417D-8578-FDC7D2BFA96F}">
      <dsp:nvSpPr>
        <dsp:cNvPr id="0" name=""/>
        <dsp:cNvSpPr/>
      </dsp:nvSpPr>
      <dsp:spPr>
        <a:xfrm>
          <a:off x="851962" y="53"/>
          <a:ext cx="6840000" cy="2122552"/>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6840" tIns="116840" rIns="116840" bIns="116840" numCol="1" spcCol="1270" anchor="ctr" anchorCtr="0">
          <a:noAutofit/>
        </a:bodyPr>
        <a:lstStyle/>
        <a:p>
          <a:pPr lvl="0" algn="ctr" defTabSz="2044700">
            <a:lnSpc>
              <a:spcPct val="90000"/>
            </a:lnSpc>
            <a:spcBef>
              <a:spcPct val="0"/>
            </a:spcBef>
            <a:spcAft>
              <a:spcPct val="35000"/>
            </a:spcAft>
          </a:pPr>
          <a:r>
            <a:rPr lang="en-US" sz="4600" kern="1200"/>
            <a:t>Guidance Note on Audit Reports and Certificates for Special Purpose 2016</a:t>
          </a:r>
        </a:p>
      </dsp:txBody>
      <dsp:txXfrm>
        <a:off x="851962" y="53"/>
        <a:ext cx="6840000" cy="2122552"/>
      </dsp:txXfrm>
    </dsp:sp>
    <dsp:sp modelId="{BE0C82DA-4435-402D-9BC6-A314DC9206CE}">
      <dsp:nvSpPr>
        <dsp:cNvPr id="0" name=""/>
        <dsp:cNvSpPr/>
      </dsp:nvSpPr>
      <dsp:spPr>
        <a:xfrm>
          <a:off x="1661962" y="2228732"/>
          <a:ext cx="5220000" cy="2122552"/>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6840" tIns="116840" rIns="116840" bIns="116840" numCol="1" spcCol="1270" anchor="t" anchorCtr="0">
          <a:noAutofit/>
        </a:bodyPr>
        <a:lstStyle/>
        <a:p>
          <a:pPr lvl="0" algn="l" defTabSz="2044700">
            <a:lnSpc>
              <a:spcPct val="90000"/>
            </a:lnSpc>
            <a:spcBef>
              <a:spcPct val="0"/>
            </a:spcBef>
            <a:spcAft>
              <a:spcPct val="35000"/>
            </a:spcAft>
          </a:pPr>
          <a:r>
            <a:rPr lang="en-US" sz="4600" kern="1200"/>
            <a:t>Type of certificate</a:t>
          </a:r>
        </a:p>
        <a:p>
          <a:pPr marL="285750" lvl="1" indent="-285750" algn="l" defTabSz="1600200">
            <a:lnSpc>
              <a:spcPct val="90000"/>
            </a:lnSpc>
            <a:spcBef>
              <a:spcPct val="0"/>
            </a:spcBef>
            <a:spcAft>
              <a:spcPct val="15000"/>
            </a:spcAft>
            <a:buChar char="••"/>
          </a:pPr>
          <a:r>
            <a:rPr lang="en-US" sz="3600" kern="1200"/>
            <a:t>Reasonable assurance</a:t>
          </a:r>
        </a:p>
        <a:p>
          <a:pPr marL="285750" lvl="1" indent="-285750" algn="l" defTabSz="1600200">
            <a:lnSpc>
              <a:spcPct val="90000"/>
            </a:lnSpc>
            <a:spcBef>
              <a:spcPct val="0"/>
            </a:spcBef>
            <a:spcAft>
              <a:spcPct val="15000"/>
            </a:spcAft>
            <a:buChar char="••"/>
          </a:pPr>
          <a:r>
            <a:rPr lang="en-US" sz="3600" kern="1200"/>
            <a:t>Limited assurance</a:t>
          </a:r>
        </a:p>
      </dsp:txBody>
      <dsp:txXfrm>
        <a:off x="1661962" y="2228732"/>
        <a:ext cx="5220000" cy="2122552"/>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45BE723-0145-4EFD-B631-A5EBAB183A24}">
      <dsp:nvSpPr>
        <dsp:cNvPr id="0" name=""/>
        <dsp:cNvSpPr/>
      </dsp:nvSpPr>
      <dsp:spPr>
        <a:xfrm>
          <a:off x="0" y="20866"/>
          <a:ext cx="8543925" cy="63180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lvl="0" algn="l" defTabSz="1200150">
            <a:lnSpc>
              <a:spcPct val="90000"/>
            </a:lnSpc>
            <a:spcBef>
              <a:spcPct val="0"/>
            </a:spcBef>
            <a:spcAft>
              <a:spcPct val="35000"/>
            </a:spcAft>
          </a:pPr>
          <a:r>
            <a:rPr lang="en-US" sz="2700" kern="1200"/>
            <a:t>Reasonable Assurance</a:t>
          </a:r>
        </a:p>
      </dsp:txBody>
      <dsp:txXfrm>
        <a:off x="30842" y="51708"/>
        <a:ext cx="8482241" cy="570116"/>
      </dsp:txXfrm>
    </dsp:sp>
    <dsp:sp modelId="{7820F538-0CF8-47F4-AA6B-1E758C73D2FD}">
      <dsp:nvSpPr>
        <dsp:cNvPr id="0" name=""/>
        <dsp:cNvSpPr/>
      </dsp:nvSpPr>
      <dsp:spPr>
        <a:xfrm>
          <a:off x="0" y="652666"/>
          <a:ext cx="8543925" cy="20679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71270" tIns="34290" rIns="192024" bIns="34290" numCol="1" spcCol="1270" anchor="t" anchorCtr="0">
          <a:noAutofit/>
        </a:bodyPr>
        <a:lstStyle/>
        <a:p>
          <a:pPr marL="228600" lvl="1" indent="-228600" algn="l" defTabSz="933450">
            <a:lnSpc>
              <a:spcPct val="90000"/>
            </a:lnSpc>
            <a:spcBef>
              <a:spcPct val="0"/>
            </a:spcBef>
            <a:spcAft>
              <a:spcPct val="20000"/>
            </a:spcAft>
            <a:buChar char="••"/>
          </a:pPr>
          <a:r>
            <a:rPr lang="en-US" sz="2100" kern="1200" dirty="0"/>
            <a:t>Certification of Turnover for past 3 years</a:t>
          </a:r>
        </a:p>
        <a:p>
          <a:pPr marL="228600" lvl="1" indent="-228600" algn="l" defTabSz="933450">
            <a:lnSpc>
              <a:spcPct val="90000"/>
            </a:lnSpc>
            <a:spcBef>
              <a:spcPct val="0"/>
            </a:spcBef>
            <a:spcAft>
              <a:spcPct val="20000"/>
            </a:spcAft>
            <a:buChar char="••"/>
          </a:pPr>
          <a:r>
            <a:rPr lang="en-US" sz="2100" kern="1200" dirty="0"/>
            <a:t>Certification of Net worth of the Company</a:t>
          </a:r>
        </a:p>
        <a:p>
          <a:pPr marL="228600" lvl="1" indent="-228600" algn="l" defTabSz="933450">
            <a:lnSpc>
              <a:spcPct val="90000"/>
            </a:lnSpc>
            <a:spcBef>
              <a:spcPct val="0"/>
            </a:spcBef>
            <a:spcAft>
              <a:spcPct val="20000"/>
            </a:spcAft>
            <a:buChar char="••"/>
          </a:pPr>
          <a:r>
            <a:rPr lang="en-US" sz="2100" kern="1200" dirty="0"/>
            <a:t>Certification on Derivative Exposure to be submitted to bank</a:t>
          </a:r>
        </a:p>
        <a:p>
          <a:pPr marL="228600" lvl="1" indent="-228600" algn="l" defTabSz="933450">
            <a:lnSpc>
              <a:spcPct val="90000"/>
            </a:lnSpc>
            <a:spcBef>
              <a:spcPct val="0"/>
            </a:spcBef>
            <a:spcAft>
              <a:spcPct val="20000"/>
            </a:spcAft>
            <a:buChar char="••"/>
          </a:pPr>
          <a:r>
            <a:rPr lang="en-US" sz="2100" kern="1200" dirty="0"/>
            <a:t>Certificate on compliance with requirements of Buy Back</a:t>
          </a:r>
        </a:p>
        <a:p>
          <a:pPr marL="228600" lvl="1" indent="-228600" algn="l" defTabSz="933450">
            <a:lnSpc>
              <a:spcPct val="90000"/>
            </a:lnSpc>
            <a:spcBef>
              <a:spcPct val="0"/>
            </a:spcBef>
            <a:spcAft>
              <a:spcPct val="20000"/>
            </a:spcAft>
            <a:buChar char="••"/>
          </a:pPr>
          <a:r>
            <a:rPr lang="en-US" sz="2100" kern="1200" dirty="0"/>
            <a:t>Annual Performance Report (APR) Certificate / Overseas Direct</a:t>
          </a:r>
        </a:p>
        <a:p>
          <a:pPr marL="228600" lvl="1" indent="-228600" algn="l" defTabSz="933450">
            <a:lnSpc>
              <a:spcPct val="90000"/>
            </a:lnSpc>
            <a:spcBef>
              <a:spcPct val="0"/>
            </a:spcBef>
            <a:spcAft>
              <a:spcPct val="20000"/>
            </a:spcAft>
            <a:buChar char="••"/>
          </a:pPr>
          <a:r>
            <a:rPr lang="en-US" sz="2100" kern="1200" dirty="0"/>
            <a:t>Investment (ODI) Certificate</a:t>
          </a:r>
        </a:p>
      </dsp:txBody>
      <dsp:txXfrm>
        <a:off x="0" y="652666"/>
        <a:ext cx="8543925" cy="2067929"/>
      </dsp:txXfrm>
    </dsp:sp>
    <dsp:sp modelId="{DDD9B2FD-D8C2-4B2E-AD99-C94D577069BE}">
      <dsp:nvSpPr>
        <dsp:cNvPr id="0" name=""/>
        <dsp:cNvSpPr/>
      </dsp:nvSpPr>
      <dsp:spPr>
        <a:xfrm>
          <a:off x="0" y="2720596"/>
          <a:ext cx="8543925" cy="63180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lvl="0" algn="l" defTabSz="1200150">
            <a:lnSpc>
              <a:spcPct val="90000"/>
            </a:lnSpc>
            <a:spcBef>
              <a:spcPct val="0"/>
            </a:spcBef>
            <a:spcAft>
              <a:spcPct val="35000"/>
            </a:spcAft>
          </a:pPr>
          <a:r>
            <a:rPr lang="en-US" sz="2700" kern="1200" dirty="0"/>
            <a:t>Limited Assurance</a:t>
          </a:r>
        </a:p>
      </dsp:txBody>
      <dsp:txXfrm>
        <a:off x="30842" y="2751438"/>
        <a:ext cx="8482241" cy="570116"/>
      </dsp:txXfrm>
    </dsp:sp>
    <dsp:sp modelId="{921CFDAF-7944-4843-9119-D9B83E3FF54A}">
      <dsp:nvSpPr>
        <dsp:cNvPr id="0" name=""/>
        <dsp:cNvSpPr/>
      </dsp:nvSpPr>
      <dsp:spPr>
        <a:xfrm>
          <a:off x="0" y="3352396"/>
          <a:ext cx="8543925" cy="97807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71270" tIns="34290" rIns="192024" bIns="34290" numCol="1" spcCol="1270" anchor="t" anchorCtr="0">
          <a:noAutofit/>
        </a:bodyPr>
        <a:lstStyle/>
        <a:p>
          <a:pPr marL="228600" lvl="1" indent="-228600" algn="l" defTabSz="933450">
            <a:lnSpc>
              <a:spcPct val="90000"/>
            </a:lnSpc>
            <a:spcBef>
              <a:spcPct val="0"/>
            </a:spcBef>
            <a:spcAft>
              <a:spcPct val="20000"/>
            </a:spcAft>
            <a:buChar char="••"/>
          </a:pPr>
          <a:r>
            <a:rPr lang="en-US" sz="2100" kern="1200" dirty="0"/>
            <a:t>Certification of details of prosecution against company or directors</a:t>
          </a:r>
        </a:p>
        <a:p>
          <a:pPr marL="228600" lvl="1" indent="-228600" algn="l" defTabSz="933450">
            <a:lnSpc>
              <a:spcPct val="90000"/>
            </a:lnSpc>
            <a:spcBef>
              <a:spcPct val="0"/>
            </a:spcBef>
            <a:spcAft>
              <a:spcPct val="20000"/>
            </a:spcAft>
            <a:buChar char="••"/>
          </a:pPr>
          <a:r>
            <a:rPr lang="en-US" sz="2100" kern="1200" dirty="0"/>
            <a:t>Transactions entered in earlier years for which sufficient evidences are not available</a:t>
          </a:r>
        </a:p>
      </dsp:txBody>
      <dsp:txXfrm>
        <a:off x="0" y="3352396"/>
        <a:ext cx="8543925" cy="978075"/>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C4212C3-D90D-45CA-9CEE-AEBCBEADBE9D}">
      <dsp:nvSpPr>
        <dsp:cNvPr id="0" name=""/>
        <dsp:cNvSpPr/>
      </dsp:nvSpPr>
      <dsp:spPr>
        <a:xfrm>
          <a:off x="3417570" y="531"/>
          <a:ext cx="5126355" cy="2071559"/>
        </a:xfrm>
        <a:prstGeom prst="rightArrow">
          <a:avLst>
            <a:gd name="adj1" fmla="val 75000"/>
            <a:gd name="adj2" fmla="val 50000"/>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7780" tIns="17780" rIns="17780" bIns="17780" numCol="1" spcCol="1270" anchor="t" anchorCtr="0">
          <a:noAutofit/>
        </a:bodyPr>
        <a:lstStyle/>
        <a:p>
          <a:pPr marL="285750" lvl="1" indent="-285750" algn="l" defTabSz="1244600">
            <a:lnSpc>
              <a:spcPct val="90000"/>
            </a:lnSpc>
            <a:spcBef>
              <a:spcPct val="0"/>
            </a:spcBef>
            <a:spcAft>
              <a:spcPct val="15000"/>
            </a:spcAft>
            <a:buChar char="••"/>
          </a:pPr>
          <a:r>
            <a:rPr lang="en-US" sz="2800" kern="1200" dirty="0"/>
            <a:t>Engagement to perform </a:t>
          </a:r>
          <a:r>
            <a:rPr lang="en-US" sz="2800" b="1" u="sng" kern="1200" dirty="0"/>
            <a:t>agreed upon procedures </a:t>
          </a:r>
          <a:r>
            <a:rPr lang="en-US" sz="2800" kern="1200" dirty="0"/>
            <a:t>regarding financial information </a:t>
          </a:r>
        </a:p>
      </dsp:txBody>
      <dsp:txXfrm>
        <a:off x="3417570" y="259476"/>
        <a:ext cx="4349520" cy="1553669"/>
      </dsp:txXfrm>
    </dsp:sp>
    <dsp:sp modelId="{04335107-09BB-4CEF-B0A1-7088D43E368E}">
      <dsp:nvSpPr>
        <dsp:cNvPr id="0" name=""/>
        <dsp:cNvSpPr/>
      </dsp:nvSpPr>
      <dsp:spPr>
        <a:xfrm>
          <a:off x="0" y="531"/>
          <a:ext cx="3417570" cy="2071559"/>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86690" tIns="93345" rIns="186690" bIns="93345" numCol="1" spcCol="1270" anchor="ctr" anchorCtr="0">
          <a:noAutofit/>
        </a:bodyPr>
        <a:lstStyle/>
        <a:p>
          <a:pPr lvl="0" algn="ctr" defTabSz="2178050">
            <a:lnSpc>
              <a:spcPct val="90000"/>
            </a:lnSpc>
            <a:spcBef>
              <a:spcPct val="0"/>
            </a:spcBef>
            <a:spcAft>
              <a:spcPct val="35000"/>
            </a:spcAft>
          </a:pPr>
          <a:r>
            <a:rPr lang="en-US" sz="4900" kern="1200" dirty="0"/>
            <a:t>SRS 4400</a:t>
          </a:r>
        </a:p>
      </dsp:txBody>
      <dsp:txXfrm>
        <a:off x="101125" y="101656"/>
        <a:ext cx="3215320" cy="1869309"/>
      </dsp:txXfrm>
    </dsp:sp>
    <dsp:sp modelId="{3AE45C69-6048-47AD-9AC6-D226F8F7DFCB}">
      <dsp:nvSpPr>
        <dsp:cNvPr id="0" name=""/>
        <dsp:cNvSpPr/>
      </dsp:nvSpPr>
      <dsp:spPr>
        <a:xfrm>
          <a:off x="3417570" y="2279246"/>
          <a:ext cx="5126355" cy="2071559"/>
        </a:xfrm>
        <a:prstGeom prst="rightArrow">
          <a:avLst>
            <a:gd name="adj1" fmla="val 75000"/>
            <a:gd name="adj2" fmla="val 50000"/>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7780" tIns="17780" rIns="17780" bIns="17780" numCol="1" spcCol="1270" anchor="t" anchorCtr="0">
          <a:noAutofit/>
        </a:bodyPr>
        <a:lstStyle/>
        <a:p>
          <a:pPr marL="285750" lvl="1" indent="-285750" algn="l" defTabSz="1244600">
            <a:lnSpc>
              <a:spcPct val="90000"/>
            </a:lnSpc>
            <a:spcBef>
              <a:spcPct val="0"/>
            </a:spcBef>
            <a:spcAft>
              <a:spcPct val="15000"/>
            </a:spcAft>
            <a:buChar char="••"/>
          </a:pPr>
          <a:r>
            <a:rPr lang="en-US" sz="2800" kern="1200"/>
            <a:t>Compilation engagement</a:t>
          </a:r>
        </a:p>
      </dsp:txBody>
      <dsp:txXfrm>
        <a:off x="3417570" y="2538191"/>
        <a:ext cx="4349520" cy="1553669"/>
      </dsp:txXfrm>
    </dsp:sp>
    <dsp:sp modelId="{93372DE9-EEC6-45F3-9D22-0CA6B283B34B}">
      <dsp:nvSpPr>
        <dsp:cNvPr id="0" name=""/>
        <dsp:cNvSpPr/>
      </dsp:nvSpPr>
      <dsp:spPr>
        <a:xfrm>
          <a:off x="0" y="2279246"/>
          <a:ext cx="3417570" cy="2071559"/>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86690" tIns="93345" rIns="186690" bIns="93345" numCol="1" spcCol="1270" anchor="ctr" anchorCtr="0">
          <a:noAutofit/>
        </a:bodyPr>
        <a:lstStyle/>
        <a:p>
          <a:pPr lvl="0" algn="ctr" defTabSz="2178050">
            <a:lnSpc>
              <a:spcPct val="90000"/>
            </a:lnSpc>
            <a:spcBef>
              <a:spcPct val="0"/>
            </a:spcBef>
            <a:spcAft>
              <a:spcPct val="35000"/>
            </a:spcAft>
          </a:pPr>
          <a:r>
            <a:rPr lang="en-US" sz="4900" kern="1200"/>
            <a:t>SRS 4410 (Revised)</a:t>
          </a:r>
        </a:p>
      </dsp:txBody>
      <dsp:txXfrm>
        <a:off x="101125" y="2380371"/>
        <a:ext cx="3215320" cy="1869309"/>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536D87B-45D3-4FB0-9C48-59C007786BC8}">
      <dsp:nvSpPr>
        <dsp:cNvPr id="0" name=""/>
        <dsp:cNvSpPr/>
      </dsp:nvSpPr>
      <dsp:spPr>
        <a:xfrm>
          <a:off x="0" y="605169"/>
          <a:ext cx="8543925" cy="58500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lvl="0" algn="l" defTabSz="1111250">
            <a:lnSpc>
              <a:spcPct val="90000"/>
            </a:lnSpc>
            <a:spcBef>
              <a:spcPct val="0"/>
            </a:spcBef>
            <a:spcAft>
              <a:spcPct val="35000"/>
            </a:spcAft>
          </a:pPr>
          <a:r>
            <a:rPr lang="en-US" sz="2500" kern="1200"/>
            <a:t>Compilation engagement</a:t>
          </a:r>
        </a:p>
      </dsp:txBody>
      <dsp:txXfrm>
        <a:off x="28557" y="633726"/>
        <a:ext cx="8486811" cy="527886"/>
      </dsp:txXfrm>
    </dsp:sp>
    <dsp:sp modelId="{167F7DD7-A567-45B1-BC96-B5D01A7EAE5D}">
      <dsp:nvSpPr>
        <dsp:cNvPr id="0" name=""/>
        <dsp:cNvSpPr/>
      </dsp:nvSpPr>
      <dsp:spPr>
        <a:xfrm>
          <a:off x="0" y="1262169"/>
          <a:ext cx="8543925" cy="58500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lvl="0" algn="l" defTabSz="1111250">
            <a:lnSpc>
              <a:spcPct val="90000"/>
            </a:lnSpc>
            <a:spcBef>
              <a:spcPct val="0"/>
            </a:spcBef>
            <a:spcAft>
              <a:spcPct val="35000"/>
            </a:spcAft>
          </a:pPr>
          <a:r>
            <a:rPr lang="en-US" sz="2500" kern="1200"/>
            <a:t>Statutory audit cannot compile so attestation by other CA</a:t>
          </a:r>
        </a:p>
      </dsp:txBody>
      <dsp:txXfrm>
        <a:off x="28557" y="1290726"/>
        <a:ext cx="8486811" cy="527886"/>
      </dsp:txXfrm>
    </dsp:sp>
    <dsp:sp modelId="{C2A4B5EE-D606-4CDC-98C7-6CCB1862EE8D}">
      <dsp:nvSpPr>
        <dsp:cNvPr id="0" name=""/>
        <dsp:cNvSpPr/>
      </dsp:nvSpPr>
      <dsp:spPr>
        <a:xfrm>
          <a:off x="0" y="1919169"/>
          <a:ext cx="8543925" cy="58500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lvl="0" algn="l" defTabSz="1111250">
            <a:lnSpc>
              <a:spcPct val="90000"/>
            </a:lnSpc>
            <a:spcBef>
              <a:spcPct val="0"/>
            </a:spcBef>
            <a:spcAft>
              <a:spcPct val="35000"/>
            </a:spcAft>
          </a:pPr>
          <a:r>
            <a:rPr lang="en-US" sz="2500" kern="1200"/>
            <a:t>Responsibilities of Practitioner</a:t>
          </a:r>
        </a:p>
      </dsp:txBody>
      <dsp:txXfrm>
        <a:off x="28557" y="1947726"/>
        <a:ext cx="8486811" cy="527886"/>
      </dsp:txXfrm>
    </dsp:sp>
    <dsp:sp modelId="{1BCDEAF9-AD65-4A14-8C2F-8353A1A40155}">
      <dsp:nvSpPr>
        <dsp:cNvPr id="0" name=""/>
        <dsp:cNvSpPr/>
      </dsp:nvSpPr>
      <dsp:spPr>
        <a:xfrm>
          <a:off x="0" y="2504169"/>
          <a:ext cx="8543925" cy="1242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71270" tIns="31750" rIns="177800" bIns="31750" numCol="1" spcCol="1270" anchor="t" anchorCtr="0">
          <a:noAutofit/>
        </a:bodyPr>
        <a:lstStyle/>
        <a:p>
          <a:pPr marL="228600" lvl="1" indent="-228600" algn="l" defTabSz="889000">
            <a:lnSpc>
              <a:spcPct val="90000"/>
            </a:lnSpc>
            <a:spcBef>
              <a:spcPct val="0"/>
            </a:spcBef>
            <a:spcAft>
              <a:spcPct val="20000"/>
            </a:spcAft>
            <a:buChar char="••"/>
          </a:pPr>
          <a:r>
            <a:rPr lang="en-US" sz="2000" kern="1200"/>
            <a:t>Engaged to </a:t>
          </a:r>
          <a:r>
            <a:rPr lang="en-US" sz="2000" b="1" kern="1200"/>
            <a:t>help the management </a:t>
          </a:r>
          <a:r>
            <a:rPr lang="en-US" sz="2000" kern="1200"/>
            <a:t>with preparing</a:t>
          </a:r>
        </a:p>
        <a:p>
          <a:pPr marL="228600" lvl="1" indent="-228600" algn="l" defTabSz="889000">
            <a:lnSpc>
              <a:spcPct val="90000"/>
            </a:lnSpc>
            <a:spcBef>
              <a:spcPct val="0"/>
            </a:spcBef>
            <a:spcAft>
              <a:spcPct val="20000"/>
            </a:spcAft>
            <a:buChar char="••"/>
          </a:pPr>
          <a:r>
            <a:rPr lang="en-US" sz="2000" kern="1200" dirty="0"/>
            <a:t>Presenting the historical financial information </a:t>
          </a:r>
          <a:r>
            <a:rPr lang="en-US" sz="2000" b="1" u="sng" kern="1200" dirty="0"/>
            <a:t>without </a:t>
          </a:r>
          <a:r>
            <a:rPr lang="en-US" sz="2000" b="1" u="sng" kern="1200" dirty="0" smtClean="0"/>
            <a:t> acquiring </a:t>
          </a:r>
          <a:r>
            <a:rPr lang="en-US" sz="2000" b="1" u="sng" kern="1200" dirty="0"/>
            <a:t>an assurance</a:t>
          </a:r>
          <a:r>
            <a:rPr lang="en-US" sz="2000" b="1" u="none" kern="1200" dirty="0"/>
            <a:t> </a:t>
          </a:r>
          <a:r>
            <a:rPr lang="en-US" sz="2000" kern="1200" dirty="0"/>
            <a:t>on such information</a:t>
          </a:r>
        </a:p>
        <a:p>
          <a:pPr marL="228600" lvl="1" indent="-228600" algn="l" defTabSz="889000">
            <a:lnSpc>
              <a:spcPct val="90000"/>
            </a:lnSpc>
            <a:spcBef>
              <a:spcPct val="0"/>
            </a:spcBef>
            <a:spcAft>
              <a:spcPct val="20000"/>
            </a:spcAft>
            <a:buChar char="••"/>
          </a:pPr>
          <a:r>
            <a:rPr lang="en-US" sz="2000" b="1" kern="1200"/>
            <a:t>Reporting </a:t>
          </a:r>
          <a:r>
            <a:rPr lang="en-US" sz="2000" kern="1200"/>
            <a:t>on such engagement </a:t>
          </a:r>
          <a:r>
            <a:rPr lang="en-US" sz="2000" u="sng" kern="1200"/>
            <a:t>as per SRS</a:t>
          </a:r>
          <a:endParaRPr lang="en-US" sz="2000" kern="1200"/>
        </a:p>
      </dsp:txBody>
      <dsp:txXfrm>
        <a:off x="0" y="2504169"/>
        <a:ext cx="8543925" cy="1242000"/>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736A275-D9FB-4DB6-8C9E-25F13B1EE0DA}">
      <dsp:nvSpPr>
        <dsp:cNvPr id="0" name=""/>
        <dsp:cNvSpPr/>
      </dsp:nvSpPr>
      <dsp:spPr>
        <a:xfrm>
          <a:off x="0" y="322389"/>
          <a:ext cx="8543925" cy="561599"/>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l" defTabSz="1066800">
            <a:lnSpc>
              <a:spcPct val="90000"/>
            </a:lnSpc>
            <a:spcBef>
              <a:spcPct val="0"/>
            </a:spcBef>
            <a:spcAft>
              <a:spcPct val="35000"/>
            </a:spcAft>
          </a:pPr>
          <a:r>
            <a:rPr lang="en-US" sz="2400" kern="1200" dirty="0"/>
            <a:t>Certifying projections</a:t>
          </a:r>
        </a:p>
      </dsp:txBody>
      <dsp:txXfrm>
        <a:off x="27415" y="349804"/>
        <a:ext cx="8489095" cy="506769"/>
      </dsp:txXfrm>
    </dsp:sp>
    <dsp:sp modelId="{76AA6B6B-65D7-4E19-A7F7-C5F1977E534B}">
      <dsp:nvSpPr>
        <dsp:cNvPr id="0" name=""/>
        <dsp:cNvSpPr/>
      </dsp:nvSpPr>
      <dsp:spPr>
        <a:xfrm>
          <a:off x="0" y="883988"/>
          <a:ext cx="8543925" cy="3974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71270" tIns="30480" rIns="170688" bIns="30480" numCol="1" spcCol="1270" anchor="t" anchorCtr="0">
          <a:noAutofit/>
        </a:bodyPr>
        <a:lstStyle/>
        <a:p>
          <a:pPr marL="171450" lvl="1" indent="-171450" algn="l" defTabSz="844550">
            <a:lnSpc>
              <a:spcPct val="90000"/>
            </a:lnSpc>
            <a:spcBef>
              <a:spcPct val="0"/>
            </a:spcBef>
            <a:spcAft>
              <a:spcPct val="20000"/>
            </a:spcAft>
            <a:buChar char="••"/>
          </a:pPr>
          <a:r>
            <a:rPr lang="en-US" sz="1900" kern="1200"/>
            <a:t>misconduct </a:t>
          </a:r>
          <a:r>
            <a:rPr lang="en-US" sz="1900" kern="1200" dirty="0"/>
            <a:t>as per CA Act Schedule 2 para 1 clause (3)</a:t>
          </a:r>
        </a:p>
      </dsp:txBody>
      <dsp:txXfrm>
        <a:off x="0" y="883988"/>
        <a:ext cx="8543925" cy="397440"/>
      </dsp:txXfrm>
    </dsp:sp>
    <dsp:sp modelId="{566B9489-AD3A-4B42-B7D5-E49120FB2658}">
      <dsp:nvSpPr>
        <dsp:cNvPr id="0" name=""/>
        <dsp:cNvSpPr/>
      </dsp:nvSpPr>
      <dsp:spPr>
        <a:xfrm>
          <a:off x="0" y="1281429"/>
          <a:ext cx="8543925" cy="561599"/>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l" defTabSz="1066800">
            <a:lnSpc>
              <a:spcPct val="90000"/>
            </a:lnSpc>
            <a:spcBef>
              <a:spcPct val="0"/>
            </a:spcBef>
            <a:spcAft>
              <a:spcPct val="35000"/>
            </a:spcAft>
          </a:pPr>
          <a:r>
            <a:rPr lang="en-US" sz="2400" kern="1200"/>
            <a:t>3400 SAE – Examination of prospective financial information</a:t>
          </a:r>
        </a:p>
      </dsp:txBody>
      <dsp:txXfrm>
        <a:off x="27415" y="1308844"/>
        <a:ext cx="8489095" cy="506769"/>
      </dsp:txXfrm>
    </dsp:sp>
    <dsp:sp modelId="{AFA5D532-39EA-45EE-A448-DD60489FE05A}">
      <dsp:nvSpPr>
        <dsp:cNvPr id="0" name=""/>
        <dsp:cNvSpPr/>
      </dsp:nvSpPr>
      <dsp:spPr>
        <a:xfrm>
          <a:off x="0" y="1843028"/>
          <a:ext cx="8543925" cy="21859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71270" tIns="30480" rIns="170688" bIns="30480" numCol="1" spcCol="1270" anchor="t" anchorCtr="0">
          <a:noAutofit/>
        </a:bodyPr>
        <a:lstStyle/>
        <a:p>
          <a:pPr marL="171450" lvl="1" indent="-171450" algn="l" defTabSz="844550">
            <a:lnSpc>
              <a:spcPct val="90000"/>
            </a:lnSpc>
            <a:spcBef>
              <a:spcPct val="0"/>
            </a:spcBef>
            <a:spcAft>
              <a:spcPct val="20000"/>
            </a:spcAft>
            <a:buChar char="••"/>
          </a:pPr>
          <a:r>
            <a:rPr lang="en-US" sz="1900" kern="1200"/>
            <a:t>Forecast – Best estimate assumptions</a:t>
          </a:r>
        </a:p>
        <a:p>
          <a:pPr marL="342900" lvl="2" indent="-171450" algn="l" defTabSz="844550">
            <a:lnSpc>
              <a:spcPct val="90000"/>
            </a:lnSpc>
            <a:spcBef>
              <a:spcPct val="0"/>
            </a:spcBef>
            <a:spcAft>
              <a:spcPct val="20000"/>
            </a:spcAft>
            <a:buChar char="••"/>
          </a:pPr>
          <a:r>
            <a:rPr lang="en-US" sz="1900" kern="1200"/>
            <a:t>Not unreasonable</a:t>
          </a:r>
        </a:p>
        <a:p>
          <a:pPr marL="171450" lvl="1" indent="-171450" algn="l" defTabSz="844550">
            <a:lnSpc>
              <a:spcPct val="90000"/>
            </a:lnSpc>
            <a:spcBef>
              <a:spcPct val="0"/>
            </a:spcBef>
            <a:spcAft>
              <a:spcPct val="20000"/>
            </a:spcAft>
            <a:buChar char="••"/>
          </a:pPr>
          <a:r>
            <a:rPr lang="en-US" sz="1900" kern="1200"/>
            <a:t>Projection – Hypothetical assumption</a:t>
          </a:r>
        </a:p>
        <a:p>
          <a:pPr marL="342900" lvl="2" indent="-171450" algn="l" defTabSz="844550">
            <a:lnSpc>
              <a:spcPct val="90000"/>
            </a:lnSpc>
            <a:spcBef>
              <a:spcPct val="0"/>
            </a:spcBef>
            <a:spcAft>
              <a:spcPct val="20000"/>
            </a:spcAft>
            <a:buChar char="••"/>
          </a:pPr>
          <a:r>
            <a:rPr lang="en-US" sz="1900" kern="1200"/>
            <a:t>Consistent with purpose</a:t>
          </a:r>
        </a:p>
        <a:p>
          <a:pPr marL="171450" lvl="1" indent="-171450" algn="l" defTabSz="844550">
            <a:lnSpc>
              <a:spcPct val="90000"/>
            </a:lnSpc>
            <a:spcBef>
              <a:spcPct val="0"/>
            </a:spcBef>
            <a:spcAft>
              <a:spcPct val="20000"/>
            </a:spcAft>
            <a:buChar char="••"/>
          </a:pPr>
          <a:r>
            <a:rPr lang="en-US" sz="1900" kern="1200" dirty="0"/>
            <a:t>Engagement – intended use </a:t>
          </a:r>
        </a:p>
        <a:p>
          <a:pPr marL="171450" lvl="1" indent="-171450" algn="l" defTabSz="844550">
            <a:lnSpc>
              <a:spcPct val="90000"/>
            </a:lnSpc>
            <a:spcBef>
              <a:spcPct val="0"/>
            </a:spcBef>
            <a:spcAft>
              <a:spcPct val="20000"/>
            </a:spcAft>
            <a:buChar char="••"/>
          </a:pPr>
          <a:r>
            <a:rPr lang="en-US" sz="1900" kern="1200"/>
            <a:t>Report in format</a:t>
          </a:r>
        </a:p>
        <a:p>
          <a:pPr marL="171450" lvl="1" indent="-171450" algn="l" defTabSz="844550">
            <a:lnSpc>
              <a:spcPct val="90000"/>
            </a:lnSpc>
            <a:spcBef>
              <a:spcPct val="0"/>
            </a:spcBef>
            <a:spcAft>
              <a:spcPct val="20000"/>
            </a:spcAft>
            <a:buChar char="••"/>
          </a:pPr>
          <a:r>
            <a:rPr lang="en-US" sz="1900" kern="1200"/>
            <a:t>Not a certificate</a:t>
          </a:r>
        </a:p>
      </dsp:txBody>
      <dsp:txXfrm>
        <a:off x="0" y="1843028"/>
        <a:ext cx="8543925" cy="2185920"/>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242D38B-073C-4B60-93CE-604D7D45BAB5}">
      <dsp:nvSpPr>
        <dsp:cNvPr id="0" name=""/>
        <dsp:cNvSpPr/>
      </dsp:nvSpPr>
      <dsp:spPr>
        <a:xfrm>
          <a:off x="0" y="62513"/>
          <a:ext cx="8543925" cy="84942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lvl="0" algn="l" defTabSz="977900" rtl="0">
            <a:lnSpc>
              <a:spcPct val="90000"/>
            </a:lnSpc>
            <a:spcBef>
              <a:spcPct val="0"/>
            </a:spcBef>
            <a:spcAft>
              <a:spcPct val="35000"/>
            </a:spcAft>
          </a:pPr>
          <a:r>
            <a:rPr lang="en-GB" sz="2200" kern="1200" smtClean="0"/>
            <a:t>When a significant part of fees due from an ‘audit client’ remains unpaid for a long time, the firm shall determine: </a:t>
          </a:r>
          <a:endParaRPr lang="en-GB" sz="2200" kern="1200"/>
        </a:p>
      </dsp:txBody>
      <dsp:txXfrm>
        <a:off x="41465" y="103978"/>
        <a:ext cx="8460995" cy="766490"/>
      </dsp:txXfrm>
    </dsp:sp>
    <dsp:sp modelId="{221392E7-663A-4BB0-B89B-E47A630BBF50}">
      <dsp:nvSpPr>
        <dsp:cNvPr id="0" name=""/>
        <dsp:cNvSpPr/>
      </dsp:nvSpPr>
      <dsp:spPr>
        <a:xfrm>
          <a:off x="0" y="911933"/>
          <a:ext cx="8543925" cy="79695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71270" tIns="27940" rIns="156464" bIns="27940" numCol="1" spcCol="1270" anchor="t" anchorCtr="0">
          <a:noAutofit/>
        </a:bodyPr>
        <a:lstStyle/>
        <a:p>
          <a:pPr marL="171450" lvl="1" indent="-171450" algn="l" defTabSz="755650" rtl="0">
            <a:lnSpc>
              <a:spcPct val="90000"/>
            </a:lnSpc>
            <a:spcBef>
              <a:spcPct val="0"/>
            </a:spcBef>
            <a:spcAft>
              <a:spcPct val="20000"/>
            </a:spcAft>
            <a:buChar char="••"/>
          </a:pPr>
          <a:r>
            <a:rPr lang="en-GB" sz="1700" kern="1200" smtClean="0"/>
            <a:t>Whether the overdue fees might be equivalent to a loan to the client; and </a:t>
          </a:r>
          <a:endParaRPr lang="en-GB" sz="1700" kern="1200"/>
        </a:p>
        <a:p>
          <a:pPr marL="171450" lvl="1" indent="-171450" algn="l" defTabSz="755650" rtl="0">
            <a:lnSpc>
              <a:spcPct val="90000"/>
            </a:lnSpc>
            <a:spcBef>
              <a:spcPct val="0"/>
            </a:spcBef>
            <a:spcAft>
              <a:spcPct val="20000"/>
            </a:spcAft>
            <a:buChar char="••"/>
          </a:pPr>
          <a:r>
            <a:rPr lang="en-GB" sz="1700" kern="1200" smtClean="0"/>
            <a:t>Whether it is appropriate for the firm to be re-appointed or continue the audit engagement</a:t>
          </a:r>
          <a:endParaRPr lang="en-GB" sz="1700" kern="1200"/>
        </a:p>
      </dsp:txBody>
      <dsp:txXfrm>
        <a:off x="0" y="911933"/>
        <a:ext cx="8543925" cy="796950"/>
      </dsp:txXfrm>
    </dsp:sp>
    <dsp:sp modelId="{AC41D62E-45D7-4C6E-BC6C-624DA469D2E3}">
      <dsp:nvSpPr>
        <dsp:cNvPr id="0" name=""/>
        <dsp:cNvSpPr/>
      </dsp:nvSpPr>
      <dsp:spPr>
        <a:xfrm>
          <a:off x="0" y="1708884"/>
          <a:ext cx="8543925" cy="84942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lvl="0" algn="l" defTabSz="977900" rtl="0">
            <a:lnSpc>
              <a:spcPct val="90000"/>
            </a:lnSpc>
            <a:spcBef>
              <a:spcPct val="0"/>
            </a:spcBef>
            <a:spcAft>
              <a:spcPct val="35000"/>
            </a:spcAft>
          </a:pPr>
          <a:r>
            <a:rPr lang="en-GB" sz="2200" kern="1200" smtClean="0"/>
            <a:t>Legal position</a:t>
          </a:r>
          <a:endParaRPr lang="en-GB" sz="2200" kern="1200"/>
        </a:p>
      </dsp:txBody>
      <dsp:txXfrm>
        <a:off x="41465" y="1750349"/>
        <a:ext cx="8460995" cy="766490"/>
      </dsp:txXfrm>
    </dsp:sp>
    <dsp:sp modelId="{4F27AFFD-5A6E-45D4-BB65-A053A5D374BD}">
      <dsp:nvSpPr>
        <dsp:cNvPr id="0" name=""/>
        <dsp:cNvSpPr/>
      </dsp:nvSpPr>
      <dsp:spPr>
        <a:xfrm>
          <a:off x="0" y="2558304"/>
          <a:ext cx="8543925" cy="17305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71270" tIns="27940" rIns="156464" bIns="27940" numCol="1" spcCol="1270" anchor="t" anchorCtr="0">
          <a:noAutofit/>
        </a:bodyPr>
        <a:lstStyle/>
        <a:p>
          <a:pPr marL="171450" lvl="1" indent="-171450" algn="l" defTabSz="755650" rtl="0">
            <a:lnSpc>
              <a:spcPct val="90000"/>
            </a:lnSpc>
            <a:spcBef>
              <a:spcPct val="0"/>
            </a:spcBef>
            <a:spcAft>
              <a:spcPct val="20000"/>
            </a:spcAft>
            <a:buChar char="••"/>
          </a:pPr>
          <a:r>
            <a:rPr lang="en-GB" sz="1700" kern="1200" smtClean="0"/>
            <a:t>A self-interest threat might be created if a significant part of fees is not paid before the audit report for the following year is issued. </a:t>
          </a:r>
          <a:endParaRPr lang="en-GB" sz="1700" kern="1200"/>
        </a:p>
        <a:p>
          <a:pPr marL="171450" lvl="1" indent="-171450" algn="l" defTabSz="755650" rtl="0">
            <a:lnSpc>
              <a:spcPct val="90000"/>
            </a:lnSpc>
            <a:spcBef>
              <a:spcPct val="0"/>
            </a:spcBef>
            <a:spcAft>
              <a:spcPct val="20000"/>
            </a:spcAft>
            <a:buChar char="••"/>
          </a:pPr>
          <a:r>
            <a:rPr lang="en-GB" sz="1700" kern="1200" smtClean="0"/>
            <a:t>It is generally expected that the firm will require payment of such fees before such audit report is issued. </a:t>
          </a:r>
          <a:endParaRPr lang="en-GB" sz="1700" kern="1200"/>
        </a:p>
        <a:p>
          <a:pPr marL="171450" lvl="1" indent="-171450" algn="l" defTabSz="755650" rtl="0">
            <a:lnSpc>
              <a:spcPct val="90000"/>
            </a:lnSpc>
            <a:spcBef>
              <a:spcPct val="0"/>
            </a:spcBef>
            <a:spcAft>
              <a:spcPct val="20000"/>
            </a:spcAft>
            <a:buChar char="••"/>
          </a:pPr>
          <a:r>
            <a:rPr lang="en-GB" sz="1700" kern="1200" smtClean="0"/>
            <a:t>The requirements and application material set out in Section 511 with respect to “Loans and Guarantees with an Audit Client” might also apply to situations where such unpaid fees exist.</a:t>
          </a:r>
          <a:endParaRPr lang="en-GB" sz="1700" kern="1200"/>
        </a:p>
      </dsp:txBody>
      <dsp:txXfrm>
        <a:off x="0" y="2558304"/>
        <a:ext cx="8543925" cy="1730520"/>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5BAB6E9-6F39-4C50-A1FD-BBB7595EA643}">
      <dsp:nvSpPr>
        <dsp:cNvPr id="0" name=""/>
        <dsp:cNvSpPr/>
      </dsp:nvSpPr>
      <dsp:spPr>
        <a:xfrm>
          <a:off x="0" y="388594"/>
          <a:ext cx="8049985" cy="772200"/>
        </a:xfrm>
        <a:prstGeom prst="round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5730" tIns="125730" rIns="125730" bIns="125730" numCol="1" spcCol="1270" anchor="ctr" anchorCtr="0">
          <a:noAutofit/>
        </a:bodyPr>
        <a:lstStyle/>
        <a:p>
          <a:pPr lvl="0" algn="l" defTabSz="1466850" rtl="0">
            <a:lnSpc>
              <a:spcPct val="90000"/>
            </a:lnSpc>
            <a:spcBef>
              <a:spcPct val="0"/>
            </a:spcBef>
            <a:spcAft>
              <a:spcPct val="35000"/>
            </a:spcAft>
          </a:pPr>
          <a:r>
            <a:rPr lang="en-GB" sz="3300" kern="1200" smtClean="0"/>
            <a:t>Existence and condition of material asset </a:t>
          </a:r>
          <a:endParaRPr lang="en-GB" sz="3300" kern="1200"/>
        </a:p>
      </dsp:txBody>
      <dsp:txXfrm>
        <a:off x="37696" y="426290"/>
        <a:ext cx="7974593" cy="696808"/>
      </dsp:txXfrm>
    </dsp:sp>
    <dsp:sp modelId="{7FB96E10-0FBD-4AAB-B22B-A48A7F4FADBA}">
      <dsp:nvSpPr>
        <dsp:cNvPr id="0" name=""/>
        <dsp:cNvSpPr/>
      </dsp:nvSpPr>
      <dsp:spPr>
        <a:xfrm>
          <a:off x="0" y="1255834"/>
          <a:ext cx="8049985" cy="772200"/>
        </a:xfrm>
        <a:prstGeom prst="round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5730" tIns="125730" rIns="125730" bIns="125730" numCol="1" spcCol="1270" anchor="ctr" anchorCtr="0">
          <a:noAutofit/>
        </a:bodyPr>
        <a:lstStyle/>
        <a:p>
          <a:pPr lvl="0" algn="l" defTabSz="1466850" rtl="0">
            <a:lnSpc>
              <a:spcPct val="90000"/>
            </a:lnSpc>
            <a:spcBef>
              <a:spcPct val="0"/>
            </a:spcBef>
            <a:spcAft>
              <a:spcPct val="35000"/>
            </a:spcAft>
          </a:pPr>
          <a:r>
            <a:rPr lang="en-GB" sz="3300" kern="1200" smtClean="0"/>
            <a:t>Alternative procedures to be applied</a:t>
          </a:r>
          <a:endParaRPr lang="en-GB" sz="3300" kern="1200"/>
        </a:p>
      </dsp:txBody>
      <dsp:txXfrm>
        <a:off x="37696" y="1293530"/>
        <a:ext cx="7974593" cy="696808"/>
      </dsp:txXfrm>
    </dsp:sp>
  </dsp:spTree>
</dsp:drawing>
</file>

<file path=ppt/diagrams/layout1.xml><?xml version="1.0" encoding="utf-8"?>
<dgm:layoutDef xmlns:dgm="http://schemas.openxmlformats.org/drawingml/2006/diagram" xmlns:a="http://schemas.openxmlformats.org/drawingml/2006/main" uniqueId="urn:microsoft.com/office/officeart/2005/8/layout/matrix2">
  <dgm:title val=""/>
  <dgm:desc val=""/>
  <dgm:catLst>
    <dgm:cat type="matrix" pri="3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0" destOrd="0"/>
        <dgm:cxn modelId="8" srcId="0" destId="4" srcOrd="1" destOrd="0"/>
      </dgm:cxnLst>
      <dgm:bg/>
      <dgm:whole/>
    </dgm:dataModel>
  </dgm:sampData>
  <dgm:styleData useDef="1">
    <dgm:dataModel>
      <dgm:ptLst/>
      <dgm:bg/>
      <dgm:whole/>
    </dgm:dataModel>
  </dgm:styleData>
  <dgm:clrData useDef="1">
    <dgm:dataModel>
      <dgm:ptLst/>
      <dgm:bg/>
      <dgm:whole/>
    </dgm:dataModel>
  </dgm:clrData>
  <dgm:layoutNode name="matrix">
    <dgm:varLst>
      <dgm:chMax val="1"/>
      <dgm:dir/>
      <dgm:resizeHandles val="exact"/>
    </dgm:varLst>
    <dgm:alg type="composite">
      <dgm:param type="ar" val="1"/>
    </dgm:alg>
    <dgm:shape xmlns:r="http://schemas.openxmlformats.org/officeDocument/2006/relationships" r:blip="">
      <dgm:adjLst/>
    </dgm:shape>
    <dgm:presOf/>
    <dgm:choose name="Name0">
      <dgm:if name="Name1" func="var" arg="dir" op="equ" val="norm">
        <dgm:constrLst>
          <dgm:constr type="primFontSz" for="ch" ptType="node" op="equ" val="65"/>
          <dgm:constr type="w" for="ch" forName="axisShape" refType="w"/>
          <dgm:constr type="h" for="ch" forName="axisShape" refType="h"/>
          <dgm:constr type="w" for="ch" forName="rect1" refType="w" fact="0.4"/>
          <dgm:constr type="h" for="ch" forName="rect1" refType="w" fact="0.4"/>
          <dgm:constr type="l" for="ch" forName="rect1" refType="w" fact="0.065"/>
          <dgm:constr type="t" for="ch" forName="rect1" refType="h" fact="0.065"/>
          <dgm:constr type="w" for="ch" forName="rect2" refType="w" fact="0.4"/>
          <dgm:constr type="h" for="ch" forName="rect2" refType="h" fact="0.4"/>
          <dgm:constr type="r" for="ch" forName="rect2" refType="w" fact="0.935"/>
          <dgm:constr type="t" for="ch" forName="rect2" refType="h" fact="0.065"/>
          <dgm:constr type="w" for="ch" forName="rect3" refType="w" fact="0.4"/>
          <dgm:constr type="h" for="ch" forName="rect3" refType="w" fact="0.4"/>
          <dgm:constr type="l" for="ch" forName="rect3" refType="w" fact="0.065"/>
          <dgm:constr type="b" for="ch" forName="rect3" refType="h" fact="0.935"/>
          <dgm:constr type="w" for="ch" forName="rect4" refType="w" fact="0.4"/>
          <dgm:constr type="h" for="ch" forName="rect4" refType="h" fact="0.4"/>
          <dgm:constr type="r" for="ch" forName="rect4" refType="w" fact="0.935"/>
          <dgm:constr type="b" for="ch" forName="rect4" refType="h" fact="0.935"/>
        </dgm:constrLst>
      </dgm:if>
      <dgm:else name="Name2">
        <dgm:constrLst>
          <dgm:constr type="primFontSz" for="ch" ptType="node" op="equ" val="65"/>
          <dgm:constr type="w" for="ch" forName="axisShape" refType="w"/>
          <dgm:constr type="h" for="ch" forName="axisShape" refType="h"/>
          <dgm:constr type="w" for="ch" forName="rect1" refType="w" fact="0.4"/>
          <dgm:constr type="h" for="ch" forName="rect1" refType="w" fact="0.4"/>
          <dgm:constr type="r" for="ch" forName="rect1" refType="w" fact="0.935"/>
          <dgm:constr type="t" for="ch" forName="rect1" refType="h" fact="0.065"/>
          <dgm:constr type="w" for="ch" forName="rect2" refType="w" fact="0.4"/>
          <dgm:constr type="h" for="ch" forName="rect2" refType="h" fact="0.4"/>
          <dgm:constr type="l" for="ch" forName="rect2" refType="w" fact="0.065"/>
          <dgm:constr type="t" for="ch" forName="rect2" refType="h" fact="0.065"/>
          <dgm:constr type="w" for="ch" forName="rect3" refType="w" fact="0.4"/>
          <dgm:constr type="h" for="ch" forName="rect3" refType="w" fact="0.4"/>
          <dgm:constr type="r" for="ch" forName="rect3" refType="w" fact="0.935"/>
          <dgm:constr type="b" for="ch" forName="rect3" refType="h" fact="0.935"/>
          <dgm:constr type="w" for="ch" forName="rect4" refType="w" fact="0.4"/>
          <dgm:constr type="h" for="ch" forName="rect4" refType="h" fact="0.4"/>
          <dgm:constr type="l" for="ch" forName="rect4" refType="w" fact="0.065"/>
          <dgm:constr type="b" for="ch" forName="rect4" refType="h" fact="0.935"/>
        </dgm:constrLst>
      </dgm:else>
    </dgm:choose>
    <dgm:ruleLst/>
    <dgm:choose name="Name3">
      <dgm:if name="Name4" axis="ch" ptType="node" func="cnt" op="gte" val="1">
        <dgm:layoutNode name="axisShape" styleLbl="bgShp">
          <dgm:alg type="sp"/>
          <dgm:shape xmlns:r="http://schemas.openxmlformats.org/officeDocument/2006/relationships" type="quadArrow" r:blip="">
            <dgm:adjLst>
              <dgm:adj idx="1" val="0.02"/>
              <dgm:adj idx="2" val="0.04"/>
              <dgm:adj idx="3" val="0.05"/>
            </dgm:adjLst>
          </dgm:shape>
          <dgm:presOf/>
          <dgm:constrLst/>
          <dgm:ruleLst/>
        </dgm:layoutNode>
        <dgm:layoutNode name="rect1">
          <dgm:varLst>
            <dgm:chMax val="0"/>
            <dgm:chPref val="0"/>
            <dgm:bulletEnabled val="1"/>
          </dgm:varLst>
          <dgm:alg type="tx"/>
          <dgm:shape xmlns:r="http://schemas.openxmlformats.org/officeDocument/2006/relationships" type="roundRect" r:blip="">
            <dgm:adjLst/>
          </dgm:shape>
          <dgm:presOf axis="ch desOrSelf"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rect2">
          <dgm:varLst>
            <dgm:chMax val="0"/>
            <dgm:chPref val="0"/>
            <dgm:bulletEnabled val="1"/>
          </dgm:varLst>
          <dgm:alg type="tx"/>
          <dgm:shape xmlns:r="http://schemas.openxmlformats.org/officeDocument/2006/relationships" type="roundRect" r:blip="">
            <dgm:adjLst/>
          </dgm:shape>
          <dgm:presOf axis="ch desOrSelf"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rect3">
          <dgm:varLst>
            <dgm:chMax val="0"/>
            <dgm:chPref val="0"/>
            <dgm:bulletEnabled val="1"/>
          </dgm:varLst>
          <dgm:alg type="tx"/>
          <dgm:shape xmlns:r="http://schemas.openxmlformats.org/officeDocument/2006/relationships" type="roundRect" r:blip="">
            <dgm:adjLst/>
          </dgm:shape>
          <dgm:presOf axis="ch desOrSelf" ptType="node node" st="3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rect4">
          <dgm:varLst>
            <dgm:chMax val="0"/>
            <dgm:chPref val="0"/>
            <dgm:bulletEnabled val="1"/>
          </dgm:varLst>
          <dgm:alg type="tx"/>
          <dgm:shape xmlns:r="http://schemas.openxmlformats.org/officeDocument/2006/relationships" type="roundRect" r:blip="">
            <dgm:adjLst/>
          </dgm:shape>
          <dgm:presOf axis="ch desOrSelf" ptType="node node" st="4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5"/>
    </dgm:choose>
  </dgm:layoutNode>
</dgm:layoutDef>
</file>

<file path=ppt/diagrams/layout2.xml><?xml version="1.0" encoding="utf-8"?>
<dgm:layoutDef xmlns:dgm="http://schemas.openxmlformats.org/drawingml/2006/diagram" xmlns:a="http://schemas.openxmlformats.org/drawingml/2006/main" uniqueId="urn:diagrams.loki3.com/VaryingWidthList">
  <dgm:title val="Varying Width List"/>
  <dgm:desc val="Use for emphasizing items of different weights.  Good for large amounts of Level 1 text.  The width of each shape is independently determined based on its text."/>
  <dgm:catLst>
    <dgm:cat type="list" pri="4160"/>
    <dgm:cat type="officeonline" pri="5000"/>
  </dgm:catLst>
  <dgm:sampData useDef="1">
    <dgm:dataModel>
      <dgm:ptLst/>
      <dgm:bg/>
      <dgm:whole/>
    </dgm:dataModel>
  </dgm:sampData>
  <dgm:styleData useDef="1">
    <dgm:dataModel>
      <dgm:ptLst/>
      <dgm:bg/>
      <dgm:whole/>
    </dgm:dataModel>
  </dgm:styleData>
  <dgm:clrData useDef="1">
    <dgm:dataModel>
      <dgm:ptLst/>
      <dgm:bg/>
      <dgm:whole/>
    </dgm:dataModel>
  </dgm:clrData>
  <dgm:layoutNode name="Name0">
    <dgm:varLst>
      <dgm:resizeHandles/>
    </dgm:varLst>
    <dgm:alg type="lin">
      <dgm:param type="linDir" val="fromT"/>
    </dgm:alg>
    <dgm:shape xmlns:r="http://schemas.openxmlformats.org/officeDocument/2006/relationships" r:blip="">
      <dgm:adjLst/>
    </dgm:shape>
    <dgm:presOf/>
    <dgm:constrLst>
      <dgm:constr type="w" for="ch" forName="text" val="20"/>
      <dgm:constr type="h" for="ch" forName="text" refType="h"/>
      <dgm:constr type="primFontSz" for="ch" forName="text" op="equ" val="65"/>
      <dgm:constr type="h" for="ch" forName="space" refType="h" fact="0.05"/>
    </dgm:constrLst>
    <dgm:forEach name="Name1" axis="ch" ptType="node">
      <dgm:layoutNode name="text" styleLbl="node1">
        <dgm:varLst>
          <dgm:bulletEnabled val="1"/>
        </dgm:varLst>
        <dgm:alg type="tx"/>
        <dgm:shape xmlns:r="http://schemas.openxmlformats.org/officeDocument/2006/relationships" type="rect" r:blip="">
          <dgm:adjLst/>
        </dgm:shape>
        <dgm:presOf axis="desOrSelf" ptType="node"/>
        <dgm:constrLst>
          <dgm:constr type="tMarg" refType="primFontSz" fact="0.2"/>
          <dgm:constr type="bMarg" refType="primFontSz" fact="0.2"/>
          <dgm:constr type="lMarg" refType="primFontSz" fact="0.2"/>
          <dgm:constr type="rMarg" refType="primFontSz" fact="0.2"/>
        </dgm:constrLst>
        <dgm:ruleLst>
          <dgm:rule type="w" val="INF" fact="NaN" max="NaN"/>
          <dgm:rule type="primFontSz" val="5" fact="NaN" max="NaN"/>
        </dgm:ruleLst>
      </dgm:layoutNode>
      <dgm:choose name="Name2">
        <dgm:if name="Name3" axis="par ch" ptType="doc node" func="cnt" op="gte" val="2">
          <dgm:forEach name="Name4" axis="followSib" ptType="sibTrans" cnt="1">
            <dgm:layoutNode name="space">
              <dgm:alg type="sp"/>
              <dgm:shape xmlns:r="http://schemas.openxmlformats.org/officeDocument/2006/relationships" r:blip="">
                <dgm:adjLst/>
              </dgm:shape>
              <dgm:presOf/>
            </dgm:layoutNode>
          </dgm:forEach>
        </dgm:if>
        <dgm:else name="Name5"/>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6.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7.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8.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95C19565-44ED-5370-75C3-2F0941739FE0}"/>
              </a:ext>
            </a:extLst>
          </p:cNvPr>
          <p:cNvSpPr>
            <a:spLocks noGrp="1"/>
          </p:cNvSpPr>
          <p:nvPr>
            <p:ph type="ctrTitle"/>
          </p:nvPr>
        </p:nvSpPr>
        <p:spPr>
          <a:xfrm>
            <a:off x="1238250" y="1122363"/>
            <a:ext cx="74295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 xmlns:a16="http://schemas.microsoft.com/office/drawing/2014/main" id="{1E912204-10A9-FAE1-C5D8-271C7F41224D}"/>
              </a:ext>
            </a:extLst>
          </p:cNvPr>
          <p:cNvSpPr>
            <a:spLocks noGrp="1"/>
          </p:cNvSpPr>
          <p:nvPr>
            <p:ph type="subTitle" idx="1"/>
          </p:nvPr>
        </p:nvSpPr>
        <p:spPr>
          <a:xfrm>
            <a:off x="1238250" y="3602038"/>
            <a:ext cx="74295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 xmlns:a16="http://schemas.microsoft.com/office/drawing/2014/main" id="{2817BCE3-BEDF-932F-9743-B264221DB3A8}"/>
              </a:ext>
            </a:extLst>
          </p:cNvPr>
          <p:cNvSpPr>
            <a:spLocks noGrp="1"/>
          </p:cNvSpPr>
          <p:nvPr>
            <p:ph type="dt" sz="half" idx="10"/>
          </p:nvPr>
        </p:nvSpPr>
        <p:spPr/>
        <p:txBody>
          <a:bodyPr/>
          <a:lstStyle/>
          <a:p>
            <a:fld id="{277D9FA6-2BBB-4340-A919-8E0D60705EF1}" type="datetimeFigureOut">
              <a:rPr lang="en-US" smtClean="0"/>
              <a:t>7/12/2023</a:t>
            </a:fld>
            <a:endParaRPr lang="en-US"/>
          </a:p>
        </p:txBody>
      </p:sp>
      <p:sp>
        <p:nvSpPr>
          <p:cNvPr id="5" name="Footer Placeholder 4">
            <a:extLst>
              <a:ext uri="{FF2B5EF4-FFF2-40B4-BE49-F238E27FC236}">
                <a16:creationId xmlns="" xmlns:a16="http://schemas.microsoft.com/office/drawing/2014/main" id="{F1446B72-114A-5B8D-C722-88C62F6FD51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 xmlns:a16="http://schemas.microsoft.com/office/drawing/2014/main" id="{CF187822-EA88-4C2C-97CC-A9472E16634E}"/>
              </a:ext>
            </a:extLst>
          </p:cNvPr>
          <p:cNvSpPr>
            <a:spLocks noGrp="1"/>
          </p:cNvSpPr>
          <p:nvPr>
            <p:ph type="sldNum" sz="quarter" idx="12"/>
          </p:nvPr>
        </p:nvSpPr>
        <p:spPr/>
        <p:txBody>
          <a:bodyPr/>
          <a:lstStyle/>
          <a:p>
            <a:fld id="{87DA5FB1-08AB-4AFA-AB0A-0BA11666A906}" type="slidenum">
              <a:rPr lang="en-US" smtClean="0"/>
              <a:t>‹#›</a:t>
            </a:fld>
            <a:endParaRPr lang="en-US"/>
          </a:p>
        </p:txBody>
      </p:sp>
    </p:spTree>
    <p:extLst>
      <p:ext uri="{BB962C8B-B14F-4D97-AF65-F5344CB8AC3E}">
        <p14:creationId xmlns:p14="http://schemas.microsoft.com/office/powerpoint/2010/main" val="3711096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4AA98F90-ECB9-3DE0-C054-BB2057BC2438}"/>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 xmlns:a16="http://schemas.microsoft.com/office/drawing/2014/main" id="{96D26D61-9B3D-7427-0B8F-F86E059820A7}"/>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 xmlns:a16="http://schemas.microsoft.com/office/drawing/2014/main" id="{DDCCC62E-DFA7-38E3-B206-42F27B9A4AAC}"/>
              </a:ext>
            </a:extLst>
          </p:cNvPr>
          <p:cNvSpPr>
            <a:spLocks noGrp="1"/>
          </p:cNvSpPr>
          <p:nvPr>
            <p:ph type="dt" sz="half" idx="10"/>
          </p:nvPr>
        </p:nvSpPr>
        <p:spPr/>
        <p:txBody>
          <a:bodyPr/>
          <a:lstStyle/>
          <a:p>
            <a:fld id="{277D9FA6-2BBB-4340-A919-8E0D60705EF1}" type="datetimeFigureOut">
              <a:rPr lang="en-US" smtClean="0"/>
              <a:t>7/12/2023</a:t>
            </a:fld>
            <a:endParaRPr lang="en-US"/>
          </a:p>
        </p:txBody>
      </p:sp>
      <p:sp>
        <p:nvSpPr>
          <p:cNvPr id="5" name="Footer Placeholder 4">
            <a:extLst>
              <a:ext uri="{FF2B5EF4-FFF2-40B4-BE49-F238E27FC236}">
                <a16:creationId xmlns="" xmlns:a16="http://schemas.microsoft.com/office/drawing/2014/main" id="{96586D4E-1403-8CB0-0B2D-B31E888C50F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 xmlns:a16="http://schemas.microsoft.com/office/drawing/2014/main" id="{1B42C6E2-2308-5206-1435-553F700D18A7}"/>
              </a:ext>
            </a:extLst>
          </p:cNvPr>
          <p:cNvSpPr>
            <a:spLocks noGrp="1"/>
          </p:cNvSpPr>
          <p:nvPr>
            <p:ph type="sldNum" sz="quarter" idx="12"/>
          </p:nvPr>
        </p:nvSpPr>
        <p:spPr/>
        <p:txBody>
          <a:bodyPr/>
          <a:lstStyle/>
          <a:p>
            <a:fld id="{87DA5FB1-08AB-4AFA-AB0A-0BA11666A906}" type="slidenum">
              <a:rPr lang="en-US" smtClean="0"/>
              <a:t>‹#›</a:t>
            </a:fld>
            <a:endParaRPr lang="en-US"/>
          </a:p>
        </p:txBody>
      </p:sp>
    </p:spTree>
    <p:extLst>
      <p:ext uri="{BB962C8B-B14F-4D97-AF65-F5344CB8AC3E}">
        <p14:creationId xmlns:p14="http://schemas.microsoft.com/office/powerpoint/2010/main" val="56518560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 xmlns:a16="http://schemas.microsoft.com/office/drawing/2014/main" id="{098CE1BD-77B3-8471-1120-B726F0118D2C}"/>
              </a:ext>
            </a:extLst>
          </p:cNvPr>
          <p:cNvSpPr>
            <a:spLocks noGrp="1"/>
          </p:cNvSpPr>
          <p:nvPr>
            <p:ph type="title" orient="vert"/>
          </p:nvPr>
        </p:nvSpPr>
        <p:spPr>
          <a:xfrm>
            <a:off x="7088981" y="365125"/>
            <a:ext cx="2135981" cy="5811838"/>
          </a:xfrm>
        </p:spPr>
        <p:txBody>
          <a:bodyPr vert="eaVert"/>
          <a:lstStyle/>
          <a:p>
            <a:r>
              <a:rPr lang="en-US"/>
              <a:t>Click to edit Master title style</a:t>
            </a:r>
          </a:p>
        </p:txBody>
      </p:sp>
      <p:sp>
        <p:nvSpPr>
          <p:cNvPr id="3" name="Vertical Text Placeholder 2">
            <a:extLst>
              <a:ext uri="{FF2B5EF4-FFF2-40B4-BE49-F238E27FC236}">
                <a16:creationId xmlns="" xmlns:a16="http://schemas.microsoft.com/office/drawing/2014/main" id="{D6FE05DC-2776-8E98-5F97-43C12DF3E647}"/>
              </a:ext>
            </a:extLst>
          </p:cNvPr>
          <p:cNvSpPr>
            <a:spLocks noGrp="1"/>
          </p:cNvSpPr>
          <p:nvPr>
            <p:ph type="body" orient="vert" idx="1"/>
          </p:nvPr>
        </p:nvSpPr>
        <p:spPr>
          <a:xfrm>
            <a:off x="681037" y="365125"/>
            <a:ext cx="6284119"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 xmlns:a16="http://schemas.microsoft.com/office/drawing/2014/main" id="{B13CE9BE-4833-9A7D-4843-A03D0EA26EB6}"/>
              </a:ext>
            </a:extLst>
          </p:cNvPr>
          <p:cNvSpPr>
            <a:spLocks noGrp="1"/>
          </p:cNvSpPr>
          <p:nvPr>
            <p:ph type="dt" sz="half" idx="10"/>
          </p:nvPr>
        </p:nvSpPr>
        <p:spPr/>
        <p:txBody>
          <a:bodyPr/>
          <a:lstStyle/>
          <a:p>
            <a:fld id="{277D9FA6-2BBB-4340-A919-8E0D60705EF1}" type="datetimeFigureOut">
              <a:rPr lang="en-US" smtClean="0"/>
              <a:t>7/12/2023</a:t>
            </a:fld>
            <a:endParaRPr lang="en-US"/>
          </a:p>
        </p:txBody>
      </p:sp>
      <p:sp>
        <p:nvSpPr>
          <p:cNvPr id="5" name="Footer Placeholder 4">
            <a:extLst>
              <a:ext uri="{FF2B5EF4-FFF2-40B4-BE49-F238E27FC236}">
                <a16:creationId xmlns="" xmlns:a16="http://schemas.microsoft.com/office/drawing/2014/main" id="{48ECF6E9-4998-4B47-A829-51304DDE96C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 xmlns:a16="http://schemas.microsoft.com/office/drawing/2014/main" id="{DCA21A8D-FE53-0248-5395-C2AA8ADEF677}"/>
              </a:ext>
            </a:extLst>
          </p:cNvPr>
          <p:cNvSpPr>
            <a:spLocks noGrp="1"/>
          </p:cNvSpPr>
          <p:nvPr>
            <p:ph type="sldNum" sz="quarter" idx="12"/>
          </p:nvPr>
        </p:nvSpPr>
        <p:spPr/>
        <p:txBody>
          <a:bodyPr/>
          <a:lstStyle/>
          <a:p>
            <a:fld id="{87DA5FB1-08AB-4AFA-AB0A-0BA11666A906}" type="slidenum">
              <a:rPr lang="en-US" smtClean="0"/>
              <a:t>‹#›</a:t>
            </a:fld>
            <a:endParaRPr lang="en-US"/>
          </a:p>
        </p:txBody>
      </p:sp>
    </p:spTree>
    <p:extLst>
      <p:ext uri="{BB962C8B-B14F-4D97-AF65-F5344CB8AC3E}">
        <p14:creationId xmlns:p14="http://schemas.microsoft.com/office/powerpoint/2010/main" val="26883482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8074E00A-5D29-E12E-94D8-A301B39E728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 xmlns:a16="http://schemas.microsoft.com/office/drawing/2014/main" id="{0D2B0EC5-9B02-A280-E186-388993099589}"/>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 xmlns:a16="http://schemas.microsoft.com/office/drawing/2014/main" id="{FBCF222B-31D4-102F-86C2-AD5807270E07}"/>
              </a:ext>
            </a:extLst>
          </p:cNvPr>
          <p:cNvSpPr>
            <a:spLocks noGrp="1"/>
          </p:cNvSpPr>
          <p:nvPr>
            <p:ph type="dt" sz="half" idx="10"/>
          </p:nvPr>
        </p:nvSpPr>
        <p:spPr/>
        <p:txBody>
          <a:bodyPr/>
          <a:lstStyle/>
          <a:p>
            <a:fld id="{277D9FA6-2BBB-4340-A919-8E0D60705EF1}" type="datetimeFigureOut">
              <a:rPr lang="en-US" smtClean="0"/>
              <a:t>7/12/2023</a:t>
            </a:fld>
            <a:endParaRPr lang="en-US"/>
          </a:p>
        </p:txBody>
      </p:sp>
      <p:sp>
        <p:nvSpPr>
          <p:cNvPr id="5" name="Footer Placeholder 4">
            <a:extLst>
              <a:ext uri="{FF2B5EF4-FFF2-40B4-BE49-F238E27FC236}">
                <a16:creationId xmlns="" xmlns:a16="http://schemas.microsoft.com/office/drawing/2014/main" id="{25ED2B94-E869-6A63-F4A5-DFC2494E8C9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 xmlns:a16="http://schemas.microsoft.com/office/drawing/2014/main" id="{46B12AE8-9005-C95D-090D-8220B4625AFA}"/>
              </a:ext>
            </a:extLst>
          </p:cNvPr>
          <p:cNvSpPr>
            <a:spLocks noGrp="1"/>
          </p:cNvSpPr>
          <p:nvPr>
            <p:ph type="sldNum" sz="quarter" idx="12"/>
          </p:nvPr>
        </p:nvSpPr>
        <p:spPr/>
        <p:txBody>
          <a:bodyPr/>
          <a:lstStyle/>
          <a:p>
            <a:fld id="{87DA5FB1-08AB-4AFA-AB0A-0BA11666A906}" type="slidenum">
              <a:rPr lang="en-US" smtClean="0"/>
              <a:t>‹#›</a:t>
            </a:fld>
            <a:endParaRPr lang="en-US"/>
          </a:p>
        </p:txBody>
      </p:sp>
    </p:spTree>
    <p:extLst>
      <p:ext uri="{BB962C8B-B14F-4D97-AF65-F5344CB8AC3E}">
        <p14:creationId xmlns:p14="http://schemas.microsoft.com/office/powerpoint/2010/main" val="8052176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635A7B17-716A-021C-551C-614639674EC0}"/>
              </a:ext>
            </a:extLst>
          </p:cNvPr>
          <p:cNvSpPr>
            <a:spLocks noGrp="1"/>
          </p:cNvSpPr>
          <p:nvPr>
            <p:ph type="title"/>
          </p:nvPr>
        </p:nvSpPr>
        <p:spPr>
          <a:xfrm>
            <a:off x="675878" y="1709739"/>
            <a:ext cx="8543925"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 xmlns:a16="http://schemas.microsoft.com/office/drawing/2014/main" id="{C0C317A1-178B-1C98-3ABB-929E8B81A8A0}"/>
              </a:ext>
            </a:extLst>
          </p:cNvPr>
          <p:cNvSpPr>
            <a:spLocks noGrp="1"/>
          </p:cNvSpPr>
          <p:nvPr>
            <p:ph type="body" idx="1"/>
          </p:nvPr>
        </p:nvSpPr>
        <p:spPr>
          <a:xfrm>
            <a:off x="675878" y="4589464"/>
            <a:ext cx="8543925"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 xmlns:a16="http://schemas.microsoft.com/office/drawing/2014/main" id="{CF9AEE86-FCAC-0F33-81C4-634B166759C0}"/>
              </a:ext>
            </a:extLst>
          </p:cNvPr>
          <p:cNvSpPr>
            <a:spLocks noGrp="1"/>
          </p:cNvSpPr>
          <p:nvPr>
            <p:ph type="dt" sz="half" idx="10"/>
          </p:nvPr>
        </p:nvSpPr>
        <p:spPr/>
        <p:txBody>
          <a:bodyPr/>
          <a:lstStyle/>
          <a:p>
            <a:fld id="{277D9FA6-2BBB-4340-A919-8E0D60705EF1}" type="datetimeFigureOut">
              <a:rPr lang="en-US" smtClean="0"/>
              <a:t>7/12/2023</a:t>
            </a:fld>
            <a:endParaRPr lang="en-US"/>
          </a:p>
        </p:txBody>
      </p:sp>
      <p:sp>
        <p:nvSpPr>
          <p:cNvPr id="5" name="Footer Placeholder 4">
            <a:extLst>
              <a:ext uri="{FF2B5EF4-FFF2-40B4-BE49-F238E27FC236}">
                <a16:creationId xmlns="" xmlns:a16="http://schemas.microsoft.com/office/drawing/2014/main" id="{872CE0FD-B7AB-ED40-2B72-37BAFA1445F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 xmlns:a16="http://schemas.microsoft.com/office/drawing/2014/main" id="{A2C46282-354C-055C-CE27-BBB28D544CAA}"/>
              </a:ext>
            </a:extLst>
          </p:cNvPr>
          <p:cNvSpPr>
            <a:spLocks noGrp="1"/>
          </p:cNvSpPr>
          <p:nvPr>
            <p:ph type="sldNum" sz="quarter" idx="12"/>
          </p:nvPr>
        </p:nvSpPr>
        <p:spPr/>
        <p:txBody>
          <a:bodyPr/>
          <a:lstStyle/>
          <a:p>
            <a:fld id="{87DA5FB1-08AB-4AFA-AB0A-0BA11666A906}" type="slidenum">
              <a:rPr lang="en-US" smtClean="0"/>
              <a:t>‹#›</a:t>
            </a:fld>
            <a:endParaRPr lang="en-US"/>
          </a:p>
        </p:txBody>
      </p:sp>
    </p:spTree>
    <p:extLst>
      <p:ext uri="{BB962C8B-B14F-4D97-AF65-F5344CB8AC3E}">
        <p14:creationId xmlns:p14="http://schemas.microsoft.com/office/powerpoint/2010/main" val="44554787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D31CE886-DE18-9B2D-D6C6-1435C7D98DF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 xmlns:a16="http://schemas.microsoft.com/office/drawing/2014/main" id="{DB448892-03C2-1EB5-13BE-DC71DA1610D8}"/>
              </a:ext>
            </a:extLst>
          </p:cNvPr>
          <p:cNvSpPr>
            <a:spLocks noGrp="1"/>
          </p:cNvSpPr>
          <p:nvPr>
            <p:ph sz="half" idx="1"/>
          </p:nvPr>
        </p:nvSpPr>
        <p:spPr>
          <a:xfrm>
            <a:off x="681038" y="1825625"/>
            <a:ext cx="421005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 xmlns:a16="http://schemas.microsoft.com/office/drawing/2014/main" id="{664168B7-FADB-B389-EC84-099D895F0420}"/>
              </a:ext>
            </a:extLst>
          </p:cNvPr>
          <p:cNvSpPr>
            <a:spLocks noGrp="1"/>
          </p:cNvSpPr>
          <p:nvPr>
            <p:ph sz="half" idx="2"/>
          </p:nvPr>
        </p:nvSpPr>
        <p:spPr>
          <a:xfrm>
            <a:off x="5014913" y="1825625"/>
            <a:ext cx="421005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 xmlns:a16="http://schemas.microsoft.com/office/drawing/2014/main" id="{C398607E-4813-D098-3F2E-A95AAE7D0D24}"/>
              </a:ext>
            </a:extLst>
          </p:cNvPr>
          <p:cNvSpPr>
            <a:spLocks noGrp="1"/>
          </p:cNvSpPr>
          <p:nvPr>
            <p:ph type="dt" sz="half" idx="10"/>
          </p:nvPr>
        </p:nvSpPr>
        <p:spPr/>
        <p:txBody>
          <a:bodyPr/>
          <a:lstStyle/>
          <a:p>
            <a:fld id="{277D9FA6-2BBB-4340-A919-8E0D60705EF1}" type="datetimeFigureOut">
              <a:rPr lang="en-US" smtClean="0"/>
              <a:t>7/12/2023</a:t>
            </a:fld>
            <a:endParaRPr lang="en-US"/>
          </a:p>
        </p:txBody>
      </p:sp>
      <p:sp>
        <p:nvSpPr>
          <p:cNvPr id="6" name="Footer Placeholder 5">
            <a:extLst>
              <a:ext uri="{FF2B5EF4-FFF2-40B4-BE49-F238E27FC236}">
                <a16:creationId xmlns="" xmlns:a16="http://schemas.microsoft.com/office/drawing/2014/main" id="{E997A7A1-DC9D-1C70-C36C-D081A5A8BD4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 xmlns:a16="http://schemas.microsoft.com/office/drawing/2014/main" id="{33E92E39-5537-7B05-1FE7-47AA800B4318}"/>
              </a:ext>
            </a:extLst>
          </p:cNvPr>
          <p:cNvSpPr>
            <a:spLocks noGrp="1"/>
          </p:cNvSpPr>
          <p:nvPr>
            <p:ph type="sldNum" sz="quarter" idx="12"/>
          </p:nvPr>
        </p:nvSpPr>
        <p:spPr/>
        <p:txBody>
          <a:bodyPr/>
          <a:lstStyle/>
          <a:p>
            <a:fld id="{87DA5FB1-08AB-4AFA-AB0A-0BA11666A906}" type="slidenum">
              <a:rPr lang="en-US" smtClean="0"/>
              <a:t>‹#›</a:t>
            </a:fld>
            <a:endParaRPr lang="en-US"/>
          </a:p>
        </p:txBody>
      </p:sp>
    </p:spTree>
    <p:extLst>
      <p:ext uri="{BB962C8B-B14F-4D97-AF65-F5344CB8AC3E}">
        <p14:creationId xmlns:p14="http://schemas.microsoft.com/office/powerpoint/2010/main" val="19629272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B6DE3534-8BD4-EE84-BC53-DF96BD601AA6}"/>
              </a:ext>
            </a:extLst>
          </p:cNvPr>
          <p:cNvSpPr>
            <a:spLocks noGrp="1"/>
          </p:cNvSpPr>
          <p:nvPr>
            <p:ph type="title"/>
          </p:nvPr>
        </p:nvSpPr>
        <p:spPr>
          <a:xfrm>
            <a:off x="682328" y="365126"/>
            <a:ext cx="8543925" cy="1325563"/>
          </a:xfrm>
        </p:spPr>
        <p:txBody>
          <a:bodyPr/>
          <a:lstStyle/>
          <a:p>
            <a:r>
              <a:rPr lang="en-US"/>
              <a:t>Click to edit Master title style</a:t>
            </a:r>
          </a:p>
        </p:txBody>
      </p:sp>
      <p:sp>
        <p:nvSpPr>
          <p:cNvPr id="3" name="Text Placeholder 2">
            <a:extLst>
              <a:ext uri="{FF2B5EF4-FFF2-40B4-BE49-F238E27FC236}">
                <a16:creationId xmlns="" xmlns:a16="http://schemas.microsoft.com/office/drawing/2014/main" id="{4F2C2AF9-1339-E8DF-998B-A57BE3B529D7}"/>
              </a:ext>
            </a:extLst>
          </p:cNvPr>
          <p:cNvSpPr>
            <a:spLocks noGrp="1"/>
          </p:cNvSpPr>
          <p:nvPr>
            <p:ph type="body" idx="1"/>
          </p:nvPr>
        </p:nvSpPr>
        <p:spPr>
          <a:xfrm>
            <a:off x="682328" y="1681163"/>
            <a:ext cx="4190702"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 xmlns:a16="http://schemas.microsoft.com/office/drawing/2014/main" id="{60BEA16A-38E0-0660-0004-346D875BEBF7}"/>
              </a:ext>
            </a:extLst>
          </p:cNvPr>
          <p:cNvSpPr>
            <a:spLocks noGrp="1"/>
          </p:cNvSpPr>
          <p:nvPr>
            <p:ph sz="half" idx="2"/>
          </p:nvPr>
        </p:nvSpPr>
        <p:spPr>
          <a:xfrm>
            <a:off x="682328" y="2505075"/>
            <a:ext cx="4190702"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 xmlns:a16="http://schemas.microsoft.com/office/drawing/2014/main" id="{60158494-1FF7-9F0A-4B28-1CF698C5A543}"/>
              </a:ext>
            </a:extLst>
          </p:cNvPr>
          <p:cNvSpPr>
            <a:spLocks noGrp="1"/>
          </p:cNvSpPr>
          <p:nvPr>
            <p:ph type="body" sz="quarter" idx="3"/>
          </p:nvPr>
        </p:nvSpPr>
        <p:spPr>
          <a:xfrm>
            <a:off x="5014913" y="1681163"/>
            <a:ext cx="4211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 xmlns:a16="http://schemas.microsoft.com/office/drawing/2014/main" id="{E527619B-33F5-1E73-5370-E5912C91E5A2}"/>
              </a:ext>
            </a:extLst>
          </p:cNvPr>
          <p:cNvSpPr>
            <a:spLocks noGrp="1"/>
          </p:cNvSpPr>
          <p:nvPr>
            <p:ph sz="quarter" idx="4"/>
          </p:nvPr>
        </p:nvSpPr>
        <p:spPr>
          <a:xfrm>
            <a:off x="5014913" y="2505075"/>
            <a:ext cx="4211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 xmlns:a16="http://schemas.microsoft.com/office/drawing/2014/main" id="{06932E8C-D9D6-81D8-0C84-7B2B3C47DAFA}"/>
              </a:ext>
            </a:extLst>
          </p:cNvPr>
          <p:cNvSpPr>
            <a:spLocks noGrp="1"/>
          </p:cNvSpPr>
          <p:nvPr>
            <p:ph type="dt" sz="half" idx="10"/>
          </p:nvPr>
        </p:nvSpPr>
        <p:spPr/>
        <p:txBody>
          <a:bodyPr/>
          <a:lstStyle/>
          <a:p>
            <a:fld id="{277D9FA6-2BBB-4340-A919-8E0D60705EF1}" type="datetimeFigureOut">
              <a:rPr lang="en-US" smtClean="0"/>
              <a:t>7/12/2023</a:t>
            </a:fld>
            <a:endParaRPr lang="en-US"/>
          </a:p>
        </p:txBody>
      </p:sp>
      <p:sp>
        <p:nvSpPr>
          <p:cNvPr id="8" name="Footer Placeholder 7">
            <a:extLst>
              <a:ext uri="{FF2B5EF4-FFF2-40B4-BE49-F238E27FC236}">
                <a16:creationId xmlns="" xmlns:a16="http://schemas.microsoft.com/office/drawing/2014/main" id="{B4625FB1-249E-103F-1799-EEA930D58B23}"/>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 xmlns:a16="http://schemas.microsoft.com/office/drawing/2014/main" id="{EA85CF35-C373-D9B5-F068-48E04A59081D}"/>
              </a:ext>
            </a:extLst>
          </p:cNvPr>
          <p:cNvSpPr>
            <a:spLocks noGrp="1"/>
          </p:cNvSpPr>
          <p:nvPr>
            <p:ph type="sldNum" sz="quarter" idx="12"/>
          </p:nvPr>
        </p:nvSpPr>
        <p:spPr/>
        <p:txBody>
          <a:bodyPr/>
          <a:lstStyle/>
          <a:p>
            <a:fld id="{87DA5FB1-08AB-4AFA-AB0A-0BA11666A906}" type="slidenum">
              <a:rPr lang="en-US" smtClean="0"/>
              <a:t>‹#›</a:t>
            </a:fld>
            <a:endParaRPr lang="en-US"/>
          </a:p>
        </p:txBody>
      </p:sp>
    </p:spTree>
    <p:extLst>
      <p:ext uri="{BB962C8B-B14F-4D97-AF65-F5344CB8AC3E}">
        <p14:creationId xmlns:p14="http://schemas.microsoft.com/office/powerpoint/2010/main" val="273733552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BBFE2EAF-06B3-D374-CD04-513D1F59D9C4}"/>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 xmlns:a16="http://schemas.microsoft.com/office/drawing/2014/main" id="{EF00CB76-E7B4-E58A-97AE-23710B31A925}"/>
              </a:ext>
            </a:extLst>
          </p:cNvPr>
          <p:cNvSpPr>
            <a:spLocks noGrp="1"/>
          </p:cNvSpPr>
          <p:nvPr>
            <p:ph type="dt" sz="half" idx="10"/>
          </p:nvPr>
        </p:nvSpPr>
        <p:spPr/>
        <p:txBody>
          <a:bodyPr/>
          <a:lstStyle/>
          <a:p>
            <a:fld id="{277D9FA6-2BBB-4340-A919-8E0D60705EF1}" type="datetimeFigureOut">
              <a:rPr lang="en-US" smtClean="0"/>
              <a:t>7/12/2023</a:t>
            </a:fld>
            <a:endParaRPr lang="en-US"/>
          </a:p>
        </p:txBody>
      </p:sp>
      <p:sp>
        <p:nvSpPr>
          <p:cNvPr id="4" name="Footer Placeholder 3">
            <a:extLst>
              <a:ext uri="{FF2B5EF4-FFF2-40B4-BE49-F238E27FC236}">
                <a16:creationId xmlns="" xmlns:a16="http://schemas.microsoft.com/office/drawing/2014/main" id="{04C4D828-E165-51D6-D2EA-92355A5F8D03}"/>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 xmlns:a16="http://schemas.microsoft.com/office/drawing/2014/main" id="{52C87D15-5C9D-6D25-3FD4-130B14C922B4}"/>
              </a:ext>
            </a:extLst>
          </p:cNvPr>
          <p:cNvSpPr>
            <a:spLocks noGrp="1"/>
          </p:cNvSpPr>
          <p:nvPr>
            <p:ph type="sldNum" sz="quarter" idx="12"/>
          </p:nvPr>
        </p:nvSpPr>
        <p:spPr/>
        <p:txBody>
          <a:bodyPr/>
          <a:lstStyle/>
          <a:p>
            <a:fld id="{87DA5FB1-08AB-4AFA-AB0A-0BA11666A906}" type="slidenum">
              <a:rPr lang="en-US" smtClean="0"/>
              <a:t>‹#›</a:t>
            </a:fld>
            <a:endParaRPr lang="en-US"/>
          </a:p>
        </p:txBody>
      </p:sp>
    </p:spTree>
    <p:extLst>
      <p:ext uri="{BB962C8B-B14F-4D97-AF65-F5344CB8AC3E}">
        <p14:creationId xmlns:p14="http://schemas.microsoft.com/office/powerpoint/2010/main" val="249836753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 xmlns:a16="http://schemas.microsoft.com/office/drawing/2014/main" id="{5188E94B-9B4E-6B20-D55F-24E74A664989}"/>
              </a:ext>
            </a:extLst>
          </p:cNvPr>
          <p:cNvSpPr>
            <a:spLocks noGrp="1"/>
          </p:cNvSpPr>
          <p:nvPr>
            <p:ph type="dt" sz="half" idx="10"/>
          </p:nvPr>
        </p:nvSpPr>
        <p:spPr/>
        <p:txBody>
          <a:bodyPr/>
          <a:lstStyle/>
          <a:p>
            <a:fld id="{277D9FA6-2BBB-4340-A919-8E0D60705EF1}" type="datetimeFigureOut">
              <a:rPr lang="en-US" smtClean="0"/>
              <a:t>7/12/2023</a:t>
            </a:fld>
            <a:endParaRPr lang="en-US"/>
          </a:p>
        </p:txBody>
      </p:sp>
      <p:sp>
        <p:nvSpPr>
          <p:cNvPr id="3" name="Footer Placeholder 2">
            <a:extLst>
              <a:ext uri="{FF2B5EF4-FFF2-40B4-BE49-F238E27FC236}">
                <a16:creationId xmlns="" xmlns:a16="http://schemas.microsoft.com/office/drawing/2014/main" id="{47805526-E500-0CC4-7D4E-FB89C4AB5B8F}"/>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 xmlns:a16="http://schemas.microsoft.com/office/drawing/2014/main" id="{BA1BD230-EE53-B420-F4D9-C9BB7EE142C8}"/>
              </a:ext>
            </a:extLst>
          </p:cNvPr>
          <p:cNvSpPr>
            <a:spLocks noGrp="1"/>
          </p:cNvSpPr>
          <p:nvPr>
            <p:ph type="sldNum" sz="quarter" idx="12"/>
          </p:nvPr>
        </p:nvSpPr>
        <p:spPr/>
        <p:txBody>
          <a:bodyPr/>
          <a:lstStyle/>
          <a:p>
            <a:fld id="{87DA5FB1-08AB-4AFA-AB0A-0BA11666A906}" type="slidenum">
              <a:rPr lang="en-US" smtClean="0"/>
              <a:t>‹#›</a:t>
            </a:fld>
            <a:endParaRPr lang="en-US"/>
          </a:p>
        </p:txBody>
      </p:sp>
    </p:spTree>
    <p:extLst>
      <p:ext uri="{BB962C8B-B14F-4D97-AF65-F5344CB8AC3E}">
        <p14:creationId xmlns:p14="http://schemas.microsoft.com/office/powerpoint/2010/main" val="174705083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6207E4C5-3931-FAFB-3CEA-643658F69BBA}"/>
              </a:ext>
            </a:extLst>
          </p:cNvPr>
          <p:cNvSpPr>
            <a:spLocks noGrp="1"/>
          </p:cNvSpPr>
          <p:nvPr>
            <p:ph type="title"/>
          </p:nvPr>
        </p:nvSpPr>
        <p:spPr>
          <a:xfrm>
            <a:off x="682328" y="457200"/>
            <a:ext cx="3194943"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 xmlns:a16="http://schemas.microsoft.com/office/drawing/2014/main" id="{1AA3AC55-71C1-B7D6-081A-6503C9434EEC}"/>
              </a:ext>
            </a:extLst>
          </p:cNvPr>
          <p:cNvSpPr>
            <a:spLocks noGrp="1"/>
          </p:cNvSpPr>
          <p:nvPr>
            <p:ph idx="1"/>
          </p:nvPr>
        </p:nvSpPr>
        <p:spPr>
          <a:xfrm>
            <a:off x="4211340" y="987426"/>
            <a:ext cx="5014913"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 xmlns:a16="http://schemas.microsoft.com/office/drawing/2014/main" id="{8E026AFE-5947-1538-28E7-FD442856EBC0}"/>
              </a:ext>
            </a:extLst>
          </p:cNvPr>
          <p:cNvSpPr>
            <a:spLocks noGrp="1"/>
          </p:cNvSpPr>
          <p:nvPr>
            <p:ph type="body" sz="half" idx="2"/>
          </p:nvPr>
        </p:nvSpPr>
        <p:spPr>
          <a:xfrm>
            <a:off x="682328" y="2057400"/>
            <a:ext cx="3194943"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 xmlns:a16="http://schemas.microsoft.com/office/drawing/2014/main" id="{0412AEF6-B396-A73F-E6F9-685F9D871D6A}"/>
              </a:ext>
            </a:extLst>
          </p:cNvPr>
          <p:cNvSpPr>
            <a:spLocks noGrp="1"/>
          </p:cNvSpPr>
          <p:nvPr>
            <p:ph type="dt" sz="half" idx="10"/>
          </p:nvPr>
        </p:nvSpPr>
        <p:spPr/>
        <p:txBody>
          <a:bodyPr/>
          <a:lstStyle/>
          <a:p>
            <a:fld id="{277D9FA6-2BBB-4340-A919-8E0D60705EF1}" type="datetimeFigureOut">
              <a:rPr lang="en-US" smtClean="0"/>
              <a:t>7/12/2023</a:t>
            </a:fld>
            <a:endParaRPr lang="en-US"/>
          </a:p>
        </p:txBody>
      </p:sp>
      <p:sp>
        <p:nvSpPr>
          <p:cNvPr id="6" name="Footer Placeholder 5">
            <a:extLst>
              <a:ext uri="{FF2B5EF4-FFF2-40B4-BE49-F238E27FC236}">
                <a16:creationId xmlns="" xmlns:a16="http://schemas.microsoft.com/office/drawing/2014/main" id="{CC6AF0BB-08CD-D273-17EC-6E3B0472110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 xmlns:a16="http://schemas.microsoft.com/office/drawing/2014/main" id="{E57A987E-407E-B7AA-985D-5F8F2232C0EC}"/>
              </a:ext>
            </a:extLst>
          </p:cNvPr>
          <p:cNvSpPr>
            <a:spLocks noGrp="1"/>
          </p:cNvSpPr>
          <p:nvPr>
            <p:ph type="sldNum" sz="quarter" idx="12"/>
          </p:nvPr>
        </p:nvSpPr>
        <p:spPr/>
        <p:txBody>
          <a:bodyPr/>
          <a:lstStyle/>
          <a:p>
            <a:fld id="{87DA5FB1-08AB-4AFA-AB0A-0BA11666A906}" type="slidenum">
              <a:rPr lang="en-US" smtClean="0"/>
              <a:t>‹#›</a:t>
            </a:fld>
            <a:endParaRPr lang="en-US"/>
          </a:p>
        </p:txBody>
      </p:sp>
    </p:spTree>
    <p:extLst>
      <p:ext uri="{BB962C8B-B14F-4D97-AF65-F5344CB8AC3E}">
        <p14:creationId xmlns:p14="http://schemas.microsoft.com/office/powerpoint/2010/main" val="371695222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0FFCA758-378A-9E7F-CE6C-1958DC165DE2}"/>
              </a:ext>
            </a:extLst>
          </p:cNvPr>
          <p:cNvSpPr>
            <a:spLocks noGrp="1"/>
          </p:cNvSpPr>
          <p:nvPr>
            <p:ph type="title"/>
          </p:nvPr>
        </p:nvSpPr>
        <p:spPr>
          <a:xfrm>
            <a:off x="682328" y="457200"/>
            <a:ext cx="3194943"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 xmlns:a16="http://schemas.microsoft.com/office/drawing/2014/main" id="{E08962DC-4189-8508-2338-2425DA6ABCA5}"/>
              </a:ext>
            </a:extLst>
          </p:cNvPr>
          <p:cNvSpPr>
            <a:spLocks noGrp="1"/>
          </p:cNvSpPr>
          <p:nvPr>
            <p:ph type="pic" idx="1"/>
          </p:nvPr>
        </p:nvSpPr>
        <p:spPr>
          <a:xfrm>
            <a:off x="4211340" y="987426"/>
            <a:ext cx="5014913"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 xmlns:a16="http://schemas.microsoft.com/office/drawing/2014/main" id="{B230536C-007D-F4E5-9483-21BBD76D6AF9}"/>
              </a:ext>
            </a:extLst>
          </p:cNvPr>
          <p:cNvSpPr>
            <a:spLocks noGrp="1"/>
          </p:cNvSpPr>
          <p:nvPr>
            <p:ph type="body" sz="half" idx="2"/>
          </p:nvPr>
        </p:nvSpPr>
        <p:spPr>
          <a:xfrm>
            <a:off x="682328" y="2057400"/>
            <a:ext cx="3194943"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 xmlns:a16="http://schemas.microsoft.com/office/drawing/2014/main" id="{2AEDDA96-98ED-510C-12E7-0965BFCCC55A}"/>
              </a:ext>
            </a:extLst>
          </p:cNvPr>
          <p:cNvSpPr>
            <a:spLocks noGrp="1"/>
          </p:cNvSpPr>
          <p:nvPr>
            <p:ph type="dt" sz="half" idx="10"/>
          </p:nvPr>
        </p:nvSpPr>
        <p:spPr/>
        <p:txBody>
          <a:bodyPr/>
          <a:lstStyle/>
          <a:p>
            <a:fld id="{277D9FA6-2BBB-4340-A919-8E0D60705EF1}" type="datetimeFigureOut">
              <a:rPr lang="en-US" smtClean="0"/>
              <a:t>7/12/2023</a:t>
            </a:fld>
            <a:endParaRPr lang="en-US"/>
          </a:p>
        </p:txBody>
      </p:sp>
      <p:sp>
        <p:nvSpPr>
          <p:cNvPr id="6" name="Footer Placeholder 5">
            <a:extLst>
              <a:ext uri="{FF2B5EF4-FFF2-40B4-BE49-F238E27FC236}">
                <a16:creationId xmlns="" xmlns:a16="http://schemas.microsoft.com/office/drawing/2014/main" id="{011BD93B-0F04-1A45-2A94-BB55DC22829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 xmlns:a16="http://schemas.microsoft.com/office/drawing/2014/main" id="{0457E229-1116-6C99-1D1A-488481A6DA72}"/>
              </a:ext>
            </a:extLst>
          </p:cNvPr>
          <p:cNvSpPr>
            <a:spLocks noGrp="1"/>
          </p:cNvSpPr>
          <p:nvPr>
            <p:ph type="sldNum" sz="quarter" idx="12"/>
          </p:nvPr>
        </p:nvSpPr>
        <p:spPr/>
        <p:txBody>
          <a:bodyPr/>
          <a:lstStyle/>
          <a:p>
            <a:fld id="{87DA5FB1-08AB-4AFA-AB0A-0BA11666A906}" type="slidenum">
              <a:rPr lang="en-US" smtClean="0"/>
              <a:t>‹#›</a:t>
            </a:fld>
            <a:endParaRPr lang="en-US"/>
          </a:p>
        </p:txBody>
      </p:sp>
    </p:spTree>
    <p:extLst>
      <p:ext uri="{BB962C8B-B14F-4D97-AF65-F5344CB8AC3E}">
        <p14:creationId xmlns:p14="http://schemas.microsoft.com/office/powerpoint/2010/main" val="271569364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 xmlns:a16="http://schemas.microsoft.com/office/drawing/2014/main" id="{2E77AB53-049B-3E18-11C4-86C3260290AB}"/>
              </a:ext>
            </a:extLst>
          </p:cNvPr>
          <p:cNvSpPr>
            <a:spLocks noGrp="1"/>
          </p:cNvSpPr>
          <p:nvPr>
            <p:ph type="title"/>
          </p:nvPr>
        </p:nvSpPr>
        <p:spPr>
          <a:xfrm>
            <a:off x="681038" y="365126"/>
            <a:ext cx="8543925"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 xmlns:a16="http://schemas.microsoft.com/office/drawing/2014/main" id="{452A91DB-A42D-C55E-E439-5E10084C39D0}"/>
              </a:ext>
            </a:extLst>
          </p:cNvPr>
          <p:cNvSpPr>
            <a:spLocks noGrp="1"/>
          </p:cNvSpPr>
          <p:nvPr>
            <p:ph type="body" idx="1"/>
          </p:nvPr>
        </p:nvSpPr>
        <p:spPr>
          <a:xfrm>
            <a:off x="681038" y="1825625"/>
            <a:ext cx="8543925"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 xmlns:a16="http://schemas.microsoft.com/office/drawing/2014/main" id="{5F570616-7E7B-249D-96DD-3265AE9F4BC0}"/>
              </a:ext>
            </a:extLst>
          </p:cNvPr>
          <p:cNvSpPr>
            <a:spLocks noGrp="1"/>
          </p:cNvSpPr>
          <p:nvPr>
            <p:ph type="dt" sz="half" idx="2"/>
          </p:nvPr>
        </p:nvSpPr>
        <p:spPr>
          <a:xfrm>
            <a:off x="681038" y="6356351"/>
            <a:ext cx="222885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77D9FA6-2BBB-4340-A919-8E0D60705EF1}" type="datetimeFigureOut">
              <a:rPr lang="en-US" smtClean="0"/>
              <a:t>7/12/2023</a:t>
            </a:fld>
            <a:endParaRPr lang="en-US"/>
          </a:p>
        </p:txBody>
      </p:sp>
      <p:sp>
        <p:nvSpPr>
          <p:cNvPr id="5" name="Footer Placeholder 4">
            <a:extLst>
              <a:ext uri="{FF2B5EF4-FFF2-40B4-BE49-F238E27FC236}">
                <a16:creationId xmlns="" xmlns:a16="http://schemas.microsoft.com/office/drawing/2014/main" id="{6A07C23A-A588-6010-B843-54BDADB3BD53}"/>
              </a:ext>
            </a:extLst>
          </p:cNvPr>
          <p:cNvSpPr>
            <a:spLocks noGrp="1"/>
          </p:cNvSpPr>
          <p:nvPr>
            <p:ph type="ftr" sz="quarter" idx="3"/>
          </p:nvPr>
        </p:nvSpPr>
        <p:spPr>
          <a:xfrm>
            <a:off x="3281363" y="6356351"/>
            <a:ext cx="3343275"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 xmlns:a16="http://schemas.microsoft.com/office/drawing/2014/main" id="{8E31A2B1-CDE1-AD31-E25C-3186791F538B}"/>
              </a:ext>
            </a:extLst>
          </p:cNvPr>
          <p:cNvSpPr>
            <a:spLocks noGrp="1"/>
          </p:cNvSpPr>
          <p:nvPr>
            <p:ph type="sldNum" sz="quarter" idx="4"/>
          </p:nvPr>
        </p:nvSpPr>
        <p:spPr>
          <a:xfrm>
            <a:off x="6996113" y="6356351"/>
            <a:ext cx="222885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7DA5FB1-08AB-4AFA-AB0A-0BA11666A906}" type="slidenum">
              <a:rPr lang="en-US" smtClean="0"/>
              <a:t>‹#›</a:t>
            </a:fld>
            <a:endParaRPr lang="en-US"/>
          </a:p>
        </p:txBody>
      </p:sp>
    </p:spTree>
    <p:extLst>
      <p:ext uri="{BB962C8B-B14F-4D97-AF65-F5344CB8AC3E}">
        <p14:creationId xmlns:p14="http://schemas.microsoft.com/office/powerpoint/2010/main" val="15340382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hyperlink" Target="mailto:pankajgshah@gmail.com" TargetMode="Externa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hyperlink" Target="mailto:pankajgshah@gmail.com" TargetMode="External"/><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hyperlink" Target="mailto:pankajgshah@gmail.com" TargetMode="External"/><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hyperlink" Target="mailto:pankajgshah@gmail.com" TargetMode="External"/><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2" Type="http://schemas.openxmlformats.org/officeDocument/2006/relationships/hyperlink" Target="mailto:pankajgshah@gmail.com" TargetMode="Externa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diagramLayout" Target="../diagrams/layout5.xml"/><Relationship Id="rId7" Type="http://schemas.openxmlformats.org/officeDocument/2006/relationships/hyperlink" Target="mailto:pankajgshah@gmail.com" TargetMode="Externa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hyperlink" Target="mailto:pankajgshah@gmail.com" TargetMode="Externa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hyperlink" Target="mailto:pankajgshah@gmail.com" TargetMode="Externa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diagramLayout" Target="../diagrams/layout6.xml"/><Relationship Id="rId7" Type="http://schemas.openxmlformats.org/officeDocument/2006/relationships/hyperlink" Target="mailto:pankajgshah@gmail.com" TargetMode="Externa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21.xml.rels><?xml version="1.0" encoding="UTF-8" standalone="yes"?>
<Relationships xmlns="http://schemas.openxmlformats.org/package/2006/relationships"><Relationship Id="rId2" Type="http://schemas.openxmlformats.org/officeDocument/2006/relationships/hyperlink" Target="mailto:pankajgshah@gmail.com" TargetMode="Externa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2.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29.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2.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7" Type="http://schemas.openxmlformats.org/officeDocument/2006/relationships/hyperlink" Target="mailto:pankajgshah@gmail.com" TargetMode="Externa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hyperlink" Target="mailto:pankajgshah@gmail.com" TargetMode="External"/><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hyperlink" Target="mailto:pankajgshah@gmail.com" TargetMode="External"/><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hyperlink" Target="mailto:pankajgshah@gmail.com" TargetMode="External"/><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hyperlink" Target="mailto:pankajgshah@gmail.com" TargetMode="Externa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hyperlink" Target="mailto:pankajgshah@gmail.com"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2.xml"/><Relationship Id="rId7" Type="http://schemas.openxmlformats.org/officeDocument/2006/relationships/hyperlink" Target="mailto:pankajgshah@gmail.com" TargetMode="Externa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3.xml"/><Relationship Id="rId7" Type="http://schemas.openxmlformats.org/officeDocument/2006/relationships/hyperlink" Target="mailto:pankajgshah@gmail.com" TargetMode="Externa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6.xml.rels><?xml version="1.0" encoding="UTF-8" standalone="yes"?>
<Relationships xmlns="http://schemas.openxmlformats.org/package/2006/relationships"><Relationship Id="rId2" Type="http://schemas.openxmlformats.org/officeDocument/2006/relationships/hyperlink" Target="mailto:pankajgshah@gmail.com" TargetMode="Externa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4.xml"/><Relationship Id="rId7" Type="http://schemas.openxmlformats.org/officeDocument/2006/relationships/hyperlink" Target="mailto:pankajgshah@gmail.com" TargetMode="Externa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8.xml.rels><?xml version="1.0" encoding="UTF-8" standalone="yes"?>
<Relationships xmlns="http://schemas.openxmlformats.org/package/2006/relationships"><Relationship Id="rId2" Type="http://schemas.openxmlformats.org/officeDocument/2006/relationships/hyperlink" Target="mailto:pankajgshah@gmail.com" TargetMode="Externa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F045BD05-2973-85E1-D5A0-65BBF022727B}"/>
              </a:ext>
            </a:extLst>
          </p:cNvPr>
          <p:cNvSpPr>
            <a:spLocks noGrp="1"/>
          </p:cNvSpPr>
          <p:nvPr>
            <p:ph type="ctrTitle"/>
          </p:nvPr>
        </p:nvSpPr>
        <p:spPr>
          <a:xfrm>
            <a:off x="451597" y="1122363"/>
            <a:ext cx="9010089" cy="2387600"/>
          </a:xfrm>
        </p:spPr>
        <p:txBody>
          <a:bodyPr>
            <a:noAutofit/>
          </a:bodyPr>
          <a:lstStyle/>
          <a:p>
            <a:r>
              <a:rPr lang="en-US" sz="4800" dirty="0" smtClean="0">
                <a:ln w="0"/>
                <a:effectLst>
                  <a:outerShdw blurRad="38100" dist="19050" dir="2700000" algn="tl" rotWithShape="0">
                    <a:schemeClr val="dk1">
                      <a:alpha val="40000"/>
                    </a:schemeClr>
                  </a:outerShdw>
                </a:effectLst>
              </a:rPr>
              <a:t>Signing of reports, certificates, audits, provisional and projections by CA</a:t>
            </a:r>
            <a:endParaRPr lang="en-US" sz="4800" dirty="0">
              <a:ln w="0"/>
              <a:effectLst>
                <a:outerShdw blurRad="38100" dist="19050" dir="2700000" algn="tl" rotWithShape="0">
                  <a:schemeClr val="dk1">
                    <a:alpha val="40000"/>
                  </a:schemeClr>
                </a:outerShdw>
              </a:effectLst>
            </a:endParaRPr>
          </a:p>
        </p:txBody>
      </p:sp>
      <p:sp>
        <p:nvSpPr>
          <p:cNvPr id="3" name="Subtitle 2">
            <a:extLst>
              <a:ext uri="{FF2B5EF4-FFF2-40B4-BE49-F238E27FC236}">
                <a16:creationId xmlns="" xmlns:a16="http://schemas.microsoft.com/office/drawing/2014/main" id="{5F86D7EA-9963-A753-A80F-59A10CB40FF6}"/>
              </a:ext>
            </a:extLst>
          </p:cNvPr>
          <p:cNvSpPr>
            <a:spLocks noGrp="1"/>
          </p:cNvSpPr>
          <p:nvPr>
            <p:ph type="subTitle" idx="1"/>
          </p:nvPr>
        </p:nvSpPr>
        <p:spPr/>
        <p:txBody>
          <a:bodyPr>
            <a:normAutofit/>
          </a:bodyPr>
          <a:lstStyle/>
          <a:p>
            <a:endParaRPr lang="en-US" sz="2800" dirty="0">
              <a:solidFill>
                <a:schemeClr val="accent1">
                  <a:lumMod val="50000"/>
                </a:schemeClr>
              </a:solidFill>
            </a:endParaRPr>
          </a:p>
          <a:p>
            <a:r>
              <a:rPr lang="en-US" sz="3600" b="1" dirty="0">
                <a:solidFill>
                  <a:schemeClr val="accent1">
                    <a:lumMod val="50000"/>
                  </a:schemeClr>
                </a:solidFill>
              </a:rPr>
              <a:t>Pankaj Shah</a:t>
            </a:r>
          </a:p>
          <a:p>
            <a:r>
              <a:rPr lang="en-US" sz="2800" dirty="0">
                <a:solidFill>
                  <a:schemeClr val="accent1">
                    <a:lumMod val="50000"/>
                  </a:schemeClr>
                </a:solidFill>
              </a:rPr>
              <a:t>Chartered Accountant</a:t>
            </a:r>
          </a:p>
        </p:txBody>
      </p:sp>
      <p:cxnSp>
        <p:nvCxnSpPr>
          <p:cNvPr id="5" name="Straight Connector 4">
            <a:extLst>
              <a:ext uri="{FF2B5EF4-FFF2-40B4-BE49-F238E27FC236}">
                <a16:creationId xmlns="" xmlns:a16="http://schemas.microsoft.com/office/drawing/2014/main" id="{F2C20E62-B33B-F088-A45C-980EBB57E413}"/>
              </a:ext>
            </a:extLst>
          </p:cNvPr>
          <p:cNvCxnSpPr>
            <a:cxnSpLocks/>
          </p:cNvCxnSpPr>
          <p:nvPr/>
        </p:nvCxnSpPr>
        <p:spPr>
          <a:xfrm>
            <a:off x="0" y="3779589"/>
            <a:ext cx="9906000" cy="0"/>
          </a:xfrm>
          <a:prstGeom prst="line">
            <a:avLst/>
          </a:prstGeom>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333271867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CB7E985C-D5B8-746E-ADAA-66DCD606EADF}"/>
              </a:ext>
            </a:extLst>
          </p:cNvPr>
          <p:cNvSpPr>
            <a:spLocks noGrp="1"/>
          </p:cNvSpPr>
          <p:nvPr>
            <p:ph type="title"/>
          </p:nvPr>
        </p:nvSpPr>
        <p:spPr/>
        <p:txBody>
          <a:bodyPr/>
          <a:lstStyle/>
          <a:p>
            <a:r>
              <a:rPr lang="en-US" dirty="0"/>
              <a:t>Attested True copy – ITR’s</a:t>
            </a:r>
          </a:p>
        </p:txBody>
      </p:sp>
      <p:sp>
        <p:nvSpPr>
          <p:cNvPr id="3" name="Content Placeholder 2">
            <a:extLst>
              <a:ext uri="{FF2B5EF4-FFF2-40B4-BE49-F238E27FC236}">
                <a16:creationId xmlns="" xmlns:a16="http://schemas.microsoft.com/office/drawing/2014/main" id="{1CFC0163-5EA3-E260-1BC2-8DB05E461FB0}"/>
              </a:ext>
            </a:extLst>
          </p:cNvPr>
          <p:cNvSpPr>
            <a:spLocks noGrp="1"/>
          </p:cNvSpPr>
          <p:nvPr>
            <p:ph idx="1"/>
          </p:nvPr>
        </p:nvSpPr>
        <p:spPr/>
        <p:txBody>
          <a:bodyPr/>
          <a:lstStyle/>
          <a:p>
            <a:r>
              <a:rPr lang="en-US" dirty="0"/>
              <a:t>CA not eligible to attest true copy</a:t>
            </a:r>
          </a:p>
          <a:p>
            <a:r>
              <a:rPr lang="en-US" dirty="0"/>
              <a:t>However opinion and manner of verification can be given with Practitioner’s Report</a:t>
            </a:r>
          </a:p>
          <a:p>
            <a:pPr marL="0" indent="0">
              <a:buNone/>
            </a:pPr>
            <a:endParaRPr lang="en-US" dirty="0"/>
          </a:p>
        </p:txBody>
      </p:sp>
      <p:sp>
        <p:nvSpPr>
          <p:cNvPr id="5" name="TextBox 4"/>
          <p:cNvSpPr txBox="1"/>
          <p:nvPr/>
        </p:nvSpPr>
        <p:spPr>
          <a:xfrm>
            <a:off x="0" y="6488668"/>
            <a:ext cx="9905999" cy="369332"/>
          </a:xfrm>
          <a:prstGeom prst="rect">
            <a:avLst/>
          </a:prstGeom>
          <a:noFill/>
        </p:spPr>
        <p:txBody>
          <a:bodyPr wrap="square" rtlCol="0">
            <a:spAutoFit/>
          </a:bodyPr>
          <a:lstStyle/>
          <a:p>
            <a:pPr algn="ctr"/>
            <a:r>
              <a:rPr lang="en-GB" b="1" dirty="0" smtClean="0"/>
              <a:t>CA. Pankaj Shah</a:t>
            </a:r>
            <a:r>
              <a:rPr lang="en-GB" dirty="0" smtClean="0"/>
              <a:t> | 969 189 3040 | </a:t>
            </a:r>
            <a:r>
              <a:rPr lang="en-GB" dirty="0" smtClean="0">
                <a:hlinkClick r:id="rId2"/>
              </a:rPr>
              <a:t>pankajgshah@gmail.com</a:t>
            </a:r>
            <a:r>
              <a:rPr lang="en-GB" dirty="0" smtClean="0"/>
              <a:t> |</a:t>
            </a:r>
            <a:endParaRPr lang="en-GB" dirty="0"/>
          </a:p>
        </p:txBody>
      </p:sp>
    </p:spTree>
    <p:extLst>
      <p:ext uri="{BB962C8B-B14F-4D97-AF65-F5344CB8AC3E}">
        <p14:creationId xmlns:p14="http://schemas.microsoft.com/office/powerpoint/2010/main" val="267524199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 xmlns:a16="http://schemas.microsoft.com/office/drawing/2014/main" id="{EE0C4A08-2DB7-E900-B602-9E1E1BA452D3}"/>
              </a:ext>
            </a:extLst>
          </p:cNvPr>
          <p:cNvPicPr>
            <a:picLocks noChangeAspect="1"/>
          </p:cNvPicPr>
          <p:nvPr/>
        </p:nvPicPr>
        <p:blipFill rotWithShape="1">
          <a:blip r:embed="rId2"/>
          <a:srcRect b="50000"/>
          <a:stretch/>
        </p:blipFill>
        <p:spPr>
          <a:xfrm>
            <a:off x="921634" y="-15174"/>
            <a:ext cx="8275900" cy="6873174"/>
          </a:xfrm>
          <a:prstGeom prst="rect">
            <a:avLst/>
          </a:prstGeom>
        </p:spPr>
      </p:pic>
      <p:sp>
        <p:nvSpPr>
          <p:cNvPr id="4" name="TextBox 3"/>
          <p:cNvSpPr txBox="1"/>
          <p:nvPr/>
        </p:nvSpPr>
        <p:spPr>
          <a:xfrm>
            <a:off x="0" y="6488668"/>
            <a:ext cx="9905999" cy="369332"/>
          </a:xfrm>
          <a:prstGeom prst="rect">
            <a:avLst/>
          </a:prstGeom>
          <a:noFill/>
        </p:spPr>
        <p:txBody>
          <a:bodyPr wrap="square" rtlCol="0">
            <a:spAutoFit/>
          </a:bodyPr>
          <a:lstStyle/>
          <a:p>
            <a:pPr algn="ctr"/>
            <a:r>
              <a:rPr lang="en-GB" b="1" dirty="0" smtClean="0"/>
              <a:t>CA. Pankaj Shah</a:t>
            </a:r>
            <a:r>
              <a:rPr lang="en-GB" dirty="0" smtClean="0"/>
              <a:t> | 969 189 3040 | </a:t>
            </a:r>
            <a:r>
              <a:rPr lang="en-GB" dirty="0" smtClean="0">
                <a:hlinkClick r:id="rId3"/>
              </a:rPr>
              <a:t>pankajgshah@gmail.com</a:t>
            </a:r>
            <a:r>
              <a:rPr lang="en-GB" dirty="0" smtClean="0"/>
              <a:t> |</a:t>
            </a:r>
            <a:endParaRPr lang="en-GB" dirty="0"/>
          </a:p>
        </p:txBody>
      </p:sp>
    </p:spTree>
    <p:extLst>
      <p:ext uri="{BB962C8B-B14F-4D97-AF65-F5344CB8AC3E}">
        <p14:creationId xmlns:p14="http://schemas.microsoft.com/office/powerpoint/2010/main" val="330804058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 xmlns:a16="http://schemas.microsoft.com/office/drawing/2014/main" id="{4F7C8FF8-083E-DDF7-252F-DB5970518897}"/>
              </a:ext>
            </a:extLst>
          </p:cNvPr>
          <p:cNvPicPr>
            <a:picLocks noChangeAspect="1"/>
          </p:cNvPicPr>
          <p:nvPr/>
        </p:nvPicPr>
        <p:blipFill rotWithShape="1">
          <a:blip r:embed="rId2"/>
          <a:srcRect t="50000"/>
          <a:stretch/>
        </p:blipFill>
        <p:spPr>
          <a:xfrm>
            <a:off x="1006274" y="34069"/>
            <a:ext cx="8175586" cy="6789863"/>
          </a:xfrm>
          <a:prstGeom prst="rect">
            <a:avLst/>
          </a:prstGeom>
        </p:spPr>
      </p:pic>
      <p:sp>
        <p:nvSpPr>
          <p:cNvPr id="4" name="TextBox 3"/>
          <p:cNvSpPr txBox="1"/>
          <p:nvPr/>
        </p:nvSpPr>
        <p:spPr>
          <a:xfrm>
            <a:off x="1420586" y="6454600"/>
            <a:ext cx="9905999" cy="369332"/>
          </a:xfrm>
          <a:prstGeom prst="rect">
            <a:avLst/>
          </a:prstGeom>
          <a:noFill/>
        </p:spPr>
        <p:txBody>
          <a:bodyPr wrap="square" rtlCol="0">
            <a:spAutoFit/>
          </a:bodyPr>
          <a:lstStyle/>
          <a:p>
            <a:pPr algn="ctr"/>
            <a:r>
              <a:rPr lang="en-GB" b="1" dirty="0" smtClean="0"/>
              <a:t>CA. Pankaj Shah</a:t>
            </a:r>
            <a:r>
              <a:rPr lang="en-GB" dirty="0" smtClean="0"/>
              <a:t> | 969 189 3040 | </a:t>
            </a:r>
            <a:r>
              <a:rPr lang="en-GB" dirty="0" smtClean="0">
                <a:hlinkClick r:id="rId3"/>
              </a:rPr>
              <a:t>pankajgshah@gmail.com</a:t>
            </a:r>
            <a:r>
              <a:rPr lang="en-GB" dirty="0" smtClean="0"/>
              <a:t> |</a:t>
            </a:r>
            <a:endParaRPr lang="en-GB" dirty="0"/>
          </a:p>
        </p:txBody>
      </p:sp>
    </p:spTree>
    <p:extLst>
      <p:ext uri="{BB962C8B-B14F-4D97-AF65-F5344CB8AC3E}">
        <p14:creationId xmlns:p14="http://schemas.microsoft.com/office/powerpoint/2010/main" val="375359548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76B724C7-71AB-1598-3635-8D57B0A76853}"/>
              </a:ext>
            </a:extLst>
          </p:cNvPr>
          <p:cNvSpPr>
            <a:spLocks noGrp="1"/>
          </p:cNvSpPr>
          <p:nvPr>
            <p:ph type="title"/>
          </p:nvPr>
        </p:nvSpPr>
        <p:spPr/>
        <p:txBody>
          <a:bodyPr/>
          <a:lstStyle/>
          <a:p>
            <a:r>
              <a:rPr lang="en-US" dirty="0"/>
              <a:t>AUP vs. Certificate</a:t>
            </a:r>
          </a:p>
        </p:txBody>
      </p:sp>
      <p:sp>
        <p:nvSpPr>
          <p:cNvPr id="4" name="Text Placeholder 3">
            <a:extLst>
              <a:ext uri="{FF2B5EF4-FFF2-40B4-BE49-F238E27FC236}">
                <a16:creationId xmlns="" xmlns:a16="http://schemas.microsoft.com/office/drawing/2014/main" id="{59773B5C-EBE6-D458-3983-732557BC84E3}"/>
              </a:ext>
            </a:extLst>
          </p:cNvPr>
          <p:cNvSpPr>
            <a:spLocks noGrp="1"/>
          </p:cNvSpPr>
          <p:nvPr>
            <p:ph type="body" idx="1"/>
          </p:nvPr>
        </p:nvSpPr>
        <p:spPr/>
        <p:style>
          <a:lnRef idx="2">
            <a:schemeClr val="dk1"/>
          </a:lnRef>
          <a:fillRef idx="1">
            <a:schemeClr val="lt1"/>
          </a:fillRef>
          <a:effectRef idx="0">
            <a:schemeClr val="dk1"/>
          </a:effectRef>
          <a:fontRef idx="minor">
            <a:schemeClr val="dk1"/>
          </a:fontRef>
        </p:style>
        <p:txBody>
          <a:bodyPr/>
          <a:lstStyle/>
          <a:p>
            <a:pPr algn="ctr"/>
            <a:r>
              <a:rPr lang="en-US" dirty="0"/>
              <a:t>AUP</a:t>
            </a:r>
          </a:p>
        </p:txBody>
      </p:sp>
      <p:sp>
        <p:nvSpPr>
          <p:cNvPr id="5" name="Content Placeholder 4">
            <a:extLst>
              <a:ext uri="{FF2B5EF4-FFF2-40B4-BE49-F238E27FC236}">
                <a16:creationId xmlns="" xmlns:a16="http://schemas.microsoft.com/office/drawing/2014/main" id="{CB21EB4C-F6E6-1E85-FD32-0F686DF9BF3A}"/>
              </a:ext>
            </a:extLst>
          </p:cNvPr>
          <p:cNvSpPr>
            <a:spLocks noGrp="1"/>
          </p:cNvSpPr>
          <p:nvPr>
            <p:ph sz="half" idx="2"/>
          </p:nvPr>
        </p:nvSpPr>
        <p:spPr/>
        <p:style>
          <a:lnRef idx="2">
            <a:schemeClr val="dk1"/>
          </a:lnRef>
          <a:fillRef idx="1">
            <a:schemeClr val="lt1"/>
          </a:fillRef>
          <a:effectRef idx="0">
            <a:schemeClr val="dk1"/>
          </a:effectRef>
          <a:fontRef idx="minor">
            <a:schemeClr val="dk1"/>
          </a:fontRef>
        </p:style>
        <p:txBody>
          <a:bodyPr/>
          <a:lstStyle/>
          <a:p>
            <a:pPr algn="just"/>
            <a:r>
              <a:rPr lang="en-US" dirty="0"/>
              <a:t>SRS 4400</a:t>
            </a:r>
          </a:p>
          <a:p>
            <a:pPr algn="just"/>
            <a:r>
              <a:rPr lang="en-US" dirty="0"/>
              <a:t>Reporting on factual findings based upon procedures agreed with engaging party</a:t>
            </a:r>
          </a:p>
          <a:p>
            <a:pPr algn="just"/>
            <a:r>
              <a:rPr lang="en-US" dirty="0"/>
              <a:t>No assurance expressed</a:t>
            </a:r>
          </a:p>
        </p:txBody>
      </p:sp>
      <p:sp>
        <p:nvSpPr>
          <p:cNvPr id="6" name="Text Placeholder 5">
            <a:extLst>
              <a:ext uri="{FF2B5EF4-FFF2-40B4-BE49-F238E27FC236}">
                <a16:creationId xmlns="" xmlns:a16="http://schemas.microsoft.com/office/drawing/2014/main" id="{AA1C6CD8-BECE-9A05-6CED-D87F7B10F942}"/>
              </a:ext>
            </a:extLst>
          </p:cNvPr>
          <p:cNvSpPr>
            <a:spLocks noGrp="1"/>
          </p:cNvSpPr>
          <p:nvPr>
            <p:ph type="body" sz="quarter" idx="3"/>
          </p:nvPr>
        </p:nvSpPr>
        <p:spPr/>
        <p:style>
          <a:lnRef idx="2">
            <a:schemeClr val="dk1"/>
          </a:lnRef>
          <a:fillRef idx="1">
            <a:schemeClr val="lt1"/>
          </a:fillRef>
          <a:effectRef idx="0">
            <a:schemeClr val="dk1"/>
          </a:effectRef>
          <a:fontRef idx="minor">
            <a:schemeClr val="dk1"/>
          </a:fontRef>
        </p:style>
        <p:txBody>
          <a:bodyPr/>
          <a:lstStyle/>
          <a:p>
            <a:pPr algn="ctr"/>
            <a:r>
              <a:rPr lang="en-US" dirty="0"/>
              <a:t>Certificate</a:t>
            </a:r>
          </a:p>
        </p:txBody>
      </p:sp>
      <p:sp>
        <p:nvSpPr>
          <p:cNvPr id="7" name="Content Placeholder 6">
            <a:extLst>
              <a:ext uri="{FF2B5EF4-FFF2-40B4-BE49-F238E27FC236}">
                <a16:creationId xmlns="" xmlns:a16="http://schemas.microsoft.com/office/drawing/2014/main" id="{9AF18A9B-DBE9-0EA2-0B86-F72F8FA32FC9}"/>
              </a:ext>
            </a:extLst>
          </p:cNvPr>
          <p:cNvSpPr>
            <a:spLocks noGrp="1"/>
          </p:cNvSpPr>
          <p:nvPr>
            <p:ph sz="quarter" idx="4"/>
          </p:nvPr>
        </p:nvSpPr>
        <p:spPr/>
        <p:style>
          <a:lnRef idx="2">
            <a:schemeClr val="dk1"/>
          </a:lnRef>
          <a:fillRef idx="1">
            <a:schemeClr val="lt1"/>
          </a:fillRef>
          <a:effectRef idx="0">
            <a:schemeClr val="dk1"/>
          </a:effectRef>
          <a:fontRef idx="minor">
            <a:schemeClr val="dk1"/>
          </a:fontRef>
        </p:style>
        <p:txBody>
          <a:bodyPr/>
          <a:lstStyle/>
          <a:p>
            <a:pPr algn="just"/>
            <a:r>
              <a:rPr lang="en-US" dirty="0"/>
              <a:t>GN on Reports or Certificates for Special purposes</a:t>
            </a:r>
          </a:p>
          <a:p>
            <a:pPr algn="just"/>
            <a:r>
              <a:rPr lang="en-US" dirty="0"/>
              <a:t>Issuing an opinion/conclusion</a:t>
            </a:r>
          </a:p>
          <a:p>
            <a:pPr algn="just"/>
            <a:r>
              <a:rPr lang="en-US" dirty="0"/>
              <a:t>Assurance expressed</a:t>
            </a:r>
          </a:p>
        </p:txBody>
      </p:sp>
      <p:sp>
        <p:nvSpPr>
          <p:cNvPr id="9" name="TextBox 8"/>
          <p:cNvSpPr txBox="1"/>
          <p:nvPr/>
        </p:nvSpPr>
        <p:spPr>
          <a:xfrm>
            <a:off x="0" y="6488668"/>
            <a:ext cx="9905999" cy="369332"/>
          </a:xfrm>
          <a:prstGeom prst="rect">
            <a:avLst/>
          </a:prstGeom>
          <a:noFill/>
        </p:spPr>
        <p:txBody>
          <a:bodyPr wrap="square" rtlCol="0">
            <a:spAutoFit/>
          </a:bodyPr>
          <a:lstStyle/>
          <a:p>
            <a:pPr algn="ctr"/>
            <a:r>
              <a:rPr lang="en-GB" b="1" dirty="0" smtClean="0"/>
              <a:t>CA. Pankaj Shah</a:t>
            </a:r>
            <a:r>
              <a:rPr lang="en-GB" dirty="0" smtClean="0"/>
              <a:t> | 969 189 3040 | </a:t>
            </a:r>
            <a:r>
              <a:rPr lang="en-GB" dirty="0" smtClean="0">
                <a:hlinkClick r:id="rId2"/>
              </a:rPr>
              <a:t>pankajgshah@gmail.com</a:t>
            </a:r>
            <a:r>
              <a:rPr lang="en-GB" dirty="0" smtClean="0"/>
              <a:t> |</a:t>
            </a:r>
            <a:endParaRPr lang="en-GB" dirty="0"/>
          </a:p>
        </p:txBody>
      </p:sp>
    </p:spTree>
    <p:extLst>
      <p:ext uri="{BB962C8B-B14F-4D97-AF65-F5344CB8AC3E}">
        <p14:creationId xmlns:p14="http://schemas.microsoft.com/office/powerpoint/2010/main" val="67610899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5C9FF204-F36A-D2D0-48D7-F087048EB9CA}"/>
              </a:ext>
            </a:extLst>
          </p:cNvPr>
          <p:cNvSpPr>
            <a:spLocks noGrp="1"/>
          </p:cNvSpPr>
          <p:nvPr>
            <p:ph type="title"/>
          </p:nvPr>
        </p:nvSpPr>
        <p:spPr/>
        <p:txBody>
          <a:bodyPr/>
          <a:lstStyle/>
          <a:p>
            <a:r>
              <a:rPr lang="en-US" dirty="0"/>
              <a:t>Compilation Engagements SRS 4410</a:t>
            </a:r>
          </a:p>
        </p:txBody>
      </p:sp>
      <p:sp>
        <p:nvSpPr>
          <p:cNvPr id="3" name="Content Placeholder 2">
            <a:extLst>
              <a:ext uri="{FF2B5EF4-FFF2-40B4-BE49-F238E27FC236}">
                <a16:creationId xmlns="" xmlns:a16="http://schemas.microsoft.com/office/drawing/2014/main" id="{0AF6FFC2-783D-9D4B-09B3-658668D3A60E}"/>
              </a:ext>
            </a:extLst>
          </p:cNvPr>
          <p:cNvSpPr>
            <a:spLocks noGrp="1"/>
          </p:cNvSpPr>
          <p:nvPr>
            <p:ph idx="1"/>
          </p:nvPr>
        </p:nvSpPr>
        <p:spPr>
          <a:xfrm>
            <a:off x="681038" y="1825625"/>
            <a:ext cx="8543925" cy="4818243"/>
          </a:xfrm>
        </p:spPr>
        <p:txBody>
          <a:bodyPr>
            <a:normAutofit lnSpcReduction="10000"/>
          </a:bodyPr>
          <a:lstStyle/>
          <a:p>
            <a:pPr algn="just"/>
            <a:r>
              <a:rPr lang="en-US" u="sng" dirty="0"/>
              <a:t>Practitioner’s</a:t>
            </a:r>
            <a:r>
              <a:rPr lang="en-US" dirty="0"/>
              <a:t> report of </a:t>
            </a:r>
            <a:r>
              <a:rPr lang="en-US" u="sng" dirty="0"/>
              <a:t>compilation engagement</a:t>
            </a:r>
          </a:p>
          <a:p>
            <a:pPr algn="just"/>
            <a:r>
              <a:rPr lang="en-US" dirty="0"/>
              <a:t>Uses accounting and financial reporting expertise</a:t>
            </a:r>
          </a:p>
          <a:p>
            <a:pPr algn="just"/>
            <a:r>
              <a:rPr lang="en-US" dirty="0"/>
              <a:t>To assist management in preparation and presentation of</a:t>
            </a:r>
          </a:p>
          <a:p>
            <a:pPr algn="just"/>
            <a:r>
              <a:rPr lang="en-US" dirty="0"/>
              <a:t>Financial information of entity</a:t>
            </a:r>
          </a:p>
          <a:p>
            <a:pPr algn="just"/>
            <a:r>
              <a:rPr lang="en-US" dirty="0"/>
              <a:t>Purpose of the report of the practitioner is </a:t>
            </a:r>
          </a:p>
          <a:p>
            <a:pPr lvl="1" algn="just"/>
            <a:r>
              <a:rPr lang="en-US" dirty="0"/>
              <a:t>to communicate in clear terms the extent and nature of compilation engagement, and </a:t>
            </a:r>
          </a:p>
          <a:p>
            <a:pPr lvl="1" algn="just"/>
            <a:r>
              <a:rPr lang="en-US" dirty="0"/>
              <a:t>his/her role and responsibilities in such compilation engagement. </a:t>
            </a:r>
          </a:p>
          <a:p>
            <a:pPr lvl="1" algn="just"/>
            <a:r>
              <a:rPr lang="en-US" dirty="0"/>
              <a:t>The practitioner’s report isn’t a tool for expressing the opinion or conclusion on financial information.</a:t>
            </a:r>
          </a:p>
        </p:txBody>
      </p:sp>
      <p:sp>
        <p:nvSpPr>
          <p:cNvPr id="5" name="TextBox 4"/>
          <p:cNvSpPr txBox="1"/>
          <p:nvPr/>
        </p:nvSpPr>
        <p:spPr>
          <a:xfrm>
            <a:off x="0" y="6488668"/>
            <a:ext cx="9905999" cy="369332"/>
          </a:xfrm>
          <a:prstGeom prst="rect">
            <a:avLst/>
          </a:prstGeom>
          <a:noFill/>
        </p:spPr>
        <p:txBody>
          <a:bodyPr wrap="square" rtlCol="0">
            <a:spAutoFit/>
          </a:bodyPr>
          <a:lstStyle/>
          <a:p>
            <a:pPr algn="ctr"/>
            <a:r>
              <a:rPr lang="en-GB" b="1" dirty="0" smtClean="0"/>
              <a:t>CA. Pankaj Shah</a:t>
            </a:r>
            <a:r>
              <a:rPr lang="en-GB" dirty="0" smtClean="0"/>
              <a:t> | 969 189 3040 | </a:t>
            </a:r>
            <a:r>
              <a:rPr lang="en-GB" dirty="0" smtClean="0">
                <a:hlinkClick r:id="rId2"/>
              </a:rPr>
              <a:t>pankajgshah@gmail.com</a:t>
            </a:r>
            <a:r>
              <a:rPr lang="en-GB" dirty="0" smtClean="0"/>
              <a:t> |</a:t>
            </a:r>
            <a:endParaRPr lang="en-GB" dirty="0"/>
          </a:p>
        </p:txBody>
      </p:sp>
    </p:spTree>
    <p:extLst>
      <p:ext uri="{BB962C8B-B14F-4D97-AF65-F5344CB8AC3E}">
        <p14:creationId xmlns:p14="http://schemas.microsoft.com/office/powerpoint/2010/main" val="84348410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 xmlns:a16="http://schemas.microsoft.com/office/drawing/2014/main" id="{8389C1AC-0E57-7403-EC4B-3CA9F5F0A3AB}"/>
              </a:ext>
            </a:extLst>
          </p:cNvPr>
          <p:cNvSpPr>
            <a:spLocks noGrp="1"/>
          </p:cNvSpPr>
          <p:nvPr>
            <p:ph type="title"/>
          </p:nvPr>
        </p:nvSpPr>
        <p:spPr/>
        <p:txBody>
          <a:bodyPr>
            <a:normAutofit/>
          </a:bodyPr>
          <a:lstStyle/>
          <a:p>
            <a:r>
              <a:rPr lang="en-US" sz="5400" dirty="0"/>
              <a:t>Provisional financial statements</a:t>
            </a:r>
          </a:p>
        </p:txBody>
      </p:sp>
      <p:sp>
        <p:nvSpPr>
          <p:cNvPr id="5" name="Text Placeholder 4">
            <a:extLst>
              <a:ext uri="{FF2B5EF4-FFF2-40B4-BE49-F238E27FC236}">
                <a16:creationId xmlns="" xmlns:a16="http://schemas.microsoft.com/office/drawing/2014/main" id="{7ECB78BB-D62B-DCAD-FAD9-C8A7D761A1A5}"/>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308601203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3C48035F-B6FB-B21B-AFB9-A7D4D408A8DD}"/>
              </a:ext>
            </a:extLst>
          </p:cNvPr>
          <p:cNvSpPr>
            <a:spLocks noGrp="1"/>
          </p:cNvSpPr>
          <p:nvPr>
            <p:ph type="title"/>
          </p:nvPr>
        </p:nvSpPr>
        <p:spPr/>
        <p:txBody>
          <a:bodyPr/>
          <a:lstStyle/>
          <a:p>
            <a:r>
              <a:rPr lang="en-US" dirty="0"/>
              <a:t>Provisional Financial Statements</a:t>
            </a:r>
          </a:p>
        </p:txBody>
      </p:sp>
      <p:graphicFrame>
        <p:nvGraphicFramePr>
          <p:cNvPr id="4" name="Content Placeholder 3">
            <a:extLst>
              <a:ext uri="{FF2B5EF4-FFF2-40B4-BE49-F238E27FC236}">
                <a16:creationId xmlns="" xmlns:a16="http://schemas.microsoft.com/office/drawing/2014/main" id="{D59F75DE-A5B5-B0A3-C1F4-C6C21DB1B222}"/>
              </a:ext>
            </a:extLst>
          </p:cNvPr>
          <p:cNvGraphicFramePr>
            <a:graphicFrameLocks noGrp="1"/>
          </p:cNvGraphicFramePr>
          <p:nvPr>
            <p:ph idx="1"/>
            <p:extLst>
              <p:ext uri="{D42A27DB-BD31-4B8C-83A1-F6EECF244321}">
                <p14:modId xmlns:p14="http://schemas.microsoft.com/office/powerpoint/2010/main" val="4242280898"/>
              </p:ext>
            </p:extLst>
          </p:nvPr>
        </p:nvGraphicFramePr>
        <p:xfrm>
          <a:off x="681038" y="1825625"/>
          <a:ext cx="8543925"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TextBox 5"/>
          <p:cNvSpPr txBox="1"/>
          <p:nvPr/>
        </p:nvSpPr>
        <p:spPr>
          <a:xfrm>
            <a:off x="0" y="6488668"/>
            <a:ext cx="9905999" cy="369332"/>
          </a:xfrm>
          <a:prstGeom prst="rect">
            <a:avLst/>
          </a:prstGeom>
          <a:noFill/>
        </p:spPr>
        <p:txBody>
          <a:bodyPr wrap="square" rtlCol="0">
            <a:spAutoFit/>
          </a:bodyPr>
          <a:lstStyle/>
          <a:p>
            <a:pPr algn="ctr"/>
            <a:r>
              <a:rPr lang="en-GB" b="1" dirty="0" smtClean="0"/>
              <a:t>CA. Pankaj Shah</a:t>
            </a:r>
            <a:r>
              <a:rPr lang="en-GB" dirty="0" smtClean="0"/>
              <a:t> | 969 189 3040 | </a:t>
            </a:r>
            <a:r>
              <a:rPr lang="en-GB" dirty="0" smtClean="0">
                <a:hlinkClick r:id="rId7"/>
              </a:rPr>
              <a:t>pankajgshah@gmail.com</a:t>
            </a:r>
            <a:r>
              <a:rPr lang="en-GB" dirty="0" smtClean="0"/>
              <a:t> |</a:t>
            </a:r>
            <a:endParaRPr lang="en-GB" dirty="0"/>
          </a:p>
        </p:txBody>
      </p:sp>
    </p:spTree>
    <p:extLst>
      <p:ext uri="{BB962C8B-B14F-4D97-AF65-F5344CB8AC3E}">
        <p14:creationId xmlns:p14="http://schemas.microsoft.com/office/powerpoint/2010/main" val="142085523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03452" y="290739"/>
            <a:ext cx="8543925" cy="5922281"/>
          </a:xfrm>
        </p:spPr>
        <p:txBody>
          <a:bodyPr>
            <a:normAutofit fontScale="47500" lnSpcReduction="20000"/>
          </a:bodyPr>
          <a:lstStyle/>
          <a:p>
            <a:pPr algn="ctr"/>
            <a:r>
              <a:rPr lang="en-GB" b="1" dirty="0"/>
              <a:t>ACCOUNTANT’S COMPILATION REPORT </a:t>
            </a:r>
            <a:endParaRPr lang="en-GB" b="1" dirty="0" smtClean="0"/>
          </a:p>
          <a:p>
            <a:pPr algn="ctr"/>
            <a:endParaRPr lang="en-GB" dirty="0" smtClean="0"/>
          </a:p>
          <a:p>
            <a:pPr marL="0" indent="0" algn="just">
              <a:buNone/>
            </a:pPr>
            <a:r>
              <a:rPr lang="en-GB" dirty="0" smtClean="0"/>
              <a:t>[</a:t>
            </a:r>
            <a:r>
              <a:rPr lang="en-GB" dirty="0"/>
              <a:t>To Management of ABC Company] </a:t>
            </a:r>
          </a:p>
          <a:p>
            <a:pPr marL="0" indent="0" algn="just">
              <a:buNone/>
            </a:pPr>
            <a:endParaRPr lang="en-GB" dirty="0" smtClean="0"/>
          </a:p>
          <a:p>
            <a:pPr marL="0" indent="0" algn="just">
              <a:buNone/>
            </a:pPr>
            <a:r>
              <a:rPr lang="en-GB" dirty="0" smtClean="0"/>
              <a:t>We </a:t>
            </a:r>
            <a:r>
              <a:rPr lang="en-GB" dirty="0"/>
              <a:t>have compiled the accompanying financial statements of ABC Company based on information you have provided. These financial statements comprise the Balance Sheet of ABC Company as at March 31, 20XX, the statement of Profit and Loss, and Cash Flow Statement for the year then ended, and a summary of significant accounting policies and other explanatory information. </a:t>
            </a:r>
            <a:endParaRPr lang="en-GB" dirty="0" smtClean="0"/>
          </a:p>
          <a:p>
            <a:pPr marL="0" indent="0" algn="just">
              <a:buNone/>
            </a:pPr>
            <a:r>
              <a:rPr lang="en-GB" b="1" dirty="0" smtClean="0"/>
              <a:t>We </a:t>
            </a:r>
            <a:r>
              <a:rPr lang="en-GB" b="1" dirty="0"/>
              <a:t>performed this compilation engagement in accordance with Standard on Related Services 4410 (Revised), Compilation Engagements. </a:t>
            </a:r>
            <a:endParaRPr lang="en-GB" b="1" dirty="0" smtClean="0"/>
          </a:p>
          <a:p>
            <a:pPr marL="0" indent="0" algn="just">
              <a:buNone/>
            </a:pPr>
            <a:r>
              <a:rPr lang="en-GB" b="1" dirty="0" smtClean="0"/>
              <a:t>We </a:t>
            </a:r>
            <a:r>
              <a:rPr lang="en-GB" b="1" dirty="0"/>
              <a:t>have applied our expertise in accounting and financial reporting to assist you in the preparation and presentation of these financial statements on the basis of accounting described in Note X to the financial statements. </a:t>
            </a:r>
            <a:r>
              <a:rPr lang="en-GB" b="1" dirty="0" smtClean="0"/>
              <a:t>We </a:t>
            </a:r>
            <a:r>
              <a:rPr lang="en-GB" b="1" dirty="0"/>
              <a:t>have complied with relevant ethical requirements</a:t>
            </a:r>
            <a:r>
              <a:rPr lang="en-GB" dirty="0"/>
              <a:t>. </a:t>
            </a:r>
            <a:endParaRPr lang="en-GB" dirty="0" smtClean="0"/>
          </a:p>
          <a:p>
            <a:pPr marL="0" indent="0" algn="just">
              <a:buNone/>
            </a:pPr>
            <a:r>
              <a:rPr lang="en-GB" dirty="0" smtClean="0"/>
              <a:t>These </a:t>
            </a:r>
            <a:r>
              <a:rPr lang="en-GB" dirty="0"/>
              <a:t>financial statements and the accuracy and completeness of the information used to compile them are your responsibility. Since a compilation engagement is not an assurance engagement, we are not required to verify the accuracy or completeness of the information you provided to us to compile these financial statements. Accordingly, we do not express an audit opinion or a review conclusion on whether these financial statements are prepared in accordance with the basis of accounting described in Note X. </a:t>
            </a:r>
            <a:endParaRPr lang="en-GB" dirty="0" smtClean="0"/>
          </a:p>
          <a:p>
            <a:pPr marL="0" indent="0" algn="just">
              <a:buNone/>
            </a:pPr>
            <a:r>
              <a:rPr lang="en-GB" dirty="0" smtClean="0"/>
              <a:t>As </a:t>
            </a:r>
            <a:r>
              <a:rPr lang="en-GB" dirty="0"/>
              <a:t>stated in Note X, the financial statements are prepared and presented in accordance with accounting principles generally accepted in India excluding current investments which have been valued at fair value rather than being carried at the lower of cost and fair value. The financial statements are prepared for the purpose described in Note Y to the financial statements. Accordingly, these financial statements may not </a:t>
            </a:r>
            <a:r>
              <a:rPr lang="en-GB" dirty="0" smtClean="0"/>
              <a:t>be</a:t>
            </a:r>
          </a:p>
          <a:p>
            <a:pPr marL="0" indent="0" algn="just">
              <a:spcBef>
                <a:spcPts val="0"/>
              </a:spcBef>
              <a:buNone/>
            </a:pPr>
            <a:endParaRPr lang="en-GB" dirty="0" smtClean="0"/>
          </a:p>
          <a:p>
            <a:pPr marL="0" indent="0" algn="just">
              <a:spcBef>
                <a:spcPts val="0"/>
              </a:spcBef>
              <a:buNone/>
            </a:pPr>
            <a:endParaRPr lang="en-GB" dirty="0"/>
          </a:p>
          <a:p>
            <a:pPr marL="0" indent="0" algn="just">
              <a:spcBef>
                <a:spcPts val="0"/>
              </a:spcBef>
              <a:buNone/>
            </a:pPr>
            <a:endParaRPr lang="en-GB" dirty="0"/>
          </a:p>
          <a:p>
            <a:pPr marL="0" indent="0" algn="r">
              <a:spcBef>
                <a:spcPts val="0"/>
              </a:spcBef>
              <a:buNone/>
            </a:pPr>
            <a:r>
              <a:rPr lang="en-GB" dirty="0" smtClean="0"/>
              <a:t>For </a:t>
            </a:r>
            <a:r>
              <a:rPr lang="en-GB" dirty="0"/>
              <a:t>XYZ and Co. </a:t>
            </a:r>
            <a:endParaRPr lang="en-GB" dirty="0" smtClean="0"/>
          </a:p>
          <a:p>
            <a:pPr marL="0" indent="0" algn="r">
              <a:spcBef>
                <a:spcPts val="0"/>
              </a:spcBef>
              <a:buNone/>
            </a:pPr>
            <a:r>
              <a:rPr lang="en-GB" dirty="0" smtClean="0"/>
              <a:t>Chartered </a:t>
            </a:r>
            <a:r>
              <a:rPr lang="en-GB" dirty="0"/>
              <a:t>Accountants </a:t>
            </a:r>
            <a:endParaRPr lang="en-GB" dirty="0" smtClean="0"/>
          </a:p>
          <a:p>
            <a:pPr marL="0" indent="0" algn="r">
              <a:spcBef>
                <a:spcPts val="0"/>
              </a:spcBef>
              <a:buNone/>
            </a:pPr>
            <a:r>
              <a:rPr lang="en-GB" dirty="0" smtClean="0"/>
              <a:t>Firm’s </a:t>
            </a:r>
            <a:r>
              <a:rPr lang="en-GB" dirty="0"/>
              <a:t>Registration Number </a:t>
            </a:r>
            <a:endParaRPr lang="en-GB" dirty="0" smtClean="0"/>
          </a:p>
          <a:p>
            <a:pPr marL="0" indent="0" algn="r">
              <a:spcBef>
                <a:spcPts val="0"/>
              </a:spcBef>
              <a:buNone/>
            </a:pPr>
            <a:endParaRPr lang="en-GB" dirty="0" smtClean="0"/>
          </a:p>
          <a:p>
            <a:pPr marL="0" indent="0" algn="r">
              <a:spcBef>
                <a:spcPts val="0"/>
              </a:spcBef>
              <a:buNone/>
            </a:pPr>
            <a:endParaRPr lang="en-GB" dirty="0"/>
          </a:p>
          <a:p>
            <a:pPr marL="0" indent="0" algn="r">
              <a:spcBef>
                <a:spcPts val="0"/>
              </a:spcBef>
              <a:buNone/>
            </a:pPr>
            <a:endParaRPr lang="en-GB" dirty="0"/>
          </a:p>
          <a:p>
            <a:pPr marL="0" indent="0" algn="r">
              <a:spcBef>
                <a:spcPts val="0"/>
              </a:spcBef>
              <a:buNone/>
            </a:pPr>
            <a:r>
              <a:rPr lang="en-GB" dirty="0" smtClean="0"/>
              <a:t>Signature </a:t>
            </a:r>
          </a:p>
          <a:p>
            <a:pPr marL="0" indent="0" algn="r">
              <a:spcBef>
                <a:spcPts val="0"/>
              </a:spcBef>
              <a:buNone/>
            </a:pPr>
            <a:r>
              <a:rPr lang="en-GB" dirty="0" smtClean="0"/>
              <a:t>Name of Member </a:t>
            </a:r>
          </a:p>
          <a:p>
            <a:pPr marL="0" indent="0" algn="r">
              <a:spcBef>
                <a:spcPts val="0"/>
              </a:spcBef>
              <a:buNone/>
            </a:pPr>
            <a:r>
              <a:rPr lang="en-GB" dirty="0" smtClean="0"/>
              <a:t>Membership Number</a:t>
            </a:r>
            <a:endParaRPr lang="en-GB" dirty="0"/>
          </a:p>
        </p:txBody>
      </p:sp>
    </p:spTree>
    <p:extLst>
      <p:ext uri="{BB962C8B-B14F-4D97-AF65-F5344CB8AC3E}">
        <p14:creationId xmlns:p14="http://schemas.microsoft.com/office/powerpoint/2010/main" val="75517806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58972A1B-9856-3C54-F2C7-1515C93D54D3}"/>
              </a:ext>
            </a:extLst>
          </p:cNvPr>
          <p:cNvSpPr>
            <a:spLocks noGrp="1"/>
          </p:cNvSpPr>
          <p:nvPr>
            <p:ph type="title"/>
          </p:nvPr>
        </p:nvSpPr>
        <p:spPr/>
        <p:txBody>
          <a:bodyPr>
            <a:normAutofit/>
          </a:bodyPr>
          <a:lstStyle/>
          <a:p>
            <a:r>
              <a:rPr lang="en-US" sz="3200" dirty="0"/>
              <a:t>Reporting requirement in Practitioners report</a:t>
            </a:r>
          </a:p>
        </p:txBody>
      </p:sp>
      <p:sp>
        <p:nvSpPr>
          <p:cNvPr id="3" name="Content Placeholder 2">
            <a:extLst>
              <a:ext uri="{FF2B5EF4-FFF2-40B4-BE49-F238E27FC236}">
                <a16:creationId xmlns="" xmlns:a16="http://schemas.microsoft.com/office/drawing/2014/main" id="{5231F0DC-C3F2-2D50-0BA7-1F8EB805F851}"/>
              </a:ext>
            </a:extLst>
          </p:cNvPr>
          <p:cNvSpPr>
            <a:spLocks noGrp="1"/>
          </p:cNvSpPr>
          <p:nvPr>
            <p:ph idx="1"/>
          </p:nvPr>
        </p:nvSpPr>
        <p:spPr/>
        <p:txBody>
          <a:bodyPr>
            <a:normAutofit lnSpcReduction="10000"/>
          </a:bodyPr>
          <a:lstStyle/>
          <a:p>
            <a:r>
              <a:rPr lang="en-US" dirty="0"/>
              <a:t>Report title	Addressee	</a:t>
            </a:r>
          </a:p>
          <a:p>
            <a:r>
              <a:rPr lang="en-US" dirty="0"/>
              <a:t>Statement that report is compiled based on financial information provided by management</a:t>
            </a:r>
          </a:p>
          <a:p>
            <a:r>
              <a:rPr lang="en-US" dirty="0"/>
              <a:t>Responsibilities of management</a:t>
            </a:r>
          </a:p>
          <a:p>
            <a:r>
              <a:rPr lang="en-US" dirty="0"/>
              <a:t>Practitioners responsibilities</a:t>
            </a:r>
          </a:p>
          <a:p>
            <a:r>
              <a:rPr lang="en-US" dirty="0"/>
              <a:t>Compliance with SRS</a:t>
            </a:r>
          </a:p>
          <a:p>
            <a:r>
              <a:rPr lang="en-US" dirty="0"/>
              <a:t>Explanation that it is not assurance or audit opinion</a:t>
            </a:r>
          </a:p>
          <a:p>
            <a:r>
              <a:rPr lang="en-US" dirty="0"/>
              <a:t>Purpose of report</a:t>
            </a:r>
          </a:p>
          <a:p>
            <a:r>
              <a:rPr lang="en-US" dirty="0"/>
              <a:t>Date		Signature		Place		UDIN</a:t>
            </a:r>
          </a:p>
        </p:txBody>
      </p:sp>
      <p:sp>
        <p:nvSpPr>
          <p:cNvPr id="5" name="TextBox 4"/>
          <p:cNvSpPr txBox="1"/>
          <p:nvPr/>
        </p:nvSpPr>
        <p:spPr>
          <a:xfrm>
            <a:off x="0" y="6488668"/>
            <a:ext cx="9905999" cy="369332"/>
          </a:xfrm>
          <a:prstGeom prst="rect">
            <a:avLst/>
          </a:prstGeom>
          <a:noFill/>
        </p:spPr>
        <p:txBody>
          <a:bodyPr wrap="square" rtlCol="0">
            <a:spAutoFit/>
          </a:bodyPr>
          <a:lstStyle/>
          <a:p>
            <a:pPr algn="ctr"/>
            <a:r>
              <a:rPr lang="en-GB" b="1" dirty="0" smtClean="0"/>
              <a:t>CA. Pankaj Shah</a:t>
            </a:r>
            <a:r>
              <a:rPr lang="en-GB" dirty="0" smtClean="0"/>
              <a:t> | 969 189 3040 | </a:t>
            </a:r>
            <a:r>
              <a:rPr lang="en-GB" dirty="0" smtClean="0">
                <a:hlinkClick r:id="rId2"/>
              </a:rPr>
              <a:t>pankajgshah@gmail.com</a:t>
            </a:r>
            <a:r>
              <a:rPr lang="en-GB" dirty="0" smtClean="0"/>
              <a:t> |</a:t>
            </a:r>
            <a:endParaRPr lang="en-GB" dirty="0"/>
          </a:p>
        </p:txBody>
      </p:sp>
    </p:spTree>
    <p:extLst>
      <p:ext uri="{BB962C8B-B14F-4D97-AF65-F5344CB8AC3E}">
        <p14:creationId xmlns:p14="http://schemas.microsoft.com/office/powerpoint/2010/main" val="3185070400"/>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 xmlns:a16="http://schemas.microsoft.com/office/drawing/2014/main" id="{FF0BDC5D-29ED-0494-D119-F35239DA0DDA}"/>
              </a:ext>
            </a:extLst>
          </p:cNvPr>
          <p:cNvSpPr>
            <a:spLocks noGrp="1"/>
          </p:cNvSpPr>
          <p:nvPr>
            <p:ph type="title"/>
          </p:nvPr>
        </p:nvSpPr>
        <p:spPr/>
        <p:txBody>
          <a:bodyPr/>
          <a:lstStyle/>
          <a:p>
            <a:r>
              <a:rPr lang="en-US" dirty="0"/>
              <a:t>Projections</a:t>
            </a:r>
          </a:p>
        </p:txBody>
      </p:sp>
      <p:sp>
        <p:nvSpPr>
          <p:cNvPr id="5" name="Text Placeholder 4">
            <a:extLst>
              <a:ext uri="{FF2B5EF4-FFF2-40B4-BE49-F238E27FC236}">
                <a16:creationId xmlns="" xmlns:a16="http://schemas.microsoft.com/office/drawing/2014/main" id="{67467547-BA5F-C05A-5EF3-3F27AD5CAD9E}"/>
              </a:ext>
            </a:extLst>
          </p:cNvPr>
          <p:cNvSpPr>
            <a:spLocks noGrp="1"/>
          </p:cNvSpPr>
          <p:nvPr>
            <p:ph type="body" idx="1"/>
          </p:nvPr>
        </p:nvSpPr>
        <p:spPr/>
        <p:txBody>
          <a:bodyPr/>
          <a:lstStyle/>
          <a:p>
            <a:endParaRPr lang="en-US"/>
          </a:p>
        </p:txBody>
      </p:sp>
      <p:sp>
        <p:nvSpPr>
          <p:cNvPr id="7" name="TextBox 6"/>
          <p:cNvSpPr txBox="1"/>
          <p:nvPr/>
        </p:nvSpPr>
        <p:spPr>
          <a:xfrm>
            <a:off x="0" y="6488668"/>
            <a:ext cx="9905999" cy="369332"/>
          </a:xfrm>
          <a:prstGeom prst="rect">
            <a:avLst/>
          </a:prstGeom>
          <a:noFill/>
        </p:spPr>
        <p:txBody>
          <a:bodyPr wrap="square" rtlCol="0">
            <a:spAutoFit/>
          </a:bodyPr>
          <a:lstStyle/>
          <a:p>
            <a:pPr algn="ctr"/>
            <a:r>
              <a:rPr lang="en-GB" b="1" dirty="0" smtClean="0"/>
              <a:t>CA. Pankaj Shah</a:t>
            </a:r>
            <a:r>
              <a:rPr lang="en-GB" dirty="0" smtClean="0"/>
              <a:t> | 969 189 3040 | </a:t>
            </a:r>
            <a:r>
              <a:rPr lang="en-GB" dirty="0" smtClean="0">
                <a:hlinkClick r:id="rId2"/>
              </a:rPr>
              <a:t>pankajgshah@gmail.com</a:t>
            </a:r>
            <a:r>
              <a:rPr lang="en-GB" dirty="0" smtClean="0"/>
              <a:t> |</a:t>
            </a:r>
            <a:endParaRPr lang="en-GB" dirty="0"/>
          </a:p>
        </p:txBody>
      </p:sp>
    </p:spTree>
    <p:extLst>
      <p:ext uri="{BB962C8B-B14F-4D97-AF65-F5344CB8AC3E}">
        <p14:creationId xmlns:p14="http://schemas.microsoft.com/office/powerpoint/2010/main" val="345802501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 xmlns:a16="http://schemas.microsoft.com/office/drawing/2014/main" id="{C4BEDF00-E47F-AE91-63ED-1C1257DA2B67}"/>
              </a:ext>
            </a:extLst>
          </p:cNvPr>
          <p:cNvSpPr>
            <a:spLocks noGrp="1"/>
          </p:cNvSpPr>
          <p:nvPr>
            <p:ph type="title"/>
          </p:nvPr>
        </p:nvSpPr>
        <p:spPr>
          <a:xfrm>
            <a:off x="675878" y="1736727"/>
            <a:ext cx="8543925" cy="2852737"/>
          </a:xfrm>
        </p:spPr>
        <p:txBody>
          <a:bodyPr/>
          <a:lstStyle/>
          <a:p>
            <a:r>
              <a:rPr lang="en-US" dirty="0"/>
              <a:t>Issuance of Certificates</a:t>
            </a:r>
          </a:p>
        </p:txBody>
      </p:sp>
      <p:sp>
        <p:nvSpPr>
          <p:cNvPr id="5" name="Text Placeholder 4">
            <a:extLst>
              <a:ext uri="{FF2B5EF4-FFF2-40B4-BE49-F238E27FC236}">
                <a16:creationId xmlns="" xmlns:a16="http://schemas.microsoft.com/office/drawing/2014/main" id="{FC619B4B-F006-3104-4333-13DC5E81BD33}"/>
              </a:ext>
            </a:extLst>
          </p:cNvPr>
          <p:cNvSpPr>
            <a:spLocks noGrp="1"/>
          </p:cNvSpPr>
          <p:nvPr>
            <p:ph type="body" idx="1"/>
          </p:nvPr>
        </p:nvSpPr>
        <p:spPr/>
        <p:txBody>
          <a:bodyPr/>
          <a:lstStyle/>
          <a:p>
            <a:r>
              <a:rPr lang="en-US" dirty="0" err="1"/>
              <a:t>Networth</a:t>
            </a:r>
            <a:r>
              <a:rPr lang="en-US" dirty="0"/>
              <a:t>, Turnover, ITR true copy, UDIN missed, etc.</a:t>
            </a:r>
          </a:p>
        </p:txBody>
      </p:sp>
    </p:spTree>
    <p:extLst>
      <p:ext uri="{BB962C8B-B14F-4D97-AF65-F5344CB8AC3E}">
        <p14:creationId xmlns:p14="http://schemas.microsoft.com/office/powerpoint/2010/main" val="389297897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BECC12EE-CD85-389C-2185-403EB6DE4B26}"/>
              </a:ext>
            </a:extLst>
          </p:cNvPr>
          <p:cNvSpPr>
            <a:spLocks noGrp="1"/>
          </p:cNvSpPr>
          <p:nvPr>
            <p:ph type="title"/>
          </p:nvPr>
        </p:nvSpPr>
        <p:spPr/>
        <p:txBody>
          <a:bodyPr/>
          <a:lstStyle/>
          <a:p>
            <a:r>
              <a:rPr lang="en-US" dirty="0"/>
              <a:t>Projected Financial information</a:t>
            </a:r>
          </a:p>
        </p:txBody>
      </p:sp>
      <p:graphicFrame>
        <p:nvGraphicFramePr>
          <p:cNvPr id="4" name="Content Placeholder 3">
            <a:extLst>
              <a:ext uri="{FF2B5EF4-FFF2-40B4-BE49-F238E27FC236}">
                <a16:creationId xmlns="" xmlns:a16="http://schemas.microsoft.com/office/drawing/2014/main" id="{1F7D274F-1B9C-7F1C-F83D-94B7704A1884}"/>
              </a:ext>
            </a:extLst>
          </p:cNvPr>
          <p:cNvGraphicFramePr>
            <a:graphicFrameLocks noGrp="1"/>
          </p:cNvGraphicFramePr>
          <p:nvPr>
            <p:ph idx="1"/>
            <p:extLst>
              <p:ext uri="{D42A27DB-BD31-4B8C-83A1-F6EECF244321}">
                <p14:modId xmlns:p14="http://schemas.microsoft.com/office/powerpoint/2010/main" val="3411859088"/>
              </p:ext>
            </p:extLst>
          </p:nvPr>
        </p:nvGraphicFramePr>
        <p:xfrm>
          <a:off x="681038" y="1825625"/>
          <a:ext cx="8543925"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TextBox 5"/>
          <p:cNvSpPr txBox="1"/>
          <p:nvPr/>
        </p:nvSpPr>
        <p:spPr>
          <a:xfrm>
            <a:off x="0" y="6488668"/>
            <a:ext cx="9905999" cy="369332"/>
          </a:xfrm>
          <a:prstGeom prst="rect">
            <a:avLst/>
          </a:prstGeom>
          <a:noFill/>
        </p:spPr>
        <p:txBody>
          <a:bodyPr wrap="square" rtlCol="0">
            <a:spAutoFit/>
          </a:bodyPr>
          <a:lstStyle/>
          <a:p>
            <a:pPr algn="ctr"/>
            <a:r>
              <a:rPr lang="en-GB" b="1" dirty="0" smtClean="0"/>
              <a:t>CA. Pankaj Shah</a:t>
            </a:r>
            <a:r>
              <a:rPr lang="en-GB" dirty="0" smtClean="0"/>
              <a:t> | 969 189 3040 | </a:t>
            </a:r>
            <a:r>
              <a:rPr lang="en-GB" dirty="0" smtClean="0">
                <a:hlinkClick r:id="rId7"/>
              </a:rPr>
              <a:t>pankajgshah@gmail.com</a:t>
            </a:r>
            <a:r>
              <a:rPr lang="en-GB" dirty="0" smtClean="0"/>
              <a:t> |</a:t>
            </a:r>
            <a:endParaRPr lang="en-GB" dirty="0"/>
          </a:p>
        </p:txBody>
      </p:sp>
    </p:spTree>
    <p:extLst>
      <p:ext uri="{BB962C8B-B14F-4D97-AF65-F5344CB8AC3E}">
        <p14:creationId xmlns:p14="http://schemas.microsoft.com/office/powerpoint/2010/main" val="2081265000"/>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88ADA02C-F162-0C65-2255-69AFDAE3BA7F}"/>
              </a:ext>
            </a:extLst>
          </p:cNvPr>
          <p:cNvSpPr>
            <a:spLocks noGrp="1"/>
          </p:cNvSpPr>
          <p:nvPr>
            <p:ph type="title"/>
          </p:nvPr>
        </p:nvSpPr>
        <p:spPr/>
        <p:txBody>
          <a:bodyPr/>
          <a:lstStyle/>
          <a:p>
            <a:r>
              <a:rPr lang="en-US" dirty="0"/>
              <a:t>Prospective financial information report</a:t>
            </a:r>
          </a:p>
        </p:txBody>
      </p:sp>
      <p:sp>
        <p:nvSpPr>
          <p:cNvPr id="3" name="Content Placeholder 2">
            <a:extLst>
              <a:ext uri="{FF2B5EF4-FFF2-40B4-BE49-F238E27FC236}">
                <a16:creationId xmlns="" xmlns:a16="http://schemas.microsoft.com/office/drawing/2014/main" id="{6F888E9A-230A-924D-E380-81B1DEDC91A6}"/>
              </a:ext>
            </a:extLst>
          </p:cNvPr>
          <p:cNvSpPr>
            <a:spLocks noGrp="1"/>
          </p:cNvSpPr>
          <p:nvPr>
            <p:ph idx="1"/>
          </p:nvPr>
        </p:nvSpPr>
        <p:spPr>
          <a:xfrm>
            <a:off x="681038" y="1825625"/>
            <a:ext cx="8543925" cy="4852967"/>
          </a:xfrm>
        </p:spPr>
        <p:txBody>
          <a:bodyPr>
            <a:normAutofit fontScale="92500" lnSpcReduction="10000"/>
          </a:bodyPr>
          <a:lstStyle/>
          <a:p>
            <a:r>
              <a:rPr lang="en-US" sz="2000" dirty="0"/>
              <a:t>Title	| Addressee |	Identification of the prospective financial information</a:t>
            </a:r>
          </a:p>
          <a:p>
            <a:r>
              <a:rPr lang="en-US" sz="2000" dirty="0"/>
              <a:t>Reference to the applicable standards on auditing</a:t>
            </a:r>
          </a:p>
          <a:p>
            <a:r>
              <a:rPr lang="en-US" sz="2000" dirty="0"/>
              <a:t>Statement from management for its responsibilities including underlying assumptions</a:t>
            </a:r>
          </a:p>
          <a:p>
            <a:r>
              <a:rPr lang="en-US" sz="2000" dirty="0"/>
              <a:t>Reference to the purpose and/or restricted distribution of prospective financial information as applicable</a:t>
            </a:r>
          </a:p>
          <a:p>
            <a:r>
              <a:rPr lang="en-US" sz="2000" dirty="0"/>
              <a:t>Examination procedures included the examination on the test basis, evidence supporting the assumptions, forecast or disclosure</a:t>
            </a:r>
          </a:p>
          <a:p>
            <a:r>
              <a:rPr lang="en-US" sz="2000" dirty="0"/>
              <a:t>Statement of negative assurance if assumptions provide a reasonable basis</a:t>
            </a:r>
          </a:p>
          <a:p>
            <a:r>
              <a:rPr lang="en-US" sz="2000" dirty="0"/>
              <a:t>Opinion if the prospective financial information is properly prepared on the basis of assumptions and presented per the financial reporting framework</a:t>
            </a:r>
          </a:p>
          <a:p>
            <a:r>
              <a:rPr lang="en-US" sz="2000" dirty="0"/>
              <a:t>Date of report</a:t>
            </a:r>
          </a:p>
          <a:p>
            <a:r>
              <a:rPr lang="en-US" sz="2000" dirty="0"/>
              <a:t>Place of signature</a:t>
            </a:r>
          </a:p>
          <a:p>
            <a:r>
              <a:rPr lang="en-US" sz="2000" dirty="0"/>
              <a:t>Signature with UDIN</a:t>
            </a:r>
          </a:p>
        </p:txBody>
      </p:sp>
      <p:sp>
        <p:nvSpPr>
          <p:cNvPr id="5" name="TextBox 4"/>
          <p:cNvSpPr txBox="1"/>
          <p:nvPr/>
        </p:nvSpPr>
        <p:spPr>
          <a:xfrm>
            <a:off x="0" y="6488668"/>
            <a:ext cx="9905999" cy="369332"/>
          </a:xfrm>
          <a:prstGeom prst="rect">
            <a:avLst/>
          </a:prstGeom>
          <a:noFill/>
        </p:spPr>
        <p:txBody>
          <a:bodyPr wrap="square" rtlCol="0">
            <a:spAutoFit/>
          </a:bodyPr>
          <a:lstStyle/>
          <a:p>
            <a:pPr algn="ctr"/>
            <a:r>
              <a:rPr lang="en-GB" b="1" dirty="0" smtClean="0"/>
              <a:t>CA. Pankaj Shah</a:t>
            </a:r>
            <a:r>
              <a:rPr lang="en-GB" dirty="0" smtClean="0"/>
              <a:t> | 969 189 3040 | </a:t>
            </a:r>
            <a:r>
              <a:rPr lang="en-GB" dirty="0" smtClean="0">
                <a:hlinkClick r:id="rId2"/>
              </a:rPr>
              <a:t>pankajgshah@gmail.com</a:t>
            </a:r>
            <a:r>
              <a:rPr lang="en-GB" dirty="0" smtClean="0"/>
              <a:t> |</a:t>
            </a:r>
            <a:endParaRPr lang="en-GB" dirty="0"/>
          </a:p>
        </p:txBody>
      </p:sp>
    </p:spTree>
    <p:extLst>
      <p:ext uri="{BB962C8B-B14F-4D97-AF65-F5344CB8AC3E}">
        <p14:creationId xmlns:p14="http://schemas.microsoft.com/office/powerpoint/2010/main" val="3968456590"/>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BEBA8EAE-BF5A-486C-A8C5-ECC9F3942E4B}">
                <a14:imgProps xmlns:a14="http://schemas.microsoft.com/office/drawing/2010/main">
                  <a14:imgLayer r:embed="rId3">
                    <a14:imgEffect>
                      <a14:saturation sat="400000"/>
                    </a14:imgEffect>
                  </a14:imgLayer>
                </a14:imgProps>
              </a:ext>
              <a:ext uri="{28A0092B-C50C-407E-A947-70E740481C1C}">
                <a14:useLocalDpi xmlns:a14="http://schemas.microsoft.com/office/drawing/2010/main" val="0"/>
              </a:ext>
            </a:extLst>
          </a:blip>
          <a:srcRect/>
          <a:stretch>
            <a:fillRect/>
          </a:stretch>
        </p:blipFill>
        <p:spPr bwMode="auto">
          <a:xfrm>
            <a:off x="2438400" y="180975"/>
            <a:ext cx="4972157" cy="65698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03275147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Other issues</a:t>
            </a:r>
            <a:endParaRPr lang="en-GB" dirty="0"/>
          </a:p>
        </p:txBody>
      </p:sp>
      <p:sp>
        <p:nvSpPr>
          <p:cNvPr id="3" name="Text Placeholder 2"/>
          <p:cNvSpPr>
            <a:spLocks noGrp="1"/>
          </p:cNvSpPr>
          <p:nvPr>
            <p:ph type="body" idx="1"/>
          </p:nvPr>
        </p:nvSpPr>
        <p:spPr/>
        <p:txBody>
          <a:bodyPr/>
          <a:lstStyle/>
          <a:p>
            <a:endParaRPr lang="en-GB"/>
          </a:p>
        </p:txBody>
      </p:sp>
    </p:spTree>
    <p:extLst>
      <p:ext uri="{BB962C8B-B14F-4D97-AF65-F5344CB8AC3E}">
        <p14:creationId xmlns:p14="http://schemas.microsoft.com/office/powerpoint/2010/main" val="3166470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Reports not signed by client</a:t>
            </a:r>
            <a:endParaRPr lang="en-GB" dirty="0"/>
          </a:p>
        </p:txBody>
      </p:sp>
      <p:sp>
        <p:nvSpPr>
          <p:cNvPr id="3" name="Content Placeholder 2"/>
          <p:cNvSpPr>
            <a:spLocks noGrp="1"/>
          </p:cNvSpPr>
          <p:nvPr>
            <p:ph idx="1"/>
          </p:nvPr>
        </p:nvSpPr>
        <p:spPr/>
        <p:style>
          <a:lnRef idx="2">
            <a:schemeClr val="accent1"/>
          </a:lnRef>
          <a:fillRef idx="1">
            <a:schemeClr val="lt1"/>
          </a:fillRef>
          <a:effectRef idx="0">
            <a:schemeClr val="accent1"/>
          </a:effectRef>
          <a:fontRef idx="minor">
            <a:schemeClr val="dk1"/>
          </a:fontRef>
        </p:style>
        <p:txBody>
          <a:bodyPr>
            <a:normAutofit/>
          </a:bodyPr>
          <a:lstStyle/>
          <a:p>
            <a:r>
              <a:rPr lang="en-GB" sz="2400" dirty="0" smtClean="0"/>
              <a:t>Common practice -obtain one signed report from client</a:t>
            </a:r>
          </a:p>
          <a:p>
            <a:r>
              <a:rPr lang="en-GB" sz="2400" dirty="0" smtClean="0"/>
              <a:t>Auditor signs 3 copies and gives to client</a:t>
            </a:r>
          </a:p>
          <a:p>
            <a:r>
              <a:rPr lang="en-GB" sz="2400" dirty="0" smtClean="0"/>
              <a:t>Physical Report signed only by auditor submitted at various forums</a:t>
            </a:r>
          </a:p>
          <a:p>
            <a:r>
              <a:rPr lang="en-GB" sz="2400" dirty="0" smtClean="0"/>
              <a:t>Violation of Section 215 of Companies Act</a:t>
            </a:r>
          </a:p>
          <a:p>
            <a:r>
              <a:rPr lang="en-GB" sz="2400" dirty="0" smtClean="0"/>
              <a:t>Name removed for 1 year</a:t>
            </a:r>
          </a:p>
          <a:p>
            <a:pPr lvl="1"/>
            <a:r>
              <a:rPr lang="en-GB" sz="2000" dirty="0"/>
              <a:t>CA. </a:t>
            </a:r>
            <a:r>
              <a:rPr lang="en-GB" sz="2000" dirty="0" err="1"/>
              <a:t>Sandhya</a:t>
            </a:r>
            <a:r>
              <a:rPr lang="en-GB" sz="2000" dirty="0"/>
              <a:t> </a:t>
            </a:r>
            <a:r>
              <a:rPr lang="en-GB" sz="2000" dirty="0" err="1"/>
              <a:t>Vasandani</a:t>
            </a:r>
            <a:r>
              <a:rPr lang="en-GB" sz="2000" dirty="0"/>
              <a:t> (M.No.128973</a:t>
            </a:r>
            <a:r>
              <a:rPr lang="en-GB" sz="2000" dirty="0" smtClean="0"/>
              <a:t>)’s case</a:t>
            </a:r>
            <a:endParaRPr lang="en-GB" sz="2000" dirty="0"/>
          </a:p>
        </p:txBody>
      </p:sp>
    </p:spTree>
    <p:extLst>
      <p:ext uri="{BB962C8B-B14F-4D97-AF65-F5344CB8AC3E}">
        <p14:creationId xmlns:p14="http://schemas.microsoft.com/office/powerpoint/2010/main" val="142072723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Proxy auditor</a:t>
            </a:r>
            <a:endParaRPr lang="en-GB" dirty="0"/>
          </a:p>
        </p:txBody>
      </p:sp>
      <p:sp>
        <p:nvSpPr>
          <p:cNvPr id="3" name="Content Placeholder 2"/>
          <p:cNvSpPr>
            <a:spLocks noGrp="1"/>
          </p:cNvSpPr>
          <p:nvPr>
            <p:ph idx="1"/>
          </p:nvPr>
        </p:nvSpPr>
        <p:spPr/>
        <p:style>
          <a:lnRef idx="2">
            <a:schemeClr val="accent1"/>
          </a:lnRef>
          <a:fillRef idx="1">
            <a:schemeClr val="lt1"/>
          </a:fillRef>
          <a:effectRef idx="0">
            <a:schemeClr val="accent1"/>
          </a:effectRef>
          <a:fontRef idx="minor">
            <a:schemeClr val="dk1"/>
          </a:fontRef>
        </p:style>
        <p:txBody>
          <a:bodyPr>
            <a:normAutofit fontScale="85000" lnSpcReduction="10000"/>
          </a:bodyPr>
          <a:lstStyle/>
          <a:p>
            <a:pPr algn="just"/>
            <a:r>
              <a:rPr lang="en-GB" dirty="0" smtClean="0"/>
              <a:t>Counsel </a:t>
            </a:r>
            <a:r>
              <a:rPr lang="en-GB" dirty="0"/>
              <a:t>of the Respondent pleaded that his client </a:t>
            </a:r>
            <a:r>
              <a:rPr lang="en-GB" dirty="0" err="1"/>
              <a:t>i.e</a:t>
            </a:r>
            <a:r>
              <a:rPr lang="en-GB" dirty="0"/>
              <a:t> the Respondent had just signed the financial statements and the actual auditor was CA. </a:t>
            </a:r>
            <a:r>
              <a:rPr lang="en-GB" dirty="0" err="1"/>
              <a:t>Tarang</a:t>
            </a:r>
            <a:r>
              <a:rPr lang="en-GB" dirty="0"/>
              <a:t> Shah. </a:t>
            </a:r>
            <a:endParaRPr lang="en-GB" dirty="0" smtClean="0"/>
          </a:p>
          <a:p>
            <a:pPr algn="just"/>
            <a:r>
              <a:rPr lang="en-GB" dirty="0" smtClean="0"/>
              <a:t>His </a:t>
            </a:r>
            <a:r>
              <a:rPr lang="en-GB" dirty="0"/>
              <a:t>client had merely signed based on reliance on another auditor and had refunded the fee to CA. </a:t>
            </a:r>
            <a:r>
              <a:rPr lang="en-GB" dirty="0" err="1"/>
              <a:t>Tarang</a:t>
            </a:r>
            <a:r>
              <a:rPr lang="en-GB" dirty="0"/>
              <a:t> Shah. </a:t>
            </a:r>
            <a:endParaRPr lang="en-GB" dirty="0" smtClean="0"/>
          </a:p>
          <a:p>
            <a:pPr algn="just"/>
            <a:r>
              <a:rPr lang="en-GB" dirty="0" smtClean="0"/>
              <a:t>The </a:t>
            </a:r>
            <a:r>
              <a:rPr lang="en-GB" dirty="0"/>
              <a:t>Committee on the same, clarified to him, that since the signatures on the financial statement and the Audit Report were of the Respondent and hence the accountability for true and fair view of the documents, signed by her, lies with the Respondent only. </a:t>
            </a:r>
            <a:endParaRPr lang="en-GB" dirty="0" smtClean="0"/>
          </a:p>
          <a:p>
            <a:pPr algn="just"/>
            <a:r>
              <a:rPr lang="en-GB" dirty="0" smtClean="0"/>
              <a:t>Name removed </a:t>
            </a:r>
            <a:r>
              <a:rPr lang="en-GB" dirty="0"/>
              <a:t>from the Register of Members for a period of 01(One) year with effect from 24th March, 2023</a:t>
            </a:r>
          </a:p>
        </p:txBody>
      </p:sp>
    </p:spTree>
    <p:extLst>
      <p:ext uri="{BB962C8B-B14F-4D97-AF65-F5344CB8AC3E}">
        <p14:creationId xmlns:p14="http://schemas.microsoft.com/office/powerpoint/2010/main" val="317632174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Undated audit report</a:t>
            </a:r>
            <a:endParaRPr lang="en-GB" dirty="0"/>
          </a:p>
        </p:txBody>
      </p:sp>
      <p:sp>
        <p:nvSpPr>
          <p:cNvPr id="3" name="Content Placeholder 2"/>
          <p:cNvSpPr>
            <a:spLocks noGrp="1"/>
          </p:cNvSpPr>
          <p:nvPr>
            <p:ph idx="1"/>
          </p:nvPr>
        </p:nvSpPr>
        <p:spPr/>
        <p:style>
          <a:lnRef idx="2">
            <a:schemeClr val="accent1"/>
          </a:lnRef>
          <a:fillRef idx="1">
            <a:schemeClr val="lt1"/>
          </a:fillRef>
          <a:effectRef idx="0">
            <a:schemeClr val="accent1"/>
          </a:effectRef>
          <a:fontRef idx="minor">
            <a:schemeClr val="dk1"/>
          </a:fontRef>
        </p:style>
        <p:txBody>
          <a:bodyPr/>
          <a:lstStyle/>
          <a:p>
            <a:r>
              <a:rPr lang="en-GB" dirty="0"/>
              <a:t>All the audit reports were </a:t>
            </a:r>
            <a:r>
              <a:rPr lang="en-GB" dirty="0" smtClean="0"/>
              <a:t>undated.</a:t>
            </a:r>
          </a:p>
          <a:p>
            <a:r>
              <a:rPr lang="en-GB" dirty="0" smtClean="0"/>
              <a:t>Audit </a:t>
            </a:r>
            <a:r>
              <a:rPr lang="en-GB" dirty="0"/>
              <a:t>Report </a:t>
            </a:r>
            <a:r>
              <a:rPr lang="en-GB" dirty="0" smtClean="0"/>
              <a:t>was revised without </a:t>
            </a:r>
            <a:r>
              <a:rPr lang="en-GB" dirty="0"/>
              <a:t>due </a:t>
            </a:r>
            <a:r>
              <a:rPr lang="en-GB" dirty="0" smtClean="0"/>
              <a:t>Procedure</a:t>
            </a:r>
          </a:p>
          <a:p>
            <a:r>
              <a:rPr lang="en-GB" dirty="0" smtClean="0"/>
              <a:t>Misconduct – Gross negligence</a:t>
            </a:r>
          </a:p>
          <a:p>
            <a:pPr lvl="1"/>
            <a:r>
              <a:rPr lang="en-GB" dirty="0" smtClean="0"/>
              <a:t>(V</a:t>
            </a:r>
            <a:r>
              <a:rPr lang="en-GB" dirty="0"/>
              <a:t>. </a:t>
            </a:r>
            <a:r>
              <a:rPr lang="en-GB" dirty="0" err="1"/>
              <a:t>Ayyadurai</a:t>
            </a:r>
            <a:r>
              <a:rPr lang="en-GB" dirty="0"/>
              <a:t> vs. M. </a:t>
            </a:r>
            <a:r>
              <a:rPr lang="en-GB" dirty="0" err="1"/>
              <a:t>Rajkumar</a:t>
            </a:r>
            <a:r>
              <a:rPr lang="en-GB" dirty="0"/>
              <a:t>- Page 408 of Vol. II of Part I of the </a:t>
            </a:r>
            <a:r>
              <a:rPr lang="en-GB" dirty="0" smtClean="0"/>
              <a:t>Disciplinary </a:t>
            </a:r>
            <a:r>
              <a:rPr lang="en-GB" dirty="0" err="1"/>
              <a:t>Casesof</a:t>
            </a:r>
            <a:r>
              <a:rPr lang="en-GB" dirty="0"/>
              <a:t> April, 2015 Judgement delivered on </a:t>
            </a:r>
            <a:r>
              <a:rPr lang="en-GB" dirty="0" smtClean="0"/>
              <a:t>10</a:t>
            </a:r>
            <a:r>
              <a:rPr lang="en-GB" baseline="30000" dirty="0" smtClean="0"/>
              <a:t>th</a:t>
            </a:r>
            <a:r>
              <a:rPr lang="en-GB" dirty="0" smtClean="0"/>
              <a:t> December</a:t>
            </a:r>
            <a:r>
              <a:rPr lang="en-GB" dirty="0"/>
              <a:t>, 2013)</a:t>
            </a:r>
          </a:p>
        </p:txBody>
      </p:sp>
    </p:spTree>
    <p:extLst>
      <p:ext uri="{BB962C8B-B14F-4D97-AF65-F5344CB8AC3E}">
        <p14:creationId xmlns:p14="http://schemas.microsoft.com/office/powerpoint/2010/main" val="400698822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Revision of audit report</a:t>
            </a:r>
            <a:endParaRPr lang="en-GB" dirty="0"/>
          </a:p>
        </p:txBody>
      </p:sp>
      <p:sp>
        <p:nvSpPr>
          <p:cNvPr id="3" name="Content Placeholder 2"/>
          <p:cNvSpPr>
            <a:spLocks noGrp="1"/>
          </p:cNvSpPr>
          <p:nvPr>
            <p:ph idx="1"/>
          </p:nvPr>
        </p:nvSpPr>
        <p:spPr/>
        <p:style>
          <a:lnRef idx="2">
            <a:schemeClr val="accent1"/>
          </a:lnRef>
          <a:fillRef idx="1">
            <a:schemeClr val="lt1"/>
          </a:fillRef>
          <a:effectRef idx="0">
            <a:schemeClr val="accent1"/>
          </a:effectRef>
          <a:fontRef idx="minor">
            <a:schemeClr val="dk1"/>
          </a:fontRef>
        </p:style>
        <p:txBody>
          <a:bodyPr>
            <a:normAutofit/>
          </a:bodyPr>
          <a:lstStyle/>
          <a:p>
            <a:pPr algn="just"/>
            <a:r>
              <a:rPr lang="en-GB" dirty="0" smtClean="0"/>
              <a:t>Auditor failed </a:t>
            </a:r>
            <a:r>
              <a:rPr lang="en-GB" dirty="0"/>
              <a:t>to state not only the </a:t>
            </a:r>
            <a:r>
              <a:rPr lang="en-GB" b="1" u="sng" dirty="0"/>
              <a:t>reasons for revising the audit report </a:t>
            </a:r>
            <a:r>
              <a:rPr lang="en-GB" dirty="0" smtClean="0"/>
              <a:t> issued </a:t>
            </a:r>
            <a:r>
              <a:rPr lang="en-GB" dirty="0"/>
              <a:t>by </a:t>
            </a:r>
            <a:r>
              <a:rPr lang="en-GB" dirty="0" smtClean="0"/>
              <a:t>him</a:t>
            </a:r>
          </a:p>
          <a:p>
            <a:pPr algn="just"/>
            <a:r>
              <a:rPr lang="en-GB" dirty="0" smtClean="0"/>
              <a:t>Also </a:t>
            </a:r>
            <a:r>
              <a:rPr lang="en-GB" b="1" u="sng" dirty="0"/>
              <a:t>failed to inform the Charity Commissioner</a:t>
            </a:r>
            <a:r>
              <a:rPr lang="en-GB" dirty="0"/>
              <a:t> </a:t>
            </a:r>
            <a:r>
              <a:rPr lang="en-GB" dirty="0" smtClean="0"/>
              <a:t>of </a:t>
            </a:r>
            <a:r>
              <a:rPr lang="en-GB" dirty="0"/>
              <a:t>Trust that his earlier report should not longer be relied upon</a:t>
            </a:r>
            <a:r>
              <a:rPr lang="en-GB" dirty="0" smtClean="0"/>
              <a:t>.</a:t>
            </a:r>
          </a:p>
          <a:p>
            <a:pPr algn="just"/>
            <a:r>
              <a:rPr lang="en-GB" dirty="0" smtClean="0"/>
              <a:t>Misconduct – Gross Negligence</a:t>
            </a:r>
          </a:p>
          <a:p>
            <a:pPr lvl="1" algn="just"/>
            <a:r>
              <a:rPr lang="en-GB" dirty="0"/>
              <a:t>(</a:t>
            </a:r>
            <a:r>
              <a:rPr lang="en-GB" dirty="0" err="1"/>
              <a:t>Shekhar</a:t>
            </a:r>
            <a:r>
              <a:rPr lang="en-GB" dirty="0"/>
              <a:t> </a:t>
            </a:r>
            <a:r>
              <a:rPr lang="en-GB" dirty="0" err="1"/>
              <a:t>Purushottamrao</a:t>
            </a:r>
            <a:r>
              <a:rPr lang="en-GB" dirty="0"/>
              <a:t> </a:t>
            </a:r>
            <a:r>
              <a:rPr lang="en-GB" dirty="0" err="1"/>
              <a:t>Kannao</a:t>
            </a:r>
            <a:r>
              <a:rPr lang="en-GB" dirty="0"/>
              <a:t> vs. Sanjay S. </a:t>
            </a:r>
            <a:r>
              <a:rPr lang="en-GB" dirty="0" err="1"/>
              <a:t>Khandekar</a:t>
            </a:r>
            <a:r>
              <a:rPr lang="en-GB" dirty="0"/>
              <a:t> Re: </a:t>
            </a:r>
            <a:r>
              <a:rPr lang="en-GB" dirty="0" smtClean="0"/>
              <a:t>[</a:t>
            </a:r>
            <a:r>
              <a:rPr lang="en-GB" dirty="0"/>
              <a:t>PR-125/13-DD/121/2013/DC /428/2014] Judgement delivered on </a:t>
            </a:r>
            <a:r>
              <a:rPr lang="en-GB" dirty="0" smtClean="0"/>
              <a:t>7th </a:t>
            </a:r>
            <a:r>
              <a:rPr lang="en-GB" dirty="0"/>
              <a:t>November, 2017)</a:t>
            </a:r>
          </a:p>
        </p:txBody>
      </p:sp>
    </p:spTree>
    <p:extLst>
      <p:ext uri="{BB962C8B-B14F-4D97-AF65-F5344CB8AC3E}">
        <p14:creationId xmlns:p14="http://schemas.microsoft.com/office/powerpoint/2010/main" val="147431141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just"/>
            <a:r>
              <a:rPr lang="en-GB" sz="4000" dirty="0" smtClean="0"/>
              <a:t>Ensure zero audit fees outstanding</a:t>
            </a:r>
            <a:endParaRPr lang="en-GB" sz="4000"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673072409"/>
              </p:ext>
            </p:extLst>
          </p:nvPr>
        </p:nvGraphicFramePr>
        <p:xfrm>
          <a:off x="681038" y="1825625"/>
          <a:ext cx="8543925"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2008415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Audit report - Inventory</a:t>
            </a:r>
            <a:endParaRPr lang="en-GB" dirty="0"/>
          </a:p>
        </p:txBody>
      </p:sp>
      <p:sp>
        <p:nvSpPr>
          <p:cNvPr id="3" name="Content Placeholder 2"/>
          <p:cNvSpPr>
            <a:spLocks noGrp="1"/>
          </p:cNvSpPr>
          <p:nvPr>
            <p:ph idx="1"/>
          </p:nvPr>
        </p:nvSpPr>
        <p:spPr>
          <a:xfrm>
            <a:off x="583066" y="2323646"/>
            <a:ext cx="8543925" cy="1276804"/>
          </a:xfrm>
        </p:spPr>
        <p:txBody>
          <a:bodyPr>
            <a:normAutofit/>
          </a:bodyPr>
          <a:lstStyle/>
          <a:p>
            <a:pPr algn="ctr"/>
            <a:r>
              <a:rPr lang="en-GB" sz="3600" strike="sngStrike" dirty="0" smtClean="0">
                <a:solidFill>
                  <a:srgbClr val="FF0000"/>
                </a:solidFill>
              </a:rPr>
              <a:t>Inventory has been accepted as certified by the management</a:t>
            </a:r>
            <a:endParaRPr lang="en-GB" sz="3600" strike="sngStrike" dirty="0">
              <a:solidFill>
                <a:srgbClr val="FF0000"/>
              </a:solidFill>
            </a:endParaRPr>
          </a:p>
        </p:txBody>
      </p:sp>
      <p:graphicFrame>
        <p:nvGraphicFramePr>
          <p:cNvPr id="5" name="Diagram 4"/>
          <p:cNvGraphicFramePr/>
          <p:nvPr>
            <p:extLst>
              <p:ext uri="{D42A27DB-BD31-4B8C-83A1-F6EECF244321}">
                <p14:modId xmlns:p14="http://schemas.microsoft.com/office/powerpoint/2010/main" val="2084086991"/>
              </p:ext>
            </p:extLst>
          </p:nvPr>
        </p:nvGraphicFramePr>
        <p:xfrm>
          <a:off x="742950" y="3429000"/>
          <a:ext cx="8049985" cy="241662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82691095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 xmlns:a16="http://schemas.microsoft.com/office/drawing/2014/main" id="{493EF1D4-D9D3-1D29-A101-8637534B61DB}"/>
              </a:ext>
            </a:extLst>
          </p:cNvPr>
          <p:cNvSpPr>
            <a:spLocks noGrp="1"/>
          </p:cNvSpPr>
          <p:nvPr>
            <p:ph type="title"/>
          </p:nvPr>
        </p:nvSpPr>
        <p:spPr/>
        <p:txBody>
          <a:bodyPr/>
          <a:lstStyle/>
          <a:p>
            <a:r>
              <a:rPr lang="en-US" dirty="0"/>
              <a:t>Types of attestation</a:t>
            </a:r>
          </a:p>
        </p:txBody>
      </p:sp>
      <p:graphicFrame>
        <p:nvGraphicFramePr>
          <p:cNvPr id="6" name="Content Placeholder 5">
            <a:extLst>
              <a:ext uri="{FF2B5EF4-FFF2-40B4-BE49-F238E27FC236}">
                <a16:creationId xmlns="" xmlns:a16="http://schemas.microsoft.com/office/drawing/2014/main" id="{7AC8ECC1-F140-6BF4-7AB5-696F2FC85D65}"/>
              </a:ext>
            </a:extLst>
          </p:cNvPr>
          <p:cNvGraphicFramePr>
            <a:graphicFrameLocks noGrp="1"/>
          </p:cNvGraphicFramePr>
          <p:nvPr>
            <p:ph idx="1"/>
            <p:extLst>
              <p:ext uri="{D42A27DB-BD31-4B8C-83A1-F6EECF244321}">
                <p14:modId xmlns:p14="http://schemas.microsoft.com/office/powerpoint/2010/main" val="1449565619"/>
              </p:ext>
            </p:extLst>
          </p:nvPr>
        </p:nvGraphicFramePr>
        <p:xfrm>
          <a:off x="389500" y="1323295"/>
          <a:ext cx="8543925" cy="431989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 name="TextBox 6">
            <a:extLst>
              <a:ext uri="{FF2B5EF4-FFF2-40B4-BE49-F238E27FC236}">
                <a16:creationId xmlns="" xmlns:a16="http://schemas.microsoft.com/office/drawing/2014/main" id="{A8254E0A-CCB1-89A0-E5D7-0D723AD5CF43}"/>
              </a:ext>
            </a:extLst>
          </p:cNvPr>
          <p:cNvSpPr txBox="1"/>
          <p:nvPr/>
        </p:nvSpPr>
        <p:spPr>
          <a:xfrm>
            <a:off x="873942" y="5548923"/>
            <a:ext cx="8388076" cy="830997"/>
          </a:xfrm>
          <a:prstGeom prst="rect">
            <a:avLst/>
          </a:prstGeom>
          <a:noFill/>
        </p:spPr>
        <p:txBody>
          <a:bodyPr wrap="square" rtlCol="0">
            <a:spAutoFit/>
          </a:bodyPr>
          <a:lstStyle/>
          <a:p>
            <a:r>
              <a:rPr lang="en-US" sz="2400" i="1" dirty="0"/>
              <a:t>Mere seal and sign on any paper without any of above not allowed</a:t>
            </a:r>
          </a:p>
        </p:txBody>
      </p:sp>
      <p:sp>
        <p:nvSpPr>
          <p:cNvPr id="5" name="TextBox 4"/>
          <p:cNvSpPr txBox="1"/>
          <p:nvPr/>
        </p:nvSpPr>
        <p:spPr>
          <a:xfrm>
            <a:off x="0" y="6488668"/>
            <a:ext cx="9905999" cy="369332"/>
          </a:xfrm>
          <a:prstGeom prst="rect">
            <a:avLst/>
          </a:prstGeom>
          <a:noFill/>
        </p:spPr>
        <p:txBody>
          <a:bodyPr wrap="square" rtlCol="0">
            <a:spAutoFit/>
          </a:bodyPr>
          <a:lstStyle/>
          <a:p>
            <a:pPr algn="ctr"/>
            <a:r>
              <a:rPr lang="en-GB" b="1" dirty="0" smtClean="0"/>
              <a:t>CA. Pankaj Shah</a:t>
            </a:r>
            <a:r>
              <a:rPr lang="en-GB" dirty="0" smtClean="0"/>
              <a:t> | 969 189 3040 | </a:t>
            </a:r>
            <a:r>
              <a:rPr lang="en-GB" dirty="0" smtClean="0">
                <a:hlinkClick r:id="rId7"/>
              </a:rPr>
              <a:t>pankajgshah@gmail.com</a:t>
            </a:r>
            <a:r>
              <a:rPr lang="en-GB" dirty="0" smtClean="0"/>
              <a:t> |</a:t>
            </a:r>
            <a:endParaRPr lang="en-GB" dirty="0"/>
          </a:p>
        </p:txBody>
      </p:sp>
    </p:spTree>
    <p:extLst>
      <p:ext uri="{BB962C8B-B14F-4D97-AF65-F5344CB8AC3E}">
        <p14:creationId xmlns:p14="http://schemas.microsoft.com/office/powerpoint/2010/main" val="2787248706"/>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4000" dirty="0" smtClean="0"/>
              <a:t>NFRA order 11.07.2023</a:t>
            </a:r>
            <a:endParaRPr lang="en-GB" sz="4000" dirty="0"/>
          </a:p>
        </p:txBody>
      </p:sp>
      <p:sp>
        <p:nvSpPr>
          <p:cNvPr id="3" name="Content Placeholder 2"/>
          <p:cNvSpPr>
            <a:spLocks noGrp="1"/>
          </p:cNvSpPr>
          <p:nvPr>
            <p:ph idx="1"/>
          </p:nvPr>
        </p:nvSpPr>
        <p:spPr/>
        <p:txBody>
          <a:bodyPr>
            <a:normAutofit fontScale="55000" lnSpcReduction="20000"/>
          </a:bodyPr>
          <a:lstStyle/>
          <a:p>
            <a:pPr algn="just">
              <a:lnSpc>
                <a:spcPct val="170000"/>
              </a:lnSpc>
            </a:pPr>
            <a:r>
              <a:rPr lang="en-GB" dirty="0" smtClean="0"/>
              <a:t>Inventory</a:t>
            </a:r>
          </a:p>
          <a:p>
            <a:pPr lvl="1" algn="just">
              <a:lnSpc>
                <a:spcPct val="170000"/>
              </a:lnSpc>
            </a:pPr>
            <a:r>
              <a:rPr lang="en-GB" dirty="0" smtClean="0"/>
              <a:t>The </a:t>
            </a:r>
            <a:r>
              <a:rPr lang="en-GB" dirty="0"/>
              <a:t>auditor is required to attend the physical inventory counting as it forms a considerable part of the financial statement. </a:t>
            </a:r>
            <a:endParaRPr lang="en-GB" dirty="0" smtClean="0"/>
          </a:p>
          <a:p>
            <a:pPr lvl="1" algn="just">
              <a:lnSpc>
                <a:spcPct val="170000"/>
              </a:lnSpc>
            </a:pPr>
            <a:r>
              <a:rPr lang="en-GB" dirty="0" smtClean="0"/>
              <a:t>Also</a:t>
            </a:r>
            <a:r>
              <a:rPr lang="en-GB" dirty="0"/>
              <a:t>, no working papers were found in the audit file evidencing that the alternative audit procedures were performed by the EP after he failed to perform physical inventory counting on the reporting date. </a:t>
            </a:r>
            <a:endParaRPr lang="en-GB" dirty="0" smtClean="0"/>
          </a:p>
          <a:p>
            <a:pPr lvl="1" algn="just">
              <a:lnSpc>
                <a:spcPct val="170000"/>
              </a:lnSpc>
            </a:pPr>
            <a:r>
              <a:rPr lang="en-GB" dirty="0" smtClean="0"/>
              <a:t>This </a:t>
            </a:r>
            <a:r>
              <a:rPr lang="en-GB" dirty="0"/>
              <a:t>is a clear violation of SA 501</a:t>
            </a:r>
            <a:r>
              <a:rPr lang="en-GB" dirty="0" smtClean="0"/>
              <a:t>.</a:t>
            </a:r>
          </a:p>
          <a:p>
            <a:pPr algn="just">
              <a:lnSpc>
                <a:spcPct val="170000"/>
              </a:lnSpc>
            </a:pPr>
            <a:r>
              <a:rPr lang="en-GB" dirty="0" smtClean="0"/>
              <a:t>Receivables</a:t>
            </a:r>
          </a:p>
          <a:p>
            <a:pPr lvl="1" algn="just">
              <a:lnSpc>
                <a:spcPct val="170000"/>
              </a:lnSpc>
            </a:pPr>
            <a:r>
              <a:rPr lang="en-GB" dirty="0" smtClean="0"/>
              <a:t>The </a:t>
            </a:r>
            <a:r>
              <a:rPr lang="en-GB" dirty="0"/>
              <a:t>auditor failed to obtain </a:t>
            </a:r>
            <a:r>
              <a:rPr lang="en-GB" b="1" u="sng" dirty="0"/>
              <a:t>direct confirmation </a:t>
            </a:r>
            <a:r>
              <a:rPr lang="en-GB" dirty="0"/>
              <a:t>from </a:t>
            </a:r>
            <a:r>
              <a:rPr lang="en-GB" b="1" u="sng" dirty="0"/>
              <a:t>parties having a significant and material balance</a:t>
            </a:r>
            <a:r>
              <a:rPr lang="en-GB" dirty="0"/>
              <a:t> of trade receivables and trade payables. Moreover, the auditor failed to perform alternative audit procedures in the absence of confirmations, as required by SA 505.</a:t>
            </a:r>
          </a:p>
        </p:txBody>
      </p:sp>
    </p:spTree>
    <p:extLst>
      <p:ext uri="{BB962C8B-B14F-4D97-AF65-F5344CB8AC3E}">
        <p14:creationId xmlns:p14="http://schemas.microsoft.com/office/powerpoint/2010/main" val="400921504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 xmlns:a16="http://schemas.microsoft.com/office/drawing/2014/main" id="{E7989EE8-A769-633D-1C25-26957253477A}"/>
              </a:ext>
            </a:extLst>
          </p:cNvPr>
          <p:cNvSpPr>
            <a:spLocks noGrp="1"/>
          </p:cNvSpPr>
          <p:nvPr>
            <p:ph type="title"/>
          </p:nvPr>
        </p:nvSpPr>
        <p:spPr/>
        <p:txBody>
          <a:bodyPr/>
          <a:lstStyle/>
          <a:p>
            <a:pPr algn="r"/>
            <a:r>
              <a:rPr lang="en-US" dirty="0"/>
              <a:t>Format Pre-requisites</a:t>
            </a:r>
          </a:p>
        </p:txBody>
      </p:sp>
      <p:sp>
        <p:nvSpPr>
          <p:cNvPr id="5" name="Text Placeholder 4">
            <a:extLst>
              <a:ext uri="{FF2B5EF4-FFF2-40B4-BE49-F238E27FC236}">
                <a16:creationId xmlns="" xmlns:a16="http://schemas.microsoft.com/office/drawing/2014/main" id="{E112B15E-2220-F6FD-47FB-04EE3536B128}"/>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282518050"/>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 xmlns:a16="http://schemas.microsoft.com/office/drawing/2014/main" id="{D020AB7D-D505-F87F-D12F-BE4CC7CA7384}"/>
              </a:ext>
            </a:extLst>
          </p:cNvPr>
          <p:cNvPicPr>
            <a:picLocks noChangeAspect="1"/>
          </p:cNvPicPr>
          <p:nvPr/>
        </p:nvPicPr>
        <p:blipFill>
          <a:blip r:embed="rId2"/>
          <a:stretch>
            <a:fillRect/>
          </a:stretch>
        </p:blipFill>
        <p:spPr>
          <a:xfrm>
            <a:off x="724142" y="65174"/>
            <a:ext cx="8539650" cy="6792826"/>
          </a:xfrm>
          <a:prstGeom prst="rect">
            <a:avLst/>
          </a:prstGeom>
        </p:spPr>
      </p:pic>
    </p:spTree>
    <p:extLst>
      <p:ext uri="{BB962C8B-B14F-4D97-AF65-F5344CB8AC3E}">
        <p14:creationId xmlns:p14="http://schemas.microsoft.com/office/powerpoint/2010/main" val="664482541"/>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 xmlns:a16="http://schemas.microsoft.com/office/drawing/2014/main" id="{6DB76FB2-880D-767F-0D93-BC5603DF3B21}"/>
              </a:ext>
            </a:extLst>
          </p:cNvPr>
          <p:cNvPicPr>
            <a:picLocks noChangeAspect="1"/>
          </p:cNvPicPr>
          <p:nvPr/>
        </p:nvPicPr>
        <p:blipFill>
          <a:blip r:embed="rId2"/>
          <a:stretch>
            <a:fillRect/>
          </a:stretch>
        </p:blipFill>
        <p:spPr>
          <a:xfrm>
            <a:off x="727987" y="34724"/>
            <a:ext cx="8069326" cy="6776977"/>
          </a:xfrm>
          <a:prstGeom prst="rect">
            <a:avLst/>
          </a:prstGeom>
        </p:spPr>
      </p:pic>
      <p:sp>
        <p:nvSpPr>
          <p:cNvPr id="4" name="TextBox 3"/>
          <p:cNvSpPr txBox="1"/>
          <p:nvPr/>
        </p:nvSpPr>
        <p:spPr>
          <a:xfrm>
            <a:off x="3167743" y="6488668"/>
            <a:ext cx="6941684" cy="369332"/>
          </a:xfrm>
          <a:prstGeom prst="rect">
            <a:avLst/>
          </a:prstGeom>
          <a:noFill/>
        </p:spPr>
        <p:txBody>
          <a:bodyPr wrap="square" rtlCol="0">
            <a:spAutoFit/>
          </a:bodyPr>
          <a:lstStyle/>
          <a:p>
            <a:pPr algn="ctr"/>
            <a:r>
              <a:rPr lang="en-GB" b="1" dirty="0" smtClean="0"/>
              <a:t>CA. Pankaj Shah</a:t>
            </a:r>
            <a:r>
              <a:rPr lang="en-GB" dirty="0" smtClean="0"/>
              <a:t> | 969 189 3040 | </a:t>
            </a:r>
            <a:r>
              <a:rPr lang="en-GB" dirty="0" smtClean="0">
                <a:hlinkClick r:id="rId3"/>
              </a:rPr>
              <a:t>pankajgshah@gmail.com</a:t>
            </a:r>
            <a:r>
              <a:rPr lang="en-GB" dirty="0" smtClean="0"/>
              <a:t> |</a:t>
            </a:r>
            <a:endParaRPr lang="en-GB" dirty="0"/>
          </a:p>
        </p:txBody>
      </p:sp>
    </p:spTree>
    <p:extLst>
      <p:ext uri="{BB962C8B-B14F-4D97-AF65-F5344CB8AC3E}">
        <p14:creationId xmlns:p14="http://schemas.microsoft.com/office/powerpoint/2010/main" val="1463716930"/>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 xmlns:a16="http://schemas.microsoft.com/office/drawing/2014/main" id="{8D3A9345-BE4A-2720-B9DD-2B07E287A915}"/>
              </a:ext>
            </a:extLst>
          </p:cNvPr>
          <p:cNvPicPr>
            <a:picLocks noChangeAspect="1"/>
          </p:cNvPicPr>
          <p:nvPr/>
        </p:nvPicPr>
        <p:blipFill>
          <a:blip r:embed="rId2"/>
          <a:stretch>
            <a:fillRect/>
          </a:stretch>
        </p:blipFill>
        <p:spPr>
          <a:xfrm>
            <a:off x="800819" y="891397"/>
            <a:ext cx="7946151" cy="5348079"/>
          </a:xfrm>
          <a:prstGeom prst="rect">
            <a:avLst/>
          </a:prstGeom>
        </p:spPr>
      </p:pic>
      <p:sp>
        <p:nvSpPr>
          <p:cNvPr id="4" name="Title 3">
            <a:extLst>
              <a:ext uri="{FF2B5EF4-FFF2-40B4-BE49-F238E27FC236}">
                <a16:creationId xmlns="" xmlns:a16="http://schemas.microsoft.com/office/drawing/2014/main" id="{7B617ED8-D135-9C3F-F03E-6643966D5671}"/>
              </a:ext>
            </a:extLst>
          </p:cNvPr>
          <p:cNvSpPr>
            <a:spLocks noGrp="1"/>
          </p:cNvSpPr>
          <p:nvPr>
            <p:ph type="title"/>
          </p:nvPr>
        </p:nvSpPr>
        <p:spPr>
          <a:xfrm>
            <a:off x="681038" y="161020"/>
            <a:ext cx="8543925" cy="730377"/>
          </a:xfrm>
        </p:spPr>
        <p:txBody>
          <a:bodyPr/>
          <a:lstStyle/>
          <a:p>
            <a:r>
              <a:rPr lang="en-US" dirty="0"/>
              <a:t>Documentation</a:t>
            </a:r>
          </a:p>
        </p:txBody>
      </p:sp>
      <p:sp>
        <p:nvSpPr>
          <p:cNvPr id="6" name="TextBox 5"/>
          <p:cNvSpPr txBox="1"/>
          <p:nvPr/>
        </p:nvSpPr>
        <p:spPr>
          <a:xfrm>
            <a:off x="0" y="6488668"/>
            <a:ext cx="9905999" cy="369332"/>
          </a:xfrm>
          <a:prstGeom prst="rect">
            <a:avLst/>
          </a:prstGeom>
          <a:noFill/>
        </p:spPr>
        <p:txBody>
          <a:bodyPr wrap="square" rtlCol="0">
            <a:spAutoFit/>
          </a:bodyPr>
          <a:lstStyle/>
          <a:p>
            <a:pPr algn="ctr"/>
            <a:r>
              <a:rPr lang="en-GB" b="1" dirty="0" smtClean="0"/>
              <a:t>CA. Pankaj Shah</a:t>
            </a:r>
            <a:r>
              <a:rPr lang="en-GB" dirty="0" smtClean="0"/>
              <a:t> | 969 189 3040 | </a:t>
            </a:r>
            <a:r>
              <a:rPr lang="en-GB" dirty="0" smtClean="0">
                <a:hlinkClick r:id="rId3"/>
              </a:rPr>
              <a:t>pankajgshah@gmail.com</a:t>
            </a:r>
            <a:r>
              <a:rPr lang="en-GB" dirty="0" smtClean="0"/>
              <a:t> |</a:t>
            </a:r>
            <a:endParaRPr lang="en-GB" dirty="0"/>
          </a:p>
        </p:txBody>
      </p:sp>
    </p:spTree>
    <p:extLst>
      <p:ext uri="{BB962C8B-B14F-4D97-AF65-F5344CB8AC3E}">
        <p14:creationId xmlns:p14="http://schemas.microsoft.com/office/powerpoint/2010/main" val="387818442"/>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 xmlns:a16="http://schemas.microsoft.com/office/drawing/2014/main" id="{298B4929-CFFE-F6D9-9278-DFE8873D6264}"/>
              </a:ext>
            </a:extLst>
          </p:cNvPr>
          <p:cNvPicPr>
            <a:picLocks noChangeAspect="1"/>
          </p:cNvPicPr>
          <p:nvPr/>
        </p:nvPicPr>
        <p:blipFill>
          <a:blip r:embed="rId2"/>
          <a:stretch>
            <a:fillRect/>
          </a:stretch>
        </p:blipFill>
        <p:spPr>
          <a:xfrm>
            <a:off x="855516" y="671494"/>
            <a:ext cx="8378439" cy="5995525"/>
          </a:xfrm>
          <a:prstGeom prst="rect">
            <a:avLst/>
          </a:prstGeom>
        </p:spPr>
      </p:pic>
      <p:sp>
        <p:nvSpPr>
          <p:cNvPr id="4" name="TextBox 3"/>
          <p:cNvSpPr txBox="1"/>
          <p:nvPr/>
        </p:nvSpPr>
        <p:spPr>
          <a:xfrm>
            <a:off x="0" y="6488668"/>
            <a:ext cx="9905999" cy="369332"/>
          </a:xfrm>
          <a:prstGeom prst="rect">
            <a:avLst/>
          </a:prstGeom>
          <a:noFill/>
        </p:spPr>
        <p:txBody>
          <a:bodyPr wrap="square" rtlCol="0">
            <a:spAutoFit/>
          </a:bodyPr>
          <a:lstStyle/>
          <a:p>
            <a:pPr algn="ctr"/>
            <a:r>
              <a:rPr lang="en-GB" b="1" dirty="0" smtClean="0"/>
              <a:t>CA. Pankaj Shah</a:t>
            </a:r>
            <a:r>
              <a:rPr lang="en-GB" dirty="0" smtClean="0"/>
              <a:t> | 969 189 3040 | </a:t>
            </a:r>
            <a:r>
              <a:rPr lang="en-GB" dirty="0" smtClean="0">
                <a:hlinkClick r:id="rId3"/>
              </a:rPr>
              <a:t>pankajgshah@gmail.com</a:t>
            </a:r>
            <a:r>
              <a:rPr lang="en-GB" dirty="0" smtClean="0"/>
              <a:t> |</a:t>
            </a:r>
            <a:endParaRPr lang="en-GB" dirty="0"/>
          </a:p>
        </p:txBody>
      </p:sp>
    </p:spTree>
    <p:extLst>
      <p:ext uri="{BB962C8B-B14F-4D97-AF65-F5344CB8AC3E}">
        <p14:creationId xmlns:p14="http://schemas.microsoft.com/office/powerpoint/2010/main" val="625372974"/>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49B187BF-F58B-C94E-C129-5EBC66D65989}"/>
              </a:ext>
            </a:extLst>
          </p:cNvPr>
          <p:cNvSpPr>
            <a:spLocks noGrp="1"/>
          </p:cNvSpPr>
          <p:nvPr>
            <p:ph type="title"/>
          </p:nvPr>
        </p:nvSpPr>
        <p:spPr/>
        <p:txBody>
          <a:bodyPr/>
          <a:lstStyle/>
          <a:p>
            <a:r>
              <a:rPr lang="en-US" dirty="0"/>
              <a:t>Way ahead…..</a:t>
            </a:r>
          </a:p>
        </p:txBody>
      </p:sp>
      <p:sp>
        <p:nvSpPr>
          <p:cNvPr id="3" name="Content Placeholder 2">
            <a:extLst>
              <a:ext uri="{FF2B5EF4-FFF2-40B4-BE49-F238E27FC236}">
                <a16:creationId xmlns="" xmlns:a16="http://schemas.microsoft.com/office/drawing/2014/main" id="{1064E63F-1F7F-F951-3379-EB3ADB8C167A}"/>
              </a:ext>
            </a:extLst>
          </p:cNvPr>
          <p:cNvSpPr>
            <a:spLocks noGrp="1"/>
          </p:cNvSpPr>
          <p:nvPr>
            <p:ph idx="1"/>
          </p:nvPr>
        </p:nvSpPr>
        <p:spPr/>
        <p:txBody>
          <a:bodyPr/>
          <a:lstStyle/>
          <a:p>
            <a:r>
              <a:rPr lang="en-US" dirty="0"/>
              <a:t>Compulsory peer review on the way</a:t>
            </a:r>
          </a:p>
          <a:p>
            <a:r>
              <a:rPr lang="en-US" dirty="0"/>
              <a:t>Engagement letter with scope</a:t>
            </a:r>
          </a:p>
          <a:p>
            <a:r>
              <a:rPr lang="en-US" dirty="0"/>
              <a:t>Management Representation</a:t>
            </a:r>
          </a:p>
          <a:p>
            <a:r>
              <a:rPr lang="en-US" dirty="0"/>
              <a:t>Documentation of evidences relied upon</a:t>
            </a:r>
          </a:p>
          <a:p>
            <a:r>
              <a:rPr lang="en-US" dirty="0"/>
              <a:t>Attestation with UDIN</a:t>
            </a:r>
          </a:p>
        </p:txBody>
      </p:sp>
      <p:sp>
        <p:nvSpPr>
          <p:cNvPr id="5" name="TextBox 4"/>
          <p:cNvSpPr txBox="1"/>
          <p:nvPr/>
        </p:nvSpPr>
        <p:spPr>
          <a:xfrm>
            <a:off x="0" y="6488668"/>
            <a:ext cx="9905999" cy="369332"/>
          </a:xfrm>
          <a:prstGeom prst="rect">
            <a:avLst/>
          </a:prstGeom>
          <a:noFill/>
        </p:spPr>
        <p:txBody>
          <a:bodyPr wrap="square" rtlCol="0">
            <a:spAutoFit/>
          </a:bodyPr>
          <a:lstStyle/>
          <a:p>
            <a:pPr algn="ctr"/>
            <a:r>
              <a:rPr lang="en-GB" b="1" dirty="0" smtClean="0"/>
              <a:t>CA. Pankaj Shah</a:t>
            </a:r>
            <a:r>
              <a:rPr lang="en-GB" dirty="0" smtClean="0"/>
              <a:t> | 969 189 3040 | </a:t>
            </a:r>
            <a:r>
              <a:rPr lang="en-GB" dirty="0" smtClean="0">
                <a:hlinkClick r:id="rId2"/>
              </a:rPr>
              <a:t>pankajgshah@gmail.com</a:t>
            </a:r>
            <a:r>
              <a:rPr lang="en-GB" dirty="0" smtClean="0"/>
              <a:t> |</a:t>
            </a:r>
            <a:endParaRPr lang="en-GB" dirty="0"/>
          </a:p>
        </p:txBody>
      </p:sp>
    </p:spTree>
    <p:extLst>
      <p:ext uri="{BB962C8B-B14F-4D97-AF65-F5344CB8AC3E}">
        <p14:creationId xmlns:p14="http://schemas.microsoft.com/office/powerpoint/2010/main" val="1864794973"/>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8069" y="2536826"/>
            <a:ext cx="8543925" cy="1325563"/>
          </a:xfrm>
        </p:spPr>
        <p:txBody>
          <a:bodyPr>
            <a:normAutofit/>
          </a:bodyPr>
          <a:lstStyle/>
          <a:p>
            <a:pPr algn="ctr"/>
            <a:r>
              <a:rPr lang="en-GB" sz="8000" dirty="0" smtClean="0"/>
              <a:t>Thank You</a:t>
            </a:r>
            <a:endParaRPr lang="en-GB" sz="8000" dirty="0"/>
          </a:p>
        </p:txBody>
      </p:sp>
      <p:sp>
        <p:nvSpPr>
          <p:cNvPr id="4" name="TextBox 3"/>
          <p:cNvSpPr txBox="1"/>
          <p:nvPr/>
        </p:nvSpPr>
        <p:spPr>
          <a:xfrm>
            <a:off x="1956877" y="4153682"/>
            <a:ext cx="6222206" cy="646331"/>
          </a:xfrm>
          <a:prstGeom prst="rect">
            <a:avLst/>
          </a:prstGeom>
          <a:noFill/>
        </p:spPr>
        <p:txBody>
          <a:bodyPr wrap="square" rtlCol="0">
            <a:spAutoFit/>
          </a:bodyPr>
          <a:lstStyle/>
          <a:p>
            <a:pPr algn="ctr"/>
            <a:r>
              <a:rPr lang="en-GB" b="1" dirty="0" smtClean="0"/>
              <a:t>CA. Pankaj Shah</a:t>
            </a:r>
            <a:r>
              <a:rPr lang="en-GB" dirty="0" smtClean="0"/>
              <a:t> | 969 189 3040 | </a:t>
            </a:r>
            <a:r>
              <a:rPr lang="en-GB" dirty="0" smtClean="0">
                <a:hlinkClick r:id="rId2"/>
              </a:rPr>
              <a:t>pankajgshah@gmail.com</a:t>
            </a:r>
            <a:r>
              <a:rPr lang="en-GB" dirty="0" smtClean="0"/>
              <a:t> |</a:t>
            </a:r>
            <a:endParaRPr lang="en-GB" dirty="0"/>
          </a:p>
        </p:txBody>
      </p:sp>
    </p:spTree>
    <p:extLst>
      <p:ext uri="{BB962C8B-B14F-4D97-AF65-F5344CB8AC3E}">
        <p14:creationId xmlns:p14="http://schemas.microsoft.com/office/powerpoint/2010/main" val="337917301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8A75CA22-FAD7-DB13-950E-506E52A5141A}"/>
              </a:ext>
            </a:extLst>
          </p:cNvPr>
          <p:cNvSpPr>
            <a:spLocks noGrp="1"/>
          </p:cNvSpPr>
          <p:nvPr>
            <p:ph type="title"/>
          </p:nvPr>
        </p:nvSpPr>
        <p:spPr/>
        <p:txBody>
          <a:bodyPr/>
          <a:lstStyle/>
          <a:p>
            <a:r>
              <a:rPr lang="en-US" dirty="0"/>
              <a:t>Certificates</a:t>
            </a:r>
          </a:p>
        </p:txBody>
      </p:sp>
      <p:graphicFrame>
        <p:nvGraphicFramePr>
          <p:cNvPr id="4" name="Content Placeholder 3">
            <a:extLst>
              <a:ext uri="{FF2B5EF4-FFF2-40B4-BE49-F238E27FC236}">
                <a16:creationId xmlns="" xmlns:a16="http://schemas.microsoft.com/office/drawing/2014/main" id="{BCDB0761-CA0C-E09B-BF29-8163BF0C8ADD}"/>
              </a:ext>
            </a:extLst>
          </p:cNvPr>
          <p:cNvGraphicFramePr>
            <a:graphicFrameLocks noGrp="1"/>
          </p:cNvGraphicFramePr>
          <p:nvPr>
            <p:ph idx="1"/>
            <p:extLst>
              <p:ext uri="{D42A27DB-BD31-4B8C-83A1-F6EECF244321}">
                <p14:modId xmlns:p14="http://schemas.microsoft.com/office/powerpoint/2010/main" val="2140784865"/>
              </p:ext>
            </p:extLst>
          </p:nvPr>
        </p:nvGraphicFramePr>
        <p:xfrm>
          <a:off x="681038" y="1825625"/>
          <a:ext cx="8543925"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TextBox 5"/>
          <p:cNvSpPr txBox="1"/>
          <p:nvPr/>
        </p:nvSpPr>
        <p:spPr>
          <a:xfrm>
            <a:off x="0" y="6488668"/>
            <a:ext cx="9905999" cy="369332"/>
          </a:xfrm>
          <a:prstGeom prst="rect">
            <a:avLst/>
          </a:prstGeom>
          <a:noFill/>
        </p:spPr>
        <p:txBody>
          <a:bodyPr wrap="square" rtlCol="0">
            <a:spAutoFit/>
          </a:bodyPr>
          <a:lstStyle/>
          <a:p>
            <a:pPr algn="ctr"/>
            <a:r>
              <a:rPr lang="en-GB" b="1" dirty="0" smtClean="0"/>
              <a:t>CA. Pankaj Shah</a:t>
            </a:r>
            <a:r>
              <a:rPr lang="en-GB" dirty="0" smtClean="0"/>
              <a:t> | 969 189 3040 | </a:t>
            </a:r>
            <a:r>
              <a:rPr lang="en-GB" dirty="0" smtClean="0">
                <a:hlinkClick r:id="rId7"/>
              </a:rPr>
              <a:t>pankajgshah@gmail.com</a:t>
            </a:r>
            <a:r>
              <a:rPr lang="en-GB" dirty="0" smtClean="0"/>
              <a:t> |</a:t>
            </a:r>
            <a:endParaRPr lang="en-GB" dirty="0"/>
          </a:p>
        </p:txBody>
      </p:sp>
    </p:spTree>
    <p:extLst>
      <p:ext uri="{BB962C8B-B14F-4D97-AF65-F5344CB8AC3E}">
        <p14:creationId xmlns:p14="http://schemas.microsoft.com/office/powerpoint/2010/main" val="183578965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A5274A96-3859-EA5D-CE97-0A026C94E2A5}"/>
              </a:ext>
            </a:extLst>
          </p:cNvPr>
          <p:cNvSpPr>
            <a:spLocks noGrp="1"/>
          </p:cNvSpPr>
          <p:nvPr>
            <p:ph type="title"/>
          </p:nvPr>
        </p:nvSpPr>
        <p:spPr/>
        <p:txBody>
          <a:bodyPr/>
          <a:lstStyle/>
          <a:p>
            <a:r>
              <a:rPr lang="en-US" dirty="0"/>
              <a:t>Common Certificates</a:t>
            </a:r>
          </a:p>
        </p:txBody>
      </p:sp>
      <p:graphicFrame>
        <p:nvGraphicFramePr>
          <p:cNvPr id="4" name="Content Placeholder 3">
            <a:extLst>
              <a:ext uri="{FF2B5EF4-FFF2-40B4-BE49-F238E27FC236}">
                <a16:creationId xmlns="" xmlns:a16="http://schemas.microsoft.com/office/drawing/2014/main" id="{21B3BDDD-E6E5-CF29-CC77-9181FA3A0BD8}"/>
              </a:ext>
            </a:extLst>
          </p:cNvPr>
          <p:cNvGraphicFramePr>
            <a:graphicFrameLocks noGrp="1"/>
          </p:cNvGraphicFramePr>
          <p:nvPr>
            <p:ph idx="1"/>
            <p:extLst>
              <p:ext uri="{D42A27DB-BD31-4B8C-83A1-F6EECF244321}">
                <p14:modId xmlns:p14="http://schemas.microsoft.com/office/powerpoint/2010/main" val="326331370"/>
              </p:ext>
            </p:extLst>
          </p:nvPr>
        </p:nvGraphicFramePr>
        <p:xfrm>
          <a:off x="681038" y="1825625"/>
          <a:ext cx="8543925"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TextBox 5"/>
          <p:cNvSpPr txBox="1"/>
          <p:nvPr/>
        </p:nvSpPr>
        <p:spPr>
          <a:xfrm>
            <a:off x="0" y="6488668"/>
            <a:ext cx="9905999" cy="369332"/>
          </a:xfrm>
          <a:prstGeom prst="rect">
            <a:avLst/>
          </a:prstGeom>
          <a:noFill/>
        </p:spPr>
        <p:txBody>
          <a:bodyPr wrap="square" rtlCol="0">
            <a:spAutoFit/>
          </a:bodyPr>
          <a:lstStyle/>
          <a:p>
            <a:pPr algn="ctr"/>
            <a:r>
              <a:rPr lang="en-GB" b="1" dirty="0" smtClean="0"/>
              <a:t>CA. Pankaj Shah</a:t>
            </a:r>
            <a:r>
              <a:rPr lang="en-GB" dirty="0" smtClean="0"/>
              <a:t> | 969 189 3040 | </a:t>
            </a:r>
            <a:r>
              <a:rPr lang="en-GB" dirty="0" smtClean="0">
                <a:hlinkClick r:id="rId7"/>
              </a:rPr>
              <a:t>pankajgshah@gmail.com</a:t>
            </a:r>
            <a:r>
              <a:rPr lang="en-GB" dirty="0" smtClean="0"/>
              <a:t> |</a:t>
            </a:r>
            <a:endParaRPr lang="en-GB" dirty="0"/>
          </a:p>
        </p:txBody>
      </p:sp>
    </p:spTree>
    <p:extLst>
      <p:ext uri="{BB962C8B-B14F-4D97-AF65-F5344CB8AC3E}">
        <p14:creationId xmlns:p14="http://schemas.microsoft.com/office/powerpoint/2010/main" val="112782241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 xmlns:a16="http://schemas.microsoft.com/office/drawing/2014/main" id="{1F84ED12-BA26-1CE3-8473-552F3766DB00}"/>
              </a:ext>
            </a:extLst>
          </p:cNvPr>
          <p:cNvSpPr txBox="1"/>
          <p:nvPr/>
        </p:nvSpPr>
        <p:spPr>
          <a:xfrm>
            <a:off x="312744" y="1044332"/>
            <a:ext cx="9520418" cy="4832092"/>
          </a:xfrm>
          <a:prstGeom prst="rect">
            <a:avLst/>
          </a:prstGeom>
          <a:noFill/>
        </p:spPr>
        <p:txBody>
          <a:bodyPr wrap="square" rtlCol="0">
            <a:spAutoFit/>
          </a:bodyPr>
          <a:lstStyle/>
          <a:p>
            <a:pPr algn="ctr"/>
            <a:r>
              <a:rPr lang="en-US" sz="2800" dirty="0"/>
              <a:t>REPORT </a:t>
            </a:r>
          </a:p>
          <a:p>
            <a:endParaRPr lang="en-US" sz="2800" dirty="0"/>
          </a:p>
          <a:p>
            <a:pPr algn="ctr"/>
            <a:r>
              <a:rPr lang="en-US" sz="2800" dirty="0"/>
              <a:t>+</a:t>
            </a:r>
          </a:p>
          <a:p>
            <a:endParaRPr lang="en-US" sz="2800" dirty="0"/>
          </a:p>
          <a:p>
            <a:pPr algn="ctr"/>
            <a:r>
              <a:rPr lang="en-US" sz="2800" dirty="0"/>
              <a:t>A separate line on document stating </a:t>
            </a:r>
          </a:p>
          <a:p>
            <a:endParaRPr lang="en-US" sz="2800" dirty="0"/>
          </a:p>
          <a:p>
            <a:pPr algn="ctr"/>
            <a:r>
              <a:rPr lang="en-US" sz="2800" b="1" u="sng" dirty="0"/>
              <a:t>“to be read with the enclosed statement of even date” </a:t>
            </a:r>
          </a:p>
          <a:p>
            <a:endParaRPr lang="en-US" sz="2800" dirty="0"/>
          </a:p>
          <a:p>
            <a:r>
              <a:rPr lang="en-US" sz="2800" dirty="0"/>
              <a:t>shall be inserted towards the end of the certificate, above the signature and such statement shall be enclosed with the certificate</a:t>
            </a:r>
          </a:p>
        </p:txBody>
      </p:sp>
      <p:sp>
        <p:nvSpPr>
          <p:cNvPr id="4" name="TextBox 3"/>
          <p:cNvSpPr txBox="1"/>
          <p:nvPr/>
        </p:nvSpPr>
        <p:spPr>
          <a:xfrm>
            <a:off x="0" y="6488668"/>
            <a:ext cx="9905999" cy="369332"/>
          </a:xfrm>
          <a:prstGeom prst="rect">
            <a:avLst/>
          </a:prstGeom>
          <a:noFill/>
        </p:spPr>
        <p:txBody>
          <a:bodyPr wrap="square" rtlCol="0">
            <a:spAutoFit/>
          </a:bodyPr>
          <a:lstStyle/>
          <a:p>
            <a:pPr algn="ctr"/>
            <a:r>
              <a:rPr lang="en-GB" b="1" dirty="0" smtClean="0"/>
              <a:t>CA. Pankaj Shah</a:t>
            </a:r>
            <a:r>
              <a:rPr lang="en-GB" dirty="0" smtClean="0"/>
              <a:t> | 969 189 3040 | </a:t>
            </a:r>
            <a:r>
              <a:rPr lang="en-GB" dirty="0" smtClean="0">
                <a:hlinkClick r:id="rId2"/>
              </a:rPr>
              <a:t>pankajgshah@gmail.com</a:t>
            </a:r>
            <a:r>
              <a:rPr lang="en-GB" dirty="0" smtClean="0"/>
              <a:t> |</a:t>
            </a:r>
            <a:endParaRPr lang="en-GB" dirty="0"/>
          </a:p>
        </p:txBody>
      </p:sp>
    </p:spTree>
    <p:extLst>
      <p:ext uri="{BB962C8B-B14F-4D97-AF65-F5344CB8AC3E}">
        <p14:creationId xmlns:p14="http://schemas.microsoft.com/office/powerpoint/2010/main" val="218323021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C9267DAA-6C21-6E59-49F3-D11826CFE7B3}"/>
              </a:ext>
            </a:extLst>
          </p:cNvPr>
          <p:cNvSpPr>
            <a:spLocks noGrp="1"/>
          </p:cNvSpPr>
          <p:nvPr>
            <p:ph type="title"/>
          </p:nvPr>
        </p:nvSpPr>
        <p:spPr/>
        <p:txBody>
          <a:bodyPr/>
          <a:lstStyle/>
          <a:p>
            <a:r>
              <a:rPr lang="en-US" dirty="0"/>
              <a:t>Standard on Related Services</a:t>
            </a:r>
          </a:p>
        </p:txBody>
      </p:sp>
      <p:graphicFrame>
        <p:nvGraphicFramePr>
          <p:cNvPr id="4" name="Content Placeholder 3">
            <a:extLst>
              <a:ext uri="{FF2B5EF4-FFF2-40B4-BE49-F238E27FC236}">
                <a16:creationId xmlns="" xmlns:a16="http://schemas.microsoft.com/office/drawing/2014/main" id="{B7D312E1-EC12-854E-5E5B-C0D19B45B1B3}"/>
              </a:ext>
            </a:extLst>
          </p:cNvPr>
          <p:cNvGraphicFramePr>
            <a:graphicFrameLocks noGrp="1"/>
          </p:cNvGraphicFramePr>
          <p:nvPr>
            <p:ph idx="1"/>
            <p:extLst>
              <p:ext uri="{D42A27DB-BD31-4B8C-83A1-F6EECF244321}">
                <p14:modId xmlns:p14="http://schemas.microsoft.com/office/powerpoint/2010/main" val="1072630231"/>
              </p:ext>
            </p:extLst>
          </p:nvPr>
        </p:nvGraphicFramePr>
        <p:xfrm>
          <a:off x="681038" y="1825625"/>
          <a:ext cx="8543925"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TextBox 5"/>
          <p:cNvSpPr txBox="1"/>
          <p:nvPr/>
        </p:nvSpPr>
        <p:spPr>
          <a:xfrm>
            <a:off x="0" y="6488668"/>
            <a:ext cx="9905999" cy="369332"/>
          </a:xfrm>
          <a:prstGeom prst="rect">
            <a:avLst/>
          </a:prstGeom>
          <a:noFill/>
        </p:spPr>
        <p:txBody>
          <a:bodyPr wrap="square" rtlCol="0">
            <a:spAutoFit/>
          </a:bodyPr>
          <a:lstStyle/>
          <a:p>
            <a:pPr algn="ctr"/>
            <a:r>
              <a:rPr lang="en-GB" b="1" dirty="0" smtClean="0"/>
              <a:t>CA. Pankaj Shah</a:t>
            </a:r>
            <a:r>
              <a:rPr lang="en-GB" dirty="0" smtClean="0"/>
              <a:t> | 969 189 3040 | </a:t>
            </a:r>
            <a:r>
              <a:rPr lang="en-GB" dirty="0" smtClean="0">
                <a:hlinkClick r:id="rId7"/>
              </a:rPr>
              <a:t>pankajgshah@gmail.com</a:t>
            </a:r>
            <a:r>
              <a:rPr lang="en-GB" dirty="0" smtClean="0"/>
              <a:t> |</a:t>
            </a:r>
            <a:endParaRPr lang="en-GB" dirty="0"/>
          </a:p>
        </p:txBody>
      </p:sp>
    </p:spTree>
    <p:extLst>
      <p:ext uri="{BB962C8B-B14F-4D97-AF65-F5344CB8AC3E}">
        <p14:creationId xmlns:p14="http://schemas.microsoft.com/office/powerpoint/2010/main" val="119751107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5214AA7B-863C-F9E1-7203-8D1B38C036FD}"/>
              </a:ext>
            </a:extLst>
          </p:cNvPr>
          <p:cNvSpPr>
            <a:spLocks noGrp="1"/>
          </p:cNvSpPr>
          <p:nvPr>
            <p:ph type="title"/>
          </p:nvPr>
        </p:nvSpPr>
        <p:spPr/>
        <p:txBody>
          <a:bodyPr/>
          <a:lstStyle/>
          <a:p>
            <a:r>
              <a:rPr lang="en-US" dirty="0"/>
              <a:t>Agreed upon procedures</a:t>
            </a:r>
          </a:p>
        </p:txBody>
      </p:sp>
      <p:sp>
        <p:nvSpPr>
          <p:cNvPr id="3" name="Content Placeholder 2">
            <a:extLst>
              <a:ext uri="{FF2B5EF4-FFF2-40B4-BE49-F238E27FC236}">
                <a16:creationId xmlns="" xmlns:a16="http://schemas.microsoft.com/office/drawing/2014/main" id="{CCA7BDB3-51B0-40BD-19E7-70739EBCFE1E}"/>
              </a:ext>
            </a:extLst>
          </p:cNvPr>
          <p:cNvSpPr>
            <a:spLocks noGrp="1"/>
          </p:cNvSpPr>
          <p:nvPr>
            <p:ph idx="1"/>
          </p:nvPr>
        </p:nvSpPr>
        <p:spPr>
          <a:xfrm>
            <a:off x="681038" y="1825626"/>
            <a:ext cx="8543925" cy="2167641"/>
          </a:xfrm>
        </p:spPr>
        <p:txBody>
          <a:bodyPr/>
          <a:lstStyle/>
          <a:p>
            <a:r>
              <a:rPr lang="en-US" dirty="0"/>
              <a:t>Due diligence when buying or selling a business</a:t>
            </a:r>
          </a:p>
          <a:p>
            <a:r>
              <a:rPr lang="en-US" dirty="0"/>
              <a:t>Verifying cash balances</a:t>
            </a:r>
          </a:p>
          <a:p>
            <a:r>
              <a:rPr lang="en-US" dirty="0"/>
              <a:t>Checking security balances</a:t>
            </a:r>
          </a:p>
          <a:p>
            <a:r>
              <a:rPr lang="en-US" dirty="0"/>
              <a:t>Income tax provisions</a:t>
            </a:r>
          </a:p>
        </p:txBody>
      </p:sp>
      <p:sp>
        <p:nvSpPr>
          <p:cNvPr id="5" name="TextBox 4">
            <a:extLst>
              <a:ext uri="{FF2B5EF4-FFF2-40B4-BE49-F238E27FC236}">
                <a16:creationId xmlns="" xmlns:a16="http://schemas.microsoft.com/office/drawing/2014/main" id="{2E16EAF1-FDED-D043-43F6-11C7ED0CBD1B}"/>
              </a:ext>
            </a:extLst>
          </p:cNvPr>
          <p:cNvSpPr txBox="1"/>
          <p:nvPr/>
        </p:nvSpPr>
        <p:spPr>
          <a:xfrm>
            <a:off x="681038" y="4128203"/>
            <a:ext cx="8328407" cy="2308324"/>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pPr algn="just"/>
            <a:r>
              <a:rPr lang="en-US" sz="2400" dirty="0"/>
              <a:t>The report requires a description of the purpose along with the agreed-upon procedures in adequate detail for enabling the user of such report to clearly understand the extent and nature of the work performed. The auditor should clearly </a:t>
            </a:r>
            <a:r>
              <a:rPr lang="en-US" sz="2400" b="1" dirty="0"/>
              <a:t>mention in this report that an audit or a review hasn’t been performed.</a:t>
            </a:r>
          </a:p>
        </p:txBody>
      </p:sp>
      <p:sp>
        <p:nvSpPr>
          <p:cNvPr id="7" name="TextBox 6"/>
          <p:cNvSpPr txBox="1"/>
          <p:nvPr/>
        </p:nvSpPr>
        <p:spPr>
          <a:xfrm>
            <a:off x="0" y="6488668"/>
            <a:ext cx="9905999" cy="369332"/>
          </a:xfrm>
          <a:prstGeom prst="rect">
            <a:avLst/>
          </a:prstGeom>
          <a:noFill/>
        </p:spPr>
        <p:txBody>
          <a:bodyPr wrap="square" rtlCol="0">
            <a:spAutoFit/>
          </a:bodyPr>
          <a:lstStyle/>
          <a:p>
            <a:pPr algn="ctr"/>
            <a:r>
              <a:rPr lang="en-GB" b="1" dirty="0" smtClean="0"/>
              <a:t>CA. Pankaj Shah</a:t>
            </a:r>
            <a:r>
              <a:rPr lang="en-GB" dirty="0" smtClean="0"/>
              <a:t> | 969 189 3040 | </a:t>
            </a:r>
            <a:r>
              <a:rPr lang="en-GB" dirty="0" smtClean="0">
                <a:hlinkClick r:id="rId2"/>
              </a:rPr>
              <a:t>pankajgshah@gmail.com</a:t>
            </a:r>
            <a:r>
              <a:rPr lang="en-GB" dirty="0" smtClean="0"/>
              <a:t> |</a:t>
            </a:r>
            <a:endParaRPr lang="en-GB" dirty="0"/>
          </a:p>
        </p:txBody>
      </p:sp>
    </p:spTree>
    <p:extLst>
      <p:ext uri="{BB962C8B-B14F-4D97-AF65-F5344CB8AC3E}">
        <p14:creationId xmlns:p14="http://schemas.microsoft.com/office/powerpoint/2010/main" val="260131679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t="1439"/>
          <a:stretch/>
        </p:blipFill>
        <p:spPr bwMode="auto">
          <a:xfrm>
            <a:off x="0" y="73478"/>
            <a:ext cx="4955721" cy="65650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84111" y="-1"/>
            <a:ext cx="5121889" cy="551089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88443810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Arial">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555</TotalTime>
  <Words>1667</Words>
  <Application>Microsoft Office PowerPoint</Application>
  <PresentationFormat>A4 Paper (210x297 mm)</PresentationFormat>
  <Paragraphs>202</Paragraphs>
  <Slides>37</Slides>
  <Notes>0</Notes>
  <HiddenSlides>0</HiddenSlides>
  <MMClips>0</MMClips>
  <ScaleCrop>false</ScaleCrop>
  <HeadingPairs>
    <vt:vector size="4" baseType="variant">
      <vt:variant>
        <vt:lpstr>Theme</vt:lpstr>
      </vt:variant>
      <vt:variant>
        <vt:i4>1</vt:i4>
      </vt:variant>
      <vt:variant>
        <vt:lpstr>Slide Titles</vt:lpstr>
      </vt:variant>
      <vt:variant>
        <vt:i4>37</vt:i4>
      </vt:variant>
    </vt:vector>
  </HeadingPairs>
  <TitlesOfParts>
    <vt:vector size="38" baseType="lpstr">
      <vt:lpstr>Office Theme</vt:lpstr>
      <vt:lpstr>Signing of reports, certificates, audits, provisional and projections by CA</vt:lpstr>
      <vt:lpstr>Issuance of Certificates</vt:lpstr>
      <vt:lpstr>Types of attestation</vt:lpstr>
      <vt:lpstr>Certificates</vt:lpstr>
      <vt:lpstr>Common Certificates</vt:lpstr>
      <vt:lpstr>PowerPoint Presentation</vt:lpstr>
      <vt:lpstr>Standard on Related Services</vt:lpstr>
      <vt:lpstr>Agreed upon procedures</vt:lpstr>
      <vt:lpstr>PowerPoint Presentation</vt:lpstr>
      <vt:lpstr>Attested True copy – ITR’s</vt:lpstr>
      <vt:lpstr>PowerPoint Presentation</vt:lpstr>
      <vt:lpstr>PowerPoint Presentation</vt:lpstr>
      <vt:lpstr>AUP vs. Certificate</vt:lpstr>
      <vt:lpstr>Compilation Engagements SRS 4410</vt:lpstr>
      <vt:lpstr>Provisional financial statements</vt:lpstr>
      <vt:lpstr>Provisional Financial Statements</vt:lpstr>
      <vt:lpstr>PowerPoint Presentation</vt:lpstr>
      <vt:lpstr>Reporting requirement in Practitioners report</vt:lpstr>
      <vt:lpstr>Projections</vt:lpstr>
      <vt:lpstr>Projected Financial information</vt:lpstr>
      <vt:lpstr>Prospective financial information report</vt:lpstr>
      <vt:lpstr>PowerPoint Presentation</vt:lpstr>
      <vt:lpstr>Other issues</vt:lpstr>
      <vt:lpstr>Reports not signed by client</vt:lpstr>
      <vt:lpstr>Proxy auditor</vt:lpstr>
      <vt:lpstr>Undated audit report</vt:lpstr>
      <vt:lpstr>Revision of audit report</vt:lpstr>
      <vt:lpstr>Ensure zero audit fees outstanding</vt:lpstr>
      <vt:lpstr>Audit report - Inventory</vt:lpstr>
      <vt:lpstr>NFRA order 11.07.2023</vt:lpstr>
      <vt:lpstr>Format Pre-requisites</vt:lpstr>
      <vt:lpstr>PowerPoint Presentation</vt:lpstr>
      <vt:lpstr>PowerPoint Presentation</vt:lpstr>
      <vt:lpstr>Documentation</vt:lpstr>
      <vt:lpstr>PowerPoint Presentation</vt:lpstr>
      <vt:lpstr>Way ahead…..</vt:lpstr>
      <vt:lpstr>Thank You</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Shreya11shah@outlook.com</dc:creator>
  <cp:lastModifiedBy>Pankaj Shah</cp:lastModifiedBy>
  <cp:revision>58</cp:revision>
  <cp:lastPrinted>2023-05-31T11:05:49Z</cp:lastPrinted>
  <dcterms:created xsi:type="dcterms:W3CDTF">2023-03-16T19:38:57Z</dcterms:created>
  <dcterms:modified xsi:type="dcterms:W3CDTF">2023-07-12T06:33:41Z</dcterms:modified>
</cp:coreProperties>
</file>