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handoutMasterIdLst>
    <p:handoutMasterId r:id="rId58"/>
  </p:handoutMasterIdLst>
  <p:sldIdLst>
    <p:sldId id="256" r:id="rId2"/>
    <p:sldId id="301" r:id="rId3"/>
    <p:sldId id="257" r:id="rId4"/>
    <p:sldId id="267" r:id="rId5"/>
    <p:sldId id="268" r:id="rId6"/>
    <p:sldId id="270" r:id="rId7"/>
    <p:sldId id="271" r:id="rId8"/>
    <p:sldId id="269" r:id="rId9"/>
    <p:sldId id="272" r:id="rId10"/>
    <p:sldId id="315" r:id="rId11"/>
    <p:sldId id="316" r:id="rId12"/>
    <p:sldId id="273" r:id="rId13"/>
    <p:sldId id="304" r:id="rId14"/>
    <p:sldId id="305" r:id="rId15"/>
    <p:sldId id="320" r:id="rId16"/>
    <p:sldId id="319" r:id="rId17"/>
    <p:sldId id="306" r:id="rId18"/>
    <p:sldId id="307" r:id="rId19"/>
    <p:sldId id="308" r:id="rId20"/>
    <p:sldId id="274" r:id="rId21"/>
    <p:sldId id="309" r:id="rId22"/>
    <p:sldId id="275" r:id="rId23"/>
    <p:sldId id="276" r:id="rId24"/>
    <p:sldId id="277" r:id="rId25"/>
    <p:sldId id="278" r:id="rId26"/>
    <p:sldId id="293" r:id="rId27"/>
    <p:sldId id="279" r:id="rId28"/>
    <p:sldId id="280" r:id="rId29"/>
    <p:sldId id="281" r:id="rId30"/>
    <p:sldId id="286" r:id="rId31"/>
    <p:sldId id="282" r:id="rId32"/>
    <p:sldId id="283" r:id="rId33"/>
    <p:sldId id="326" r:id="rId34"/>
    <p:sldId id="327" r:id="rId35"/>
    <p:sldId id="328" r:id="rId36"/>
    <p:sldId id="321" r:id="rId37"/>
    <p:sldId id="323" r:id="rId38"/>
    <p:sldId id="324" r:id="rId39"/>
    <p:sldId id="285" r:id="rId40"/>
    <p:sldId id="287" r:id="rId41"/>
    <p:sldId id="288" r:id="rId42"/>
    <p:sldId id="284" r:id="rId43"/>
    <p:sldId id="289" r:id="rId44"/>
    <p:sldId id="290" r:id="rId45"/>
    <p:sldId id="291" r:id="rId46"/>
    <p:sldId id="300" r:id="rId47"/>
    <p:sldId id="318" r:id="rId48"/>
    <p:sldId id="310" r:id="rId49"/>
    <p:sldId id="311" r:id="rId50"/>
    <p:sldId id="312" r:id="rId51"/>
    <p:sldId id="331" r:id="rId52"/>
    <p:sldId id="329" r:id="rId53"/>
    <p:sldId id="299" r:id="rId54"/>
    <p:sldId id="330" r:id="rId55"/>
    <p:sldId id="332"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838" autoAdjust="0"/>
    <p:restoredTop sz="94660"/>
  </p:normalViewPr>
  <p:slideViewPr>
    <p:cSldViewPr>
      <p:cViewPr>
        <p:scale>
          <a:sx n="75" d="100"/>
          <a:sy n="75" d="100"/>
        </p:scale>
        <p:origin x="-924"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0974"/>
    </p:cViewPr>
  </p:sorterViewPr>
  <p:notesViewPr>
    <p:cSldViewPr>
      <p:cViewPr varScale="1">
        <p:scale>
          <a:sx n="53" d="100"/>
          <a:sy n="53" d="100"/>
        </p:scale>
        <p:origin x="-282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1E9558-949E-49CE-87CD-80B65D0E80C0}"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72F571CB-9F3D-45E6-A790-05F93E6AC09A}">
      <dgm:prSet/>
      <dgm:spPr/>
      <dgm:t>
        <a:bodyPr/>
        <a:lstStyle/>
        <a:p>
          <a:pPr rtl="0"/>
          <a:r>
            <a:rPr lang="en-US" smtClean="0"/>
            <a:t>Gift</a:t>
          </a:r>
          <a:endParaRPr lang="en-US"/>
        </a:p>
      </dgm:t>
    </dgm:pt>
    <dgm:pt modelId="{CECF3525-4F8F-4434-AE13-46AE3290BC3C}" type="parTrans" cxnId="{45DF6450-D62F-4098-9CE6-2AF7AC7EA2D8}">
      <dgm:prSet/>
      <dgm:spPr/>
      <dgm:t>
        <a:bodyPr/>
        <a:lstStyle/>
        <a:p>
          <a:endParaRPr lang="en-US"/>
        </a:p>
      </dgm:t>
    </dgm:pt>
    <dgm:pt modelId="{1808016C-FD69-4D5B-907A-174C6345CB3A}" type="sibTrans" cxnId="{45DF6450-D62F-4098-9CE6-2AF7AC7EA2D8}">
      <dgm:prSet/>
      <dgm:spPr/>
      <dgm:t>
        <a:bodyPr/>
        <a:lstStyle/>
        <a:p>
          <a:endParaRPr lang="en-US"/>
        </a:p>
      </dgm:t>
    </dgm:pt>
    <dgm:pt modelId="{C7B2F09E-635E-4B06-A126-698CEBE9406C}">
      <dgm:prSet/>
      <dgm:spPr/>
      <dgm:t>
        <a:bodyPr/>
        <a:lstStyle/>
        <a:p>
          <a:pPr rtl="0"/>
          <a:r>
            <a:rPr lang="en-US" smtClean="0"/>
            <a:t>Money</a:t>
          </a:r>
          <a:endParaRPr lang="en-US"/>
        </a:p>
      </dgm:t>
    </dgm:pt>
    <dgm:pt modelId="{80CA968B-20D4-49DD-9FA8-51870001F356}" type="parTrans" cxnId="{A74F1BA7-0B1F-4F67-9E56-ADD0E49659D0}">
      <dgm:prSet/>
      <dgm:spPr/>
      <dgm:t>
        <a:bodyPr/>
        <a:lstStyle/>
        <a:p>
          <a:endParaRPr lang="en-US"/>
        </a:p>
      </dgm:t>
    </dgm:pt>
    <dgm:pt modelId="{1AC95781-8B3E-41F9-A7FE-B137D84F2EDB}" type="sibTrans" cxnId="{A74F1BA7-0B1F-4F67-9E56-ADD0E49659D0}">
      <dgm:prSet/>
      <dgm:spPr/>
      <dgm:t>
        <a:bodyPr/>
        <a:lstStyle/>
        <a:p>
          <a:endParaRPr lang="en-US"/>
        </a:p>
      </dgm:t>
    </dgm:pt>
    <dgm:pt modelId="{64B0F1CB-A912-414E-BDD8-3617305303AF}">
      <dgm:prSet/>
      <dgm:spPr/>
      <dgm:t>
        <a:bodyPr/>
        <a:lstStyle/>
        <a:p>
          <a:pPr rtl="0"/>
          <a:r>
            <a:rPr lang="en-US" smtClean="0"/>
            <a:t>Immovable property</a:t>
          </a:r>
          <a:endParaRPr lang="en-US"/>
        </a:p>
      </dgm:t>
    </dgm:pt>
    <dgm:pt modelId="{7E571510-E326-41A2-9460-C41D32FA585F}" type="parTrans" cxnId="{9C11A3E2-483E-415D-ABB5-BEDB1145ECE7}">
      <dgm:prSet/>
      <dgm:spPr/>
      <dgm:t>
        <a:bodyPr/>
        <a:lstStyle/>
        <a:p>
          <a:endParaRPr lang="en-US"/>
        </a:p>
      </dgm:t>
    </dgm:pt>
    <dgm:pt modelId="{F5700C8F-AF3F-415B-9564-24FD12C1E494}" type="sibTrans" cxnId="{9C11A3E2-483E-415D-ABB5-BEDB1145ECE7}">
      <dgm:prSet/>
      <dgm:spPr/>
      <dgm:t>
        <a:bodyPr/>
        <a:lstStyle/>
        <a:p>
          <a:endParaRPr lang="en-US"/>
        </a:p>
      </dgm:t>
    </dgm:pt>
    <dgm:pt modelId="{D016F5DE-F025-4A65-B155-FCB4FF87EC1D}">
      <dgm:prSet/>
      <dgm:spPr/>
      <dgm:t>
        <a:bodyPr/>
        <a:lstStyle/>
        <a:p>
          <a:pPr rtl="0"/>
          <a:r>
            <a:rPr lang="en-US" smtClean="0"/>
            <a:t>Other property</a:t>
          </a:r>
          <a:endParaRPr lang="en-US"/>
        </a:p>
      </dgm:t>
    </dgm:pt>
    <dgm:pt modelId="{91129660-8985-4776-92A1-B2072A2355F0}" type="parTrans" cxnId="{3E4D3493-D0A6-440E-8ACA-C765D288481A}">
      <dgm:prSet/>
      <dgm:spPr/>
      <dgm:t>
        <a:bodyPr/>
        <a:lstStyle/>
        <a:p>
          <a:endParaRPr lang="en-US"/>
        </a:p>
      </dgm:t>
    </dgm:pt>
    <dgm:pt modelId="{DB29988A-9689-4EFE-BEF6-8F64390223C0}" type="sibTrans" cxnId="{3E4D3493-D0A6-440E-8ACA-C765D288481A}">
      <dgm:prSet/>
      <dgm:spPr/>
      <dgm:t>
        <a:bodyPr/>
        <a:lstStyle/>
        <a:p>
          <a:endParaRPr lang="en-US"/>
        </a:p>
      </dgm:t>
    </dgm:pt>
    <dgm:pt modelId="{361C4670-2CF3-4125-B382-453E753F7455}">
      <dgm:prSet/>
      <dgm:spPr/>
      <dgm:t>
        <a:bodyPr/>
        <a:lstStyle/>
        <a:p>
          <a:pPr rtl="0"/>
          <a:r>
            <a:rPr lang="en-US" smtClean="0"/>
            <a:t>Exceptions</a:t>
          </a:r>
          <a:endParaRPr lang="en-US"/>
        </a:p>
      </dgm:t>
    </dgm:pt>
    <dgm:pt modelId="{8D03B07A-691D-44B1-9A34-83516C3D2ED1}" type="parTrans" cxnId="{C68F182C-3118-4B2F-B779-804368F8650C}">
      <dgm:prSet/>
      <dgm:spPr/>
      <dgm:t>
        <a:bodyPr/>
        <a:lstStyle/>
        <a:p>
          <a:endParaRPr lang="en-US"/>
        </a:p>
      </dgm:t>
    </dgm:pt>
    <dgm:pt modelId="{96ED639D-AA7C-453A-A3A2-2BEBE77FACED}" type="sibTrans" cxnId="{C68F182C-3118-4B2F-B779-804368F8650C}">
      <dgm:prSet/>
      <dgm:spPr/>
      <dgm:t>
        <a:bodyPr/>
        <a:lstStyle/>
        <a:p>
          <a:endParaRPr lang="en-US"/>
        </a:p>
      </dgm:t>
    </dgm:pt>
    <dgm:pt modelId="{1F326B79-D3DC-486E-BE2B-119C06D6D7A4}">
      <dgm:prSet/>
      <dgm:spPr/>
      <dgm:t>
        <a:bodyPr/>
        <a:lstStyle/>
        <a:p>
          <a:pPr rtl="0"/>
          <a:r>
            <a:rPr lang="en-US" smtClean="0"/>
            <a:t>Relatives</a:t>
          </a:r>
          <a:endParaRPr lang="en-US"/>
        </a:p>
      </dgm:t>
    </dgm:pt>
    <dgm:pt modelId="{F800A1A0-8859-44FE-9A1E-6830995E34EF}" type="parTrans" cxnId="{B2FA29D9-1945-4574-AE8F-17E12596750C}">
      <dgm:prSet/>
      <dgm:spPr/>
      <dgm:t>
        <a:bodyPr/>
        <a:lstStyle/>
        <a:p>
          <a:endParaRPr lang="en-US"/>
        </a:p>
      </dgm:t>
    </dgm:pt>
    <dgm:pt modelId="{53B4736F-F8C9-4C3F-8FD8-788E08813BD0}" type="sibTrans" cxnId="{B2FA29D9-1945-4574-AE8F-17E12596750C}">
      <dgm:prSet/>
      <dgm:spPr/>
      <dgm:t>
        <a:bodyPr/>
        <a:lstStyle/>
        <a:p>
          <a:endParaRPr lang="en-US"/>
        </a:p>
      </dgm:t>
    </dgm:pt>
    <dgm:pt modelId="{C4294A96-1D5F-4D14-8F71-0570E8AAD9B3}">
      <dgm:prSet/>
      <dgm:spPr/>
      <dgm:t>
        <a:bodyPr/>
        <a:lstStyle/>
        <a:p>
          <a:pPr rtl="0"/>
          <a:r>
            <a:rPr lang="en-US" smtClean="0"/>
            <a:t>Other circumstances</a:t>
          </a:r>
          <a:endParaRPr lang="en-US"/>
        </a:p>
      </dgm:t>
    </dgm:pt>
    <dgm:pt modelId="{CAB596B6-78E2-499F-9B4D-2EF41397FE5A}" type="parTrans" cxnId="{171CA131-B15C-4723-835E-0AF9799503C6}">
      <dgm:prSet/>
      <dgm:spPr/>
      <dgm:t>
        <a:bodyPr/>
        <a:lstStyle/>
        <a:p>
          <a:endParaRPr lang="en-US"/>
        </a:p>
      </dgm:t>
    </dgm:pt>
    <dgm:pt modelId="{53EAB530-F013-488E-946F-970717CBE6D1}" type="sibTrans" cxnId="{171CA131-B15C-4723-835E-0AF9799503C6}">
      <dgm:prSet/>
      <dgm:spPr/>
      <dgm:t>
        <a:bodyPr/>
        <a:lstStyle/>
        <a:p>
          <a:endParaRPr lang="en-US"/>
        </a:p>
      </dgm:t>
    </dgm:pt>
    <dgm:pt modelId="{965A7F2E-B6B4-4E49-9463-EF04B1488A61}" type="pres">
      <dgm:prSet presAssocID="{FF1E9558-949E-49CE-87CD-80B65D0E80C0}" presName="Name0" presStyleCnt="0">
        <dgm:presLayoutVars>
          <dgm:dir/>
          <dgm:animLvl val="lvl"/>
          <dgm:resizeHandles val="exact"/>
        </dgm:presLayoutVars>
      </dgm:prSet>
      <dgm:spPr/>
      <dgm:t>
        <a:bodyPr/>
        <a:lstStyle/>
        <a:p>
          <a:endParaRPr lang="en-US"/>
        </a:p>
      </dgm:t>
    </dgm:pt>
    <dgm:pt modelId="{DABAF7E2-ABF1-4257-B8DB-794A663C7FAA}" type="pres">
      <dgm:prSet presAssocID="{72F571CB-9F3D-45E6-A790-05F93E6AC09A}" presName="linNode" presStyleCnt="0"/>
      <dgm:spPr/>
    </dgm:pt>
    <dgm:pt modelId="{9178493A-C2CA-45E3-BBF9-BFFE759B6C58}" type="pres">
      <dgm:prSet presAssocID="{72F571CB-9F3D-45E6-A790-05F93E6AC09A}" presName="parentText" presStyleLbl="node1" presStyleIdx="0" presStyleCnt="2">
        <dgm:presLayoutVars>
          <dgm:chMax val="1"/>
          <dgm:bulletEnabled val="1"/>
        </dgm:presLayoutVars>
      </dgm:prSet>
      <dgm:spPr/>
      <dgm:t>
        <a:bodyPr/>
        <a:lstStyle/>
        <a:p>
          <a:endParaRPr lang="en-US"/>
        </a:p>
      </dgm:t>
    </dgm:pt>
    <dgm:pt modelId="{4637A096-3599-4D58-8BF5-AAC5F4EB4FA0}" type="pres">
      <dgm:prSet presAssocID="{72F571CB-9F3D-45E6-A790-05F93E6AC09A}" presName="descendantText" presStyleLbl="alignAccFollowNode1" presStyleIdx="0" presStyleCnt="2">
        <dgm:presLayoutVars>
          <dgm:bulletEnabled val="1"/>
        </dgm:presLayoutVars>
      </dgm:prSet>
      <dgm:spPr/>
      <dgm:t>
        <a:bodyPr/>
        <a:lstStyle/>
        <a:p>
          <a:endParaRPr lang="en-US"/>
        </a:p>
      </dgm:t>
    </dgm:pt>
    <dgm:pt modelId="{C09CF7A6-CCAD-4025-A98F-3C15C444933C}" type="pres">
      <dgm:prSet presAssocID="{1808016C-FD69-4D5B-907A-174C6345CB3A}" presName="sp" presStyleCnt="0"/>
      <dgm:spPr/>
    </dgm:pt>
    <dgm:pt modelId="{BA97D37B-54BD-4A3D-9076-1979649F66ED}" type="pres">
      <dgm:prSet presAssocID="{361C4670-2CF3-4125-B382-453E753F7455}" presName="linNode" presStyleCnt="0"/>
      <dgm:spPr/>
    </dgm:pt>
    <dgm:pt modelId="{FCD85FFC-9211-42EB-A06C-C41CA8E531C1}" type="pres">
      <dgm:prSet presAssocID="{361C4670-2CF3-4125-B382-453E753F7455}" presName="parentText" presStyleLbl="node1" presStyleIdx="1" presStyleCnt="2">
        <dgm:presLayoutVars>
          <dgm:chMax val="1"/>
          <dgm:bulletEnabled val="1"/>
        </dgm:presLayoutVars>
      </dgm:prSet>
      <dgm:spPr/>
      <dgm:t>
        <a:bodyPr/>
        <a:lstStyle/>
        <a:p>
          <a:endParaRPr lang="en-US"/>
        </a:p>
      </dgm:t>
    </dgm:pt>
    <dgm:pt modelId="{9AA9CF8C-5E1F-40DB-A563-B7C1C3FA9366}" type="pres">
      <dgm:prSet presAssocID="{361C4670-2CF3-4125-B382-453E753F7455}" presName="descendantText" presStyleLbl="alignAccFollowNode1" presStyleIdx="1" presStyleCnt="2">
        <dgm:presLayoutVars>
          <dgm:bulletEnabled val="1"/>
        </dgm:presLayoutVars>
      </dgm:prSet>
      <dgm:spPr/>
      <dgm:t>
        <a:bodyPr/>
        <a:lstStyle/>
        <a:p>
          <a:endParaRPr lang="en-US"/>
        </a:p>
      </dgm:t>
    </dgm:pt>
  </dgm:ptLst>
  <dgm:cxnLst>
    <dgm:cxn modelId="{45DF6450-D62F-4098-9CE6-2AF7AC7EA2D8}" srcId="{FF1E9558-949E-49CE-87CD-80B65D0E80C0}" destId="{72F571CB-9F3D-45E6-A790-05F93E6AC09A}" srcOrd="0" destOrd="0" parTransId="{CECF3525-4F8F-4434-AE13-46AE3290BC3C}" sibTransId="{1808016C-FD69-4D5B-907A-174C6345CB3A}"/>
    <dgm:cxn modelId="{FD4322EE-1996-4729-9843-0A6EEE060122}" type="presOf" srcId="{72F571CB-9F3D-45E6-A790-05F93E6AC09A}" destId="{9178493A-C2CA-45E3-BBF9-BFFE759B6C58}" srcOrd="0" destOrd="0" presId="urn:microsoft.com/office/officeart/2005/8/layout/vList5"/>
    <dgm:cxn modelId="{3BA55142-4018-41B7-A529-97A175F03D3C}" type="presOf" srcId="{C4294A96-1D5F-4D14-8F71-0570E8AAD9B3}" destId="{9AA9CF8C-5E1F-40DB-A563-B7C1C3FA9366}" srcOrd="0" destOrd="1" presId="urn:microsoft.com/office/officeart/2005/8/layout/vList5"/>
    <dgm:cxn modelId="{8E92BCCB-E6B9-4B7F-8399-EFBA8227CAC2}" type="presOf" srcId="{FF1E9558-949E-49CE-87CD-80B65D0E80C0}" destId="{965A7F2E-B6B4-4E49-9463-EF04B1488A61}" srcOrd="0" destOrd="0" presId="urn:microsoft.com/office/officeart/2005/8/layout/vList5"/>
    <dgm:cxn modelId="{9C11A3E2-483E-415D-ABB5-BEDB1145ECE7}" srcId="{72F571CB-9F3D-45E6-A790-05F93E6AC09A}" destId="{64B0F1CB-A912-414E-BDD8-3617305303AF}" srcOrd="1" destOrd="0" parTransId="{7E571510-E326-41A2-9460-C41D32FA585F}" sibTransId="{F5700C8F-AF3F-415B-9564-24FD12C1E494}"/>
    <dgm:cxn modelId="{B2FA29D9-1945-4574-AE8F-17E12596750C}" srcId="{361C4670-2CF3-4125-B382-453E753F7455}" destId="{1F326B79-D3DC-486E-BE2B-119C06D6D7A4}" srcOrd="0" destOrd="0" parTransId="{F800A1A0-8859-44FE-9A1E-6830995E34EF}" sibTransId="{53B4736F-F8C9-4C3F-8FD8-788E08813BD0}"/>
    <dgm:cxn modelId="{C68F182C-3118-4B2F-B779-804368F8650C}" srcId="{FF1E9558-949E-49CE-87CD-80B65D0E80C0}" destId="{361C4670-2CF3-4125-B382-453E753F7455}" srcOrd="1" destOrd="0" parTransId="{8D03B07A-691D-44B1-9A34-83516C3D2ED1}" sibTransId="{96ED639D-AA7C-453A-A3A2-2BEBE77FACED}"/>
    <dgm:cxn modelId="{AA2BA11C-CCCA-4976-BFB0-20255A470334}" type="presOf" srcId="{64B0F1CB-A912-414E-BDD8-3617305303AF}" destId="{4637A096-3599-4D58-8BF5-AAC5F4EB4FA0}" srcOrd="0" destOrd="1" presId="urn:microsoft.com/office/officeart/2005/8/layout/vList5"/>
    <dgm:cxn modelId="{13570811-77C0-4E5E-996A-F7D1E4607107}" type="presOf" srcId="{C7B2F09E-635E-4B06-A126-698CEBE9406C}" destId="{4637A096-3599-4D58-8BF5-AAC5F4EB4FA0}" srcOrd="0" destOrd="0" presId="urn:microsoft.com/office/officeart/2005/8/layout/vList5"/>
    <dgm:cxn modelId="{3E4D3493-D0A6-440E-8ACA-C765D288481A}" srcId="{72F571CB-9F3D-45E6-A790-05F93E6AC09A}" destId="{D016F5DE-F025-4A65-B155-FCB4FF87EC1D}" srcOrd="2" destOrd="0" parTransId="{91129660-8985-4776-92A1-B2072A2355F0}" sibTransId="{DB29988A-9689-4EFE-BEF6-8F64390223C0}"/>
    <dgm:cxn modelId="{1EDEC2F1-0FE0-43E7-9CB9-18D1279989C4}" type="presOf" srcId="{1F326B79-D3DC-486E-BE2B-119C06D6D7A4}" destId="{9AA9CF8C-5E1F-40DB-A563-B7C1C3FA9366}" srcOrd="0" destOrd="0" presId="urn:microsoft.com/office/officeart/2005/8/layout/vList5"/>
    <dgm:cxn modelId="{EA6AB95C-B87F-4507-86CB-54716CF87ABD}" type="presOf" srcId="{D016F5DE-F025-4A65-B155-FCB4FF87EC1D}" destId="{4637A096-3599-4D58-8BF5-AAC5F4EB4FA0}" srcOrd="0" destOrd="2" presId="urn:microsoft.com/office/officeart/2005/8/layout/vList5"/>
    <dgm:cxn modelId="{9C2181FB-96FA-4BBE-8776-99A45D6EEAE6}" type="presOf" srcId="{361C4670-2CF3-4125-B382-453E753F7455}" destId="{FCD85FFC-9211-42EB-A06C-C41CA8E531C1}" srcOrd="0" destOrd="0" presId="urn:microsoft.com/office/officeart/2005/8/layout/vList5"/>
    <dgm:cxn modelId="{A74F1BA7-0B1F-4F67-9E56-ADD0E49659D0}" srcId="{72F571CB-9F3D-45E6-A790-05F93E6AC09A}" destId="{C7B2F09E-635E-4B06-A126-698CEBE9406C}" srcOrd="0" destOrd="0" parTransId="{80CA968B-20D4-49DD-9FA8-51870001F356}" sibTransId="{1AC95781-8B3E-41F9-A7FE-B137D84F2EDB}"/>
    <dgm:cxn modelId="{171CA131-B15C-4723-835E-0AF9799503C6}" srcId="{361C4670-2CF3-4125-B382-453E753F7455}" destId="{C4294A96-1D5F-4D14-8F71-0570E8AAD9B3}" srcOrd="1" destOrd="0" parTransId="{CAB596B6-78E2-499F-9B4D-2EF41397FE5A}" sibTransId="{53EAB530-F013-488E-946F-970717CBE6D1}"/>
    <dgm:cxn modelId="{86E69D6F-79BC-49ED-98C2-E6E1DD551C1A}" type="presParOf" srcId="{965A7F2E-B6B4-4E49-9463-EF04B1488A61}" destId="{DABAF7E2-ABF1-4257-B8DB-794A663C7FAA}" srcOrd="0" destOrd="0" presId="urn:microsoft.com/office/officeart/2005/8/layout/vList5"/>
    <dgm:cxn modelId="{1171C05A-ACA4-4D42-980F-79B316C7F52C}" type="presParOf" srcId="{DABAF7E2-ABF1-4257-B8DB-794A663C7FAA}" destId="{9178493A-C2CA-45E3-BBF9-BFFE759B6C58}" srcOrd="0" destOrd="0" presId="urn:microsoft.com/office/officeart/2005/8/layout/vList5"/>
    <dgm:cxn modelId="{8C56957A-A1F2-4602-8FC4-FD1E5B4CA0DE}" type="presParOf" srcId="{DABAF7E2-ABF1-4257-B8DB-794A663C7FAA}" destId="{4637A096-3599-4D58-8BF5-AAC5F4EB4FA0}" srcOrd="1" destOrd="0" presId="urn:microsoft.com/office/officeart/2005/8/layout/vList5"/>
    <dgm:cxn modelId="{EF95C3EF-3C1F-4019-9AC4-3CC4C816598F}" type="presParOf" srcId="{965A7F2E-B6B4-4E49-9463-EF04B1488A61}" destId="{C09CF7A6-CCAD-4025-A98F-3C15C444933C}" srcOrd="1" destOrd="0" presId="urn:microsoft.com/office/officeart/2005/8/layout/vList5"/>
    <dgm:cxn modelId="{56FF7C57-F2DC-494C-9171-7A5AB04676AF}" type="presParOf" srcId="{965A7F2E-B6B4-4E49-9463-EF04B1488A61}" destId="{BA97D37B-54BD-4A3D-9076-1979649F66ED}" srcOrd="2" destOrd="0" presId="urn:microsoft.com/office/officeart/2005/8/layout/vList5"/>
    <dgm:cxn modelId="{E0033304-E069-435B-A021-34B08EE56F2B}" type="presParOf" srcId="{BA97D37B-54BD-4A3D-9076-1979649F66ED}" destId="{FCD85FFC-9211-42EB-A06C-C41CA8E531C1}" srcOrd="0" destOrd="0" presId="urn:microsoft.com/office/officeart/2005/8/layout/vList5"/>
    <dgm:cxn modelId="{4435B133-B808-4DB2-ADB7-4FD100731415}" type="presParOf" srcId="{BA97D37B-54BD-4A3D-9076-1979649F66ED}" destId="{9AA9CF8C-5E1F-40DB-A563-B7C1C3FA936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D7667F8-35B9-4EC1-B29C-2C466CF12BE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D4BD9F6-A2E3-4533-ADEE-9A14DE633C39}">
      <dgm:prSet/>
      <dgm:spPr/>
      <dgm:t>
        <a:bodyPr/>
        <a:lstStyle/>
        <a:p>
          <a:pPr rtl="0"/>
          <a:r>
            <a:rPr lang="en-US" dirty="0" smtClean="0"/>
            <a:t>Does S. 56(2)(x) apply to sum received by a partner on retirement from a firm, in excess of balance standing to his capital account? </a:t>
          </a:r>
          <a:endParaRPr lang="en-US" dirty="0"/>
        </a:p>
      </dgm:t>
    </dgm:pt>
    <dgm:pt modelId="{13326FA0-E138-4374-8D64-A42BA5883D60}" type="parTrans" cxnId="{59F220DE-85B1-422D-9490-87C6B7B55ED2}">
      <dgm:prSet/>
      <dgm:spPr/>
      <dgm:t>
        <a:bodyPr/>
        <a:lstStyle/>
        <a:p>
          <a:endParaRPr lang="en-US"/>
        </a:p>
      </dgm:t>
    </dgm:pt>
    <dgm:pt modelId="{E644BE96-17B0-4CF1-824D-693446CC1E0D}" type="sibTrans" cxnId="{59F220DE-85B1-422D-9490-87C6B7B55ED2}">
      <dgm:prSet/>
      <dgm:spPr/>
      <dgm:t>
        <a:bodyPr/>
        <a:lstStyle/>
        <a:p>
          <a:endParaRPr lang="en-US"/>
        </a:p>
      </dgm:t>
    </dgm:pt>
    <dgm:pt modelId="{7F18A4CE-AF9F-4571-9D16-9679BF65EADE}">
      <dgm:prSet/>
      <dgm:spPr/>
      <dgm:t>
        <a:bodyPr/>
        <a:lstStyle/>
        <a:p>
          <a:pPr rtl="0"/>
          <a:r>
            <a:rPr lang="en-US" dirty="0" smtClean="0"/>
            <a:t>What if a partner at the time of retirement takes a movable property or an immovable property? – covered by 45(4)</a:t>
          </a:r>
          <a:endParaRPr lang="en-US" dirty="0"/>
        </a:p>
      </dgm:t>
    </dgm:pt>
    <dgm:pt modelId="{3C0280A6-8F29-4568-982F-374FAD07E166}" type="parTrans" cxnId="{F6A76DFD-E40F-49B7-8A17-39234F97F34C}">
      <dgm:prSet/>
      <dgm:spPr/>
      <dgm:t>
        <a:bodyPr/>
        <a:lstStyle/>
        <a:p>
          <a:endParaRPr lang="en-US"/>
        </a:p>
      </dgm:t>
    </dgm:pt>
    <dgm:pt modelId="{986BEE69-C61A-40FC-910B-8D04BC203F69}" type="sibTrans" cxnId="{F6A76DFD-E40F-49B7-8A17-39234F97F34C}">
      <dgm:prSet/>
      <dgm:spPr/>
      <dgm:t>
        <a:bodyPr/>
        <a:lstStyle/>
        <a:p>
          <a:endParaRPr lang="en-US"/>
        </a:p>
      </dgm:t>
    </dgm:pt>
    <dgm:pt modelId="{B5C29FDE-E096-4C0B-B770-AB03132E4A79}">
      <dgm:prSet/>
      <dgm:spPr/>
      <dgm:t>
        <a:bodyPr/>
        <a:lstStyle/>
        <a:p>
          <a:pPr rtl="0"/>
          <a:r>
            <a:rPr lang="en-US" dirty="0" smtClean="0"/>
            <a:t>Surrender of right in firm adequate consideration</a:t>
          </a:r>
          <a:endParaRPr lang="en-US" dirty="0"/>
        </a:p>
      </dgm:t>
    </dgm:pt>
    <dgm:pt modelId="{52EFF57E-0078-4E6F-B703-74E90209B1F7}" type="parTrans" cxnId="{1F67FF4C-50C8-434A-8BA1-EE9C850FB4B0}">
      <dgm:prSet/>
      <dgm:spPr/>
      <dgm:t>
        <a:bodyPr/>
        <a:lstStyle/>
        <a:p>
          <a:endParaRPr lang="en-US"/>
        </a:p>
      </dgm:t>
    </dgm:pt>
    <dgm:pt modelId="{6C8A478A-4769-4A18-B4B1-B983FCBDB824}" type="sibTrans" cxnId="{1F67FF4C-50C8-434A-8BA1-EE9C850FB4B0}">
      <dgm:prSet/>
      <dgm:spPr/>
      <dgm:t>
        <a:bodyPr/>
        <a:lstStyle/>
        <a:p>
          <a:endParaRPr lang="en-US"/>
        </a:p>
      </dgm:t>
    </dgm:pt>
    <dgm:pt modelId="{9EAC670A-6E5F-4FE7-A868-BB819627BD0C}">
      <dgm:prSet/>
      <dgm:spPr/>
      <dgm:t>
        <a:bodyPr/>
        <a:lstStyle/>
        <a:p>
          <a:pPr rtl="0"/>
          <a:r>
            <a:rPr lang="en-US" dirty="0" err="1" smtClean="0"/>
            <a:t>Vasumati</a:t>
          </a:r>
          <a:r>
            <a:rPr lang="en-US" dirty="0" smtClean="0"/>
            <a:t> </a:t>
          </a:r>
          <a:r>
            <a:rPr lang="en-US" dirty="0" err="1" smtClean="0"/>
            <a:t>Prafull</a:t>
          </a:r>
          <a:r>
            <a:rPr lang="en-US" dirty="0" smtClean="0"/>
            <a:t> </a:t>
          </a:r>
          <a:r>
            <a:rPr lang="en-US" dirty="0" err="1" smtClean="0"/>
            <a:t>Sanghvi</a:t>
          </a:r>
          <a:r>
            <a:rPr lang="en-US" dirty="0" smtClean="0"/>
            <a:t> 168 ITD 585</a:t>
          </a:r>
          <a:endParaRPr lang="en-US" dirty="0"/>
        </a:p>
      </dgm:t>
    </dgm:pt>
    <dgm:pt modelId="{55B077EF-AAFC-407B-B7CA-47421E449D1C}" type="parTrans" cxnId="{4AB0DB0F-82B1-4A02-A6CC-0699D4F85C0C}">
      <dgm:prSet/>
      <dgm:spPr/>
      <dgm:t>
        <a:bodyPr/>
        <a:lstStyle/>
        <a:p>
          <a:endParaRPr lang="en-US"/>
        </a:p>
      </dgm:t>
    </dgm:pt>
    <dgm:pt modelId="{C52BAAE8-6425-43A8-8C83-4AB633FC7B45}" type="sibTrans" cxnId="{4AB0DB0F-82B1-4A02-A6CC-0699D4F85C0C}">
      <dgm:prSet/>
      <dgm:spPr/>
      <dgm:t>
        <a:bodyPr/>
        <a:lstStyle/>
        <a:p>
          <a:endParaRPr lang="en-US"/>
        </a:p>
      </dgm:t>
    </dgm:pt>
    <dgm:pt modelId="{F4B1CEB0-6632-4A2E-8D5D-814CACA4F558}" type="pres">
      <dgm:prSet presAssocID="{AD7667F8-35B9-4EC1-B29C-2C466CF12BED}" presName="linear" presStyleCnt="0">
        <dgm:presLayoutVars>
          <dgm:animLvl val="lvl"/>
          <dgm:resizeHandles val="exact"/>
        </dgm:presLayoutVars>
      </dgm:prSet>
      <dgm:spPr/>
      <dgm:t>
        <a:bodyPr/>
        <a:lstStyle/>
        <a:p>
          <a:endParaRPr lang="en-US"/>
        </a:p>
      </dgm:t>
    </dgm:pt>
    <dgm:pt modelId="{55386ABF-D5B9-492C-8639-986C46F37E85}" type="pres">
      <dgm:prSet presAssocID="{1D4BD9F6-A2E3-4533-ADEE-9A14DE633C39}" presName="parentText" presStyleLbl="node1" presStyleIdx="0" presStyleCnt="2">
        <dgm:presLayoutVars>
          <dgm:chMax val="0"/>
          <dgm:bulletEnabled val="1"/>
        </dgm:presLayoutVars>
      </dgm:prSet>
      <dgm:spPr/>
      <dgm:t>
        <a:bodyPr/>
        <a:lstStyle/>
        <a:p>
          <a:endParaRPr lang="en-US"/>
        </a:p>
      </dgm:t>
    </dgm:pt>
    <dgm:pt modelId="{16BA0A5A-3706-419D-BCA0-8B7F4A0D6509}" type="pres">
      <dgm:prSet presAssocID="{E644BE96-17B0-4CF1-824D-693446CC1E0D}" presName="spacer" presStyleCnt="0"/>
      <dgm:spPr/>
    </dgm:pt>
    <dgm:pt modelId="{2D361493-57F4-4EB1-AF68-53071C8E14A0}" type="pres">
      <dgm:prSet presAssocID="{7F18A4CE-AF9F-4571-9D16-9679BF65EADE}" presName="parentText" presStyleLbl="node1" presStyleIdx="1" presStyleCnt="2">
        <dgm:presLayoutVars>
          <dgm:chMax val="0"/>
          <dgm:bulletEnabled val="1"/>
        </dgm:presLayoutVars>
      </dgm:prSet>
      <dgm:spPr/>
      <dgm:t>
        <a:bodyPr/>
        <a:lstStyle/>
        <a:p>
          <a:endParaRPr lang="en-US"/>
        </a:p>
      </dgm:t>
    </dgm:pt>
    <dgm:pt modelId="{1C67495E-4EC9-4AE7-A3C9-52B1D4EB67E5}" type="pres">
      <dgm:prSet presAssocID="{7F18A4CE-AF9F-4571-9D16-9679BF65EADE}" presName="childText" presStyleLbl="revTx" presStyleIdx="0" presStyleCnt="1">
        <dgm:presLayoutVars>
          <dgm:bulletEnabled val="1"/>
        </dgm:presLayoutVars>
      </dgm:prSet>
      <dgm:spPr/>
      <dgm:t>
        <a:bodyPr/>
        <a:lstStyle/>
        <a:p>
          <a:endParaRPr lang="en-US"/>
        </a:p>
      </dgm:t>
    </dgm:pt>
  </dgm:ptLst>
  <dgm:cxnLst>
    <dgm:cxn modelId="{0D8C3031-9D82-4FE7-95DC-83EACE2354B1}" type="presOf" srcId="{B5C29FDE-E096-4C0B-B770-AB03132E4A79}" destId="{1C67495E-4EC9-4AE7-A3C9-52B1D4EB67E5}" srcOrd="0" destOrd="0" presId="urn:microsoft.com/office/officeart/2005/8/layout/vList2"/>
    <dgm:cxn modelId="{E3588A2A-E269-4991-AFFA-C72E851FD129}" type="presOf" srcId="{AD7667F8-35B9-4EC1-B29C-2C466CF12BED}" destId="{F4B1CEB0-6632-4A2E-8D5D-814CACA4F558}" srcOrd="0" destOrd="0" presId="urn:microsoft.com/office/officeart/2005/8/layout/vList2"/>
    <dgm:cxn modelId="{59F220DE-85B1-422D-9490-87C6B7B55ED2}" srcId="{AD7667F8-35B9-4EC1-B29C-2C466CF12BED}" destId="{1D4BD9F6-A2E3-4533-ADEE-9A14DE633C39}" srcOrd="0" destOrd="0" parTransId="{13326FA0-E138-4374-8D64-A42BA5883D60}" sibTransId="{E644BE96-17B0-4CF1-824D-693446CC1E0D}"/>
    <dgm:cxn modelId="{4AB0DB0F-82B1-4A02-A6CC-0699D4F85C0C}" srcId="{7F18A4CE-AF9F-4571-9D16-9679BF65EADE}" destId="{9EAC670A-6E5F-4FE7-A868-BB819627BD0C}" srcOrd="1" destOrd="0" parTransId="{55B077EF-AAFC-407B-B7CA-47421E449D1C}" sibTransId="{C52BAAE8-6425-43A8-8C83-4AB633FC7B45}"/>
    <dgm:cxn modelId="{1DDBE60B-1BCF-4976-AA73-A38EB465DA3A}" type="presOf" srcId="{9EAC670A-6E5F-4FE7-A868-BB819627BD0C}" destId="{1C67495E-4EC9-4AE7-A3C9-52B1D4EB67E5}" srcOrd="0" destOrd="1" presId="urn:microsoft.com/office/officeart/2005/8/layout/vList2"/>
    <dgm:cxn modelId="{F6A76DFD-E40F-49B7-8A17-39234F97F34C}" srcId="{AD7667F8-35B9-4EC1-B29C-2C466CF12BED}" destId="{7F18A4CE-AF9F-4571-9D16-9679BF65EADE}" srcOrd="1" destOrd="0" parTransId="{3C0280A6-8F29-4568-982F-374FAD07E166}" sibTransId="{986BEE69-C61A-40FC-910B-8D04BC203F69}"/>
    <dgm:cxn modelId="{3072544F-7A3F-4529-9BA0-6269AA590DB3}" type="presOf" srcId="{7F18A4CE-AF9F-4571-9D16-9679BF65EADE}" destId="{2D361493-57F4-4EB1-AF68-53071C8E14A0}" srcOrd="0" destOrd="0" presId="urn:microsoft.com/office/officeart/2005/8/layout/vList2"/>
    <dgm:cxn modelId="{1F67FF4C-50C8-434A-8BA1-EE9C850FB4B0}" srcId="{7F18A4CE-AF9F-4571-9D16-9679BF65EADE}" destId="{B5C29FDE-E096-4C0B-B770-AB03132E4A79}" srcOrd="0" destOrd="0" parTransId="{52EFF57E-0078-4E6F-B703-74E90209B1F7}" sibTransId="{6C8A478A-4769-4A18-B4B1-B983FCBDB824}"/>
    <dgm:cxn modelId="{AE3E0EAB-B0E6-4922-A403-7A1BA2DFFE34}" type="presOf" srcId="{1D4BD9F6-A2E3-4533-ADEE-9A14DE633C39}" destId="{55386ABF-D5B9-492C-8639-986C46F37E85}" srcOrd="0" destOrd="0" presId="urn:microsoft.com/office/officeart/2005/8/layout/vList2"/>
    <dgm:cxn modelId="{4F9DA930-44C9-427A-9058-FF2A7698FFD1}" type="presParOf" srcId="{F4B1CEB0-6632-4A2E-8D5D-814CACA4F558}" destId="{55386ABF-D5B9-492C-8639-986C46F37E85}" srcOrd="0" destOrd="0" presId="urn:microsoft.com/office/officeart/2005/8/layout/vList2"/>
    <dgm:cxn modelId="{DBA967C7-4548-41FF-A9D3-795E301C0B9C}" type="presParOf" srcId="{F4B1CEB0-6632-4A2E-8D5D-814CACA4F558}" destId="{16BA0A5A-3706-419D-BCA0-8B7F4A0D6509}" srcOrd="1" destOrd="0" presId="urn:microsoft.com/office/officeart/2005/8/layout/vList2"/>
    <dgm:cxn modelId="{DBC6F4EB-AE78-4182-B27D-20DA403AD6EF}" type="presParOf" srcId="{F4B1CEB0-6632-4A2E-8D5D-814CACA4F558}" destId="{2D361493-57F4-4EB1-AF68-53071C8E14A0}" srcOrd="2" destOrd="0" presId="urn:microsoft.com/office/officeart/2005/8/layout/vList2"/>
    <dgm:cxn modelId="{46C771AE-B83C-44B6-AAFE-097DF9BC5C92}" type="presParOf" srcId="{F4B1CEB0-6632-4A2E-8D5D-814CACA4F558}" destId="{1C67495E-4EC9-4AE7-A3C9-52B1D4EB67E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EA6D0FE-EF00-4804-A8FA-EFAC4D85315E}"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03F4E12E-B79F-4884-88EB-DEA04C873028}">
      <dgm:prSet/>
      <dgm:spPr/>
      <dgm:t>
        <a:bodyPr/>
        <a:lstStyle/>
        <a:p>
          <a:pPr rtl="0"/>
          <a:r>
            <a:rPr lang="en-US" smtClean="0"/>
            <a:t>Financial help from</a:t>
          </a:r>
          <a:endParaRPr lang="en-US"/>
        </a:p>
      </dgm:t>
    </dgm:pt>
    <dgm:pt modelId="{811B13F5-9D9E-4596-B212-AE4A8E93F0E7}" type="parTrans" cxnId="{BFD72C2D-6CC2-4855-9545-164D80179264}">
      <dgm:prSet/>
      <dgm:spPr/>
      <dgm:t>
        <a:bodyPr/>
        <a:lstStyle/>
        <a:p>
          <a:endParaRPr lang="en-US"/>
        </a:p>
      </dgm:t>
    </dgm:pt>
    <dgm:pt modelId="{0819A3C7-6C66-49D2-91EE-7032886DB977}" type="sibTrans" cxnId="{BFD72C2D-6CC2-4855-9545-164D80179264}">
      <dgm:prSet/>
      <dgm:spPr/>
      <dgm:t>
        <a:bodyPr/>
        <a:lstStyle/>
        <a:p>
          <a:endParaRPr lang="en-US"/>
        </a:p>
      </dgm:t>
    </dgm:pt>
    <dgm:pt modelId="{E1A06F96-D74D-4DB1-A41B-8E42139449E1}">
      <dgm:prSet/>
      <dgm:spPr/>
      <dgm:t>
        <a:bodyPr/>
        <a:lstStyle/>
        <a:p>
          <a:pPr rtl="0"/>
          <a:r>
            <a:rPr lang="en-US" smtClean="0"/>
            <a:t>Friends</a:t>
          </a:r>
          <a:endParaRPr lang="en-US"/>
        </a:p>
      </dgm:t>
    </dgm:pt>
    <dgm:pt modelId="{3ABFA058-7814-485C-A503-7B91F815D180}" type="parTrans" cxnId="{821634EC-0BB4-4DC6-8C0F-21D97717C362}">
      <dgm:prSet/>
      <dgm:spPr/>
      <dgm:t>
        <a:bodyPr/>
        <a:lstStyle/>
        <a:p>
          <a:endParaRPr lang="en-US"/>
        </a:p>
      </dgm:t>
    </dgm:pt>
    <dgm:pt modelId="{587785F2-1D1C-485D-AFC2-931C2CC5C36B}" type="sibTrans" cxnId="{821634EC-0BB4-4DC6-8C0F-21D97717C362}">
      <dgm:prSet/>
      <dgm:spPr/>
      <dgm:t>
        <a:bodyPr/>
        <a:lstStyle/>
        <a:p>
          <a:endParaRPr lang="en-US"/>
        </a:p>
      </dgm:t>
    </dgm:pt>
    <dgm:pt modelId="{8A7DD8D2-54FC-490F-A45D-55B5360A4EAA}">
      <dgm:prSet/>
      <dgm:spPr/>
      <dgm:t>
        <a:bodyPr/>
        <a:lstStyle/>
        <a:p>
          <a:pPr rtl="0"/>
          <a:r>
            <a:rPr lang="en-US" smtClean="0"/>
            <a:t>Well wishers</a:t>
          </a:r>
          <a:endParaRPr lang="en-US"/>
        </a:p>
      </dgm:t>
    </dgm:pt>
    <dgm:pt modelId="{C50B5259-3177-4CC0-AF8D-A91329A49A74}" type="parTrans" cxnId="{5A2B8247-069F-4701-B06C-EF94C52E62AE}">
      <dgm:prSet/>
      <dgm:spPr/>
      <dgm:t>
        <a:bodyPr/>
        <a:lstStyle/>
        <a:p>
          <a:endParaRPr lang="en-US"/>
        </a:p>
      </dgm:t>
    </dgm:pt>
    <dgm:pt modelId="{657158E5-DA21-4EE4-863C-2D9F44DBDF49}" type="sibTrans" cxnId="{5A2B8247-069F-4701-B06C-EF94C52E62AE}">
      <dgm:prSet/>
      <dgm:spPr/>
      <dgm:t>
        <a:bodyPr/>
        <a:lstStyle/>
        <a:p>
          <a:endParaRPr lang="en-US"/>
        </a:p>
      </dgm:t>
    </dgm:pt>
    <dgm:pt modelId="{431C3F80-99BA-4810-ACA6-9CFF98D0BBBB}">
      <dgm:prSet/>
      <dgm:spPr/>
      <dgm:t>
        <a:bodyPr/>
        <a:lstStyle/>
        <a:p>
          <a:pPr rtl="0"/>
          <a:r>
            <a:rPr lang="en-US" smtClean="0"/>
            <a:t>Medical or educational need</a:t>
          </a:r>
          <a:endParaRPr lang="en-US"/>
        </a:p>
      </dgm:t>
    </dgm:pt>
    <dgm:pt modelId="{C896C16A-72D1-4150-8BC9-B18885728FF8}" type="parTrans" cxnId="{9314D570-54F2-4E80-9468-370E506EC593}">
      <dgm:prSet/>
      <dgm:spPr/>
      <dgm:t>
        <a:bodyPr/>
        <a:lstStyle/>
        <a:p>
          <a:endParaRPr lang="en-US"/>
        </a:p>
      </dgm:t>
    </dgm:pt>
    <dgm:pt modelId="{B8716D2C-C97B-42DA-BEE0-7AB9C2A074EC}" type="sibTrans" cxnId="{9314D570-54F2-4E80-9468-370E506EC593}">
      <dgm:prSet/>
      <dgm:spPr/>
      <dgm:t>
        <a:bodyPr/>
        <a:lstStyle/>
        <a:p>
          <a:endParaRPr lang="en-US"/>
        </a:p>
      </dgm:t>
    </dgm:pt>
    <dgm:pt modelId="{7EA5C521-1F42-4EEC-B0A0-3A8E01650C1E}">
      <dgm:prSet/>
      <dgm:spPr/>
      <dgm:t>
        <a:bodyPr/>
        <a:lstStyle/>
        <a:p>
          <a:pPr rtl="0"/>
          <a:r>
            <a:rPr lang="en-US" smtClean="0"/>
            <a:t>Actual spending of such receipt for the object</a:t>
          </a:r>
          <a:endParaRPr lang="en-US"/>
        </a:p>
      </dgm:t>
    </dgm:pt>
    <dgm:pt modelId="{32EA2CA2-335A-4065-9865-35C2B895B2D1}" type="parTrans" cxnId="{1A55C951-EC34-4E88-BB8A-7CAAF8CCDCB6}">
      <dgm:prSet/>
      <dgm:spPr/>
      <dgm:t>
        <a:bodyPr/>
        <a:lstStyle/>
        <a:p>
          <a:endParaRPr lang="en-US"/>
        </a:p>
      </dgm:t>
    </dgm:pt>
    <dgm:pt modelId="{FE9A2643-4E65-4095-9544-0DC1F3F2147B}" type="sibTrans" cxnId="{1A55C951-EC34-4E88-BB8A-7CAAF8CCDCB6}">
      <dgm:prSet/>
      <dgm:spPr/>
      <dgm:t>
        <a:bodyPr/>
        <a:lstStyle/>
        <a:p>
          <a:endParaRPr lang="en-US"/>
        </a:p>
      </dgm:t>
    </dgm:pt>
    <dgm:pt modelId="{1529A982-F9E0-42D7-B9F0-2ED82DDD1928}">
      <dgm:prSet/>
      <dgm:spPr/>
      <dgm:t>
        <a:bodyPr/>
        <a:lstStyle/>
        <a:p>
          <a:pPr rtl="0"/>
          <a:r>
            <a:rPr lang="en-US" smtClean="0"/>
            <a:t>Test</a:t>
          </a:r>
          <a:endParaRPr lang="en-US"/>
        </a:p>
      </dgm:t>
    </dgm:pt>
    <dgm:pt modelId="{81E3FDB7-5675-4612-B852-A67ED5265A5A}" type="parTrans" cxnId="{83294660-E4F6-437A-92DF-6DE28AC8FF70}">
      <dgm:prSet/>
      <dgm:spPr/>
      <dgm:t>
        <a:bodyPr/>
        <a:lstStyle/>
        <a:p>
          <a:endParaRPr lang="en-US"/>
        </a:p>
      </dgm:t>
    </dgm:pt>
    <dgm:pt modelId="{6DAAAF2B-649C-4A27-8818-6F3107D90D10}" type="sibTrans" cxnId="{83294660-E4F6-437A-92DF-6DE28AC8FF70}">
      <dgm:prSet/>
      <dgm:spPr/>
      <dgm:t>
        <a:bodyPr/>
        <a:lstStyle/>
        <a:p>
          <a:endParaRPr lang="en-US"/>
        </a:p>
      </dgm:t>
    </dgm:pt>
    <dgm:pt modelId="{CAD22853-D61E-4A84-8027-5509EEB30027}">
      <dgm:prSet/>
      <dgm:spPr/>
      <dgm:t>
        <a:bodyPr/>
        <a:lstStyle/>
        <a:p>
          <a:pPr rtl="0"/>
          <a:r>
            <a:rPr lang="en-US" smtClean="0"/>
            <a:t>Money laundering?</a:t>
          </a:r>
          <a:endParaRPr lang="en-US"/>
        </a:p>
      </dgm:t>
    </dgm:pt>
    <dgm:pt modelId="{C68B1E94-8108-423C-89B9-B18E9C0D5A79}" type="parTrans" cxnId="{0FFED961-9B22-4135-AF7B-F98BF3FEED7A}">
      <dgm:prSet/>
      <dgm:spPr/>
      <dgm:t>
        <a:bodyPr/>
        <a:lstStyle/>
        <a:p>
          <a:endParaRPr lang="en-US"/>
        </a:p>
      </dgm:t>
    </dgm:pt>
    <dgm:pt modelId="{017DA36D-23F0-4F54-8B31-15DC0D5B6E21}" type="sibTrans" cxnId="{0FFED961-9B22-4135-AF7B-F98BF3FEED7A}">
      <dgm:prSet/>
      <dgm:spPr/>
      <dgm:t>
        <a:bodyPr/>
        <a:lstStyle/>
        <a:p>
          <a:endParaRPr lang="en-US"/>
        </a:p>
      </dgm:t>
    </dgm:pt>
    <dgm:pt modelId="{023A852B-2903-4387-8B7F-F113FB2C3A65}">
      <dgm:prSet/>
      <dgm:spPr/>
      <dgm:t>
        <a:bodyPr/>
        <a:lstStyle/>
        <a:p>
          <a:pPr rtl="0"/>
          <a:r>
            <a:rPr lang="en-US" smtClean="0"/>
            <a:t>Bogus capital building?</a:t>
          </a:r>
          <a:endParaRPr lang="en-US"/>
        </a:p>
      </dgm:t>
    </dgm:pt>
    <dgm:pt modelId="{C65D38A1-A444-4F09-AE97-2D68C654F266}" type="parTrans" cxnId="{6AB01FAC-DA81-40F1-A64A-BAC1FFAD27A2}">
      <dgm:prSet/>
      <dgm:spPr/>
      <dgm:t>
        <a:bodyPr/>
        <a:lstStyle/>
        <a:p>
          <a:endParaRPr lang="en-US"/>
        </a:p>
      </dgm:t>
    </dgm:pt>
    <dgm:pt modelId="{AA5EFD57-79A2-4097-AAB3-70F94D934062}" type="sibTrans" cxnId="{6AB01FAC-DA81-40F1-A64A-BAC1FFAD27A2}">
      <dgm:prSet/>
      <dgm:spPr/>
      <dgm:t>
        <a:bodyPr/>
        <a:lstStyle/>
        <a:p>
          <a:endParaRPr lang="en-US"/>
        </a:p>
      </dgm:t>
    </dgm:pt>
    <dgm:pt modelId="{4C8D58C8-B5C5-4BCC-8005-D793FA4BFC1E}">
      <dgm:prSet/>
      <dgm:spPr/>
      <dgm:t>
        <a:bodyPr/>
        <a:lstStyle/>
        <a:p>
          <a:pPr rtl="0"/>
          <a:r>
            <a:rPr lang="en-US" smtClean="0"/>
            <a:t>Addition of wealth?</a:t>
          </a:r>
          <a:endParaRPr lang="en-US"/>
        </a:p>
      </dgm:t>
    </dgm:pt>
    <dgm:pt modelId="{DC13C8D4-A77E-478A-AC27-6E0F852BB969}" type="parTrans" cxnId="{2AB62C07-80F4-4C1C-8F33-2E85E9CCB72E}">
      <dgm:prSet/>
      <dgm:spPr/>
      <dgm:t>
        <a:bodyPr/>
        <a:lstStyle/>
        <a:p>
          <a:endParaRPr lang="en-US"/>
        </a:p>
      </dgm:t>
    </dgm:pt>
    <dgm:pt modelId="{0BB570A7-DC60-4B18-80A8-773989185106}" type="sibTrans" cxnId="{2AB62C07-80F4-4C1C-8F33-2E85E9CCB72E}">
      <dgm:prSet/>
      <dgm:spPr/>
      <dgm:t>
        <a:bodyPr/>
        <a:lstStyle/>
        <a:p>
          <a:endParaRPr lang="en-US"/>
        </a:p>
      </dgm:t>
    </dgm:pt>
    <dgm:pt modelId="{4089D38E-943D-440F-91EE-6B1C489B5A99}" type="pres">
      <dgm:prSet presAssocID="{4EA6D0FE-EF00-4804-A8FA-EFAC4D85315E}" presName="linear" presStyleCnt="0">
        <dgm:presLayoutVars>
          <dgm:animLvl val="lvl"/>
          <dgm:resizeHandles val="exact"/>
        </dgm:presLayoutVars>
      </dgm:prSet>
      <dgm:spPr/>
      <dgm:t>
        <a:bodyPr/>
        <a:lstStyle/>
        <a:p>
          <a:endParaRPr lang="en-US"/>
        </a:p>
      </dgm:t>
    </dgm:pt>
    <dgm:pt modelId="{F0A3E9F7-176D-488B-936E-375626A9387D}" type="pres">
      <dgm:prSet presAssocID="{03F4E12E-B79F-4884-88EB-DEA04C873028}" presName="parentText" presStyleLbl="node1" presStyleIdx="0" presStyleCnt="4">
        <dgm:presLayoutVars>
          <dgm:chMax val="0"/>
          <dgm:bulletEnabled val="1"/>
        </dgm:presLayoutVars>
      </dgm:prSet>
      <dgm:spPr/>
      <dgm:t>
        <a:bodyPr/>
        <a:lstStyle/>
        <a:p>
          <a:endParaRPr lang="en-US"/>
        </a:p>
      </dgm:t>
    </dgm:pt>
    <dgm:pt modelId="{3908DE93-1CFB-4892-82C9-372C4CFD3DA2}" type="pres">
      <dgm:prSet presAssocID="{03F4E12E-B79F-4884-88EB-DEA04C873028}" presName="childText" presStyleLbl="revTx" presStyleIdx="0" presStyleCnt="2">
        <dgm:presLayoutVars>
          <dgm:bulletEnabled val="1"/>
        </dgm:presLayoutVars>
      </dgm:prSet>
      <dgm:spPr/>
      <dgm:t>
        <a:bodyPr/>
        <a:lstStyle/>
        <a:p>
          <a:endParaRPr lang="en-US"/>
        </a:p>
      </dgm:t>
    </dgm:pt>
    <dgm:pt modelId="{6896687B-51C1-47E8-8568-24E511DF5F12}" type="pres">
      <dgm:prSet presAssocID="{431C3F80-99BA-4810-ACA6-9CFF98D0BBBB}" presName="parentText" presStyleLbl="node1" presStyleIdx="1" presStyleCnt="4">
        <dgm:presLayoutVars>
          <dgm:chMax val="0"/>
          <dgm:bulletEnabled val="1"/>
        </dgm:presLayoutVars>
      </dgm:prSet>
      <dgm:spPr/>
      <dgm:t>
        <a:bodyPr/>
        <a:lstStyle/>
        <a:p>
          <a:endParaRPr lang="en-US"/>
        </a:p>
      </dgm:t>
    </dgm:pt>
    <dgm:pt modelId="{7259C351-8867-4D3A-BFA5-461F49A11F25}" type="pres">
      <dgm:prSet presAssocID="{B8716D2C-C97B-42DA-BEE0-7AB9C2A074EC}" presName="spacer" presStyleCnt="0"/>
      <dgm:spPr/>
    </dgm:pt>
    <dgm:pt modelId="{7EF8D435-8F06-413E-B566-AFD4DA2C9F39}" type="pres">
      <dgm:prSet presAssocID="{7EA5C521-1F42-4EEC-B0A0-3A8E01650C1E}" presName="parentText" presStyleLbl="node1" presStyleIdx="2" presStyleCnt="4">
        <dgm:presLayoutVars>
          <dgm:chMax val="0"/>
          <dgm:bulletEnabled val="1"/>
        </dgm:presLayoutVars>
      </dgm:prSet>
      <dgm:spPr/>
      <dgm:t>
        <a:bodyPr/>
        <a:lstStyle/>
        <a:p>
          <a:endParaRPr lang="en-US"/>
        </a:p>
      </dgm:t>
    </dgm:pt>
    <dgm:pt modelId="{95F08F69-5CBD-4C67-B64B-B2CAED887CDA}" type="pres">
      <dgm:prSet presAssocID="{FE9A2643-4E65-4095-9544-0DC1F3F2147B}" presName="spacer" presStyleCnt="0"/>
      <dgm:spPr/>
    </dgm:pt>
    <dgm:pt modelId="{29D88E06-93B1-4DBA-8076-6C45A2125E82}" type="pres">
      <dgm:prSet presAssocID="{1529A982-F9E0-42D7-B9F0-2ED82DDD1928}" presName="parentText" presStyleLbl="node1" presStyleIdx="3" presStyleCnt="4">
        <dgm:presLayoutVars>
          <dgm:chMax val="0"/>
          <dgm:bulletEnabled val="1"/>
        </dgm:presLayoutVars>
      </dgm:prSet>
      <dgm:spPr/>
      <dgm:t>
        <a:bodyPr/>
        <a:lstStyle/>
        <a:p>
          <a:endParaRPr lang="en-US"/>
        </a:p>
      </dgm:t>
    </dgm:pt>
    <dgm:pt modelId="{1B706C8F-E959-4A85-9F9E-77EC05943D51}" type="pres">
      <dgm:prSet presAssocID="{1529A982-F9E0-42D7-B9F0-2ED82DDD1928}" presName="childText" presStyleLbl="revTx" presStyleIdx="1" presStyleCnt="2">
        <dgm:presLayoutVars>
          <dgm:bulletEnabled val="1"/>
        </dgm:presLayoutVars>
      </dgm:prSet>
      <dgm:spPr/>
      <dgm:t>
        <a:bodyPr/>
        <a:lstStyle/>
        <a:p>
          <a:endParaRPr lang="en-US"/>
        </a:p>
      </dgm:t>
    </dgm:pt>
  </dgm:ptLst>
  <dgm:cxnLst>
    <dgm:cxn modelId="{0FFED961-9B22-4135-AF7B-F98BF3FEED7A}" srcId="{1529A982-F9E0-42D7-B9F0-2ED82DDD1928}" destId="{CAD22853-D61E-4A84-8027-5509EEB30027}" srcOrd="0" destOrd="0" parTransId="{C68B1E94-8108-423C-89B9-B18E9C0D5A79}" sibTransId="{017DA36D-23F0-4F54-8B31-15DC0D5B6E21}"/>
    <dgm:cxn modelId="{708ED6C5-836C-4D27-B47C-3135093E61C6}" type="presOf" srcId="{4C8D58C8-B5C5-4BCC-8005-D793FA4BFC1E}" destId="{1B706C8F-E959-4A85-9F9E-77EC05943D51}" srcOrd="0" destOrd="2" presId="urn:microsoft.com/office/officeart/2005/8/layout/vList2"/>
    <dgm:cxn modelId="{062E82A8-3B4F-4AF3-A1F4-DB0182B4006D}" type="presOf" srcId="{CAD22853-D61E-4A84-8027-5509EEB30027}" destId="{1B706C8F-E959-4A85-9F9E-77EC05943D51}" srcOrd="0" destOrd="0" presId="urn:microsoft.com/office/officeart/2005/8/layout/vList2"/>
    <dgm:cxn modelId="{593EF15A-601C-42FD-AE2E-E347634E2F18}" type="presOf" srcId="{1529A982-F9E0-42D7-B9F0-2ED82DDD1928}" destId="{29D88E06-93B1-4DBA-8076-6C45A2125E82}" srcOrd="0" destOrd="0" presId="urn:microsoft.com/office/officeart/2005/8/layout/vList2"/>
    <dgm:cxn modelId="{57087C90-D7C3-43DE-9CD9-E71B1C2A7CC3}" type="presOf" srcId="{4EA6D0FE-EF00-4804-A8FA-EFAC4D85315E}" destId="{4089D38E-943D-440F-91EE-6B1C489B5A99}" srcOrd="0" destOrd="0" presId="urn:microsoft.com/office/officeart/2005/8/layout/vList2"/>
    <dgm:cxn modelId="{6AB01FAC-DA81-40F1-A64A-BAC1FFAD27A2}" srcId="{1529A982-F9E0-42D7-B9F0-2ED82DDD1928}" destId="{023A852B-2903-4387-8B7F-F113FB2C3A65}" srcOrd="1" destOrd="0" parTransId="{C65D38A1-A444-4F09-AE97-2D68C654F266}" sibTransId="{AA5EFD57-79A2-4097-AAB3-70F94D934062}"/>
    <dgm:cxn modelId="{9314D570-54F2-4E80-9468-370E506EC593}" srcId="{4EA6D0FE-EF00-4804-A8FA-EFAC4D85315E}" destId="{431C3F80-99BA-4810-ACA6-9CFF98D0BBBB}" srcOrd="1" destOrd="0" parTransId="{C896C16A-72D1-4150-8BC9-B18885728FF8}" sibTransId="{B8716D2C-C97B-42DA-BEE0-7AB9C2A074EC}"/>
    <dgm:cxn modelId="{2AB62C07-80F4-4C1C-8F33-2E85E9CCB72E}" srcId="{1529A982-F9E0-42D7-B9F0-2ED82DDD1928}" destId="{4C8D58C8-B5C5-4BCC-8005-D793FA4BFC1E}" srcOrd="2" destOrd="0" parTransId="{DC13C8D4-A77E-478A-AC27-6E0F852BB969}" sibTransId="{0BB570A7-DC60-4B18-80A8-773989185106}"/>
    <dgm:cxn modelId="{FAAFF277-E8D8-4A33-B6B0-1A5A0E743A52}" type="presOf" srcId="{7EA5C521-1F42-4EEC-B0A0-3A8E01650C1E}" destId="{7EF8D435-8F06-413E-B566-AFD4DA2C9F39}" srcOrd="0" destOrd="0" presId="urn:microsoft.com/office/officeart/2005/8/layout/vList2"/>
    <dgm:cxn modelId="{83294660-E4F6-437A-92DF-6DE28AC8FF70}" srcId="{4EA6D0FE-EF00-4804-A8FA-EFAC4D85315E}" destId="{1529A982-F9E0-42D7-B9F0-2ED82DDD1928}" srcOrd="3" destOrd="0" parTransId="{81E3FDB7-5675-4612-B852-A67ED5265A5A}" sibTransId="{6DAAAF2B-649C-4A27-8818-6F3107D90D10}"/>
    <dgm:cxn modelId="{BFD72C2D-6CC2-4855-9545-164D80179264}" srcId="{4EA6D0FE-EF00-4804-A8FA-EFAC4D85315E}" destId="{03F4E12E-B79F-4884-88EB-DEA04C873028}" srcOrd="0" destOrd="0" parTransId="{811B13F5-9D9E-4596-B212-AE4A8E93F0E7}" sibTransId="{0819A3C7-6C66-49D2-91EE-7032886DB977}"/>
    <dgm:cxn modelId="{085C7C62-4B6F-4723-9521-DA02F32F347A}" type="presOf" srcId="{03F4E12E-B79F-4884-88EB-DEA04C873028}" destId="{F0A3E9F7-176D-488B-936E-375626A9387D}" srcOrd="0" destOrd="0" presId="urn:microsoft.com/office/officeart/2005/8/layout/vList2"/>
    <dgm:cxn modelId="{1A55C951-EC34-4E88-BB8A-7CAAF8CCDCB6}" srcId="{4EA6D0FE-EF00-4804-A8FA-EFAC4D85315E}" destId="{7EA5C521-1F42-4EEC-B0A0-3A8E01650C1E}" srcOrd="2" destOrd="0" parTransId="{32EA2CA2-335A-4065-9865-35C2B895B2D1}" sibTransId="{FE9A2643-4E65-4095-9544-0DC1F3F2147B}"/>
    <dgm:cxn modelId="{79B60CCF-4F5C-4C85-A798-BF8B2153C623}" type="presOf" srcId="{431C3F80-99BA-4810-ACA6-9CFF98D0BBBB}" destId="{6896687B-51C1-47E8-8568-24E511DF5F12}" srcOrd="0" destOrd="0" presId="urn:microsoft.com/office/officeart/2005/8/layout/vList2"/>
    <dgm:cxn modelId="{0102B230-0068-47EB-8CED-799457258AEF}" type="presOf" srcId="{8A7DD8D2-54FC-490F-A45D-55B5360A4EAA}" destId="{3908DE93-1CFB-4892-82C9-372C4CFD3DA2}" srcOrd="0" destOrd="1" presId="urn:microsoft.com/office/officeart/2005/8/layout/vList2"/>
    <dgm:cxn modelId="{A08562F9-6A79-4B5D-99F3-F7F6C2B787F4}" type="presOf" srcId="{E1A06F96-D74D-4DB1-A41B-8E42139449E1}" destId="{3908DE93-1CFB-4892-82C9-372C4CFD3DA2}" srcOrd="0" destOrd="0" presId="urn:microsoft.com/office/officeart/2005/8/layout/vList2"/>
    <dgm:cxn modelId="{5A2B8247-069F-4701-B06C-EF94C52E62AE}" srcId="{03F4E12E-B79F-4884-88EB-DEA04C873028}" destId="{8A7DD8D2-54FC-490F-A45D-55B5360A4EAA}" srcOrd="1" destOrd="0" parTransId="{C50B5259-3177-4CC0-AF8D-A91329A49A74}" sibTransId="{657158E5-DA21-4EE4-863C-2D9F44DBDF49}"/>
    <dgm:cxn modelId="{821634EC-0BB4-4DC6-8C0F-21D97717C362}" srcId="{03F4E12E-B79F-4884-88EB-DEA04C873028}" destId="{E1A06F96-D74D-4DB1-A41B-8E42139449E1}" srcOrd="0" destOrd="0" parTransId="{3ABFA058-7814-485C-A503-7B91F815D180}" sibTransId="{587785F2-1D1C-485D-AFC2-931C2CC5C36B}"/>
    <dgm:cxn modelId="{1F11E018-1FDD-4D26-BC24-2BADC693E20B}" type="presOf" srcId="{023A852B-2903-4387-8B7F-F113FB2C3A65}" destId="{1B706C8F-E959-4A85-9F9E-77EC05943D51}" srcOrd="0" destOrd="1" presId="urn:microsoft.com/office/officeart/2005/8/layout/vList2"/>
    <dgm:cxn modelId="{D44562A7-D332-4F90-9015-9433E2EEE91C}" type="presParOf" srcId="{4089D38E-943D-440F-91EE-6B1C489B5A99}" destId="{F0A3E9F7-176D-488B-936E-375626A9387D}" srcOrd="0" destOrd="0" presId="urn:microsoft.com/office/officeart/2005/8/layout/vList2"/>
    <dgm:cxn modelId="{11D117D3-585C-4128-8533-CCEDFAFDB26A}" type="presParOf" srcId="{4089D38E-943D-440F-91EE-6B1C489B5A99}" destId="{3908DE93-1CFB-4892-82C9-372C4CFD3DA2}" srcOrd="1" destOrd="0" presId="urn:microsoft.com/office/officeart/2005/8/layout/vList2"/>
    <dgm:cxn modelId="{C0237CBF-E089-48AA-B0AF-F11BBA6153E8}" type="presParOf" srcId="{4089D38E-943D-440F-91EE-6B1C489B5A99}" destId="{6896687B-51C1-47E8-8568-24E511DF5F12}" srcOrd="2" destOrd="0" presId="urn:microsoft.com/office/officeart/2005/8/layout/vList2"/>
    <dgm:cxn modelId="{A3D92BE6-950B-4006-9DC6-089143C42E0C}" type="presParOf" srcId="{4089D38E-943D-440F-91EE-6B1C489B5A99}" destId="{7259C351-8867-4D3A-BFA5-461F49A11F25}" srcOrd="3" destOrd="0" presId="urn:microsoft.com/office/officeart/2005/8/layout/vList2"/>
    <dgm:cxn modelId="{D1065DE8-F290-4AC5-B976-94299AA927D7}" type="presParOf" srcId="{4089D38E-943D-440F-91EE-6B1C489B5A99}" destId="{7EF8D435-8F06-413E-B566-AFD4DA2C9F39}" srcOrd="4" destOrd="0" presId="urn:microsoft.com/office/officeart/2005/8/layout/vList2"/>
    <dgm:cxn modelId="{2D5716C9-46C3-4D64-BD92-254F14BA7D37}" type="presParOf" srcId="{4089D38E-943D-440F-91EE-6B1C489B5A99}" destId="{95F08F69-5CBD-4C67-B64B-B2CAED887CDA}" srcOrd="5" destOrd="0" presId="urn:microsoft.com/office/officeart/2005/8/layout/vList2"/>
    <dgm:cxn modelId="{C7FD8550-FE9F-442E-8406-EC58BC4F41CC}" type="presParOf" srcId="{4089D38E-943D-440F-91EE-6B1C489B5A99}" destId="{29D88E06-93B1-4DBA-8076-6C45A2125E82}" srcOrd="6" destOrd="0" presId="urn:microsoft.com/office/officeart/2005/8/layout/vList2"/>
    <dgm:cxn modelId="{4E02F706-1729-4835-9F17-E41E4F2D4CB4}" type="presParOf" srcId="{4089D38E-943D-440F-91EE-6B1C489B5A99}" destId="{1B706C8F-E959-4A85-9F9E-77EC05943D51}"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B8009A8-22A4-4939-89C3-2FCF6999919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BAEBDC8-4A4A-4B77-AAF1-9FAF626FD7E8}">
      <dgm:prSet/>
      <dgm:spPr/>
      <dgm:t>
        <a:bodyPr/>
        <a:lstStyle/>
        <a:p>
          <a:pPr rtl="0"/>
          <a:r>
            <a:rPr lang="en-US" smtClean="0"/>
            <a:t>Issuer</a:t>
          </a:r>
          <a:endParaRPr lang="en-US"/>
        </a:p>
      </dgm:t>
    </dgm:pt>
    <dgm:pt modelId="{B8DDE693-39E1-4DC9-9B18-93DD81FBB237}" type="parTrans" cxnId="{CEEE5FD7-1FF4-41AD-92A3-9AF56B2A75A5}">
      <dgm:prSet/>
      <dgm:spPr/>
      <dgm:t>
        <a:bodyPr/>
        <a:lstStyle/>
        <a:p>
          <a:endParaRPr lang="en-US"/>
        </a:p>
      </dgm:t>
    </dgm:pt>
    <dgm:pt modelId="{BA5A6DEE-6902-46C2-BE04-39FA87C32855}" type="sibTrans" cxnId="{CEEE5FD7-1FF4-41AD-92A3-9AF56B2A75A5}">
      <dgm:prSet/>
      <dgm:spPr/>
      <dgm:t>
        <a:bodyPr/>
        <a:lstStyle/>
        <a:p>
          <a:endParaRPr lang="en-US"/>
        </a:p>
      </dgm:t>
    </dgm:pt>
    <dgm:pt modelId="{943E2057-7673-490A-811F-6F63B11F3982}">
      <dgm:prSet/>
      <dgm:spPr/>
      <dgm:t>
        <a:bodyPr/>
        <a:lstStyle/>
        <a:p>
          <a:pPr rtl="0"/>
          <a:r>
            <a:rPr lang="en-US" smtClean="0"/>
            <a:t>Section 56(2)(viib)</a:t>
          </a:r>
          <a:endParaRPr lang="en-US"/>
        </a:p>
      </dgm:t>
    </dgm:pt>
    <dgm:pt modelId="{12713E56-4CB4-48A5-BA2D-6FCC7B6F37CA}" type="parTrans" cxnId="{0612B8EA-45A3-4AF2-BAC3-AF0ED95EF092}">
      <dgm:prSet/>
      <dgm:spPr/>
      <dgm:t>
        <a:bodyPr/>
        <a:lstStyle/>
        <a:p>
          <a:endParaRPr lang="en-US"/>
        </a:p>
      </dgm:t>
    </dgm:pt>
    <dgm:pt modelId="{903E8C28-3B8B-45DF-A149-0DAFE05D541E}" type="sibTrans" cxnId="{0612B8EA-45A3-4AF2-BAC3-AF0ED95EF092}">
      <dgm:prSet/>
      <dgm:spPr/>
      <dgm:t>
        <a:bodyPr/>
        <a:lstStyle/>
        <a:p>
          <a:endParaRPr lang="en-US"/>
        </a:p>
      </dgm:t>
    </dgm:pt>
    <dgm:pt modelId="{94699632-5E72-4969-955C-9C62D6F37F44}">
      <dgm:prSet/>
      <dgm:spPr/>
      <dgm:t>
        <a:bodyPr/>
        <a:lstStyle/>
        <a:p>
          <a:pPr rtl="0"/>
          <a:r>
            <a:rPr lang="en-US" smtClean="0"/>
            <a:t>Transferor/Seller</a:t>
          </a:r>
          <a:endParaRPr lang="en-US"/>
        </a:p>
      </dgm:t>
    </dgm:pt>
    <dgm:pt modelId="{D392A9A8-761E-4B99-BCCE-E2A9D6DF9901}" type="parTrans" cxnId="{3466B03C-2533-42A2-8E67-65F5F1DCE95C}">
      <dgm:prSet/>
      <dgm:spPr/>
      <dgm:t>
        <a:bodyPr/>
        <a:lstStyle/>
        <a:p>
          <a:endParaRPr lang="en-US"/>
        </a:p>
      </dgm:t>
    </dgm:pt>
    <dgm:pt modelId="{BC01214F-AC15-4B32-BC8D-E0D39C132303}" type="sibTrans" cxnId="{3466B03C-2533-42A2-8E67-65F5F1DCE95C}">
      <dgm:prSet/>
      <dgm:spPr/>
      <dgm:t>
        <a:bodyPr/>
        <a:lstStyle/>
        <a:p>
          <a:endParaRPr lang="en-US"/>
        </a:p>
      </dgm:t>
    </dgm:pt>
    <dgm:pt modelId="{C30CB2DE-0759-4F37-823A-49B86D7AADDC}">
      <dgm:prSet/>
      <dgm:spPr/>
      <dgm:t>
        <a:bodyPr/>
        <a:lstStyle/>
        <a:p>
          <a:pPr rtl="0"/>
          <a:r>
            <a:rPr lang="en-US" smtClean="0"/>
            <a:t>Section 50CA</a:t>
          </a:r>
          <a:endParaRPr lang="en-US"/>
        </a:p>
      </dgm:t>
    </dgm:pt>
    <dgm:pt modelId="{FAEF180A-0CBA-4EE1-A44F-0D46D32E11F5}" type="parTrans" cxnId="{9CEAF7F9-0469-4466-BCA6-FB6E652CDF57}">
      <dgm:prSet/>
      <dgm:spPr/>
      <dgm:t>
        <a:bodyPr/>
        <a:lstStyle/>
        <a:p>
          <a:endParaRPr lang="en-US"/>
        </a:p>
      </dgm:t>
    </dgm:pt>
    <dgm:pt modelId="{FA5C37F0-33D7-4F5C-87F0-0F8886BAC7C5}" type="sibTrans" cxnId="{9CEAF7F9-0469-4466-BCA6-FB6E652CDF57}">
      <dgm:prSet/>
      <dgm:spPr/>
      <dgm:t>
        <a:bodyPr/>
        <a:lstStyle/>
        <a:p>
          <a:endParaRPr lang="en-US"/>
        </a:p>
      </dgm:t>
    </dgm:pt>
    <dgm:pt modelId="{5D2080B1-7E50-4A19-8081-95CB969B2750}">
      <dgm:prSet/>
      <dgm:spPr/>
      <dgm:t>
        <a:bodyPr/>
        <a:lstStyle/>
        <a:p>
          <a:pPr rtl="0"/>
          <a:r>
            <a:rPr lang="en-US" smtClean="0"/>
            <a:t>Receipient</a:t>
          </a:r>
          <a:endParaRPr lang="en-US"/>
        </a:p>
      </dgm:t>
    </dgm:pt>
    <dgm:pt modelId="{C606A26B-1D77-4BE3-A674-9D03F6A0B130}" type="parTrans" cxnId="{1F88AB2B-B1D9-4E16-9B8A-6510FF5BA66F}">
      <dgm:prSet/>
      <dgm:spPr/>
      <dgm:t>
        <a:bodyPr/>
        <a:lstStyle/>
        <a:p>
          <a:endParaRPr lang="en-US"/>
        </a:p>
      </dgm:t>
    </dgm:pt>
    <dgm:pt modelId="{DBCF39BA-9C05-4BFA-B945-22CC6C6A29B6}" type="sibTrans" cxnId="{1F88AB2B-B1D9-4E16-9B8A-6510FF5BA66F}">
      <dgm:prSet/>
      <dgm:spPr/>
      <dgm:t>
        <a:bodyPr/>
        <a:lstStyle/>
        <a:p>
          <a:endParaRPr lang="en-US"/>
        </a:p>
      </dgm:t>
    </dgm:pt>
    <dgm:pt modelId="{99BE5825-46D2-4047-882D-5A0F0985DAD6}">
      <dgm:prSet/>
      <dgm:spPr/>
      <dgm:t>
        <a:bodyPr/>
        <a:lstStyle/>
        <a:p>
          <a:pPr rtl="0"/>
          <a:r>
            <a:rPr lang="en-US" dirty="0" smtClean="0"/>
            <a:t>No specific provision for recipient on issue</a:t>
          </a:r>
          <a:endParaRPr lang="en-US" dirty="0"/>
        </a:p>
      </dgm:t>
    </dgm:pt>
    <dgm:pt modelId="{142C214C-0E0F-458E-BB82-68A029B1FB29}" type="parTrans" cxnId="{1325C667-FAA3-4FB8-8423-595375C3A805}">
      <dgm:prSet/>
      <dgm:spPr/>
      <dgm:t>
        <a:bodyPr/>
        <a:lstStyle/>
        <a:p>
          <a:endParaRPr lang="en-US"/>
        </a:p>
      </dgm:t>
    </dgm:pt>
    <dgm:pt modelId="{EE998D5B-D78C-43F0-AAAA-FA0B493E1BD8}" type="sibTrans" cxnId="{1325C667-FAA3-4FB8-8423-595375C3A805}">
      <dgm:prSet/>
      <dgm:spPr/>
      <dgm:t>
        <a:bodyPr/>
        <a:lstStyle/>
        <a:p>
          <a:endParaRPr lang="en-US"/>
        </a:p>
      </dgm:t>
    </dgm:pt>
    <dgm:pt modelId="{A8671C1B-AE84-419F-AC99-98892A8760C2}">
      <dgm:prSet/>
      <dgm:spPr/>
      <dgm:t>
        <a:bodyPr/>
        <a:lstStyle/>
        <a:p>
          <a:pPr rtl="0"/>
          <a:r>
            <a:rPr lang="en-US" dirty="0" smtClean="0"/>
            <a:t>Section 56(2)(x) on buyer of shares</a:t>
          </a:r>
          <a:endParaRPr lang="en-US" dirty="0"/>
        </a:p>
      </dgm:t>
    </dgm:pt>
    <dgm:pt modelId="{1C3A81EF-EFDA-4E28-ACFC-4100D74CFDC0}" type="parTrans" cxnId="{660341DF-EB06-415D-BF11-8C6C6A510C5E}">
      <dgm:prSet/>
      <dgm:spPr/>
      <dgm:t>
        <a:bodyPr/>
        <a:lstStyle/>
        <a:p>
          <a:endParaRPr lang="en-US"/>
        </a:p>
      </dgm:t>
    </dgm:pt>
    <dgm:pt modelId="{5F4BC37C-0075-4217-899C-D4C82AF0DF9A}" type="sibTrans" cxnId="{660341DF-EB06-415D-BF11-8C6C6A510C5E}">
      <dgm:prSet/>
      <dgm:spPr/>
      <dgm:t>
        <a:bodyPr/>
        <a:lstStyle/>
        <a:p>
          <a:endParaRPr lang="en-US"/>
        </a:p>
      </dgm:t>
    </dgm:pt>
    <dgm:pt modelId="{C6D8C81A-77C0-4BA7-8360-BEC26CDA0003}" type="pres">
      <dgm:prSet presAssocID="{5B8009A8-22A4-4939-89C3-2FCF69999199}" presName="linear" presStyleCnt="0">
        <dgm:presLayoutVars>
          <dgm:animLvl val="lvl"/>
          <dgm:resizeHandles val="exact"/>
        </dgm:presLayoutVars>
      </dgm:prSet>
      <dgm:spPr/>
      <dgm:t>
        <a:bodyPr/>
        <a:lstStyle/>
        <a:p>
          <a:endParaRPr lang="en-US"/>
        </a:p>
      </dgm:t>
    </dgm:pt>
    <dgm:pt modelId="{283C6BE4-CD51-4500-953C-4D1B6DE2C3A8}" type="pres">
      <dgm:prSet presAssocID="{3BAEBDC8-4A4A-4B77-AAF1-9FAF626FD7E8}" presName="parentText" presStyleLbl="node1" presStyleIdx="0" presStyleCnt="3">
        <dgm:presLayoutVars>
          <dgm:chMax val="0"/>
          <dgm:bulletEnabled val="1"/>
        </dgm:presLayoutVars>
      </dgm:prSet>
      <dgm:spPr/>
      <dgm:t>
        <a:bodyPr/>
        <a:lstStyle/>
        <a:p>
          <a:endParaRPr lang="en-US"/>
        </a:p>
      </dgm:t>
    </dgm:pt>
    <dgm:pt modelId="{4343A0A2-59A4-4E19-B13B-40DF0307493C}" type="pres">
      <dgm:prSet presAssocID="{3BAEBDC8-4A4A-4B77-AAF1-9FAF626FD7E8}" presName="childText" presStyleLbl="revTx" presStyleIdx="0" presStyleCnt="3">
        <dgm:presLayoutVars>
          <dgm:bulletEnabled val="1"/>
        </dgm:presLayoutVars>
      </dgm:prSet>
      <dgm:spPr/>
      <dgm:t>
        <a:bodyPr/>
        <a:lstStyle/>
        <a:p>
          <a:endParaRPr lang="en-US"/>
        </a:p>
      </dgm:t>
    </dgm:pt>
    <dgm:pt modelId="{14796E45-5626-4924-8FCB-6330402B29A2}" type="pres">
      <dgm:prSet presAssocID="{94699632-5E72-4969-955C-9C62D6F37F44}" presName="parentText" presStyleLbl="node1" presStyleIdx="1" presStyleCnt="3">
        <dgm:presLayoutVars>
          <dgm:chMax val="0"/>
          <dgm:bulletEnabled val="1"/>
        </dgm:presLayoutVars>
      </dgm:prSet>
      <dgm:spPr/>
      <dgm:t>
        <a:bodyPr/>
        <a:lstStyle/>
        <a:p>
          <a:endParaRPr lang="en-US"/>
        </a:p>
      </dgm:t>
    </dgm:pt>
    <dgm:pt modelId="{B90EF80B-F130-4746-BF23-389CE4B31EA2}" type="pres">
      <dgm:prSet presAssocID="{94699632-5E72-4969-955C-9C62D6F37F44}" presName="childText" presStyleLbl="revTx" presStyleIdx="1" presStyleCnt="3">
        <dgm:presLayoutVars>
          <dgm:bulletEnabled val="1"/>
        </dgm:presLayoutVars>
      </dgm:prSet>
      <dgm:spPr/>
      <dgm:t>
        <a:bodyPr/>
        <a:lstStyle/>
        <a:p>
          <a:endParaRPr lang="en-US"/>
        </a:p>
      </dgm:t>
    </dgm:pt>
    <dgm:pt modelId="{726E74C6-8E07-44AB-96C8-55C69DE20449}" type="pres">
      <dgm:prSet presAssocID="{5D2080B1-7E50-4A19-8081-95CB969B2750}" presName="parentText" presStyleLbl="node1" presStyleIdx="2" presStyleCnt="3">
        <dgm:presLayoutVars>
          <dgm:chMax val="0"/>
          <dgm:bulletEnabled val="1"/>
        </dgm:presLayoutVars>
      </dgm:prSet>
      <dgm:spPr/>
      <dgm:t>
        <a:bodyPr/>
        <a:lstStyle/>
        <a:p>
          <a:endParaRPr lang="en-US"/>
        </a:p>
      </dgm:t>
    </dgm:pt>
    <dgm:pt modelId="{3C9D926E-2C4B-4520-A33F-C6D87ADDDDCF}" type="pres">
      <dgm:prSet presAssocID="{5D2080B1-7E50-4A19-8081-95CB969B2750}" presName="childText" presStyleLbl="revTx" presStyleIdx="2" presStyleCnt="3">
        <dgm:presLayoutVars>
          <dgm:bulletEnabled val="1"/>
        </dgm:presLayoutVars>
      </dgm:prSet>
      <dgm:spPr/>
      <dgm:t>
        <a:bodyPr/>
        <a:lstStyle/>
        <a:p>
          <a:endParaRPr lang="en-US"/>
        </a:p>
      </dgm:t>
    </dgm:pt>
  </dgm:ptLst>
  <dgm:cxnLst>
    <dgm:cxn modelId="{1313E717-1044-4C49-A215-1EAF01D73FA6}" type="presOf" srcId="{5D2080B1-7E50-4A19-8081-95CB969B2750}" destId="{726E74C6-8E07-44AB-96C8-55C69DE20449}" srcOrd="0" destOrd="0" presId="urn:microsoft.com/office/officeart/2005/8/layout/vList2"/>
    <dgm:cxn modelId="{E297D757-3237-4407-A0F0-C0CC3C6006D4}" type="presOf" srcId="{99BE5825-46D2-4047-882D-5A0F0985DAD6}" destId="{3C9D926E-2C4B-4520-A33F-C6D87ADDDDCF}" srcOrd="0" destOrd="1" presId="urn:microsoft.com/office/officeart/2005/8/layout/vList2"/>
    <dgm:cxn modelId="{3466B03C-2533-42A2-8E67-65F5F1DCE95C}" srcId="{5B8009A8-22A4-4939-89C3-2FCF69999199}" destId="{94699632-5E72-4969-955C-9C62D6F37F44}" srcOrd="1" destOrd="0" parTransId="{D392A9A8-761E-4B99-BCCE-E2A9D6DF9901}" sibTransId="{BC01214F-AC15-4B32-BC8D-E0D39C132303}"/>
    <dgm:cxn modelId="{9CEAF7F9-0469-4466-BCA6-FB6E652CDF57}" srcId="{94699632-5E72-4969-955C-9C62D6F37F44}" destId="{C30CB2DE-0759-4F37-823A-49B86D7AADDC}" srcOrd="0" destOrd="0" parTransId="{FAEF180A-0CBA-4EE1-A44F-0D46D32E11F5}" sibTransId="{FA5C37F0-33D7-4F5C-87F0-0F8886BAC7C5}"/>
    <dgm:cxn modelId="{1325C667-FAA3-4FB8-8423-595375C3A805}" srcId="{5D2080B1-7E50-4A19-8081-95CB969B2750}" destId="{99BE5825-46D2-4047-882D-5A0F0985DAD6}" srcOrd="1" destOrd="0" parTransId="{142C214C-0E0F-458E-BB82-68A029B1FB29}" sibTransId="{EE998D5B-D78C-43F0-AAAA-FA0B493E1BD8}"/>
    <dgm:cxn modelId="{29C72326-9349-4B1D-96E7-8CD52F67E962}" type="presOf" srcId="{3BAEBDC8-4A4A-4B77-AAF1-9FAF626FD7E8}" destId="{283C6BE4-CD51-4500-953C-4D1B6DE2C3A8}" srcOrd="0" destOrd="0" presId="urn:microsoft.com/office/officeart/2005/8/layout/vList2"/>
    <dgm:cxn modelId="{788C6761-42E5-4D66-B3B3-888CB3FD1F2D}" type="presOf" srcId="{94699632-5E72-4969-955C-9C62D6F37F44}" destId="{14796E45-5626-4924-8FCB-6330402B29A2}" srcOrd="0" destOrd="0" presId="urn:microsoft.com/office/officeart/2005/8/layout/vList2"/>
    <dgm:cxn modelId="{8C0F8807-921C-45BD-811F-EB6523FA3657}" type="presOf" srcId="{5B8009A8-22A4-4939-89C3-2FCF69999199}" destId="{C6D8C81A-77C0-4BA7-8360-BEC26CDA0003}" srcOrd="0" destOrd="0" presId="urn:microsoft.com/office/officeart/2005/8/layout/vList2"/>
    <dgm:cxn modelId="{ACE7E3EA-C666-4561-B809-087EE7B48754}" type="presOf" srcId="{A8671C1B-AE84-419F-AC99-98892A8760C2}" destId="{3C9D926E-2C4B-4520-A33F-C6D87ADDDDCF}" srcOrd="0" destOrd="0" presId="urn:microsoft.com/office/officeart/2005/8/layout/vList2"/>
    <dgm:cxn modelId="{CEEE5FD7-1FF4-41AD-92A3-9AF56B2A75A5}" srcId="{5B8009A8-22A4-4939-89C3-2FCF69999199}" destId="{3BAEBDC8-4A4A-4B77-AAF1-9FAF626FD7E8}" srcOrd="0" destOrd="0" parTransId="{B8DDE693-39E1-4DC9-9B18-93DD81FBB237}" sibTransId="{BA5A6DEE-6902-46C2-BE04-39FA87C32855}"/>
    <dgm:cxn modelId="{0612B8EA-45A3-4AF2-BAC3-AF0ED95EF092}" srcId="{3BAEBDC8-4A4A-4B77-AAF1-9FAF626FD7E8}" destId="{943E2057-7673-490A-811F-6F63B11F3982}" srcOrd="0" destOrd="0" parTransId="{12713E56-4CB4-48A5-BA2D-6FCC7B6F37CA}" sibTransId="{903E8C28-3B8B-45DF-A149-0DAFE05D541E}"/>
    <dgm:cxn modelId="{660341DF-EB06-415D-BF11-8C6C6A510C5E}" srcId="{5D2080B1-7E50-4A19-8081-95CB969B2750}" destId="{A8671C1B-AE84-419F-AC99-98892A8760C2}" srcOrd="0" destOrd="0" parTransId="{1C3A81EF-EFDA-4E28-ACFC-4100D74CFDC0}" sibTransId="{5F4BC37C-0075-4217-899C-D4C82AF0DF9A}"/>
    <dgm:cxn modelId="{B6EED9E5-A8EB-43F5-8B49-BA4EA03B6AC4}" type="presOf" srcId="{943E2057-7673-490A-811F-6F63B11F3982}" destId="{4343A0A2-59A4-4E19-B13B-40DF0307493C}" srcOrd="0" destOrd="0" presId="urn:microsoft.com/office/officeart/2005/8/layout/vList2"/>
    <dgm:cxn modelId="{C72393B9-1A47-4922-BB36-827CA7761514}" type="presOf" srcId="{C30CB2DE-0759-4F37-823A-49B86D7AADDC}" destId="{B90EF80B-F130-4746-BF23-389CE4B31EA2}" srcOrd="0" destOrd="0" presId="urn:microsoft.com/office/officeart/2005/8/layout/vList2"/>
    <dgm:cxn modelId="{1F88AB2B-B1D9-4E16-9B8A-6510FF5BA66F}" srcId="{5B8009A8-22A4-4939-89C3-2FCF69999199}" destId="{5D2080B1-7E50-4A19-8081-95CB969B2750}" srcOrd="2" destOrd="0" parTransId="{C606A26B-1D77-4BE3-A674-9D03F6A0B130}" sibTransId="{DBCF39BA-9C05-4BFA-B945-22CC6C6A29B6}"/>
    <dgm:cxn modelId="{BCB9140E-5440-4D42-AE54-3D49A49E6F42}" type="presParOf" srcId="{C6D8C81A-77C0-4BA7-8360-BEC26CDA0003}" destId="{283C6BE4-CD51-4500-953C-4D1B6DE2C3A8}" srcOrd="0" destOrd="0" presId="urn:microsoft.com/office/officeart/2005/8/layout/vList2"/>
    <dgm:cxn modelId="{F07603C0-FF64-4A77-A6CB-6EDF99505176}" type="presParOf" srcId="{C6D8C81A-77C0-4BA7-8360-BEC26CDA0003}" destId="{4343A0A2-59A4-4E19-B13B-40DF0307493C}" srcOrd="1" destOrd="0" presId="urn:microsoft.com/office/officeart/2005/8/layout/vList2"/>
    <dgm:cxn modelId="{F4B5919E-7A2F-458C-90C3-F618FD1A6229}" type="presParOf" srcId="{C6D8C81A-77C0-4BA7-8360-BEC26CDA0003}" destId="{14796E45-5626-4924-8FCB-6330402B29A2}" srcOrd="2" destOrd="0" presId="urn:microsoft.com/office/officeart/2005/8/layout/vList2"/>
    <dgm:cxn modelId="{39FD2D7F-E3FB-441E-AFE7-FB50D30D033A}" type="presParOf" srcId="{C6D8C81A-77C0-4BA7-8360-BEC26CDA0003}" destId="{B90EF80B-F130-4746-BF23-389CE4B31EA2}" srcOrd="3" destOrd="0" presId="urn:microsoft.com/office/officeart/2005/8/layout/vList2"/>
    <dgm:cxn modelId="{3BDF12D4-DAAE-4BE1-BDB3-FD1DABD84F58}" type="presParOf" srcId="{C6D8C81A-77C0-4BA7-8360-BEC26CDA0003}" destId="{726E74C6-8E07-44AB-96C8-55C69DE20449}" srcOrd="4" destOrd="0" presId="urn:microsoft.com/office/officeart/2005/8/layout/vList2"/>
    <dgm:cxn modelId="{5AD8D9C4-B443-4DA9-9AEE-0FD4B6E3ECC1}" type="presParOf" srcId="{C6D8C81A-77C0-4BA7-8360-BEC26CDA0003}" destId="{3C9D926E-2C4B-4520-A33F-C6D87ADDDDC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DFF540F-4401-463E-B946-6B095D31AD2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4BBC245-7F39-4D33-B6BE-D6176877BBFC}">
      <dgm:prSet/>
      <dgm:spPr/>
      <dgm:t>
        <a:bodyPr/>
        <a:lstStyle/>
        <a:p>
          <a:pPr rtl="0"/>
          <a:r>
            <a:rPr lang="en-US" smtClean="0"/>
            <a:t>Receipt against Issue</a:t>
          </a:r>
          <a:endParaRPr lang="en-US"/>
        </a:p>
      </dgm:t>
    </dgm:pt>
    <dgm:pt modelId="{3B24996E-1504-47E8-A164-B712557A2CD8}" type="parTrans" cxnId="{1002B4AD-BB32-43DB-8671-3FB394402029}">
      <dgm:prSet/>
      <dgm:spPr/>
      <dgm:t>
        <a:bodyPr/>
        <a:lstStyle/>
        <a:p>
          <a:endParaRPr lang="en-US"/>
        </a:p>
      </dgm:t>
    </dgm:pt>
    <dgm:pt modelId="{421F04F0-3EAB-4FA7-BFE6-B40AAF94A49F}" type="sibTrans" cxnId="{1002B4AD-BB32-43DB-8671-3FB394402029}">
      <dgm:prSet/>
      <dgm:spPr/>
      <dgm:t>
        <a:bodyPr/>
        <a:lstStyle/>
        <a:p>
          <a:endParaRPr lang="en-US"/>
        </a:p>
      </dgm:t>
    </dgm:pt>
    <dgm:pt modelId="{35184A6A-2DA7-4E76-B069-231E6AA36B15}">
      <dgm:prSet/>
      <dgm:spPr/>
      <dgm:t>
        <a:bodyPr/>
        <a:lstStyle/>
        <a:p>
          <a:pPr rtl="0"/>
          <a:r>
            <a:rPr lang="en-US" smtClean="0"/>
            <a:t>Right issue</a:t>
          </a:r>
          <a:endParaRPr lang="en-US"/>
        </a:p>
      </dgm:t>
    </dgm:pt>
    <dgm:pt modelId="{8A9B4947-1EFB-45E6-860E-864397FC8012}" type="parTrans" cxnId="{204F9B45-F855-4107-B616-04D691003358}">
      <dgm:prSet/>
      <dgm:spPr/>
      <dgm:t>
        <a:bodyPr/>
        <a:lstStyle/>
        <a:p>
          <a:endParaRPr lang="en-US"/>
        </a:p>
      </dgm:t>
    </dgm:pt>
    <dgm:pt modelId="{87F35FA6-7458-4803-9447-5556D00A636D}" type="sibTrans" cxnId="{204F9B45-F855-4107-B616-04D691003358}">
      <dgm:prSet/>
      <dgm:spPr/>
      <dgm:t>
        <a:bodyPr/>
        <a:lstStyle/>
        <a:p>
          <a:endParaRPr lang="en-US"/>
        </a:p>
      </dgm:t>
    </dgm:pt>
    <dgm:pt modelId="{61BC6A8A-2868-48CC-982B-0A010D9F7A18}">
      <dgm:prSet/>
      <dgm:spPr/>
      <dgm:t>
        <a:bodyPr/>
        <a:lstStyle/>
        <a:p>
          <a:pPr rtl="0"/>
          <a:r>
            <a:rPr lang="en-US" smtClean="0"/>
            <a:t>Bonus issue</a:t>
          </a:r>
          <a:endParaRPr lang="en-US"/>
        </a:p>
      </dgm:t>
    </dgm:pt>
    <dgm:pt modelId="{1E3B32A3-3435-47AE-B807-DD7FF9878132}" type="parTrans" cxnId="{07C410A9-3814-4951-9DB6-DCC5C1CBEBE4}">
      <dgm:prSet/>
      <dgm:spPr/>
      <dgm:t>
        <a:bodyPr/>
        <a:lstStyle/>
        <a:p>
          <a:endParaRPr lang="en-US"/>
        </a:p>
      </dgm:t>
    </dgm:pt>
    <dgm:pt modelId="{4E0F5909-52B0-4A08-A654-8551B366AC0E}" type="sibTrans" cxnId="{07C410A9-3814-4951-9DB6-DCC5C1CBEBE4}">
      <dgm:prSet/>
      <dgm:spPr/>
      <dgm:t>
        <a:bodyPr/>
        <a:lstStyle/>
        <a:p>
          <a:endParaRPr lang="en-US"/>
        </a:p>
      </dgm:t>
    </dgm:pt>
    <dgm:pt modelId="{CF711D99-8879-45E6-9AA9-1B42EDABD17C}">
      <dgm:prSet/>
      <dgm:spPr/>
      <dgm:t>
        <a:bodyPr/>
        <a:lstStyle/>
        <a:p>
          <a:pPr rtl="0"/>
          <a:r>
            <a:rPr lang="en-US" smtClean="0"/>
            <a:t>Receipt against Transfer</a:t>
          </a:r>
          <a:endParaRPr lang="en-US"/>
        </a:p>
      </dgm:t>
    </dgm:pt>
    <dgm:pt modelId="{E3A42AB7-FBAD-497C-B8B8-71CF8A987B59}" type="parTrans" cxnId="{7EC087EF-8741-4361-9DAB-12DDA415D695}">
      <dgm:prSet/>
      <dgm:spPr/>
      <dgm:t>
        <a:bodyPr/>
        <a:lstStyle/>
        <a:p>
          <a:endParaRPr lang="en-US"/>
        </a:p>
      </dgm:t>
    </dgm:pt>
    <dgm:pt modelId="{1327D303-D8BE-4E70-A2B9-08BBF1F8F6EC}" type="sibTrans" cxnId="{7EC087EF-8741-4361-9DAB-12DDA415D695}">
      <dgm:prSet/>
      <dgm:spPr/>
      <dgm:t>
        <a:bodyPr/>
        <a:lstStyle/>
        <a:p>
          <a:endParaRPr lang="en-US"/>
        </a:p>
      </dgm:t>
    </dgm:pt>
    <dgm:pt modelId="{76ECDDE4-5C0F-4BE8-98C5-2470D7717922}" type="pres">
      <dgm:prSet presAssocID="{2DFF540F-4401-463E-B946-6B095D31AD2B}" presName="linear" presStyleCnt="0">
        <dgm:presLayoutVars>
          <dgm:animLvl val="lvl"/>
          <dgm:resizeHandles val="exact"/>
        </dgm:presLayoutVars>
      </dgm:prSet>
      <dgm:spPr/>
      <dgm:t>
        <a:bodyPr/>
        <a:lstStyle/>
        <a:p>
          <a:endParaRPr lang="en-US"/>
        </a:p>
      </dgm:t>
    </dgm:pt>
    <dgm:pt modelId="{16FA8445-90F1-4380-9243-235A23D817B2}" type="pres">
      <dgm:prSet presAssocID="{F4BBC245-7F39-4D33-B6BE-D6176877BBFC}" presName="parentText" presStyleLbl="node1" presStyleIdx="0" presStyleCnt="2">
        <dgm:presLayoutVars>
          <dgm:chMax val="0"/>
          <dgm:bulletEnabled val="1"/>
        </dgm:presLayoutVars>
      </dgm:prSet>
      <dgm:spPr/>
      <dgm:t>
        <a:bodyPr/>
        <a:lstStyle/>
        <a:p>
          <a:endParaRPr lang="en-US"/>
        </a:p>
      </dgm:t>
    </dgm:pt>
    <dgm:pt modelId="{F2BC0E06-B7DE-4CE8-802A-C871F9F02F06}" type="pres">
      <dgm:prSet presAssocID="{F4BBC245-7F39-4D33-B6BE-D6176877BBFC}" presName="childText" presStyleLbl="revTx" presStyleIdx="0" presStyleCnt="1">
        <dgm:presLayoutVars>
          <dgm:bulletEnabled val="1"/>
        </dgm:presLayoutVars>
      </dgm:prSet>
      <dgm:spPr/>
      <dgm:t>
        <a:bodyPr/>
        <a:lstStyle/>
        <a:p>
          <a:endParaRPr lang="en-US"/>
        </a:p>
      </dgm:t>
    </dgm:pt>
    <dgm:pt modelId="{8403846D-F60B-4536-B8F3-A20E48CE24C0}" type="pres">
      <dgm:prSet presAssocID="{CF711D99-8879-45E6-9AA9-1B42EDABD17C}" presName="parentText" presStyleLbl="node1" presStyleIdx="1" presStyleCnt="2">
        <dgm:presLayoutVars>
          <dgm:chMax val="0"/>
          <dgm:bulletEnabled val="1"/>
        </dgm:presLayoutVars>
      </dgm:prSet>
      <dgm:spPr/>
      <dgm:t>
        <a:bodyPr/>
        <a:lstStyle/>
        <a:p>
          <a:endParaRPr lang="en-US"/>
        </a:p>
      </dgm:t>
    </dgm:pt>
  </dgm:ptLst>
  <dgm:cxnLst>
    <dgm:cxn modelId="{18FE3808-4819-48EF-BBE2-FA14D6E8F4BD}" type="presOf" srcId="{35184A6A-2DA7-4E76-B069-231E6AA36B15}" destId="{F2BC0E06-B7DE-4CE8-802A-C871F9F02F06}" srcOrd="0" destOrd="0" presId="urn:microsoft.com/office/officeart/2005/8/layout/vList2"/>
    <dgm:cxn modelId="{7EC087EF-8741-4361-9DAB-12DDA415D695}" srcId="{2DFF540F-4401-463E-B946-6B095D31AD2B}" destId="{CF711D99-8879-45E6-9AA9-1B42EDABD17C}" srcOrd="1" destOrd="0" parTransId="{E3A42AB7-FBAD-497C-B8B8-71CF8A987B59}" sibTransId="{1327D303-D8BE-4E70-A2B9-08BBF1F8F6EC}"/>
    <dgm:cxn modelId="{7FE056BF-2947-494A-B7B8-9C78A2D933FB}" type="presOf" srcId="{2DFF540F-4401-463E-B946-6B095D31AD2B}" destId="{76ECDDE4-5C0F-4BE8-98C5-2470D7717922}" srcOrd="0" destOrd="0" presId="urn:microsoft.com/office/officeart/2005/8/layout/vList2"/>
    <dgm:cxn modelId="{B4A5D89B-EBC2-4C52-B5CB-DE94CC419F13}" type="presOf" srcId="{F4BBC245-7F39-4D33-B6BE-D6176877BBFC}" destId="{16FA8445-90F1-4380-9243-235A23D817B2}" srcOrd="0" destOrd="0" presId="urn:microsoft.com/office/officeart/2005/8/layout/vList2"/>
    <dgm:cxn modelId="{380713D4-1C33-40F2-877B-07693DE9CA9A}" type="presOf" srcId="{CF711D99-8879-45E6-9AA9-1B42EDABD17C}" destId="{8403846D-F60B-4536-B8F3-A20E48CE24C0}" srcOrd="0" destOrd="0" presId="urn:microsoft.com/office/officeart/2005/8/layout/vList2"/>
    <dgm:cxn modelId="{1002B4AD-BB32-43DB-8671-3FB394402029}" srcId="{2DFF540F-4401-463E-B946-6B095D31AD2B}" destId="{F4BBC245-7F39-4D33-B6BE-D6176877BBFC}" srcOrd="0" destOrd="0" parTransId="{3B24996E-1504-47E8-A164-B712557A2CD8}" sibTransId="{421F04F0-3EAB-4FA7-BFE6-B40AAF94A49F}"/>
    <dgm:cxn modelId="{506A479E-E931-4D26-B4FF-4C59F0BDB25C}" type="presOf" srcId="{61BC6A8A-2868-48CC-982B-0A010D9F7A18}" destId="{F2BC0E06-B7DE-4CE8-802A-C871F9F02F06}" srcOrd="0" destOrd="1" presId="urn:microsoft.com/office/officeart/2005/8/layout/vList2"/>
    <dgm:cxn modelId="{204F9B45-F855-4107-B616-04D691003358}" srcId="{F4BBC245-7F39-4D33-B6BE-D6176877BBFC}" destId="{35184A6A-2DA7-4E76-B069-231E6AA36B15}" srcOrd="0" destOrd="0" parTransId="{8A9B4947-1EFB-45E6-860E-864397FC8012}" sibTransId="{87F35FA6-7458-4803-9447-5556D00A636D}"/>
    <dgm:cxn modelId="{07C410A9-3814-4951-9DB6-DCC5C1CBEBE4}" srcId="{F4BBC245-7F39-4D33-B6BE-D6176877BBFC}" destId="{61BC6A8A-2868-48CC-982B-0A010D9F7A18}" srcOrd="1" destOrd="0" parTransId="{1E3B32A3-3435-47AE-B807-DD7FF9878132}" sibTransId="{4E0F5909-52B0-4A08-A654-8551B366AC0E}"/>
    <dgm:cxn modelId="{D8ED32B4-00ED-403F-8A60-695539BCE987}" type="presParOf" srcId="{76ECDDE4-5C0F-4BE8-98C5-2470D7717922}" destId="{16FA8445-90F1-4380-9243-235A23D817B2}" srcOrd="0" destOrd="0" presId="urn:microsoft.com/office/officeart/2005/8/layout/vList2"/>
    <dgm:cxn modelId="{8E1F4F11-64C7-48D6-AC0F-6593C15DC4D3}" type="presParOf" srcId="{76ECDDE4-5C0F-4BE8-98C5-2470D7717922}" destId="{F2BC0E06-B7DE-4CE8-802A-C871F9F02F06}" srcOrd="1" destOrd="0" presId="urn:microsoft.com/office/officeart/2005/8/layout/vList2"/>
    <dgm:cxn modelId="{F961A317-6FD0-4694-91A2-954EB058E716}" type="presParOf" srcId="{76ECDDE4-5C0F-4BE8-98C5-2470D7717922}" destId="{8403846D-F60B-4536-B8F3-A20E48CE24C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D54DF5F-97DA-48CE-A5D7-4E5BB3669964}"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DC51E09-9D9C-4309-969B-884B18BC4B11}">
      <dgm:prSet custT="1"/>
      <dgm:spPr/>
      <dgm:t>
        <a:bodyPr/>
        <a:lstStyle/>
        <a:p>
          <a:pPr rtl="0"/>
          <a:r>
            <a:rPr lang="en-US" sz="2000" smtClean="0"/>
            <a:t>Khoday Distilleries vs. CIT 307 ITR 312</a:t>
          </a:r>
          <a:endParaRPr lang="en-US" sz="2000"/>
        </a:p>
      </dgm:t>
    </dgm:pt>
    <dgm:pt modelId="{AC8AADAD-A8C1-49AD-8150-D5492D11B316}" type="parTrans" cxnId="{1452C026-CC73-455F-88E1-4067AEB07F48}">
      <dgm:prSet/>
      <dgm:spPr/>
      <dgm:t>
        <a:bodyPr/>
        <a:lstStyle/>
        <a:p>
          <a:endParaRPr lang="en-US"/>
        </a:p>
      </dgm:t>
    </dgm:pt>
    <dgm:pt modelId="{167C4708-5B32-4278-952A-AAC9AC5CE6D2}" type="sibTrans" cxnId="{1452C026-CC73-455F-88E1-4067AEB07F48}">
      <dgm:prSet/>
      <dgm:spPr/>
      <dgm:t>
        <a:bodyPr/>
        <a:lstStyle/>
        <a:p>
          <a:endParaRPr lang="en-US"/>
        </a:p>
      </dgm:t>
    </dgm:pt>
    <dgm:pt modelId="{A736EBA6-F406-4978-8601-5B259D9FF68F}">
      <dgm:prSet custT="1"/>
      <dgm:spPr/>
      <dgm:t>
        <a:bodyPr/>
        <a:lstStyle/>
        <a:p>
          <a:pPr rtl="0"/>
          <a:r>
            <a:rPr lang="en-US" sz="1600" smtClean="0"/>
            <a:t>‘Allotment of shares’ does not involve ‘transfer’</a:t>
          </a:r>
          <a:endParaRPr lang="en-US" sz="1600"/>
        </a:p>
      </dgm:t>
    </dgm:pt>
    <dgm:pt modelId="{7BC85C81-BD6E-4AC2-A9E2-37B739B148F6}" type="parTrans" cxnId="{7EEB2657-90E5-41BB-9CE9-67959C47BBE3}">
      <dgm:prSet/>
      <dgm:spPr/>
      <dgm:t>
        <a:bodyPr/>
        <a:lstStyle/>
        <a:p>
          <a:endParaRPr lang="en-US"/>
        </a:p>
      </dgm:t>
    </dgm:pt>
    <dgm:pt modelId="{BFCAF4E0-C79C-4352-9D90-CA0B3F4B4853}" type="sibTrans" cxnId="{7EEB2657-90E5-41BB-9CE9-67959C47BBE3}">
      <dgm:prSet/>
      <dgm:spPr/>
      <dgm:t>
        <a:bodyPr/>
        <a:lstStyle/>
        <a:p>
          <a:endParaRPr lang="en-US"/>
        </a:p>
      </dgm:t>
    </dgm:pt>
    <dgm:pt modelId="{351D4F37-0B6B-47FB-94F1-9E6AB9F0C663}">
      <dgm:prSet custT="1"/>
      <dgm:spPr/>
      <dgm:t>
        <a:bodyPr/>
        <a:lstStyle/>
        <a:p>
          <a:pPr rtl="0"/>
          <a:r>
            <a:rPr lang="en-US" sz="2000" smtClean="0"/>
            <a:t>Circular No.10/2018 dtd 31.12.18</a:t>
          </a:r>
          <a:endParaRPr lang="en-US" sz="2000"/>
        </a:p>
      </dgm:t>
    </dgm:pt>
    <dgm:pt modelId="{7F12383D-7D71-4579-A5E2-EA2FAD0D62A7}" type="parTrans" cxnId="{08E9BC57-5EA6-44F4-B234-CA437BEAD4EC}">
      <dgm:prSet/>
      <dgm:spPr/>
      <dgm:t>
        <a:bodyPr/>
        <a:lstStyle/>
        <a:p>
          <a:endParaRPr lang="en-US"/>
        </a:p>
      </dgm:t>
    </dgm:pt>
    <dgm:pt modelId="{FEC469B0-8033-4B3D-9AAE-5BF870118853}" type="sibTrans" cxnId="{08E9BC57-5EA6-44F4-B234-CA437BEAD4EC}">
      <dgm:prSet/>
      <dgm:spPr/>
      <dgm:t>
        <a:bodyPr/>
        <a:lstStyle/>
        <a:p>
          <a:endParaRPr lang="en-US"/>
        </a:p>
      </dgm:t>
    </dgm:pt>
    <dgm:pt modelId="{A48BFCC7-7111-4E2A-BCBB-F8507F9A6E04}">
      <dgm:prSet custT="1"/>
      <dgm:spPr/>
      <dgm:t>
        <a:bodyPr/>
        <a:lstStyle/>
        <a:p>
          <a:pPr rtl="0"/>
          <a:r>
            <a:rPr lang="en-US" sz="2000" dirty="0" smtClean="0"/>
            <a:t>Genuine right issue vs. bogus capital building to be seen</a:t>
          </a:r>
          <a:endParaRPr lang="en-US" sz="2000" dirty="0"/>
        </a:p>
      </dgm:t>
    </dgm:pt>
    <dgm:pt modelId="{9DE6AE67-E05E-4A64-9945-041D1CD1DE98}" type="parTrans" cxnId="{9BE64CD8-FDC8-4249-B942-F49965912A1F}">
      <dgm:prSet/>
      <dgm:spPr/>
      <dgm:t>
        <a:bodyPr/>
        <a:lstStyle/>
        <a:p>
          <a:endParaRPr lang="en-US"/>
        </a:p>
      </dgm:t>
    </dgm:pt>
    <dgm:pt modelId="{02D9C4E0-F98F-4DA2-9361-1473BEA6EC8C}" type="sibTrans" cxnId="{9BE64CD8-FDC8-4249-B942-F49965912A1F}">
      <dgm:prSet/>
      <dgm:spPr/>
      <dgm:t>
        <a:bodyPr/>
        <a:lstStyle/>
        <a:p>
          <a:endParaRPr lang="en-US"/>
        </a:p>
      </dgm:t>
    </dgm:pt>
    <dgm:pt modelId="{877145C7-3950-494A-9CD9-9978ADEFA3FB}">
      <dgm:prSet custT="1"/>
      <dgm:spPr/>
      <dgm:t>
        <a:bodyPr/>
        <a:lstStyle/>
        <a:p>
          <a:pPr rtl="0"/>
          <a:r>
            <a:rPr lang="en-US" sz="2000" dirty="0" smtClean="0"/>
            <a:t>Mere disproportionate right issue should not trigger provision of Section 56(2)(x)</a:t>
          </a:r>
          <a:endParaRPr lang="en-US" sz="2000" dirty="0"/>
        </a:p>
      </dgm:t>
    </dgm:pt>
    <dgm:pt modelId="{8711FF22-42CD-4010-81CD-EBE91F0D120B}" type="parTrans" cxnId="{AAFF0042-E7DE-446A-A510-FA23DF054453}">
      <dgm:prSet/>
      <dgm:spPr/>
      <dgm:t>
        <a:bodyPr/>
        <a:lstStyle/>
        <a:p>
          <a:endParaRPr lang="en-US"/>
        </a:p>
      </dgm:t>
    </dgm:pt>
    <dgm:pt modelId="{99B84E49-F20C-468A-968A-F5E66AA602BC}" type="sibTrans" cxnId="{AAFF0042-E7DE-446A-A510-FA23DF054453}">
      <dgm:prSet/>
      <dgm:spPr/>
      <dgm:t>
        <a:bodyPr/>
        <a:lstStyle/>
        <a:p>
          <a:endParaRPr lang="en-US"/>
        </a:p>
      </dgm:t>
    </dgm:pt>
    <dgm:pt modelId="{28008C50-3C4D-4A28-8B60-E68B3B01483C}">
      <dgm:prSet custT="1"/>
      <dgm:spPr/>
      <dgm:t>
        <a:bodyPr/>
        <a:lstStyle/>
        <a:p>
          <a:pPr rtl="0"/>
          <a:r>
            <a:rPr lang="en-US" sz="2000" dirty="0" err="1" smtClean="0"/>
            <a:t>Subhodh</a:t>
          </a:r>
          <a:r>
            <a:rPr lang="en-US" sz="2000" dirty="0" smtClean="0"/>
            <a:t> MenonTS-718- ITAT-2018(Mum)</a:t>
          </a:r>
          <a:endParaRPr lang="en-US" sz="2000" dirty="0"/>
        </a:p>
      </dgm:t>
    </dgm:pt>
    <dgm:pt modelId="{E98F5C88-AA42-44E5-81BE-39054D80E6E2}" type="parTrans" cxnId="{DC302FA4-9A2A-4FCB-93DC-2DFD99AB070C}">
      <dgm:prSet/>
      <dgm:spPr/>
      <dgm:t>
        <a:bodyPr/>
        <a:lstStyle/>
        <a:p>
          <a:endParaRPr lang="en-US"/>
        </a:p>
      </dgm:t>
    </dgm:pt>
    <dgm:pt modelId="{3AFEA2E2-B6AF-4A32-8654-CFB60C7B5F2B}" type="sibTrans" cxnId="{DC302FA4-9A2A-4FCB-93DC-2DFD99AB070C}">
      <dgm:prSet/>
      <dgm:spPr/>
      <dgm:t>
        <a:bodyPr/>
        <a:lstStyle/>
        <a:p>
          <a:endParaRPr lang="en-US"/>
        </a:p>
      </dgm:t>
    </dgm:pt>
    <dgm:pt modelId="{ECCAC183-36D8-4CAB-9005-FB1689D40D23}">
      <dgm:prSet custT="1"/>
      <dgm:spPr/>
      <dgm:t>
        <a:bodyPr/>
        <a:lstStyle/>
        <a:p>
          <a:pPr rtl="0"/>
          <a:r>
            <a:rPr lang="en-US" sz="1600" dirty="0" smtClean="0"/>
            <a:t>Sec. 56(2)(vii) being anti-abuse provision would not apply to bona fide business transaction, notes that in case of assessee, rights issue and share allotment was done to comply with loan agreement covenant as a matter of business exigency, </a:t>
          </a:r>
          <a:endParaRPr lang="en-US" sz="1600" dirty="0"/>
        </a:p>
      </dgm:t>
    </dgm:pt>
    <dgm:pt modelId="{60AF7778-E9A4-47EB-9910-F568D404E8A7}" type="parTrans" cxnId="{FF55FAC1-16F5-4828-A118-6BD967A029EA}">
      <dgm:prSet/>
      <dgm:spPr/>
      <dgm:t>
        <a:bodyPr/>
        <a:lstStyle/>
        <a:p>
          <a:endParaRPr lang="en-US"/>
        </a:p>
      </dgm:t>
    </dgm:pt>
    <dgm:pt modelId="{0EB5B616-46CB-4BAA-8E3F-11C7536C87D6}" type="sibTrans" cxnId="{FF55FAC1-16F5-4828-A118-6BD967A029EA}">
      <dgm:prSet/>
      <dgm:spPr/>
      <dgm:t>
        <a:bodyPr/>
        <a:lstStyle/>
        <a:p>
          <a:endParaRPr lang="en-US"/>
        </a:p>
      </dgm:t>
    </dgm:pt>
    <dgm:pt modelId="{C8F755B9-0DA0-4053-95B8-D531DB6F9422}" type="pres">
      <dgm:prSet presAssocID="{3D54DF5F-97DA-48CE-A5D7-4E5BB3669964}" presName="linear" presStyleCnt="0">
        <dgm:presLayoutVars>
          <dgm:animLvl val="lvl"/>
          <dgm:resizeHandles val="exact"/>
        </dgm:presLayoutVars>
      </dgm:prSet>
      <dgm:spPr/>
      <dgm:t>
        <a:bodyPr/>
        <a:lstStyle/>
        <a:p>
          <a:endParaRPr lang="en-US"/>
        </a:p>
      </dgm:t>
    </dgm:pt>
    <dgm:pt modelId="{D143D998-0948-440D-974C-A8C9AF44F76B}" type="pres">
      <dgm:prSet presAssocID="{1DC51E09-9D9C-4309-969B-884B18BC4B11}" presName="parentText" presStyleLbl="node1" presStyleIdx="0" presStyleCnt="5">
        <dgm:presLayoutVars>
          <dgm:chMax val="0"/>
          <dgm:bulletEnabled val="1"/>
        </dgm:presLayoutVars>
      </dgm:prSet>
      <dgm:spPr/>
      <dgm:t>
        <a:bodyPr/>
        <a:lstStyle/>
        <a:p>
          <a:endParaRPr lang="en-US"/>
        </a:p>
      </dgm:t>
    </dgm:pt>
    <dgm:pt modelId="{9C21B9C1-E08C-4153-8D8A-E2DD3003230F}" type="pres">
      <dgm:prSet presAssocID="{1DC51E09-9D9C-4309-969B-884B18BC4B11}" presName="childText" presStyleLbl="revTx" presStyleIdx="0" presStyleCnt="2">
        <dgm:presLayoutVars>
          <dgm:bulletEnabled val="1"/>
        </dgm:presLayoutVars>
      </dgm:prSet>
      <dgm:spPr/>
      <dgm:t>
        <a:bodyPr/>
        <a:lstStyle/>
        <a:p>
          <a:endParaRPr lang="en-US"/>
        </a:p>
      </dgm:t>
    </dgm:pt>
    <dgm:pt modelId="{D71AB7F5-2384-4CE3-B6E5-330224CC463B}" type="pres">
      <dgm:prSet presAssocID="{351D4F37-0B6B-47FB-94F1-9E6AB9F0C663}" presName="parentText" presStyleLbl="node1" presStyleIdx="1" presStyleCnt="5">
        <dgm:presLayoutVars>
          <dgm:chMax val="0"/>
          <dgm:bulletEnabled val="1"/>
        </dgm:presLayoutVars>
      </dgm:prSet>
      <dgm:spPr/>
      <dgm:t>
        <a:bodyPr/>
        <a:lstStyle/>
        <a:p>
          <a:endParaRPr lang="en-US"/>
        </a:p>
      </dgm:t>
    </dgm:pt>
    <dgm:pt modelId="{76274035-6E20-412C-94F2-ACFC336B4CC1}" type="pres">
      <dgm:prSet presAssocID="{FEC469B0-8033-4B3D-9AAE-5BF870118853}" presName="spacer" presStyleCnt="0"/>
      <dgm:spPr/>
    </dgm:pt>
    <dgm:pt modelId="{9D91D227-4E93-4BF6-8BA0-8FA96FBE1876}" type="pres">
      <dgm:prSet presAssocID="{A48BFCC7-7111-4E2A-BCBB-F8507F9A6E04}" presName="parentText" presStyleLbl="node1" presStyleIdx="2" presStyleCnt="5">
        <dgm:presLayoutVars>
          <dgm:chMax val="0"/>
          <dgm:bulletEnabled val="1"/>
        </dgm:presLayoutVars>
      </dgm:prSet>
      <dgm:spPr/>
      <dgm:t>
        <a:bodyPr/>
        <a:lstStyle/>
        <a:p>
          <a:endParaRPr lang="en-US"/>
        </a:p>
      </dgm:t>
    </dgm:pt>
    <dgm:pt modelId="{B6F18C28-C07F-4CDF-B8A7-181FE60BD3BA}" type="pres">
      <dgm:prSet presAssocID="{02D9C4E0-F98F-4DA2-9361-1473BEA6EC8C}" presName="spacer" presStyleCnt="0"/>
      <dgm:spPr/>
    </dgm:pt>
    <dgm:pt modelId="{0C6D02C0-B535-490D-9ADC-99440FBBFD4D}" type="pres">
      <dgm:prSet presAssocID="{877145C7-3950-494A-9CD9-9978ADEFA3FB}" presName="parentText" presStyleLbl="node1" presStyleIdx="3" presStyleCnt="5">
        <dgm:presLayoutVars>
          <dgm:chMax val="0"/>
          <dgm:bulletEnabled val="1"/>
        </dgm:presLayoutVars>
      </dgm:prSet>
      <dgm:spPr/>
      <dgm:t>
        <a:bodyPr/>
        <a:lstStyle/>
        <a:p>
          <a:endParaRPr lang="en-US"/>
        </a:p>
      </dgm:t>
    </dgm:pt>
    <dgm:pt modelId="{23C3BF28-3AA7-4A23-A038-07306E79ED28}" type="pres">
      <dgm:prSet presAssocID="{99B84E49-F20C-468A-968A-F5E66AA602BC}" presName="spacer" presStyleCnt="0"/>
      <dgm:spPr/>
    </dgm:pt>
    <dgm:pt modelId="{1037CD76-6E41-4DD1-9B54-B1A325361774}" type="pres">
      <dgm:prSet presAssocID="{28008C50-3C4D-4A28-8B60-E68B3B01483C}" presName="parentText" presStyleLbl="node1" presStyleIdx="4" presStyleCnt="5">
        <dgm:presLayoutVars>
          <dgm:chMax val="0"/>
          <dgm:bulletEnabled val="1"/>
        </dgm:presLayoutVars>
      </dgm:prSet>
      <dgm:spPr/>
      <dgm:t>
        <a:bodyPr/>
        <a:lstStyle/>
        <a:p>
          <a:endParaRPr lang="en-US"/>
        </a:p>
      </dgm:t>
    </dgm:pt>
    <dgm:pt modelId="{2C8BAE2C-8CA4-45BA-B3C6-153025F48CC3}" type="pres">
      <dgm:prSet presAssocID="{28008C50-3C4D-4A28-8B60-E68B3B01483C}" presName="childText" presStyleLbl="revTx" presStyleIdx="1" presStyleCnt="2" custScaleY="208345">
        <dgm:presLayoutVars>
          <dgm:bulletEnabled val="1"/>
        </dgm:presLayoutVars>
      </dgm:prSet>
      <dgm:spPr/>
      <dgm:t>
        <a:bodyPr/>
        <a:lstStyle/>
        <a:p>
          <a:endParaRPr lang="en-US"/>
        </a:p>
      </dgm:t>
    </dgm:pt>
  </dgm:ptLst>
  <dgm:cxnLst>
    <dgm:cxn modelId="{2BD4C4E9-84E8-49E5-9B0F-BA59486A6F56}" type="presOf" srcId="{A48BFCC7-7111-4E2A-BCBB-F8507F9A6E04}" destId="{9D91D227-4E93-4BF6-8BA0-8FA96FBE1876}" srcOrd="0" destOrd="0" presId="urn:microsoft.com/office/officeart/2005/8/layout/vList2"/>
    <dgm:cxn modelId="{9BE64CD8-FDC8-4249-B942-F49965912A1F}" srcId="{3D54DF5F-97DA-48CE-A5D7-4E5BB3669964}" destId="{A48BFCC7-7111-4E2A-BCBB-F8507F9A6E04}" srcOrd="2" destOrd="0" parTransId="{9DE6AE67-E05E-4A64-9945-041D1CD1DE98}" sibTransId="{02D9C4E0-F98F-4DA2-9361-1473BEA6EC8C}"/>
    <dgm:cxn modelId="{DC302FA4-9A2A-4FCB-93DC-2DFD99AB070C}" srcId="{3D54DF5F-97DA-48CE-A5D7-4E5BB3669964}" destId="{28008C50-3C4D-4A28-8B60-E68B3B01483C}" srcOrd="4" destOrd="0" parTransId="{E98F5C88-AA42-44E5-81BE-39054D80E6E2}" sibTransId="{3AFEA2E2-B6AF-4A32-8654-CFB60C7B5F2B}"/>
    <dgm:cxn modelId="{7BDDC879-B0E0-40D6-BC07-02C4D1BFD560}" type="presOf" srcId="{A736EBA6-F406-4978-8601-5B259D9FF68F}" destId="{9C21B9C1-E08C-4153-8D8A-E2DD3003230F}" srcOrd="0" destOrd="0" presId="urn:microsoft.com/office/officeart/2005/8/layout/vList2"/>
    <dgm:cxn modelId="{73DAD2DB-37D1-4A37-8E37-41DCFD2228C3}" type="presOf" srcId="{877145C7-3950-494A-9CD9-9978ADEFA3FB}" destId="{0C6D02C0-B535-490D-9ADC-99440FBBFD4D}" srcOrd="0" destOrd="0" presId="urn:microsoft.com/office/officeart/2005/8/layout/vList2"/>
    <dgm:cxn modelId="{447C80BB-5128-4F47-9BFD-AA7943D8190D}" type="presOf" srcId="{3D54DF5F-97DA-48CE-A5D7-4E5BB3669964}" destId="{C8F755B9-0DA0-4053-95B8-D531DB6F9422}" srcOrd="0" destOrd="0" presId="urn:microsoft.com/office/officeart/2005/8/layout/vList2"/>
    <dgm:cxn modelId="{FF55FAC1-16F5-4828-A118-6BD967A029EA}" srcId="{28008C50-3C4D-4A28-8B60-E68B3B01483C}" destId="{ECCAC183-36D8-4CAB-9005-FB1689D40D23}" srcOrd="0" destOrd="0" parTransId="{60AF7778-E9A4-47EB-9910-F568D404E8A7}" sibTransId="{0EB5B616-46CB-4BAA-8E3F-11C7536C87D6}"/>
    <dgm:cxn modelId="{08E9BC57-5EA6-44F4-B234-CA437BEAD4EC}" srcId="{3D54DF5F-97DA-48CE-A5D7-4E5BB3669964}" destId="{351D4F37-0B6B-47FB-94F1-9E6AB9F0C663}" srcOrd="1" destOrd="0" parTransId="{7F12383D-7D71-4579-A5E2-EA2FAD0D62A7}" sibTransId="{FEC469B0-8033-4B3D-9AAE-5BF870118853}"/>
    <dgm:cxn modelId="{A921822A-27E8-44B5-8FE2-5946801081A6}" type="presOf" srcId="{1DC51E09-9D9C-4309-969B-884B18BC4B11}" destId="{D143D998-0948-440D-974C-A8C9AF44F76B}" srcOrd="0" destOrd="0" presId="urn:microsoft.com/office/officeart/2005/8/layout/vList2"/>
    <dgm:cxn modelId="{AAFF0042-E7DE-446A-A510-FA23DF054453}" srcId="{3D54DF5F-97DA-48CE-A5D7-4E5BB3669964}" destId="{877145C7-3950-494A-9CD9-9978ADEFA3FB}" srcOrd="3" destOrd="0" parTransId="{8711FF22-42CD-4010-81CD-EBE91F0D120B}" sibTransId="{99B84E49-F20C-468A-968A-F5E66AA602BC}"/>
    <dgm:cxn modelId="{14C738EB-28F0-4523-95A0-3E8A9C058FA9}" type="presOf" srcId="{28008C50-3C4D-4A28-8B60-E68B3B01483C}" destId="{1037CD76-6E41-4DD1-9B54-B1A325361774}" srcOrd="0" destOrd="0" presId="urn:microsoft.com/office/officeart/2005/8/layout/vList2"/>
    <dgm:cxn modelId="{7EEB2657-90E5-41BB-9CE9-67959C47BBE3}" srcId="{1DC51E09-9D9C-4309-969B-884B18BC4B11}" destId="{A736EBA6-F406-4978-8601-5B259D9FF68F}" srcOrd="0" destOrd="0" parTransId="{7BC85C81-BD6E-4AC2-A9E2-37B739B148F6}" sibTransId="{BFCAF4E0-C79C-4352-9D90-CA0B3F4B4853}"/>
    <dgm:cxn modelId="{8EE60E14-68A9-4D89-91F1-922C73806E5F}" type="presOf" srcId="{351D4F37-0B6B-47FB-94F1-9E6AB9F0C663}" destId="{D71AB7F5-2384-4CE3-B6E5-330224CC463B}" srcOrd="0" destOrd="0" presId="urn:microsoft.com/office/officeart/2005/8/layout/vList2"/>
    <dgm:cxn modelId="{F152E7A1-1AFD-4784-AA92-B4BA9BF35065}" type="presOf" srcId="{ECCAC183-36D8-4CAB-9005-FB1689D40D23}" destId="{2C8BAE2C-8CA4-45BA-B3C6-153025F48CC3}" srcOrd="0" destOrd="0" presId="urn:microsoft.com/office/officeart/2005/8/layout/vList2"/>
    <dgm:cxn modelId="{1452C026-CC73-455F-88E1-4067AEB07F48}" srcId="{3D54DF5F-97DA-48CE-A5D7-4E5BB3669964}" destId="{1DC51E09-9D9C-4309-969B-884B18BC4B11}" srcOrd="0" destOrd="0" parTransId="{AC8AADAD-A8C1-49AD-8150-D5492D11B316}" sibTransId="{167C4708-5B32-4278-952A-AAC9AC5CE6D2}"/>
    <dgm:cxn modelId="{01B3D7FB-5A0E-448B-9109-2E66EEF17E1A}" type="presParOf" srcId="{C8F755B9-0DA0-4053-95B8-D531DB6F9422}" destId="{D143D998-0948-440D-974C-A8C9AF44F76B}" srcOrd="0" destOrd="0" presId="urn:microsoft.com/office/officeart/2005/8/layout/vList2"/>
    <dgm:cxn modelId="{0FA5B436-3260-4625-8E08-FD5D965B30B8}" type="presParOf" srcId="{C8F755B9-0DA0-4053-95B8-D531DB6F9422}" destId="{9C21B9C1-E08C-4153-8D8A-E2DD3003230F}" srcOrd="1" destOrd="0" presId="urn:microsoft.com/office/officeart/2005/8/layout/vList2"/>
    <dgm:cxn modelId="{96145CF8-7DFE-4FC3-869C-A6CFFBB1F981}" type="presParOf" srcId="{C8F755B9-0DA0-4053-95B8-D531DB6F9422}" destId="{D71AB7F5-2384-4CE3-B6E5-330224CC463B}" srcOrd="2" destOrd="0" presId="urn:microsoft.com/office/officeart/2005/8/layout/vList2"/>
    <dgm:cxn modelId="{87029EA2-37E5-4286-8D1B-1323053CB53E}" type="presParOf" srcId="{C8F755B9-0DA0-4053-95B8-D531DB6F9422}" destId="{76274035-6E20-412C-94F2-ACFC336B4CC1}" srcOrd="3" destOrd="0" presId="urn:microsoft.com/office/officeart/2005/8/layout/vList2"/>
    <dgm:cxn modelId="{32DD8726-9C2B-41AA-B2A9-713C07AC18C4}" type="presParOf" srcId="{C8F755B9-0DA0-4053-95B8-D531DB6F9422}" destId="{9D91D227-4E93-4BF6-8BA0-8FA96FBE1876}" srcOrd="4" destOrd="0" presId="urn:microsoft.com/office/officeart/2005/8/layout/vList2"/>
    <dgm:cxn modelId="{0D942359-C293-4182-8A3B-9F9B1DE1AFCE}" type="presParOf" srcId="{C8F755B9-0DA0-4053-95B8-D531DB6F9422}" destId="{B6F18C28-C07F-4CDF-B8A7-181FE60BD3BA}" srcOrd="5" destOrd="0" presId="urn:microsoft.com/office/officeart/2005/8/layout/vList2"/>
    <dgm:cxn modelId="{D59DE49F-2894-4ACA-B6EF-563851CA7A5C}" type="presParOf" srcId="{C8F755B9-0DA0-4053-95B8-D531DB6F9422}" destId="{0C6D02C0-B535-490D-9ADC-99440FBBFD4D}" srcOrd="6" destOrd="0" presId="urn:microsoft.com/office/officeart/2005/8/layout/vList2"/>
    <dgm:cxn modelId="{7A7B8130-C9DE-405D-AF64-033B70078330}" type="presParOf" srcId="{C8F755B9-0DA0-4053-95B8-D531DB6F9422}" destId="{23C3BF28-3AA7-4A23-A038-07306E79ED28}" srcOrd="7" destOrd="0" presId="urn:microsoft.com/office/officeart/2005/8/layout/vList2"/>
    <dgm:cxn modelId="{43C334A9-0614-4CE3-9F41-E5C3E7072652}" type="presParOf" srcId="{C8F755B9-0DA0-4053-95B8-D531DB6F9422}" destId="{1037CD76-6E41-4DD1-9B54-B1A325361774}" srcOrd="8" destOrd="0" presId="urn:microsoft.com/office/officeart/2005/8/layout/vList2"/>
    <dgm:cxn modelId="{CAB1A4AE-0661-41D4-BDA4-07E55E8376E3}" type="presParOf" srcId="{C8F755B9-0DA0-4053-95B8-D531DB6F9422}" destId="{2C8BAE2C-8CA4-45BA-B3C6-153025F48CC3}"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2B61BEF-5085-4EF9-8EDA-07A1818EFE1B}" type="doc">
      <dgm:prSet loTypeId="urn:microsoft.com/office/officeart/2008/layout/NameandTitleOrganizationalChart" loCatId="hierarchy" qsTypeId="urn:microsoft.com/office/officeart/2005/8/quickstyle/simple1" qsCatId="simple" csTypeId="urn:microsoft.com/office/officeart/2005/8/colors/colorful1" csCatId="colorful"/>
      <dgm:spPr/>
      <dgm:t>
        <a:bodyPr/>
        <a:lstStyle/>
        <a:p>
          <a:endParaRPr lang="en-US"/>
        </a:p>
      </dgm:t>
    </dgm:pt>
    <dgm:pt modelId="{B1054FEB-010A-42AD-BAE5-2B0A4750A19E}">
      <dgm:prSet/>
      <dgm:spPr/>
      <dgm:t>
        <a:bodyPr/>
        <a:lstStyle/>
        <a:p>
          <a:pPr rtl="0"/>
          <a:r>
            <a:rPr lang="en-US" smtClean="0"/>
            <a:t>Valuation by Merchant Banker</a:t>
          </a:r>
          <a:endParaRPr lang="en-US"/>
        </a:p>
      </dgm:t>
    </dgm:pt>
    <dgm:pt modelId="{45A8C428-CCF3-4963-A806-1A61FDE47752}" type="parTrans" cxnId="{CE7A6427-B076-417A-9A06-330DD9BE74F1}">
      <dgm:prSet/>
      <dgm:spPr/>
      <dgm:t>
        <a:bodyPr/>
        <a:lstStyle/>
        <a:p>
          <a:endParaRPr lang="en-US"/>
        </a:p>
      </dgm:t>
    </dgm:pt>
    <dgm:pt modelId="{325E46C6-C1D2-4CB3-BDF4-68B884EF59EC}" type="sibTrans" cxnId="{CE7A6427-B076-417A-9A06-330DD9BE74F1}">
      <dgm:prSet/>
      <dgm:spPr/>
      <dgm:t>
        <a:bodyPr/>
        <a:lstStyle/>
        <a:p>
          <a:endParaRPr lang="en-US"/>
        </a:p>
      </dgm:t>
    </dgm:pt>
    <dgm:pt modelId="{9EA70096-F1E5-47A4-8C97-F5116ECEFEB0}">
      <dgm:prSet/>
      <dgm:spPr/>
      <dgm:t>
        <a:bodyPr/>
        <a:lstStyle/>
        <a:p>
          <a:pPr rtl="0"/>
          <a:r>
            <a:rPr lang="en-US" smtClean="0"/>
            <a:t>Discounted Free cash flow method</a:t>
          </a:r>
          <a:endParaRPr lang="en-US"/>
        </a:p>
      </dgm:t>
    </dgm:pt>
    <dgm:pt modelId="{3057B001-B40D-49E2-BE42-CFA1EC2ABF9C}" type="parTrans" cxnId="{51C3C822-E37A-41FE-860F-1AD5CAD01E8A}">
      <dgm:prSet/>
      <dgm:spPr/>
      <dgm:t>
        <a:bodyPr/>
        <a:lstStyle/>
        <a:p>
          <a:endParaRPr lang="en-US"/>
        </a:p>
      </dgm:t>
    </dgm:pt>
    <dgm:pt modelId="{320DC606-43FB-44C3-8BA5-3FF5B5816CE2}" type="sibTrans" cxnId="{51C3C822-E37A-41FE-860F-1AD5CAD01E8A}">
      <dgm:prSet/>
      <dgm:spPr/>
      <dgm:t>
        <a:bodyPr/>
        <a:lstStyle/>
        <a:p>
          <a:endParaRPr lang="en-US"/>
        </a:p>
      </dgm:t>
    </dgm:pt>
    <dgm:pt modelId="{9B399346-AFEC-42F7-AC92-E5D7BBBCD44C}">
      <dgm:prSet/>
      <dgm:spPr/>
      <dgm:t>
        <a:bodyPr/>
        <a:lstStyle/>
        <a:p>
          <a:pPr rtl="0"/>
          <a:r>
            <a:rPr lang="en-US" smtClean="0"/>
            <a:t>Profit based always higher value</a:t>
          </a:r>
          <a:endParaRPr lang="en-US"/>
        </a:p>
      </dgm:t>
    </dgm:pt>
    <dgm:pt modelId="{91E905A2-E33E-4F8D-B2AA-E80DF942381D}" type="parTrans" cxnId="{72084183-8C81-4C54-81B6-EF5B890D3098}">
      <dgm:prSet/>
      <dgm:spPr/>
      <dgm:t>
        <a:bodyPr/>
        <a:lstStyle/>
        <a:p>
          <a:endParaRPr lang="en-US"/>
        </a:p>
      </dgm:t>
    </dgm:pt>
    <dgm:pt modelId="{132BF191-EEF8-4531-A804-4F7755832F30}" type="sibTrans" cxnId="{72084183-8C81-4C54-81B6-EF5B890D3098}">
      <dgm:prSet/>
      <dgm:spPr/>
      <dgm:t>
        <a:bodyPr/>
        <a:lstStyle/>
        <a:p>
          <a:endParaRPr lang="en-US"/>
        </a:p>
      </dgm:t>
    </dgm:pt>
    <dgm:pt modelId="{E2DC6A2E-E44E-45B4-9230-BD625255A906}">
      <dgm:prSet/>
      <dgm:spPr/>
      <dgm:t>
        <a:bodyPr/>
        <a:lstStyle/>
        <a:p>
          <a:pPr rtl="0"/>
          <a:r>
            <a:rPr lang="en-US" smtClean="0"/>
            <a:t>Appropriate for going concern</a:t>
          </a:r>
          <a:endParaRPr lang="en-US"/>
        </a:p>
      </dgm:t>
    </dgm:pt>
    <dgm:pt modelId="{78BCFF5D-63EE-4916-93AA-0C4949DA8B52}" type="parTrans" cxnId="{C16C16BE-049E-4B4C-9911-8BF5661FEBC1}">
      <dgm:prSet/>
      <dgm:spPr/>
      <dgm:t>
        <a:bodyPr/>
        <a:lstStyle/>
        <a:p>
          <a:endParaRPr lang="en-US"/>
        </a:p>
      </dgm:t>
    </dgm:pt>
    <dgm:pt modelId="{5B98456E-8B88-4D3C-B309-BBE45218D6DA}" type="sibTrans" cxnId="{C16C16BE-049E-4B4C-9911-8BF5661FEBC1}">
      <dgm:prSet/>
      <dgm:spPr/>
      <dgm:t>
        <a:bodyPr/>
        <a:lstStyle/>
        <a:p>
          <a:endParaRPr lang="en-US"/>
        </a:p>
      </dgm:t>
    </dgm:pt>
    <dgm:pt modelId="{75B4F5CB-8FD9-459E-9FA2-64A63D3E115C}" type="pres">
      <dgm:prSet presAssocID="{52B61BEF-5085-4EF9-8EDA-07A1818EFE1B}" presName="hierChild1" presStyleCnt="0">
        <dgm:presLayoutVars>
          <dgm:orgChart val="1"/>
          <dgm:chPref val="1"/>
          <dgm:dir/>
          <dgm:animOne val="branch"/>
          <dgm:animLvl val="lvl"/>
          <dgm:resizeHandles/>
        </dgm:presLayoutVars>
      </dgm:prSet>
      <dgm:spPr/>
      <dgm:t>
        <a:bodyPr/>
        <a:lstStyle/>
        <a:p>
          <a:endParaRPr lang="en-US"/>
        </a:p>
      </dgm:t>
    </dgm:pt>
    <dgm:pt modelId="{2AFBF391-F5B4-4D9E-ACCF-E25EA13E8A36}" type="pres">
      <dgm:prSet presAssocID="{B1054FEB-010A-42AD-BAE5-2B0A4750A19E}" presName="hierRoot1" presStyleCnt="0">
        <dgm:presLayoutVars>
          <dgm:hierBranch val="init"/>
        </dgm:presLayoutVars>
      </dgm:prSet>
      <dgm:spPr/>
    </dgm:pt>
    <dgm:pt modelId="{82ECDB1F-9C2D-49BC-8144-DA79DBE820A3}" type="pres">
      <dgm:prSet presAssocID="{B1054FEB-010A-42AD-BAE5-2B0A4750A19E}" presName="rootComposite1" presStyleCnt="0"/>
      <dgm:spPr/>
    </dgm:pt>
    <dgm:pt modelId="{4B62189B-CE25-4F97-BD00-8520E1EFD59F}" type="pres">
      <dgm:prSet presAssocID="{B1054FEB-010A-42AD-BAE5-2B0A4750A19E}" presName="rootText1" presStyleLbl="node0" presStyleIdx="0" presStyleCnt="1">
        <dgm:presLayoutVars>
          <dgm:chMax/>
          <dgm:chPref val="3"/>
        </dgm:presLayoutVars>
      </dgm:prSet>
      <dgm:spPr/>
      <dgm:t>
        <a:bodyPr/>
        <a:lstStyle/>
        <a:p>
          <a:endParaRPr lang="en-US"/>
        </a:p>
      </dgm:t>
    </dgm:pt>
    <dgm:pt modelId="{09224114-03A3-4458-AAE4-5086CCA69AE8}" type="pres">
      <dgm:prSet presAssocID="{B1054FEB-010A-42AD-BAE5-2B0A4750A19E}" presName="titleText1" presStyleLbl="fgAcc0" presStyleIdx="0" presStyleCnt="1">
        <dgm:presLayoutVars>
          <dgm:chMax val="0"/>
          <dgm:chPref val="0"/>
        </dgm:presLayoutVars>
      </dgm:prSet>
      <dgm:spPr/>
      <dgm:t>
        <a:bodyPr/>
        <a:lstStyle/>
        <a:p>
          <a:endParaRPr lang="en-US"/>
        </a:p>
      </dgm:t>
    </dgm:pt>
    <dgm:pt modelId="{47021340-4D8A-45E6-8C9E-B8CA9DFD87EE}" type="pres">
      <dgm:prSet presAssocID="{B1054FEB-010A-42AD-BAE5-2B0A4750A19E}" presName="rootConnector1" presStyleLbl="node1" presStyleIdx="0" presStyleCnt="3"/>
      <dgm:spPr/>
      <dgm:t>
        <a:bodyPr/>
        <a:lstStyle/>
        <a:p>
          <a:endParaRPr lang="en-US"/>
        </a:p>
      </dgm:t>
    </dgm:pt>
    <dgm:pt modelId="{6EBD13AF-B47F-4459-A1C2-811A50B57AA5}" type="pres">
      <dgm:prSet presAssocID="{B1054FEB-010A-42AD-BAE5-2B0A4750A19E}" presName="hierChild2" presStyleCnt="0"/>
      <dgm:spPr/>
    </dgm:pt>
    <dgm:pt modelId="{DB797880-CC46-4FDB-A51B-07DCB8FB6242}" type="pres">
      <dgm:prSet presAssocID="{3057B001-B40D-49E2-BE42-CFA1EC2ABF9C}" presName="Name37" presStyleLbl="parChTrans1D2" presStyleIdx="0" presStyleCnt="1"/>
      <dgm:spPr/>
      <dgm:t>
        <a:bodyPr/>
        <a:lstStyle/>
        <a:p>
          <a:endParaRPr lang="en-US"/>
        </a:p>
      </dgm:t>
    </dgm:pt>
    <dgm:pt modelId="{DAFB1A69-18DF-4340-97FA-653F8FBE2ED0}" type="pres">
      <dgm:prSet presAssocID="{9EA70096-F1E5-47A4-8C97-F5116ECEFEB0}" presName="hierRoot2" presStyleCnt="0">
        <dgm:presLayoutVars>
          <dgm:hierBranch val="init"/>
        </dgm:presLayoutVars>
      </dgm:prSet>
      <dgm:spPr/>
    </dgm:pt>
    <dgm:pt modelId="{4DF96AA5-BB5B-4F1D-B3CA-4856324985F6}" type="pres">
      <dgm:prSet presAssocID="{9EA70096-F1E5-47A4-8C97-F5116ECEFEB0}" presName="rootComposite" presStyleCnt="0"/>
      <dgm:spPr/>
    </dgm:pt>
    <dgm:pt modelId="{5FC9BC23-C8C2-49FF-9E6D-A121053F53A9}" type="pres">
      <dgm:prSet presAssocID="{9EA70096-F1E5-47A4-8C97-F5116ECEFEB0}" presName="rootText" presStyleLbl="node1" presStyleIdx="0" presStyleCnt="3">
        <dgm:presLayoutVars>
          <dgm:chMax/>
          <dgm:chPref val="3"/>
        </dgm:presLayoutVars>
      </dgm:prSet>
      <dgm:spPr/>
      <dgm:t>
        <a:bodyPr/>
        <a:lstStyle/>
        <a:p>
          <a:endParaRPr lang="en-US"/>
        </a:p>
      </dgm:t>
    </dgm:pt>
    <dgm:pt modelId="{32B1EF49-2540-4ADF-9606-1BD18AB63A80}" type="pres">
      <dgm:prSet presAssocID="{9EA70096-F1E5-47A4-8C97-F5116ECEFEB0}" presName="titleText2" presStyleLbl="fgAcc1" presStyleIdx="0" presStyleCnt="3">
        <dgm:presLayoutVars>
          <dgm:chMax val="0"/>
          <dgm:chPref val="0"/>
        </dgm:presLayoutVars>
      </dgm:prSet>
      <dgm:spPr/>
      <dgm:t>
        <a:bodyPr/>
        <a:lstStyle/>
        <a:p>
          <a:endParaRPr lang="en-US"/>
        </a:p>
      </dgm:t>
    </dgm:pt>
    <dgm:pt modelId="{800BE3EC-8BDC-45EB-AE91-4F93C71F81BA}" type="pres">
      <dgm:prSet presAssocID="{9EA70096-F1E5-47A4-8C97-F5116ECEFEB0}" presName="rootConnector" presStyleLbl="node2" presStyleIdx="0" presStyleCnt="0"/>
      <dgm:spPr/>
      <dgm:t>
        <a:bodyPr/>
        <a:lstStyle/>
        <a:p>
          <a:endParaRPr lang="en-US"/>
        </a:p>
      </dgm:t>
    </dgm:pt>
    <dgm:pt modelId="{5E6E95AD-CC5B-4106-90DB-BB109AC6BD18}" type="pres">
      <dgm:prSet presAssocID="{9EA70096-F1E5-47A4-8C97-F5116ECEFEB0}" presName="hierChild4" presStyleCnt="0"/>
      <dgm:spPr/>
    </dgm:pt>
    <dgm:pt modelId="{75ADB25A-71CF-44E3-9336-536097B5B8BF}" type="pres">
      <dgm:prSet presAssocID="{91E905A2-E33E-4F8D-B2AA-E80DF942381D}" presName="Name37" presStyleLbl="parChTrans1D3" presStyleIdx="0" presStyleCnt="2"/>
      <dgm:spPr/>
      <dgm:t>
        <a:bodyPr/>
        <a:lstStyle/>
        <a:p>
          <a:endParaRPr lang="en-US"/>
        </a:p>
      </dgm:t>
    </dgm:pt>
    <dgm:pt modelId="{EA0BAFF1-0D0D-4719-8468-5EB3A2B5A4D8}" type="pres">
      <dgm:prSet presAssocID="{9B399346-AFEC-42F7-AC92-E5D7BBBCD44C}" presName="hierRoot2" presStyleCnt="0">
        <dgm:presLayoutVars>
          <dgm:hierBranch val="init"/>
        </dgm:presLayoutVars>
      </dgm:prSet>
      <dgm:spPr/>
    </dgm:pt>
    <dgm:pt modelId="{650C2FD7-A90A-4B20-8E02-986406445E47}" type="pres">
      <dgm:prSet presAssocID="{9B399346-AFEC-42F7-AC92-E5D7BBBCD44C}" presName="rootComposite" presStyleCnt="0"/>
      <dgm:spPr/>
    </dgm:pt>
    <dgm:pt modelId="{4700AC2F-8BF3-4AC6-8667-0A1ABA03AC56}" type="pres">
      <dgm:prSet presAssocID="{9B399346-AFEC-42F7-AC92-E5D7BBBCD44C}" presName="rootText" presStyleLbl="node1" presStyleIdx="1" presStyleCnt="3">
        <dgm:presLayoutVars>
          <dgm:chMax/>
          <dgm:chPref val="3"/>
        </dgm:presLayoutVars>
      </dgm:prSet>
      <dgm:spPr/>
      <dgm:t>
        <a:bodyPr/>
        <a:lstStyle/>
        <a:p>
          <a:endParaRPr lang="en-US"/>
        </a:p>
      </dgm:t>
    </dgm:pt>
    <dgm:pt modelId="{9768EE47-7F79-4DD7-BB27-9E2DEAB0CBE6}" type="pres">
      <dgm:prSet presAssocID="{9B399346-AFEC-42F7-AC92-E5D7BBBCD44C}" presName="titleText2" presStyleLbl="fgAcc1" presStyleIdx="1" presStyleCnt="3">
        <dgm:presLayoutVars>
          <dgm:chMax val="0"/>
          <dgm:chPref val="0"/>
        </dgm:presLayoutVars>
      </dgm:prSet>
      <dgm:spPr/>
      <dgm:t>
        <a:bodyPr/>
        <a:lstStyle/>
        <a:p>
          <a:endParaRPr lang="en-US"/>
        </a:p>
      </dgm:t>
    </dgm:pt>
    <dgm:pt modelId="{0434C934-4347-47C3-AB00-85CDA45C6E61}" type="pres">
      <dgm:prSet presAssocID="{9B399346-AFEC-42F7-AC92-E5D7BBBCD44C}" presName="rootConnector" presStyleLbl="node3" presStyleIdx="0" presStyleCnt="0"/>
      <dgm:spPr/>
      <dgm:t>
        <a:bodyPr/>
        <a:lstStyle/>
        <a:p>
          <a:endParaRPr lang="en-US"/>
        </a:p>
      </dgm:t>
    </dgm:pt>
    <dgm:pt modelId="{36E3EF4E-CB37-4840-9D8F-72800D08B815}" type="pres">
      <dgm:prSet presAssocID="{9B399346-AFEC-42F7-AC92-E5D7BBBCD44C}" presName="hierChild4" presStyleCnt="0"/>
      <dgm:spPr/>
    </dgm:pt>
    <dgm:pt modelId="{33B9032A-58A4-4DA0-9CB7-63550E58261C}" type="pres">
      <dgm:prSet presAssocID="{9B399346-AFEC-42F7-AC92-E5D7BBBCD44C}" presName="hierChild5" presStyleCnt="0"/>
      <dgm:spPr/>
    </dgm:pt>
    <dgm:pt modelId="{00D01D88-187A-4382-B5AE-868F0EDCE9B5}" type="pres">
      <dgm:prSet presAssocID="{78BCFF5D-63EE-4916-93AA-0C4949DA8B52}" presName="Name37" presStyleLbl="parChTrans1D3" presStyleIdx="1" presStyleCnt="2"/>
      <dgm:spPr/>
      <dgm:t>
        <a:bodyPr/>
        <a:lstStyle/>
        <a:p>
          <a:endParaRPr lang="en-US"/>
        </a:p>
      </dgm:t>
    </dgm:pt>
    <dgm:pt modelId="{27196045-631B-461C-AD7D-C142BBFB7C8A}" type="pres">
      <dgm:prSet presAssocID="{E2DC6A2E-E44E-45B4-9230-BD625255A906}" presName="hierRoot2" presStyleCnt="0">
        <dgm:presLayoutVars>
          <dgm:hierBranch val="init"/>
        </dgm:presLayoutVars>
      </dgm:prSet>
      <dgm:spPr/>
    </dgm:pt>
    <dgm:pt modelId="{AF0A5999-E249-4974-86CD-CA5DF3571EAA}" type="pres">
      <dgm:prSet presAssocID="{E2DC6A2E-E44E-45B4-9230-BD625255A906}" presName="rootComposite" presStyleCnt="0"/>
      <dgm:spPr/>
    </dgm:pt>
    <dgm:pt modelId="{0953E81A-9624-4B92-8571-5E1DDBBC1145}" type="pres">
      <dgm:prSet presAssocID="{E2DC6A2E-E44E-45B4-9230-BD625255A906}" presName="rootText" presStyleLbl="node1" presStyleIdx="2" presStyleCnt="3">
        <dgm:presLayoutVars>
          <dgm:chMax/>
          <dgm:chPref val="3"/>
        </dgm:presLayoutVars>
      </dgm:prSet>
      <dgm:spPr/>
      <dgm:t>
        <a:bodyPr/>
        <a:lstStyle/>
        <a:p>
          <a:endParaRPr lang="en-US"/>
        </a:p>
      </dgm:t>
    </dgm:pt>
    <dgm:pt modelId="{5DE0BBB5-B5D3-4B86-9A55-CCB8334F9A6B}" type="pres">
      <dgm:prSet presAssocID="{E2DC6A2E-E44E-45B4-9230-BD625255A906}" presName="titleText2" presStyleLbl="fgAcc1" presStyleIdx="2" presStyleCnt="3">
        <dgm:presLayoutVars>
          <dgm:chMax val="0"/>
          <dgm:chPref val="0"/>
        </dgm:presLayoutVars>
      </dgm:prSet>
      <dgm:spPr/>
      <dgm:t>
        <a:bodyPr/>
        <a:lstStyle/>
        <a:p>
          <a:endParaRPr lang="en-US"/>
        </a:p>
      </dgm:t>
    </dgm:pt>
    <dgm:pt modelId="{4AEFB9E7-A955-4C7B-A1DB-A1EDCEDAE698}" type="pres">
      <dgm:prSet presAssocID="{E2DC6A2E-E44E-45B4-9230-BD625255A906}" presName="rootConnector" presStyleLbl="node3" presStyleIdx="0" presStyleCnt="0"/>
      <dgm:spPr/>
      <dgm:t>
        <a:bodyPr/>
        <a:lstStyle/>
        <a:p>
          <a:endParaRPr lang="en-US"/>
        </a:p>
      </dgm:t>
    </dgm:pt>
    <dgm:pt modelId="{764F17DF-7C87-4A3F-A0A4-E22314DF9912}" type="pres">
      <dgm:prSet presAssocID="{E2DC6A2E-E44E-45B4-9230-BD625255A906}" presName="hierChild4" presStyleCnt="0"/>
      <dgm:spPr/>
    </dgm:pt>
    <dgm:pt modelId="{BD8C7D99-E19A-48E6-9E69-51C57211C34D}" type="pres">
      <dgm:prSet presAssocID="{E2DC6A2E-E44E-45B4-9230-BD625255A906}" presName="hierChild5" presStyleCnt="0"/>
      <dgm:spPr/>
    </dgm:pt>
    <dgm:pt modelId="{285EA76C-9084-4613-A5AA-B6DDA773A0C1}" type="pres">
      <dgm:prSet presAssocID="{9EA70096-F1E5-47A4-8C97-F5116ECEFEB0}" presName="hierChild5" presStyleCnt="0"/>
      <dgm:spPr/>
    </dgm:pt>
    <dgm:pt modelId="{3930BCE7-9F6A-421E-A5B5-0BA7D792BE0A}" type="pres">
      <dgm:prSet presAssocID="{B1054FEB-010A-42AD-BAE5-2B0A4750A19E}" presName="hierChild3" presStyleCnt="0"/>
      <dgm:spPr/>
    </dgm:pt>
  </dgm:ptLst>
  <dgm:cxnLst>
    <dgm:cxn modelId="{C16C16BE-049E-4B4C-9911-8BF5661FEBC1}" srcId="{9EA70096-F1E5-47A4-8C97-F5116ECEFEB0}" destId="{E2DC6A2E-E44E-45B4-9230-BD625255A906}" srcOrd="1" destOrd="0" parTransId="{78BCFF5D-63EE-4916-93AA-0C4949DA8B52}" sibTransId="{5B98456E-8B88-4D3C-B309-BBE45218D6DA}"/>
    <dgm:cxn modelId="{F56D8975-E671-4B36-87DE-1501FF27BF0E}" type="presOf" srcId="{5B98456E-8B88-4D3C-B309-BBE45218D6DA}" destId="{5DE0BBB5-B5D3-4B86-9A55-CCB8334F9A6B}" srcOrd="0" destOrd="0" presId="urn:microsoft.com/office/officeart/2008/layout/NameandTitleOrganizationalChart"/>
    <dgm:cxn modelId="{8D5E3B1C-B51C-41D1-8746-2D7778B3CBFF}" type="presOf" srcId="{9B399346-AFEC-42F7-AC92-E5D7BBBCD44C}" destId="{4700AC2F-8BF3-4AC6-8667-0A1ABA03AC56}" srcOrd="0" destOrd="0" presId="urn:microsoft.com/office/officeart/2008/layout/NameandTitleOrganizationalChart"/>
    <dgm:cxn modelId="{9C911C21-5120-4469-89B2-B871742464F5}" type="presOf" srcId="{325E46C6-C1D2-4CB3-BDF4-68B884EF59EC}" destId="{09224114-03A3-4458-AAE4-5086CCA69AE8}" srcOrd="0" destOrd="0" presId="urn:microsoft.com/office/officeart/2008/layout/NameandTitleOrganizationalChart"/>
    <dgm:cxn modelId="{2319AFA2-3389-4090-8F5D-B92568857A52}" type="presOf" srcId="{9B399346-AFEC-42F7-AC92-E5D7BBBCD44C}" destId="{0434C934-4347-47C3-AB00-85CDA45C6E61}" srcOrd="1" destOrd="0" presId="urn:microsoft.com/office/officeart/2008/layout/NameandTitleOrganizationalChart"/>
    <dgm:cxn modelId="{51C3C822-E37A-41FE-860F-1AD5CAD01E8A}" srcId="{B1054FEB-010A-42AD-BAE5-2B0A4750A19E}" destId="{9EA70096-F1E5-47A4-8C97-F5116ECEFEB0}" srcOrd="0" destOrd="0" parTransId="{3057B001-B40D-49E2-BE42-CFA1EC2ABF9C}" sibTransId="{320DC606-43FB-44C3-8BA5-3FF5B5816CE2}"/>
    <dgm:cxn modelId="{86370840-69C4-49F2-B0F9-B5F50D20A5C9}" type="presOf" srcId="{78BCFF5D-63EE-4916-93AA-0C4949DA8B52}" destId="{00D01D88-187A-4382-B5AE-868F0EDCE9B5}" srcOrd="0" destOrd="0" presId="urn:microsoft.com/office/officeart/2008/layout/NameandTitleOrganizationalChart"/>
    <dgm:cxn modelId="{39776E5D-A0A9-42A4-9939-6A32ECDEBD22}" type="presOf" srcId="{B1054FEB-010A-42AD-BAE5-2B0A4750A19E}" destId="{4B62189B-CE25-4F97-BD00-8520E1EFD59F}" srcOrd="0" destOrd="0" presId="urn:microsoft.com/office/officeart/2008/layout/NameandTitleOrganizationalChart"/>
    <dgm:cxn modelId="{EDD456E4-0180-4466-8E4A-3F12086A81F8}" type="presOf" srcId="{9EA70096-F1E5-47A4-8C97-F5116ECEFEB0}" destId="{800BE3EC-8BDC-45EB-AE91-4F93C71F81BA}" srcOrd="1" destOrd="0" presId="urn:microsoft.com/office/officeart/2008/layout/NameandTitleOrganizationalChart"/>
    <dgm:cxn modelId="{85378EC0-B382-4220-9863-6A01AD30F853}" type="presOf" srcId="{91E905A2-E33E-4F8D-B2AA-E80DF942381D}" destId="{75ADB25A-71CF-44E3-9336-536097B5B8BF}" srcOrd="0" destOrd="0" presId="urn:microsoft.com/office/officeart/2008/layout/NameandTitleOrganizationalChart"/>
    <dgm:cxn modelId="{35DD491D-BA61-4382-8F23-07F6BB2F22C6}" type="presOf" srcId="{E2DC6A2E-E44E-45B4-9230-BD625255A906}" destId="{4AEFB9E7-A955-4C7B-A1DB-A1EDCEDAE698}" srcOrd="1" destOrd="0" presId="urn:microsoft.com/office/officeart/2008/layout/NameandTitleOrganizationalChart"/>
    <dgm:cxn modelId="{3FFF5900-4801-4FD4-8795-B93F86C3AC47}" type="presOf" srcId="{52B61BEF-5085-4EF9-8EDA-07A1818EFE1B}" destId="{75B4F5CB-8FD9-459E-9FA2-64A63D3E115C}" srcOrd="0" destOrd="0" presId="urn:microsoft.com/office/officeart/2008/layout/NameandTitleOrganizationalChart"/>
    <dgm:cxn modelId="{32DCED52-1D3A-47E5-A5BD-FABE0898403A}" type="presOf" srcId="{132BF191-EEF8-4531-A804-4F7755832F30}" destId="{9768EE47-7F79-4DD7-BB27-9E2DEAB0CBE6}" srcOrd="0" destOrd="0" presId="urn:microsoft.com/office/officeart/2008/layout/NameandTitleOrganizationalChart"/>
    <dgm:cxn modelId="{CE7A6427-B076-417A-9A06-330DD9BE74F1}" srcId="{52B61BEF-5085-4EF9-8EDA-07A1818EFE1B}" destId="{B1054FEB-010A-42AD-BAE5-2B0A4750A19E}" srcOrd="0" destOrd="0" parTransId="{45A8C428-CCF3-4963-A806-1A61FDE47752}" sibTransId="{325E46C6-C1D2-4CB3-BDF4-68B884EF59EC}"/>
    <dgm:cxn modelId="{7C5DEC8D-8DC0-4E1E-A432-EEA759B96125}" type="presOf" srcId="{E2DC6A2E-E44E-45B4-9230-BD625255A906}" destId="{0953E81A-9624-4B92-8571-5E1DDBBC1145}" srcOrd="0" destOrd="0" presId="urn:microsoft.com/office/officeart/2008/layout/NameandTitleOrganizationalChart"/>
    <dgm:cxn modelId="{72084183-8C81-4C54-81B6-EF5B890D3098}" srcId="{9EA70096-F1E5-47A4-8C97-F5116ECEFEB0}" destId="{9B399346-AFEC-42F7-AC92-E5D7BBBCD44C}" srcOrd="0" destOrd="0" parTransId="{91E905A2-E33E-4F8D-B2AA-E80DF942381D}" sibTransId="{132BF191-EEF8-4531-A804-4F7755832F30}"/>
    <dgm:cxn modelId="{941B3CAE-887C-4AD7-B5E0-DD46AE6F7602}" type="presOf" srcId="{9EA70096-F1E5-47A4-8C97-F5116ECEFEB0}" destId="{5FC9BC23-C8C2-49FF-9E6D-A121053F53A9}" srcOrd="0" destOrd="0" presId="urn:microsoft.com/office/officeart/2008/layout/NameandTitleOrganizationalChart"/>
    <dgm:cxn modelId="{96D6A854-C761-43A7-8D99-50A2412CE616}" type="presOf" srcId="{B1054FEB-010A-42AD-BAE5-2B0A4750A19E}" destId="{47021340-4D8A-45E6-8C9E-B8CA9DFD87EE}" srcOrd="1" destOrd="0" presId="urn:microsoft.com/office/officeart/2008/layout/NameandTitleOrganizationalChart"/>
    <dgm:cxn modelId="{38AB3217-B69D-479B-9543-5C3713B69B1A}" type="presOf" srcId="{3057B001-B40D-49E2-BE42-CFA1EC2ABF9C}" destId="{DB797880-CC46-4FDB-A51B-07DCB8FB6242}" srcOrd="0" destOrd="0" presId="urn:microsoft.com/office/officeart/2008/layout/NameandTitleOrganizationalChart"/>
    <dgm:cxn modelId="{4ABB4002-F8D1-4DF9-AE12-E09BF1313021}" type="presOf" srcId="{320DC606-43FB-44C3-8BA5-3FF5B5816CE2}" destId="{32B1EF49-2540-4ADF-9606-1BD18AB63A80}" srcOrd="0" destOrd="0" presId="urn:microsoft.com/office/officeart/2008/layout/NameandTitleOrganizationalChart"/>
    <dgm:cxn modelId="{5EF1ADFC-094C-4607-97E5-3E18AFA6E7CC}" type="presParOf" srcId="{75B4F5CB-8FD9-459E-9FA2-64A63D3E115C}" destId="{2AFBF391-F5B4-4D9E-ACCF-E25EA13E8A36}" srcOrd="0" destOrd="0" presId="urn:microsoft.com/office/officeart/2008/layout/NameandTitleOrganizationalChart"/>
    <dgm:cxn modelId="{14F0C90D-5EB8-4EC6-A97F-A95F8B08674A}" type="presParOf" srcId="{2AFBF391-F5B4-4D9E-ACCF-E25EA13E8A36}" destId="{82ECDB1F-9C2D-49BC-8144-DA79DBE820A3}" srcOrd="0" destOrd="0" presId="urn:microsoft.com/office/officeart/2008/layout/NameandTitleOrganizationalChart"/>
    <dgm:cxn modelId="{7B97C51D-85A6-44F6-A6CC-650AF8CD29F5}" type="presParOf" srcId="{82ECDB1F-9C2D-49BC-8144-DA79DBE820A3}" destId="{4B62189B-CE25-4F97-BD00-8520E1EFD59F}" srcOrd="0" destOrd="0" presId="urn:microsoft.com/office/officeart/2008/layout/NameandTitleOrganizationalChart"/>
    <dgm:cxn modelId="{9640B596-E87E-44BC-894D-E4D931C36E35}" type="presParOf" srcId="{82ECDB1F-9C2D-49BC-8144-DA79DBE820A3}" destId="{09224114-03A3-4458-AAE4-5086CCA69AE8}" srcOrd="1" destOrd="0" presId="urn:microsoft.com/office/officeart/2008/layout/NameandTitleOrganizationalChart"/>
    <dgm:cxn modelId="{5A993A69-6E4E-4EA5-90B8-AF47B5A3DD17}" type="presParOf" srcId="{82ECDB1F-9C2D-49BC-8144-DA79DBE820A3}" destId="{47021340-4D8A-45E6-8C9E-B8CA9DFD87EE}" srcOrd="2" destOrd="0" presId="urn:microsoft.com/office/officeart/2008/layout/NameandTitleOrganizationalChart"/>
    <dgm:cxn modelId="{83CE2957-9D76-4FA7-90C4-DA94DF5D353F}" type="presParOf" srcId="{2AFBF391-F5B4-4D9E-ACCF-E25EA13E8A36}" destId="{6EBD13AF-B47F-4459-A1C2-811A50B57AA5}" srcOrd="1" destOrd="0" presId="urn:microsoft.com/office/officeart/2008/layout/NameandTitleOrganizationalChart"/>
    <dgm:cxn modelId="{C1C033BB-A692-47F9-A13B-5DCC9DF21AD0}" type="presParOf" srcId="{6EBD13AF-B47F-4459-A1C2-811A50B57AA5}" destId="{DB797880-CC46-4FDB-A51B-07DCB8FB6242}" srcOrd="0" destOrd="0" presId="urn:microsoft.com/office/officeart/2008/layout/NameandTitleOrganizationalChart"/>
    <dgm:cxn modelId="{A5FFE5E4-53EB-4683-8F12-600CB7397CEA}" type="presParOf" srcId="{6EBD13AF-B47F-4459-A1C2-811A50B57AA5}" destId="{DAFB1A69-18DF-4340-97FA-653F8FBE2ED0}" srcOrd="1" destOrd="0" presId="urn:microsoft.com/office/officeart/2008/layout/NameandTitleOrganizationalChart"/>
    <dgm:cxn modelId="{713EB1D6-9AF7-4B72-AF26-29EFF07E3F88}" type="presParOf" srcId="{DAFB1A69-18DF-4340-97FA-653F8FBE2ED0}" destId="{4DF96AA5-BB5B-4F1D-B3CA-4856324985F6}" srcOrd="0" destOrd="0" presId="urn:microsoft.com/office/officeart/2008/layout/NameandTitleOrganizationalChart"/>
    <dgm:cxn modelId="{888FB4DB-0F71-424D-9958-6153A627F0B8}" type="presParOf" srcId="{4DF96AA5-BB5B-4F1D-B3CA-4856324985F6}" destId="{5FC9BC23-C8C2-49FF-9E6D-A121053F53A9}" srcOrd="0" destOrd="0" presId="urn:microsoft.com/office/officeart/2008/layout/NameandTitleOrganizationalChart"/>
    <dgm:cxn modelId="{18E1E919-A703-4EC6-AF56-90B290ECBD0D}" type="presParOf" srcId="{4DF96AA5-BB5B-4F1D-B3CA-4856324985F6}" destId="{32B1EF49-2540-4ADF-9606-1BD18AB63A80}" srcOrd="1" destOrd="0" presId="urn:microsoft.com/office/officeart/2008/layout/NameandTitleOrganizationalChart"/>
    <dgm:cxn modelId="{E53C1B00-AFEA-40A1-9651-9CBF682CF452}" type="presParOf" srcId="{4DF96AA5-BB5B-4F1D-B3CA-4856324985F6}" destId="{800BE3EC-8BDC-45EB-AE91-4F93C71F81BA}" srcOrd="2" destOrd="0" presId="urn:microsoft.com/office/officeart/2008/layout/NameandTitleOrganizationalChart"/>
    <dgm:cxn modelId="{A41FA155-23F5-44B5-BBB6-10A7C73731AE}" type="presParOf" srcId="{DAFB1A69-18DF-4340-97FA-653F8FBE2ED0}" destId="{5E6E95AD-CC5B-4106-90DB-BB109AC6BD18}" srcOrd="1" destOrd="0" presId="urn:microsoft.com/office/officeart/2008/layout/NameandTitleOrganizationalChart"/>
    <dgm:cxn modelId="{15A548E2-209B-4189-B5F7-542FCDB129AB}" type="presParOf" srcId="{5E6E95AD-CC5B-4106-90DB-BB109AC6BD18}" destId="{75ADB25A-71CF-44E3-9336-536097B5B8BF}" srcOrd="0" destOrd="0" presId="urn:microsoft.com/office/officeart/2008/layout/NameandTitleOrganizationalChart"/>
    <dgm:cxn modelId="{D4F471B0-238D-42B1-B91C-70A8A4817D41}" type="presParOf" srcId="{5E6E95AD-CC5B-4106-90DB-BB109AC6BD18}" destId="{EA0BAFF1-0D0D-4719-8468-5EB3A2B5A4D8}" srcOrd="1" destOrd="0" presId="urn:microsoft.com/office/officeart/2008/layout/NameandTitleOrganizationalChart"/>
    <dgm:cxn modelId="{7214359F-9CB8-461C-8E08-708F4AAE746C}" type="presParOf" srcId="{EA0BAFF1-0D0D-4719-8468-5EB3A2B5A4D8}" destId="{650C2FD7-A90A-4B20-8E02-986406445E47}" srcOrd="0" destOrd="0" presId="urn:microsoft.com/office/officeart/2008/layout/NameandTitleOrganizationalChart"/>
    <dgm:cxn modelId="{D50AFE4D-20F7-4E8E-9EEA-DF75ECA0B394}" type="presParOf" srcId="{650C2FD7-A90A-4B20-8E02-986406445E47}" destId="{4700AC2F-8BF3-4AC6-8667-0A1ABA03AC56}" srcOrd="0" destOrd="0" presId="urn:microsoft.com/office/officeart/2008/layout/NameandTitleOrganizationalChart"/>
    <dgm:cxn modelId="{775709E8-47E3-4CEB-9215-774FEC20DA95}" type="presParOf" srcId="{650C2FD7-A90A-4B20-8E02-986406445E47}" destId="{9768EE47-7F79-4DD7-BB27-9E2DEAB0CBE6}" srcOrd="1" destOrd="0" presId="urn:microsoft.com/office/officeart/2008/layout/NameandTitleOrganizationalChart"/>
    <dgm:cxn modelId="{14D8CF68-6FF9-4212-B147-AA82A1C16177}" type="presParOf" srcId="{650C2FD7-A90A-4B20-8E02-986406445E47}" destId="{0434C934-4347-47C3-AB00-85CDA45C6E61}" srcOrd="2" destOrd="0" presId="urn:microsoft.com/office/officeart/2008/layout/NameandTitleOrganizationalChart"/>
    <dgm:cxn modelId="{D8361893-A436-479C-AAB1-E1D42D206350}" type="presParOf" srcId="{EA0BAFF1-0D0D-4719-8468-5EB3A2B5A4D8}" destId="{36E3EF4E-CB37-4840-9D8F-72800D08B815}" srcOrd="1" destOrd="0" presId="urn:microsoft.com/office/officeart/2008/layout/NameandTitleOrganizationalChart"/>
    <dgm:cxn modelId="{5FA331D0-4951-4B1B-9527-18B71B41D9C0}" type="presParOf" srcId="{EA0BAFF1-0D0D-4719-8468-5EB3A2B5A4D8}" destId="{33B9032A-58A4-4DA0-9CB7-63550E58261C}" srcOrd="2" destOrd="0" presId="urn:microsoft.com/office/officeart/2008/layout/NameandTitleOrganizationalChart"/>
    <dgm:cxn modelId="{557A3A09-F2FD-495C-801B-43A10C6944D6}" type="presParOf" srcId="{5E6E95AD-CC5B-4106-90DB-BB109AC6BD18}" destId="{00D01D88-187A-4382-B5AE-868F0EDCE9B5}" srcOrd="2" destOrd="0" presId="urn:microsoft.com/office/officeart/2008/layout/NameandTitleOrganizationalChart"/>
    <dgm:cxn modelId="{FFE3CE31-2BCF-46AF-B04E-1AF70CCA9342}" type="presParOf" srcId="{5E6E95AD-CC5B-4106-90DB-BB109AC6BD18}" destId="{27196045-631B-461C-AD7D-C142BBFB7C8A}" srcOrd="3" destOrd="0" presId="urn:microsoft.com/office/officeart/2008/layout/NameandTitleOrganizationalChart"/>
    <dgm:cxn modelId="{15B2C038-D7DD-48F2-8BD5-0B6B5E2026ED}" type="presParOf" srcId="{27196045-631B-461C-AD7D-C142BBFB7C8A}" destId="{AF0A5999-E249-4974-86CD-CA5DF3571EAA}" srcOrd="0" destOrd="0" presId="urn:microsoft.com/office/officeart/2008/layout/NameandTitleOrganizationalChart"/>
    <dgm:cxn modelId="{CAD3AE8F-F5E4-4EBF-B9BA-A6DBB1F68EBD}" type="presParOf" srcId="{AF0A5999-E249-4974-86CD-CA5DF3571EAA}" destId="{0953E81A-9624-4B92-8571-5E1DDBBC1145}" srcOrd="0" destOrd="0" presId="urn:microsoft.com/office/officeart/2008/layout/NameandTitleOrganizationalChart"/>
    <dgm:cxn modelId="{CCCFBA8A-5715-4C6D-9087-D5433FA12120}" type="presParOf" srcId="{AF0A5999-E249-4974-86CD-CA5DF3571EAA}" destId="{5DE0BBB5-B5D3-4B86-9A55-CCB8334F9A6B}" srcOrd="1" destOrd="0" presId="urn:microsoft.com/office/officeart/2008/layout/NameandTitleOrganizationalChart"/>
    <dgm:cxn modelId="{71F29816-A5FD-459B-ACA4-F190096C1D77}" type="presParOf" srcId="{AF0A5999-E249-4974-86CD-CA5DF3571EAA}" destId="{4AEFB9E7-A955-4C7B-A1DB-A1EDCEDAE698}" srcOrd="2" destOrd="0" presId="urn:microsoft.com/office/officeart/2008/layout/NameandTitleOrganizationalChart"/>
    <dgm:cxn modelId="{1E97D306-4CC0-489F-B303-15585F99E063}" type="presParOf" srcId="{27196045-631B-461C-AD7D-C142BBFB7C8A}" destId="{764F17DF-7C87-4A3F-A0A4-E22314DF9912}" srcOrd="1" destOrd="0" presId="urn:microsoft.com/office/officeart/2008/layout/NameandTitleOrganizationalChart"/>
    <dgm:cxn modelId="{6B95FB56-9263-4EDC-8123-0574ED002FAC}" type="presParOf" srcId="{27196045-631B-461C-AD7D-C142BBFB7C8A}" destId="{BD8C7D99-E19A-48E6-9E69-51C57211C34D}" srcOrd="2" destOrd="0" presId="urn:microsoft.com/office/officeart/2008/layout/NameandTitleOrganizationalChart"/>
    <dgm:cxn modelId="{87CE081C-9B35-4436-9F56-95F9E200BEEA}" type="presParOf" srcId="{DAFB1A69-18DF-4340-97FA-653F8FBE2ED0}" destId="{285EA76C-9084-4613-A5AA-B6DDA773A0C1}" srcOrd="2" destOrd="0" presId="urn:microsoft.com/office/officeart/2008/layout/NameandTitleOrganizationalChart"/>
    <dgm:cxn modelId="{011B7208-795A-43B4-A1A3-5C5787B5F3BE}" type="presParOf" srcId="{2AFBF391-F5B4-4D9E-ACCF-E25EA13E8A36}" destId="{3930BCE7-9F6A-421E-A5B5-0BA7D792BE0A}"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A18660D-E624-48B5-AE81-B735BEF2469F}"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0569EA2-EC32-455C-A69E-07C663F71937}">
      <dgm:prSet/>
      <dgm:spPr/>
      <dgm:t>
        <a:bodyPr/>
        <a:lstStyle/>
        <a:p>
          <a:pPr rtl="0"/>
          <a:r>
            <a:rPr lang="en-US" dirty="0" smtClean="0"/>
            <a:t>Less than F.V.</a:t>
          </a:r>
          <a:endParaRPr lang="en-US" dirty="0"/>
        </a:p>
      </dgm:t>
    </dgm:pt>
    <dgm:pt modelId="{B1AE0D99-3CC0-404E-8F79-5968277445BD}" type="parTrans" cxnId="{75104CFF-8883-45D0-A2A6-7FAA23F08326}">
      <dgm:prSet/>
      <dgm:spPr/>
      <dgm:t>
        <a:bodyPr/>
        <a:lstStyle/>
        <a:p>
          <a:endParaRPr lang="en-US"/>
        </a:p>
      </dgm:t>
    </dgm:pt>
    <dgm:pt modelId="{77D43D85-24FD-4CAD-AF3C-1D62F4B34214}" type="sibTrans" cxnId="{75104CFF-8883-45D0-A2A6-7FAA23F08326}">
      <dgm:prSet/>
      <dgm:spPr/>
      <dgm:t>
        <a:bodyPr/>
        <a:lstStyle/>
        <a:p>
          <a:endParaRPr lang="en-US"/>
        </a:p>
      </dgm:t>
    </dgm:pt>
    <dgm:pt modelId="{ADE9C0D9-2EB1-4640-8FC6-5FE4930F1F46}">
      <dgm:prSet/>
      <dgm:spPr/>
      <dgm:t>
        <a:bodyPr/>
        <a:lstStyle/>
        <a:p>
          <a:pPr rtl="0"/>
          <a:r>
            <a:rPr lang="en-US" dirty="0" smtClean="0"/>
            <a:t>Fair Value</a:t>
          </a:r>
          <a:endParaRPr lang="en-US" dirty="0"/>
        </a:p>
      </dgm:t>
    </dgm:pt>
    <dgm:pt modelId="{FD668EF4-0575-4201-B748-5B0D99B3EE71}" type="parTrans" cxnId="{D6F7DD53-B317-4AFC-8E9C-B6E6EB5E9945}">
      <dgm:prSet/>
      <dgm:spPr/>
      <dgm:t>
        <a:bodyPr/>
        <a:lstStyle/>
        <a:p>
          <a:endParaRPr lang="en-US"/>
        </a:p>
      </dgm:t>
    </dgm:pt>
    <dgm:pt modelId="{CDD128E6-AEA0-4697-BC3F-B68CCA50827B}" type="sibTrans" cxnId="{D6F7DD53-B317-4AFC-8E9C-B6E6EB5E9945}">
      <dgm:prSet/>
      <dgm:spPr/>
      <dgm:t>
        <a:bodyPr/>
        <a:lstStyle/>
        <a:p>
          <a:endParaRPr lang="en-US"/>
        </a:p>
      </dgm:t>
    </dgm:pt>
    <dgm:pt modelId="{031AA53C-0CEB-48F3-BE77-FAF61AF9AB32}">
      <dgm:prSet/>
      <dgm:spPr/>
      <dgm:t>
        <a:bodyPr/>
        <a:lstStyle/>
        <a:p>
          <a:pPr rtl="0"/>
          <a:r>
            <a:rPr lang="en-US" dirty="0" smtClean="0"/>
            <a:t>More than F.V.</a:t>
          </a:r>
          <a:endParaRPr lang="en-US" dirty="0"/>
        </a:p>
      </dgm:t>
    </dgm:pt>
    <dgm:pt modelId="{8DBD7302-0AC0-492D-B7B4-15E3CFC5D01D}" type="parTrans" cxnId="{1BCCBA68-041E-4ED0-B527-E484286CC0FD}">
      <dgm:prSet/>
      <dgm:spPr/>
      <dgm:t>
        <a:bodyPr/>
        <a:lstStyle/>
        <a:p>
          <a:endParaRPr lang="en-US"/>
        </a:p>
      </dgm:t>
    </dgm:pt>
    <dgm:pt modelId="{D6B6BF16-B610-4F4F-AEDC-F7273CFFDF7E}" type="sibTrans" cxnId="{1BCCBA68-041E-4ED0-B527-E484286CC0FD}">
      <dgm:prSet/>
      <dgm:spPr/>
      <dgm:t>
        <a:bodyPr/>
        <a:lstStyle/>
        <a:p>
          <a:endParaRPr lang="en-US"/>
        </a:p>
      </dgm:t>
    </dgm:pt>
    <dgm:pt modelId="{7258A7A0-662A-4B92-896B-785518075C74}">
      <dgm:prSet/>
      <dgm:spPr/>
      <dgm:t>
        <a:bodyPr/>
        <a:lstStyle/>
        <a:p>
          <a:pPr rtl="0"/>
          <a:r>
            <a:rPr lang="en-US" dirty="0" smtClean="0"/>
            <a:t>S.56(2)(x) on </a:t>
          </a:r>
          <a:r>
            <a:rPr lang="en-US" dirty="0" err="1" smtClean="0"/>
            <a:t>reveiver</a:t>
          </a:r>
          <a:endParaRPr lang="en-US" dirty="0"/>
        </a:p>
      </dgm:t>
    </dgm:pt>
    <dgm:pt modelId="{1B0D6048-8DF7-4BCD-ADC4-9210B656281C}" type="parTrans" cxnId="{69F8CCF7-E35A-4C2B-8A97-4B03A7BD3EE5}">
      <dgm:prSet/>
      <dgm:spPr/>
      <dgm:t>
        <a:bodyPr/>
        <a:lstStyle/>
        <a:p>
          <a:endParaRPr lang="en-US"/>
        </a:p>
      </dgm:t>
    </dgm:pt>
    <dgm:pt modelId="{60971B61-FD29-4C36-AC10-D3A934046870}" type="sibTrans" cxnId="{69F8CCF7-E35A-4C2B-8A97-4B03A7BD3EE5}">
      <dgm:prSet/>
      <dgm:spPr/>
      <dgm:t>
        <a:bodyPr/>
        <a:lstStyle/>
        <a:p>
          <a:endParaRPr lang="en-US"/>
        </a:p>
      </dgm:t>
    </dgm:pt>
    <dgm:pt modelId="{41DC4F33-3A98-4936-9C20-787B6BA754F5}">
      <dgm:prSet/>
      <dgm:spPr/>
      <dgm:t>
        <a:bodyPr/>
        <a:lstStyle/>
        <a:p>
          <a:pPr rtl="0"/>
          <a:r>
            <a:rPr lang="en-US" dirty="0" smtClean="0"/>
            <a:t>S.56(2)(</a:t>
          </a:r>
          <a:r>
            <a:rPr lang="en-US" dirty="0" err="1" smtClean="0"/>
            <a:t>viib</a:t>
          </a:r>
          <a:r>
            <a:rPr lang="en-US" dirty="0" smtClean="0"/>
            <a:t>) on issuer</a:t>
          </a:r>
          <a:endParaRPr lang="en-US" dirty="0"/>
        </a:p>
      </dgm:t>
    </dgm:pt>
    <dgm:pt modelId="{D6206A67-BADC-4570-889B-AC17080A719E}" type="parTrans" cxnId="{6CEB7799-7440-40AA-97F8-58A06FDB4385}">
      <dgm:prSet/>
      <dgm:spPr/>
      <dgm:t>
        <a:bodyPr/>
        <a:lstStyle/>
        <a:p>
          <a:endParaRPr lang="en-US"/>
        </a:p>
      </dgm:t>
    </dgm:pt>
    <dgm:pt modelId="{4790FE9F-5A95-4F75-95F3-79D4263B7565}" type="sibTrans" cxnId="{6CEB7799-7440-40AA-97F8-58A06FDB4385}">
      <dgm:prSet/>
      <dgm:spPr/>
      <dgm:t>
        <a:bodyPr/>
        <a:lstStyle/>
        <a:p>
          <a:endParaRPr lang="en-US"/>
        </a:p>
      </dgm:t>
    </dgm:pt>
    <dgm:pt modelId="{9C2D340F-800E-4217-AA98-ECB9DFFED422}" type="pres">
      <dgm:prSet presAssocID="{7A18660D-E624-48B5-AE81-B735BEF2469F}" presName="Name0" presStyleCnt="0">
        <dgm:presLayoutVars>
          <dgm:dir/>
          <dgm:resizeHandles val="exact"/>
        </dgm:presLayoutVars>
      </dgm:prSet>
      <dgm:spPr/>
      <dgm:t>
        <a:bodyPr/>
        <a:lstStyle/>
        <a:p>
          <a:endParaRPr lang="en-US"/>
        </a:p>
      </dgm:t>
    </dgm:pt>
    <dgm:pt modelId="{7B28284D-02E3-47C0-AE74-3F1605C7DEA8}" type="pres">
      <dgm:prSet presAssocID="{60569EA2-EC32-455C-A69E-07C663F71937}" presName="node" presStyleLbl="node1" presStyleIdx="0" presStyleCnt="3">
        <dgm:presLayoutVars>
          <dgm:bulletEnabled val="1"/>
        </dgm:presLayoutVars>
      </dgm:prSet>
      <dgm:spPr/>
      <dgm:t>
        <a:bodyPr/>
        <a:lstStyle/>
        <a:p>
          <a:endParaRPr lang="en-US"/>
        </a:p>
      </dgm:t>
    </dgm:pt>
    <dgm:pt modelId="{F209440F-541D-4458-960B-108FF388FC5A}" type="pres">
      <dgm:prSet presAssocID="{77D43D85-24FD-4CAD-AF3C-1D62F4B34214}" presName="sibTrans" presStyleLbl="sibTrans2D1" presStyleIdx="0" presStyleCnt="2"/>
      <dgm:spPr/>
      <dgm:t>
        <a:bodyPr/>
        <a:lstStyle/>
        <a:p>
          <a:endParaRPr lang="en-US"/>
        </a:p>
      </dgm:t>
    </dgm:pt>
    <dgm:pt modelId="{D0AEE983-CC30-4A20-BCB6-7A4B54BD7CC1}" type="pres">
      <dgm:prSet presAssocID="{77D43D85-24FD-4CAD-AF3C-1D62F4B34214}" presName="connectorText" presStyleLbl="sibTrans2D1" presStyleIdx="0" presStyleCnt="2"/>
      <dgm:spPr/>
      <dgm:t>
        <a:bodyPr/>
        <a:lstStyle/>
        <a:p>
          <a:endParaRPr lang="en-US"/>
        </a:p>
      </dgm:t>
    </dgm:pt>
    <dgm:pt modelId="{8D3027C3-2EC0-4391-A0E8-7A0EE783E307}" type="pres">
      <dgm:prSet presAssocID="{ADE9C0D9-2EB1-4640-8FC6-5FE4930F1F46}" presName="node" presStyleLbl="node1" presStyleIdx="1" presStyleCnt="3">
        <dgm:presLayoutVars>
          <dgm:bulletEnabled val="1"/>
        </dgm:presLayoutVars>
      </dgm:prSet>
      <dgm:spPr/>
      <dgm:t>
        <a:bodyPr/>
        <a:lstStyle/>
        <a:p>
          <a:endParaRPr lang="en-US"/>
        </a:p>
      </dgm:t>
    </dgm:pt>
    <dgm:pt modelId="{04341E2E-9B17-45CB-9D9A-0A0CF6168B96}" type="pres">
      <dgm:prSet presAssocID="{CDD128E6-AEA0-4697-BC3F-B68CCA50827B}" presName="sibTrans" presStyleLbl="sibTrans2D1" presStyleIdx="1" presStyleCnt="2"/>
      <dgm:spPr/>
      <dgm:t>
        <a:bodyPr/>
        <a:lstStyle/>
        <a:p>
          <a:endParaRPr lang="en-US"/>
        </a:p>
      </dgm:t>
    </dgm:pt>
    <dgm:pt modelId="{83EA4B4D-DA2F-41B3-B5B2-34810352830D}" type="pres">
      <dgm:prSet presAssocID="{CDD128E6-AEA0-4697-BC3F-B68CCA50827B}" presName="connectorText" presStyleLbl="sibTrans2D1" presStyleIdx="1" presStyleCnt="2"/>
      <dgm:spPr/>
      <dgm:t>
        <a:bodyPr/>
        <a:lstStyle/>
        <a:p>
          <a:endParaRPr lang="en-US"/>
        </a:p>
      </dgm:t>
    </dgm:pt>
    <dgm:pt modelId="{506E40BA-91D6-4150-9700-12F299BADDE9}" type="pres">
      <dgm:prSet presAssocID="{031AA53C-0CEB-48F3-BE77-FAF61AF9AB32}" presName="node" presStyleLbl="node1" presStyleIdx="2" presStyleCnt="3">
        <dgm:presLayoutVars>
          <dgm:bulletEnabled val="1"/>
        </dgm:presLayoutVars>
      </dgm:prSet>
      <dgm:spPr/>
      <dgm:t>
        <a:bodyPr/>
        <a:lstStyle/>
        <a:p>
          <a:endParaRPr lang="en-US"/>
        </a:p>
      </dgm:t>
    </dgm:pt>
  </dgm:ptLst>
  <dgm:cxnLst>
    <dgm:cxn modelId="{E687295C-8F0B-4D08-8B10-B108CAFD7E68}" type="presOf" srcId="{77D43D85-24FD-4CAD-AF3C-1D62F4B34214}" destId="{D0AEE983-CC30-4A20-BCB6-7A4B54BD7CC1}" srcOrd="1" destOrd="0" presId="urn:microsoft.com/office/officeart/2005/8/layout/process1"/>
    <dgm:cxn modelId="{75104CFF-8883-45D0-A2A6-7FAA23F08326}" srcId="{7A18660D-E624-48B5-AE81-B735BEF2469F}" destId="{60569EA2-EC32-455C-A69E-07C663F71937}" srcOrd="0" destOrd="0" parTransId="{B1AE0D99-3CC0-404E-8F79-5968277445BD}" sibTransId="{77D43D85-24FD-4CAD-AF3C-1D62F4B34214}"/>
    <dgm:cxn modelId="{FD2C6C5E-15CE-4503-9EDE-4DFABBBC420D}" type="presOf" srcId="{CDD128E6-AEA0-4697-BC3F-B68CCA50827B}" destId="{04341E2E-9B17-45CB-9D9A-0A0CF6168B96}" srcOrd="0" destOrd="0" presId="urn:microsoft.com/office/officeart/2005/8/layout/process1"/>
    <dgm:cxn modelId="{B25B3189-8D51-44E9-B28A-C2915298A48C}" type="presOf" srcId="{CDD128E6-AEA0-4697-BC3F-B68CCA50827B}" destId="{83EA4B4D-DA2F-41B3-B5B2-34810352830D}" srcOrd="1" destOrd="0" presId="urn:microsoft.com/office/officeart/2005/8/layout/process1"/>
    <dgm:cxn modelId="{903E5AED-AB01-44C7-BFC1-5D325713AF7E}" type="presOf" srcId="{41DC4F33-3A98-4936-9C20-787B6BA754F5}" destId="{506E40BA-91D6-4150-9700-12F299BADDE9}" srcOrd="0" destOrd="1" presId="urn:microsoft.com/office/officeart/2005/8/layout/process1"/>
    <dgm:cxn modelId="{466B8B7B-4C14-4A18-9806-A374E2B65DC5}" type="presOf" srcId="{031AA53C-0CEB-48F3-BE77-FAF61AF9AB32}" destId="{506E40BA-91D6-4150-9700-12F299BADDE9}" srcOrd="0" destOrd="0" presId="urn:microsoft.com/office/officeart/2005/8/layout/process1"/>
    <dgm:cxn modelId="{B21B8539-890A-44A0-929D-D8D908A12CB3}" type="presOf" srcId="{7A18660D-E624-48B5-AE81-B735BEF2469F}" destId="{9C2D340F-800E-4217-AA98-ECB9DFFED422}" srcOrd="0" destOrd="0" presId="urn:microsoft.com/office/officeart/2005/8/layout/process1"/>
    <dgm:cxn modelId="{65FB323B-EE58-4C8D-B3A1-D295EFD0AC11}" type="presOf" srcId="{77D43D85-24FD-4CAD-AF3C-1D62F4B34214}" destId="{F209440F-541D-4458-960B-108FF388FC5A}" srcOrd="0" destOrd="0" presId="urn:microsoft.com/office/officeart/2005/8/layout/process1"/>
    <dgm:cxn modelId="{A48EBF24-BA08-40A2-A81D-470EC847D7C8}" type="presOf" srcId="{ADE9C0D9-2EB1-4640-8FC6-5FE4930F1F46}" destId="{8D3027C3-2EC0-4391-A0E8-7A0EE783E307}" srcOrd="0" destOrd="0" presId="urn:microsoft.com/office/officeart/2005/8/layout/process1"/>
    <dgm:cxn modelId="{1BCCBA68-041E-4ED0-B527-E484286CC0FD}" srcId="{7A18660D-E624-48B5-AE81-B735BEF2469F}" destId="{031AA53C-0CEB-48F3-BE77-FAF61AF9AB32}" srcOrd="2" destOrd="0" parTransId="{8DBD7302-0AC0-492D-B7B4-15E3CFC5D01D}" sibTransId="{D6B6BF16-B610-4F4F-AEDC-F7273CFFDF7E}"/>
    <dgm:cxn modelId="{69F8CCF7-E35A-4C2B-8A97-4B03A7BD3EE5}" srcId="{60569EA2-EC32-455C-A69E-07C663F71937}" destId="{7258A7A0-662A-4B92-896B-785518075C74}" srcOrd="0" destOrd="0" parTransId="{1B0D6048-8DF7-4BCD-ADC4-9210B656281C}" sibTransId="{60971B61-FD29-4C36-AC10-D3A934046870}"/>
    <dgm:cxn modelId="{6CEB7799-7440-40AA-97F8-58A06FDB4385}" srcId="{031AA53C-0CEB-48F3-BE77-FAF61AF9AB32}" destId="{41DC4F33-3A98-4936-9C20-787B6BA754F5}" srcOrd="0" destOrd="0" parTransId="{D6206A67-BADC-4570-889B-AC17080A719E}" sibTransId="{4790FE9F-5A95-4F75-95F3-79D4263B7565}"/>
    <dgm:cxn modelId="{D6F7DD53-B317-4AFC-8E9C-B6E6EB5E9945}" srcId="{7A18660D-E624-48B5-AE81-B735BEF2469F}" destId="{ADE9C0D9-2EB1-4640-8FC6-5FE4930F1F46}" srcOrd="1" destOrd="0" parTransId="{FD668EF4-0575-4201-B748-5B0D99B3EE71}" sibTransId="{CDD128E6-AEA0-4697-BC3F-B68CCA50827B}"/>
    <dgm:cxn modelId="{FEF6C6C2-20B6-4998-B836-9B30D6C30A6F}" type="presOf" srcId="{60569EA2-EC32-455C-A69E-07C663F71937}" destId="{7B28284D-02E3-47C0-AE74-3F1605C7DEA8}" srcOrd="0" destOrd="0" presId="urn:microsoft.com/office/officeart/2005/8/layout/process1"/>
    <dgm:cxn modelId="{0437FC8F-3A85-4592-8DAB-37E093460D88}" type="presOf" srcId="{7258A7A0-662A-4B92-896B-785518075C74}" destId="{7B28284D-02E3-47C0-AE74-3F1605C7DEA8}" srcOrd="0" destOrd="1" presId="urn:microsoft.com/office/officeart/2005/8/layout/process1"/>
    <dgm:cxn modelId="{296FF169-CDD1-4F57-AEA1-34EB1085033C}" type="presParOf" srcId="{9C2D340F-800E-4217-AA98-ECB9DFFED422}" destId="{7B28284D-02E3-47C0-AE74-3F1605C7DEA8}" srcOrd="0" destOrd="0" presId="urn:microsoft.com/office/officeart/2005/8/layout/process1"/>
    <dgm:cxn modelId="{EFCD00BD-173C-41F6-BB23-7FA98DA55930}" type="presParOf" srcId="{9C2D340F-800E-4217-AA98-ECB9DFFED422}" destId="{F209440F-541D-4458-960B-108FF388FC5A}" srcOrd="1" destOrd="0" presId="urn:microsoft.com/office/officeart/2005/8/layout/process1"/>
    <dgm:cxn modelId="{B5303375-94D7-4BEF-A920-E69B84D7C6B3}" type="presParOf" srcId="{F209440F-541D-4458-960B-108FF388FC5A}" destId="{D0AEE983-CC30-4A20-BCB6-7A4B54BD7CC1}" srcOrd="0" destOrd="0" presId="urn:microsoft.com/office/officeart/2005/8/layout/process1"/>
    <dgm:cxn modelId="{6425E45A-E451-4578-87D0-DCEEB3E03B79}" type="presParOf" srcId="{9C2D340F-800E-4217-AA98-ECB9DFFED422}" destId="{8D3027C3-2EC0-4391-A0E8-7A0EE783E307}" srcOrd="2" destOrd="0" presId="urn:microsoft.com/office/officeart/2005/8/layout/process1"/>
    <dgm:cxn modelId="{4E5AA77A-FFE8-4CE9-B9B6-32E8721F1607}" type="presParOf" srcId="{9C2D340F-800E-4217-AA98-ECB9DFFED422}" destId="{04341E2E-9B17-45CB-9D9A-0A0CF6168B96}" srcOrd="3" destOrd="0" presId="urn:microsoft.com/office/officeart/2005/8/layout/process1"/>
    <dgm:cxn modelId="{3C3E3CD2-D148-4EB0-92B5-5A42F9F88087}" type="presParOf" srcId="{04341E2E-9B17-45CB-9D9A-0A0CF6168B96}" destId="{83EA4B4D-DA2F-41B3-B5B2-34810352830D}" srcOrd="0" destOrd="0" presId="urn:microsoft.com/office/officeart/2005/8/layout/process1"/>
    <dgm:cxn modelId="{BDBE59AC-DC4B-4810-B1E7-54FD9BA21FB7}" type="presParOf" srcId="{9C2D340F-800E-4217-AA98-ECB9DFFED422}" destId="{506E40BA-91D6-4150-9700-12F299BADDE9}"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C072B86-8F75-42E8-B1A8-CF2DD3BEFD6B}"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US"/>
        </a:p>
      </dgm:t>
    </dgm:pt>
    <dgm:pt modelId="{DE1B6A89-0623-4D7C-BEA4-7F42B92AC723}">
      <dgm:prSet/>
      <dgm:spPr/>
      <dgm:t>
        <a:bodyPr/>
        <a:lstStyle/>
        <a:p>
          <a:pPr rtl="0"/>
          <a:r>
            <a:rPr lang="en-US" dirty="0" smtClean="0"/>
            <a:t>Book Value </a:t>
          </a:r>
        </a:p>
      </dgm:t>
    </dgm:pt>
    <dgm:pt modelId="{CE7C1451-E616-445F-8449-E81F6B4E7422}" type="parTrans" cxnId="{4B552E2E-40CE-43C2-90D3-2B74AA28F218}">
      <dgm:prSet/>
      <dgm:spPr/>
      <dgm:t>
        <a:bodyPr/>
        <a:lstStyle/>
        <a:p>
          <a:endParaRPr lang="en-US"/>
        </a:p>
      </dgm:t>
    </dgm:pt>
    <dgm:pt modelId="{D64FBF80-73F8-44DD-98A2-B9D1989D3D8E}" type="sibTrans" cxnId="{4B552E2E-40CE-43C2-90D3-2B74AA28F218}">
      <dgm:prSet/>
      <dgm:spPr/>
      <dgm:t>
        <a:bodyPr/>
        <a:lstStyle/>
        <a:p>
          <a:endParaRPr lang="en-US"/>
        </a:p>
      </dgm:t>
    </dgm:pt>
    <dgm:pt modelId="{8F5EDD4D-550F-483C-9308-CA90B7865CD6}">
      <dgm:prSet/>
      <dgm:spPr/>
      <dgm:t>
        <a:bodyPr/>
        <a:lstStyle/>
        <a:p>
          <a:pPr rtl="0"/>
          <a:r>
            <a:rPr lang="en-US" smtClean="0"/>
            <a:t>Transaction price</a:t>
          </a:r>
          <a:endParaRPr lang="en-US"/>
        </a:p>
      </dgm:t>
    </dgm:pt>
    <dgm:pt modelId="{33E2A42B-3E88-4EFC-A291-24890E7D2BCF}" type="parTrans" cxnId="{545C0154-51CA-420A-925C-8F981C51D65F}">
      <dgm:prSet/>
      <dgm:spPr/>
      <dgm:t>
        <a:bodyPr/>
        <a:lstStyle/>
        <a:p>
          <a:endParaRPr lang="en-US"/>
        </a:p>
      </dgm:t>
    </dgm:pt>
    <dgm:pt modelId="{21301353-8707-4D36-9842-FB35F30A07C1}" type="sibTrans" cxnId="{545C0154-51CA-420A-925C-8F981C51D65F}">
      <dgm:prSet/>
      <dgm:spPr/>
      <dgm:t>
        <a:bodyPr/>
        <a:lstStyle/>
        <a:p>
          <a:endParaRPr lang="en-US"/>
        </a:p>
      </dgm:t>
    </dgm:pt>
    <dgm:pt modelId="{BBD46924-1BF7-41B1-AD0E-89B1879069FD}">
      <dgm:prSet/>
      <dgm:spPr/>
      <dgm:t>
        <a:bodyPr/>
        <a:lstStyle/>
        <a:p>
          <a:pPr rtl="0"/>
          <a:r>
            <a:rPr lang="en-US" dirty="0" smtClean="0"/>
            <a:t>Issue price</a:t>
          </a:r>
          <a:endParaRPr lang="en-US" dirty="0"/>
        </a:p>
      </dgm:t>
    </dgm:pt>
    <dgm:pt modelId="{CB6D357A-9F58-491D-8C18-8B47278EB24A}" type="parTrans" cxnId="{DED7366D-7BB1-4B4A-9ECE-66E19B659810}">
      <dgm:prSet/>
      <dgm:spPr/>
      <dgm:t>
        <a:bodyPr/>
        <a:lstStyle/>
        <a:p>
          <a:endParaRPr lang="en-US"/>
        </a:p>
      </dgm:t>
    </dgm:pt>
    <dgm:pt modelId="{10885831-BF39-4055-87F7-280D0DFA3955}" type="sibTrans" cxnId="{DED7366D-7BB1-4B4A-9ECE-66E19B659810}">
      <dgm:prSet/>
      <dgm:spPr/>
      <dgm:t>
        <a:bodyPr/>
        <a:lstStyle/>
        <a:p>
          <a:endParaRPr lang="en-US"/>
        </a:p>
      </dgm:t>
    </dgm:pt>
    <dgm:pt modelId="{56949716-D435-4F93-AF0A-0FF463F9B460}">
      <dgm:prSet/>
      <dgm:spPr/>
      <dgm:t>
        <a:bodyPr/>
        <a:lstStyle/>
        <a:p>
          <a:pPr rtl="0"/>
          <a:r>
            <a:rPr lang="en-US" smtClean="0"/>
            <a:t>(Intrinsic value)</a:t>
          </a:r>
          <a:endParaRPr lang="en-US"/>
        </a:p>
      </dgm:t>
    </dgm:pt>
    <dgm:pt modelId="{BB396C0B-3F28-4F0C-A570-90DF4ADC69A9}" type="parTrans" cxnId="{93F8D99B-4556-444E-A2B4-57E5B01418E4}">
      <dgm:prSet/>
      <dgm:spPr/>
      <dgm:t>
        <a:bodyPr/>
        <a:lstStyle/>
        <a:p>
          <a:endParaRPr lang="en-US"/>
        </a:p>
      </dgm:t>
    </dgm:pt>
    <dgm:pt modelId="{F0887050-B6A9-4B83-B224-7EFB4539F497}" type="sibTrans" cxnId="{93F8D99B-4556-444E-A2B4-57E5B01418E4}">
      <dgm:prSet/>
      <dgm:spPr/>
      <dgm:t>
        <a:bodyPr/>
        <a:lstStyle/>
        <a:p>
          <a:endParaRPr lang="en-US"/>
        </a:p>
      </dgm:t>
    </dgm:pt>
    <dgm:pt modelId="{F673A991-0F2C-432A-B228-5023D56CC5D6}">
      <dgm:prSet/>
      <dgm:spPr/>
      <dgm:t>
        <a:bodyPr/>
        <a:lstStyle/>
        <a:p>
          <a:pPr rtl="0"/>
          <a:r>
            <a:rPr lang="en-US" smtClean="0"/>
            <a:t>Discounted </a:t>
          </a:r>
          <a:r>
            <a:rPr lang="en-US" dirty="0" smtClean="0"/>
            <a:t>cash flow method</a:t>
          </a:r>
          <a:endParaRPr lang="en-US" dirty="0"/>
        </a:p>
      </dgm:t>
    </dgm:pt>
    <dgm:pt modelId="{09DED5A1-F43B-446E-8E27-9F01CCE0936C}" type="parTrans" cxnId="{06D4D6FA-71CF-4C28-BA33-FF68A0ECD23E}">
      <dgm:prSet/>
      <dgm:spPr/>
      <dgm:t>
        <a:bodyPr/>
        <a:lstStyle/>
        <a:p>
          <a:endParaRPr lang="en-US"/>
        </a:p>
      </dgm:t>
    </dgm:pt>
    <dgm:pt modelId="{366C182A-8063-4B6F-B038-7788F4BF241F}" type="sibTrans" cxnId="{06D4D6FA-71CF-4C28-BA33-FF68A0ECD23E}">
      <dgm:prSet/>
      <dgm:spPr/>
      <dgm:t>
        <a:bodyPr/>
        <a:lstStyle/>
        <a:p>
          <a:endParaRPr lang="en-US"/>
        </a:p>
      </dgm:t>
    </dgm:pt>
    <dgm:pt modelId="{E2EBC513-8340-411B-9ED0-88281D5B9143}" type="pres">
      <dgm:prSet presAssocID="{8C072B86-8F75-42E8-B1A8-CF2DD3BEFD6B}" presName="Name0" presStyleCnt="0">
        <dgm:presLayoutVars>
          <dgm:dir/>
          <dgm:resizeHandles val="exact"/>
        </dgm:presLayoutVars>
      </dgm:prSet>
      <dgm:spPr/>
      <dgm:t>
        <a:bodyPr/>
        <a:lstStyle/>
        <a:p>
          <a:endParaRPr lang="en-US"/>
        </a:p>
      </dgm:t>
    </dgm:pt>
    <dgm:pt modelId="{95318B46-A84B-4D36-8E8E-C1EF6C7DAA5B}" type="pres">
      <dgm:prSet presAssocID="{DE1B6A89-0623-4D7C-BEA4-7F42B92AC723}" presName="parAndChTx" presStyleLbl="node1" presStyleIdx="0" presStyleCnt="3">
        <dgm:presLayoutVars>
          <dgm:bulletEnabled val="1"/>
        </dgm:presLayoutVars>
      </dgm:prSet>
      <dgm:spPr/>
      <dgm:t>
        <a:bodyPr/>
        <a:lstStyle/>
        <a:p>
          <a:endParaRPr lang="en-US"/>
        </a:p>
      </dgm:t>
    </dgm:pt>
    <dgm:pt modelId="{8C6DEE8A-2502-4434-9698-B1EAE477805D}" type="pres">
      <dgm:prSet presAssocID="{D64FBF80-73F8-44DD-98A2-B9D1989D3D8E}" presName="parAndChSpace" presStyleCnt="0"/>
      <dgm:spPr/>
    </dgm:pt>
    <dgm:pt modelId="{9E9F984D-86DB-4924-90BD-CF4F58102408}" type="pres">
      <dgm:prSet presAssocID="{8F5EDD4D-550F-483C-9308-CA90B7865CD6}" presName="parAndChTx" presStyleLbl="node1" presStyleIdx="1" presStyleCnt="3">
        <dgm:presLayoutVars>
          <dgm:bulletEnabled val="1"/>
        </dgm:presLayoutVars>
      </dgm:prSet>
      <dgm:spPr/>
      <dgm:t>
        <a:bodyPr/>
        <a:lstStyle/>
        <a:p>
          <a:endParaRPr lang="en-US"/>
        </a:p>
      </dgm:t>
    </dgm:pt>
    <dgm:pt modelId="{783D9845-59FD-4FD8-8C23-0186C8AFEC9D}" type="pres">
      <dgm:prSet presAssocID="{21301353-8707-4D36-9842-FB35F30A07C1}" presName="parAndChSpace" presStyleCnt="0"/>
      <dgm:spPr/>
    </dgm:pt>
    <dgm:pt modelId="{745CAC62-4FC0-4D8B-BB67-AB99F5AE8151}" type="pres">
      <dgm:prSet presAssocID="{BBD46924-1BF7-41B1-AD0E-89B1879069FD}" presName="parAndChTx" presStyleLbl="node1" presStyleIdx="2" presStyleCnt="3">
        <dgm:presLayoutVars>
          <dgm:bulletEnabled val="1"/>
        </dgm:presLayoutVars>
      </dgm:prSet>
      <dgm:spPr/>
      <dgm:t>
        <a:bodyPr/>
        <a:lstStyle/>
        <a:p>
          <a:endParaRPr lang="en-US"/>
        </a:p>
      </dgm:t>
    </dgm:pt>
  </dgm:ptLst>
  <dgm:cxnLst>
    <dgm:cxn modelId="{B1BE139E-2692-47AE-8B10-D8343080A375}" type="presOf" srcId="{56949716-D435-4F93-AF0A-0FF463F9B460}" destId="{95318B46-A84B-4D36-8E8E-C1EF6C7DAA5B}" srcOrd="0" destOrd="1" presId="urn:microsoft.com/office/officeart/2005/8/layout/hChevron3"/>
    <dgm:cxn modelId="{6FEEDB94-B0CF-4AE5-878E-6F9A0614782A}" type="presOf" srcId="{BBD46924-1BF7-41B1-AD0E-89B1879069FD}" destId="{745CAC62-4FC0-4D8B-BB67-AB99F5AE8151}" srcOrd="0" destOrd="0" presId="urn:microsoft.com/office/officeart/2005/8/layout/hChevron3"/>
    <dgm:cxn modelId="{93F8D99B-4556-444E-A2B4-57E5B01418E4}" srcId="{DE1B6A89-0623-4D7C-BEA4-7F42B92AC723}" destId="{56949716-D435-4F93-AF0A-0FF463F9B460}" srcOrd="0" destOrd="0" parTransId="{BB396C0B-3F28-4F0C-A570-90DF4ADC69A9}" sibTransId="{F0887050-B6A9-4B83-B224-7EFB4539F497}"/>
    <dgm:cxn modelId="{58E0C5F0-F4ED-44A0-A9E3-8D4B57AB3A32}" type="presOf" srcId="{F673A991-0F2C-432A-B228-5023D56CC5D6}" destId="{745CAC62-4FC0-4D8B-BB67-AB99F5AE8151}" srcOrd="0" destOrd="1" presId="urn:microsoft.com/office/officeart/2005/8/layout/hChevron3"/>
    <dgm:cxn modelId="{118F7C84-590C-4178-96F2-076564850F8A}" type="presOf" srcId="{8F5EDD4D-550F-483C-9308-CA90B7865CD6}" destId="{9E9F984D-86DB-4924-90BD-CF4F58102408}" srcOrd="0" destOrd="0" presId="urn:microsoft.com/office/officeart/2005/8/layout/hChevron3"/>
    <dgm:cxn modelId="{6B55B16B-9395-4139-B00A-867C490D0EB4}" type="presOf" srcId="{DE1B6A89-0623-4D7C-BEA4-7F42B92AC723}" destId="{95318B46-A84B-4D36-8E8E-C1EF6C7DAA5B}" srcOrd="0" destOrd="0" presId="urn:microsoft.com/office/officeart/2005/8/layout/hChevron3"/>
    <dgm:cxn modelId="{06D4D6FA-71CF-4C28-BA33-FF68A0ECD23E}" srcId="{BBD46924-1BF7-41B1-AD0E-89B1879069FD}" destId="{F673A991-0F2C-432A-B228-5023D56CC5D6}" srcOrd="0" destOrd="0" parTransId="{09DED5A1-F43B-446E-8E27-9F01CCE0936C}" sibTransId="{366C182A-8063-4B6F-B038-7788F4BF241F}"/>
    <dgm:cxn modelId="{4B552E2E-40CE-43C2-90D3-2B74AA28F218}" srcId="{8C072B86-8F75-42E8-B1A8-CF2DD3BEFD6B}" destId="{DE1B6A89-0623-4D7C-BEA4-7F42B92AC723}" srcOrd="0" destOrd="0" parTransId="{CE7C1451-E616-445F-8449-E81F6B4E7422}" sibTransId="{D64FBF80-73F8-44DD-98A2-B9D1989D3D8E}"/>
    <dgm:cxn modelId="{DED7366D-7BB1-4B4A-9ECE-66E19B659810}" srcId="{8C072B86-8F75-42E8-B1A8-CF2DD3BEFD6B}" destId="{BBD46924-1BF7-41B1-AD0E-89B1879069FD}" srcOrd="2" destOrd="0" parTransId="{CB6D357A-9F58-491D-8C18-8B47278EB24A}" sibTransId="{10885831-BF39-4055-87F7-280D0DFA3955}"/>
    <dgm:cxn modelId="{2792C8DE-8A95-4B89-8FDC-56851F7B5A55}" type="presOf" srcId="{8C072B86-8F75-42E8-B1A8-CF2DD3BEFD6B}" destId="{E2EBC513-8340-411B-9ED0-88281D5B9143}" srcOrd="0" destOrd="0" presId="urn:microsoft.com/office/officeart/2005/8/layout/hChevron3"/>
    <dgm:cxn modelId="{545C0154-51CA-420A-925C-8F981C51D65F}" srcId="{8C072B86-8F75-42E8-B1A8-CF2DD3BEFD6B}" destId="{8F5EDD4D-550F-483C-9308-CA90B7865CD6}" srcOrd="1" destOrd="0" parTransId="{33E2A42B-3E88-4EFC-A291-24890E7D2BCF}" sibTransId="{21301353-8707-4D36-9842-FB35F30A07C1}"/>
    <dgm:cxn modelId="{37DAF4FD-033B-4DB5-8639-BC21AAB2A0E1}" type="presParOf" srcId="{E2EBC513-8340-411B-9ED0-88281D5B9143}" destId="{95318B46-A84B-4D36-8E8E-C1EF6C7DAA5B}" srcOrd="0" destOrd="0" presId="urn:microsoft.com/office/officeart/2005/8/layout/hChevron3"/>
    <dgm:cxn modelId="{9822C9F2-EEDB-4DDF-B493-F01360533109}" type="presParOf" srcId="{E2EBC513-8340-411B-9ED0-88281D5B9143}" destId="{8C6DEE8A-2502-4434-9698-B1EAE477805D}" srcOrd="1" destOrd="0" presId="urn:microsoft.com/office/officeart/2005/8/layout/hChevron3"/>
    <dgm:cxn modelId="{507E014C-8C51-49EC-BC94-E1EDAFD72AEA}" type="presParOf" srcId="{E2EBC513-8340-411B-9ED0-88281D5B9143}" destId="{9E9F984D-86DB-4924-90BD-CF4F58102408}" srcOrd="2" destOrd="0" presId="urn:microsoft.com/office/officeart/2005/8/layout/hChevron3"/>
    <dgm:cxn modelId="{89BE47C1-B290-4647-8DD4-B5694E368F8C}" type="presParOf" srcId="{E2EBC513-8340-411B-9ED0-88281D5B9143}" destId="{783D9845-59FD-4FD8-8C23-0186C8AFEC9D}" srcOrd="3" destOrd="0" presId="urn:microsoft.com/office/officeart/2005/8/layout/hChevron3"/>
    <dgm:cxn modelId="{C478AD6E-02FB-4771-B3B7-385BA8F05BBB}" type="presParOf" srcId="{E2EBC513-8340-411B-9ED0-88281D5B9143}" destId="{745CAC62-4FC0-4D8B-BB67-AB99F5AE8151}" srcOrd="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43ECE17-12B9-4750-89F4-0CB9C4E9876B}" type="doc">
      <dgm:prSet loTypeId="urn:microsoft.com/office/officeart/2005/8/layout/orgChart1" loCatId="hierarchy" qsTypeId="urn:microsoft.com/office/officeart/2005/8/quickstyle/simple1" qsCatId="simple" csTypeId="urn:microsoft.com/office/officeart/2005/8/colors/colorful1" csCatId="colorful"/>
      <dgm:spPr/>
      <dgm:t>
        <a:bodyPr/>
        <a:lstStyle/>
        <a:p>
          <a:endParaRPr lang="en-US"/>
        </a:p>
      </dgm:t>
    </dgm:pt>
    <dgm:pt modelId="{F61B1C76-83AA-4C93-91CD-411FABCE789F}">
      <dgm:prSet/>
      <dgm:spPr/>
      <dgm:t>
        <a:bodyPr/>
        <a:lstStyle/>
        <a:p>
          <a:pPr rtl="0"/>
          <a:r>
            <a:rPr lang="en-US" smtClean="0"/>
            <a:t>Share</a:t>
          </a:r>
          <a:endParaRPr lang="en-US"/>
        </a:p>
      </dgm:t>
    </dgm:pt>
    <dgm:pt modelId="{2163ED35-CFB2-4B16-AF17-9C44FDC8FF36}" type="parTrans" cxnId="{A776D486-8640-4D0A-BF04-E2D9FEF67C5F}">
      <dgm:prSet/>
      <dgm:spPr/>
      <dgm:t>
        <a:bodyPr/>
        <a:lstStyle/>
        <a:p>
          <a:endParaRPr lang="en-US"/>
        </a:p>
      </dgm:t>
    </dgm:pt>
    <dgm:pt modelId="{41F1741F-8A41-44CB-9EC7-3B8F32C27944}" type="sibTrans" cxnId="{A776D486-8640-4D0A-BF04-E2D9FEF67C5F}">
      <dgm:prSet/>
      <dgm:spPr/>
      <dgm:t>
        <a:bodyPr/>
        <a:lstStyle/>
        <a:p>
          <a:endParaRPr lang="en-US"/>
        </a:p>
      </dgm:t>
    </dgm:pt>
    <dgm:pt modelId="{E28FCCDF-96DF-4F49-9548-9BBB85627133}">
      <dgm:prSet/>
      <dgm:spPr/>
      <dgm:t>
        <a:bodyPr/>
        <a:lstStyle/>
        <a:p>
          <a:pPr rtl="0"/>
          <a:r>
            <a:rPr lang="en-US" smtClean="0"/>
            <a:t>Issue</a:t>
          </a:r>
          <a:endParaRPr lang="en-US"/>
        </a:p>
      </dgm:t>
    </dgm:pt>
    <dgm:pt modelId="{D3074A43-3D64-4D0A-AF03-3479C2CDEB47}" type="parTrans" cxnId="{01993CBE-E3B9-41A4-9B74-933C9FB10276}">
      <dgm:prSet/>
      <dgm:spPr/>
      <dgm:t>
        <a:bodyPr/>
        <a:lstStyle/>
        <a:p>
          <a:endParaRPr lang="en-US"/>
        </a:p>
      </dgm:t>
    </dgm:pt>
    <dgm:pt modelId="{8545C4CC-9A5C-4B3F-AFA9-BB9812C4CA2C}" type="sibTrans" cxnId="{01993CBE-E3B9-41A4-9B74-933C9FB10276}">
      <dgm:prSet/>
      <dgm:spPr/>
      <dgm:t>
        <a:bodyPr/>
        <a:lstStyle/>
        <a:p>
          <a:endParaRPr lang="en-US"/>
        </a:p>
      </dgm:t>
    </dgm:pt>
    <dgm:pt modelId="{CBB4DEFC-2859-422B-A928-0A3F7B150C2C}">
      <dgm:prSet/>
      <dgm:spPr/>
      <dgm:t>
        <a:bodyPr/>
        <a:lstStyle/>
        <a:p>
          <a:pPr rtl="0"/>
          <a:r>
            <a:rPr lang="en-US" smtClean="0"/>
            <a:t>Issuer</a:t>
          </a:r>
          <a:endParaRPr lang="en-US"/>
        </a:p>
      </dgm:t>
    </dgm:pt>
    <dgm:pt modelId="{4F70207D-1F4D-4B06-B186-537DB427AA6E}" type="parTrans" cxnId="{B7E03E81-88A2-4052-B6F8-7F77C3509295}">
      <dgm:prSet/>
      <dgm:spPr/>
      <dgm:t>
        <a:bodyPr/>
        <a:lstStyle/>
        <a:p>
          <a:endParaRPr lang="en-US"/>
        </a:p>
      </dgm:t>
    </dgm:pt>
    <dgm:pt modelId="{D61DD759-C763-46B3-B0D7-C62D796BE5F6}" type="sibTrans" cxnId="{B7E03E81-88A2-4052-B6F8-7F77C3509295}">
      <dgm:prSet/>
      <dgm:spPr/>
      <dgm:t>
        <a:bodyPr/>
        <a:lstStyle/>
        <a:p>
          <a:endParaRPr lang="en-US"/>
        </a:p>
      </dgm:t>
    </dgm:pt>
    <dgm:pt modelId="{DB037669-CEFB-41AF-9A08-058F8D711C4A}">
      <dgm:prSet/>
      <dgm:spPr/>
      <dgm:t>
        <a:bodyPr/>
        <a:lstStyle/>
        <a:p>
          <a:pPr rtl="0"/>
          <a:r>
            <a:rPr lang="en-US" dirty="0" smtClean="0"/>
            <a:t>S.56(2)(</a:t>
          </a:r>
          <a:r>
            <a:rPr lang="en-US" dirty="0" err="1" smtClean="0"/>
            <a:t>viib</a:t>
          </a:r>
          <a:r>
            <a:rPr lang="en-US" dirty="0" smtClean="0"/>
            <a:t>)</a:t>
          </a:r>
          <a:endParaRPr lang="en-US" dirty="0"/>
        </a:p>
      </dgm:t>
    </dgm:pt>
    <dgm:pt modelId="{D92E51B9-394B-46E6-AB8F-43BBADADE832}" type="parTrans" cxnId="{FF416EC4-AE15-4DD1-90DB-BF9A21F652C3}">
      <dgm:prSet/>
      <dgm:spPr/>
      <dgm:t>
        <a:bodyPr/>
        <a:lstStyle/>
        <a:p>
          <a:endParaRPr lang="en-US"/>
        </a:p>
      </dgm:t>
    </dgm:pt>
    <dgm:pt modelId="{E739CB49-999D-4F93-900A-78D6F4499772}" type="sibTrans" cxnId="{FF416EC4-AE15-4DD1-90DB-BF9A21F652C3}">
      <dgm:prSet/>
      <dgm:spPr/>
      <dgm:t>
        <a:bodyPr/>
        <a:lstStyle/>
        <a:p>
          <a:endParaRPr lang="en-US"/>
        </a:p>
      </dgm:t>
    </dgm:pt>
    <dgm:pt modelId="{773D6589-B90B-4FD1-BE6E-7BE990AAE308}">
      <dgm:prSet/>
      <dgm:spPr/>
      <dgm:t>
        <a:bodyPr/>
        <a:lstStyle/>
        <a:p>
          <a:pPr rtl="0"/>
          <a:r>
            <a:rPr lang="en-US" smtClean="0"/>
            <a:t>Asset based</a:t>
          </a:r>
          <a:endParaRPr lang="en-US"/>
        </a:p>
      </dgm:t>
    </dgm:pt>
    <dgm:pt modelId="{A7E70E54-0AE8-4095-BCBB-9439C0ABBF18}" type="parTrans" cxnId="{583C64F3-E46E-4B86-B3D1-7A997989DAE9}">
      <dgm:prSet/>
      <dgm:spPr/>
      <dgm:t>
        <a:bodyPr/>
        <a:lstStyle/>
        <a:p>
          <a:endParaRPr lang="en-US"/>
        </a:p>
      </dgm:t>
    </dgm:pt>
    <dgm:pt modelId="{35DC07D5-0FD9-4901-B5F1-EA8209AA81D8}" type="sibTrans" cxnId="{583C64F3-E46E-4B86-B3D1-7A997989DAE9}">
      <dgm:prSet/>
      <dgm:spPr/>
      <dgm:t>
        <a:bodyPr/>
        <a:lstStyle/>
        <a:p>
          <a:endParaRPr lang="en-US"/>
        </a:p>
      </dgm:t>
    </dgm:pt>
    <dgm:pt modelId="{63EBFABA-9953-4CCF-8AFE-D5BEA4218D59}">
      <dgm:prSet/>
      <dgm:spPr/>
      <dgm:t>
        <a:bodyPr/>
        <a:lstStyle/>
        <a:p>
          <a:pPr rtl="0"/>
          <a:r>
            <a:rPr lang="en-US" smtClean="0"/>
            <a:t>RV</a:t>
          </a:r>
          <a:endParaRPr lang="en-US"/>
        </a:p>
      </dgm:t>
    </dgm:pt>
    <dgm:pt modelId="{4616A169-59F5-4A5E-894B-1C01445D1306}" type="parTrans" cxnId="{A29CCD3C-83C0-4AB0-9ADB-8A5B06E4F37A}">
      <dgm:prSet/>
      <dgm:spPr/>
      <dgm:t>
        <a:bodyPr/>
        <a:lstStyle/>
        <a:p>
          <a:endParaRPr lang="en-US"/>
        </a:p>
      </dgm:t>
    </dgm:pt>
    <dgm:pt modelId="{53048A99-7F3B-4ECE-8C47-546444547000}" type="sibTrans" cxnId="{A29CCD3C-83C0-4AB0-9ADB-8A5B06E4F37A}">
      <dgm:prSet/>
      <dgm:spPr/>
      <dgm:t>
        <a:bodyPr/>
        <a:lstStyle/>
        <a:p>
          <a:endParaRPr lang="en-US"/>
        </a:p>
      </dgm:t>
    </dgm:pt>
    <dgm:pt modelId="{F2E4763C-6E63-447B-8338-94203621F5E2}">
      <dgm:prSet/>
      <dgm:spPr/>
      <dgm:t>
        <a:bodyPr/>
        <a:lstStyle/>
        <a:p>
          <a:pPr rtl="0"/>
          <a:r>
            <a:rPr lang="en-US" smtClean="0"/>
            <a:t>CA</a:t>
          </a:r>
          <a:endParaRPr lang="en-US"/>
        </a:p>
      </dgm:t>
    </dgm:pt>
    <dgm:pt modelId="{5698DFD8-BC69-47E4-97F3-FA707FE940CA}" type="parTrans" cxnId="{9986BD11-B46D-4F06-8E9E-9478BEB9C74A}">
      <dgm:prSet/>
      <dgm:spPr/>
      <dgm:t>
        <a:bodyPr/>
        <a:lstStyle/>
        <a:p>
          <a:endParaRPr lang="en-US"/>
        </a:p>
      </dgm:t>
    </dgm:pt>
    <dgm:pt modelId="{11FD7A05-34CB-4465-A0E9-E8B9696F7D8C}" type="sibTrans" cxnId="{9986BD11-B46D-4F06-8E9E-9478BEB9C74A}">
      <dgm:prSet/>
      <dgm:spPr/>
      <dgm:t>
        <a:bodyPr/>
        <a:lstStyle/>
        <a:p>
          <a:endParaRPr lang="en-US"/>
        </a:p>
      </dgm:t>
    </dgm:pt>
    <dgm:pt modelId="{E4EF84B8-E562-4811-B633-84C3B80A60D4}">
      <dgm:prSet/>
      <dgm:spPr/>
      <dgm:t>
        <a:bodyPr/>
        <a:lstStyle/>
        <a:p>
          <a:pPr rtl="0"/>
          <a:r>
            <a:rPr lang="en-US" smtClean="0"/>
            <a:t>Merchant Banker</a:t>
          </a:r>
          <a:endParaRPr lang="en-US"/>
        </a:p>
      </dgm:t>
    </dgm:pt>
    <dgm:pt modelId="{73E19148-7609-4A35-A4FB-180EFDE1E7A2}" type="parTrans" cxnId="{0DC9B3C7-797E-4585-A093-1E4A3BEEBE0C}">
      <dgm:prSet/>
      <dgm:spPr/>
      <dgm:t>
        <a:bodyPr/>
        <a:lstStyle/>
        <a:p>
          <a:endParaRPr lang="en-US"/>
        </a:p>
      </dgm:t>
    </dgm:pt>
    <dgm:pt modelId="{7814E53B-7EE4-41E2-9FCC-A303109F9130}" type="sibTrans" cxnId="{0DC9B3C7-797E-4585-A093-1E4A3BEEBE0C}">
      <dgm:prSet/>
      <dgm:spPr/>
      <dgm:t>
        <a:bodyPr/>
        <a:lstStyle/>
        <a:p>
          <a:endParaRPr lang="en-US"/>
        </a:p>
      </dgm:t>
    </dgm:pt>
    <dgm:pt modelId="{79ABAC7F-2BC7-4701-982E-01D1C5E171CA}">
      <dgm:prSet/>
      <dgm:spPr/>
      <dgm:t>
        <a:bodyPr/>
        <a:lstStyle/>
        <a:p>
          <a:pPr rtl="0"/>
          <a:r>
            <a:rPr lang="en-US" smtClean="0"/>
            <a:t>Rule 11UA(2)</a:t>
          </a:r>
          <a:endParaRPr lang="en-US"/>
        </a:p>
      </dgm:t>
    </dgm:pt>
    <dgm:pt modelId="{DB93D8E3-5F58-413E-A387-B3B39E493EF9}" type="parTrans" cxnId="{9A7C9033-7F15-4FD8-BFEB-321F322D2D07}">
      <dgm:prSet/>
      <dgm:spPr/>
      <dgm:t>
        <a:bodyPr/>
        <a:lstStyle/>
        <a:p>
          <a:endParaRPr lang="en-US"/>
        </a:p>
      </dgm:t>
    </dgm:pt>
    <dgm:pt modelId="{D5CFB89C-A6FC-4076-9632-ECBCA5A98D6E}" type="sibTrans" cxnId="{9A7C9033-7F15-4FD8-BFEB-321F322D2D07}">
      <dgm:prSet/>
      <dgm:spPr/>
      <dgm:t>
        <a:bodyPr/>
        <a:lstStyle/>
        <a:p>
          <a:endParaRPr lang="en-US"/>
        </a:p>
      </dgm:t>
    </dgm:pt>
    <dgm:pt modelId="{37F99F42-B0B5-4E1B-8AD1-4F971C290AA0}">
      <dgm:prSet/>
      <dgm:spPr/>
      <dgm:t>
        <a:bodyPr/>
        <a:lstStyle/>
        <a:p>
          <a:pPr rtl="0"/>
          <a:r>
            <a:rPr lang="en-US" smtClean="0"/>
            <a:t>Merchant Banker if DFCF</a:t>
          </a:r>
          <a:endParaRPr lang="en-US"/>
        </a:p>
      </dgm:t>
    </dgm:pt>
    <dgm:pt modelId="{7E85BAC5-0A30-4560-8AEC-68177580A841}" type="parTrans" cxnId="{866674B4-C4AD-44EA-BFCC-6900F70498C4}">
      <dgm:prSet/>
      <dgm:spPr/>
      <dgm:t>
        <a:bodyPr/>
        <a:lstStyle/>
        <a:p>
          <a:endParaRPr lang="en-US"/>
        </a:p>
      </dgm:t>
    </dgm:pt>
    <dgm:pt modelId="{43240DB9-9AC0-4180-B38B-8D95C3540F90}" type="sibTrans" cxnId="{866674B4-C4AD-44EA-BFCC-6900F70498C4}">
      <dgm:prSet/>
      <dgm:spPr/>
      <dgm:t>
        <a:bodyPr/>
        <a:lstStyle/>
        <a:p>
          <a:endParaRPr lang="en-US"/>
        </a:p>
      </dgm:t>
    </dgm:pt>
    <dgm:pt modelId="{806A63FD-8E4F-4B6D-A6EE-AE58AD018103}">
      <dgm:prSet/>
      <dgm:spPr/>
      <dgm:t>
        <a:bodyPr/>
        <a:lstStyle/>
        <a:p>
          <a:pPr rtl="0"/>
          <a:r>
            <a:rPr lang="en-US" smtClean="0"/>
            <a:t>Book Value</a:t>
          </a:r>
          <a:endParaRPr lang="en-US"/>
        </a:p>
      </dgm:t>
    </dgm:pt>
    <dgm:pt modelId="{4F049A98-19CC-4EFC-B6C9-E3A8DFE9A839}" type="parTrans" cxnId="{A62A04C7-9F4C-4AC9-95F3-BF00013E0C3F}">
      <dgm:prSet/>
      <dgm:spPr/>
      <dgm:t>
        <a:bodyPr/>
        <a:lstStyle/>
        <a:p>
          <a:endParaRPr lang="en-US"/>
        </a:p>
      </dgm:t>
    </dgm:pt>
    <dgm:pt modelId="{04FC7F93-0CCA-43AE-AABA-57AE17CF7672}" type="sibTrans" cxnId="{A62A04C7-9F4C-4AC9-95F3-BF00013E0C3F}">
      <dgm:prSet/>
      <dgm:spPr/>
      <dgm:t>
        <a:bodyPr/>
        <a:lstStyle/>
        <a:p>
          <a:endParaRPr lang="en-US"/>
        </a:p>
      </dgm:t>
    </dgm:pt>
    <dgm:pt modelId="{D9AA17C4-5EB9-4A9C-9A46-F487B374DBA3}">
      <dgm:prSet/>
      <dgm:spPr/>
      <dgm:t>
        <a:bodyPr/>
        <a:lstStyle/>
        <a:p>
          <a:pPr rtl="0"/>
          <a:r>
            <a:rPr lang="en-US" smtClean="0"/>
            <a:t>Receiver</a:t>
          </a:r>
          <a:endParaRPr lang="en-US"/>
        </a:p>
      </dgm:t>
    </dgm:pt>
    <dgm:pt modelId="{BBC58B2D-F0A6-46DC-9AB0-74721F3114F5}" type="parTrans" cxnId="{337B8E93-DB5F-42B9-8AA1-0DADF7D8C01E}">
      <dgm:prSet/>
      <dgm:spPr/>
      <dgm:t>
        <a:bodyPr/>
        <a:lstStyle/>
        <a:p>
          <a:endParaRPr lang="en-US"/>
        </a:p>
      </dgm:t>
    </dgm:pt>
    <dgm:pt modelId="{9DAE3EED-5A11-47E6-BB06-02BDF88BBEB5}" type="sibTrans" cxnId="{337B8E93-DB5F-42B9-8AA1-0DADF7D8C01E}">
      <dgm:prSet/>
      <dgm:spPr/>
      <dgm:t>
        <a:bodyPr/>
        <a:lstStyle/>
        <a:p>
          <a:endParaRPr lang="en-US"/>
        </a:p>
      </dgm:t>
    </dgm:pt>
    <dgm:pt modelId="{01C5ACA1-F917-4DDA-8652-A242434F7896}">
      <dgm:prSet/>
      <dgm:spPr/>
      <dgm:t>
        <a:bodyPr/>
        <a:lstStyle/>
        <a:p>
          <a:pPr rtl="0"/>
          <a:r>
            <a:rPr lang="en-US" smtClean="0"/>
            <a:t>No specific Section</a:t>
          </a:r>
          <a:endParaRPr lang="en-US"/>
        </a:p>
      </dgm:t>
    </dgm:pt>
    <dgm:pt modelId="{E7082BF6-4357-417D-BB1D-D9F6903BA8D4}" type="parTrans" cxnId="{1C2355C2-BC36-422A-B122-49521BA1C541}">
      <dgm:prSet/>
      <dgm:spPr/>
      <dgm:t>
        <a:bodyPr/>
        <a:lstStyle/>
        <a:p>
          <a:endParaRPr lang="en-US"/>
        </a:p>
      </dgm:t>
    </dgm:pt>
    <dgm:pt modelId="{7A651F14-761D-4066-911E-42D70D3C6303}" type="sibTrans" cxnId="{1C2355C2-BC36-422A-B122-49521BA1C541}">
      <dgm:prSet/>
      <dgm:spPr/>
      <dgm:t>
        <a:bodyPr/>
        <a:lstStyle/>
        <a:p>
          <a:endParaRPr lang="en-US"/>
        </a:p>
      </dgm:t>
    </dgm:pt>
    <dgm:pt modelId="{DB18C698-67DA-4593-BFDC-2322A760E9D8}">
      <dgm:prSet/>
      <dgm:spPr/>
      <dgm:t>
        <a:bodyPr/>
        <a:lstStyle/>
        <a:p>
          <a:pPr rtl="0"/>
          <a:r>
            <a:rPr lang="en-US" smtClean="0"/>
            <a:t>Transfer</a:t>
          </a:r>
          <a:endParaRPr lang="en-US"/>
        </a:p>
      </dgm:t>
    </dgm:pt>
    <dgm:pt modelId="{2466399A-D1D5-4BE1-8DA6-9C31CF60560F}" type="parTrans" cxnId="{ACE045D8-74F2-48A3-B89E-B3698EE70D83}">
      <dgm:prSet/>
      <dgm:spPr/>
      <dgm:t>
        <a:bodyPr/>
        <a:lstStyle/>
        <a:p>
          <a:endParaRPr lang="en-US"/>
        </a:p>
      </dgm:t>
    </dgm:pt>
    <dgm:pt modelId="{F539AC0D-E1DE-45FD-968B-0A7C3008A7E8}" type="sibTrans" cxnId="{ACE045D8-74F2-48A3-B89E-B3698EE70D83}">
      <dgm:prSet/>
      <dgm:spPr/>
      <dgm:t>
        <a:bodyPr/>
        <a:lstStyle/>
        <a:p>
          <a:endParaRPr lang="en-US"/>
        </a:p>
      </dgm:t>
    </dgm:pt>
    <dgm:pt modelId="{C7757FF8-63EA-473F-8BCF-C4ABC881406E}">
      <dgm:prSet/>
      <dgm:spPr/>
      <dgm:t>
        <a:bodyPr/>
        <a:lstStyle/>
        <a:p>
          <a:pPr rtl="0"/>
          <a:r>
            <a:rPr lang="en-US" smtClean="0"/>
            <a:t>Seller</a:t>
          </a:r>
          <a:endParaRPr lang="en-US"/>
        </a:p>
      </dgm:t>
    </dgm:pt>
    <dgm:pt modelId="{CDE2889C-B1EF-41EE-84CC-4301E57F45AD}" type="parTrans" cxnId="{61673C25-1648-423C-9579-692F115A00D2}">
      <dgm:prSet/>
      <dgm:spPr/>
      <dgm:t>
        <a:bodyPr/>
        <a:lstStyle/>
        <a:p>
          <a:endParaRPr lang="en-US"/>
        </a:p>
      </dgm:t>
    </dgm:pt>
    <dgm:pt modelId="{D6A7B347-4DA5-469B-9021-CD29EE0C98FC}" type="sibTrans" cxnId="{61673C25-1648-423C-9579-692F115A00D2}">
      <dgm:prSet/>
      <dgm:spPr/>
      <dgm:t>
        <a:bodyPr/>
        <a:lstStyle/>
        <a:p>
          <a:endParaRPr lang="en-US"/>
        </a:p>
      </dgm:t>
    </dgm:pt>
    <dgm:pt modelId="{1053D928-7D95-497C-B5B7-96F94567E902}">
      <dgm:prSet/>
      <dgm:spPr/>
      <dgm:t>
        <a:bodyPr/>
        <a:lstStyle/>
        <a:p>
          <a:pPr rtl="0"/>
          <a:r>
            <a:rPr lang="en-US" smtClean="0"/>
            <a:t>S.50CA</a:t>
          </a:r>
          <a:endParaRPr lang="en-US"/>
        </a:p>
      </dgm:t>
    </dgm:pt>
    <dgm:pt modelId="{C702347B-9AD8-485C-8334-A62C3D6A7D54}" type="parTrans" cxnId="{9B5B4DCC-683D-4ED8-8314-B79B497D0AB4}">
      <dgm:prSet/>
      <dgm:spPr/>
      <dgm:t>
        <a:bodyPr/>
        <a:lstStyle/>
        <a:p>
          <a:endParaRPr lang="en-US"/>
        </a:p>
      </dgm:t>
    </dgm:pt>
    <dgm:pt modelId="{9C0F1EE9-4530-4B85-9841-91520D76CBD3}" type="sibTrans" cxnId="{9B5B4DCC-683D-4ED8-8314-B79B497D0AB4}">
      <dgm:prSet/>
      <dgm:spPr/>
      <dgm:t>
        <a:bodyPr/>
        <a:lstStyle/>
        <a:p>
          <a:endParaRPr lang="en-US"/>
        </a:p>
      </dgm:t>
    </dgm:pt>
    <dgm:pt modelId="{DD99F7ED-3A3B-4F98-8F84-735F73DB735B}">
      <dgm:prSet/>
      <dgm:spPr/>
      <dgm:t>
        <a:bodyPr/>
        <a:lstStyle/>
        <a:p>
          <a:pPr rtl="0"/>
          <a:r>
            <a:rPr lang="en-US" smtClean="0"/>
            <a:t>Rule 11UAA</a:t>
          </a:r>
          <a:endParaRPr lang="en-US"/>
        </a:p>
      </dgm:t>
    </dgm:pt>
    <dgm:pt modelId="{AAA2C14F-E909-4376-9B97-35881493181D}" type="parTrans" cxnId="{DA691CBF-E740-4770-9FC9-1DC6F4207061}">
      <dgm:prSet/>
      <dgm:spPr/>
      <dgm:t>
        <a:bodyPr/>
        <a:lstStyle/>
        <a:p>
          <a:endParaRPr lang="en-US"/>
        </a:p>
      </dgm:t>
    </dgm:pt>
    <dgm:pt modelId="{523FD4A6-C1FC-4DBD-A936-CB974096D942}" type="sibTrans" cxnId="{DA691CBF-E740-4770-9FC9-1DC6F4207061}">
      <dgm:prSet/>
      <dgm:spPr/>
      <dgm:t>
        <a:bodyPr/>
        <a:lstStyle/>
        <a:p>
          <a:endParaRPr lang="en-US"/>
        </a:p>
      </dgm:t>
    </dgm:pt>
    <dgm:pt modelId="{899CC0ED-55F8-4A96-8D32-E748241292EA}">
      <dgm:prSet/>
      <dgm:spPr/>
      <dgm:t>
        <a:bodyPr/>
        <a:lstStyle/>
        <a:p>
          <a:pPr rtl="0"/>
          <a:r>
            <a:rPr lang="en-US" smtClean="0"/>
            <a:t>Specified</a:t>
          </a:r>
          <a:endParaRPr lang="en-US"/>
        </a:p>
      </dgm:t>
    </dgm:pt>
    <dgm:pt modelId="{19BF8E2C-394A-4770-8EFF-FDAB06204F55}" type="parTrans" cxnId="{180166D1-B699-4C39-813A-46654ADFC9E2}">
      <dgm:prSet/>
      <dgm:spPr/>
      <dgm:t>
        <a:bodyPr/>
        <a:lstStyle/>
        <a:p>
          <a:endParaRPr lang="en-US"/>
        </a:p>
      </dgm:t>
    </dgm:pt>
    <dgm:pt modelId="{48EE17E7-2A24-4E35-B5CE-D3C0E640B88E}" type="sibTrans" cxnId="{180166D1-B699-4C39-813A-46654ADFC9E2}">
      <dgm:prSet/>
      <dgm:spPr/>
      <dgm:t>
        <a:bodyPr/>
        <a:lstStyle/>
        <a:p>
          <a:endParaRPr lang="en-US"/>
        </a:p>
      </dgm:t>
    </dgm:pt>
    <dgm:pt modelId="{713EA62A-4EA2-41C8-B576-D547B8C0EA4A}">
      <dgm:prSet/>
      <dgm:spPr/>
      <dgm:t>
        <a:bodyPr/>
        <a:lstStyle/>
        <a:p>
          <a:pPr rtl="0"/>
          <a:r>
            <a:rPr lang="en-US" smtClean="0"/>
            <a:t>No valuer</a:t>
          </a:r>
          <a:endParaRPr lang="en-US"/>
        </a:p>
      </dgm:t>
    </dgm:pt>
    <dgm:pt modelId="{0452B789-C616-42AD-92D3-4314DB0443A2}" type="parTrans" cxnId="{B8B8A1FF-C862-40C7-AA21-38623BD86D37}">
      <dgm:prSet/>
      <dgm:spPr/>
      <dgm:t>
        <a:bodyPr/>
        <a:lstStyle/>
        <a:p>
          <a:endParaRPr lang="en-US"/>
        </a:p>
      </dgm:t>
    </dgm:pt>
    <dgm:pt modelId="{2C5D6FED-CFC4-44EA-B7DC-1E445847D5E1}" type="sibTrans" cxnId="{B8B8A1FF-C862-40C7-AA21-38623BD86D37}">
      <dgm:prSet/>
      <dgm:spPr/>
      <dgm:t>
        <a:bodyPr/>
        <a:lstStyle/>
        <a:p>
          <a:endParaRPr lang="en-US"/>
        </a:p>
      </dgm:t>
    </dgm:pt>
    <dgm:pt modelId="{B70070B0-EE67-4BC1-8BB9-E5D3A020635A}">
      <dgm:prSet/>
      <dgm:spPr/>
      <dgm:t>
        <a:bodyPr/>
        <a:lstStyle/>
        <a:p>
          <a:pPr rtl="0"/>
          <a:r>
            <a:rPr lang="en-US" smtClean="0"/>
            <a:t>Buyer</a:t>
          </a:r>
          <a:endParaRPr lang="en-US"/>
        </a:p>
      </dgm:t>
    </dgm:pt>
    <dgm:pt modelId="{104A591B-DF8A-4F33-9246-782979A6DA61}" type="parTrans" cxnId="{0AD2A226-E7AF-4530-B0AC-9392266FD423}">
      <dgm:prSet/>
      <dgm:spPr/>
      <dgm:t>
        <a:bodyPr/>
        <a:lstStyle/>
        <a:p>
          <a:endParaRPr lang="en-US"/>
        </a:p>
      </dgm:t>
    </dgm:pt>
    <dgm:pt modelId="{74763EAE-9ACF-485F-AD6F-9F3BAA82280F}" type="sibTrans" cxnId="{0AD2A226-E7AF-4530-B0AC-9392266FD423}">
      <dgm:prSet/>
      <dgm:spPr/>
      <dgm:t>
        <a:bodyPr/>
        <a:lstStyle/>
        <a:p>
          <a:endParaRPr lang="en-US"/>
        </a:p>
      </dgm:t>
    </dgm:pt>
    <dgm:pt modelId="{3CDB1E7B-2B2B-4A7C-A6C6-AE6DE2B8BF47}">
      <dgm:prSet/>
      <dgm:spPr/>
      <dgm:t>
        <a:bodyPr/>
        <a:lstStyle/>
        <a:p>
          <a:pPr rtl="0"/>
          <a:r>
            <a:rPr lang="en-US" smtClean="0"/>
            <a:t>S.56(2)(x)</a:t>
          </a:r>
          <a:endParaRPr lang="en-US"/>
        </a:p>
      </dgm:t>
    </dgm:pt>
    <dgm:pt modelId="{B01064C5-4490-4C87-8B56-A48D3FF81A48}" type="parTrans" cxnId="{696C45FC-42A6-44BE-8B06-F4BF8C906B5D}">
      <dgm:prSet/>
      <dgm:spPr/>
      <dgm:t>
        <a:bodyPr/>
        <a:lstStyle/>
        <a:p>
          <a:endParaRPr lang="en-US"/>
        </a:p>
      </dgm:t>
    </dgm:pt>
    <dgm:pt modelId="{53403164-E6CE-4656-B5D7-C335E5EA10F6}" type="sibTrans" cxnId="{696C45FC-42A6-44BE-8B06-F4BF8C906B5D}">
      <dgm:prSet/>
      <dgm:spPr/>
      <dgm:t>
        <a:bodyPr/>
        <a:lstStyle/>
        <a:p>
          <a:endParaRPr lang="en-US"/>
        </a:p>
      </dgm:t>
    </dgm:pt>
    <dgm:pt modelId="{4856051B-10D4-49C5-B0F0-01C917032B59}">
      <dgm:prSet/>
      <dgm:spPr/>
      <dgm:t>
        <a:bodyPr/>
        <a:lstStyle/>
        <a:p>
          <a:pPr rtl="0"/>
          <a:r>
            <a:rPr lang="en-US" smtClean="0"/>
            <a:t>Rule 11UA(1)</a:t>
          </a:r>
          <a:endParaRPr lang="en-US"/>
        </a:p>
      </dgm:t>
    </dgm:pt>
    <dgm:pt modelId="{F22CE679-8F2A-4549-9AFF-A49CD38AAC5B}" type="parTrans" cxnId="{5E289F3B-7E05-4D83-B169-12E4410E7066}">
      <dgm:prSet/>
      <dgm:spPr/>
      <dgm:t>
        <a:bodyPr/>
        <a:lstStyle/>
        <a:p>
          <a:endParaRPr lang="en-US"/>
        </a:p>
      </dgm:t>
    </dgm:pt>
    <dgm:pt modelId="{1D13AA6A-3505-4806-B9F9-B0A077A7487C}" type="sibTrans" cxnId="{5E289F3B-7E05-4D83-B169-12E4410E7066}">
      <dgm:prSet/>
      <dgm:spPr/>
      <dgm:t>
        <a:bodyPr/>
        <a:lstStyle/>
        <a:p>
          <a:endParaRPr lang="en-US"/>
        </a:p>
      </dgm:t>
    </dgm:pt>
    <dgm:pt modelId="{A7837A39-738E-4C46-9A28-5AF9600C2522}">
      <dgm:prSet/>
      <dgm:spPr/>
      <dgm:t>
        <a:bodyPr/>
        <a:lstStyle/>
        <a:p>
          <a:pPr rtl="0"/>
          <a:r>
            <a:rPr lang="en-US" smtClean="0"/>
            <a:t>Specified </a:t>
          </a:r>
          <a:endParaRPr lang="en-US"/>
        </a:p>
      </dgm:t>
    </dgm:pt>
    <dgm:pt modelId="{FF7CF3D7-B5E0-479D-BB31-6F40634D1951}" type="parTrans" cxnId="{F13DB880-0142-4B5B-BAB4-3717DDCED881}">
      <dgm:prSet/>
      <dgm:spPr/>
      <dgm:t>
        <a:bodyPr/>
        <a:lstStyle/>
        <a:p>
          <a:endParaRPr lang="en-US"/>
        </a:p>
      </dgm:t>
    </dgm:pt>
    <dgm:pt modelId="{7CA4AB04-EE1E-44A9-8FBD-6E1EF10CD94F}" type="sibTrans" cxnId="{F13DB880-0142-4B5B-BAB4-3717DDCED881}">
      <dgm:prSet/>
      <dgm:spPr/>
      <dgm:t>
        <a:bodyPr/>
        <a:lstStyle/>
        <a:p>
          <a:endParaRPr lang="en-US"/>
        </a:p>
      </dgm:t>
    </dgm:pt>
    <dgm:pt modelId="{8044C362-E2CC-414D-8E15-0E8DBAB30D68}">
      <dgm:prSet/>
      <dgm:spPr/>
      <dgm:t>
        <a:bodyPr/>
        <a:lstStyle/>
        <a:p>
          <a:pPr rtl="0"/>
          <a:r>
            <a:rPr lang="en-US" smtClean="0"/>
            <a:t>No valuer</a:t>
          </a:r>
          <a:endParaRPr lang="en-US"/>
        </a:p>
      </dgm:t>
    </dgm:pt>
    <dgm:pt modelId="{C3826F3B-E950-45B5-9FE9-17C924117E44}" type="parTrans" cxnId="{E67C89BD-3BE2-4920-BAA4-F5B0BCC626B1}">
      <dgm:prSet/>
      <dgm:spPr/>
      <dgm:t>
        <a:bodyPr/>
        <a:lstStyle/>
        <a:p>
          <a:endParaRPr lang="en-US"/>
        </a:p>
      </dgm:t>
    </dgm:pt>
    <dgm:pt modelId="{9EBC3483-123F-495C-A52A-5CAD58B2BAE9}" type="sibTrans" cxnId="{E67C89BD-3BE2-4920-BAA4-F5B0BCC626B1}">
      <dgm:prSet/>
      <dgm:spPr/>
      <dgm:t>
        <a:bodyPr/>
        <a:lstStyle/>
        <a:p>
          <a:endParaRPr lang="en-US"/>
        </a:p>
      </dgm:t>
    </dgm:pt>
    <dgm:pt modelId="{490319B2-B845-4FB4-A0E6-17BC127ECF97}" type="pres">
      <dgm:prSet presAssocID="{243ECE17-12B9-4750-89F4-0CB9C4E9876B}" presName="hierChild1" presStyleCnt="0">
        <dgm:presLayoutVars>
          <dgm:orgChart val="1"/>
          <dgm:chPref val="1"/>
          <dgm:dir/>
          <dgm:animOne val="branch"/>
          <dgm:animLvl val="lvl"/>
          <dgm:resizeHandles/>
        </dgm:presLayoutVars>
      </dgm:prSet>
      <dgm:spPr/>
      <dgm:t>
        <a:bodyPr/>
        <a:lstStyle/>
        <a:p>
          <a:endParaRPr lang="en-US"/>
        </a:p>
      </dgm:t>
    </dgm:pt>
    <dgm:pt modelId="{35AA5ADA-ECBB-491B-8AD4-CFD90717B092}" type="pres">
      <dgm:prSet presAssocID="{F61B1C76-83AA-4C93-91CD-411FABCE789F}" presName="hierRoot1" presStyleCnt="0">
        <dgm:presLayoutVars>
          <dgm:hierBranch val="init"/>
        </dgm:presLayoutVars>
      </dgm:prSet>
      <dgm:spPr/>
    </dgm:pt>
    <dgm:pt modelId="{5A18DE28-479E-466A-84CA-583B8438F8AB}" type="pres">
      <dgm:prSet presAssocID="{F61B1C76-83AA-4C93-91CD-411FABCE789F}" presName="rootComposite1" presStyleCnt="0"/>
      <dgm:spPr/>
    </dgm:pt>
    <dgm:pt modelId="{471502B6-2933-4EB5-9E55-6D8908746F70}" type="pres">
      <dgm:prSet presAssocID="{F61B1C76-83AA-4C93-91CD-411FABCE789F}" presName="rootText1" presStyleLbl="node0" presStyleIdx="0" presStyleCnt="1">
        <dgm:presLayoutVars>
          <dgm:chPref val="3"/>
        </dgm:presLayoutVars>
      </dgm:prSet>
      <dgm:spPr/>
      <dgm:t>
        <a:bodyPr/>
        <a:lstStyle/>
        <a:p>
          <a:endParaRPr lang="en-US"/>
        </a:p>
      </dgm:t>
    </dgm:pt>
    <dgm:pt modelId="{91D21391-1470-4374-9DB8-BB8FBEDB1B6F}" type="pres">
      <dgm:prSet presAssocID="{F61B1C76-83AA-4C93-91CD-411FABCE789F}" presName="rootConnector1" presStyleLbl="node1" presStyleIdx="0" presStyleCnt="0"/>
      <dgm:spPr/>
      <dgm:t>
        <a:bodyPr/>
        <a:lstStyle/>
        <a:p>
          <a:endParaRPr lang="en-US"/>
        </a:p>
      </dgm:t>
    </dgm:pt>
    <dgm:pt modelId="{F93257BA-6547-4582-BDBB-5540A0B6BE2E}" type="pres">
      <dgm:prSet presAssocID="{F61B1C76-83AA-4C93-91CD-411FABCE789F}" presName="hierChild2" presStyleCnt="0"/>
      <dgm:spPr/>
    </dgm:pt>
    <dgm:pt modelId="{97EB48F0-51D1-42C8-B2FD-9466139B64AE}" type="pres">
      <dgm:prSet presAssocID="{D3074A43-3D64-4D0A-AF03-3479C2CDEB47}" presName="Name37" presStyleLbl="parChTrans1D2" presStyleIdx="0" presStyleCnt="2"/>
      <dgm:spPr/>
      <dgm:t>
        <a:bodyPr/>
        <a:lstStyle/>
        <a:p>
          <a:endParaRPr lang="en-US"/>
        </a:p>
      </dgm:t>
    </dgm:pt>
    <dgm:pt modelId="{E3D9B54A-8210-43E4-9225-0027CB1977F3}" type="pres">
      <dgm:prSet presAssocID="{E28FCCDF-96DF-4F49-9548-9BBB85627133}" presName="hierRoot2" presStyleCnt="0">
        <dgm:presLayoutVars>
          <dgm:hierBranch val="init"/>
        </dgm:presLayoutVars>
      </dgm:prSet>
      <dgm:spPr/>
    </dgm:pt>
    <dgm:pt modelId="{ADF25795-C0C1-425B-979B-B2FD88E90646}" type="pres">
      <dgm:prSet presAssocID="{E28FCCDF-96DF-4F49-9548-9BBB85627133}" presName="rootComposite" presStyleCnt="0"/>
      <dgm:spPr/>
    </dgm:pt>
    <dgm:pt modelId="{C1B3E3A1-202E-45BD-BBE1-5661E1A53948}" type="pres">
      <dgm:prSet presAssocID="{E28FCCDF-96DF-4F49-9548-9BBB85627133}" presName="rootText" presStyleLbl="node2" presStyleIdx="0" presStyleCnt="2">
        <dgm:presLayoutVars>
          <dgm:chPref val="3"/>
        </dgm:presLayoutVars>
      </dgm:prSet>
      <dgm:spPr/>
      <dgm:t>
        <a:bodyPr/>
        <a:lstStyle/>
        <a:p>
          <a:endParaRPr lang="en-US"/>
        </a:p>
      </dgm:t>
    </dgm:pt>
    <dgm:pt modelId="{A214F2E0-E52B-468F-8476-4C49A94DABBC}" type="pres">
      <dgm:prSet presAssocID="{E28FCCDF-96DF-4F49-9548-9BBB85627133}" presName="rootConnector" presStyleLbl="node2" presStyleIdx="0" presStyleCnt="2"/>
      <dgm:spPr/>
      <dgm:t>
        <a:bodyPr/>
        <a:lstStyle/>
        <a:p>
          <a:endParaRPr lang="en-US"/>
        </a:p>
      </dgm:t>
    </dgm:pt>
    <dgm:pt modelId="{04D2863E-06D0-4E3B-A250-0C034EBEDBEA}" type="pres">
      <dgm:prSet presAssocID="{E28FCCDF-96DF-4F49-9548-9BBB85627133}" presName="hierChild4" presStyleCnt="0"/>
      <dgm:spPr/>
    </dgm:pt>
    <dgm:pt modelId="{DD8D1387-9D3F-4BAB-80B0-F2D9BBE3A9A2}" type="pres">
      <dgm:prSet presAssocID="{4F70207D-1F4D-4B06-B186-537DB427AA6E}" presName="Name37" presStyleLbl="parChTrans1D3" presStyleIdx="0" presStyleCnt="4"/>
      <dgm:spPr/>
      <dgm:t>
        <a:bodyPr/>
        <a:lstStyle/>
        <a:p>
          <a:endParaRPr lang="en-US"/>
        </a:p>
      </dgm:t>
    </dgm:pt>
    <dgm:pt modelId="{94F68D92-88B4-49D0-8526-6DD417A9353C}" type="pres">
      <dgm:prSet presAssocID="{CBB4DEFC-2859-422B-A928-0A3F7B150C2C}" presName="hierRoot2" presStyleCnt="0">
        <dgm:presLayoutVars>
          <dgm:hierBranch val="init"/>
        </dgm:presLayoutVars>
      </dgm:prSet>
      <dgm:spPr/>
    </dgm:pt>
    <dgm:pt modelId="{45FF03C2-6B21-4DA6-84F2-BA2A82F2C0D3}" type="pres">
      <dgm:prSet presAssocID="{CBB4DEFC-2859-422B-A928-0A3F7B150C2C}" presName="rootComposite" presStyleCnt="0"/>
      <dgm:spPr/>
    </dgm:pt>
    <dgm:pt modelId="{F69166AA-4D60-4313-8372-76E28C25F1F5}" type="pres">
      <dgm:prSet presAssocID="{CBB4DEFC-2859-422B-A928-0A3F7B150C2C}" presName="rootText" presStyleLbl="node3" presStyleIdx="0" presStyleCnt="4">
        <dgm:presLayoutVars>
          <dgm:chPref val="3"/>
        </dgm:presLayoutVars>
      </dgm:prSet>
      <dgm:spPr/>
      <dgm:t>
        <a:bodyPr/>
        <a:lstStyle/>
        <a:p>
          <a:endParaRPr lang="en-US"/>
        </a:p>
      </dgm:t>
    </dgm:pt>
    <dgm:pt modelId="{12CC9CFD-72F1-458E-B42C-8BF6EBCDBAEE}" type="pres">
      <dgm:prSet presAssocID="{CBB4DEFC-2859-422B-A928-0A3F7B150C2C}" presName="rootConnector" presStyleLbl="node3" presStyleIdx="0" presStyleCnt="4"/>
      <dgm:spPr/>
      <dgm:t>
        <a:bodyPr/>
        <a:lstStyle/>
        <a:p>
          <a:endParaRPr lang="en-US"/>
        </a:p>
      </dgm:t>
    </dgm:pt>
    <dgm:pt modelId="{8DFA9C3E-42F7-4784-B924-C5E40D31AD5C}" type="pres">
      <dgm:prSet presAssocID="{CBB4DEFC-2859-422B-A928-0A3F7B150C2C}" presName="hierChild4" presStyleCnt="0"/>
      <dgm:spPr/>
    </dgm:pt>
    <dgm:pt modelId="{F632E91A-D53F-4BCE-AE11-A0B4DCF05448}" type="pres">
      <dgm:prSet presAssocID="{D92E51B9-394B-46E6-AB8F-43BBADADE832}" presName="Name37" presStyleLbl="parChTrans1D4" presStyleIdx="0" presStyleCnt="17"/>
      <dgm:spPr/>
      <dgm:t>
        <a:bodyPr/>
        <a:lstStyle/>
        <a:p>
          <a:endParaRPr lang="en-US"/>
        </a:p>
      </dgm:t>
    </dgm:pt>
    <dgm:pt modelId="{D19A6799-F890-4C09-A013-81E3BA8D7511}" type="pres">
      <dgm:prSet presAssocID="{DB037669-CEFB-41AF-9A08-058F8D711C4A}" presName="hierRoot2" presStyleCnt="0">
        <dgm:presLayoutVars>
          <dgm:hierBranch val="init"/>
        </dgm:presLayoutVars>
      </dgm:prSet>
      <dgm:spPr/>
    </dgm:pt>
    <dgm:pt modelId="{D536C526-5FA0-404B-ACCB-DA19540238CA}" type="pres">
      <dgm:prSet presAssocID="{DB037669-CEFB-41AF-9A08-058F8D711C4A}" presName="rootComposite" presStyleCnt="0"/>
      <dgm:spPr/>
    </dgm:pt>
    <dgm:pt modelId="{754DED5C-3E32-4FDA-A2C6-F159372C6824}" type="pres">
      <dgm:prSet presAssocID="{DB037669-CEFB-41AF-9A08-058F8D711C4A}" presName="rootText" presStyleLbl="node4" presStyleIdx="0" presStyleCnt="17">
        <dgm:presLayoutVars>
          <dgm:chPref val="3"/>
        </dgm:presLayoutVars>
      </dgm:prSet>
      <dgm:spPr/>
      <dgm:t>
        <a:bodyPr/>
        <a:lstStyle/>
        <a:p>
          <a:endParaRPr lang="en-US"/>
        </a:p>
      </dgm:t>
    </dgm:pt>
    <dgm:pt modelId="{8B75F3D1-5C8B-4B25-845A-93A910D8D692}" type="pres">
      <dgm:prSet presAssocID="{DB037669-CEFB-41AF-9A08-058F8D711C4A}" presName="rootConnector" presStyleLbl="node4" presStyleIdx="0" presStyleCnt="17"/>
      <dgm:spPr/>
      <dgm:t>
        <a:bodyPr/>
        <a:lstStyle/>
        <a:p>
          <a:endParaRPr lang="en-US"/>
        </a:p>
      </dgm:t>
    </dgm:pt>
    <dgm:pt modelId="{3F4E6967-D740-41CB-8198-400F0BD37C89}" type="pres">
      <dgm:prSet presAssocID="{DB037669-CEFB-41AF-9A08-058F8D711C4A}" presName="hierChild4" presStyleCnt="0"/>
      <dgm:spPr/>
    </dgm:pt>
    <dgm:pt modelId="{5A2F94D5-B45A-4CF3-AA19-B2832037B033}" type="pres">
      <dgm:prSet presAssocID="{A7E70E54-0AE8-4095-BCBB-9439C0ABBF18}" presName="Name37" presStyleLbl="parChTrans1D4" presStyleIdx="1" presStyleCnt="17"/>
      <dgm:spPr/>
      <dgm:t>
        <a:bodyPr/>
        <a:lstStyle/>
        <a:p>
          <a:endParaRPr lang="en-US"/>
        </a:p>
      </dgm:t>
    </dgm:pt>
    <dgm:pt modelId="{D98517BB-0BB9-4F37-A45E-74E9E6375425}" type="pres">
      <dgm:prSet presAssocID="{773D6589-B90B-4FD1-BE6E-7BE990AAE308}" presName="hierRoot2" presStyleCnt="0">
        <dgm:presLayoutVars>
          <dgm:hierBranch val="init"/>
        </dgm:presLayoutVars>
      </dgm:prSet>
      <dgm:spPr/>
    </dgm:pt>
    <dgm:pt modelId="{D25EDFDB-2729-439F-9E9A-623CFD9FAD9F}" type="pres">
      <dgm:prSet presAssocID="{773D6589-B90B-4FD1-BE6E-7BE990AAE308}" presName="rootComposite" presStyleCnt="0"/>
      <dgm:spPr/>
    </dgm:pt>
    <dgm:pt modelId="{7154905F-F33E-4757-A207-7EF3A8AE7A1A}" type="pres">
      <dgm:prSet presAssocID="{773D6589-B90B-4FD1-BE6E-7BE990AAE308}" presName="rootText" presStyleLbl="node4" presStyleIdx="1" presStyleCnt="17">
        <dgm:presLayoutVars>
          <dgm:chPref val="3"/>
        </dgm:presLayoutVars>
      </dgm:prSet>
      <dgm:spPr/>
      <dgm:t>
        <a:bodyPr/>
        <a:lstStyle/>
        <a:p>
          <a:endParaRPr lang="en-US"/>
        </a:p>
      </dgm:t>
    </dgm:pt>
    <dgm:pt modelId="{E3B713E9-52FC-4EF0-A8E1-FFC81EE1C84A}" type="pres">
      <dgm:prSet presAssocID="{773D6589-B90B-4FD1-BE6E-7BE990AAE308}" presName="rootConnector" presStyleLbl="node4" presStyleIdx="1" presStyleCnt="17"/>
      <dgm:spPr/>
      <dgm:t>
        <a:bodyPr/>
        <a:lstStyle/>
        <a:p>
          <a:endParaRPr lang="en-US"/>
        </a:p>
      </dgm:t>
    </dgm:pt>
    <dgm:pt modelId="{4BB101C3-B7A3-47A7-8FB2-6B0BFE914EE3}" type="pres">
      <dgm:prSet presAssocID="{773D6589-B90B-4FD1-BE6E-7BE990AAE308}" presName="hierChild4" presStyleCnt="0"/>
      <dgm:spPr/>
    </dgm:pt>
    <dgm:pt modelId="{224590A9-615F-4C9C-A60F-887A8BF5C6A8}" type="pres">
      <dgm:prSet presAssocID="{4616A169-59F5-4A5E-894B-1C01445D1306}" presName="Name37" presStyleLbl="parChTrans1D4" presStyleIdx="2" presStyleCnt="17"/>
      <dgm:spPr/>
      <dgm:t>
        <a:bodyPr/>
        <a:lstStyle/>
        <a:p>
          <a:endParaRPr lang="en-US"/>
        </a:p>
      </dgm:t>
    </dgm:pt>
    <dgm:pt modelId="{7BB1994F-27D3-4654-9955-FE1C1E8460E3}" type="pres">
      <dgm:prSet presAssocID="{63EBFABA-9953-4CCF-8AFE-D5BEA4218D59}" presName="hierRoot2" presStyleCnt="0">
        <dgm:presLayoutVars>
          <dgm:hierBranch val="init"/>
        </dgm:presLayoutVars>
      </dgm:prSet>
      <dgm:spPr/>
    </dgm:pt>
    <dgm:pt modelId="{AD228412-8046-4AEF-8E46-A9F903A988B0}" type="pres">
      <dgm:prSet presAssocID="{63EBFABA-9953-4CCF-8AFE-D5BEA4218D59}" presName="rootComposite" presStyleCnt="0"/>
      <dgm:spPr/>
    </dgm:pt>
    <dgm:pt modelId="{F44AC7E6-2EAC-4C8A-9C39-77EF78853DB8}" type="pres">
      <dgm:prSet presAssocID="{63EBFABA-9953-4CCF-8AFE-D5BEA4218D59}" presName="rootText" presStyleLbl="node4" presStyleIdx="2" presStyleCnt="17">
        <dgm:presLayoutVars>
          <dgm:chPref val="3"/>
        </dgm:presLayoutVars>
      </dgm:prSet>
      <dgm:spPr/>
      <dgm:t>
        <a:bodyPr/>
        <a:lstStyle/>
        <a:p>
          <a:endParaRPr lang="en-US"/>
        </a:p>
      </dgm:t>
    </dgm:pt>
    <dgm:pt modelId="{0A920C6F-0C78-4B04-A07B-E657F4F35A4F}" type="pres">
      <dgm:prSet presAssocID="{63EBFABA-9953-4CCF-8AFE-D5BEA4218D59}" presName="rootConnector" presStyleLbl="node4" presStyleIdx="2" presStyleCnt="17"/>
      <dgm:spPr/>
      <dgm:t>
        <a:bodyPr/>
        <a:lstStyle/>
        <a:p>
          <a:endParaRPr lang="en-US"/>
        </a:p>
      </dgm:t>
    </dgm:pt>
    <dgm:pt modelId="{3937369B-5E92-457A-99ED-FD6CF48F4EB5}" type="pres">
      <dgm:prSet presAssocID="{63EBFABA-9953-4CCF-8AFE-D5BEA4218D59}" presName="hierChild4" presStyleCnt="0"/>
      <dgm:spPr/>
    </dgm:pt>
    <dgm:pt modelId="{753F1424-2721-4D0B-8AAA-549694B798A2}" type="pres">
      <dgm:prSet presAssocID="{63EBFABA-9953-4CCF-8AFE-D5BEA4218D59}" presName="hierChild5" presStyleCnt="0"/>
      <dgm:spPr/>
    </dgm:pt>
    <dgm:pt modelId="{59AF90FC-5473-4786-B494-B28F4F976F68}" type="pres">
      <dgm:prSet presAssocID="{5698DFD8-BC69-47E4-97F3-FA707FE940CA}" presName="Name37" presStyleLbl="parChTrans1D4" presStyleIdx="3" presStyleCnt="17"/>
      <dgm:spPr/>
      <dgm:t>
        <a:bodyPr/>
        <a:lstStyle/>
        <a:p>
          <a:endParaRPr lang="en-US"/>
        </a:p>
      </dgm:t>
    </dgm:pt>
    <dgm:pt modelId="{A3537D3B-4FB5-44FE-89AE-31C9E455C1D3}" type="pres">
      <dgm:prSet presAssocID="{F2E4763C-6E63-447B-8338-94203621F5E2}" presName="hierRoot2" presStyleCnt="0">
        <dgm:presLayoutVars>
          <dgm:hierBranch val="init"/>
        </dgm:presLayoutVars>
      </dgm:prSet>
      <dgm:spPr/>
    </dgm:pt>
    <dgm:pt modelId="{CE4FBD64-4D66-44EE-A3B3-A389D36E41E4}" type="pres">
      <dgm:prSet presAssocID="{F2E4763C-6E63-447B-8338-94203621F5E2}" presName="rootComposite" presStyleCnt="0"/>
      <dgm:spPr/>
    </dgm:pt>
    <dgm:pt modelId="{D50CA688-DAAA-4BE3-9A36-ED6EAC802720}" type="pres">
      <dgm:prSet presAssocID="{F2E4763C-6E63-447B-8338-94203621F5E2}" presName="rootText" presStyleLbl="node4" presStyleIdx="3" presStyleCnt="17">
        <dgm:presLayoutVars>
          <dgm:chPref val="3"/>
        </dgm:presLayoutVars>
      </dgm:prSet>
      <dgm:spPr/>
      <dgm:t>
        <a:bodyPr/>
        <a:lstStyle/>
        <a:p>
          <a:endParaRPr lang="en-US"/>
        </a:p>
      </dgm:t>
    </dgm:pt>
    <dgm:pt modelId="{66008368-F714-469E-A2AF-A07C81BA26FE}" type="pres">
      <dgm:prSet presAssocID="{F2E4763C-6E63-447B-8338-94203621F5E2}" presName="rootConnector" presStyleLbl="node4" presStyleIdx="3" presStyleCnt="17"/>
      <dgm:spPr/>
      <dgm:t>
        <a:bodyPr/>
        <a:lstStyle/>
        <a:p>
          <a:endParaRPr lang="en-US"/>
        </a:p>
      </dgm:t>
    </dgm:pt>
    <dgm:pt modelId="{A3CAFAD3-99A0-49D7-878D-6E761B857840}" type="pres">
      <dgm:prSet presAssocID="{F2E4763C-6E63-447B-8338-94203621F5E2}" presName="hierChild4" presStyleCnt="0"/>
      <dgm:spPr/>
    </dgm:pt>
    <dgm:pt modelId="{A491CE27-3B88-46E8-8448-0E63B6ED3E51}" type="pres">
      <dgm:prSet presAssocID="{F2E4763C-6E63-447B-8338-94203621F5E2}" presName="hierChild5" presStyleCnt="0"/>
      <dgm:spPr/>
    </dgm:pt>
    <dgm:pt modelId="{E167246E-222E-418F-9A10-7190A9B477C8}" type="pres">
      <dgm:prSet presAssocID="{73E19148-7609-4A35-A4FB-180EFDE1E7A2}" presName="Name37" presStyleLbl="parChTrans1D4" presStyleIdx="4" presStyleCnt="17"/>
      <dgm:spPr/>
      <dgm:t>
        <a:bodyPr/>
        <a:lstStyle/>
        <a:p>
          <a:endParaRPr lang="en-US"/>
        </a:p>
      </dgm:t>
    </dgm:pt>
    <dgm:pt modelId="{9C1228AD-780A-4F8F-8933-F250A349E378}" type="pres">
      <dgm:prSet presAssocID="{E4EF84B8-E562-4811-B633-84C3B80A60D4}" presName="hierRoot2" presStyleCnt="0">
        <dgm:presLayoutVars>
          <dgm:hierBranch val="init"/>
        </dgm:presLayoutVars>
      </dgm:prSet>
      <dgm:spPr/>
    </dgm:pt>
    <dgm:pt modelId="{C547AB97-93AD-4BB3-B4D4-E25060FFA3EE}" type="pres">
      <dgm:prSet presAssocID="{E4EF84B8-E562-4811-B633-84C3B80A60D4}" presName="rootComposite" presStyleCnt="0"/>
      <dgm:spPr/>
    </dgm:pt>
    <dgm:pt modelId="{A47E3BCE-6244-4F87-A022-806EDDF19262}" type="pres">
      <dgm:prSet presAssocID="{E4EF84B8-E562-4811-B633-84C3B80A60D4}" presName="rootText" presStyleLbl="node4" presStyleIdx="4" presStyleCnt="17">
        <dgm:presLayoutVars>
          <dgm:chPref val="3"/>
        </dgm:presLayoutVars>
      </dgm:prSet>
      <dgm:spPr/>
      <dgm:t>
        <a:bodyPr/>
        <a:lstStyle/>
        <a:p>
          <a:endParaRPr lang="en-US"/>
        </a:p>
      </dgm:t>
    </dgm:pt>
    <dgm:pt modelId="{473393BF-A86E-4C13-AA77-AF70B753A057}" type="pres">
      <dgm:prSet presAssocID="{E4EF84B8-E562-4811-B633-84C3B80A60D4}" presName="rootConnector" presStyleLbl="node4" presStyleIdx="4" presStyleCnt="17"/>
      <dgm:spPr/>
      <dgm:t>
        <a:bodyPr/>
        <a:lstStyle/>
        <a:p>
          <a:endParaRPr lang="en-US"/>
        </a:p>
      </dgm:t>
    </dgm:pt>
    <dgm:pt modelId="{BAC815D5-A475-49BA-8A8F-8B7507095088}" type="pres">
      <dgm:prSet presAssocID="{E4EF84B8-E562-4811-B633-84C3B80A60D4}" presName="hierChild4" presStyleCnt="0"/>
      <dgm:spPr/>
    </dgm:pt>
    <dgm:pt modelId="{85B2B626-1118-4E9D-AAEF-9186BCF893E4}" type="pres">
      <dgm:prSet presAssocID="{E4EF84B8-E562-4811-B633-84C3B80A60D4}" presName="hierChild5" presStyleCnt="0"/>
      <dgm:spPr/>
    </dgm:pt>
    <dgm:pt modelId="{722A29C6-B8B2-42A7-A0CB-AF442D5A158A}" type="pres">
      <dgm:prSet presAssocID="{773D6589-B90B-4FD1-BE6E-7BE990AAE308}" presName="hierChild5" presStyleCnt="0"/>
      <dgm:spPr/>
    </dgm:pt>
    <dgm:pt modelId="{99693C6E-B8F5-4AE5-812F-925A019E774D}" type="pres">
      <dgm:prSet presAssocID="{DB93D8E3-5F58-413E-A387-B3B39E493EF9}" presName="Name37" presStyleLbl="parChTrans1D4" presStyleIdx="5" presStyleCnt="17"/>
      <dgm:spPr/>
      <dgm:t>
        <a:bodyPr/>
        <a:lstStyle/>
        <a:p>
          <a:endParaRPr lang="en-US"/>
        </a:p>
      </dgm:t>
    </dgm:pt>
    <dgm:pt modelId="{529D3568-9363-4800-9FD2-4B592E7E931C}" type="pres">
      <dgm:prSet presAssocID="{79ABAC7F-2BC7-4701-982E-01D1C5E171CA}" presName="hierRoot2" presStyleCnt="0">
        <dgm:presLayoutVars>
          <dgm:hierBranch val="init"/>
        </dgm:presLayoutVars>
      </dgm:prSet>
      <dgm:spPr/>
    </dgm:pt>
    <dgm:pt modelId="{FD6AD5F9-37E1-4A1B-BD77-3BA15BAAF551}" type="pres">
      <dgm:prSet presAssocID="{79ABAC7F-2BC7-4701-982E-01D1C5E171CA}" presName="rootComposite" presStyleCnt="0"/>
      <dgm:spPr/>
    </dgm:pt>
    <dgm:pt modelId="{784D15E8-57E1-4703-985E-378296769DE5}" type="pres">
      <dgm:prSet presAssocID="{79ABAC7F-2BC7-4701-982E-01D1C5E171CA}" presName="rootText" presStyleLbl="node4" presStyleIdx="5" presStyleCnt="17">
        <dgm:presLayoutVars>
          <dgm:chPref val="3"/>
        </dgm:presLayoutVars>
      </dgm:prSet>
      <dgm:spPr/>
      <dgm:t>
        <a:bodyPr/>
        <a:lstStyle/>
        <a:p>
          <a:endParaRPr lang="en-US"/>
        </a:p>
      </dgm:t>
    </dgm:pt>
    <dgm:pt modelId="{B6CC2E04-4C36-43EC-B6E7-F9229D52D06E}" type="pres">
      <dgm:prSet presAssocID="{79ABAC7F-2BC7-4701-982E-01D1C5E171CA}" presName="rootConnector" presStyleLbl="node4" presStyleIdx="5" presStyleCnt="17"/>
      <dgm:spPr/>
      <dgm:t>
        <a:bodyPr/>
        <a:lstStyle/>
        <a:p>
          <a:endParaRPr lang="en-US"/>
        </a:p>
      </dgm:t>
    </dgm:pt>
    <dgm:pt modelId="{C582D491-C291-496F-9A3A-3EB2F8DF90CF}" type="pres">
      <dgm:prSet presAssocID="{79ABAC7F-2BC7-4701-982E-01D1C5E171CA}" presName="hierChild4" presStyleCnt="0"/>
      <dgm:spPr/>
    </dgm:pt>
    <dgm:pt modelId="{519B791B-5240-4FDC-8FB7-A8C16F6B07F3}" type="pres">
      <dgm:prSet presAssocID="{7E85BAC5-0A30-4560-8AEC-68177580A841}" presName="Name37" presStyleLbl="parChTrans1D4" presStyleIdx="6" presStyleCnt="17"/>
      <dgm:spPr/>
      <dgm:t>
        <a:bodyPr/>
        <a:lstStyle/>
        <a:p>
          <a:endParaRPr lang="en-US"/>
        </a:p>
      </dgm:t>
    </dgm:pt>
    <dgm:pt modelId="{AB1339EA-8570-4D91-930E-37FEE24EF863}" type="pres">
      <dgm:prSet presAssocID="{37F99F42-B0B5-4E1B-8AD1-4F971C290AA0}" presName="hierRoot2" presStyleCnt="0">
        <dgm:presLayoutVars>
          <dgm:hierBranch val="init"/>
        </dgm:presLayoutVars>
      </dgm:prSet>
      <dgm:spPr/>
    </dgm:pt>
    <dgm:pt modelId="{920CAB29-6600-4BB0-8478-7A95B97E452F}" type="pres">
      <dgm:prSet presAssocID="{37F99F42-B0B5-4E1B-8AD1-4F971C290AA0}" presName="rootComposite" presStyleCnt="0"/>
      <dgm:spPr/>
    </dgm:pt>
    <dgm:pt modelId="{A2095DDF-CD91-4335-B7AE-18EDE130B281}" type="pres">
      <dgm:prSet presAssocID="{37F99F42-B0B5-4E1B-8AD1-4F971C290AA0}" presName="rootText" presStyleLbl="node4" presStyleIdx="6" presStyleCnt="17">
        <dgm:presLayoutVars>
          <dgm:chPref val="3"/>
        </dgm:presLayoutVars>
      </dgm:prSet>
      <dgm:spPr/>
      <dgm:t>
        <a:bodyPr/>
        <a:lstStyle/>
        <a:p>
          <a:endParaRPr lang="en-US"/>
        </a:p>
      </dgm:t>
    </dgm:pt>
    <dgm:pt modelId="{F63DBECD-B739-4851-A209-33CC27C72449}" type="pres">
      <dgm:prSet presAssocID="{37F99F42-B0B5-4E1B-8AD1-4F971C290AA0}" presName="rootConnector" presStyleLbl="node4" presStyleIdx="6" presStyleCnt="17"/>
      <dgm:spPr/>
      <dgm:t>
        <a:bodyPr/>
        <a:lstStyle/>
        <a:p>
          <a:endParaRPr lang="en-US"/>
        </a:p>
      </dgm:t>
    </dgm:pt>
    <dgm:pt modelId="{BAFAAEE2-8301-4C88-8305-50622325248D}" type="pres">
      <dgm:prSet presAssocID="{37F99F42-B0B5-4E1B-8AD1-4F971C290AA0}" presName="hierChild4" presStyleCnt="0"/>
      <dgm:spPr/>
    </dgm:pt>
    <dgm:pt modelId="{4A2CF009-45CE-41FF-A8C2-AEFFF41190BC}" type="pres">
      <dgm:prSet presAssocID="{37F99F42-B0B5-4E1B-8AD1-4F971C290AA0}" presName="hierChild5" presStyleCnt="0"/>
      <dgm:spPr/>
    </dgm:pt>
    <dgm:pt modelId="{D67AC45D-355C-487C-B1F1-09F3A79D4BA2}" type="pres">
      <dgm:prSet presAssocID="{4F049A98-19CC-4EFC-B6C9-E3A8DFE9A839}" presName="Name37" presStyleLbl="parChTrans1D4" presStyleIdx="7" presStyleCnt="17"/>
      <dgm:spPr/>
      <dgm:t>
        <a:bodyPr/>
        <a:lstStyle/>
        <a:p>
          <a:endParaRPr lang="en-US"/>
        </a:p>
      </dgm:t>
    </dgm:pt>
    <dgm:pt modelId="{F40814FC-A189-4AC1-8E1B-25E2F4DD62C6}" type="pres">
      <dgm:prSet presAssocID="{806A63FD-8E4F-4B6D-A6EE-AE58AD018103}" presName="hierRoot2" presStyleCnt="0">
        <dgm:presLayoutVars>
          <dgm:hierBranch val="init"/>
        </dgm:presLayoutVars>
      </dgm:prSet>
      <dgm:spPr/>
    </dgm:pt>
    <dgm:pt modelId="{E2A7F6AF-1F47-4EE0-95D5-E7AAAABD4998}" type="pres">
      <dgm:prSet presAssocID="{806A63FD-8E4F-4B6D-A6EE-AE58AD018103}" presName="rootComposite" presStyleCnt="0"/>
      <dgm:spPr/>
    </dgm:pt>
    <dgm:pt modelId="{D9C5D835-4DD7-41FF-B8F5-D12A4FEC8462}" type="pres">
      <dgm:prSet presAssocID="{806A63FD-8E4F-4B6D-A6EE-AE58AD018103}" presName="rootText" presStyleLbl="node4" presStyleIdx="7" presStyleCnt="17">
        <dgm:presLayoutVars>
          <dgm:chPref val="3"/>
        </dgm:presLayoutVars>
      </dgm:prSet>
      <dgm:spPr/>
      <dgm:t>
        <a:bodyPr/>
        <a:lstStyle/>
        <a:p>
          <a:endParaRPr lang="en-US"/>
        </a:p>
      </dgm:t>
    </dgm:pt>
    <dgm:pt modelId="{18C90A8F-FBF8-4671-A7E2-6F2D0B861DAA}" type="pres">
      <dgm:prSet presAssocID="{806A63FD-8E4F-4B6D-A6EE-AE58AD018103}" presName="rootConnector" presStyleLbl="node4" presStyleIdx="7" presStyleCnt="17"/>
      <dgm:spPr/>
      <dgm:t>
        <a:bodyPr/>
        <a:lstStyle/>
        <a:p>
          <a:endParaRPr lang="en-US"/>
        </a:p>
      </dgm:t>
    </dgm:pt>
    <dgm:pt modelId="{8ED97D45-DE75-4581-B410-B299D5143BAD}" type="pres">
      <dgm:prSet presAssocID="{806A63FD-8E4F-4B6D-A6EE-AE58AD018103}" presName="hierChild4" presStyleCnt="0"/>
      <dgm:spPr/>
    </dgm:pt>
    <dgm:pt modelId="{BE04DB81-3A21-48EE-9B8D-852213C4488D}" type="pres">
      <dgm:prSet presAssocID="{806A63FD-8E4F-4B6D-A6EE-AE58AD018103}" presName="hierChild5" presStyleCnt="0"/>
      <dgm:spPr/>
    </dgm:pt>
    <dgm:pt modelId="{A3664FA3-A0AB-4C2D-BC46-66086C2563A5}" type="pres">
      <dgm:prSet presAssocID="{79ABAC7F-2BC7-4701-982E-01D1C5E171CA}" presName="hierChild5" presStyleCnt="0"/>
      <dgm:spPr/>
    </dgm:pt>
    <dgm:pt modelId="{E313D5DF-8709-4F59-A260-96BB62B4D760}" type="pres">
      <dgm:prSet presAssocID="{DB037669-CEFB-41AF-9A08-058F8D711C4A}" presName="hierChild5" presStyleCnt="0"/>
      <dgm:spPr/>
    </dgm:pt>
    <dgm:pt modelId="{DE957A10-A7DF-4A72-A809-A9A4C0374A0B}" type="pres">
      <dgm:prSet presAssocID="{CBB4DEFC-2859-422B-A928-0A3F7B150C2C}" presName="hierChild5" presStyleCnt="0"/>
      <dgm:spPr/>
    </dgm:pt>
    <dgm:pt modelId="{E1B380CF-D685-4484-90C8-905CEEA25483}" type="pres">
      <dgm:prSet presAssocID="{BBC58B2D-F0A6-46DC-9AB0-74721F3114F5}" presName="Name37" presStyleLbl="parChTrans1D3" presStyleIdx="1" presStyleCnt="4"/>
      <dgm:spPr/>
      <dgm:t>
        <a:bodyPr/>
        <a:lstStyle/>
        <a:p>
          <a:endParaRPr lang="en-US"/>
        </a:p>
      </dgm:t>
    </dgm:pt>
    <dgm:pt modelId="{FC852CD0-7252-4BE7-A665-EB9476F8DCEA}" type="pres">
      <dgm:prSet presAssocID="{D9AA17C4-5EB9-4A9C-9A46-F487B374DBA3}" presName="hierRoot2" presStyleCnt="0">
        <dgm:presLayoutVars>
          <dgm:hierBranch val="init"/>
        </dgm:presLayoutVars>
      </dgm:prSet>
      <dgm:spPr/>
    </dgm:pt>
    <dgm:pt modelId="{BBEF25AB-8AD7-4746-B092-8B81F5814A4A}" type="pres">
      <dgm:prSet presAssocID="{D9AA17C4-5EB9-4A9C-9A46-F487B374DBA3}" presName="rootComposite" presStyleCnt="0"/>
      <dgm:spPr/>
    </dgm:pt>
    <dgm:pt modelId="{7B28A874-D6B3-4193-A37B-B358CAB438CF}" type="pres">
      <dgm:prSet presAssocID="{D9AA17C4-5EB9-4A9C-9A46-F487B374DBA3}" presName="rootText" presStyleLbl="node3" presStyleIdx="1" presStyleCnt="4">
        <dgm:presLayoutVars>
          <dgm:chPref val="3"/>
        </dgm:presLayoutVars>
      </dgm:prSet>
      <dgm:spPr/>
      <dgm:t>
        <a:bodyPr/>
        <a:lstStyle/>
        <a:p>
          <a:endParaRPr lang="en-US"/>
        </a:p>
      </dgm:t>
    </dgm:pt>
    <dgm:pt modelId="{5539AA56-17B6-4DCD-9112-28C1C81CDBF6}" type="pres">
      <dgm:prSet presAssocID="{D9AA17C4-5EB9-4A9C-9A46-F487B374DBA3}" presName="rootConnector" presStyleLbl="node3" presStyleIdx="1" presStyleCnt="4"/>
      <dgm:spPr/>
      <dgm:t>
        <a:bodyPr/>
        <a:lstStyle/>
        <a:p>
          <a:endParaRPr lang="en-US"/>
        </a:p>
      </dgm:t>
    </dgm:pt>
    <dgm:pt modelId="{F7079E4C-0FFC-4476-A52A-519CDC494534}" type="pres">
      <dgm:prSet presAssocID="{D9AA17C4-5EB9-4A9C-9A46-F487B374DBA3}" presName="hierChild4" presStyleCnt="0"/>
      <dgm:spPr/>
    </dgm:pt>
    <dgm:pt modelId="{4F025C39-5A06-4184-BCF0-CFA6C6A3F2AC}" type="pres">
      <dgm:prSet presAssocID="{E7082BF6-4357-417D-BB1D-D9F6903BA8D4}" presName="Name37" presStyleLbl="parChTrans1D4" presStyleIdx="8" presStyleCnt="17"/>
      <dgm:spPr/>
      <dgm:t>
        <a:bodyPr/>
        <a:lstStyle/>
        <a:p>
          <a:endParaRPr lang="en-US"/>
        </a:p>
      </dgm:t>
    </dgm:pt>
    <dgm:pt modelId="{CE685352-F7E3-49EB-A118-FF20890F9815}" type="pres">
      <dgm:prSet presAssocID="{01C5ACA1-F917-4DDA-8652-A242434F7896}" presName="hierRoot2" presStyleCnt="0">
        <dgm:presLayoutVars>
          <dgm:hierBranch val="init"/>
        </dgm:presLayoutVars>
      </dgm:prSet>
      <dgm:spPr/>
    </dgm:pt>
    <dgm:pt modelId="{BC6DF93A-CC47-4276-B2DD-7ACF8CDABDFD}" type="pres">
      <dgm:prSet presAssocID="{01C5ACA1-F917-4DDA-8652-A242434F7896}" presName="rootComposite" presStyleCnt="0"/>
      <dgm:spPr/>
    </dgm:pt>
    <dgm:pt modelId="{63DEEA3A-0636-4956-82C7-045BBCBD4584}" type="pres">
      <dgm:prSet presAssocID="{01C5ACA1-F917-4DDA-8652-A242434F7896}" presName="rootText" presStyleLbl="node4" presStyleIdx="8" presStyleCnt="17">
        <dgm:presLayoutVars>
          <dgm:chPref val="3"/>
        </dgm:presLayoutVars>
      </dgm:prSet>
      <dgm:spPr/>
      <dgm:t>
        <a:bodyPr/>
        <a:lstStyle/>
        <a:p>
          <a:endParaRPr lang="en-US"/>
        </a:p>
      </dgm:t>
    </dgm:pt>
    <dgm:pt modelId="{7E9D02D3-F9C7-4F67-B791-1C5A0C4F4545}" type="pres">
      <dgm:prSet presAssocID="{01C5ACA1-F917-4DDA-8652-A242434F7896}" presName="rootConnector" presStyleLbl="node4" presStyleIdx="8" presStyleCnt="17"/>
      <dgm:spPr/>
      <dgm:t>
        <a:bodyPr/>
        <a:lstStyle/>
        <a:p>
          <a:endParaRPr lang="en-US"/>
        </a:p>
      </dgm:t>
    </dgm:pt>
    <dgm:pt modelId="{83AF3209-A32E-427A-B3FB-EF46832E211E}" type="pres">
      <dgm:prSet presAssocID="{01C5ACA1-F917-4DDA-8652-A242434F7896}" presName="hierChild4" presStyleCnt="0"/>
      <dgm:spPr/>
    </dgm:pt>
    <dgm:pt modelId="{7B374F4F-C756-494F-AA36-B4998259BBDE}" type="pres">
      <dgm:prSet presAssocID="{01C5ACA1-F917-4DDA-8652-A242434F7896}" presName="hierChild5" presStyleCnt="0"/>
      <dgm:spPr/>
    </dgm:pt>
    <dgm:pt modelId="{554D7B84-037C-497C-980B-0A9FB049A9A7}" type="pres">
      <dgm:prSet presAssocID="{D9AA17C4-5EB9-4A9C-9A46-F487B374DBA3}" presName="hierChild5" presStyleCnt="0"/>
      <dgm:spPr/>
    </dgm:pt>
    <dgm:pt modelId="{5EAE42A8-7BB8-4098-8A66-D2A9FCB51D84}" type="pres">
      <dgm:prSet presAssocID="{E28FCCDF-96DF-4F49-9548-9BBB85627133}" presName="hierChild5" presStyleCnt="0"/>
      <dgm:spPr/>
    </dgm:pt>
    <dgm:pt modelId="{5FE43629-1A1C-4AAF-9537-E4BD71768B80}" type="pres">
      <dgm:prSet presAssocID="{2466399A-D1D5-4BE1-8DA6-9C31CF60560F}" presName="Name37" presStyleLbl="parChTrans1D2" presStyleIdx="1" presStyleCnt="2"/>
      <dgm:spPr/>
      <dgm:t>
        <a:bodyPr/>
        <a:lstStyle/>
        <a:p>
          <a:endParaRPr lang="en-US"/>
        </a:p>
      </dgm:t>
    </dgm:pt>
    <dgm:pt modelId="{08725282-E3BC-43F1-9945-CF3D46B25594}" type="pres">
      <dgm:prSet presAssocID="{DB18C698-67DA-4593-BFDC-2322A760E9D8}" presName="hierRoot2" presStyleCnt="0">
        <dgm:presLayoutVars>
          <dgm:hierBranch val="init"/>
        </dgm:presLayoutVars>
      </dgm:prSet>
      <dgm:spPr/>
    </dgm:pt>
    <dgm:pt modelId="{3CE3329D-A2CB-414F-A596-BA3005A627AB}" type="pres">
      <dgm:prSet presAssocID="{DB18C698-67DA-4593-BFDC-2322A760E9D8}" presName="rootComposite" presStyleCnt="0"/>
      <dgm:spPr/>
    </dgm:pt>
    <dgm:pt modelId="{079F2D95-CF63-41FC-9F40-7FFCABEBF577}" type="pres">
      <dgm:prSet presAssocID="{DB18C698-67DA-4593-BFDC-2322A760E9D8}" presName="rootText" presStyleLbl="node2" presStyleIdx="1" presStyleCnt="2">
        <dgm:presLayoutVars>
          <dgm:chPref val="3"/>
        </dgm:presLayoutVars>
      </dgm:prSet>
      <dgm:spPr/>
      <dgm:t>
        <a:bodyPr/>
        <a:lstStyle/>
        <a:p>
          <a:endParaRPr lang="en-US"/>
        </a:p>
      </dgm:t>
    </dgm:pt>
    <dgm:pt modelId="{95009831-56E7-4651-8DBE-CDD5FB8614B3}" type="pres">
      <dgm:prSet presAssocID="{DB18C698-67DA-4593-BFDC-2322A760E9D8}" presName="rootConnector" presStyleLbl="node2" presStyleIdx="1" presStyleCnt="2"/>
      <dgm:spPr/>
      <dgm:t>
        <a:bodyPr/>
        <a:lstStyle/>
        <a:p>
          <a:endParaRPr lang="en-US"/>
        </a:p>
      </dgm:t>
    </dgm:pt>
    <dgm:pt modelId="{570ED889-15F6-49F0-8C9F-38EA6FD4ABE8}" type="pres">
      <dgm:prSet presAssocID="{DB18C698-67DA-4593-BFDC-2322A760E9D8}" presName="hierChild4" presStyleCnt="0"/>
      <dgm:spPr/>
    </dgm:pt>
    <dgm:pt modelId="{2C1903BA-492F-4007-ACC7-6ACCF526F997}" type="pres">
      <dgm:prSet presAssocID="{CDE2889C-B1EF-41EE-84CC-4301E57F45AD}" presName="Name37" presStyleLbl="parChTrans1D3" presStyleIdx="2" presStyleCnt="4"/>
      <dgm:spPr/>
      <dgm:t>
        <a:bodyPr/>
        <a:lstStyle/>
        <a:p>
          <a:endParaRPr lang="en-US"/>
        </a:p>
      </dgm:t>
    </dgm:pt>
    <dgm:pt modelId="{D8CB82E4-9986-4435-A741-B11191090C4C}" type="pres">
      <dgm:prSet presAssocID="{C7757FF8-63EA-473F-8BCF-C4ABC881406E}" presName="hierRoot2" presStyleCnt="0">
        <dgm:presLayoutVars>
          <dgm:hierBranch val="init"/>
        </dgm:presLayoutVars>
      </dgm:prSet>
      <dgm:spPr/>
    </dgm:pt>
    <dgm:pt modelId="{A634C5AB-FCF6-42C7-A931-8C6C2D62FB36}" type="pres">
      <dgm:prSet presAssocID="{C7757FF8-63EA-473F-8BCF-C4ABC881406E}" presName="rootComposite" presStyleCnt="0"/>
      <dgm:spPr/>
    </dgm:pt>
    <dgm:pt modelId="{6C88A9CD-DC34-49A1-9282-EC27C3D1C5DE}" type="pres">
      <dgm:prSet presAssocID="{C7757FF8-63EA-473F-8BCF-C4ABC881406E}" presName="rootText" presStyleLbl="node3" presStyleIdx="2" presStyleCnt="4">
        <dgm:presLayoutVars>
          <dgm:chPref val="3"/>
        </dgm:presLayoutVars>
      </dgm:prSet>
      <dgm:spPr/>
      <dgm:t>
        <a:bodyPr/>
        <a:lstStyle/>
        <a:p>
          <a:endParaRPr lang="en-US"/>
        </a:p>
      </dgm:t>
    </dgm:pt>
    <dgm:pt modelId="{5AA81761-2641-4C26-9A35-4E3AB27ABCBB}" type="pres">
      <dgm:prSet presAssocID="{C7757FF8-63EA-473F-8BCF-C4ABC881406E}" presName="rootConnector" presStyleLbl="node3" presStyleIdx="2" presStyleCnt="4"/>
      <dgm:spPr/>
      <dgm:t>
        <a:bodyPr/>
        <a:lstStyle/>
        <a:p>
          <a:endParaRPr lang="en-US"/>
        </a:p>
      </dgm:t>
    </dgm:pt>
    <dgm:pt modelId="{44691A23-9FC0-4282-AB3C-48057250903D}" type="pres">
      <dgm:prSet presAssocID="{C7757FF8-63EA-473F-8BCF-C4ABC881406E}" presName="hierChild4" presStyleCnt="0"/>
      <dgm:spPr/>
    </dgm:pt>
    <dgm:pt modelId="{102CF4EC-0768-4568-B2E3-A7B7F3C06B18}" type="pres">
      <dgm:prSet presAssocID="{C702347B-9AD8-485C-8334-A62C3D6A7D54}" presName="Name37" presStyleLbl="parChTrans1D4" presStyleIdx="9" presStyleCnt="17"/>
      <dgm:spPr/>
      <dgm:t>
        <a:bodyPr/>
        <a:lstStyle/>
        <a:p>
          <a:endParaRPr lang="en-US"/>
        </a:p>
      </dgm:t>
    </dgm:pt>
    <dgm:pt modelId="{CA05BC2D-4AC3-4326-9E8D-A029392AF77C}" type="pres">
      <dgm:prSet presAssocID="{1053D928-7D95-497C-B5B7-96F94567E902}" presName="hierRoot2" presStyleCnt="0">
        <dgm:presLayoutVars>
          <dgm:hierBranch val="init"/>
        </dgm:presLayoutVars>
      </dgm:prSet>
      <dgm:spPr/>
    </dgm:pt>
    <dgm:pt modelId="{39E0B10C-F835-4B6D-B6EE-4090A96467AA}" type="pres">
      <dgm:prSet presAssocID="{1053D928-7D95-497C-B5B7-96F94567E902}" presName="rootComposite" presStyleCnt="0"/>
      <dgm:spPr/>
    </dgm:pt>
    <dgm:pt modelId="{20760B09-0EDF-4C04-9FF8-C6E32289D06B}" type="pres">
      <dgm:prSet presAssocID="{1053D928-7D95-497C-B5B7-96F94567E902}" presName="rootText" presStyleLbl="node4" presStyleIdx="9" presStyleCnt="17">
        <dgm:presLayoutVars>
          <dgm:chPref val="3"/>
        </dgm:presLayoutVars>
      </dgm:prSet>
      <dgm:spPr/>
      <dgm:t>
        <a:bodyPr/>
        <a:lstStyle/>
        <a:p>
          <a:endParaRPr lang="en-US"/>
        </a:p>
      </dgm:t>
    </dgm:pt>
    <dgm:pt modelId="{56A3EFF2-7505-4280-9633-C9FF97F3B8A3}" type="pres">
      <dgm:prSet presAssocID="{1053D928-7D95-497C-B5B7-96F94567E902}" presName="rootConnector" presStyleLbl="node4" presStyleIdx="9" presStyleCnt="17"/>
      <dgm:spPr/>
      <dgm:t>
        <a:bodyPr/>
        <a:lstStyle/>
        <a:p>
          <a:endParaRPr lang="en-US"/>
        </a:p>
      </dgm:t>
    </dgm:pt>
    <dgm:pt modelId="{02860D26-9154-45E9-B541-5A7B4CC94A51}" type="pres">
      <dgm:prSet presAssocID="{1053D928-7D95-497C-B5B7-96F94567E902}" presName="hierChild4" presStyleCnt="0"/>
      <dgm:spPr/>
    </dgm:pt>
    <dgm:pt modelId="{DA91F392-E802-4BA6-9D51-651412D496C0}" type="pres">
      <dgm:prSet presAssocID="{AAA2C14F-E909-4376-9B97-35881493181D}" presName="Name37" presStyleLbl="parChTrans1D4" presStyleIdx="10" presStyleCnt="17"/>
      <dgm:spPr/>
      <dgm:t>
        <a:bodyPr/>
        <a:lstStyle/>
        <a:p>
          <a:endParaRPr lang="en-US"/>
        </a:p>
      </dgm:t>
    </dgm:pt>
    <dgm:pt modelId="{0C9892B4-8334-49CF-AAC3-1B0C80612542}" type="pres">
      <dgm:prSet presAssocID="{DD99F7ED-3A3B-4F98-8F84-735F73DB735B}" presName="hierRoot2" presStyleCnt="0">
        <dgm:presLayoutVars>
          <dgm:hierBranch val="init"/>
        </dgm:presLayoutVars>
      </dgm:prSet>
      <dgm:spPr/>
    </dgm:pt>
    <dgm:pt modelId="{071D3F9C-FBD7-4B6E-818A-BD0B051D2EDA}" type="pres">
      <dgm:prSet presAssocID="{DD99F7ED-3A3B-4F98-8F84-735F73DB735B}" presName="rootComposite" presStyleCnt="0"/>
      <dgm:spPr/>
    </dgm:pt>
    <dgm:pt modelId="{01816886-2519-448F-97F0-73B017788B3F}" type="pres">
      <dgm:prSet presAssocID="{DD99F7ED-3A3B-4F98-8F84-735F73DB735B}" presName="rootText" presStyleLbl="node4" presStyleIdx="10" presStyleCnt="17">
        <dgm:presLayoutVars>
          <dgm:chPref val="3"/>
        </dgm:presLayoutVars>
      </dgm:prSet>
      <dgm:spPr/>
      <dgm:t>
        <a:bodyPr/>
        <a:lstStyle/>
        <a:p>
          <a:endParaRPr lang="en-US"/>
        </a:p>
      </dgm:t>
    </dgm:pt>
    <dgm:pt modelId="{26EBC4F2-DD20-4664-8D5C-B13889249AC2}" type="pres">
      <dgm:prSet presAssocID="{DD99F7ED-3A3B-4F98-8F84-735F73DB735B}" presName="rootConnector" presStyleLbl="node4" presStyleIdx="10" presStyleCnt="17"/>
      <dgm:spPr/>
      <dgm:t>
        <a:bodyPr/>
        <a:lstStyle/>
        <a:p>
          <a:endParaRPr lang="en-US"/>
        </a:p>
      </dgm:t>
    </dgm:pt>
    <dgm:pt modelId="{D679893F-FCF1-4041-A980-BDD24DB6A12D}" type="pres">
      <dgm:prSet presAssocID="{DD99F7ED-3A3B-4F98-8F84-735F73DB735B}" presName="hierChild4" presStyleCnt="0"/>
      <dgm:spPr/>
    </dgm:pt>
    <dgm:pt modelId="{CD77B565-807A-4050-9737-CD606DFFF7DB}" type="pres">
      <dgm:prSet presAssocID="{19BF8E2C-394A-4770-8EFF-FDAB06204F55}" presName="Name37" presStyleLbl="parChTrans1D4" presStyleIdx="11" presStyleCnt="17"/>
      <dgm:spPr/>
      <dgm:t>
        <a:bodyPr/>
        <a:lstStyle/>
        <a:p>
          <a:endParaRPr lang="en-US"/>
        </a:p>
      </dgm:t>
    </dgm:pt>
    <dgm:pt modelId="{F86A7E73-C153-409C-8077-9140ED62F627}" type="pres">
      <dgm:prSet presAssocID="{899CC0ED-55F8-4A96-8D32-E748241292EA}" presName="hierRoot2" presStyleCnt="0">
        <dgm:presLayoutVars>
          <dgm:hierBranch val="init"/>
        </dgm:presLayoutVars>
      </dgm:prSet>
      <dgm:spPr/>
    </dgm:pt>
    <dgm:pt modelId="{65C76242-D4D1-43FC-A025-9F798DDDA7E8}" type="pres">
      <dgm:prSet presAssocID="{899CC0ED-55F8-4A96-8D32-E748241292EA}" presName="rootComposite" presStyleCnt="0"/>
      <dgm:spPr/>
    </dgm:pt>
    <dgm:pt modelId="{5400C434-39FF-4FC5-845E-4A49047B1DD3}" type="pres">
      <dgm:prSet presAssocID="{899CC0ED-55F8-4A96-8D32-E748241292EA}" presName="rootText" presStyleLbl="node4" presStyleIdx="11" presStyleCnt="17">
        <dgm:presLayoutVars>
          <dgm:chPref val="3"/>
        </dgm:presLayoutVars>
      </dgm:prSet>
      <dgm:spPr/>
      <dgm:t>
        <a:bodyPr/>
        <a:lstStyle/>
        <a:p>
          <a:endParaRPr lang="en-US"/>
        </a:p>
      </dgm:t>
    </dgm:pt>
    <dgm:pt modelId="{8C8CC87A-C6CC-48FC-A29F-6491D86E0B11}" type="pres">
      <dgm:prSet presAssocID="{899CC0ED-55F8-4A96-8D32-E748241292EA}" presName="rootConnector" presStyleLbl="node4" presStyleIdx="11" presStyleCnt="17"/>
      <dgm:spPr/>
      <dgm:t>
        <a:bodyPr/>
        <a:lstStyle/>
        <a:p>
          <a:endParaRPr lang="en-US"/>
        </a:p>
      </dgm:t>
    </dgm:pt>
    <dgm:pt modelId="{2CCC229F-8B3F-4906-9EEB-7187AD37EA5F}" type="pres">
      <dgm:prSet presAssocID="{899CC0ED-55F8-4A96-8D32-E748241292EA}" presName="hierChild4" presStyleCnt="0"/>
      <dgm:spPr/>
    </dgm:pt>
    <dgm:pt modelId="{99E8C854-8BAC-48E9-8E3D-D937F390E02E}" type="pres">
      <dgm:prSet presAssocID="{0452B789-C616-42AD-92D3-4314DB0443A2}" presName="Name37" presStyleLbl="parChTrans1D4" presStyleIdx="12" presStyleCnt="17"/>
      <dgm:spPr/>
      <dgm:t>
        <a:bodyPr/>
        <a:lstStyle/>
        <a:p>
          <a:endParaRPr lang="en-US"/>
        </a:p>
      </dgm:t>
    </dgm:pt>
    <dgm:pt modelId="{9971B660-CD4D-4350-B514-AE9BA7654E39}" type="pres">
      <dgm:prSet presAssocID="{713EA62A-4EA2-41C8-B576-D547B8C0EA4A}" presName="hierRoot2" presStyleCnt="0">
        <dgm:presLayoutVars>
          <dgm:hierBranch val="init"/>
        </dgm:presLayoutVars>
      </dgm:prSet>
      <dgm:spPr/>
    </dgm:pt>
    <dgm:pt modelId="{2B964D3B-1078-476C-A082-88976428FD3D}" type="pres">
      <dgm:prSet presAssocID="{713EA62A-4EA2-41C8-B576-D547B8C0EA4A}" presName="rootComposite" presStyleCnt="0"/>
      <dgm:spPr/>
    </dgm:pt>
    <dgm:pt modelId="{02472D2D-597F-4269-8A88-3B7A2991FE68}" type="pres">
      <dgm:prSet presAssocID="{713EA62A-4EA2-41C8-B576-D547B8C0EA4A}" presName="rootText" presStyleLbl="node4" presStyleIdx="12" presStyleCnt="17">
        <dgm:presLayoutVars>
          <dgm:chPref val="3"/>
        </dgm:presLayoutVars>
      </dgm:prSet>
      <dgm:spPr/>
      <dgm:t>
        <a:bodyPr/>
        <a:lstStyle/>
        <a:p>
          <a:endParaRPr lang="en-US"/>
        </a:p>
      </dgm:t>
    </dgm:pt>
    <dgm:pt modelId="{7C6FEA3C-DC23-47C5-8837-25E10C263B6B}" type="pres">
      <dgm:prSet presAssocID="{713EA62A-4EA2-41C8-B576-D547B8C0EA4A}" presName="rootConnector" presStyleLbl="node4" presStyleIdx="12" presStyleCnt="17"/>
      <dgm:spPr/>
      <dgm:t>
        <a:bodyPr/>
        <a:lstStyle/>
        <a:p>
          <a:endParaRPr lang="en-US"/>
        </a:p>
      </dgm:t>
    </dgm:pt>
    <dgm:pt modelId="{02511044-CE5E-4FC1-8A3F-13C06408A31B}" type="pres">
      <dgm:prSet presAssocID="{713EA62A-4EA2-41C8-B576-D547B8C0EA4A}" presName="hierChild4" presStyleCnt="0"/>
      <dgm:spPr/>
    </dgm:pt>
    <dgm:pt modelId="{5EDED420-CF40-4D8E-BA90-DDE9689199FB}" type="pres">
      <dgm:prSet presAssocID="{713EA62A-4EA2-41C8-B576-D547B8C0EA4A}" presName="hierChild5" presStyleCnt="0"/>
      <dgm:spPr/>
    </dgm:pt>
    <dgm:pt modelId="{578D4727-9841-4795-BF0F-3F67065AFAF3}" type="pres">
      <dgm:prSet presAssocID="{899CC0ED-55F8-4A96-8D32-E748241292EA}" presName="hierChild5" presStyleCnt="0"/>
      <dgm:spPr/>
    </dgm:pt>
    <dgm:pt modelId="{07417269-E8E1-4443-A2E6-423A44700DA8}" type="pres">
      <dgm:prSet presAssocID="{DD99F7ED-3A3B-4F98-8F84-735F73DB735B}" presName="hierChild5" presStyleCnt="0"/>
      <dgm:spPr/>
    </dgm:pt>
    <dgm:pt modelId="{EC84C6ED-F1BE-4CAC-8FEC-08A031FAF754}" type="pres">
      <dgm:prSet presAssocID="{1053D928-7D95-497C-B5B7-96F94567E902}" presName="hierChild5" presStyleCnt="0"/>
      <dgm:spPr/>
    </dgm:pt>
    <dgm:pt modelId="{E790CF23-4FCC-4C1E-AC8F-42892DD474C5}" type="pres">
      <dgm:prSet presAssocID="{C7757FF8-63EA-473F-8BCF-C4ABC881406E}" presName="hierChild5" presStyleCnt="0"/>
      <dgm:spPr/>
    </dgm:pt>
    <dgm:pt modelId="{6B7705CC-8CD8-4BD0-B38F-FD721022FE6F}" type="pres">
      <dgm:prSet presAssocID="{104A591B-DF8A-4F33-9246-782979A6DA61}" presName="Name37" presStyleLbl="parChTrans1D3" presStyleIdx="3" presStyleCnt="4"/>
      <dgm:spPr/>
      <dgm:t>
        <a:bodyPr/>
        <a:lstStyle/>
        <a:p>
          <a:endParaRPr lang="en-US"/>
        </a:p>
      </dgm:t>
    </dgm:pt>
    <dgm:pt modelId="{4431DFEA-A942-4374-A047-4BAC2C2024A7}" type="pres">
      <dgm:prSet presAssocID="{B70070B0-EE67-4BC1-8BB9-E5D3A020635A}" presName="hierRoot2" presStyleCnt="0">
        <dgm:presLayoutVars>
          <dgm:hierBranch val="init"/>
        </dgm:presLayoutVars>
      </dgm:prSet>
      <dgm:spPr/>
    </dgm:pt>
    <dgm:pt modelId="{009B9CEA-A681-4E59-AE4D-799FE7E3E034}" type="pres">
      <dgm:prSet presAssocID="{B70070B0-EE67-4BC1-8BB9-E5D3A020635A}" presName="rootComposite" presStyleCnt="0"/>
      <dgm:spPr/>
    </dgm:pt>
    <dgm:pt modelId="{3D57B3F7-B259-4E90-A0D9-6D58E8D0371F}" type="pres">
      <dgm:prSet presAssocID="{B70070B0-EE67-4BC1-8BB9-E5D3A020635A}" presName="rootText" presStyleLbl="node3" presStyleIdx="3" presStyleCnt="4">
        <dgm:presLayoutVars>
          <dgm:chPref val="3"/>
        </dgm:presLayoutVars>
      </dgm:prSet>
      <dgm:spPr/>
      <dgm:t>
        <a:bodyPr/>
        <a:lstStyle/>
        <a:p>
          <a:endParaRPr lang="en-US"/>
        </a:p>
      </dgm:t>
    </dgm:pt>
    <dgm:pt modelId="{00198836-A289-4019-9C5A-743CB418A800}" type="pres">
      <dgm:prSet presAssocID="{B70070B0-EE67-4BC1-8BB9-E5D3A020635A}" presName="rootConnector" presStyleLbl="node3" presStyleIdx="3" presStyleCnt="4"/>
      <dgm:spPr/>
      <dgm:t>
        <a:bodyPr/>
        <a:lstStyle/>
        <a:p>
          <a:endParaRPr lang="en-US"/>
        </a:p>
      </dgm:t>
    </dgm:pt>
    <dgm:pt modelId="{8B91EC10-91E3-456A-9EFB-80B8566202B8}" type="pres">
      <dgm:prSet presAssocID="{B70070B0-EE67-4BC1-8BB9-E5D3A020635A}" presName="hierChild4" presStyleCnt="0"/>
      <dgm:spPr/>
    </dgm:pt>
    <dgm:pt modelId="{9A1BAC34-646C-4203-8733-94AC7AA2DFCF}" type="pres">
      <dgm:prSet presAssocID="{B01064C5-4490-4C87-8B56-A48D3FF81A48}" presName="Name37" presStyleLbl="parChTrans1D4" presStyleIdx="13" presStyleCnt="17"/>
      <dgm:spPr/>
      <dgm:t>
        <a:bodyPr/>
        <a:lstStyle/>
        <a:p>
          <a:endParaRPr lang="en-US"/>
        </a:p>
      </dgm:t>
    </dgm:pt>
    <dgm:pt modelId="{22323D62-37C8-4756-937A-49282085B5FA}" type="pres">
      <dgm:prSet presAssocID="{3CDB1E7B-2B2B-4A7C-A6C6-AE6DE2B8BF47}" presName="hierRoot2" presStyleCnt="0">
        <dgm:presLayoutVars>
          <dgm:hierBranch val="init"/>
        </dgm:presLayoutVars>
      </dgm:prSet>
      <dgm:spPr/>
    </dgm:pt>
    <dgm:pt modelId="{3A84E10D-8476-4659-8AC5-F087EE42D30D}" type="pres">
      <dgm:prSet presAssocID="{3CDB1E7B-2B2B-4A7C-A6C6-AE6DE2B8BF47}" presName="rootComposite" presStyleCnt="0"/>
      <dgm:spPr/>
    </dgm:pt>
    <dgm:pt modelId="{75BFA565-3E31-4A19-80CF-D2ECE543F6E5}" type="pres">
      <dgm:prSet presAssocID="{3CDB1E7B-2B2B-4A7C-A6C6-AE6DE2B8BF47}" presName="rootText" presStyleLbl="node4" presStyleIdx="13" presStyleCnt="17">
        <dgm:presLayoutVars>
          <dgm:chPref val="3"/>
        </dgm:presLayoutVars>
      </dgm:prSet>
      <dgm:spPr/>
      <dgm:t>
        <a:bodyPr/>
        <a:lstStyle/>
        <a:p>
          <a:endParaRPr lang="en-US"/>
        </a:p>
      </dgm:t>
    </dgm:pt>
    <dgm:pt modelId="{55CF2382-9CA3-4603-8F11-D05F8F43458B}" type="pres">
      <dgm:prSet presAssocID="{3CDB1E7B-2B2B-4A7C-A6C6-AE6DE2B8BF47}" presName="rootConnector" presStyleLbl="node4" presStyleIdx="13" presStyleCnt="17"/>
      <dgm:spPr/>
      <dgm:t>
        <a:bodyPr/>
        <a:lstStyle/>
        <a:p>
          <a:endParaRPr lang="en-US"/>
        </a:p>
      </dgm:t>
    </dgm:pt>
    <dgm:pt modelId="{DB321194-9184-4952-84BE-CE3442F06B75}" type="pres">
      <dgm:prSet presAssocID="{3CDB1E7B-2B2B-4A7C-A6C6-AE6DE2B8BF47}" presName="hierChild4" presStyleCnt="0"/>
      <dgm:spPr/>
    </dgm:pt>
    <dgm:pt modelId="{FBD6E796-C5F3-4E3A-BF40-B9BE62BB81F6}" type="pres">
      <dgm:prSet presAssocID="{F22CE679-8F2A-4549-9AFF-A49CD38AAC5B}" presName="Name37" presStyleLbl="parChTrans1D4" presStyleIdx="14" presStyleCnt="17"/>
      <dgm:spPr/>
      <dgm:t>
        <a:bodyPr/>
        <a:lstStyle/>
        <a:p>
          <a:endParaRPr lang="en-US"/>
        </a:p>
      </dgm:t>
    </dgm:pt>
    <dgm:pt modelId="{FACF6909-9060-4D9E-AD36-DC55486AAE75}" type="pres">
      <dgm:prSet presAssocID="{4856051B-10D4-49C5-B0F0-01C917032B59}" presName="hierRoot2" presStyleCnt="0">
        <dgm:presLayoutVars>
          <dgm:hierBranch val="init"/>
        </dgm:presLayoutVars>
      </dgm:prSet>
      <dgm:spPr/>
    </dgm:pt>
    <dgm:pt modelId="{4482E547-709B-41D1-9753-816B84F7E0E2}" type="pres">
      <dgm:prSet presAssocID="{4856051B-10D4-49C5-B0F0-01C917032B59}" presName="rootComposite" presStyleCnt="0"/>
      <dgm:spPr/>
    </dgm:pt>
    <dgm:pt modelId="{A0EFD6BD-1979-49EA-8854-481A0492FE2A}" type="pres">
      <dgm:prSet presAssocID="{4856051B-10D4-49C5-B0F0-01C917032B59}" presName="rootText" presStyleLbl="node4" presStyleIdx="14" presStyleCnt="17">
        <dgm:presLayoutVars>
          <dgm:chPref val="3"/>
        </dgm:presLayoutVars>
      </dgm:prSet>
      <dgm:spPr/>
      <dgm:t>
        <a:bodyPr/>
        <a:lstStyle/>
        <a:p>
          <a:endParaRPr lang="en-US"/>
        </a:p>
      </dgm:t>
    </dgm:pt>
    <dgm:pt modelId="{2D8FCB24-D9F0-4455-ABB9-5ABA08581C73}" type="pres">
      <dgm:prSet presAssocID="{4856051B-10D4-49C5-B0F0-01C917032B59}" presName="rootConnector" presStyleLbl="node4" presStyleIdx="14" presStyleCnt="17"/>
      <dgm:spPr/>
      <dgm:t>
        <a:bodyPr/>
        <a:lstStyle/>
        <a:p>
          <a:endParaRPr lang="en-US"/>
        </a:p>
      </dgm:t>
    </dgm:pt>
    <dgm:pt modelId="{5923A200-D2F8-48AA-A617-3D77EBCDEEF4}" type="pres">
      <dgm:prSet presAssocID="{4856051B-10D4-49C5-B0F0-01C917032B59}" presName="hierChild4" presStyleCnt="0"/>
      <dgm:spPr/>
    </dgm:pt>
    <dgm:pt modelId="{2532BE40-1B4D-4295-A628-6197F69C5A6E}" type="pres">
      <dgm:prSet presAssocID="{FF7CF3D7-B5E0-479D-BB31-6F40634D1951}" presName="Name37" presStyleLbl="parChTrans1D4" presStyleIdx="15" presStyleCnt="17"/>
      <dgm:spPr/>
      <dgm:t>
        <a:bodyPr/>
        <a:lstStyle/>
        <a:p>
          <a:endParaRPr lang="en-US"/>
        </a:p>
      </dgm:t>
    </dgm:pt>
    <dgm:pt modelId="{352E1F94-4498-4EF6-9DFF-9EF7ACF20C76}" type="pres">
      <dgm:prSet presAssocID="{A7837A39-738E-4C46-9A28-5AF9600C2522}" presName="hierRoot2" presStyleCnt="0">
        <dgm:presLayoutVars>
          <dgm:hierBranch val="init"/>
        </dgm:presLayoutVars>
      </dgm:prSet>
      <dgm:spPr/>
    </dgm:pt>
    <dgm:pt modelId="{58DCC2F3-877D-46B2-8C8E-8C81C0F249EB}" type="pres">
      <dgm:prSet presAssocID="{A7837A39-738E-4C46-9A28-5AF9600C2522}" presName="rootComposite" presStyleCnt="0"/>
      <dgm:spPr/>
    </dgm:pt>
    <dgm:pt modelId="{2ABB9850-C503-4855-BB5F-D0F7A73E4DBE}" type="pres">
      <dgm:prSet presAssocID="{A7837A39-738E-4C46-9A28-5AF9600C2522}" presName="rootText" presStyleLbl="node4" presStyleIdx="15" presStyleCnt="17">
        <dgm:presLayoutVars>
          <dgm:chPref val="3"/>
        </dgm:presLayoutVars>
      </dgm:prSet>
      <dgm:spPr/>
      <dgm:t>
        <a:bodyPr/>
        <a:lstStyle/>
        <a:p>
          <a:endParaRPr lang="en-US"/>
        </a:p>
      </dgm:t>
    </dgm:pt>
    <dgm:pt modelId="{D2A361DE-8C58-427A-A6FB-D7EFD21DB253}" type="pres">
      <dgm:prSet presAssocID="{A7837A39-738E-4C46-9A28-5AF9600C2522}" presName="rootConnector" presStyleLbl="node4" presStyleIdx="15" presStyleCnt="17"/>
      <dgm:spPr/>
      <dgm:t>
        <a:bodyPr/>
        <a:lstStyle/>
        <a:p>
          <a:endParaRPr lang="en-US"/>
        </a:p>
      </dgm:t>
    </dgm:pt>
    <dgm:pt modelId="{8F2CFC2D-A50D-4E58-8D47-729D559BB969}" type="pres">
      <dgm:prSet presAssocID="{A7837A39-738E-4C46-9A28-5AF9600C2522}" presName="hierChild4" presStyleCnt="0"/>
      <dgm:spPr/>
    </dgm:pt>
    <dgm:pt modelId="{BAFC4601-C673-4696-9536-96ABCEFAF382}" type="pres">
      <dgm:prSet presAssocID="{C3826F3B-E950-45B5-9FE9-17C924117E44}" presName="Name37" presStyleLbl="parChTrans1D4" presStyleIdx="16" presStyleCnt="17"/>
      <dgm:spPr/>
      <dgm:t>
        <a:bodyPr/>
        <a:lstStyle/>
        <a:p>
          <a:endParaRPr lang="en-US"/>
        </a:p>
      </dgm:t>
    </dgm:pt>
    <dgm:pt modelId="{A3DCA448-1B91-4F54-AAD9-6A5768FA58BD}" type="pres">
      <dgm:prSet presAssocID="{8044C362-E2CC-414D-8E15-0E8DBAB30D68}" presName="hierRoot2" presStyleCnt="0">
        <dgm:presLayoutVars>
          <dgm:hierBranch val="init"/>
        </dgm:presLayoutVars>
      </dgm:prSet>
      <dgm:spPr/>
    </dgm:pt>
    <dgm:pt modelId="{42EC431A-3F6B-4FA7-B462-7803C940E618}" type="pres">
      <dgm:prSet presAssocID="{8044C362-E2CC-414D-8E15-0E8DBAB30D68}" presName="rootComposite" presStyleCnt="0"/>
      <dgm:spPr/>
    </dgm:pt>
    <dgm:pt modelId="{51BE604F-3374-4CF9-8074-31F88B75D208}" type="pres">
      <dgm:prSet presAssocID="{8044C362-E2CC-414D-8E15-0E8DBAB30D68}" presName="rootText" presStyleLbl="node4" presStyleIdx="16" presStyleCnt="17">
        <dgm:presLayoutVars>
          <dgm:chPref val="3"/>
        </dgm:presLayoutVars>
      </dgm:prSet>
      <dgm:spPr/>
      <dgm:t>
        <a:bodyPr/>
        <a:lstStyle/>
        <a:p>
          <a:endParaRPr lang="en-US"/>
        </a:p>
      </dgm:t>
    </dgm:pt>
    <dgm:pt modelId="{C2CE8283-9B92-4245-928E-0FA28E3D5D3D}" type="pres">
      <dgm:prSet presAssocID="{8044C362-E2CC-414D-8E15-0E8DBAB30D68}" presName="rootConnector" presStyleLbl="node4" presStyleIdx="16" presStyleCnt="17"/>
      <dgm:spPr/>
      <dgm:t>
        <a:bodyPr/>
        <a:lstStyle/>
        <a:p>
          <a:endParaRPr lang="en-US"/>
        </a:p>
      </dgm:t>
    </dgm:pt>
    <dgm:pt modelId="{43B8BC2C-0020-4996-B64B-A4DC2E4D33D6}" type="pres">
      <dgm:prSet presAssocID="{8044C362-E2CC-414D-8E15-0E8DBAB30D68}" presName="hierChild4" presStyleCnt="0"/>
      <dgm:spPr/>
    </dgm:pt>
    <dgm:pt modelId="{E2C104C5-DECC-418C-B3D7-9570EEAC553F}" type="pres">
      <dgm:prSet presAssocID="{8044C362-E2CC-414D-8E15-0E8DBAB30D68}" presName="hierChild5" presStyleCnt="0"/>
      <dgm:spPr/>
    </dgm:pt>
    <dgm:pt modelId="{65CDA770-21CC-4C44-8D33-AE0C7A52D85B}" type="pres">
      <dgm:prSet presAssocID="{A7837A39-738E-4C46-9A28-5AF9600C2522}" presName="hierChild5" presStyleCnt="0"/>
      <dgm:spPr/>
    </dgm:pt>
    <dgm:pt modelId="{DA0062FB-C00F-4003-AA65-48B09FA8A56F}" type="pres">
      <dgm:prSet presAssocID="{4856051B-10D4-49C5-B0F0-01C917032B59}" presName="hierChild5" presStyleCnt="0"/>
      <dgm:spPr/>
    </dgm:pt>
    <dgm:pt modelId="{9E86683B-9C69-4CBB-8D1B-26FBFF511276}" type="pres">
      <dgm:prSet presAssocID="{3CDB1E7B-2B2B-4A7C-A6C6-AE6DE2B8BF47}" presName="hierChild5" presStyleCnt="0"/>
      <dgm:spPr/>
    </dgm:pt>
    <dgm:pt modelId="{9F6551C9-AE7B-4B3C-BB4C-69EA7EEFE6CD}" type="pres">
      <dgm:prSet presAssocID="{B70070B0-EE67-4BC1-8BB9-E5D3A020635A}" presName="hierChild5" presStyleCnt="0"/>
      <dgm:spPr/>
    </dgm:pt>
    <dgm:pt modelId="{7B09733A-ACAF-495A-BF59-DC7D057C288B}" type="pres">
      <dgm:prSet presAssocID="{DB18C698-67DA-4593-BFDC-2322A760E9D8}" presName="hierChild5" presStyleCnt="0"/>
      <dgm:spPr/>
    </dgm:pt>
    <dgm:pt modelId="{1C8A7491-0347-4FA3-8E46-1739A6EA862D}" type="pres">
      <dgm:prSet presAssocID="{F61B1C76-83AA-4C93-91CD-411FABCE789F}" presName="hierChild3" presStyleCnt="0"/>
      <dgm:spPr/>
    </dgm:pt>
  </dgm:ptLst>
  <dgm:cxnLst>
    <dgm:cxn modelId="{0572BA9C-B356-4FE3-B3D3-EF07105EC375}" type="presOf" srcId="{1053D928-7D95-497C-B5B7-96F94567E902}" destId="{56A3EFF2-7505-4280-9633-C9FF97F3B8A3}" srcOrd="1" destOrd="0" presId="urn:microsoft.com/office/officeart/2005/8/layout/orgChart1"/>
    <dgm:cxn modelId="{E8B3CBD2-4C5A-4F6B-91B8-D6C926E75139}" type="presOf" srcId="{D3074A43-3D64-4D0A-AF03-3479C2CDEB47}" destId="{97EB48F0-51D1-42C8-B2FD-9466139B64AE}" srcOrd="0" destOrd="0" presId="urn:microsoft.com/office/officeart/2005/8/layout/orgChart1"/>
    <dgm:cxn modelId="{75B3675D-3D82-436B-A02D-B3987188E279}" type="presOf" srcId="{713EA62A-4EA2-41C8-B576-D547B8C0EA4A}" destId="{7C6FEA3C-DC23-47C5-8837-25E10C263B6B}" srcOrd="1" destOrd="0" presId="urn:microsoft.com/office/officeart/2005/8/layout/orgChart1"/>
    <dgm:cxn modelId="{59390ADD-E375-4837-A6C5-D53189CA40E3}" type="presOf" srcId="{DD99F7ED-3A3B-4F98-8F84-735F73DB735B}" destId="{26EBC4F2-DD20-4664-8D5C-B13889249AC2}" srcOrd="1" destOrd="0" presId="urn:microsoft.com/office/officeart/2005/8/layout/orgChart1"/>
    <dgm:cxn modelId="{F13DB880-0142-4B5B-BAB4-3717DDCED881}" srcId="{4856051B-10D4-49C5-B0F0-01C917032B59}" destId="{A7837A39-738E-4C46-9A28-5AF9600C2522}" srcOrd="0" destOrd="0" parTransId="{FF7CF3D7-B5E0-479D-BB31-6F40634D1951}" sibTransId="{7CA4AB04-EE1E-44A9-8FBD-6E1EF10CD94F}"/>
    <dgm:cxn modelId="{583C64F3-E46E-4B86-B3D1-7A997989DAE9}" srcId="{DB037669-CEFB-41AF-9A08-058F8D711C4A}" destId="{773D6589-B90B-4FD1-BE6E-7BE990AAE308}" srcOrd="0" destOrd="0" parTransId="{A7E70E54-0AE8-4095-BCBB-9439C0ABBF18}" sibTransId="{35DC07D5-0FD9-4901-B5F1-EA8209AA81D8}"/>
    <dgm:cxn modelId="{01993CBE-E3B9-41A4-9B74-933C9FB10276}" srcId="{F61B1C76-83AA-4C93-91CD-411FABCE789F}" destId="{E28FCCDF-96DF-4F49-9548-9BBB85627133}" srcOrd="0" destOrd="0" parTransId="{D3074A43-3D64-4D0A-AF03-3479C2CDEB47}" sibTransId="{8545C4CC-9A5C-4B3F-AFA9-BB9812C4CA2C}"/>
    <dgm:cxn modelId="{062A7A71-7B93-44BA-9538-42E0198FC9F7}" type="presOf" srcId="{713EA62A-4EA2-41C8-B576-D547B8C0EA4A}" destId="{02472D2D-597F-4269-8A88-3B7A2991FE68}" srcOrd="0" destOrd="0" presId="urn:microsoft.com/office/officeart/2005/8/layout/orgChart1"/>
    <dgm:cxn modelId="{FF416EC4-AE15-4DD1-90DB-BF9A21F652C3}" srcId="{CBB4DEFC-2859-422B-A928-0A3F7B150C2C}" destId="{DB037669-CEFB-41AF-9A08-058F8D711C4A}" srcOrd="0" destOrd="0" parTransId="{D92E51B9-394B-46E6-AB8F-43BBADADE832}" sibTransId="{E739CB49-999D-4F93-900A-78D6F4499772}"/>
    <dgm:cxn modelId="{251BCED5-CB20-4ECA-AF37-DDEACBD5CA3F}" type="presOf" srcId="{4616A169-59F5-4A5E-894B-1C01445D1306}" destId="{224590A9-615F-4C9C-A60F-887A8BF5C6A8}" srcOrd="0" destOrd="0" presId="urn:microsoft.com/office/officeart/2005/8/layout/orgChart1"/>
    <dgm:cxn modelId="{CBA9F218-2B2E-4208-BF18-9727BB60896A}" type="presOf" srcId="{3CDB1E7B-2B2B-4A7C-A6C6-AE6DE2B8BF47}" destId="{55CF2382-9CA3-4603-8F11-D05F8F43458B}" srcOrd="1" destOrd="0" presId="urn:microsoft.com/office/officeart/2005/8/layout/orgChart1"/>
    <dgm:cxn modelId="{FE8714DE-F58F-4C0D-B981-F6DF2954BEA9}" type="presOf" srcId="{DB18C698-67DA-4593-BFDC-2322A760E9D8}" destId="{079F2D95-CF63-41FC-9F40-7FFCABEBF577}" srcOrd="0" destOrd="0" presId="urn:microsoft.com/office/officeart/2005/8/layout/orgChart1"/>
    <dgm:cxn modelId="{CF50E4A6-1B42-4BD8-94D0-B40A6223ED12}" type="presOf" srcId="{3CDB1E7B-2B2B-4A7C-A6C6-AE6DE2B8BF47}" destId="{75BFA565-3E31-4A19-80CF-D2ECE543F6E5}" srcOrd="0" destOrd="0" presId="urn:microsoft.com/office/officeart/2005/8/layout/orgChart1"/>
    <dgm:cxn modelId="{56803256-39D3-4710-BCE0-34F6F5371AED}" type="presOf" srcId="{5698DFD8-BC69-47E4-97F3-FA707FE940CA}" destId="{59AF90FC-5473-4786-B494-B28F4F976F68}" srcOrd="0" destOrd="0" presId="urn:microsoft.com/office/officeart/2005/8/layout/orgChart1"/>
    <dgm:cxn modelId="{5E441E35-63F5-4D2C-A7EE-1B7765576527}" type="presOf" srcId="{E28FCCDF-96DF-4F49-9548-9BBB85627133}" destId="{A214F2E0-E52B-468F-8476-4C49A94DABBC}" srcOrd="1" destOrd="0" presId="urn:microsoft.com/office/officeart/2005/8/layout/orgChart1"/>
    <dgm:cxn modelId="{4785C598-09C2-47E1-A0FE-69919FD4AC40}" type="presOf" srcId="{C702347B-9AD8-485C-8334-A62C3D6A7D54}" destId="{102CF4EC-0768-4568-B2E3-A7B7F3C06B18}" srcOrd="0" destOrd="0" presId="urn:microsoft.com/office/officeart/2005/8/layout/orgChart1"/>
    <dgm:cxn modelId="{42CCF6C4-97DD-4911-A027-419443DDFC51}" type="presOf" srcId="{8044C362-E2CC-414D-8E15-0E8DBAB30D68}" destId="{C2CE8283-9B92-4245-928E-0FA28E3D5D3D}" srcOrd="1" destOrd="0" presId="urn:microsoft.com/office/officeart/2005/8/layout/orgChart1"/>
    <dgm:cxn modelId="{E3136DC6-70E8-4DF3-8655-612D15D58C68}" type="presOf" srcId="{899CC0ED-55F8-4A96-8D32-E748241292EA}" destId="{5400C434-39FF-4FC5-845E-4A49047B1DD3}" srcOrd="0" destOrd="0" presId="urn:microsoft.com/office/officeart/2005/8/layout/orgChart1"/>
    <dgm:cxn modelId="{508185F0-4295-4C5D-A767-5EB5926FD2A1}" type="presOf" srcId="{DD99F7ED-3A3B-4F98-8F84-735F73DB735B}" destId="{01816886-2519-448F-97F0-73B017788B3F}" srcOrd="0" destOrd="0" presId="urn:microsoft.com/office/officeart/2005/8/layout/orgChart1"/>
    <dgm:cxn modelId="{796D2E37-6A4B-46AC-AB64-F836489A47E2}" type="presOf" srcId="{79ABAC7F-2BC7-4701-982E-01D1C5E171CA}" destId="{784D15E8-57E1-4703-985E-378296769DE5}" srcOrd="0" destOrd="0" presId="urn:microsoft.com/office/officeart/2005/8/layout/orgChart1"/>
    <dgm:cxn modelId="{2DA1E529-2107-4F3C-8A9E-21AC8395586F}" type="presOf" srcId="{A7E70E54-0AE8-4095-BCBB-9439C0ABBF18}" destId="{5A2F94D5-B45A-4CF3-AA19-B2832037B033}" srcOrd="0" destOrd="0" presId="urn:microsoft.com/office/officeart/2005/8/layout/orgChart1"/>
    <dgm:cxn modelId="{71648AA0-7885-45B7-954B-4F0B2618E579}" type="presOf" srcId="{CBB4DEFC-2859-422B-A928-0A3F7B150C2C}" destId="{12CC9CFD-72F1-458E-B42C-8BF6EBCDBAEE}" srcOrd="1" destOrd="0" presId="urn:microsoft.com/office/officeart/2005/8/layout/orgChart1"/>
    <dgm:cxn modelId="{13B27F6E-5359-400B-A33C-64750A8EBC80}" type="presOf" srcId="{AAA2C14F-E909-4376-9B97-35881493181D}" destId="{DA91F392-E802-4BA6-9D51-651412D496C0}" srcOrd="0" destOrd="0" presId="urn:microsoft.com/office/officeart/2005/8/layout/orgChart1"/>
    <dgm:cxn modelId="{EDEAEEC7-D7C9-4832-B6EA-50C24A7DBCA2}" type="presOf" srcId="{B70070B0-EE67-4BC1-8BB9-E5D3A020635A}" destId="{00198836-A289-4019-9C5A-743CB418A800}" srcOrd="1" destOrd="0" presId="urn:microsoft.com/office/officeart/2005/8/layout/orgChart1"/>
    <dgm:cxn modelId="{46F7CFE1-7A97-4253-AD85-EDB56C0B76D7}" type="presOf" srcId="{0452B789-C616-42AD-92D3-4314DB0443A2}" destId="{99E8C854-8BAC-48E9-8E3D-D937F390E02E}" srcOrd="0" destOrd="0" presId="urn:microsoft.com/office/officeart/2005/8/layout/orgChart1"/>
    <dgm:cxn modelId="{22FADA37-85BB-4D74-A0F7-BF04804D0843}" type="presOf" srcId="{63EBFABA-9953-4CCF-8AFE-D5BEA4218D59}" destId="{0A920C6F-0C78-4B04-A07B-E657F4F35A4F}" srcOrd="1" destOrd="0" presId="urn:microsoft.com/office/officeart/2005/8/layout/orgChart1"/>
    <dgm:cxn modelId="{9986BD11-B46D-4F06-8E9E-9478BEB9C74A}" srcId="{773D6589-B90B-4FD1-BE6E-7BE990AAE308}" destId="{F2E4763C-6E63-447B-8338-94203621F5E2}" srcOrd="1" destOrd="0" parTransId="{5698DFD8-BC69-47E4-97F3-FA707FE940CA}" sibTransId="{11FD7A05-34CB-4465-A0E9-E8B9696F7D8C}"/>
    <dgm:cxn modelId="{B386DE2B-4914-4A61-9381-62F79A9DE302}" type="presOf" srcId="{19BF8E2C-394A-4770-8EFF-FDAB06204F55}" destId="{CD77B565-807A-4050-9737-CD606DFFF7DB}" srcOrd="0" destOrd="0" presId="urn:microsoft.com/office/officeart/2005/8/layout/orgChart1"/>
    <dgm:cxn modelId="{3E61CE2A-1B43-48C0-ADA7-8E6D571A9908}" type="presOf" srcId="{37F99F42-B0B5-4E1B-8AD1-4F971C290AA0}" destId="{A2095DDF-CD91-4335-B7AE-18EDE130B281}" srcOrd="0" destOrd="0" presId="urn:microsoft.com/office/officeart/2005/8/layout/orgChart1"/>
    <dgm:cxn modelId="{E80CC7CB-3D32-4C67-BA0F-BED815D53564}" type="presOf" srcId="{DB93D8E3-5F58-413E-A387-B3B39E493EF9}" destId="{99693C6E-B8F5-4AE5-812F-925A019E774D}" srcOrd="0" destOrd="0" presId="urn:microsoft.com/office/officeart/2005/8/layout/orgChart1"/>
    <dgm:cxn modelId="{512C1AEC-1DE1-42EA-8BB5-171573E99034}" type="presOf" srcId="{FF7CF3D7-B5E0-479D-BB31-6F40634D1951}" destId="{2532BE40-1B4D-4295-A628-6197F69C5A6E}" srcOrd="0" destOrd="0" presId="urn:microsoft.com/office/officeart/2005/8/layout/orgChart1"/>
    <dgm:cxn modelId="{1CDE52AC-DEEE-425F-B37C-B7639EFC879D}" type="presOf" srcId="{01C5ACA1-F917-4DDA-8652-A242434F7896}" destId="{7E9D02D3-F9C7-4F67-B791-1C5A0C4F4545}" srcOrd="1" destOrd="0" presId="urn:microsoft.com/office/officeart/2005/8/layout/orgChart1"/>
    <dgm:cxn modelId="{ABAE43CA-DF4D-4197-BE45-7AD9AAE92483}" type="presOf" srcId="{899CC0ED-55F8-4A96-8D32-E748241292EA}" destId="{8C8CC87A-C6CC-48FC-A29F-6491D86E0B11}" srcOrd="1" destOrd="0" presId="urn:microsoft.com/office/officeart/2005/8/layout/orgChart1"/>
    <dgm:cxn modelId="{5E289F3B-7E05-4D83-B169-12E4410E7066}" srcId="{3CDB1E7B-2B2B-4A7C-A6C6-AE6DE2B8BF47}" destId="{4856051B-10D4-49C5-B0F0-01C917032B59}" srcOrd="0" destOrd="0" parTransId="{F22CE679-8F2A-4549-9AFF-A49CD38AAC5B}" sibTransId="{1D13AA6A-3505-4806-B9F9-B0A077A7487C}"/>
    <dgm:cxn modelId="{A29CCD3C-83C0-4AB0-9ADB-8A5B06E4F37A}" srcId="{773D6589-B90B-4FD1-BE6E-7BE990AAE308}" destId="{63EBFABA-9953-4CCF-8AFE-D5BEA4218D59}" srcOrd="0" destOrd="0" parTransId="{4616A169-59F5-4A5E-894B-1C01445D1306}" sibTransId="{53048A99-7F3B-4ECE-8C47-546444547000}"/>
    <dgm:cxn modelId="{61D40810-0A46-459D-B8AA-DE7CC728AFC5}" type="presOf" srcId="{F61B1C76-83AA-4C93-91CD-411FABCE789F}" destId="{471502B6-2933-4EB5-9E55-6D8908746F70}" srcOrd="0" destOrd="0" presId="urn:microsoft.com/office/officeart/2005/8/layout/orgChart1"/>
    <dgm:cxn modelId="{59052D49-7D8D-4544-8893-1EC41D1CBC01}" type="presOf" srcId="{DB037669-CEFB-41AF-9A08-058F8D711C4A}" destId="{8B75F3D1-5C8B-4B25-845A-93A910D8D692}" srcOrd="1" destOrd="0" presId="urn:microsoft.com/office/officeart/2005/8/layout/orgChart1"/>
    <dgm:cxn modelId="{1C2355C2-BC36-422A-B122-49521BA1C541}" srcId="{D9AA17C4-5EB9-4A9C-9A46-F487B374DBA3}" destId="{01C5ACA1-F917-4DDA-8652-A242434F7896}" srcOrd="0" destOrd="0" parTransId="{E7082BF6-4357-417D-BB1D-D9F6903BA8D4}" sibTransId="{7A651F14-761D-4066-911E-42D70D3C6303}"/>
    <dgm:cxn modelId="{5D26B689-9D3E-4E74-8E48-A7B30776FDA0}" type="presOf" srcId="{F61B1C76-83AA-4C93-91CD-411FABCE789F}" destId="{91D21391-1470-4374-9DB8-BB8FBEDB1B6F}" srcOrd="1" destOrd="0" presId="urn:microsoft.com/office/officeart/2005/8/layout/orgChart1"/>
    <dgm:cxn modelId="{61673C25-1648-423C-9579-692F115A00D2}" srcId="{DB18C698-67DA-4593-BFDC-2322A760E9D8}" destId="{C7757FF8-63EA-473F-8BCF-C4ABC881406E}" srcOrd="0" destOrd="0" parTransId="{CDE2889C-B1EF-41EE-84CC-4301E57F45AD}" sibTransId="{D6A7B347-4DA5-469B-9021-CD29EE0C98FC}"/>
    <dgm:cxn modelId="{B342202B-D460-45D9-841B-508EAA7B2BC7}" type="presOf" srcId="{DB18C698-67DA-4593-BFDC-2322A760E9D8}" destId="{95009831-56E7-4651-8DBE-CDD5FB8614B3}" srcOrd="1" destOrd="0" presId="urn:microsoft.com/office/officeart/2005/8/layout/orgChart1"/>
    <dgm:cxn modelId="{696C45FC-42A6-44BE-8B06-F4BF8C906B5D}" srcId="{B70070B0-EE67-4BC1-8BB9-E5D3A020635A}" destId="{3CDB1E7B-2B2B-4A7C-A6C6-AE6DE2B8BF47}" srcOrd="0" destOrd="0" parTransId="{B01064C5-4490-4C87-8B56-A48D3FF81A48}" sibTransId="{53403164-E6CE-4656-B5D7-C335E5EA10F6}"/>
    <dgm:cxn modelId="{A776D486-8640-4D0A-BF04-E2D9FEF67C5F}" srcId="{243ECE17-12B9-4750-89F4-0CB9C4E9876B}" destId="{F61B1C76-83AA-4C93-91CD-411FABCE789F}" srcOrd="0" destOrd="0" parTransId="{2163ED35-CFB2-4B16-AF17-9C44FDC8FF36}" sibTransId="{41F1741F-8A41-44CB-9EC7-3B8F32C27944}"/>
    <dgm:cxn modelId="{ACE045D8-74F2-48A3-B89E-B3698EE70D83}" srcId="{F61B1C76-83AA-4C93-91CD-411FABCE789F}" destId="{DB18C698-67DA-4593-BFDC-2322A760E9D8}" srcOrd="1" destOrd="0" parTransId="{2466399A-D1D5-4BE1-8DA6-9C31CF60560F}" sibTransId="{F539AC0D-E1DE-45FD-968B-0A7C3008A7E8}"/>
    <dgm:cxn modelId="{71BE82D7-87C7-4ED0-A35D-3DEFC1B584C5}" type="presOf" srcId="{C3826F3B-E950-45B5-9FE9-17C924117E44}" destId="{BAFC4601-C673-4696-9536-96ABCEFAF382}" srcOrd="0" destOrd="0" presId="urn:microsoft.com/office/officeart/2005/8/layout/orgChart1"/>
    <dgm:cxn modelId="{66646FD4-1439-46FD-97E6-5CEAFFC3B9FC}" type="presOf" srcId="{A7837A39-738E-4C46-9A28-5AF9600C2522}" destId="{2ABB9850-C503-4855-BB5F-D0F7A73E4DBE}" srcOrd="0" destOrd="0" presId="urn:microsoft.com/office/officeart/2005/8/layout/orgChart1"/>
    <dgm:cxn modelId="{A62A04C7-9F4C-4AC9-95F3-BF00013E0C3F}" srcId="{79ABAC7F-2BC7-4701-982E-01D1C5E171CA}" destId="{806A63FD-8E4F-4B6D-A6EE-AE58AD018103}" srcOrd="1" destOrd="0" parTransId="{4F049A98-19CC-4EFC-B6C9-E3A8DFE9A839}" sibTransId="{04FC7F93-0CCA-43AE-AABA-57AE17CF7672}"/>
    <dgm:cxn modelId="{6ECC9ACF-B10E-46C4-880F-215629BC7C20}" type="presOf" srcId="{A7837A39-738E-4C46-9A28-5AF9600C2522}" destId="{D2A361DE-8C58-427A-A6FB-D7EFD21DB253}" srcOrd="1" destOrd="0" presId="urn:microsoft.com/office/officeart/2005/8/layout/orgChart1"/>
    <dgm:cxn modelId="{E777DB34-E28E-41E4-B11C-A11F491726A9}" type="presOf" srcId="{806A63FD-8E4F-4B6D-A6EE-AE58AD018103}" destId="{18C90A8F-FBF8-4671-A7E2-6F2D0B861DAA}" srcOrd="1" destOrd="0" presId="urn:microsoft.com/office/officeart/2005/8/layout/orgChart1"/>
    <dgm:cxn modelId="{1D337629-7C7B-4C1A-9551-61C135D38BF9}" type="presOf" srcId="{243ECE17-12B9-4750-89F4-0CB9C4E9876B}" destId="{490319B2-B845-4FB4-A0E6-17BC127ECF97}" srcOrd="0" destOrd="0" presId="urn:microsoft.com/office/officeart/2005/8/layout/orgChart1"/>
    <dgm:cxn modelId="{46460B02-9F94-4AB1-9610-6D266048FDC3}" type="presOf" srcId="{2466399A-D1D5-4BE1-8DA6-9C31CF60560F}" destId="{5FE43629-1A1C-4AAF-9537-E4BD71768B80}" srcOrd="0" destOrd="0" presId="urn:microsoft.com/office/officeart/2005/8/layout/orgChart1"/>
    <dgm:cxn modelId="{6D5F6D98-6708-41B6-864F-E5E812946172}" type="presOf" srcId="{63EBFABA-9953-4CCF-8AFE-D5BEA4218D59}" destId="{F44AC7E6-2EAC-4C8A-9C39-77EF78853DB8}" srcOrd="0" destOrd="0" presId="urn:microsoft.com/office/officeart/2005/8/layout/orgChart1"/>
    <dgm:cxn modelId="{4E8611DC-A0E8-4F17-972A-7282C6BDD384}" type="presOf" srcId="{DB037669-CEFB-41AF-9A08-058F8D711C4A}" destId="{754DED5C-3E32-4FDA-A2C6-F159372C6824}" srcOrd="0" destOrd="0" presId="urn:microsoft.com/office/officeart/2005/8/layout/orgChart1"/>
    <dgm:cxn modelId="{32B12DA9-A413-47D8-8FE9-022DB172229E}" type="presOf" srcId="{B01064C5-4490-4C87-8B56-A48D3FF81A48}" destId="{9A1BAC34-646C-4203-8733-94AC7AA2DFCF}" srcOrd="0" destOrd="0" presId="urn:microsoft.com/office/officeart/2005/8/layout/orgChart1"/>
    <dgm:cxn modelId="{B769379A-9A36-4ADA-91C7-AD6355D68C17}" type="presOf" srcId="{D9AA17C4-5EB9-4A9C-9A46-F487B374DBA3}" destId="{7B28A874-D6B3-4193-A37B-B358CAB438CF}" srcOrd="0" destOrd="0" presId="urn:microsoft.com/office/officeart/2005/8/layout/orgChart1"/>
    <dgm:cxn modelId="{E67C89BD-3BE2-4920-BAA4-F5B0BCC626B1}" srcId="{A7837A39-738E-4C46-9A28-5AF9600C2522}" destId="{8044C362-E2CC-414D-8E15-0E8DBAB30D68}" srcOrd="0" destOrd="0" parTransId="{C3826F3B-E950-45B5-9FE9-17C924117E44}" sibTransId="{9EBC3483-123F-495C-A52A-5CAD58B2BAE9}"/>
    <dgm:cxn modelId="{06744F9A-897F-4068-88DA-57BCE381B8DD}" type="presOf" srcId="{F2E4763C-6E63-447B-8338-94203621F5E2}" destId="{66008368-F714-469E-A2AF-A07C81BA26FE}" srcOrd="1" destOrd="0" presId="urn:microsoft.com/office/officeart/2005/8/layout/orgChart1"/>
    <dgm:cxn modelId="{B61432F1-29B8-4121-B834-633CF508DDBE}" type="presOf" srcId="{4F049A98-19CC-4EFC-B6C9-E3A8DFE9A839}" destId="{D67AC45D-355C-487C-B1F1-09F3A79D4BA2}" srcOrd="0" destOrd="0" presId="urn:microsoft.com/office/officeart/2005/8/layout/orgChart1"/>
    <dgm:cxn modelId="{337B8E93-DB5F-42B9-8AA1-0DADF7D8C01E}" srcId="{E28FCCDF-96DF-4F49-9548-9BBB85627133}" destId="{D9AA17C4-5EB9-4A9C-9A46-F487B374DBA3}" srcOrd="1" destOrd="0" parTransId="{BBC58B2D-F0A6-46DC-9AB0-74721F3114F5}" sibTransId="{9DAE3EED-5A11-47E6-BB06-02BDF88BBEB5}"/>
    <dgm:cxn modelId="{2569443C-FF40-4B9B-B50E-0B934C2A41A8}" type="presOf" srcId="{CBB4DEFC-2859-422B-A928-0A3F7B150C2C}" destId="{F69166AA-4D60-4313-8372-76E28C25F1F5}" srcOrd="0" destOrd="0" presId="urn:microsoft.com/office/officeart/2005/8/layout/orgChart1"/>
    <dgm:cxn modelId="{B6EC8B52-6CAF-4A69-B490-F90E2C70307C}" type="presOf" srcId="{E4EF84B8-E562-4811-B633-84C3B80A60D4}" destId="{473393BF-A86E-4C13-AA77-AF70B753A057}" srcOrd="1" destOrd="0" presId="urn:microsoft.com/office/officeart/2005/8/layout/orgChart1"/>
    <dgm:cxn modelId="{84568785-DCDC-4FF2-BBE5-B5A185D0A1A8}" type="presOf" srcId="{C7757FF8-63EA-473F-8BCF-C4ABC881406E}" destId="{5AA81761-2641-4C26-9A35-4E3AB27ABCBB}" srcOrd="1" destOrd="0" presId="urn:microsoft.com/office/officeart/2005/8/layout/orgChart1"/>
    <dgm:cxn modelId="{579AF0FD-9306-41D7-83D1-E5081071AE2A}" type="presOf" srcId="{F22CE679-8F2A-4549-9AFF-A49CD38AAC5B}" destId="{FBD6E796-C5F3-4E3A-BF40-B9BE62BB81F6}" srcOrd="0" destOrd="0" presId="urn:microsoft.com/office/officeart/2005/8/layout/orgChart1"/>
    <dgm:cxn modelId="{1632E46D-56BF-4E1F-A939-B6446386DEFD}" type="presOf" srcId="{8044C362-E2CC-414D-8E15-0E8DBAB30D68}" destId="{51BE604F-3374-4CF9-8074-31F88B75D208}" srcOrd="0" destOrd="0" presId="urn:microsoft.com/office/officeart/2005/8/layout/orgChart1"/>
    <dgm:cxn modelId="{B44636ED-D008-4BCA-A37B-5256A6533642}" type="presOf" srcId="{C7757FF8-63EA-473F-8BCF-C4ABC881406E}" destId="{6C88A9CD-DC34-49A1-9282-EC27C3D1C5DE}" srcOrd="0" destOrd="0" presId="urn:microsoft.com/office/officeart/2005/8/layout/orgChart1"/>
    <dgm:cxn modelId="{0AD2A226-E7AF-4530-B0AC-9392266FD423}" srcId="{DB18C698-67DA-4593-BFDC-2322A760E9D8}" destId="{B70070B0-EE67-4BC1-8BB9-E5D3A020635A}" srcOrd="1" destOrd="0" parTransId="{104A591B-DF8A-4F33-9246-782979A6DA61}" sibTransId="{74763EAE-9ACF-485F-AD6F-9F3BAA82280F}"/>
    <dgm:cxn modelId="{BE8DBAAE-30F0-4CC3-AB31-18D31E11D820}" type="presOf" srcId="{37F99F42-B0B5-4E1B-8AD1-4F971C290AA0}" destId="{F63DBECD-B739-4851-A209-33CC27C72449}" srcOrd="1" destOrd="0" presId="urn:microsoft.com/office/officeart/2005/8/layout/orgChart1"/>
    <dgm:cxn modelId="{18A5F8FA-B76A-494D-9BDA-9BAB0ADDDEB0}" type="presOf" srcId="{4856051B-10D4-49C5-B0F0-01C917032B59}" destId="{2D8FCB24-D9F0-4455-ABB9-5ABA08581C73}" srcOrd="1" destOrd="0" presId="urn:microsoft.com/office/officeart/2005/8/layout/orgChart1"/>
    <dgm:cxn modelId="{32351E1A-CEE8-44E9-BDB8-432D76322899}" type="presOf" srcId="{806A63FD-8E4F-4B6D-A6EE-AE58AD018103}" destId="{D9C5D835-4DD7-41FF-B8F5-D12A4FEC8462}" srcOrd="0" destOrd="0" presId="urn:microsoft.com/office/officeart/2005/8/layout/orgChart1"/>
    <dgm:cxn modelId="{F8B3C2A9-2939-42FB-9C7F-D9B705FFFE05}" type="presOf" srcId="{D9AA17C4-5EB9-4A9C-9A46-F487B374DBA3}" destId="{5539AA56-17B6-4DCD-9112-28C1C81CDBF6}" srcOrd="1" destOrd="0" presId="urn:microsoft.com/office/officeart/2005/8/layout/orgChart1"/>
    <dgm:cxn modelId="{9B5B4DCC-683D-4ED8-8314-B79B497D0AB4}" srcId="{C7757FF8-63EA-473F-8BCF-C4ABC881406E}" destId="{1053D928-7D95-497C-B5B7-96F94567E902}" srcOrd="0" destOrd="0" parTransId="{C702347B-9AD8-485C-8334-A62C3D6A7D54}" sibTransId="{9C0F1EE9-4530-4B85-9841-91520D76CBD3}"/>
    <dgm:cxn modelId="{180166D1-B699-4C39-813A-46654ADFC9E2}" srcId="{DD99F7ED-3A3B-4F98-8F84-735F73DB735B}" destId="{899CC0ED-55F8-4A96-8D32-E748241292EA}" srcOrd="0" destOrd="0" parTransId="{19BF8E2C-394A-4770-8EFF-FDAB06204F55}" sibTransId="{48EE17E7-2A24-4E35-B5CE-D3C0E640B88E}"/>
    <dgm:cxn modelId="{CE34D6AB-A002-4947-A1CB-4F27D5795CAB}" type="presOf" srcId="{01C5ACA1-F917-4DDA-8652-A242434F7896}" destId="{63DEEA3A-0636-4956-82C7-045BBCBD4584}" srcOrd="0" destOrd="0" presId="urn:microsoft.com/office/officeart/2005/8/layout/orgChart1"/>
    <dgm:cxn modelId="{4A09A31B-5DE9-41BA-9F54-574AB375A04B}" type="presOf" srcId="{104A591B-DF8A-4F33-9246-782979A6DA61}" destId="{6B7705CC-8CD8-4BD0-B38F-FD721022FE6F}" srcOrd="0" destOrd="0" presId="urn:microsoft.com/office/officeart/2005/8/layout/orgChart1"/>
    <dgm:cxn modelId="{E8E580B5-FCF6-47B2-A41D-29538DBA7E0F}" type="presOf" srcId="{B70070B0-EE67-4BC1-8BB9-E5D3A020635A}" destId="{3D57B3F7-B259-4E90-A0D9-6D58E8D0371F}" srcOrd="0" destOrd="0" presId="urn:microsoft.com/office/officeart/2005/8/layout/orgChart1"/>
    <dgm:cxn modelId="{C8C4701A-D726-4FFD-9CFA-A79C966B0D6F}" type="presOf" srcId="{773D6589-B90B-4FD1-BE6E-7BE990AAE308}" destId="{E3B713E9-52FC-4EF0-A8E1-FFC81EE1C84A}" srcOrd="1" destOrd="0" presId="urn:microsoft.com/office/officeart/2005/8/layout/orgChart1"/>
    <dgm:cxn modelId="{DB7036A9-48CD-4165-BE7C-6944F160708F}" type="presOf" srcId="{E28FCCDF-96DF-4F49-9548-9BBB85627133}" destId="{C1B3E3A1-202E-45BD-BBE1-5661E1A53948}" srcOrd="0" destOrd="0" presId="urn:microsoft.com/office/officeart/2005/8/layout/orgChart1"/>
    <dgm:cxn modelId="{B8B8A1FF-C862-40C7-AA21-38623BD86D37}" srcId="{899CC0ED-55F8-4A96-8D32-E748241292EA}" destId="{713EA62A-4EA2-41C8-B576-D547B8C0EA4A}" srcOrd="0" destOrd="0" parTransId="{0452B789-C616-42AD-92D3-4314DB0443A2}" sibTransId="{2C5D6FED-CFC4-44EA-B7DC-1E445847D5E1}"/>
    <dgm:cxn modelId="{2F730AA1-3CD0-4627-8A7C-7E0895B0D5FC}" type="presOf" srcId="{4856051B-10D4-49C5-B0F0-01C917032B59}" destId="{A0EFD6BD-1979-49EA-8854-481A0492FE2A}" srcOrd="0" destOrd="0" presId="urn:microsoft.com/office/officeart/2005/8/layout/orgChart1"/>
    <dgm:cxn modelId="{866674B4-C4AD-44EA-BFCC-6900F70498C4}" srcId="{79ABAC7F-2BC7-4701-982E-01D1C5E171CA}" destId="{37F99F42-B0B5-4E1B-8AD1-4F971C290AA0}" srcOrd="0" destOrd="0" parTransId="{7E85BAC5-0A30-4560-8AEC-68177580A841}" sibTransId="{43240DB9-9AC0-4180-B38B-8D95C3540F90}"/>
    <dgm:cxn modelId="{773C4841-750F-499E-9394-99B9F0D24689}" type="presOf" srcId="{773D6589-B90B-4FD1-BE6E-7BE990AAE308}" destId="{7154905F-F33E-4757-A207-7EF3A8AE7A1A}" srcOrd="0" destOrd="0" presId="urn:microsoft.com/office/officeart/2005/8/layout/orgChart1"/>
    <dgm:cxn modelId="{E4C153BE-2E02-4649-8099-D9DD4A1B1759}" type="presOf" srcId="{F2E4763C-6E63-447B-8338-94203621F5E2}" destId="{D50CA688-DAAA-4BE3-9A36-ED6EAC802720}" srcOrd="0" destOrd="0" presId="urn:microsoft.com/office/officeart/2005/8/layout/orgChart1"/>
    <dgm:cxn modelId="{56A6D1B2-67A3-4AB9-8FFD-FB97AC9268DD}" type="presOf" srcId="{CDE2889C-B1EF-41EE-84CC-4301E57F45AD}" destId="{2C1903BA-492F-4007-ACC7-6ACCF526F997}" srcOrd="0" destOrd="0" presId="urn:microsoft.com/office/officeart/2005/8/layout/orgChart1"/>
    <dgm:cxn modelId="{1231E8C9-BBAA-4111-BB05-F7895396C88D}" type="presOf" srcId="{E7082BF6-4357-417D-BB1D-D9F6903BA8D4}" destId="{4F025C39-5A06-4184-BCF0-CFA6C6A3F2AC}" srcOrd="0" destOrd="0" presId="urn:microsoft.com/office/officeart/2005/8/layout/orgChart1"/>
    <dgm:cxn modelId="{B7E03E81-88A2-4052-B6F8-7F77C3509295}" srcId="{E28FCCDF-96DF-4F49-9548-9BBB85627133}" destId="{CBB4DEFC-2859-422B-A928-0A3F7B150C2C}" srcOrd="0" destOrd="0" parTransId="{4F70207D-1F4D-4B06-B186-537DB427AA6E}" sibTransId="{D61DD759-C763-46B3-B0D7-C62D796BE5F6}"/>
    <dgm:cxn modelId="{DA691CBF-E740-4770-9FC9-1DC6F4207061}" srcId="{1053D928-7D95-497C-B5B7-96F94567E902}" destId="{DD99F7ED-3A3B-4F98-8F84-735F73DB735B}" srcOrd="0" destOrd="0" parTransId="{AAA2C14F-E909-4376-9B97-35881493181D}" sibTransId="{523FD4A6-C1FC-4DBD-A936-CB974096D942}"/>
    <dgm:cxn modelId="{DBAA15CF-28DD-45A7-9BD0-49B47ADC1179}" type="presOf" srcId="{E4EF84B8-E562-4811-B633-84C3B80A60D4}" destId="{A47E3BCE-6244-4F87-A022-806EDDF19262}" srcOrd="0" destOrd="0" presId="urn:microsoft.com/office/officeart/2005/8/layout/orgChart1"/>
    <dgm:cxn modelId="{03AB83B1-B658-4B49-ABEC-8B10C93A2B91}" type="presOf" srcId="{73E19148-7609-4A35-A4FB-180EFDE1E7A2}" destId="{E167246E-222E-418F-9A10-7190A9B477C8}" srcOrd="0" destOrd="0" presId="urn:microsoft.com/office/officeart/2005/8/layout/orgChart1"/>
    <dgm:cxn modelId="{0DC9B3C7-797E-4585-A093-1E4A3BEEBE0C}" srcId="{773D6589-B90B-4FD1-BE6E-7BE990AAE308}" destId="{E4EF84B8-E562-4811-B633-84C3B80A60D4}" srcOrd="2" destOrd="0" parTransId="{73E19148-7609-4A35-A4FB-180EFDE1E7A2}" sibTransId="{7814E53B-7EE4-41E2-9FCC-A303109F9130}"/>
    <dgm:cxn modelId="{E1B719C0-7C33-44DB-AAD4-64C476BB6B7D}" type="presOf" srcId="{D92E51B9-394B-46E6-AB8F-43BBADADE832}" destId="{F632E91A-D53F-4BCE-AE11-A0B4DCF05448}" srcOrd="0" destOrd="0" presId="urn:microsoft.com/office/officeart/2005/8/layout/orgChart1"/>
    <dgm:cxn modelId="{8CAD0B25-6538-4D9E-B2E9-C94464FA8C15}" type="presOf" srcId="{BBC58B2D-F0A6-46DC-9AB0-74721F3114F5}" destId="{E1B380CF-D685-4484-90C8-905CEEA25483}" srcOrd="0" destOrd="0" presId="urn:microsoft.com/office/officeart/2005/8/layout/orgChart1"/>
    <dgm:cxn modelId="{9A7C9033-7F15-4FD8-BFEB-321F322D2D07}" srcId="{DB037669-CEFB-41AF-9A08-058F8D711C4A}" destId="{79ABAC7F-2BC7-4701-982E-01D1C5E171CA}" srcOrd="1" destOrd="0" parTransId="{DB93D8E3-5F58-413E-A387-B3B39E493EF9}" sibTransId="{D5CFB89C-A6FC-4076-9632-ECBCA5A98D6E}"/>
    <dgm:cxn modelId="{555FA4D7-AC0C-4317-B644-F9770A65D772}" type="presOf" srcId="{79ABAC7F-2BC7-4701-982E-01D1C5E171CA}" destId="{B6CC2E04-4C36-43EC-B6E7-F9229D52D06E}" srcOrd="1" destOrd="0" presId="urn:microsoft.com/office/officeart/2005/8/layout/orgChart1"/>
    <dgm:cxn modelId="{535213D2-C5C1-4D34-A866-1F8F39F5BAE3}" type="presOf" srcId="{1053D928-7D95-497C-B5B7-96F94567E902}" destId="{20760B09-0EDF-4C04-9FF8-C6E32289D06B}" srcOrd="0" destOrd="0" presId="urn:microsoft.com/office/officeart/2005/8/layout/orgChart1"/>
    <dgm:cxn modelId="{91313F6C-9CF3-4598-97B7-89AC75FA11B4}" type="presOf" srcId="{4F70207D-1F4D-4B06-B186-537DB427AA6E}" destId="{DD8D1387-9D3F-4BAB-80B0-F2D9BBE3A9A2}" srcOrd="0" destOrd="0" presId="urn:microsoft.com/office/officeart/2005/8/layout/orgChart1"/>
    <dgm:cxn modelId="{4F6AD18E-CFFD-4F91-A4D1-2F3F9E9CFB58}" type="presOf" srcId="{7E85BAC5-0A30-4560-8AEC-68177580A841}" destId="{519B791B-5240-4FDC-8FB7-A8C16F6B07F3}" srcOrd="0" destOrd="0" presId="urn:microsoft.com/office/officeart/2005/8/layout/orgChart1"/>
    <dgm:cxn modelId="{66B0EB3F-2B36-42CF-B39C-0AE965A02B17}" type="presParOf" srcId="{490319B2-B845-4FB4-A0E6-17BC127ECF97}" destId="{35AA5ADA-ECBB-491B-8AD4-CFD90717B092}" srcOrd="0" destOrd="0" presId="urn:microsoft.com/office/officeart/2005/8/layout/orgChart1"/>
    <dgm:cxn modelId="{9EB1461D-FA0F-4F68-B796-2709A7B64036}" type="presParOf" srcId="{35AA5ADA-ECBB-491B-8AD4-CFD90717B092}" destId="{5A18DE28-479E-466A-84CA-583B8438F8AB}" srcOrd="0" destOrd="0" presId="urn:microsoft.com/office/officeart/2005/8/layout/orgChart1"/>
    <dgm:cxn modelId="{8671BF77-CFEC-4383-AB10-D55125791C96}" type="presParOf" srcId="{5A18DE28-479E-466A-84CA-583B8438F8AB}" destId="{471502B6-2933-4EB5-9E55-6D8908746F70}" srcOrd="0" destOrd="0" presId="urn:microsoft.com/office/officeart/2005/8/layout/orgChart1"/>
    <dgm:cxn modelId="{5662E706-F8C8-4B4F-8BB3-F7ACB81BCC9D}" type="presParOf" srcId="{5A18DE28-479E-466A-84CA-583B8438F8AB}" destId="{91D21391-1470-4374-9DB8-BB8FBEDB1B6F}" srcOrd="1" destOrd="0" presId="urn:microsoft.com/office/officeart/2005/8/layout/orgChart1"/>
    <dgm:cxn modelId="{ACC9B287-4333-4B45-950B-833F3114DE24}" type="presParOf" srcId="{35AA5ADA-ECBB-491B-8AD4-CFD90717B092}" destId="{F93257BA-6547-4582-BDBB-5540A0B6BE2E}" srcOrd="1" destOrd="0" presId="urn:microsoft.com/office/officeart/2005/8/layout/orgChart1"/>
    <dgm:cxn modelId="{7ACA3A07-21B4-417B-A4BB-6DCE7B91BC76}" type="presParOf" srcId="{F93257BA-6547-4582-BDBB-5540A0B6BE2E}" destId="{97EB48F0-51D1-42C8-B2FD-9466139B64AE}" srcOrd="0" destOrd="0" presId="urn:microsoft.com/office/officeart/2005/8/layout/orgChart1"/>
    <dgm:cxn modelId="{9FF0CDBE-1538-431A-993E-4A5AA7D425F4}" type="presParOf" srcId="{F93257BA-6547-4582-BDBB-5540A0B6BE2E}" destId="{E3D9B54A-8210-43E4-9225-0027CB1977F3}" srcOrd="1" destOrd="0" presId="urn:microsoft.com/office/officeart/2005/8/layout/orgChart1"/>
    <dgm:cxn modelId="{B1B87D4A-A9B0-40FB-AE2D-68B87335C57A}" type="presParOf" srcId="{E3D9B54A-8210-43E4-9225-0027CB1977F3}" destId="{ADF25795-C0C1-425B-979B-B2FD88E90646}" srcOrd="0" destOrd="0" presId="urn:microsoft.com/office/officeart/2005/8/layout/orgChart1"/>
    <dgm:cxn modelId="{A63D60BE-D837-4CE5-801C-3A8F26FB2D74}" type="presParOf" srcId="{ADF25795-C0C1-425B-979B-B2FD88E90646}" destId="{C1B3E3A1-202E-45BD-BBE1-5661E1A53948}" srcOrd="0" destOrd="0" presId="urn:microsoft.com/office/officeart/2005/8/layout/orgChart1"/>
    <dgm:cxn modelId="{2BCA6C11-32E0-4941-B50F-6C24987006E3}" type="presParOf" srcId="{ADF25795-C0C1-425B-979B-B2FD88E90646}" destId="{A214F2E0-E52B-468F-8476-4C49A94DABBC}" srcOrd="1" destOrd="0" presId="urn:microsoft.com/office/officeart/2005/8/layout/orgChart1"/>
    <dgm:cxn modelId="{76E0D065-E483-4CF4-8C5C-B0247311961D}" type="presParOf" srcId="{E3D9B54A-8210-43E4-9225-0027CB1977F3}" destId="{04D2863E-06D0-4E3B-A250-0C034EBEDBEA}" srcOrd="1" destOrd="0" presId="urn:microsoft.com/office/officeart/2005/8/layout/orgChart1"/>
    <dgm:cxn modelId="{B6F5469C-7F7F-4FE4-9DB0-3F5C20672CC0}" type="presParOf" srcId="{04D2863E-06D0-4E3B-A250-0C034EBEDBEA}" destId="{DD8D1387-9D3F-4BAB-80B0-F2D9BBE3A9A2}" srcOrd="0" destOrd="0" presId="urn:microsoft.com/office/officeart/2005/8/layout/orgChart1"/>
    <dgm:cxn modelId="{9F6919DB-576F-45C2-B821-042D77CC116A}" type="presParOf" srcId="{04D2863E-06D0-4E3B-A250-0C034EBEDBEA}" destId="{94F68D92-88B4-49D0-8526-6DD417A9353C}" srcOrd="1" destOrd="0" presId="urn:microsoft.com/office/officeart/2005/8/layout/orgChart1"/>
    <dgm:cxn modelId="{1E1BF95D-BBA7-40D5-8E26-458AC5C4601C}" type="presParOf" srcId="{94F68D92-88B4-49D0-8526-6DD417A9353C}" destId="{45FF03C2-6B21-4DA6-84F2-BA2A82F2C0D3}" srcOrd="0" destOrd="0" presId="urn:microsoft.com/office/officeart/2005/8/layout/orgChart1"/>
    <dgm:cxn modelId="{52A229F3-798F-42EC-8ABF-2309E38A64F1}" type="presParOf" srcId="{45FF03C2-6B21-4DA6-84F2-BA2A82F2C0D3}" destId="{F69166AA-4D60-4313-8372-76E28C25F1F5}" srcOrd="0" destOrd="0" presId="urn:microsoft.com/office/officeart/2005/8/layout/orgChart1"/>
    <dgm:cxn modelId="{EDD0FE22-56B7-4B7C-A381-46A455CFFD9C}" type="presParOf" srcId="{45FF03C2-6B21-4DA6-84F2-BA2A82F2C0D3}" destId="{12CC9CFD-72F1-458E-B42C-8BF6EBCDBAEE}" srcOrd="1" destOrd="0" presId="urn:microsoft.com/office/officeart/2005/8/layout/orgChart1"/>
    <dgm:cxn modelId="{447E19EC-F60B-4F6D-9564-5FD995F00EEC}" type="presParOf" srcId="{94F68D92-88B4-49D0-8526-6DD417A9353C}" destId="{8DFA9C3E-42F7-4784-B924-C5E40D31AD5C}" srcOrd="1" destOrd="0" presId="urn:microsoft.com/office/officeart/2005/8/layout/orgChart1"/>
    <dgm:cxn modelId="{E1E6B751-C7D2-406E-9501-4269A1071244}" type="presParOf" srcId="{8DFA9C3E-42F7-4784-B924-C5E40D31AD5C}" destId="{F632E91A-D53F-4BCE-AE11-A0B4DCF05448}" srcOrd="0" destOrd="0" presId="urn:microsoft.com/office/officeart/2005/8/layout/orgChart1"/>
    <dgm:cxn modelId="{64D12EF8-53D4-416A-9334-384AE0E3E37E}" type="presParOf" srcId="{8DFA9C3E-42F7-4784-B924-C5E40D31AD5C}" destId="{D19A6799-F890-4C09-A013-81E3BA8D7511}" srcOrd="1" destOrd="0" presId="urn:microsoft.com/office/officeart/2005/8/layout/orgChart1"/>
    <dgm:cxn modelId="{6F30F2E5-2401-42E6-B50C-8C174CED3994}" type="presParOf" srcId="{D19A6799-F890-4C09-A013-81E3BA8D7511}" destId="{D536C526-5FA0-404B-ACCB-DA19540238CA}" srcOrd="0" destOrd="0" presId="urn:microsoft.com/office/officeart/2005/8/layout/orgChart1"/>
    <dgm:cxn modelId="{F74E3780-8CB0-4063-A754-BDCA79BE90D7}" type="presParOf" srcId="{D536C526-5FA0-404B-ACCB-DA19540238CA}" destId="{754DED5C-3E32-4FDA-A2C6-F159372C6824}" srcOrd="0" destOrd="0" presId="urn:microsoft.com/office/officeart/2005/8/layout/orgChart1"/>
    <dgm:cxn modelId="{D860FB6F-E89B-4062-B8CF-99028D0B882B}" type="presParOf" srcId="{D536C526-5FA0-404B-ACCB-DA19540238CA}" destId="{8B75F3D1-5C8B-4B25-845A-93A910D8D692}" srcOrd="1" destOrd="0" presId="urn:microsoft.com/office/officeart/2005/8/layout/orgChart1"/>
    <dgm:cxn modelId="{44B369D1-74D0-4CE0-BB5C-9500575AFFDC}" type="presParOf" srcId="{D19A6799-F890-4C09-A013-81E3BA8D7511}" destId="{3F4E6967-D740-41CB-8198-400F0BD37C89}" srcOrd="1" destOrd="0" presId="urn:microsoft.com/office/officeart/2005/8/layout/orgChart1"/>
    <dgm:cxn modelId="{64032A68-DD0E-44C7-B3FB-37E1F95A58DB}" type="presParOf" srcId="{3F4E6967-D740-41CB-8198-400F0BD37C89}" destId="{5A2F94D5-B45A-4CF3-AA19-B2832037B033}" srcOrd="0" destOrd="0" presId="urn:microsoft.com/office/officeart/2005/8/layout/orgChart1"/>
    <dgm:cxn modelId="{9AA56E42-AFA9-4FD8-9004-534F10B8BC08}" type="presParOf" srcId="{3F4E6967-D740-41CB-8198-400F0BD37C89}" destId="{D98517BB-0BB9-4F37-A45E-74E9E6375425}" srcOrd="1" destOrd="0" presId="urn:microsoft.com/office/officeart/2005/8/layout/orgChart1"/>
    <dgm:cxn modelId="{96FA0B79-64D8-4B4C-B0DF-A6E713459D12}" type="presParOf" srcId="{D98517BB-0BB9-4F37-A45E-74E9E6375425}" destId="{D25EDFDB-2729-439F-9E9A-623CFD9FAD9F}" srcOrd="0" destOrd="0" presId="urn:microsoft.com/office/officeart/2005/8/layout/orgChart1"/>
    <dgm:cxn modelId="{06A54726-9C50-44DE-8510-A6F6E7419028}" type="presParOf" srcId="{D25EDFDB-2729-439F-9E9A-623CFD9FAD9F}" destId="{7154905F-F33E-4757-A207-7EF3A8AE7A1A}" srcOrd="0" destOrd="0" presId="urn:microsoft.com/office/officeart/2005/8/layout/orgChart1"/>
    <dgm:cxn modelId="{3B6FD8BB-C977-4B7E-818D-D2D333730B18}" type="presParOf" srcId="{D25EDFDB-2729-439F-9E9A-623CFD9FAD9F}" destId="{E3B713E9-52FC-4EF0-A8E1-FFC81EE1C84A}" srcOrd="1" destOrd="0" presId="urn:microsoft.com/office/officeart/2005/8/layout/orgChart1"/>
    <dgm:cxn modelId="{A68EA803-4D37-491A-85E9-5A76CB393394}" type="presParOf" srcId="{D98517BB-0BB9-4F37-A45E-74E9E6375425}" destId="{4BB101C3-B7A3-47A7-8FB2-6B0BFE914EE3}" srcOrd="1" destOrd="0" presId="urn:microsoft.com/office/officeart/2005/8/layout/orgChart1"/>
    <dgm:cxn modelId="{E927C648-88CF-44D3-BDDF-DF0E624F2BDB}" type="presParOf" srcId="{4BB101C3-B7A3-47A7-8FB2-6B0BFE914EE3}" destId="{224590A9-615F-4C9C-A60F-887A8BF5C6A8}" srcOrd="0" destOrd="0" presId="urn:microsoft.com/office/officeart/2005/8/layout/orgChart1"/>
    <dgm:cxn modelId="{D37BE3EA-8385-4F17-ACAC-10470D38CA9A}" type="presParOf" srcId="{4BB101C3-B7A3-47A7-8FB2-6B0BFE914EE3}" destId="{7BB1994F-27D3-4654-9955-FE1C1E8460E3}" srcOrd="1" destOrd="0" presId="urn:microsoft.com/office/officeart/2005/8/layout/orgChart1"/>
    <dgm:cxn modelId="{40515C47-70F3-4B88-A050-0CDE544AEDC0}" type="presParOf" srcId="{7BB1994F-27D3-4654-9955-FE1C1E8460E3}" destId="{AD228412-8046-4AEF-8E46-A9F903A988B0}" srcOrd="0" destOrd="0" presId="urn:microsoft.com/office/officeart/2005/8/layout/orgChart1"/>
    <dgm:cxn modelId="{0B6BC041-8DEC-4B50-9437-C7B41A760F4B}" type="presParOf" srcId="{AD228412-8046-4AEF-8E46-A9F903A988B0}" destId="{F44AC7E6-2EAC-4C8A-9C39-77EF78853DB8}" srcOrd="0" destOrd="0" presId="urn:microsoft.com/office/officeart/2005/8/layout/orgChart1"/>
    <dgm:cxn modelId="{34291AB1-8D82-4BD8-834A-8D9661087454}" type="presParOf" srcId="{AD228412-8046-4AEF-8E46-A9F903A988B0}" destId="{0A920C6F-0C78-4B04-A07B-E657F4F35A4F}" srcOrd="1" destOrd="0" presId="urn:microsoft.com/office/officeart/2005/8/layout/orgChart1"/>
    <dgm:cxn modelId="{837051B2-26D1-4FBE-8B77-8C6D664FCCB9}" type="presParOf" srcId="{7BB1994F-27D3-4654-9955-FE1C1E8460E3}" destId="{3937369B-5E92-457A-99ED-FD6CF48F4EB5}" srcOrd="1" destOrd="0" presId="urn:microsoft.com/office/officeart/2005/8/layout/orgChart1"/>
    <dgm:cxn modelId="{7DDADB6E-C38A-457E-BAE4-4DBD7B67E3DD}" type="presParOf" srcId="{7BB1994F-27D3-4654-9955-FE1C1E8460E3}" destId="{753F1424-2721-4D0B-8AAA-549694B798A2}" srcOrd="2" destOrd="0" presId="urn:microsoft.com/office/officeart/2005/8/layout/orgChart1"/>
    <dgm:cxn modelId="{538B7E94-4A9A-4FB5-B2DC-26F4E80B72EE}" type="presParOf" srcId="{4BB101C3-B7A3-47A7-8FB2-6B0BFE914EE3}" destId="{59AF90FC-5473-4786-B494-B28F4F976F68}" srcOrd="2" destOrd="0" presId="urn:microsoft.com/office/officeart/2005/8/layout/orgChart1"/>
    <dgm:cxn modelId="{3754602C-58D1-4EC8-8207-78C10D140EBC}" type="presParOf" srcId="{4BB101C3-B7A3-47A7-8FB2-6B0BFE914EE3}" destId="{A3537D3B-4FB5-44FE-89AE-31C9E455C1D3}" srcOrd="3" destOrd="0" presId="urn:microsoft.com/office/officeart/2005/8/layout/orgChart1"/>
    <dgm:cxn modelId="{16B1D440-1C50-4EA8-8EE8-FCB35DBF0E83}" type="presParOf" srcId="{A3537D3B-4FB5-44FE-89AE-31C9E455C1D3}" destId="{CE4FBD64-4D66-44EE-A3B3-A389D36E41E4}" srcOrd="0" destOrd="0" presId="urn:microsoft.com/office/officeart/2005/8/layout/orgChart1"/>
    <dgm:cxn modelId="{C886CF86-257C-4372-A322-FBE47EBC1B5D}" type="presParOf" srcId="{CE4FBD64-4D66-44EE-A3B3-A389D36E41E4}" destId="{D50CA688-DAAA-4BE3-9A36-ED6EAC802720}" srcOrd="0" destOrd="0" presId="urn:microsoft.com/office/officeart/2005/8/layout/orgChart1"/>
    <dgm:cxn modelId="{4524D63A-0EA7-4DAC-B07B-F5CF1C414335}" type="presParOf" srcId="{CE4FBD64-4D66-44EE-A3B3-A389D36E41E4}" destId="{66008368-F714-469E-A2AF-A07C81BA26FE}" srcOrd="1" destOrd="0" presId="urn:microsoft.com/office/officeart/2005/8/layout/orgChart1"/>
    <dgm:cxn modelId="{890CE218-16AE-41BA-B50D-7201A0F4AF14}" type="presParOf" srcId="{A3537D3B-4FB5-44FE-89AE-31C9E455C1D3}" destId="{A3CAFAD3-99A0-49D7-878D-6E761B857840}" srcOrd="1" destOrd="0" presId="urn:microsoft.com/office/officeart/2005/8/layout/orgChart1"/>
    <dgm:cxn modelId="{518D5260-C260-4925-A54A-F191F8AF1C3F}" type="presParOf" srcId="{A3537D3B-4FB5-44FE-89AE-31C9E455C1D3}" destId="{A491CE27-3B88-46E8-8448-0E63B6ED3E51}" srcOrd="2" destOrd="0" presId="urn:microsoft.com/office/officeart/2005/8/layout/orgChart1"/>
    <dgm:cxn modelId="{6B938145-32E9-451E-8D53-85E7916B9B5E}" type="presParOf" srcId="{4BB101C3-B7A3-47A7-8FB2-6B0BFE914EE3}" destId="{E167246E-222E-418F-9A10-7190A9B477C8}" srcOrd="4" destOrd="0" presId="urn:microsoft.com/office/officeart/2005/8/layout/orgChart1"/>
    <dgm:cxn modelId="{DAB1C2BD-6A73-41D1-B187-C52816F468AD}" type="presParOf" srcId="{4BB101C3-B7A3-47A7-8FB2-6B0BFE914EE3}" destId="{9C1228AD-780A-4F8F-8933-F250A349E378}" srcOrd="5" destOrd="0" presId="urn:microsoft.com/office/officeart/2005/8/layout/orgChart1"/>
    <dgm:cxn modelId="{2E3CCEAB-06DB-453B-BED3-16586A5CA8A8}" type="presParOf" srcId="{9C1228AD-780A-4F8F-8933-F250A349E378}" destId="{C547AB97-93AD-4BB3-B4D4-E25060FFA3EE}" srcOrd="0" destOrd="0" presId="urn:microsoft.com/office/officeart/2005/8/layout/orgChart1"/>
    <dgm:cxn modelId="{AE034512-C49C-4F25-898E-66E23D4151A3}" type="presParOf" srcId="{C547AB97-93AD-4BB3-B4D4-E25060FFA3EE}" destId="{A47E3BCE-6244-4F87-A022-806EDDF19262}" srcOrd="0" destOrd="0" presId="urn:microsoft.com/office/officeart/2005/8/layout/orgChart1"/>
    <dgm:cxn modelId="{BE27981B-A4BF-476F-910B-5D02804589EB}" type="presParOf" srcId="{C547AB97-93AD-4BB3-B4D4-E25060FFA3EE}" destId="{473393BF-A86E-4C13-AA77-AF70B753A057}" srcOrd="1" destOrd="0" presId="urn:microsoft.com/office/officeart/2005/8/layout/orgChart1"/>
    <dgm:cxn modelId="{B5DD11F4-2C0B-4E34-A2AE-7A32A0EFC6F4}" type="presParOf" srcId="{9C1228AD-780A-4F8F-8933-F250A349E378}" destId="{BAC815D5-A475-49BA-8A8F-8B7507095088}" srcOrd="1" destOrd="0" presId="urn:microsoft.com/office/officeart/2005/8/layout/orgChart1"/>
    <dgm:cxn modelId="{407BC637-5D71-4B14-9F61-A3D8AE8F084E}" type="presParOf" srcId="{9C1228AD-780A-4F8F-8933-F250A349E378}" destId="{85B2B626-1118-4E9D-AAEF-9186BCF893E4}" srcOrd="2" destOrd="0" presId="urn:microsoft.com/office/officeart/2005/8/layout/orgChart1"/>
    <dgm:cxn modelId="{1522782B-19DD-4798-93D2-2E2FDD3C4799}" type="presParOf" srcId="{D98517BB-0BB9-4F37-A45E-74E9E6375425}" destId="{722A29C6-B8B2-42A7-A0CB-AF442D5A158A}" srcOrd="2" destOrd="0" presId="urn:microsoft.com/office/officeart/2005/8/layout/orgChart1"/>
    <dgm:cxn modelId="{B2331918-5F18-4105-A29B-D35DC4BF799C}" type="presParOf" srcId="{3F4E6967-D740-41CB-8198-400F0BD37C89}" destId="{99693C6E-B8F5-4AE5-812F-925A019E774D}" srcOrd="2" destOrd="0" presId="urn:microsoft.com/office/officeart/2005/8/layout/orgChart1"/>
    <dgm:cxn modelId="{C943144C-4DF3-4F9B-ADDE-F012CE57EA86}" type="presParOf" srcId="{3F4E6967-D740-41CB-8198-400F0BD37C89}" destId="{529D3568-9363-4800-9FD2-4B592E7E931C}" srcOrd="3" destOrd="0" presId="urn:microsoft.com/office/officeart/2005/8/layout/orgChart1"/>
    <dgm:cxn modelId="{4196FB3C-3D6D-431D-8CF6-3362CD225B3C}" type="presParOf" srcId="{529D3568-9363-4800-9FD2-4B592E7E931C}" destId="{FD6AD5F9-37E1-4A1B-BD77-3BA15BAAF551}" srcOrd="0" destOrd="0" presId="urn:microsoft.com/office/officeart/2005/8/layout/orgChart1"/>
    <dgm:cxn modelId="{D53E9E31-E264-4B9A-85AA-73C28A38618C}" type="presParOf" srcId="{FD6AD5F9-37E1-4A1B-BD77-3BA15BAAF551}" destId="{784D15E8-57E1-4703-985E-378296769DE5}" srcOrd="0" destOrd="0" presId="urn:microsoft.com/office/officeart/2005/8/layout/orgChart1"/>
    <dgm:cxn modelId="{24381D29-8A71-4137-95E6-98FC80A4E379}" type="presParOf" srcId="{FD6AD5F9-37E1-4A1B-BD77-3BA15BAAF551}" destId="{B6CC2E04-4C36-43EC-B6E7-F9229D52D06E}" srcOrd="1" destOrd="0" presId="urn:microsoft.com/office/officeart/2005/8/layout/orgChart1"/>
    <dgm:cxn modelId="{450740F9-493A-4558-9C89-2A28B0DFAB79}" type="presParOf" srcId="{529D3568-9363-4800-9FD2-4B592E7E931C}" destId="{C582D491-C291-496F-9A3A-3EB2F8DF90CF}" srcOrd="1" destOrd="0" presId="urn:microsoft.com/office/officeart/2005/8/layout/orgChart1"/>
    <dgm:cxn modelId="{96A82DB3-A99A-4765-B3FC-48BCE9C539AD}" type="presParOf" srcId="{C582D491-C291-496F-9A3A-3EB2F8DF90CF}" destId="{519B791B-5240-4FDC-8FB7-A8C16F6B07F3}" srcOrd="0" destOrd="0" presId="urn:microsoft.com/office/officeart/2005/8/layout/orgChart1"/>
    <dgm:cxn modelId="{8D0CC890-9422-4113-93C7-4B501645D94C}" type="presParOf" srcId="{C582D491-C291-496F-9A3A-3EB2F8DF90CF}" destId="{AB1339EA-8570-4D91-930E-37FEE24EF863}" srcOrd="1" destOrd="0" presId="urn:microsoft.com/office/officeart/2005/8/layout/orgChart1"/>
    <dgm:cxn modelId="{C46B6DB3-2768-4A21-9C07-8FF7B722425D}" type="presParOf" srcId="{AB1339EA-8570-4D91-930E-37FEE24EF863}" destId="{920CAB29-6600-4BB0-8478-7A95B97E452F}" srcOrd="0" destOrd="0" presId="urn:microsoft.com/office/officeart/2005/8/layout/orgChart1"/>
    <dgm:cxn modelId="{5181864B-501E-4F9D-8348-92C24BAE2007}" type="presParOf" srcId="{920CAB29-6600-4BB0-8478-7A95B97E452F}" destId="{A2095DDF-CD91-4335-B7AE-18EDE130B281}" srcOrd="0" destOrd="0" presId="urn:microsoft.com/office/officeart/2005/8/layout/orgChart1"/>
    <dgm:cxn modelId="{57B45AC7-1532-4422-90E7-D523EDA4AA6B}" type="presParOf" srcId="{920CAB29-6600-4BB0-8478-7A95B97E452F}" destId="{F63DBECD-B739-4851-A209-33CC27C72449}" srcOrd="1" destOrd="0" presId="urn:microsoft.com/office/officeart/2005/8/layout/orgChart1"/>
    <dgm:cxn modelId="{B654CB9F-F22F-4008-865E-43A5CDD791F6}" type="presParOf" srcId="{AB1339EA-8570-4D91-930E-37FEE24EF863}" destId="{BAFAAEE2-8301-4C88-8305-50622325248D}" srcOrd="1" destOrd="0" presId="urn:microsoft.com/office/officeart/2005/8/layout/orgChart1"/>
    <dgm:cxn modelId="{BDE4857F-066E-49FC-8010-0ED0083AC0D5}" type="presParOf" srcId="{AB1339EA-8570-4D91-930E-37FEE24EF863}" destId="{4A2CF009-45CE-41FF-A8C2-AEFFF41190BC}" srcOrd="2" destOrd="0" presId="urn:microsoft.com/office/officeart/2005/8/layout/orgChart1"/>
    <dgm:cxn modelId="{66F42933-EA0F-4B87-B432-FA940049F215}" type="presParOf" srcId="{C582D491-C291-496F-9A3A-3EB2F8DF90CF}" destId="{D67AC45D-355C-487C-B1F1-09F3A79D4BA2}" srcOrd="2" destOrd="0" presId="urn:microsoft.com/office/officeart/2005/8/layout/orgChart1"/>
    <dgm:cxn modelId="{23D09DF4-E460-43B7-BD15-C6BD3A14FE90}" type="presParOf" srcId="{C582D491-C291-496F-9A3A-3EB2F8DF90CF}" destId="{F40814FC-A189-4AC1-8E1B-25E2F4DD62C6}" srcOrd="3" destOrd="0" presId="urn:microsoft.com/office/officeart/2005/8/layout/orgChart1"/>
    <dgm:cxn modelId="{C8224E7C-741C-4B50-AA8C-F8BC91126A73}" type="presParOf" srcId="{F40814FC-A189-4AC1-8E1B-25E2F4DD62C6}" destId="{E2A7F6AF-1F47-4EE0-95D5-E7AAAABD4998}" srcOrd="0" destOrd="0" presId="urn:microsoft.com/office/officeart/2005/8/layout/orgChart1"/>
    <dgm:cxn modelId="{D0F0C9F3-3172-4DA1-967B-15B9F29D5158}" type="presParOf" srcId="{E2A7F6AF-1F47-4EE0-95D5-E7AAAABD4998}" destId="{D9C5D835-4DD7-41FF-B8F5-D12A4FEC8462}" srcOrd="0" destOrd="0" presId="urn:microsoft.com/office/officeart/2005/8/layout/orgChart1"/>
    <dgm:cxn modelId="{A32C9B9E-8B76-430B-A1CD-889589969ADA}" type="presParOf" srcId="{E2A7F6AF-1F47-4EE0-95D5-E7AAAABD4998}" destId="{18C90A8F-FBF8-4671-A7E2-6F2D0B861DAA}" srcOrd="1" destOrd="0" presId="urn:microsoft.com/office/officeart/2005/8/layout/orgChart1"/>
    <dgm:cxn modelId="{532313BD-BFFC-4562-9689-D32A3C605BF4}" type="presParOf" srcId="{F40814FC-A189-4AC1-8E1B-25E2F4DD62C6}" destId="{8ED97D45-DE75-4581-B410-B299D5143BAD}" srcOrd="1" destOrd="0" presId="urn:microsoft.com/office/officeart/2005/8/layout/orgChart1"/>
    <dgm:cxn modelId="{3FC33ED6-154C-4D50-92E5-D44D41B9B239}" type="presParOf" srcId="{F40814FC-A189-4AC1-8E1B-25E2F4DD62C6}" destId="{BE04DB81-3A21-48EE-9B8D-852213C4488D}" srcOrd="2" destOrd="0" presId="urn:microsoft.com/office/officeart/2005/8/layout/orgChart1"/>
    <dgm:cxn modelId="{6C64B0DA-06E3-492D-BE67-A8068E42D285}" type="presParOf" srcId="{529D3568-9363-4800-9FD2-4B592E7E931C}" destId="{A3664FA3-A0AB-4C2D-BC46-66086C2563A5}" srcOrd="2" destOrd="0" presId="urn:microsoft.com/office/officeart/2005/8/layout/orgChart1"/>
    <dgm:cxn modelId="{75C00598-2220-451F-A00F-B511DAD64135}" type="presParOf" srcId="{D19A6799-F890-4C09-A013-81E3BA8D7511}" destId="{E313D5DF-8709-4F59-A260-96BB62B4D760}" srcOrd="2" destOrd="0" presId="urn:microsoft.com/office/officeart/2005/8/layout/orgChart1"/>
    <dgm:cxn modelId="{78919D20-6991-413B-81EA-9B05BAD54374}" type="presParOf" srcId="{94F68D92-88B4-49D0-8526-6DD417A9353C}" destId="{DE957A10-A7DF-4A72-A809-A9A4C0374A0B}" srcOrd="2" destOrd="0" presId="urn:microsoft.com/office/officeart/2005/8/layout/orgChart1"/>
    <dgm:cxn modelId="{748FA7C0-14A0-4506-9C1A-2A3FB10178ED}" type="presParOf" srcId="{04D2863E-06D0-4E3B-A250-0C034EBEDBEA}" destId="{E1B380CF-D685-4484-90C8-905CEEA25483}" srcOrd="2" destOrd="0" presId="urn:microsoft.com/office/officeart/2005/8/layout/orgChart1"/>
    <dgm:cxn modelId="{8D539E46-3C62-4721-8E30-4B5742CDF1B4}" type="presParOf" srcId="{04D2863E-06D0-4E3B-A250-0C034EBEDBEA}" destId="{FC852CD0-7252-4BE7-A665-EB9476F8DCEA}" srcOrd="3" destOrd="0" presId="urn:microsoft.com/office/officeart/2005/8/layout/orgChart1"/>
    <dgm:cxn modelId="{50D9F083-44F5-4A48-A978-DC2D54D8BC15}" type="presParOf" srcId="{FC852CD0-7252-4BE7-A665-EB9476F8DCEA}" destId="{BBEF25AB-8AD7-4746-B092-8B81F5814A4A}" srcOrd="0" destOrd="0" presId="urn:microsoft.com/office/officeart/2005/8/layout/orgChart1"/>
    <dgm:cxn modelId="{25433F46-07F3-44D1-9979-D673B640F1FC}" type="presParOf" srcId="{BBEF25AB-8AD7-4746-B092-8B81F5814A4A}" destId="{7B28A874-D6B3-4193-A37B-B358CAB438CF}" srcOrd="0" destOrd="0" presId="urn:microsoft.com/office/officeart/2005/8/layout/orgChart1"/>
    <dgm:cxn modelId="{CC13DB2D-625E-4CAA-8D20-7C3963E1170E}" type="presParOf" srcId="{BBEF25AB-8AD7-4746-B092-8B81F5814A4A}" destId="{5539AA56-17B6-4DCD-9112-28C1C81CDBF6}" srcOrd="1" destOrd="0" presId="urn:microsoft.com/office/officeart/2005/8/layout/orgChart1"/>
    <dgm:cxn modelId="{AD34BE94-39A0-4F6B-87D6-835EEA6E11EA}" type="presParOf" srcId="{FC852CD0-7252-4BE7-A665-EB9476F8DCEA}" destId="{F7079E4C-0FFC-4476-A52A-519CDC494534}" srcOrd="1" destOrd="0" presId="urn:microsoft.com/office/officeart/2005/8/layout/orgChart1"/>
    <dgm:cxn modelId="{8FA0F7B9-C3EE-4200-8B9F-14019D12BE09}" type="presParOf" srcId="{F7079E4C-0FFC-4476-A52A-519CDC494534}" destId="{4F025C39-5A06-4184-BCF0-CFA6C6A3F2AC}" srcOrd="0" destOrd="0" presId="urn:microsoft.com/office/officeart/2005/8/layout/orgChart1"/>
    <dgm:cxn modelId="{4A4C58EA-2969-41C8-8AE8-F1B2C6398B00}" type="presParOf" srcId="{F7079E4C-0FFC-4476-A52A-519CDC494534}" destId="{CE685352-F7E3-49EB-A118-FF20890F9815}" srcOrd="1" destOrd="0" presId="urn:microsoft.com/office/officeart/2005/8/layout/orgChart1"/>
    <dgm:cxn modelId="{DC0A4F84-3F68-4EDC-9A5C-932C214ECD78}" type="presParOf" srcId="{CE685352-F7E3-49EB-A118-FF20890F9815}" destId="{BC6DF93A-CC47-4276-B2DD-7ACF8CDABDFD}" srcOrd="0" destOrd="0" presId="urn:microsoft.com/office/officeart/2005/8/layout/orgChart1"/>
    <dgm:cxn modelId="{2CDCCAFC-8470-4766-98FE-6D465E3C1E55}" type="presParOf" srcId="{BC6DF93A-CC47-4276-B2DD-7ACF8CDABDFD}" destId="{63DEEA3A-0636-4956-82C7-045BBCBD4584}" srcOrd="0" destOrd="0" presId="urn:microsoft.com/office/officeart/2005/8/layout/orgChart1"/>
    <dgm:cxn modelId="{FE26478E-2DAC-498D-AA85-20AAABE0C1F9}" type="presParOf" srcId="{BC6DF93A-CC47-4276-B2DD-7ACF8CDABDFD}" destId="{7E9D02D3-F9C7-4F67-B791-1C5A0C4F4545}" srcOrd="1" destOrd="0" presId="urn:microsoft.com/office/officeart/2005/8/layout/orgChart1"/>
    <dgm:cxn modelId="{6BA6344E-7411-4B74-B23E-3B71126A56A0}" type="presParOf" srcId="{CE685352-F7E3-49EB-A118-FF20890F9815}" destId="{83AF3209-A32E-427A-B3FB-EF46832E211E}" srcOrd="1" destOrd="0" presId="urn:microsoft.com/office/officeart/2005/8/layout/orgChart1"/>
    <dgm:cxn modelId="{6410F35F-B48C-4633-87A0-4A4C23C6FDF0}" type="presParOf" srcId="{CE685352-F7E3-49EB-A118-FF20890F9815}" destId="{7B374F4F-C756-494F-AA36-B4998259BBDE}" srcOrd="2" destOrd="0" presId="urn:microsoft.com/office/officeart/2005/8/layout/orgChart1"/>
    <dgm:cxn modelId="{67424705-F12D-48FC-8E34-D04E2C7A964D}" type="presParOf" srcId="{FC852CD0-7252-4BE7-A665-EB9476F8DCEA}" destId="{554D7B84-037C-497C-980B-0A9FB049A9A7}" srcOrd="2" destOrd="0" presId="urn:microsoft.com/office/officeart/2005/8/layout/orgChart1"/>
    <dgm:cxn modelId="{61293731-523A-4D68-99A9-30C7ADB33EE7}" type="presParOf" srcId="{E3D9B54A-8210-43E4-9225-0027CB1977F3}" destId="{5EAE42A8-7BB8-4098-8A66-D2A9FCB51D84}" srcOrd="2" destOrd="0" presId="urn:microsoft.com/office/officeart/2005/8/layout/orgChart1"/>
    <dgm:cxn modelId="{DB860C48-6850-4D9C-8152-CE8AD3E0495B}" type="presParOf" srcId="{F93257BA-6547-4582-BDBB-5540A0B6BE2E}" destId="{5FE43629-1A1C-4AAF-9537-E4BD71768B80}" srcOrd="2" destOrd="0" presId="urn:microsoft.com/office/officeart/2005/8/layout/orgChart1"/>
    <dgm:cxn modelId="{1FFF4CC0-1A09-48ED-9820-7D61DA7E20B1}" type="presParOf" srcId="{F93257BA-6547-4582-BDBB-5540A0B6BE2E}" destId="{08725282-E3BC-43F1-9945-CF3D46B25594}" srcOrd="3" destOrd="0" presId="urn:microsoft.com/office/officeart/2005/8/layout/orgChart1"/>
    <dgm:cxn modelId="{7AEEFE52-3BA2-4F26-B82D-E5A1BF00B5D9}" type="presParOf" srcId="{08725282-E3BC-43F1-9945-CF3D46B25594}" destId="{3CE3329D-A2CB-414F-A596-BA3005A627AB}" srcOrd="0" destOrd="0" presId="urn:microsoft.com/office/officeart/2005/8/layout/orgChart1"/>
    <dgm:cxn modelId="{3CDDA43D-927D-44D3-AF74-B1558493E3C8}" type="presParOf" srcId="{3CE3329D-A2CB-414F-A596-BA3005A627AB}" destId="{079F2D95-CF63-41FC-9F40-7FFCABEBF577}" srcOrd="0" destOrd="0" presId="urn:microsoft.com/office/officeart/2005/8/layout/orgChart1"/>
    <dgm:cxn modelId="{28AA736B-D988-4E88-A3AF-5C9A5A332154}" type="presParOf" srcId="{3CE3329D-A2CB-414F-A596-BA3005A627AB}" destId="{95009831-56E7-4651-8DBE-CDD5FB8614B3}" srcOrd="1" destOrd="0" presId="urn:microsoft.com/office/officeart/2005/8/layout/orgChart1"/>
    <dgm:cxn modelId="{5069DEDC-197C-4E9C-9D0E-FDE8CF3F12D0}" type="presParOf" srcId="{08725282-E3BC-43F1-9945-CF3D46B25594}" destId="{570ED889-15F6-49F0-8C9F-38EA6FD4ABE8}" srcOrd="1" destOrd="0" presId="urn:microsoft.com/office/officeart/2005/8/layout/orgChart1"/>
    <dgm:cxn modelId="{E5AA61DB-D9F4-4D40-BC93-E690DCA93912}" type="presParOf" srcId="{570ED889-15F6-49F0-8C9F-38EA6FD4ABE8}" destId="{2C1903BA-492F-4007-ACC7-6ACCF526F997}" srcOrd="0" destOrd="0" presId="urn:microsoft.com/office/officeart/2005/8/layout/orgChart1"/>
    <dgm:cxn modelId="{F04F5F37-619E-45EC-98AD-F8698535ACEF}" type="presParOf" srcId="{570ED889-15F6-49F0-8C9F-38EA6FD4ABE8}" destId="{D8CB82E4-9986-4435-A741-B11191090C4C}" srcOrd="1" destOrd="0" presId="urn:microsoft.com/office/officeart/2005/8/layout/orgChart1"/>
    <dgm:cxn modelId="{630F553C-6442-4839-A312-2DB2558F9F08}" type="presParOf" srcId="{D8CB82E4-9986-4435-A741-B11191090C4C}" destId="{A634C5AB-FCF6-42C7-A931-8C6C2D62FB36}" srcOrd="0" destOrd="0" presId="urn:microsoft.com/office/officeart/2005/8/layout/orgChart1"/>
    <dgm:cxn modelId="{403F8ED3-3DD3-4460-9FCE-0708F0AFDC9A}" type="presParOf" srcId="{A634C5AB-FCF6-42C7-A931-8C6C2D62FB36}" destId="{6C88A9CD-DC34-49A1-9282-EC27C3D1C5DE}" srcOrd="0" destOrd="0" presId="urn:microsoft.com/office/officeart/2005/8/layout/orgChart1"/>
    <dgm:cxn modelId="{612C7263-40A3-4324-BC7D-9DDC080A9B0E}" type="presParOf" srcId="{A634C5AB-FCF6-42C7-A931-8C6C2D62FB36}" destId="{5AA81761-2641-4C26-9A35-4E3AB27ABCBB}" srcOrd="1" destOrd="0" presId="urn:microsoft.com/office/officeart/2005/8/layout/orgChart1"/>
    <dgm:cxn modelId="{A12A8D4A-2D91-412B-9F22-16FFC38389AF}" type="presParOf" srcId="{D8CB82E4-9986-4435-A741-B11191090C4C}" destId="{44691A23-9FC0-4282-AB3C-48057250903D}" srcOrd="1" destOrd="0" presId="urn:microsoft.com/office/officeart/2005/8/layout/orgChart1"/>
    <dgm:cxn modelId="{633334A7-7ED3-40BE-A7E7-0562ADF94C51}" type="presParOf" srcId="{44691A23-9FC0-4282-AB3C-48057250903D}" destId="{102CF4EC-0768-4568-B2E3-A7B7F3C06B18}" srcOrd="0" destOrd="0" presId="urn:microsoft.com/office/officeart/2005/8/layout/orgChart1"/>
    <dgm:cxn modelId="{A6C1861A-C154-4FC6-A831-7AC8308AD9D9}" type="presParOf" srcId="{44691A23-9FC0-4282-AB3C-48057250903D}" destId="{CA05BC2D-4AC3-4326-9E8D-A029392AF77C}" srcOrd="1" destOrd="0" presId="urn:microsoft.com/office/officeart/2005/8/layout/orgChart1"/>
    <dgm:cxn modelId="{3E82AB66-B8FB-470C-8686-678ECB965B34}" type="presParOf" srcId="{CA05BC2D-4AC3-4326-9E8D-A029392AF77C}" destId="{39E0B10C-F835-4B6D-B6EE-4090A96467AA}" srcOrd="0" destOrd="0" presId="urn:microsoft.com/office/officeart/2005/8/layout/orgChart1"/>
    <dgm:cxn modelId="{7C29F77A-039F-4ADA-8CAD-C8E3383C7745}" type="presParOf" srcId="{39E0B10C-F835-4B6D-B6EE-4090A96467AA}" destId="{20760B09-0EDF-4C04-9FF8-C6E32289D06B}" srcOrd="0" destOrd="0" presId="urn:microsoft.com/office/officeart/2005/8/layout/orgChart1"/>
    <dgm:cxn modelId="{18949A36-09D3-4211-A15E-36CFCA84DEC1}" type="presParOf" srcId="{39E0B10C-F835-4B6D-B6EE-4090A96467AA}" destId="{56A3EFF2-7505-4280-9633-C9FF97F3B8A3}" srcOrd="1" destOrd="0" presId="urn:microsoft.com/office/officeart/2005/8/layout/orgChart1"/>
    <dgm:cxn modelId="{B78AE201-1B11-43EF-90C2-256C6541CB2B}" type="presParOf" srcId="{CA05BC2D-4AC3-4326-9E8D-A029392AF77C}" destId="{02860D26-9154-45E9-B541-5A7B4CC94A51}" srcOrd="1" destOrd="0" presId="urn:microsoft.com/office/officeart/2005/8/layout/orgChart1"/>
    <dgm:cxn modelId="{6B333E56-E8F4-4FBB-933D-B3AA84459B79}" type="presParOf" srcId="{02860D26-9154-45E9-B541-5A7B4CC94A51}" destId="{DA91F392-E802-4BA6-9D51-651412D496C0}" srcOrd="0" destOrd="0" presId="urn:microsoft.com/office/officeart/2005/8/layout/orgChart1"/>
    <dgm:cxn modelId="{E93EA6E5-B97D-4976-AB52-718ED6C4278A}" type="presParOf" srcId="{02860D26-9154-45E9-B541-5A7B4CC94A51}" destId="{0C9892B4-8334-49CF-AAC3-1B0C80612542}" srcOrd="1" destOrd="0" presId="urn:microsoft.com/office/officeart/2005/8/layout/orgChart1"/>
    <dgm:cxn modelId="{FE331300-98D3-4BBD-8DD8-F495F05D0C1B}" type="presParOf" srcId="{0C9892B4-8334-49CF-AAC3-1B0C80612542}" destId="{071D3F9C-FBD7-4B6E-818A-BD0B051D2EDA}" srcOrd="0" destOrd="0" presId="urn:microsoft.com/office/officeart/2005/8/layout/orgChart1"/>
    <dgm:cxn modelId="{485D276C-4A87-4DCC-A34C-E59D3C13A1CA}" type="presParOf" srcId="{071D3F9C-FBD7-4B6E-818A-BD0B051D2EDA}" destId="{01816886-2519-448F-97F0-73B017788B3F}" srcOrd="0" destOrd="0" presId="urn:microsoft.com/office/officeart/2005/8/layout/orgChart1"/>
    <dgm:cxn modelId="{6184175F-93E0-4729-A0E9-AE66EA54FC80}" type="presParOf" srcId="{071D3F9C-FBD7-4B6E-818A-BD0B051D2EDA}" destId="{26EBC4F2-DD20-4664-8D5C-B13889249AC2}" srcOrd="1" destOrd="0" presId="urn:microsoft.com/office/officeart/2005/8/layout/orgChart1"/>
    <dgm:cxn modelId="{025109B3-AE86-466D-BD6A-6751512E6510}" type="presParOf" srcId="{0C9892B4-8334-49CF-AAC3-1B0C80612542}" destId="{D679893F-FCF1-4041-A980-BDD24DB6A12D}" srcOrd="1" destOrd="0" presId="urn:microsoft.com/office/officeart/2005/8/layout/orgChart1"/>
    <dgm:cxn modelId="{6C3A6018-8EB7-4874-9A62-39E6C70CF085}" type="presParOf" srcId="{D679893F-FCF1-4041-A980-BDD24DB6A12D}" destId="{CD77B565-807A-4050-9737-CD606DFFF7DB}" srcOrd="0" destOrd="0" presId="urn:microsoft.com/office/officeart/2005/8/layout/orgChart1"/>
    <dgm:cxn modelId="{BF9132CD-1850-4F6D-9782-6576F5E29034}" type="presParOf" srcId="{D679893F-FCF1-4041-A980-BDD24DB6A12D}" destId="{F86A7E73-C153-409C-8077-9140ED62F627}" srcOrd="1" destOrd="0" presId="urn:microsoft.com/office/officeart/2005/8/layout/orgChart1"/>
    <dgm:cxn modelId="{FA7AC8F0-8BB8-4073-9D49-51FA1A34D29E}" type="presParOf" srcId="{F86A7E73-C153-409C-8077-9140ED62F627}" destId="{65C76242-D4D1-43FC-A025-9F798DDDA7E8}" srcOrd="0" destOrd="0" presId="urn:microsoft.com/office/officeart/2005/8/layout/orgChart1"/>
    <dgm:cxn modelId="{E28F4C91-9F46-4044-A6D2-23CFC53E60D6}" type="presParOf" srcId="{65C76242-D4D1-43FC-A025-9F798DDDA7E8}" destId="{5400C434-39FF-4FC5-845E-4A49047B1DD3}" srcOrd="0" destOrd="0" presId="urn:microsoft.com/office/officeart/2005/8/layout/orgChart1"/>
    <dgm:cxn modelId="{DAA22A58-13CC-48F9-8064-5D2C3993853D}" type="presParOf" srcId="{65C76242-D4D1-43FC-A025-9F798DDDA7E8}" destId="{8C8CC87A-C6CC-48FC-A29F-6491D86E0B11}" srcOrd="1" destOrd="0" presId="urn:microsoft.com/office/officeart/2005/8/layout/orgChart1"/>
    <dgm:cxn modelId="{304F9073-FB5B-48DD-A583-03E00F6F9AE2}" type="presParOf" srcId="{F86A7E73-C153-409C-8077-9140ED62F627}" destId="{2CCC229F-8B3F-4906-9EEB-7187AD37EA5F}" srcOrd="1" destOrd="0" presId="urn:microsoft.com/office/officeart/2005/8/layout/orgChart1"/>
    <dgm:cxn modelId="{52094332-F65D-4E54-8FBA-1854E2CEDDE2}" type="presParOf" srcId="{2CCC229F-8B3F-4906-9EEB-7187AD37EA5F}" destId="{99E8C854-8BAC-48E9-8E3D-D937F390E02E}" srcOrd="0" destOrd="0" presId="urn:microsoft.com/office/officeart/2005/8/layout/orgChart1"/>
    <dgm:cxn modelId="{9815D44B-E976-4AE9-8976-1B1AAD87FF93}" type="presParOf" srcId="{2CCC229F-8B3F-4906-9EEB-7187AD37EA5F}" destId="{9971B660-CD4D-4350-B514-AE9BA7654E39}" srcOrd="1" destOrd="0" presId="urn:microsoft.com/office/officeart/2005/8/layout/orgChart1"/>
    <dgm:cxn modelId="{8B953D08-F466-4683-80D5-6E0E5FB3FBE3}" type="presParOf" srcId="{9971B660-CD4D-4350-B514-AE9BA7654E39}" destId="{2B964D3B-1078-476C-A082-88976428FD3D}" srcOrd="0" destOrd="0" presId="urn:microsoft.com/office/officeart/2005/8/layout/orgChart1"/>
    <dgm:cxn modelId="{DA45E828-FDC6-48BE-84E9-02B01663607F}" type="presParOf" srcId="{2B964D3B-1078-476C-A082-88976428FD3D}" destId="{02472D2D-597F-4269-8A88-3B7A2991FE68}" srcOrd="0" destOrd="0" presId="urn:microsoft.com/office/officeart/2005/8/layout/orgChart1"/>
    <dgm:cxn modelId="{49D6DDDC-A785-4256-B778-1807A7AE915A}" type="presParOf" srcId="{2B964D3B-1078-476C-A082-88976428FD3D}" destId="{7C6FEA3C-DC23-47C5-8837-25E10C263B6B}" srcOrd="1" destOrd="0" presId="urn:microsoft.com/office/officeart/2005/8/layout/orgChart1"/>
    <dgm:cxn modelId="{752BABE3-9C94-4892-B11F-7307A31BD0BF}" type="presParOf" srcId="{9971B660-CD4D-4350-B514-AE9BA7654E39}" destId="{02511044-CE5E-4FC1-8A3F-13C06408A31B}" srcOrd="1" destOrd="0" presId="urn:microsoft.com/office/officeart/2005/8/layout/orgChart1"/>
    <dgm:cxn modelId="{A8E8D28A-B39C-492A-88D8-1A383F78873F}" type="presParOf" srcId="{9971B660-CD4D-4350-B514-AE9BA7654E39}" destId="{5EDED420-CF40-4D8E-BA90-DDE9689199FB}" srcOrd="2" destOrd="0" presId="urn:microsoft.com/office/officeart/2005/8/layout/orgChart1"/>
    <dgm:cxn modelId="{5D941DD7-34EA-4243-A6CE-0BDEA7E0BD43}" type="presParOf" srcId="{F86A7E73-C153-409C-8077-9140ED62F627}" destId="{578D4727-9841-4795-BF0F-3F67065AFAF3}" srcOrd="2" destOrd="0" presId="urn:microsoft.com/office/officeart/2005/8/layout/orgChart1"/>
    <dgm:cxn modelId="{7C06471B-4D3B-4DC3-8F22-152AD2E7A01C}" type="presParOf" srcId="{0C9892B4-8334-49CF-AAC3-1B0C80612542}" destId="{07417269-E8E1-4443-A2E6-423A44700DA8}" srcOrd="2" destOrd="0" presId="urn:microsoft.com/office/officeart/2005/8/layout/orgChart1"/>
    <dgm:cxn modelId="{F753AC75-1490-4E70-94ED-60079946E80B}" type="presParOf" srcId="{CA05BC2D-4AC3-4326-9E8D-A029392AF77C}" destId="{EC84C6ED-F1BE-4CAC-8FEC-08A031FAF754}" srcOrd="2" destOrd="0" presId="urn:microsoft.com/office/officeart/2005/8/layout/orgChart1"/>
    <dgm:cxn modelId="{A969447E-BAA6-49B9-9900-8159E52A442F}" type="presParOf" srcId="{D8CB82E4-9986-4435-A741-B11191090C4C}" destId="{E790CF23-4FCC-4C1E-AC8F-42892DD474C5}" srcOrd="2" destOrd="0" presId="urn:microsoft.com/office/officeart/2005/8/layout/orgChart1"/>
    <dgm:cxn modelId="{E1BA735E-E7CA-4CCF-9431-634B9A82B88B}" type="presParOf" srcId="{570ED889-15F6-49F0-8C9F-38EA6FD4ABE8}" destId="{6B7705CC-8CD8-4BD0-B38F-FD721022FE6F}" srcOrd="2" destOrd="0" presId="urn:microsoft.com/office/officeart/2005/8/layout/orgChart1"/>
    <dgm:cxn modelId="{675B4904-B6A7-4B78-932A-0C3586A50E6F}" type="presParOf" srcId="{570ED889-15F6-49F0-8C9F-38EA6FD4ABE8}" destId="{4431DFEA-A942-4374-A047-4BAC2C2024A7}" srcOrd="3" destOrd="0" presId="urn:microsoft.com/office/officeart/2005/8/layout/orgChart1"/>
    <dgm:cxn modelId="{982F12BA-1F09-4024-9A70-7F59A8F1A758}" type="presParOf" srcId="{4431DFEA-A942-4374-A047-4BAC2C2024A7}" destId="{009B9CEA-A681-4E59-AE4D-799FE7E3E034}" srcOrd="0" destOrd="0" presId="urn:microsoft.com/office/officeart/2005/8/layout/orgChart1"/>
    <dgm:cxn modelId="{B6735909-67DC-47E9-9F8C-46EF9D520D90}" type="presParOf" srcId="{009B9CEA-A681-4E59-AE4D-799FE7E3E034}" destId="{3D57B3F7-B259-4E90-A0D9-6D58E8D0371F}" srcOrd="0" destOrd="0" presId="urn:microsoft.com/office/officeart/2005/8/layout/orgChart1"/>
    <dgm:cxn modelId="{7C596959-3F23-4777-8C9A-50526AE0673D}" type="presParOf" srcId="{009B9CEA-A681-4E59-AE4D-799FE7E3E034}" destId="{00198836-A289-4019-9C5A-743CB418A800}" srcOrd="1" destOrd="0" presId="urn:microsoft.com/office/officeart/2005/8/layout/orgChart1"/>
    <dgm:cxn modelId="{BACD4156-AF0E-4D62-94E7-B0028B8098C7}" type="presParOf" srcId="{4431DFEA-A942-4374-A047-4BAC2C2024A7}" destId="{8B91EC10-91E3-456A-9EFB-80B8566202B8}" srcOrd="1" destOrd="0" presId="urn:microsoft.com/office/officeart/2005/8/layout/orgChart1"/>
    <dgm:cxn modelId="{F6A8F661-85FB-4D90-8B31-F48F0C105E63}" type="presParOf" srcId="{8B91EC10-91E3-456A-9EFB-80B8566202B8}" destId="{9A1BAC34-646C-4203-8733-94AC7AA2DFCF}" srcOrd="0" destOrd="0" presId="urn:microsoft.com/office/officeart/2005/8/layout/orgChart1"/>
    <dgm:cxn modelId="{9C02560A-F331-4C55-ADE5-68630556040C}" type="presParOf" srcId="{8B91EC10-91E3-456A-9EFB-80B8566202B8}" destId="{22323D62-37C8-4756-937A-49282085B5FA}" srcOrd="1" destOrd="0" presId="urn:microsoft.com/office/officeart/2005/8/layout/orgChart1"/>
    <dgm:cxn modelId="{4CB608B6-1FE6-4F45-A246-B26374292711}" type="presParOf" srcId="{22323D62-37C8-4756-937A-49282085B5FA}" destId="{3A84E10D-8476-4659-8AC5-F087EE42D30D}" srcOrd="0" destOrd="0" presId="urn:microsoft.com/office/officeart/2005/8/layout/orgChart1"/>
    <dgm:cxn modelId="{68692AB7-6C0E-4FC3-A651-BE52910BE5F1}" type="presParOf" srcId="{3A84E10D-8476-4659-8AC5-F087EE42D30D}" destId="{75BFA565-3E31-4A19-80CF-D2ECE543F6E5}" srcOrd="0" destOrd="0" presId="urn:microsoft.com/office/officeart/2005/8/layout/orgChart1"/>
    <dgm:cxn modelId="{3F694B35-B731-4162-AC45-209E80A4F575}" type="presParOf" srcId="{3A84E10D-8476-4659-8AC5-F087EE42D30D}" destId="{55CF2382-9CA3-4603-8F11-D05F8F43458B}" srcOrd="1" destOrd="0" presId="urn:microsoft.com/office/officeart/2005/8/layout/orgChart1"/>
    <dgm:cxn modelId="{3FD7980F-CA3C-4750-95F2-AB9DBDC33EDB}" type="presParOf" srcId="{22323D62-37C8-4756-937A-49282085B5FA}" destId="{DB321194-9184-4952-84BE-CE3442F06B75}" srcOrd="1" destOrd="0" presId="urn:microsoft.com/office/officeart/2005/8/layout/orgChart1"/>
    <dgm:cxn modelId="{8ACD8794-8EE3-4A6A-8B28-4A1352AB83E2}" type="presParOf" srcId="{DB321194-9184-4952-84BE-CE3442F06B75}" destId="{FBD6E796-C5F3-4E3A-BF40-B9BE62BB81F6}" srcOrd="0" destOrd="0" presId="urn:microsoft.com/office/officeart/2005/8/layout/orgChart1"/>
    <dgm:cxn modelId="{CA4B2F15-A582-4531-A81F-924EEF1D88D0}" type="presParOf" srcId="{DB321194-9184-4952-84BE-CE3442F06B75}" destId="{FACF6909-9060-4D9E-AD36-DC55486AAE75}" srcOrd="1" destOrd="0" presId="urn:microsoft.com/office/officeart/2005/8/layout/orgChart1"/>
    <dgm:cxn modelId="{453FBD1C-F5AD-4D36-A575-32A4D31ECF2B}" type="presParOf" srcId="{FACF6909-9060-4D9E-AD36-DC55486AAE75}" destId="{4482E547-709B-41D1-9753-816B84F7E0E2}" srcOrd="0" destOrd="0" presId="urn:microsoft.com/office/officeart/2005/8/layout/orgChart1"/>
    <dgm:cxn modelId="{2790E1A3-EFFB-4D21-BD08-FAC674E4EB28}" type="presParOf" srcId="{4482E547-709B-41D1-9753-816B84F7E0E2}" destId="{A0EFD6BD-1979-49EA-8854-481A0492FE2A}" srcOrd="0" destOrd="0" presId="urn:microsoft.com/office/officeart/2005/8/layout/orgChart1"/>
    <dgm:cxn modelId="{EC9655E4-41CF-4838-94D5-1613D69609F5}" type="presParOf" srcId="{4482E547-709B-41D1-9753-816B84F7E0E2}" destId="{2D8FCB24-D9F0-4455-ABB9-5ABA08581C73}" srcOrd="1" destOrd="0" presId="urn:microsoft.com/office/officeart/2005/8/layout/orgChart1"/>
    <dgm:cxn modelId="{63EBA663-7742-445E-976A-0DF8498D0868}" type="presParOf" srcId="{FACF6909-9060-4D9E-AD36-DC55486AAE75}" destId="{5923A200-D2F8-48AA-A617-3D77EBCDEEF4}" srcOrd="1" destOrd="0" presId="urn:microsoft.com/office/officeart/2005/8/layout/orgChart1"/>
    <dgm:cxn modelId="{F8C37DDE-A8BF-4414-954B-3EC1493A3A8C}" type="presParOf" srcId="{5923A200-D2F8-48AA-A617-3D77EBCDEEF4}" destId="{2532BE40-1B4D-4295-A628-6197F69C5A6E}" srcOrd="0" destOrd="0" presId="urn:microsoft.com/office/officeart/2005/8/layout/orgChart1"/>
    <dgm:cxn modelId="{FDE35FC7-0628-44E1-9572-E2AFFCF7B7C5}" type="presParOf" srcId="{5923A200-D2F8-48AA-A617-3D77EBCDEEF4}" destId="{352E1F94-4498-4EF6-9DFF-9EF7ACF20C76}" srcOrd="1" destOrd="0" presId="urn:microsoft.com/office/officeart/2005/8/layout/orgChart1"/>
    <dgm:cxn modelId="{CECD7DEA-8170-4254-AED4-52603A28FD2B}" type="presParOf" srcId="{352E1F94-4498-4EF6-9DFF-9EF7ACF20C76}" destId="{58DCC2F3-877D-46B2-8C8E-8C81C0F249EB}" srcOrd="0" destOrd="0" presId="urn:microsoft.com/office/officeart/2005/8/layout/orgChart1"/>
    <dgm:cxn modelId="{E9D89672-5A91-417E-80FB-CC775C4CB3AD}" type="presParOf" srcId="{58DCC2F3-877D-46B2-8C8E-8C81C0F249EB}" destId="{2ABB9850-C503-4855-BB5F-D0F7A73E4DBE}" srcOrd="0" destOrd="0" presId="urn:microsoft.com/office/officeart/2005/8/layout/orgChart1"/>
    <dgm:cxn modelId="{9FF66016-90E7-4815-B9DF-21FEE76DF4BD}" type="presParOf" srcId="{58DCC2F3-877D-46B2-8C8E-8C81C0F249EB}" destId="{D2A361DE-8C58-427A-A6FB-D7EFD21DB253}" srcOrd="1" destOrd="0" presId="urn:microsoft.com/office/officeart/2005/8/layout/orgChart1"/>
    <dgm:cxn modelId="{B479DAB4-34B5-43AE-85F9-7094215765C0}" type="presParOf" srcId="{352E1F94-4498-4EF6-9DFF-9EF7ACF20C76}" destId="{8F2CFC2D-A50D-4E58-8D47-729D559BB969}" srcOrd="1" destOrd="0" presId="urn:microsoft.com/office/officeart/2005/8/layout/orgChart1"/>
    <dgm:cxn modelId="{B02680A7-C010-4ECA-9CA1-41716A97EFDE}" type="presParOf" srcId="{8F2CFC2D-A50D-4E58-8D47-729D559BB969}" destId="{BAFC4601-C673-4696-9536-96ABCEFAF382}" srcOrd="0" destOrd="0" presId="urn:microsoft.com/office/officeart/2005/8/layout/orgChart1"/>
    <dgm:cxn modelId="{B827B5C2-5770-4DFD-B687-4437A12B8A49}" type="presParOf" srcId="{8F2CFC2D-A50D-4E58-8D47-729D559BB969}" destId="{A3DCA448-1B91-4F54-AAD9-6A5768FA58BD}" srcOrd="1" destOrd="0" presId="urn:microsoft.com/office/officeart/2005/8/layout/orgChart1"/>
    <dgm:cxn modelId="{0DEBE73C-6E40-4162-BDBF-2978236AB17C}" type="presParOf" srcId="{A3DCA448-1B91-4F54-AAD9-6A5768FA58BD}" destId="{42EC431A-3F6B-4FA7-B462-7803C940E618}" srcOrd="0" destOrd="0" presId="urn:microsoft.com/office/officeart/2005/8/layout/orgChart1"/>
    <dgm:cxn modelId="{9629BDC2-68A7-47F1-A0DF-6F317050A165}" type="presParOf" srcId="{42EC431A-3F6B-4FA7-B462-7803C940E618}" destId="{51BE604F-3374-4CF9-8074-31F88B75D208}" srcOrd="0" destOrd="0" presId="urn:microsoft.com/office/officeart/2005/8/layout/orgChart1"/>
    <dgm:cxn modelId="{1BF176AA-8747-487D-9E14-F64CB73C45C6}" type="presParOf" srcId="{42EC431A-3F6B-4FA7-B462-7803C940E618}" destId="{C2CE8283-9B92-4245-928E-0FA28E3D5D3D}" srcOrd="1" destOrd="0" presId="urn:microsoft.com/office/officeart/2005/8/layout/orgChart1"/>
    <dgm:cxn modelId="{8F0F6A58-99E1-4309-A21D-EA0833C11793}" type="presParOf" srcId="{A3DCA448-1B91-4F54-AAD9-6A5768FA58BD}" destId="{43B8BC2C-0020-4996-B64B-A4DC2E4D33D6}" srcOrd="1" destOrd="0" presId="urn:microsoft.com/office/officeart/2005/8/layout/orgChart1"/>
    <dgm:cxn modelId="{05F37B4C-6ACB-47C3-8A13-31970377BC81}" type="presParOf" srcId="{A3DCA448-1B91-4F54-AAD9-6A5768FA58BD}" destId="{E2C104C5-DECC-418C-B3D7-9570EEAC553F}" srcOrd="2" destOrd="0" presId="urn:microsoft.com/office/officeart/2005/8/layout/orgChart1"/>
    <dgm:cxn modelId="{42423729-003F-449E-8CB7-CD4F70B0E3FB}" type="presParOf" srcId="{352E1F94-4498-4EF6-9DFF-9EF7ACF20C76}" destId="{65CDA770-21CC-4C44-8D33-AE0C7A52D85B}" srcOrd="2" destOrd="0" presId="urn:microsoft.com/office/officeart/2005/8/layout/orgChart1"/>
    <dgm:cxn modelId="{3E15FD23-C66C-44CB-923B-AD41A0DD135D}" type="presParOf" srcId="{FACF6909-9060-4D9E-AD36-DC55486AAE75}" destId="{DA0062FB-C00F-4003-AA65-48B09FA8A56F}" srcOrd="2" destOrd="0" presId="urn:microsoft.com/office/officeart/2005/8/layout/orgChart1"/>
    <dgm:cxn modelId="{D4801DEB-99C9-42CF-896F-E23E60DE194A}" type="presParOf" srcId="{22323D62-37C8-4756-937A-49282085B5FA}" destId="{9E86683B-9C69-4CBB-8D1B-26FBFF511276}" srcOrd="2" destOrd="0" presId="urn:microsoft.com/office/officeart/2005/8/layout/orgChart1"/>
    <dgm:cxn modelId="{5C09E60A-71B6-4939-9A3D-527E840B23C6}" type="presParOf" srcId="{4431DFEA-A942-4374-A047-4BAC2C2024A7}" destId="{9F6551C9-AE7B-4B3C-BB4C-69EA7EEFE6CD}" srcOrd="2" destOrd="0" presId="urn:microsoft.com/office/officeart/2005/8/layout/orgChart1"/>
    <dgm:cxn modelId="{02788DF7-D427-43E9-A4D0-FEBE2A562DBA}" type="presParOf" srcId="{08725282-E3BC-43F1-9945-CF3D46B25594}" destId="{7B09733A-ACAF-495A-BF59-DC7D057C288B}" srcOrd="2" destOrd="0" presId="urn:microsoft.com/office/officeart/2005/8/layout/orgChart1"/>
    <dgm:cxn modelId="{8C3C0517-F9B4-47CB-A334-243375B41066}" type="presParOf" srcId="{35AA5ADA-ECBB-491B-8AD4-CFD90717B092}" destId="{1C8A7491-0347-4FA3-8E46-1739A6EA862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9E5EB6-7A5F-45F5-94D0-BDF82B89366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BC0CA60-6AB9-4BEF-94C1-CDF628527AF2}">
      <dgm:prSet/>
      <dgm:spPr/>
      <dgm:t>
        <a:bodyPr/>
        <a:lstStyle/>
        <a:p>
          <a:pPr rtl="0"/>
          <a:r>
            <a:rPr lang="en-US" smtClean="0"/>
            <a:t>Applicable to all Assessee</a:t>
          </a:r>
          <a:endParaRPr lang="en-US"/>
        </a:p>
      </dgm:t>
    </dgm:pt>
    <dgm:pt modelId="{C3AA0E3D-1F39-49F3-9CD4-97449FD548AB}" type="parTrans" cxnId="{E380A7CE-4B0A-43B3-ABBF-2F89B6A8C429}">
      <dgm:prSet/>
      <dgm:spPr/>
      <dgm:t>
        <a:bodyPr/>
        <a:lstStyle/>
        <a:p>
          <a:endParaRPr lang="en-US"/>
        </a:p>
      </dgm:t>
    </dgm:pt>
    <dgm:pt modelId="{B72207A4-03B9-4983-996A-723532ABE089}" type="sibTrans" cxnId="{E380A7CE-4B0A-43B3-ABBF-2F89B6A8C429}">
      <dgm:prSet/>
      <dgm:spPr/>
      <dgm:t>
        <a:bodyPr/>
        <a:lstStyle/>
        <a:p>
          <a:endParaRPr lang="en-US"/>
        </a:p>
      </dgm:t>
    </dgm:pt>
    <dgm:pt modelId="{FAB084FA-1F99-42AB-B2FF-641A78C9BFC1}">
      <dgm:prSet/>
      <dgm:spPr/>
      <dgm:t>
        <a:bodyPr/>
        <a:lstStyle/>
        <a:p>
          <a:pPr rtl="0"/>
          <a:r>
            <a:rPr lang="en-US" smtClean="0"/>
            <a:t>Cost to the owner</a:t>
          </a:r>
          <a:endParaRPr lang="en-US"/>
        </a:p>
      </dgm:t>
    </dgm:pt>
    <dgm:pt modelId="{6750932C-5BF8-43EC-A6EF-488DF68D4BA9}" type="parTrans" cxnId="{4CFBC2C8-916F-4FD9-8C49-1B3CC6C5F010}">
      <dgm:prSet/>
      <dgm:spPr/>
      <dgm:t>
        <a:bodyPr/>
        <a:lstStyle/>
        <a:p>
          <a:endParaRPr lang="en-US"/>
        </a:p>
      </dgm:t>
    </dgm:pt>
    <dgm:pt modelId="{4AEECCC6-0C48-44BE-8BBD-BF5470345BB0}" type="sibTrans" cxnId="{4CFBC2C8-916F-4FD9-8C49-1B3CC6C5F010}">
      <dgm:prSet/>
      <dgm:spPr/>
      <dgm:t>
        <a:bodyPr/>
        <a:lstStyle/>
        <a:p>
          <a:endParaRPr lang="en-US"/>
        </a:p>
      </dgm:t>
    </dgm:pt>
    <dgm:pt modelId="{EF0DB2E9-D5AA-4856-B805-BD5AE66E6FD8}">
      <dgm:prSet/>
      <dgm:spPr/>
      <dgm:t>
        <a:bodyPr/>
        <a:lstStyle/>
        <a:p>
          <a:pPr rtl="0"/>
          <a:r>
            <a:rPr lang="en-US" dirty="0" smtClean="0"/>
            <a:t>In section 49(4), reference of clause (x) is inserted to provide that cost of acquisition of property, value whereof is subject to tax under section 56(2)(x), shall include such value, for computing capital gains.</a:t>
          </a:r>
          <a:endParaRPr lang="en-US" dirty="0"/>
        </a:p>
      </dgm:t>
    </dgm:pt>
    <dgm:pt modelId="{F679CEFA-C54E-4EE0-8747-B93B70C34349}" type="parTrans" cxnId="{12381845-EDC5-46CD-8280-D247BAD2193D}">
      <dgm:prSet/>
      <dgm:spPr/>
      <dgm:t>
        <a:bodyPr/>
        <a:lstStyle/>
        <a:p>
          <a:endParaRPr lang="en-US"/>
        </a:p>
      </dgm:t>
    </dgm:pt>
    <dgm:pt modelId="{B08479C4-173C-4009-928A-45348B61B2EC}" type="sibTrans" cxnId="{12381845-EDC5-46CD-8280-D247BAD2193D}">
      <dgm:prSet/>
      <dgm:spPr/>
      <dgm:t>
        <a:bodyPr/>
        <a:lstStyle/>
        <a:p>
          <a:endParaRPr lang="en-US"/>
        </a:p>
      </dgm:t>
    </dgm:pt>
    <dgm:pt modelId="{88526C7F-6687-4522-80FA-202BEBA6B475}" type="pres">
      <dgm:prSet presAssocID="{E69E5EB6-7A5F-45F5-94D0-BDF82B89366E}" presName="linear" presStyleCnt="0">
        <dgm:presLayoutVars>
          <dgm:animLvl val="lvl"/>
          <dgm:resizeHandles val="exact"/>
        </dgm:presLayoutVars>
      </dgm:prSet>
      <dgm:spPr/>
      <dgm:t>
        <a:bodyPr/>
        <a:lstStyle/>
        <a:p>
          <a:endParaRPr lang="en-US"/>
        </a:p>
      </dgm:t>
    </dgm:pt>
    <dgm:pt modelId="{04D3FAE9-0068-42E4-AAA1-B34CEA768190}" type="pres">
      <dgm:prSet presAssocID="{DBC0CA60-6AB9-4BEF-94C1-CDF628527AF2}" presName="parentText" presStyleLbl="node1" presStyleIdx="0" presStyleCnt="2">
        <dgm:presLayoutVars>
          <dgm:chMax val="0"/>
          <dgm:bulletEnabled val="1"/>
        </dgm:presLayoutVars>
      </dgm:prSet>
      <dgm:spPr/>
      <dgm:t>
        <a:bodyPr/>
        <a:lstStyle/>
        <a:p>
          <a:endParaRPr lang="en-US"/>
        </a:p>
      </dgm:t>
    </dgm:pt>
    <dgm:pt modelId="{467AC167-7871-4FF4-BDED-9B1230D550F8}" type="pres">
      <dgm:prSet presAssocID="{B72207A4-03B9-4983-996A-723532ABE089}" presName="spacer" presStyleCnt="0"/>
      <dgm:spPr/>
    </dgm:pt>
    <dgm:pt modelId="{3876A66C-0465-47F8-B507-F0F65B961228}" type="pres">
      <dgm:prSet presAssocID="{FAB084FA-1F99-42AB-B2FF-641A78C9BFC1}" presName="parentText" presStyleLbl="node1" presStyleIdx="1" presStyleCnt="2">
        <dgm:presLayoutVars>
          <dgm:chMax val="0"/>
          <dgm:bulletEnabled val="1"/>
        </dgm:presLayoutVars>
      </dgm:prSet>
      <dgm:spPr/>
      <dgm:t>
        <a:bodyPr/>
        <a:lstStyle/>
        <a:p>
          <a:endParaRPr lang="en-US"/>
        </a:p>
      </dgm:t>
    </dgm:pt>
    <dgm:pt modelId="{097BDB78-93B9-4CCB-BCBB-DD83FC1FE609}" type="pres">
      <dgm:prSet presAssocID="{FAB084FA-1F99-42AB-B2FF-641A78C9BFC1}" presName="childText" presStyleLbl="revTx" presStyleIdx="0" presStyleCnt="1">
        <dgm:presLayoutVars>
          <dgm:bulletEnabled val="1"/>
        </dgm:presLayoutVars>
      </dgm:prSet>
      <dgm:spPr/>
      <dgm:t>
        <a:bodyPr/>
        <a:lstStyle/>
        <a:p>
          <a:endParaRPr lang="en-US"/>
        </a:p>
      </dgm:t>
    </dgm:pt>
  </dgm:ptLst>
  <dgm:cxnLst>
    <dgm:cxn modelId="{D038B433-C58E-4D41-923A-E0AA6724782F}" type="presOf" srcId="{FAB084FA-1F99-42AB-B2FF-641A78C9BFC1}" destId="{3876A66C-0465-47F8-B507-F0F65B961228}" srcOrd="0" destOrd="0" presId="urn:microsoft.com/office/officeart/2005/8/layout/vList2"/>
    <dgm:cxn modelId="{12381845-EDC5-46CD-8280-D247BAD2193D}" srcId="{FAB084FA-1F99-42AB-B2FF-641A78C9BFC1}" destId="{EF0DB2E9-D5AA-4856-B805-BD5AE66E6FD8}" srcOrd="0" destOrd="0" parTransId="{F679CEFA-C54E-4EE0-8747-B93B70C34349}" sibTransId="{B08479C4-173C-4009-928A-45348B61B2EC}"/>
    <dgm:cxn modelId="{3DF40D4C-752D-49CB-B74B-91A690C7643C}" type="presOf" srcId="{EF0DB2E9-D5AA-4856-B805-BD5AE66E6FD8}" destId="{097BDB78-93B9-4CCB-BCBB-DD83FC1FE609}" srcOrd="0" destOrd="0" presId="urn:microsoft.com/office/officeart/2005/8/layout/vList2"/>
    <dgm:cxn modelId="{323868C1-DA14-48AB-A150-C98CCC296CB8}" type="presOf" srcId="{E69E5EB6-7A5F-45F5-94D0-BDF82B89366E}" destId="{88526C7F-6687-4522-80FA-202BEBA6B475}" srcOrd="0" destOrd="0" presId="urn:microsoft.com/office/officeart/2005/8/layout/vList2"/>
    <dgm:cxn modelId="{E380A7CE-4B0A-43B3-ABBF-2F89B6A8C429}" srcId="{E69E5EB6-7A5F-45F5-94D0-BDF82B89366E}" destId="{DBC0CA60-6AB9-4BEF-94C1-CDF628527AF2}" srcOrd="0" destOrd="0" parTransId="{C3AA0E3D-1F39-49F3-9CD4-97449FD548AB}" sibTransId="{B72207A4-03B9-4983-996A-723532ABE089}"/>
    <dgm:cxn modelId="{4CFBC2C8-916F-4FD9-8C49-1B3CC6C5F010}" srcId="{E69E5EB6-7A5F-45F5-94D0-BDF82B89366E}" destId="{FAB084FA-1F99-42AB-B2FF-641A78C9BFC1}" srcOrd="1" destOrd="0" parTransId="{6750932C-5BF8-43EC-A6EF-488DF68D4BA9}" sibTransId="{4AEECCC6-0C48-44BE-8BBD-BF5470345BB0}"/>
    <dgm:cxn modelId="{C49ECCB6-B615-4957-80BC-DCA7E3EC3E7E}" type="presOf" srcId="{DBC0CA60-6AB9-4BEF-94C1-CDF628527AF2}" destId="{04D3FAE9-0068-42E4-AAA1-B34CEA768190}" srcOrd="0" destOrd="0" presId="urn:microsoft.com/office/officeart/2005/8/layout/vList2"/>
    <dgm:cxn modelId="{D9E07530-9567-44BC-99C5-FAF9F413B6E5}" type="presParOf" srcId="{88526C7F-6687-4522-80FA-202BEBA6B475}" destId="{04D3FAE9-0068-42E4-AAA1-B34CEA768190}" srcOrd="0" destOrd="0" presId="urn:microsoft.com/office/officeart/2005/8/layout/vList2"/>
    <dgm:cxn modelId="{1D6ADD9A-1A0E-42B0-BCC4-44FA61E0C94A}" type="presParOf" srcId="{88526C7F-6687-4522-80FA-202BEBA6B475}" destId="{467AC167-7871-4FF4-BDED-9B1230D550F8}" srcOrd="1" destOrd="0" presId="urn:microsoft.com/office/officeart/2005/8/layout/vList2"/>
    <dgm:cxn modelId="{75568B8F-95AF-47FE-A7CB-EBFA11F8732A}" type="presParOf" srcId="{88526C7F-6687-4522-80FA-202BEBA6B475}" destId="{3876A66C-0465-47F8-B507-F0F65B961228}" srcOrd="2" destOrd="0" presId="urn:microsoft.com/office/officeart/2005/8/layout/vList2"/>
    <dgm:cxn modelId="{F7B1883A-4182-4B70-9860-BAE0E618218E}" type="presParOf" srcId="{88526C7F-6687-4522-80FA-202BEBA6B475}" destId="{097BDB78-93B9-4CCB-BCBB-DD83FC1FE60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CFC53C-C9C6-42B1-9C2F-78443BB24306}"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CB930D73-3E47-479B-A3D1-92351CAD0A7F}">
      <dgm:prSet/>
      <dgm:spPr>
        <a:solidFill>
          <a:srgbClr val="7030A0"/>
        </a:solidFill>
      </dgm:spPr>
      <dgm:t>
        <a:bodyPr/>
        <a:lstStyle/>
        <a:p>
          <a:pPr rtl="0"/>
          <a:r>
            <a:rPr lang="en-US" dirty="0" smtClean="0"/>
            <a:t>Date of agreement and the date of Registration not same</a:t>
          </a:r>
          <a:endParaRPr lang="en-US" dirty="0"/>
        </a:p>
      </dgm:t>
    </dgm:pt>
    <dgm:pt modelId="{763421E3-5E0B-4D03-8FCC-88628334CC68}" type="parTrans" cxnId="{24CCD17A-E588-49EE-AA58-2CE9B783F18E}">
      <dgm:prSet/>
      <dgm:spPr/>
      <dgm:t>
        <a:bodyPr/>
        <a:lstStyle/>
        <a:p>
          <a:endParaRPr lang="en-US"/>
        </a:p>
      </dgm:t>
    </dgm:pt>
    <dgm:pt modelId="{56137E23-0EFF-4E7A-9020-7E183FF49DFB}" type="sibTrans" cxnId="{24CCD17A-E588-49EE-AA58-2CE9B783F18E}">
      <dgm:prSet/>
      <dgm:spPr/>
      <dgm:t>
        <a:bodyPr/>
        <a:lstStyle/>
        <a:p>
          <a:endParaRPr lang="en-US"/>
        </a:p>
      </dgm:t>
    </dgm:pt>
    <dgm:pt modelId="{C27C1F31-CB88-4006-B78E-5ABEE572E7A8}">
      <dgm:prSet/>
      <dgm:spPr/>
      <dgm:t>
        <a:bodyPr/>
        <a:lstStyle/>
        <a:p>
          <a:pPr rtl="0"/>
          <a:r>
            <a:rPr lang="en-US" smtClean="0"/>
            <a:t>Stamp duty value</a:t>
          </a:r>
          <a:endParaRPr lang="en-US"/>
        </a:p>
      </dgm:t>
    </dgm:pt>
    <dgm:pt modelId="{7B7D0FEC-34F1-425D-9830-FB10A49B136B}" type="parTrans" cxnId="{E4CA8FD7-C242-4E9C-BCFE-0185226FFA88}">
      <dgm:prSet/>
      <dgm:spPr/>
      <dgm:t>
        <a:bodyPr/>
        <a:lstStyle/>
        <a:p>
          <a:endParaRPr lang="en-US"/>
        </a:p>
      </dgm:t>
    </dgm:pt>
    <dgm:pt modelId="{95EA0902-E76A-47B2-86E2-7A717A0A4850}" type="sibTrans" cxnId="{E4CA8FD7-C242-4E9C-BCFE-0185226FFA88}">
      <dgm:prSet/>
      <dgm:spPr/>
      <dgm:t>
        <a:bodyPr/>
        <a:lstStyle/>
        <a:p>
          <a:endParaRPr lang="en-US"/>
        </a:p>
      </dgm:t>
    </dgm:pt>
    <dgm:pt modelId="{A0E3C7B6-06C5-422C-866E-23F5E6AA00FA}">
      <dgm:prSet/>
      <dgm:spPr/>
      <dgm:t>
        <a:bodyPr/>
        <a:lstStyle/>
        <a:p>
          <a:pPr rtl="0"/>
          <a:r>
            <a:rPr lang="en-US" dirty="0" smtClean="0"/>
            <a:t>Consideration through Banking channels (received on or before agreement)</a:t>
          </a:r>
          <a:endParaRPr lang="en-US" dirty="0"/>
        </a:p>
      </dgm:t>
    </dgm:pt>
    <dgm:pt modelId="{82C5DC1B-C03E-46F6-9808-12F8C42FB547}" type="parTrans" cxnId="{636B0C76-6CEF-4910-A01F-414669209686}">
      <dgm:prSet/>
      <dgm:spPr/>
      <dgm:t>
        <a:bodyPr/>
        <a:lstStyle/>
        <a:p>
          <a:endParaRPr lang="en-US"/>
        </a:p>
      </dgm:t>
    </dgm:pt>
    <dgm:pt modelId="{50C16B37-D66C-483E-BAAC-3FDEC23B5918}" type="sibTrans" cxnId="{636B0C76-6CEF-4910-A01F-414669209686}">
      <dgm:prSet/>
      <dgm:spPr/>
      <dgm:t>
        <a:bodyPr/>
        <a:lstStyle/>
        <a:p>
          <a:endParaRPr lang="en-US"/>
        </a:p>
      </dgm:t>
    </dgm:pt>
    <dgm:pt modelId="{2E181685-E3CD-42D6-B870-9E8B2A903258}">
      <dgm:prSet/>
      <dgm:spPr/>
      <dgm:t>
        <a:bodyPr/>
        <a:lstStyle/>
        <a:p>
          <a:pPr rtl="0"/>
          <a:r>
            <a:rPr lang="en-US" dirty="0" smtClean="0"/>
            <a:t>Value as on Date of Agreement</a:t>
          </a:r>
          <a:endParaRPr lang="en-US" dirty="0"/>
        </a:p>
      </dgm:t>
    </dgm:pt>
    <dgm:pt modelId="{62DBEF10-8689-4813-96FD-831FFE15DB52}" type="parTrans" cxnId="{1781C89B-E5BA-4B71-8929-2C2D02D8AD14}">
      <dgm:prSet/>
      <dgm:spPr/>
      <dgm:t>
        <a:bodyPr/>
        <a:lstStyle/>
        <a:p>
          <a:endParaRPr lang="en-US"/>
        </a:p>
      </dgm:t>
    </dgm:pt>
    <dgm:pt modelId="{A28846D5-6B2D-4F2F-BA4B-907C21FD7832}" type="sibTrans" cxnId="{1781C89B-E5BA-4B71-8929-2C2D02D8AD14}">
      <dgm:prSet/>
      <dgm:spPr/>
      <dgm:t>
        <a:bodyPr/>
        <a:lstStyle/>
        <a:p>
          <a:endParaRPr lang="en-US"/>
        </a:p>
      </dgm:t>
    </dgm:pt>
    <dgm:pt modelId="{CE2D6717-41EA-4A27-9039-6869697017FA}">
      <dgm:prSet/>
      <dgm:spPr/>
      <dgm:t>
        <a:bodyPr/>
        <a:lstStyle/>
        <a:p>
          <a:pPr rtl="0"/>
          <a:r>
            <a:rPr lang="en-US" dirty="0" smtClean="0"/>
            <a:t>Not through Banking channels</a:t>
          </a:r>
          <a:endParaRPr lang="en-US" dirty="0"/>
        </a:p>
      </dgm:t>
    </dgm:pt>
    <dgm:pt modelId="{9F48560A-85C3-4887-9401-4881CCC32E5A}" type="parTrans" cxnId="{5FF46D5C-BD23-4386-8AA9-E67474F2B195}">
      <dgm:prSet/>
      <dgm:spPr/>
      <dgm:t>
        <a:bodyPr/>
        <a:lstStyle/>
        <a:p>
          <a:endParaRPr lang="en-US"/>
        </a:p>
      </dgm:t>
    </dgm:pt>
    <dgm:pt modelId="{AD4C091B-554F-4188-BF36-08B65B96F6B6}" type="sibTrans" cxnId="{5FF46D5C-BD23-4386-8AA9-E67474F2B195}">
      <dgm:prSet/>
      <dgm:spPr/>
      <dgm:t>
        <a:bodyPr/>
        <a:lstStyle/>
        <a:p>
          <a:endParaRPr lang="en-US"/>
        </a:p>
      </dgm:t>
    </dgm:pt>
    <dgm:pt modelId="{E0BF7B53-2731-48B0-BA1F-94672E5AE83B}">
      <dgm:prSet/>
      <dgm:spPr/>
      <dgm:t>
        <a:bodyPr/>
        <a:lstStyle/>
        <a:p>
          <a:pPr rtl="0"/>
          <a:r>
            <a:rPr lang="en-US" smtClean="0"/>
            <a:t>Value as on Date of Registration</a:t>
          </a:r>
          <a:endParaRPr lang="en-US"/>
        </a:p>
      </dgm:t>
    </dgm:pt>
    <dgm:pt modelId="{EC583EC9-9B2B-4FBF-BD6A-D3A09EFE40DB}" type="parTrans" cxnId="{99BE2818-5CDE-4693-9BCC-F5EAAC3109E6}">
      <dgm:prSet/>
      <dgm:spPr/>
      <dgm:t>
        <a:bodyPr/>
        <a:lstStyle/>
        <a:p>
          <a:endParaRPr lang="en-US"/>
        </a:p>
      </dgm:t>
    </dgm:pt>
    <dgm:pt modelId="{E37DA740-BD87-4CB6-A133-0B78A955A653}" type="sibTrans" cxnId="{99BE2818-5CDE-4693-9BCC-F5EAAC3109E6}">
      <dgm:prSet/>
      <dgm:spPr/>
      <dgm:t>
        <a:bodyPr/>
        <a:lstStyle/>
        <a:p>
          <a:endParaRPr lang="en-US"/>
        </a:p>
      </dgm:t>
    </dgm:pt>
    <dgm:pt modelId="{1EFB12F0-FF69-4D71-B9F0-505876450F23}" type="pres">
      <dgm:prSet presAssocID="{40CFC53C-C9C6-42B1-9C2F-78443BB24306}" presName="hierChild1" presStyleCnt="0">
        <dgm:presLayoutVars>
          <dgm:orgChart val="1"/>
          <dgm:chPref val="1"/>
          <dgm:dir/>
          <dgm:animOne val="branch"/>
          <dgm:animLvl val="lvl"/>
          <dgm:resizeHandles/>
        </dgm:presLayoutVars>
      </dgm:prSet>
      <dgm:spPr/>
      <dgm:t>
        <a:bodyPr/>
        <a:lstStyle/>
        <a:p>
          <a:endParaRPr lang="en-US"/>
        </a:p>
      </dgm:t>
    </dgm:pt>
    <dgm:pt modelId="{E8E22BD0-3036-44F5-85D4-9489D614D4A8}" type="pres">
      <dgm:prSet presAssocID="{CB930D73-3E47-479B-A3D1-92351CAD0A7F}" presName="hierRoot1" presStyleCnt="0">
        <dgm:presLayoutVars>
          <dgm:hierBranch val="init"/>
        </dgm:presLayoutVars>
      </dgm:prSet>
      <dgm:spPr/>
    </dgm:pt>
    <dgm:pt modelId="{9343E55E-6927-4C2A-BD32-0788BA6B3CC7}" type="pres">
      <dgm:prSet presAssocID="{CB930D73-3E47-479B-A3D1-92351CAD0A7F}" presName="rootComposite1" presStyleCnt="0"/>
      <dgm:spPr/>
    </dgm:pt>
    <dgm:pt modelId="{815BF670-09CE-4A66-82A3-6392E2CDC9AC}" type="pres">
      <dgm:prSet presAssocID="{CB930D73-3E47-479B-A3D1-92351CAD0A7F}" presName="rootText1" presStyleLbl="node0" presStyleIdx="0" presStyleCnt="2">
        <dgm:presLayoutVars>
          <dgm:chPref val="3"/>
        </dgm:presLayoutVars>
      </dgm:prSet>
      <dgm:spPr/>
      <dgm:t>
        <a:bodyPr/>
        <a:lstStyle/>
        <a:p>
          <a:endParaRPr lang="en-US"/>
        </a:p>
      </dgm:t>
    </dgm:pt>
    <dgm:pt modelId="{7227A204-44DE-432B-8D9C-D269C69C594D}" type="pres">
      <dgm:prSet presAssocID="{CB930D73-3E47-479B-A3D1-92351CAD0A7F}" presName="rootConnector1" presStyleLbl="node1" presStyleIdx="0" presStyleCnt="0"/>
      <dgm:spPr/>
      <dgm:t>
        <a:bodyPr/>
        <a:lstStyle/>
        <a:p>
          <a:endParaRPr lang="en-US"/>
        </a:p>
      </dgm:t>
    </dgm:pt>
    <dgm:pt modelId="{269C7F42-6928-47D6-A834-0916B44BBEFC}" type="pres">
      <dgm:prSet presAssocID="{CB930D73-3E47-479B-A3D1-92351CAD0A7F}" presName="hierChild2" presStyleCnt="0"/>
      <dgm:spPr/>
    </dgm:pt>
    <dgm:pt modelId="{93AC8374-2ECF-4FB4-8914-646837452422}" type="pres">
      <dgm:prSet presAssocID="{CB930D73-3E47-479B-A3D1-92351CAD0A7F}" presName="hierChild3" presStyleCnt="0"/>
      <dgm:spPr/>
    </dgm:pt>
    <dgm:pt modelId="{DB9F0F20-A58F-4F44-B882-8D7ED87906AD}" type="pres">
      <dgm:prSet presAssocID="{C27C1F31-CB88-4006-B78E-5ABEE572E7A8}" presName="hierRoot1" presStyleCnt="0">
        <dgm:presLayoutVars>
          <dgm:hierBranch val="init"/>
        </dgm:presLayoutVars>
      </dgm:prSet>
      <dgm:spPr/>
    </dgm:pt>
    <dgm:pt modelId="{2BCF849D-B65F-43E9-BEF7-758D609DE8E5}" type="pres">
      <dgm:prSet presAssocID="{C27C1F31-CB88-4006-B78E-5ABEE572E7A8}" presName="rootComposite1" presStyleCnt="0"/>
      <dgm:spPr/>
    </dgm:pt>
    <dgm:pt modelId="{44D99708-7492-4BEC-BF2E-D2E151BB6284}" type="pres">
      <dgm:prSet presAssocID="{C27C1F31-CB88-4006-B78E-5ABEE572E7A8}" presName="rootText1" presStyleLbl="node0" presStyleIdx="1" presStyleCnt="2" custLinFactNeighborY="30370">
        <dgm:presLayoutVars>
          <dgm:chPref val="3"/>
        </dgm:presLayoutVars>
      </dgm:prSet>
      <dgm:spPr/>
      <dgm:t>
        <a:bodyPr/>
        <a:lstStyle/>
        <a:p>
          <a:endParaRPr lang="en-US"/>
        </a:p>
      </dgm:t>
    </dgm:pt>
    <dgm:pt modelId="{4C56E501-FD34-4709-82EE-53AF95170472}" type="pres">
      <dgm:prSet presAssocID="{C27C1F31-CB88-4006-B78E-5ABEE572E7A8}" presName="rootConnector1" presStyleLbl="node1" presStyleIdx="0" presStyleCnt="0"/>
      <dgm:spPr/>
      <dgm:t>
        <a:bodyPr/>
        <a:lstStyle/>
        <a:p>
          <a:endParaRPr lang="en-US"/>
        </a:p>
      </dgm:t>
    </dgm:pt>
    <dgm:pt modelId="{F26A9476-D992-47B3-B54B-F8750CB4F836}" type="pres">
      <dgm:prSet presAssocID="{C27C1F31-CB88-4006-B78E-5ABEE572E7A8}" presName="hierChild2" presStyleCnt="0"/>
      <dgm:spPr/>
    </dgm:pt>
    <dgm:pt modelId="{8E884F44-3359-411E-B6B3-257AF6347420}" type="pres">
      <dgm:prSet presAssocID="{82C5DC1B-C03E-46F6-9808-12F8C42FB547}" presName="Name37" presStyleLbl="parChTrans1D2" presStyleIdx="0" presStyleCnt="2"/>
      <dgm:spPr/>
      <dgm:t>
        <a:bodyPr/>
        <a:lstStyle/>
        <a:p>
          <a:endParaRPr lang="en-US"/>
        </a:p>
      </dgm:t>
    </dgm:pt>
    <dgm:pt modelId="{21818348-BC4D-4CFB-BA26-39E8C33F6557}" type="pres">
      <dgm:prSet presAssocID="{A0E3C7B6-06C5-422C-866E-23F5E6AA00FA}" presName="hierRoot2" presStyleCnt="0">
        <dgm:presLayoutVars>
          <dgm:hierBranch val="init"/>
        </dgm:presLayoutVars>
      </dgm:prSet>
      <dgm:spPr/>
    </dgm:pt>
    <dgm:pt modelId="{ABA7DB9C-0C49-4F4C-81B0-F55393AE9586}" type="pres">
      <dgm:prSet presAssocID="{A0E3C7B6-06C5-422C-866E-23F5E6AA00FA}" presName="rootComposite" presStyleCnt="0"/>
      <dgm:spPr/>
    </dgm:pt>
    <dgm:pt modelId="{C33964DF-F51C-40DA-B7B7-1AA4AB0E2D10}" type="pres">
      <dgm:prSet presAssocID="{A0E3C7B6-06C5-422C-866E-23F5E6AA00FA}" presName="rootText" presStyleLbl="node2" presStyleIdx="0" presStyleCnt="2" custLinFactNeighborY="30593">
        <dgm:presLayoutVars>
          <dgm:chPref val="3"/>
        </dgm:presLayoutVars>
      </dgm:prSet>
      <dgm:spPr/>
      <dgm:t>
        <a:bodyPr/>
        <a:lstStyle/>
        <a:p>
          <a:endParaRPr lang="en-US"/>
        </a:p>
      </dgm:t>
    </dgm:pt>
    <dgm:pt modelId="{9FF8394A-75D4-453A-9037-346CDB3128F8}" type="pres">
      <dgm:prSet presAssocID="{A0E3C7B6-06C5-422C-866E-23F5E6AA00FA}" presName="rootConnector" presStyleLbl="node2" presStyleIdx="0" presStyleCnt="2"/>
      <dgm:spPr/>
      <dgm:t>
        <a:bodyPr/>
        <a:lstStyle/>
        <a:p>
          <a:endParaRPr lang="en-US"/>
        </a:p>
      </dgm:t>
    </dgm:pt>
    <dgm:pt modelId="{7E062BF3-4AF8-41A3-AF50-1A39376838EA}" type="pres">
      <dgm:prSet presAssocID="{A0E3C7B6-06C5-422C-866E-23F5E6AA00FA}" presName="hierChild4" presStyleCnt="0"/>
      <dgm:spPr/>
    </dgm:pt>
    <dgm:pt modelId="{87EECDDD-FFF9-4D0E-9168-8C772C448849}" type="pres">
      <dgm:prSet presAssocID="{62DBEF10-8689-4813-96FD-831FFE15DB52}" presName="Name37" presStyleLbl="parChTrans1D3" presStyleIdx="0" presStyleCnt="2"/>
      <dgm:spPr/>
      <dgm:t>
        <a:bodyPr/>
        <a:lstStyle/>
        <a:p>
          <a:endParaRPr lang="en-US"/>
        </a:p>
      </dgm:t>
    </dgm:pt>
    <dgm:pt modelId="{CE3C3508-7109-44E8-A3C1-079F1B00575C}" type="pres">
      <dgm:prSet presAssocID="{2E181685-E3CD-42D6-B870-9E8B2A903258}" presName="hierRoot2" presStyleCnt="0">
        <dgm:presLayoutVars>
          <dgm:hierBranch val="init"/>
        </dgm:presLayoutVars>
      </dgm:prSet>
      <dgm:spPr/>
    </dgm:pt>
    <dgm:pt modelId="{17FD7E25-94AD-445E-AE85-AAE9A7E5731E}" type="pres">
      <dgm:prSet presAssocID="{2E181685-E3CD-42D6-B870-9E8B2A903258}" presName="rootComposite" presStyleCnt="0"/>
      <dgm:spPr/>
    </dgm:pt>
    <dgm:pt modelId="{FB1C5AEF-29E5-4247-877D-03AB285853DA}" type="pres">
      <dgm:prSet presAssocID="{2E181685-E3CD-42D6-B870-9E8B2A903258}" presName="rootText" presStyleLbl="node3" presStyleIdx="0" presStyleCnt="2">
        <dgm:presLayoutVars>
          <dgm:chPref val="3"/>
        </dgm:presLayoutVars>
      </dgm:prSet>
      <dgm:spPr/>
      <dgm:t>
        <a:bodyPr/>
        <a:lstStyle/>
        <a:p>
          <a:endParaRPr lang="en-US"/>
        </a:p>
      </dgm:t>
    </dgm:pt>
    <dgm:pt modelId="{B11AB5E9-E2DB-40D4-8CB8-869835756418}" type="pres">
      <dgm:prSet presAssocID="{2E181685-E3CD-42D6-B870-9E8B2A903258}" presName="rootConnector" presStyleLbl="node3" presStyleIdx="0" presStyleCnt="2"/>
      <dgm:spPr/>
      <dgm:t>
        <a:bodyPr/>
        <a:lstStyle/>
        <a:p>
          <a:endParaRPr lang="en-US"/>
        </a:p>
      </dgm:t>
    </dgm:pt>
    <dgm:pt modelId="{7A06E5C0-A076-40BB-AB00-CDA1692DA4FD}" type="pres">
      <dgm:prSet presAssocID="{2E181685-E3CD-42D6-B870-9E8B2A903258}" presName="hierChild4" presStyleCnt="0"/>
      <dgm:spPr/>
    </dgm:pt>
    <dgm:pt modelId="{6A8BCDB5-7298-4A08-8D7D-0995EA880CD0}" type="pres">
      <dgm:prSet presAssocID="{2E181685-E3CD-42D6-B870-9E8B2A903258}" presName="hierChild5" presStyleCnt="0"/>
      <dgm:spPr/>
    </dgm:pt>
    <dgm:pt modelId="{BC8B2258-FE9E-4FBF-B7F1-6F3C418C47D3}" type="pres">
      <dgm:prSet presAssocID="{A0E3C7B6-06C5-422C-866E-23F5E6AA00FA}" presName="hierChild5" presStyleCnt="0"/>
      <dgm:spPr/>
    </dgm:pt>
    <dgm:pt modelId="{34A2FD16-25DD-4C11-807A-915640C10D9D}" type="pres">
      <dgm:prSet presAssocID="{9F48560A-85C3-4887-9401-4881CCC32E5A}" presName="Name37" presStyleLbl="parChTrans1D2" presStyleIdx="1" presStyleCnt="2"/>
      <dgm:spPr/>
      <dgm:t>
        <a:bodyPr/>
        <a:lstStyle/>
        <a:p>
          <a:endParaRPr lang="en-US"/>
        </a:p>
      </dgm:t>
    </dgm:pt>
    <dgm:pt modelId="{3D3D37B7-51E3-4069-9C5C-09BCA39010F3}" type="pres">
      <dgm:prSet presAssocID="{CE2D6717-41EA-4A27-9039-6869697017FA}" presName="hierRoot2" presStyleCnt="0">
        <dgm:presLayoutVars>
          <dgm:hierBranch val="init"/>
        </dgm:presLayoutVars>
      </dgm:prSet>
      <dgm:spPr/>
    </dgm:pt>
    <dgm:pt modelId="{960147F5-FDA3-4D22-A024-BB28BB8AC1E1}" type="pres">
      <dgm:prSet presAssocID="{CE2D6717-41EA-4A27-9039-6869697017FA}" presName="rootComposite" presStyleCnt="0"/>
      <dgm:spPr/>
    </dgm:pt>
    <dgm:pt modelId="{5EBBE037-B6D6-40D6-B663-7959F0C732E7}" type="pres">
      <dgm:prSet presAssocID="{CE2D6717-41EA-4A27-9039-6869697017FA}" presName="rootText" presStyleLbl="node2" presStyleIdx="1" presStyleCnt="2" custLinFactNeighborY="30593">
        <dgm:presLayoutVars>
          <dgm:chPref val="3"/>
        </dgm:presLayoutVars>
      </dgm:prSet>
      <dgm:spPr/>
      <dgm:t>
        <a:bodyPr/>
        <a:lstStyle/>
        <a:p>
          <a:endParaRPr lang="en-US"/>
        </a:p>
      </dgm:t>
    </dgm:pt>
    <dgm:pt modelId="{418CE5C3-890F-4287-8149-8A50C52A957A}" type="pres">
      <dgm:prSet presAssocID="{CE2D6717-41EA-4A27-9039-6869697017FA}" presName="rootConnector" presStyleLbl="node2" presStyleIdx="1" presStyleCnt="2"/>
      <dgm:spPr/>
      <dgm:t>
        <a:bodyPr/>
        <a:lstStyle/>
        <a:p>
          <a:endParaRPr lang="en-US"/>
        </a:p>
      </dgm:t>
    </dgm:pt>
    <dgm:pt modelId="{CC504980-13DA-4094-801E-D31DDF13CE1C}" type="pres">
      <dgm:prSet presAssocID="{CE2D6717-41EA-4A27-9039-6869697017FA}" presName="hierChild4" presStyleCnt="0"/>
      <dgm:spPr/>
    </dgm:pt>
    <dgm:pt modelId="{AFBC8522-4F03-48E6-988F-E283CE83F72B}" type="pres">
      <dgm:prSet presAssocID="{EC583EC9-9B2B-4FBF-BD6A-D3A09EFE40DB}" presName="Name37" presStyleLbl="parChTrans1D3" presStyleIdx="1" presStyleCnt="2"/>
      <dgm:spPr/>
      <dgm:t>
        <a:bodyPr/>
        <a:lstStyle/>
        <a:p>
          <a:endParaRPr lang="en-US"/>
        </a:p>
      </dgm:t>
    </dgm:pt>
    <dgm:pt modelId="{00BE1452-67AC-4A47-9FFD-1218B9C7CE63}" type="pres">
      <dgm:prSet presAssocID="{E0BF7B53-2731-48B0-BA1F-94672E5AE83B}" presName="hierRoot2" presStyleCnt="0">
        <dgm:presLayoutVars>
          <dgm:hierBranch val="init"/>
        </dgm:presLayoutVars>
      </dgm:prSet>
      <dgm:spPr/>
    </dgm:pt>
    <dgm:pt modelId="{B57502BC-633A-4855-91E3-A845D3BAE4DC}" type="pres">
      <dgm:prSet presAssocID="{E0BF7B53-2731-48B0-BA1F-94672E5AE83B}" presName="rootComposite" presStyleCnt="0"/>
      <dgm:spPr/>
    </dgm:pt>
    <dgm:pt modelId="{23343D14-46FE-4219-A9FD-2C91413EC542}" type="pres">
      <dgm:prSet presAssocID="{E0BF7B53-2731-48B0-BA1F-94672E5AE83B}" presName="rootText" presStyleLbl="node3" presStyleIdx="1" presStyleCnt="2">
        <dgm:presLayoutVars>
          <dgm:chPref val="3"/>
        </dgm:presLayoutVars>
      </dgm:prSet>
      <dgm:spPr/>
      <dgm:t>
        <a:bodyPr/>
        <a:lstStyle/>
        <a:p>
          <a:endParaRPr lang="en-US"/>
        </a:p>
      </dgm:t>
    </dgm:pt>
    <dgm:pt modelId="{603B0D00-DDAF-4493-9430-6C506BFBAD3C}" type="pres">
      <dgm:prSet presAssocID="{E0BF7B53-2731-48B0-BA1F-94672E5AE83B}" presName="rootConnector" presStyleLbl="node3" presStyleIdx="1" presStyleCnt="2"/>
      <dgm:spPr/>
      <dgm:t>
        <a:bodyPr/>
        <a:lstStyle/>
        <a:p>
          <a:endParaRPr lang="en-US"/>
        </a:p>
      </dgm:t>
    </dgm:pt>
    <dgm:pt modelId="{5FB3D7AA-CEBA-4807-B53B-1E8278B7E7D7}" type="pres">
      <dgm:prSet presAssocID="{E0BF7B53-2731-48B0-BA1F-94672E5AE83B}" presName="hierChild4" presStyleCnt="0"/>
      <dgm:spPr/>
    </dgm:pt>
    <dgm:pt modelId="{7FC2F3A4-5369-4DF2-AB12-68A1826302E4}" type="pres">
      <dgm:prSet presAssocID="{E0BF7B53-2731-48B0-BA1F-94672E5AE83B}" presName="hierChild5" presStyleCnt="0"/>
      <dgm:spPr/>
    </dgm:pt>
    <dgm:pt modelId="{BDE317E7-228C-49A9-823B-9F4E134277E6}" type="pres">
      <dgm:prSet presAssocID="{CE2D6717-41EA-4A27-9039-6869697017FA}" presName="hierChild5" presStyleCnt="0"/>
      <dgm:spPr/>
    </dgm:pt>
    <dgm:pt modelId="{15E2F506-5513-417E-B181-309C91B472AB}" type="pres">
      <dgm:prSet presAssocID="{C27C1F31-CB88-4006-B78E-5ABEE572E7A8}" presName="hierChild3" presStyleCnt="0"/>
      <dgm:spPr/>
    </dgm:pt>
  </dgm:ptLst>
  <dgm:cxnLst>
    <dgm:cxn modelId="{5399725B-1D76-413D-9060-C8EE1BD655E8}" type="presOf" srcId="{EC583EC9-9B2B-4FBF-BD6A-D3A09EFE40DB}" destId="{AFBC8522-4F03-48E6-988F-E283CE83F72B}" srcOrd="0" destOrd="0" presId="urn:microsoft.com/office/officeart/2005/8/layout/orgChart1"/>
    <dgm:cxn modelId="{90013877-619F-48F4-A274-A8D951EFA201}" type="presOf" srcId="{82C5DC1B-C03E-46F6-9808-12F8C42FB547}" destId="{8E884F44-3359-411E-B6B3-257AF6347420}" srcOrd="0" destOrd="0" presId="urn:microsoft.com/office/officeart/2005/8/layout/orgChart1"/>
    <dgm:cxn modelId="{99BE2818-5CDE-4693-9BCC-F5EAAC3109E6}" srcId="{CE2D6717-41EA-4A27-9039-6869697017FA}" destId="{E0BF7B53-2731-48B0-BA1F-94672E5AE83B}" srcOrd="0" destOrd="0" parTransId="{EC583EC9-9B2B-4FBF-BD6A-D3A09EFE40DB}" sibTransId="{E37DA740-BD87-4CB6-A133-0B78A955A653}"/>
    <dgm:cxn modelId="{F4D3754F-232D-4DB9-852E-E0154D5B94C1}" type="presOf" srcId="{C27C1F31-CB88-4006-B78E-5ABEE572E7A8}" destId="{4C56E501-FD34-4709-82EE-53AF95170472}" srcOrd="1" destOrd="0" presId="urn:microsoft.com/office/officeart/2005/8/layout/orgChart1"/>
    <dgm:cxn modelId="{CAB7CF97-BBB3-4C21-B9E7-9DDCC19E92CF}" type="presOf" srcId="{2E181685-E3CD-42D6-B870-9E8B2A903258}" destId="{FB1C5AEF-29E5-4247-877D-03AB285853DA}" srcOrd="0" destOrd="0" presId="urn:microsoft.com/office/officeart/2005/8/layout/orgChart1"/>
    <dgm:cxn modelId="{7D09CACD-4206-4884-960E-DD1C6C09C768}" type="presOf" srcId="{E0BF7B53-2731-48B0-BA1F-94672E5AE83B}" destId="{603B0D00-DDAF-4493-9430-6C506BFBAD3C}" srcOrd="1" destOrd="0" presId="urn:microsoft.com/office/officeart/2005/8/layout/orgChart1"/>
    <dgm:cxn modelId="{A58DEC71-16FD-4605-8C8E-876F8F762C93}" type="presOf" srcId="{62DBEF10-8689-4813-96FD-831FFE15DB52}" destId="{87EECDDD-FFF9-4D0E-9168-8C772C448849}" srcOrd="0" destOrd="0" presId="urn:microsoft.com/office/officeart/2005/8/layout/orgChart1"/>
    <dgm:cxn modelId="{77182C0B-950B-4ABD-A3B5-22B63E67696B}" type="presOf" srcId="{9F48560A-85C3-4887-9401-4881CCC32E5A}" destId="{34A2FD16-25DD-4C11-807A-915640C10D9D}" srcOrd="0" destOrd="0" presId="urn:microsoft.com/office/officeart/2005/8/layout/orgChart1"/>
    <dgm:cxn modelId="{7BDC7A7A-676F-4043-8454-327BAC03A801}" type="presOf" srcId="{CE2D6717-41EA-4A27-9039-6869697017FA}" destId="{418CE5C3-890F-4287-8149-8A50C52A957A}" srcOrd="1" destOrd="0" presId="urn:microsoft.com/office/officeart/2005/8/layout/orgChart1"/>
    <dgm:cxn modelId="{9D662C7B-0F3D-4DAA-BA2E-B22B6D7BA113}" type="presOf" srcId="{A0E3C7B6-06C5-422C-866E-23F5E6AA00FA}" destId="{9FF8394A-75D4-453A-9037-346CDB3128F8}" srcOrd="1" destOrd="0" presId="urn:microsoft.com/office/officeart/2005/8/layout/orgChart1"/>
    <dgm:cxn modelId="{1781C89B-E5BA-4B71-8929-2C2D02D8AD14}" srcId="{A0E3C7B6-06C5-422C-866E-23F5E6AA00FA}" destId="{2E181685-E3CD-42D6-B870-9E8B2A903258}" srcOrd="0" destOrd="0" parTransId="{62DBEF10-8689-4813-96FD-831FFE15DB52}" sibTransId="{A28846D5-6B2D-4F2F-BA4B-907C21FD7832}"/>
    <dgm:cxn modelId="{5FF46D5C-BD23-4386-8AA9-E67474F2B195}" srcId="{C27C1F31-CB88-4006-B78E-5ABEE572E7A8}" destId="{CE2D6717-41EA-4A27-9039-6869697017FA}" srcOrd="1" destOrd="0" parTransId="{9F48560A-85C3-4887-9401-4881CCC32E5A}" sibTransId="{AD4C091B-554F-4188-BF36-08B65B96F6B6}"/>
    <dgm:cxn modelId="{EBB7E544-F5DD-4D8B-BD4D-7A909C0B1508}" type="presOf" srcId="{C27C1F31-CB88-4006-B78E-5ABEE572E7A8}" destId="{44D99708-7492-4BEC-BF2E-D2E151BB6284}" srcOrd="0" destOrd="0" presId="urn:microsoft.com/office/officeart/2005/8/layout/orgChart1"/>
    <dgm:cxn modelId="{C847F21F-57CE-4F69-9EC7-8856B9EA911E}" type="presOf" srcId="{CB930D73-3E47-479B-A3D1-92351CAD0A7F}" destId="{7227A204-44DE-432B-8D9C-D269C69C594D}" srcOrd="1" destOrd="0" presId="urn:microsoft.com/office/officeart/2005/8/layout/orgChart1"/>
    <dgm:cxn modelId="{24CCD17A-E588-49EE-AA58-2CE9B783F18E}" srcId="{40CFC53C-C9C6-42B1-9C2F-78443BB24306}" destId="{CB930D73-3E47-479B-A3D1-92351CAD0A7F}" srcOrd="0" destOrd="0" parTransId="{763421E3-5E0B-4D03-8FCC-88628334CC68}" sibTransId="{56137E23-0EFF-4E7A-9020-7E183FF49DFB}"/>
    <dgm:cxn modelId="{482FF2C1-6BE8-4CDD-B5D3-770F0C971060}" type="presOf" srcId="{CE2D6717-41EA-4A27-9039-6869697017FA}" destId="{5EBBE037-B6D6-40D6-B663-7959F0C732E7}" srcOrd="0" destOrd="0" presId="urn:microsoft.com/office/officeart/2005/8/layout/orgChart1"/>
    <dgm:cxn modelId="{4BBA745B-49A7-4A0D-A23C-0279F05BD742}" type="presOf" srcId="{CB930D73-3E47-479B-A3D1-92351CAD0A7F}" destId="{815BF670-09CE-4A66-82A3-6392E2CDC9AC}" srcOrd="0" destOrd="0" presId="urn:microsoft.com/office/officeart/2005/8/layout/orgChart1"/>
    <dgm:cxn modelId="{E4CA8FD7-C242-4E9C-BCFE-0185226FFA88}" srcId="{40CFC53C-C9C6-42B1-9C2F-78443BB24306}" destId="{C27C1F31-CB88-4006-B78E-5ABEE572E7A8}" srcOrd="1" destOrd="0" parTransId="{7B7D0FEC-34F1-425D-9830-FB10A49B136B}" sibTransId="{95EA0902-E76A-47B2-86E2-7A717A0A4850}"/>
    <dgm:cxn modelId="{636B0C76-6CEF-4910-A01F-414669209686}" srcId="{C27C1F31-CB88-4006-B78E-5ABEE572E7A8}" destId="{A0E3C7B6-06C5-422C-866E-23F5E6AA00FA}" srcOrd="0" destOrd="0" parTransId="{82C5DC1B-C03E-46F6-9808-12F8C42FB547}" sibTransId="{50C16B37-D66C-483E-BAAC-3FDEC23B5918}"/>
    <dgm:cxn modelId="{1FEB27A1-DC15-4E9E-A5F7-708AD7AED3EA}" type="presOf" srcId="{A0E3C7B6-06C5-422C-866E-23F5E6AA00FA}" destId="{C33964DF-F51C-40DA-B7B7-1AA4AB0E2D10}" srcOrd="0" destOrd="0" presId="urn:microsoft.com/office/officeart/2005/8/layout/orgChart1"/>
    <dgm:cxn modelId="{CE2AB141-9EFD-4482-963E-021F8464ADDA}" type="presOf" srcId="{E0BF7B53-2731-48B0-BA1F-94672E5AE83B}" destId="{23343D14-46FE-4219-A9FD-2C91413EC542}" srcOrd="0" destOrd="0" presId="urn:microsoft.com/office/officeart/2005/8/layout/orgChart1"/>
    <dgm:cxn modelId="{BD8E7EFC-5498-48BE-B679-03B416DA3C8C}" type="presOf" srcId="{40CFC53C-C9C6-42B1-9C2F-78443BB24306}" destId="{1EFB12F0-FF69-4D71-B9F0-505876450F23}" srcOrd="0" destOrd="0" presId="urn:microsoft.com/office/officeart/2005/8/layout/orgChart1"/>
    <dgm:cxn modelId="{8E53F720-0E45-40D4-8F9A-970B537C1A1E}" type="presOf" srcId="{2E181685-E3CD-42D6-B870-9E8B2A903258}" destId="{B11AB5E9-E2DB-40D4-8CB8-869835756418}" srcOrd="1" destOrd="0" presId="urn:microsoft.com/office/officeart/2005/8/layout/orgChart1"/>
    <dgm:cxn modelId="{36F5AF92-575D-4B09-9B27-B293DA210C15}" type="presParOf" srcId="{1EFB12F0-FF69-4D71-B9F0-505876450F23}" destId="{E8E22BD0-3036-44F5-85D4-9489D614D4A8}" srcOrd="0" destOrd="0" presId="urn:microsoft.com/office/officeart/2005/8/layout/orgChart1"/>
    <dgm:cxn modelId="{F3415397-C1F1-41F6-839B-5920EB8F8E49}" type="presParOf" srcId="{E8E22BD0-3036-44F5-85D4-9489D614D4A8}" destId="{9343E55E-6927-4C2A-BD32-0788BA6B3CC7}" srcOrd="0" destOrd="0" presId="urn:microsoft.com/office/officeart/2005/8/layout/orgChart1"/>
    <dgm:cxn modelId="{A5D786D5-4E3D-4E80-9DB1-B0A9FA0CEDB5}" type="presParOf" srcId="{9343E55E-6927-4C2A-BD32-0788BA6B3CC7}" destId="{815BF670-09CE-4A66-82A3-6392E2CDC9AC}" srcOrd="0" destOrd="0" presId="urn:microsoft.com/office/officeart/2005/8/layout/orgChart1"/>
    <dgm:cxn modelId="{24E623A9-304D-40C3-87B4-4045F826099E}" type="presParOf" srcId="{9343E55E-6927-4C2A-BD32-0788BA6B3CC7}" destId="{7227A204-44DE-432B-8D9C-D269C69C594D}" srcOrd="1" destOrd="0" presId="urn:microsoft.com/office/officeart/2005/8/layout/orgChart1"/>
    <dgm:cxn modelId="{9935ADB4-2E2E-4754-9C0E-14899829C623}" type="presParOf" srcId="{E8E22BD0-3036-44F5-85D4-9489D614D4A8}" destId="{269C7F42-6928-47D6-A834-0916B44BBEFC}" srcOrd="1" destOrd="0" presId="urn:microsoft.com/office/officeart/2005/8/layout/orgChart1"/>
    <dgm:cxn modelId="{BBFD266C-6578-46BC-AFED-9E576B3C3BA0}" type="presParOf" srcId="{E8E22BD0-3036-44F5-85D4-9489D614D4A8}" destId="{93AC8374-2ECF-4FB4-8914-646837452422}" srcOrd="2" destOrd="0" presId="urn:microsoft.com/office/officeart/2005/8/layout/orgChart1"/>
    <dgm:cxn modelId="{19D86F05-076B-47A6-BB7C-118664C12C32}" type="presParOf" srcId="{1EFB12F0-FF69-4D71-B9F0-505876450F23}" destId="{DB9F0F20-A58F-4F44-B882-8D7ED87906AD}" srcOrd="1" destOrd="0" presId="urn:microsoft.com/office/officeart/2005/8/layout/orgChart1"/>
    <dgm:cxn modelId="{7902DD28-449F-4800-B7C9-8DE5519EF754}" type="presParOf" srcId="{DB9F0F20-A58F-4F44-B882-8D7ED87906AD}" destId="{2BCF849D-B65F-43E9-BEF7-758D609DE8E5}" srcOrd="0" destOrd="0" presId="urn:microsoft.com/office/officeart/2005/8/layout/orgChart1"/>
    <dgm:cxn modelId="{EA2E123C-7EAF-4761-9055-259DB9E81966}" type="presParOf" srcId="{2BCF849D-B65F-43E9-BEF7-758D609DE8E5}" destId="{44D99708-7492-4BEC-BF2E-D2E151BB6284}" srcOrd="0" destOrd="0" presId="urn:microsoft.com/office/officeart/2005/8/layout/orgChart1"/>
    <dgm:cxn modelId="{A2D58F80-C6D1-48F9-8177-EA0D33178D42}" type="presParOf" srcId="{2BCF849D-B65F-43E9-BEF7-758D609DE8E5}" destId="{4C56E501-FD34-4709-82EE-53AF95170472}" srcOrd="1" destOrd="0" presId="urn:microsoft.com/office/officeart/2005/8/layout/orgChart1"/>
    <dgm:cxn modelId="{E8837745-17C4-4309-BA99-47F2A5BCDA7D}" type="presParOf" srcId="{DB9F0F20-A58F-4F44-B882-8D7ED87906AD}" destId="{F26A9476-D992-47B3-B54B-F8750CB4F836}" srcOrd="1" destOrd="0" presId="urn:microsoft.com/office/officeart/2005/8/layout/orgChart1"/>
    <dgm:cxn modelId="{0EBDC6E8-1EAB-4241-9DDB-8148497AA4AF}" type="presParOf" srcId="{F26A9476-D992-47B3-B54B-F8750CB4F836}" destId="{8E884F44-3359-411E-B6B3-257AF6347420}" srcOrd="0" destOrd="0" presId="urn:microsoft.com/office/officeart/2005/8/layout/orgChart1"/>
    <dgm:cxn modelId="{EE9D0313-022C-43ED-B8A1-21CF9F29CAAF}" type="presParOf" srcId="{F26A9476-D992-47B3-B54B-F8750CB4F836}" destId="{21818348-BC4D-4CFB-BA26-39E8C33F6557}" srcOrd="1" destOrd="0" presId="urn:microsoft.com/office/officeart/2005/8/layout/orgChart1"/>
    <dgm:cxn modelId="{32E68C8B-DF5E-42A9-A0ED-16D48A600538}" type="presParOf" srcId="{21818348-BC4D-4CFB-BA26-39E8C33F6557}" destId="{ABA7DB9C-0C49-4F4C-81B0-F55393AE9586}" srcOrd="0" destOrd="0" presId="urn:microsoft.com/office/officeart/2005/8/layout/orgChart1"/>
    <dgm:cxn modelId="{F248AB39-78C6-4CCA-9DB5-EBF8AE3A4C3A}" type="presParOf" srcId="{ABA7DB9C-0C49-4F4C-81B0-F55393AE9586}" destId="{C33964DF-F51C-40DA-B7B7-1AA4AB0E2D10}" srcOrd="0" destOrd="0" presId="urn:microsoft.com/office/officeart/2005/8/layout/orgChart1"/>
    <dgm:cxn modelId="{BF5912C6-0241-43C6-A4AA-3CE4DC8323BA}" type="presParOf" srcId="{ABA7DB9C-0C49-4F4C-81B0-F55393AE9586}" destId="{9FF8394A-75D4-453A-9037-346CDB3128F8}" srcOrd="1" destOrd="0" presId="urn:microsoft.com/office/officeart/2005/8/layout/orgChart1"/>
    <dgm:cxn modelId="{E43F4F7F-2407-4813-AD26-943A87FA14A1}" type="presParOf" srcId="{21818348-BC4D-4CFB-BA26-39E8C33F6557}" destId="{7E062BF3-4AF8-41A3-AF50-1A39376838EA}" srcOrd="1" destOrd="0" presId="urn:microsoft.com/office/officeart/2005/8/layout/orgChart1"/>
    <dgm:cxn modelId="{DAC01DAC-33FB-4703-A8CF-CF3F16C8CD60}" type="presParOf" srcId="{7E062BF3-4AF8-41A3-AF50-1A39376838EA}" destId="{87EECDDD-FFF9-4D0E-9168-8C772C448849}" srcOrd="0" destOrd="0" presId="urn:microsoft.com/office/officeart/2005/8/layout/orgChart1"/>
    <dgm:cxn modelId="{90FC995E-F70D-4E6F-9644-FFF8F1355F5E}" type="presParOf" srcId="{7E062BF3-4AF8-41A3-AF50-1A39376838EA}" destId="{CE3C3508-7109-44E8-A3C1-079F1B00575C}" srcOrd="1" destOrd="0" presId="urn:microsoft.com/office/officeart/2005/8/layout/orgChart1"/>
    <dgm:cxn modelId="{3FCB3430-A1E8-4DCD-A9D2-8485241B8441}" type="presParOf" srcId="{CE3C3508-7109-44E8-A3C1-079F1B00575C}" destId="{17FD7E25-94AD-445E-AE85-AAE9A7E5731E}" srcOrd="0" destOrd="0" presId="urn:microsoft.com/office/officeart/2005/8/layout/orgChart1"/>
    <dgm:cxn modelId="{D361D6BC-FD3F-4A92-9EC5-7CC91C1C322D}" type="presParOf" srcId="{17FD7E25-94AD-445E-AE85-AAE9A7E5731E}" destId="{FB1C5AEF-29E5-4247-877D-03AB285853DA}" srcOrd="0" destOrd="0" presId="urn:microsoft.com/office/officeart/2005/8/layout/orgChart1"/>
    <dgm:cxn modelId="{B2AC8902-38AF-4528-B3C3-C3762327A024}" type="presParOf" srcId="{17FD7E25-94AD-445E-AE85-AAE9A7E5731E}" destId="{B11AB5E9-E2DB-40D4-8CB8-869835756418}" srcOrd="1" destOrd="0" presId="urn:microsoft.com/office/officeart/2005/8/layout/orgChart1"/>
    <dgm:cxn modelId="{2DA2BCED-F764-443B-9BF6-42D7536E7E4C}" type="presParOf" srcId="{CE3C3508-7109-44E8-A3C1-079F1B00575C}" destId="{7A06E5C0-A076-40BB-AB00-CDA1692DA4FD}" srcOrd="1" destOrd="0" presId="urn:microsoft.com/office/officeart/2005/8/layout/orgChart1"/>
    <dgm:cxn modelId="{F443F945-42C6-42DE-926F-688E659625E5}" type="presParOf" srcId="{CE3C3508-7109-44E8-A3C1-079F1B00575C}" destId="{6A8BCDB5-7298-4A08-8D7D-0995EA880CD0}" srcOrd="2" destOrd="0" presId="urn:microsoft.com/office/officeart/2005/8/layout/orgChart1"/>
    <dgm:cxn modelId="{194E0E30-1F69-41E1-BE6E-F671B8CAEF56}" type="presParOf" srcId="{21818348-BC4D-4CFB-BA26-39E8C33F6557}" destId="{BC8B2258-FE9E-4FBF-B7F1-6F3C418C47D3}" srcOrd="2" destOrd="0" presId="urn:microsoft.com/office/officeart/2005/8/layout/orgChart1"/>
    <dgm:cxn modelId="{045CC4CC-E1FE-4B0B-BCA1-214AA29380EA}" type="presParOf" srcId="{F26A9476-D992-47B3-B54B-F8750CB4F836}" destId="{34A2FD16-25DD-4C11-807A-915640C10D9D}" srcOrd="2" destOrd="0" presId="urn:microsoft.com/office/officeart/2005/8/layout/orgChart1"/>
    <dgm:cxn modelId="{CCDC3B3C-8C3B-4573-87F3-175736348236}" type="presParOf" srcId="{F26A9476-D992-47B3-B54B-F8750CB4F836}" destId="{3D3D37B7-51E3-4069-9C5C-09BCA39010F3}" srcOrd="3" destOrd="0" presId="urn:microsoft.com/office/officeart/2005/8/layout/orgChart1"/>
    <dgm:cxn modelId="{CB11E445-2662-485F-97C9-275B19A38620}" type="presParOf" srcId="{3D3D37B7-51E3-4069-9C5C-09BCA39010F3}" destId="{960147F5-FDA3-4D22-A024-BB28BB8AC1E1}" srcOrd="0" destOrd="0" presId="urn:microsoft.com/office/officeart/2005/8/layout/orgChart1"/>
    <dgm:cxn modelId="{BF09533A-5D7A-48EA-8976-3EFE34B7CFE6}" type="presParOf" srcId="{960147F5-FDA3-4D22-A024-BB28BB8AC1E1}" destId="{5EBBE037-B6D6-40D6-B663-7959F0C732E7}" srcOrd="0" destOrd="0" presId="urn:microsoft.com/office/officeart/2005/8/layout/orgChart1"/>
    <dgm:cxn modelId="{2F323C52-D2E8-40E4-8A0D-597E3E146AE5}" type="presParOf" srcId="{960147F5-FDA3-4D22-A024-BB28BB8AC1E1}" destId="{418CE5C3-890F-4287-8149-8A50C52A957A}" srcOrd="1" destOrd="0" presId="urn:microsoft.com/office/officeart/2005/8/layout/orgChart1"/>
    <dgm:cxn modelId="{97E1F975-3FA6-4A6B-921B-1D5266912AAE}" type="presParOf" srcId="{3D3D37B7-51E3-4069-9C5C-09BCA39010F3}" destId="{CC504980-13DA-4094-801E-D31DDF13CE1C}" srcOrd="1" destOrd="0" presId="urn:microsoft.com/office/officeart/2005/8/layout/orgChart1"/>
    <dgm:cxn modelId="{1A30698A-520A-4CE1-9518-AB2F5B5A84A9}" type="presParOf" srcId="{CC504980-13DA-4094-801E-D31DDF13CE1C}" destId="{AFBC8522-4F03-48E6-988F-E283CE83F72B}" srcOrd="0" destOrd="0" presId="urn:microsoft.com/office/officeart/2005/8/layout/orgChart1"/>
    <dgm:cxn modelId="{93B264EC-DB45-4976-A5F6-F8251A9A1290}" type="presParOf" srcId="{CC504980-13DA-4094-801E-D31DDF13CE1C}" destId="{00BE1452-67AC-4A47-9FFD-1218B9C7CE63}" srcOrd="1" destOrd="0" presId="urn:microsoft.com/office/officeart/2005/8/layout/orgChart1"/>
    <dgm:cxn modelId="{7C35D74B-0F15-48F4-B131-2E6C3C320676}" type="presParOf" srcId="{00BE1452-67AC-4A47-9FFD-1218B9C7CE63}" destId="{B57502BC-633A-4855-91E3-A845D3BAE4DC}" srcOrd="0" destOrd="0" presId="urn:microsoft.com/office/officeart/2005/8/layout/orgChart1"/>
    <dgm:cxn modelId="{6D7AE3C5-6525-49B5-A648-B42FF504BD14}" type="presParOf" srcId="{B57502BC-633A-4855-91E3-A845D3BAE4DC}" destId="{23343D14-46FE-4219-A9FD-2C91413EC542}" srcOrd="0" destOrd="0" presId="urn:microsoft.com/office/officeart/2005/8/layout/orgChart1"/>
    <dgm:cxn modelId="{7F3EA6EA-ED88-4548-9B34-4113EAD8F0A2}" type="presParOf" srcId="{B57502BC-633A-4855-91E3-A845D3BAE4DC}" destId="{603B0D00-DDAF-4493-9430-6C506BFBAD3C}" srcOrd="1" destOrd="0" presId="urn:microsoft.com/office/officeart/2005/8/layout/orgChart1"/>
    <dgm:cxn modelId="{0DB58C0E-FBF7-49C1-BC64-AB592F5166DB}" type="presParOf" srcId="{00BE1452-67AC-4A47-9FFD-1218B9C7CE63}" destId="{5FB3D7AA-CEBA-4807-B53B-1E8278B7E7D7}" srcOrd="1" destOrd="0" presId="urn:microsoft.com/office/officeart/2005/8/layout/orgChart1"/>
    <dgm:cxn modelId="{DD727CF0-E550-45B4-80E7-29FE7B14662B}" type="presParOf" srcId="{00BE1452-67AC-4A47-9FFD-1218B9C7CE63}" destId="{7FC2F3A4-5369-4DF2-AB12-68A1826302E4}" srcOrd="2" destOrd="0" presId="urn:microsoft.com/office/officeart/2005/8/layout/orgChart1"/>
    <dgm:cxn modelId="{F5283B8D-8729-4F83-952C-F0BA21BAD5C5}" type="presParOf" srcId="{3D3D37B7-51E3-4069-9C5C-09BCA39010F3}" destId="{BDE317E7-228C-49A9-823B-9F4E134277E6}" srcOrd="2" destOrd="0" presId="urn:microsoft.com/office/officeart/2005/8/layout/orgChart1"/>
    <dgm:cxn modelId="{9F62BB87-B643-487D-BB6E-2F81C6103F85}" type="presParOf" srcId="{DB9F0F20-A58F-4F44-B882-8D7ED87906AD}" destId="{15E2F506-5513-417E-B181-309C91B472A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0A9C7F-82A9-43C2-975C-FEC117316C42}" type="doc">
      <dgm:prSet loTypeId="urn:microsoft.com/office/officeart/2005/8/layout/orgChart1" loCatId="hierarchy" qsTypeId="urn:microsoft.com/office/officeart/2005/8/quickstyle/simple1" qsCatId="simple" csTypeId="urn:microsoft.com/office/officeart/2005/8/colors/colorful1" csCatId="colorful"/>
      <dgm:spPr/>
      <dgm:t>
        <a:bodyPr/>
        <a:lstStyle/>
        <a:p>
          <a:endParaRPr lang="en-US"/>
        </a:p>
      </dgm:t>
    </dgm:pt>
    <dgm:pt modelId="{EB3B69E4-4B85-48A1-ACA7-4067A5DE8527}">
      <dgm:prSet/>
      <dgm:spPr/>
      <dgm:t>
        <a:bodyPr/>
        <a:lstStyle/>
        <a:p>
          <a:pPr rtl="0"/>
          <a:r>
            <a:rPr lang="en-US" smtClean="0"/>
            <a:t>Income</a:t>
          </a:r>
          <a:endParaRPr lang="en-US"/>
        </a:p>
      </dgm:t>
    </dgm:pt>
    <dgm:pt modelId="{C3DA0795-8808-47D4-B400-33063DBD2A19}" type="parTrans" cxnId="{251C0D01-C662-45C8-8B90-4F286637346C}">
      <dgm:prSet/>
      <dgm:spPr/>
      <dgm:t>
        <a:bodyPr/>
        <a:lstStyle/>
        <a:p>
          <a:endParaRPr lang="en-US"/>
        </a:p>
      </dgm:t>
    </dgm:pt>
    <dgm:pt modelId="{74AF5212-AC6F-4990-8F98-F4D5AE653B75}" type="sibTrans" cxnId="{251C0D01-C662-45C8-8B90-4F286637346C}">
      <dgm:prSet/>
      <dgm:spPr/>
      <dgm:t>
        <a:bodyPr/>
        <a:lstStyle/>
        <a:p>
          <a:endParaRPr lang="en-US"/>
        </a:p>
      </dgm:t>
    </dgm:pt>
    <dgm:pt modelId="{FB824787-6F58-4BA4-8320-2A42A6F6AEF7}">
      <dgm:prSet/>
      <dgm:spPr/>
      <dgm:t>
        <a:bodyPr/>
        <a:lstStyle/>
        <a:p>
          <a:pPr rtl="0"/>
          <a:r>
            <a:rPr lang="en-US" smtClean="0"/>
            <a:t>Without consideration</a:t>
          </a:r>
          <a:endParaRPr lang="en-US"/>
        </a:p>
      </dgm:t>
    </dgm:pt>
    <dgm:pt modelId="{7BBB7B2B-9563-496D-8EAA-A5068A1E2320}" type="parTrans" cxnId="{4ECAE021-A6F6-422C-8F46-79FF2881F25D}">
      <dgm:prSet/>
      <dgm:spPr/>
      <dgm:t>
        <a:bodyPr/>
        <a:lstStyle/>
        <a:p>
          <a:endParaRPr lang="en-US"/>
        </a:p>
      </dgm:t>
    </dgm:pt>
    <dgm:pt modelId="{3DA15BAA-860A-463E-B26A-0F5E89452480}" type="sibTrans" cxnId="{4ECAE021-A6F6-422C-8F46-79FF2881F25D}">
      <dgm:prSet/>
      <dgm:spPr/>
      <dgm:t>
        <a:bodyPr/>
        <a:lstStyle/>
        <a:p>
          <a:endParaRPr lang="en-US"/>
        </a:p>
      </dgm:t>
    </dgm:pt>
    <dgm:pt modelId="{C1AA7A3A-BF12-4773-BBC7-8AD0B8F16C7E}">
      <dgm:prSet/>
      <dgm:spPr/>
      <dgm:t>
        <a:bodyPr/>
        <a:lstStyle/>
        <a:p>
          <a:pPr rtl="0"/>
          <a:r>
            <a:rPr lang="en-US" smtClean="0"/>
            <a:t>FMV&gt;50000</a:t>
          </a:r>
          <a:endParaRPr lang="en-US"/>
        </a:p>
      </dgm:t>
    </dgm:pt>
    <dgm:pt modelId="{C9AE2067-F33E-49B8-9AAD-4E97B9BA2E4A}" type="parTrans" cxnId="{F2D37319-79B3-4277-8CE2-CE0ADD9B681A}">
      <dgm:prSet/>
      <dgm:spPr/>
      <dgm:t>
        <a:bodyPr/>
        <a:lstStyle/>
        <a:p>
          <a:endParaRPr lang="en-US"/>
        </a:p>
      </dgm:t>
    </dgm:pt>
    <dgm:pt modelId="{A7407351-5C34-4823-A280-22E82AD0C830}" type="sibTrans" cxnId="{F2D37319-79B3-4277-8CE2-CE0ADD9B681A}">
      <dgm:prSet/>
      <dgm:spPr/>
      <dgm:t>
        <a:bodyPr/>
        <a:lstStyle/>
        <a:p>
          <a:endParaRPr lang="en-US"/>
        </a:p>
      </dgm:t>
    </dgm:pt>
    <dgm:pt modelId="{D9103BF4-D2FE-4B78-A8A4-FBA573DDFFAE}">
      <dgm:prSet/>
      <dgm:spPr/>
      <dgm:t>
        <a:bodyPr/>
        <a:lstStyle/>
        <a:p>
          <a:pPr rtl="0"/>
          <a:r>
            <a:rPr lang="en-US" smtClean="0"/>
            <a:t>FMV</a:t>
          </a:r>
          <a:endParaRPr lang="en-US"/>
        </a:p>
      </dgm:t>
    </dgm:pt>
    <dgm:pt modelId="{40A98D4A-15DE-42AC-A220-50C28EE84753}" type="parTrans" cxnId="{1F04320F-DCFC-4B53-A079-9397D8A77276}">
      <dgm:prSet/>
      <dgm:spPr/>
      <dgm:t>
        <a:bodyPr/>
        <a:lstStyle/>
        <a:p>
          <a:endParaRPr lang="en-US"/>
        </a:p>
      </dgm:t>
    </dgm:pt>
    <dgm:pt modelId="{45CDACF7-8337-477D-B1AA-DA3A9F2C6107}" type="sibTrans" cxnId="{1F04320F-DCFC-4B53-A079-9397D8A77276}">
      <dgm:prSet/>
      <dgm:spPr/>
      <dgm:t>
        <a:bodyPr/>
        <a:lstStyle/>
        <a:p>
          <a:endParaRPr lang="en-US"/>
        </a:p>
      </dgm:t>
    </dgm:pt>
    <dgm:pt modelId="{BDB1E906-3103-4321-8D51-6E37145673BD}">
      <dgm:prSet/>
      <dgm:spPr/>
      <dgm:t>
        <a:bodyPr/>
        <a:lstStyle/>
        <a:p>
          <a:pPr rtl="0"/>
          <a:r>
            <a:rPr lang="en-US" smtClean="0"/>
            <a:t>FMV&lt;50000</a:t>
          </a:r>
          <a:endParaRPr lang="en-US"/>
        </a:p>
      </dgm:t>
    </dgm:pt>
    <dgm:pt modelId="{397768CE-0F32-4679-9E94-62918AC32944}" type="parTrans" cxnId="{FAB53232-8425-47E4-A56A-CBB5C7427A6D}">
      <dgm:prSet/>
      <dgm:spPr/>
      <dgm:t>
        <a:bodyPr/>
        <a:lstStyle/>
        <a:p>
          <a:endParaRPr lang="en-US"/>
        </a:p>
      </dgm:t>
    </dgm:pt>
    <dgm:pt modelId="{E194F902-AFA1-4AA6-A18E-4DB060805B76}" type="sibTrans" cxnId="{FAB53232-8425-47E4-A56A-CBB5C7427A6D}">
      <dgm:prSet/>
      <dgm:spPr/>
      <dgm:t>
        <a:bodyPr/>
        <a:lstStyle/>
        <a:p>
          <a:endParaRPr lang="en-US"/>
        </a:p>
      </dgm:t>
    </dgm:pt>
    <dgm:pt modelId="{5BE0C16A-5825-46E6-ACF0-F5A2F1D95575}">
      <dgm:prSet/>
      <dgm:spPr/>
      <dgm:t>
        <a:bodyPr/>
        <a:lstStyle/>
        <a:p>
          <a:pPr rtl="0"/>
          <a:r>
            <a:rPr lang="en-US" smtClean="0"/>
            <a:t>Nil</a:t>
          </a:r>
          <a:endParaRPr lang="en-US"/>
        </a:p>
      </dgm:t>
    </dgm:pt>
    <dgm:pt modelId="{3241E339-E31E-4F9C-B823-AE17B0EA9AA0}" type="parTrans" cxnId="{B78E5331-3FDE-49BB-9221-1EB531049936}">
      <dgm:prSet/>
      <dgm:spPr/>
      <dgm:t>
        <a:bodyPr/>
        <a:lstStyle/>
        <a:p>
          <a:endParaRPr lang="en-US"/>
        </a:p>
      </dgm:t>
    </dgm:pt>
    <dgm:pt modelId="{F905E4D2-ED5C-414E-A4AC-CBD696C6FB8C}" type="sibTrans" cxnId="{B78E5331-3FDE-49BB-9221-1EB531049936}">
      <dgm:prSet/>
      <dgm:spPr/>
      <dgm:t>
        <a:bodyPr/>
        <a:lstStyle/>
        <a:p>
          <a:endParaRPr lang="en-US"/>
        </a:p>
      </dgm:t>
    </dgm:pt>
    <dgm:pt modelId="{9F9B199C-6DE6-4408-992F-ACDB4ED207C5}">
      <dgm:prSet/>
      <dgm:spPr/>
      <dgm:t>
        <a:bodyPr/>
        <a:lstStyle/>
        <a:p>
          <a:pPr rtl="0"/>
          <a:r>
            <a:rPr lang="en-US" smtClean="0"/>
            <a:t>Inadequate consideration</a:t>
          </a:r>
          <a:endParaRPr lang="en-US"/>
        </a:p>
      </dgm:t>
    </dgm:pt>
    <dgm:pt modelId="{BAD3063E-4B72-4718-A2E5-BCE68AAA510B}" type="parTrans" cxnId="{768834D7-6887-4636-B7F5-91BAE9626D01}">
      <dgm:prSet/>
      <dgm:spPr/>
      <dgm:t>
        <a:bodyPr/>
        <a:lstStyle/>
        <a:p>
          <a:endParaRPr lang="en-US"/>
        </a:p>
      </dgm:t>
    </dgm:pt>
    <dgm:pt modelId="{975125D5-1D42-4C6C-B0F5-BEF781583FA1}" type="sibTrans" cxnId="{768834D7-6887-4636-B7F5-91BAE9626D01}">
      <dgm:prSet/>
      <dgm:spPr/>
      <dgm:t>
        <a:bodyPr/>
        <a:lstStyle/>
        <a:p>
          <a:endParaRPr lang="en-US"/>
        </a:p>
      </dgm:t>
    </dgm:pt>
    <dgm:pt modelId="{EFF55985-C4D9-4252-A820-D4D4ED93A263}">
      <dgm:prSet/>
      <dgm:spPr/>
      <dgm:t>
        <a:bodyPr/>
        <a:lstStyle/>
        <a:p>
          <a:pPr rtl="0"/>
          <a:r>
            <a:rPr lang="en-US" smtClean="0"/>
            <a:t>Diff &gt;50000</a:t>
          </a:r>
          <a:endParaRPr lang="en-US"/>
        </a:p>
      </dgm:t>
    </dgm:pt>
    <dgm:pt modelId="{181BCF88-2D04-4B83-81AB-E3FEA125BD96}" type="parTrans" cxnId="{5A5239D2-17F1-42D6-8FF5-7101A15FE761}">
      <dgm:prSet/>
      <dgm:spPr/>
      <dgm:t>
        <a:bodyPr/>
        <a:lstStyle/>
        <a:p>
          <a:endParaRPr lang="en-US"/>
        </a:p>
      </dgm:t>
    </dgm:pt>
    <dgm:pt modelId="{2DC11B7D-6EE0-4D10-B27D-A0FA6B45C28E}" type="sibTrans" cxnId="{5A5239D2-17F1-42D6-8FF5-7101A15FE761}">
      <dgm:prSet/>
      <dgm:spPr/>
      <dgm:t>
        <a:bodyPr/>
        <a:lstStyle/>
        <a:p>
          <a:endParaRPr lang="en-US"/>
        </a:p>
      </dgm:t>
    </dgm:pt>
    <dgm:pt modelId="{1610DE06-6B25-4EFA-8F2F-493676891DA8}">
      <dgm:prSet/>
      <dgm:spPr/>
      <dgm:t>
        <a:bodyPr/>
        <a:lstStyle/>
        <a:p>
          <a:pPr rtl="0"/>
          <a:r>
            <a:rPr lang="en-US" smtClean="0"/>
            <a:t>Difference of FMV and Consideration</a:t>
          </a:r>
          <a:endParaRPr lang="en-US"/>
        </a:p>
      </dgm:t>
    </dgm:pt>
    <dgm:pt modelId="{ECDB1738-EBCF-4749-9C95-25AEF0FC3D73}" type="parTrans" cxnId="{A3E37672-7DD1-4680-8D43-CFE118355F4A}">
      <dgm:prSet/>
      <dgm:spPr/>
      <dgm:t>
        <a:bodyPr/>
        <a:lstStyle/>
        <a:p>
          <a:endParaRPr lang="en-US"/>
        </a:p>
      </dgm:t>
    </dgm:pt>
    <dgm:pt modelId="{51A75708-F767-4FA8-B1D1-3ACD2265CE16}" type="sibTrans" cxnId="{A3E37672-7DD1-4680-8D43-CFE118355F4A}">
      <dgm:prSet/>
      <dgm:spPr/>
      <dgm:t>
        <a:bodyPr/>
        <a:lstStyle/>
        <a:p>
          <a:endParaRPr lang="en-US"/>
        </a:p>
      </dgm:t>
    </dgm:pt>
    <dgm:pt modelId="{33C7B5E0-203A-4631-94D5-075955C14B88}">
      <dgm:prSet/>
      <dgm:spPr/>
      <dgm:t>
        <a:bodyPr/>
        <a:lstStyle/>
        <a:p>
          <a:pPr rtl="0"/>
          <a:r>
            <a:rPr lang="en-US" smtClean="0"/>
            <a:t>Diff&lt;50000</a:t>
          </a:r>
          <a:endParaRPr lang="en-US"/>
        </a:p>
      </dgm:t>
    </dgm:pt>
    <dgm:pt modelId="{79E15850-AD7B-4298-A315-DCAC3C625184}" type="parTrans" cxnId="{297A5C93-A405-4492-9701-3E9328752169}">
      <dgm:prSet/>
      <dgm:spPr/>
      <dgm:t>
        <a:bodyPr/>
        <a:lstStyle/>
        <a:p>
          <a:endParaRPr lang="en-US"/>
        </a:p>
      </dgm:t>
    </dgm:pt>
    <dgm:pt modelId="{F5804104-3C26-41E3-A44B-3FF4F783CC51}" type="sibTrans" cxnId="{297A5C93-A405-4492-9701-3E9328752169}">
      <dgm:prSet/>
      <dgm:spPr/>
      <dgm:t>
        <a:bodyPr/>
        <a:lstStyle/>
        <a:p>
          <a:endParaRPr lang="en-US"/>
        </a:p>
      </dgm:t>
    </dgm:pt>
    <dgm:pt modelId="{468F40F3-8922-424F-8E88-EBC4CAF26029}">
      <dgm:prSet/>
      <dgm:spPr/>
      <dgm:t>
        <a:bodyPr/>
        <a:lstStyle/>
        <a:p>
          <a:pPr rtl="0"/>
          <a:r>
            <a:rPr lang="en-US" smtClean="0"/>
            <a:t>Nil</a:t>
          </a:r>
          <a:endParaRPr lang="en-US"/>
        </a:p>
      </dgm:t>
    </dgm:pt>
    <dgm:pt modelId="{B3271BC6-6184-4F06-8BCD-F5560260944A}" type="parTrans" cxnId="{296DBABE-50ED-47EE-99B3-5F4121198E7D}">
      <dgm:prSet/>
      <dgm:spPr/>
      <dgm:t>
        <a:bodyPr/>
        <a:lstStyle/>
        <a:p>
          <a:endParaRPr lang="en-US"/>
        </a:p>
      </dgm:t>
    </dgm:pt>
    <dgm:pt modelId="{E94F3BEA-F6C2-4743-A758-4D1670275A3F}" type="sibTrans" cxnId="{296DBABE-50ED-47EE-99B3-5F4121198E7D}">
      <dgm:prSet/>
      <dgm:spPr/>
      <dgm:t>
        <a:bodyPr/>
        <a:lstStyle/>
        <a:p>
          <a:endParaRPr lang="en-US"/>
        </a:p>
      </dgm:t>
    </dgm:pt>
    <dgm:pt modelId="{05E415D4-D0AF-4A07-A769-B6F271DBB213}" type="pres">
      <dgm:prSet presAssocID="{F10A9C7F-82A9-43C2-975C-FEC117316C42}" presName="hierChild1" presStyleCnt="0">
        <dgm:presLayoutVars>
          <dgm:orgChart val="1"/>
          <dgm:chPref val="1"/>
          <dgm:dir/>
          <dgm:animOne val="branch"/>
          <dgm:animLvl val="lvl"/>
          <dgm:resizeHandles/>
        </dgm:presLayoutVars>
      </dgm:prSet>
      <dgm:spPr/>
      <dgm:t>
        <a:bodyPr/>
        <a:lstStyle/>
        <a:p>
          <a:endParaRPr lang="en-US"/>
        </a:p>
      </dgm:t>
    </dgm:pt>
    <dgm:pt modelId="{E23E45FB-CAAD-4917-BE57-18DE6AA8C41C}" type="pres">
      <dgm:prSet presAssocID="{EB3B69E4-4B85-48A1-ACA7-4067A5DE8527}" presName="hierRoot1" presStyleCnt="0">
        <dgm:presLayoutVars>
          <dgm:hierBranch val="init"/>
        </dgm:presLayoutVars>
      </dgm:prSet>
      <dgm:spPr/>
    </dgm:pt>
    <dgm:pt modelId="{A5918DA3-1375-456F-BF33-B1E3E2E2EE0F}" type="pres">
      <dgm:prSet presAssocID="{EB3B69E4-4B85-48A1-ACA7-4067A5DE8527}" presName="rootComposite1" presStyleCnt="0"/>
      <dgm:spPr/>
    </dgm:pt>
    <dgm:pt modelId="{6D8BE6EC-4CE1-4BD9-AE76-1E70CDB1231A}" type="pres">
      <dgm:prSet presAssocID="{EB3B69E4-4B85-48A1-ACA7-4067A5DE8527}" presName="rootText1" presStyleLbl="node0" presStyleIdx="0" presStyleCnt="1">
        <dgm:presLayoutVars>
          <dgm:chPref val="3"/>
        </dgm:presLayoutVars>
      </dgm:prSet>
      <dgm:spPr/>
      <dgm:t>
        <a:bodyPr/>
        <a:lstStyle/>
        <a:p>
          <a:endParaRPr lang="en-US"/>
        </a:p>
      </dgm:t>
    </dgm:pt>
    <dgm:pt modelId="{455FDFAF-A640-4FA2-B6DA-C5E7C84BD8C1}" type="pres">
      <dgm:prSet presAssocID="{EB3B69E4-4B85-48A1-ACA7-4067A5DE8527}" presName="rootConnector1" presStyleLbl="node1" presStyleIdx="0" presStyleCnt="0"/>
      <dgm:spPr/>
      <dgm:t>
        <a:bodyPr/>
        <a:lstStyle/>
        <a:p>
          <a:endParaRPr lang="en-US"/>
        </a:p>
      </dgm:t>
    </dgm:pt>
    <dgm:pt modelId="{708609CA-04C8-48D6-9D76-0E7EB02819BC}" type="pres">
      <dgm:prSet presAssocID="{EB3B69E4-4B85-48A1-ACA7-4067A5DE8527}" presName="hierChild2" presStyleCnt="0"/>
      <dgm:spPr/>
    </dgm:pt>
    <dgm:pt modelId="{E1022022-03DF-4B16-9D32-157C5D0164F9}" type="pres">
      <dgm:prSet presAssocID="{7BBB7B2B-9563-496D-8EAA-A5068A1E2320}" presName="Name37" presStyleLbl="parChTrans1D2" presStyleIdx="0" presStyleCnt="2"/>
      <dgm:spPr/>
      <dgm:t>
        <a:bodyPr/>
        <a:lstStyle/>
        <a:p>
          <a:endParaRPr lang="en-US"/>
        </a:p>
      </dgm:t>
    </dgm:pt>
    <dgm:pt modelId="{5467724C-0ADE-4D5D-8456-84367FF3E261}" type="pres">
      <dgm:prSet presAssocID="{FB824787-6F58-4BA4-8320-2A42A6F6AEF7}" presName="hierRoot2" presStyleCnt="0">
        <dgm:presLayoutVars>
          <dgm:hierBranch val="init"/>
        </dgm:presLayoutVars>
      </dgm:prSet>
      <dgm:spPr/>
    </dgm:pt>
    <dgm:pt modelId="{4780788C-4353-44EC-9C4B-0A0D69FB1D01}" type="pres">
      <dgm:prSet presAssocID="{FB824787-6F58-4BA4-8320-2A42A6F6AEF7}" presName="rootComposite" presStyleCnt="0"/>
      <dgm:spPr/>
    </dgm:pt>
    <dgm:pt modelId="{332FBAEF-E14D-41C2-A37D-E685600D06CB}" type="pres">
      <dgm:prSet presAssocID="{FB824787-6F58-4BA4-8320-2A42A6F6AEF7}" presName="rootText" presStyleLbl="node2" presStyleIdx="0" presStyleCnt="2">
        <dgm:presLayoutVars>
          <dgm:chPref val="3"/>
        </dgm:presLayoutVars>
      </dgm:prSet>
      <dgm:spPr/>
      <dgm:t>
        <a:bodyPr/>
        <a:lstStyle/>
        <a:p>
          <a:endParaRPr lang="en-US"/>
        </a:p>
      </dgm:t>
    </dgm:pt>
    <dgm:pt modelId="{D9BA97C1-65EA-472B-8966-420E10483B4C}" type="pres">
      <dgm:prSet presAssocID="{FB824787-6F58-4BA4-8320-2A42A6F6AEF7}" presName="rootConnector" presStyleLbl="node2" presStyleIdx="0" presStyleCnt="2"/>
      <dgm:spPr/>
      <dgm:t>
        <a:bodyPr/>
        <a:lstStyle/>
        <a:p>
          <a:endParaRPr lang="en-US"/>
        </a:p>
      </dgm:t>
    </dgm:pt>
    <dgm:pt modelId="{DB784C74-D3AA-4C85-8A3F-39B547570984}" type="pres">
      <dgm:prSet presAssocID="{FB824787-6F58-4BA4-8320-2A42A6F6AEF7}" presName="hierChild4" presStyleCnt="0"/>
      <dgm:spPr/>
    </dgm:pt>
    <dgm:pt modelId="{8F44BC4C-C9E4-4439-87F2-D5F322716093}" type="pres">
      <dgm:prSet presAssocID="{C9AE2067-F33E-49B8-9AAD-4E97B9BA2E4A}" presName="Name37" presStyleLbl="parChTrans1D3" presStyleIdx="0" presStyleCnt="4"/>
      <dgm:spPr/>
      <dgm:t>
        <a:bodyPr/>
        <a:lstStyle/>
        <a:p>
          <a:endParaRPr lang="en-US"/>
        </a:p>
      </dgm:t>
    </dgm:pt>
    <dgm:pt modelId="{2F0980D1-D191-4DDD-99DB-1BF24564E68D}" type="pres">
      <dgm:prSet presAssocID="{C1AA7A3A-BF12-4773-BBC7-8AD0B8F16C7E}" presName="hierRoot2" presStyleCnt="0">
        <dgm:presLayoutVars>
          <dgm:hierBranch val="init"/>
        </dgm:presLayoutVars>
      </dgm:prSet>
      <dgm:spPr/>
    </dgm:pt>
    <dgm:pt modelId="{AC238790-40DE-42E9-A05B-5E6FBE7B2BAE}" type="pres">
      <dgm:prSet presAssocID="{C1AA7A3A-BF12-4773-BBC7-8AD0B8F16C7E}" presName="rootComposite" presStyleCnt="0"/>
      <dgm:spPr/>
    </dgm:pt>
    <dgm:pt modelId="{DD6423DE-0FF2-46E5-9669-C450E9E22101}" type="pres">
      <dgm:prSet presAssocID="{C1AA7A3A-BF12-4773-BBC7-8AD0B8F16C7E}" presName="rootText" presStyleLbl="node3" presStyleIdx="0" presStyleCnt="4">
        <dgm:presLayoutVars>
          <dgm:chPref val="3"/>
        </dgm:presLayoutVars>
      </dgm:prSet>
      <dgm:spPr/>
      <dgm:t>
        <a:bodyPr/>
        <a:lstStyle/>
        <a:p>
          <a:endParaRPr lang="en-US"/>
        </a:p>
      </dgm:t>
    </dgm:pt>
    <dgm:pt modelId="{987ADE2C-9541-4310-8937-C0FA42955D5F}" type="pres">
      <dgm:prSet presAssocID="{C1AA7A3A-BF12-4773-BBC7-8AD0B8F16C7E}" presName="rootConnector" presStyleLbl="node3" presStyleIdx="0" presStyleCnt="4"/>
      <dgm:spPr/>
      <dgm:t>
        <a:bodyPr/>
        <a:lstStyle/>
        <a:p>
          <a:endParaRPr lang="en-US"/>
        </a:p>
      </dgm:t>
    </dgm:pt>
    <dgm:pt modelId="{7E460E15-5719-43FF-9A51-A93C1693E8B8}" type="pres">
      <dgm:prSet presAssocID="{C1AA7A3A-BF12-4773-BBC7-8AD0B8F16C7E}" presName="hierChild4" presStyleCnt="0"/>
      <dgm:spPr/>
    </dgm:pt>
    <dgm:pt modelId="{276145DD-0094-44ED-B285-C525A95AFE21}" type="pres">
      <dgm:prSet presAssocID="{40A98D4A-15DE-42AC-A220-50C28EE84753}" presName="Name37" presStyleLbl="parChTrans1D4" presStyleIdx="0" presStyleCnt="4"/>
      <dgm:spPr/>
      <dgm:t>
        <a:bodyPr/>
        <a:lstStyle/>
        <a:p>
          <a:endParaRPr lang="en-US"/>
        </a:p>
      </dgm:t>
    </dgm:pt>
    <dgm:pt modelId="{7257A740-DBD4-4EBB-AE8B-EFF31A7B4DE4}" type="pres">
      <dgm:prSet presAssocID="{D9103BF4-D2FE-4B78-A8A4-FBA573DDFFAE}" presName="hierRoot2" presStyleCnt="0">
        <dgm:presLayoutVars>
          <dgm:hierBranch val="init"/>
        </dgm:presLayoutVars>
      </dgm:prSet>
      <dgm:spPr/>
    </dgm:pt>
    <dgm:pt modelId="{8E6782AE-5D35-4992-A7E5-CA335A714F55}" type="pres">
      <dgm:prSet presAssocID="{D9103BF4-D2FE-4B78-A8A4-FBA573DDFFAE}" presName="rootComposite" presStyleCnt="0"/>
      <dgm:spPr/>
    </dgm:pt>
    <dgm:pt modelId="{9A069C9C-839F-4078-8405-AE6805AD7CBB}" type="pres">
      <dgm:prSet presAssocID="{D9103BF4-D2FE-4B78-A8A4-FBA573DDFFAE}" presName="rootText" presStyleLbl="node4" presStyleIdx="0" presStyleCnt="4">
        <dgm:presLayoutVars>
          <dgm:chPref val="3"/>
        </dgm:presLayoutVars>
      </dgm:prSet>
      <dgm:spPr/>
      <dgm:t>
        <a:bodyPr/>
        <a:lstStyle/>
        <a:p>
          <a:endParaRPr lang="en-US"/>
        </a:p>
      </dgm:t>
    </dgm:pt>
    <dgm:pt modelId="{3A603B5F-9E4C-4285-800C-4763E17CC5B2}" type="pres">
      <dgm:prSet presAssocID="{D9103BF4-D2FE-4B78-A8A4-FBA573DDFFAE}" presName="rootConnector" presStyleLbl="node4" presStyleIdx="0" presStyleCnt="4"/>
      <dgm:spPr/>
      <dgm:t>
        <a:bodyPr/>
        <a:lstStyle/>
        <a:p>
          <a:endParaRPr lang="en-US"/>
        </a:p>
      </dgm:t>
    </dgm:pt>
    <dgm:pt modelId="{03F8884A-BE7C-4ABF-A3A0-67AAE0A6BC8D}" type="pres">
      <dgm:prSet presAssocID="{D9103BF4-D2FE-4B78-A8A4-FBA573DDFFAE}" presName="hierChild4" presStyleCnt="0"/>
      <dgm:spPr/>
    </dgm:pt>
    <dgm:pt modelId="{17AB74AA-9952-4F28-879B-735CF0FE6492}" type="pres">
      <dgm:prSet presAssocID="{D9103BF4-D2FE-4B78-A8A4-FBA573DDFFAE}" presName="hierChild5" presStyleCnt="0"/>
      <dgm:spPr/>
    </dgm:pt>
    <dgm:pt modelId="{5D2DDB9A-F01C-44FB-B201-E84D08B52BB0}" type="pres">
      <dgm:prSet presAssocID="{C1AA7A3A-BF12-4773-BBC7-8AD0B8F16C7E}" presName="hierChild5" presStyleCnt="0"/>
      <dgm:spPr/>
    </dgm:pt>
    <dgm:pt modelId="{D63D0D9A-43F7-4A0B-AEED-AAE14E74FF07}" type="pres">
      <dgm:prSet presAssocID="{397768CE-0F32-4679-9E94-62918AC32944}" presName="Name37" presStyleLbl="parChTrans1D3" presStyleIdx="1" presStyleCnt="4"/>
      <dgm:spPr/>
      <dgm:t>
        <a:bodyPr/>
        <a:lstStyle/>
        <a:p>
          <a:endParaRPr lang="en-US"/>
        </a:p>
      </dgm:t>
    </dgm:pt>
    <dgm:pt modelId="{1A299B3C-D195-45E1-805E-42F2509EA902}" type="pres">
      <dgm:prSet presAssocID="{BDB1E906-3103-4321-8D51-6E37145673BD}" presName="hierRoot2" presStyleCnt="0">
        <dgm:presLayoutVars>
          <dgm:hierBranch val="init"/>
        </dgm:presLayoutVars>
      </dgm:prSet>
      <dgm:spPr/>
    </dgm:pt>
    <dgm:pt modelId="{85185398-E1AA-493D-9BAB-99018553C6A2}" type="pres">
      <dgm:prSet presAssocID="{BDB1E906-3103-4321-8D51-6E37145673BD}" presName="rootComposite" presStyleCnt="0"/>
      <dgm:spPr/>
    </dgm:pt>
    <dgm:pt modelId="{EBD378A3-D0E3-4159-AD59-4F0F8D80EA1F}" type="pres">
      <dgm:prSet presAssocID="{BDB1E906-3103-4321-8D51-6E37145673BD}" presName="rootText" presStyleLbl="node3" presStyleIdx="1" presStyleCnt="4">
        <dgm:presLayoutVars>
          <dgm:chPref val="3"/>
        </dgm:presLayoutVars>
      </dgm:prSet>
      <dgm:spPr/>
      <dgm:t>
        <a:bodyPr/>
        <a:lstStyle/>
        <a:p>
          <a:endParaRPr lang="en-US"/>
        </a:p>
      </dgm:t>
    </dgm:pt>
    <dgm:pt modelId="{9BFF36CD-C206-414B-B48E-F603CF040A36}" type="pres">
      <dgm:prSet presAssocID="{BDB1E906-3103-4321-8D51-6E37145673BD}" presName="rootConnector" presStyleLbl="node3" presStyleIdx="1" presStyleCnt="4"/>
      <dgm:spPr/>
      <dgm:t>
        <a:bodyPr/>
        <a:lstStyle/>
        <a:p>
          <a:endParaRPr lang="en-US"/>
        </a:p>
      </dgm:t>
    </dgm:pt>
    <dgm:pt modelId="{EC2324A9-1FF8-4FED-A302-5E4AE4A8E2C7}" type="pres">
      <dgm:prSet presAssocID="{BDB1E906-3103-4321-8D51-6E37145673BD}" presName="hierChild4" presStyleCnt="0"/>
      <dgm:spPr/>
    </dgm:pt>
    <dgm:pt modelId="{97B77D06-DDE3-4BDB-9E7B-1AD1276506FC}" type="pres">
      <dgm:prSet presAssocID="{3241E339-E31E-4F9C-B823-AE17B0EA9AA0}" presName="Name37" presStyleLbl="parChTrans1D4" presStyleIdx="1" presStyleCnt="4"/>
      <dgm:spPr/>
      <dgm:t>
        <a:bodyPr/>
        <a:lstStyle/>
        <a:p>
          <a:endParaRPr lang="en-US"/>
        </a:p>
      </dgm:t>
    </dgm:pt>
    <dgm:pt modelId="{66BC6BBE-AF43-4426-9A0B-572C3B22436E}" type="pres">
      <dgm:prSet presAssocID="{5BE0C16A-5825-46E6-ACF0-F5A2F1D95575}" presName="hierRoot2" presStyleCnt="0">
        <dgm:presLayoutVars>
          <dgm:hierBranch val="init"/>
        </dgm:presLayoutVars>
      </dgm:prSet>
      <dgm:spPr/>
    </dgm:pt>
    <dgm:pt modelId="{43A4D4F7-0A32-4355-8C07-5CB6F19A23B4}" type="pres">
      <dgm:prSet presAssocID="{5BE0C16A-5825-46E6-ACF0-F5A2F1D95575}" presName="rootComposite" presStyleCnt="0"/>
      <dgm:spPr/>
    </dgm:pt>
    <dgm:pt modelId="{68A30EE8-4102-41AF-A82E-7D68AC2CFF22}" type="pres">
      <dgm:prSet presAssocID="{5BE0C16A-5825-46E6-ACF0-F5A2F1D95575}" presName="rootText" presStyleLbl="node4" presStyleIdx="1" presStyleCnt="4">
        <dgm:presLayoutVars>
          <dgm:chPref val="3"/>
        </dgm:presLayoutVars>
      </dgm:prSet>
      <dgm:spPr/>
      <dgm:t>
        <a:bodyPr/>
        <a:lstStyle/>
        <a:p>
          <a:endParaRPr lang="en-US"/>
        </a:p>
      </dgm:t>
    </dgm:pt>
    <dgm:pt modelId="{A2059CE8-139D-4EEB-935C-D59CB020DF0F}" type="pres">
      <dgm:prSet presAssocID="{5BE0C16A-5825-46E6-ACF0-F5A2F1D95575}" presName="rootConnector" presStyleLbl="node4" presStyleIdx="1" presStyleCnt="4"/>
      <dgm:spPr/>
      <dgm:t>
        <a:bodyPr/>
        <a:lstStyle/>
        <a:p>
          <a:endParaRPr lang="en-US"/>
        </a:p>
      </dgm:t>
    </dgm:pt>
    <dgm:pt modelId="{919A1216-7711-43F5-8A61-6A5703604966}" type="pres">
      <dgm:prSet presAssocID="{5BE0C16A-5825-46E6-ACF0-F5A2F1D95575}" presName="hierChild4" presStyleCnt="0"/>
      <dgm:spPr/>
    </dgm:pt>
    <dgm:pt modelId="{B46419CB-F6E1-4AEF-98C4-3ECB73BBCD55}" type="pres">
      <dgm:prSet presAssocID="{5BE0C16A-5825-46E6-ACF0-F5A2F1D95575}" presName="hierChild5" presStyleCnt="0"/>
      <dgm:spPr/>
    </dgm:pt>
    <dgm:pt modelId="{8161E592-E340-4494-B6BA-8ADEA7997F04}" type="pres">
      <dgm:prSet presAssocID="{BDB1E906-3103-4321-8D51-6E37145673BD}" presName="hierChild5" presStyleCnt="0"/>
      <dgm:spPr/>
    </dgm:pt>
    <dgm:pt modelId="{87DF343B-1F89-4694-9803-F28D6659EADF}" type="pres">
      <dgm:prSet presAssocID="{FB824787-6F58-4BA4-8320-2A42A6F6AEF7}" presName="hierChild5" presStyleCnt="0"/>
      <dgm:spPr/>
    </dgm:pt>
    <dgm:pt modelId="{44A4127D-6583-4998-BFAD-9CBAEC172AC6}" type="pres">
      <dgm:prSet presAssocID="{BAD3063E-4B72-4718-A2E5-BCE68AAA510B}" presName="Name37" presStyleLbl="parChTrans1D2" presStyleIdx="1" presStyleCnt="2"/>
      <dgm:spPr/>
      <dgm:t>
        <a:bodyPr/>
        <a:lstStyle/>
        <a:p>
          <a:endParaRPr lang="en-US"/>
        </a:p>
      </dgm:t>
    </dgm:pt>
    <dgm:pt modelId="{E66F3718-EA36-479E-9033-DF22D5A53FF3}" type="pres">
      <dgm:prSet presAssocID="{9F9B199C-6DE6-4408-992F-ACDB4ED207C5}" presName="hierRoot2" presStyleCnt="0">
        <dgm:presLayoutVars>
          <dgm:hierBranch val="init"/>
        </dgm:presLayoutVars>
      </dgm:prSet>
      <dgm:spPr/>
    </dgm:pt>
    <dgm:pt modelId="{A3803B6B-9F28-42D4-ADC5-B0E67F3518F0}" type="pres">
      <dgm:prSet presAssocID="{9F9B199C-6DE6-4408-992F-ACDB4ED207C5}" presName="rootComposite" presStyleCnt="0"/>
      <dgm:spPr/>
    </dgm:pt>
    <dgm:pt modelId="{931463AB-F1CF-461B-B24A-51CA1C094047}" type="pres">
      <dgm:prSet presAssocID="{9F9B199C-6DE6-4408-992F-ACDB4ED207C5}" presName="rootText" presStyleLbl="node2" presStyleIdx="1" presStyleCnt="2">
        <dgm:presLayoutVars>
          <dgm:chPref val="3"/>
        </dgm:presLayoutVars>
      </dgm:prSet>
      <dgm:spPr/>
      <dgm:t>
        <a:bodyPr/>
        <a:lstStyle/>
        <a:p>
          <a:endParaRPr lang="en-US"/>
        </a:p>
      </dgm:t>
    </dgm:pt>
    <dgm:pt modelId="{AB4858DC-31CB-4A1E-9CE5-73FD91D1F2EF}" type="pres">
      <dgm:prSet presAssocID="{9F9B199C-6DE6-4408-992F-ACDB4ED207C5}" presName="rootConnector" presStyleLbl="node2" presStyleIdx="1" presStyleCnt="2"/>
      <dgm:spPr/>
      <dgm:t>
        <a:bodyPr/>
        <a:lstStyle/>
        <a:p>
          <a:endParaRPr lang="en-US"/>
        </a:p>
      </dgm:t>
    </dgm:pt>
    <dgm:pt modelId="{7AE2E0AF-FBE0-4FEB-8AAE-0567ED96ED5D}" type="pres">
      <dgm:prSet presAssocID="{9F9B199C-6DE6-4408-992F-ACDB4ED207C5}" presName="hierChild4" presStyleCnt="0"/>
      <dgm:spPr/>
    </dgm:pt>
    <dgm:pt modelId="{35966DEE-88E1-4C99-B037-3E1C62410AAB}" type="pres">
      <dgm:prSet presAssocID="{181BCF88-2D04-4B83-81AB-E3FEA125BD96}" presName="Name37" presStyleLbl="parChTrans1D3" presStyleIdx="2" presStyleCnt="4"/>
      <dgm:spPr/>
      <dgm:t>
        <a:bodyPr/>
        <a:lstStyle/>
        <a:p>
          <a:endParaRPr lang="en-US"/>
        </a:p>
      </dgm:t>
    </dgm:pt>
    <dgm:pt modelId="{7FAE8FC2-CA86-4CC0-A98B-064076FF2AAD}" type="pres">
      <dgm:prSet presAssocID="{EFF55985-C4D9-4252-A820-D4D4ED93A263}" presName="hierRoot2" presStyleCnt="0">
        <dgm:presLayoutVars>
          <dgm:hierBranch val="init"/>
        </dgm:presLayoutVars>
      </dgm:prSet>
      <dgm:spPr/>
    </dgm:pt>
    <dgm:pt modelId="{BF6463EA-C692-4D67-8939-570F8D64BB24}" type="pres">
      <dgm:prSet presAssocID="{EFF55985-C4D9-4252-A820-D4D4ED93A263}" presName="rootComposite" presStyleCnt="0"/>
      <dgm:spPr/>
    </dgm:pt>
    <dgm:pt modelId="{6D5220C4-042A-48B5-B599-3B1691BEF0C9}" type="pres">
      <dgm:prSet presAssocID="{EFF55985-C4D9-4252-A820-D4D4ED93A263}" presName="rootText" presStyleLbl="node3" presStyleIdx="2" presStyleCnt="4">
        <dgm:presLayoutVars>
          <dgm:chPref val="3"/>
        </dgm:presLayoutVars>
      </dgm:prSet>
      <dgm:spPr/>
      <dgm:t>
        <a:bodyPr/>
        <a:lstStyle/>
        <a:p>
          <a:endParaRPr lang="en-US"/>
        </a:p>
      </dgm:t>
    </dgm:pt>
    <dgm:pt modelId="{BD8CD6EB-045C-41A6-A680-075715699059}" type="pres">
      <dgm:prSet presAssocID="{EFF55985-C4D9-4252-A820-D4D4ED93A263}" presName="rootConnector" presStyleLbl="node3" presStyleIdx="2" presStyleCnt="4"/>
      <dgm:spPr/>
      <dgm:t>
        <a:bodyPr/>
        <a:lstStyle/>
        <a:p>
          <a:endParaRPr lang="en-US"/>
        </a:p>
      </dgm:t>
    </dgm:pt>
    <dgm:pt modelId="{567827DB-72E2-4214-A58C-35CBC8104D3A}" type="pres">
      <dgm:prSet presAssocID="{EFF55985-C4D9-4252-A820-D4D4ED93A263}" presName="hierChild4" presStyleCnt="0"/>
      <dgm:spPr/>
    </dgm:pt>
    <dgm:pt modelId="{4EC9C0FE-9707-4ED2-A397-FC3C2F2669BD}" type="pres">
      <dgm:prSet presAssocID="{ECDB1738-EBCF-4749-9C95-25AEF0FC3D73}" presName="Name37" presStyleLbl="parChTrans1D4" presStyleIdx="2" presStyleCnt="4"/>
      <dgm:spPr/>
      <dgm:t>
        <a:bodyPr/>
        <a:lstStyle/>
        <a:p>
          <a:endParaRPr lang="en-US"/>
        </a:p>
      </dgm:t>
    </dgm:pt>
    <dgm:pt modelId="{477AC541-79A5-419F-B6EA-5A24F652EEF3}" type="pres">
      <dgm:prSet presAssocID="{1610DE06-6B25-4EFA-8F2F-493676891DA8}" presName="hierRoot2" presStyleCnt="0">
        <dgm:presLayoutVars>
          <dgm:hierBranch val="init"/>
        </dgm:presLayoutVars>
      </dgm:prSet>
      <dgm:spPr/>
    </dgm:pt>
    <dgm:pt modelId="{315D25AC-D28A-4973-8D94-1C198F89DFD3}" type="pres">
      <dgm:prSet presAssocID="{1610DE06-6B25-4EFA-8F2F-493676891DA8}" presName="rootComposite" presStyleCnt="0"/>
      <dgm:spPr/>
    </dgm:pt>
    <dgm:pt modelId="{D35A2102-7F2A-4208-A372-0BE8EE2D1F58}" type="pres">
      <dgm:prSet presAssocID="{1610DE06-6B25-4EFA-8F2F-493676891DA8}" presName="rootText" presStyleLbl="node4" presStyleIdx="2" presStyleCnt="4">
        <dgm:presLayoutVars>
          <dgm:chPref val="3"/>
        </dgm:presLayoutVars>
      </dgm:prSet>
      <dgm:spPr/>
      <dgm:t>
        <a:bodyPr/>
        <a:lstStyle/>
        <a:p>
          <a:endParaRPr lang="en-US"/>
        </a:p>
      </dgm:t>
    </dgm:pt>
    <dgm:pt modelId="{5190BCC0-3DCB-43FE-8105-A96E36832467}" type="pres">
      <dgm:prSet presAssocID="{1610DE06-6B25-4EFA-8F2F-493676891DA8}" presName="rootConnector" presStyleLbl="node4" presStyleIdx="2" presStyleCnt="4"/>
      <dgm:spPr/>
      <dgm:t>
        <a:bodyPr/>
        <a:lstStyle/>
        <a:p>
          <a:endParaRPr lang="en-US"/>
        </a:p>
      </dgm:t>
    </dgm:pt>
    <dgm:pt modelId="{0CA05D44-DFDA-4E20-A769-9B5E3F34AB4C}" type="pres">
      <dgm:prSet presAssocID="{1610DE06-6B25-4EFA-8F2F-493676891DA8}" presName="hierChild4" presStyleCnt="0"/>
      <dgm:spPr/>
    </dgm:pt>
    <dgm:pt modelId="{A19DB094-0969-47D4-BD14-CF761E2EF9A8}" type="pres">
      <dgm:prSet presAssocID="{1610DE06-6B25-4EFA-8F2F-493676891DA8}" presName="hierChild5" presStyleCnt="0"/>
      <dgm:spPr/>
    </dgm:pt>
    <dgm:pt modelId="{6E3BC823-0385-491A-873D-437EB9602D8E}" type="pres">
      <dgm:prSet presAssocID="{EFF55985-C4D9-4252-A820-D4D4ED93A263}" presName="hierChild5" presStyleCnt="0"/>
      <dgm:spPr/>
    </dgm:pt>
    <dgm:pt modelId="{FF54E977-2D9A-42AD-8995-3C21D08935D1}" type="pres">
      <dgm:prSet presAssocID="{79E15850-AD7B-4298-A315-DCAC3C625184}" presName="Name37" presStyleLbl="parChTrans1D3" presStyleIdx="3" presStyleCnt="4"/>
      <dgm:spPr/>
      <dgm:t>
        <a:bodyPr/>
        <a:lstStyle/>
        <a:p>
          <a:endParaRPr lang="en-US"/>
        </a:p>
      </dgm:t>
    </dgm:pt>
    <dgm:pt modelId="{62AF8D57-BC95-4437-9B14-D4655D5DC4C5}" type="pres">
      <dgm:prSet presAssocID="{33C7B5E0-203A-4631-94D5-075955C14B88}" presName="hierRoot2" presStyleCnt="0">
        <dgm:presLayoutVars>
          <dgm:hierBranch val="init"/>
        </dgm:presLayoutVars>
      </dgm:prSet>
      <dgm:spPr/>
    </dgm:pt>
    <dgm:pt modelId="{CC615CFE-378D-4DA9-9FBF-E8C1F21B0F65}" type="pres">
      <dgm:prSet presAssocID="{33C7B5E0-203A-4631-94D5-075955C14B88}" presName="rootComposite" presStyleCnt="0"/>
      <dgm:spPr/>
    </dgm:pt>
    <dgm:pt modelId="{FDECA76B-DFC2-43CA-ABD9-75D6566D1651}" type="pres">
      <dgm:prSet presAssocID="{33C7B5E0-203A-4631-94D5-075955C14B88}" presName="rootText" presStyleLbl="node3" presStyleIdx="3" presStyleCnt="4">
        <dgm:presLayoutVars>
          <dgm:chPref val="3"/>
        </dgm:presLayoutVars>
      </dgm:prSet>
      <dgm:spPr/>
      <dgm:t>
        <a:bodyPr/>
        <a:lstStyle/>
        <a:p>
          <a:endParaRPr lang="en-US"/>
        </a:p>
      </dgm:t>
    </dgm:pt>
    <dgm:pt modelId="{36799C6A-0D22-4749-A91F-03D76A7E6B6E}" type="pres">
      <dgm:prSet presAssocID="{33C7B5E0-203A-4631-94D5-075955C14B88}" presName="rootConnector" presStyleLbl="node3" presStyleIdx="3" presStyleCnt="4"/>
      <dgm:spPr/>
      <dgm:t>
        <a:bodyPr/>
        <a:lstStyle/>
        <a:p>
          <a:endParaRPr lang="en-US"/>
        </a:p>
      </dgm:t>
    </dgm:pt>
    <dgm:pt modelId="{1334D56D-AE96-4C40-95A7-B02F2E121CBD}" type="pres">
      <dgm:prSet presAssocID="{33C7B5E0-203A-4631-94D5-075955C14B88}" presName="hierChild4" presStyleCnt="0"/>
      <dgm:spPr/>
    </dgm:pt>
    <dgm:pt modelId="{6B74A123-633B-4151-883C-3834810BB690}" type="pres">
      <dgm:prSet presAssocID="{B3271BC6-6184-4F06-8BCD-F5560260944A}" presName="Name37" presStyleLbl="parChTrans1D4" presStyleIdx="3" presStyleCnt="4"/>
      <dgm:spPr/>
      <dgm:t>
        <a:bodyPr/>
        <a:lstStyle/>
        <a:p>
          <a:endParaRPr lang="en-US"/>
        </a:p>
      </dgm:t>
    </dgm:pt>
    <dgm:pt modelId="{D7608144-0C12-4BDB-BC9E-1C1E0A43E5F9}" type="pres">
      <dgm:prSet presAssocID="{468F40F3-8922-424F-8E88-EBC4CAF26029}" presName="hierRoot2" presStyleCnt="0">
        <dgm:presLayoutVars>
          <dgm:hierBranch val="init"/>
        </dgm:presLayoutVars>
      </dgm:prSet>
      <dgm:spPr/>
    </dgm:pt>
    <dgm:pt modelId="{0FD47566-246C-4F22-A1CD-4B1731328FF0}" type="pres">
      <dgm:prSet presAssocID="{468F40F3-8922-424F-8E88-EBC4CAF26029}" presName="rootComposite" presStyleCnt="0"/>
      <dgm:spPr/>
    </dgm:pt>
    <dgm:pt modelId="{58E41C97-A904-4420-9785-70566418360F}" type="pres">
      <dgm:prSet presAssocID="{468F40F3-8922-424F-8E88-EBC4CAF26029}" presName="rootText" presStyleLbl="node4" presStyleIdx="3" presStyleCnt="4">
        <dgm:presLayoutVars>
          <dgm:chPref val="3"/>
        </dgm:presLayoutVars>
      </dgm:prSet>
      <dgm:spPr/>
      <dgm:t>
        <a:bodyPr/>
        <a:lstStyle/>
        <a:p>
          <a:endParaRPr lang="en-US"/>
        </a:p>
      </dgm:t>
    </dgm:pt>
    <dgm:pt modelId="{85E4EB0B-F0FE-4726-B6D3-3430693B948E}" type="pres">
      <dgm:prSet presAssocID="{468F40F3-8922-424F-8E88-EBC4CAF26029}" presName="rootConnector" presStyleLbl="node4" presStyleIdx="3" presStyleCnt="4"/>
      <dgm:spPr/>
      <dgm:t>
        <a:bodyPr/>
        <a:lstStyle/>
        <a:p>
          <a:endParaRPr lang="en-US"/>
        </a:p>
      </dgm:t>
    </dgm:pt>
    <dgm:pt modelId="{346E73C7-D832-4D6A-99F9-4F84E5930D1F}" type="pres">
      <dgm:prSet presAssocID="{468F40F3-8922-424F-8E88-EBC4CAF26029}" presName="hierChild4" presStyleCnt="0"/>
      <dgm:spPr/>
    </dgm:pt>
    <dgm:pt modelId="{80E61B8A-482B-445C-B770-76BEC5993870}" type="pres">
      <dgm:prSet presAssocID="{468F40F3-8922-424F-8E88-EBC4CAF26029}" presName="hierChild5" presStyleCnt="0"/>
      <dgm:spPr/>
    </dgm:pt>
    <dgm:pt modelId="{62029A26-67A7-4549-9B82-C50F1DFFDAB2}" type="pres">
      <dgm:prSet presAssocID="{33C7B5E0-203A-4631-94D5-075955C14B88}" presName="hierChild5" presStyleCnt="0"/>
      <dgm:spPr/>
    </dgm:pt>
    <dgm:pt modelId="{4912E9B9-9DBB-41A0-ADF0-E4F03C75DA81}" type="pres">
      <dgm:prSet presAssocID="{9F9B199C-6DE6-4408-992F-ACDB4ED207C5}" presName="hierChild5" presStyleCnt="0"/>
      <dgm:spPr/>
    </dgm:pt>
    <dgm:pt modelId="{6C68EC4F-85AC-4EE9-866F-3433C6A73C98}" type="pres">
      <dgm:prSet presAssocID="{EB3B69E4-4B85-48A1-ACA7-4067A5DE8527}" presName="hierChild3" presStyleCnt="0"/>
      <dgm:spPr/>
    </dgm:pt>
  </dgm:ptLst>
  <dgm:cxnLst>
    <dgm:cxn modelId="{CCE87DC4-2598-4069-8065-BF214A3E3AAB}" type="presOf" srcId="{1610DE06-6B25-4EFA-8F2F-493676891DA8}" destId="{5190BCC0-3DCB-43FE-8105-A96E36832467}" srcOrd="1" destOrd="0" presId="urn:microsoft.com/office/officeart/2005/8/layout/orgChart1"/>
    <dgm:cxn modelId="{1F04320F-DCFC-4B53-A079-9397D8A77276}" srcId="{C1AA7A3A-BF12-4773-BBC7-8AD0B8F16C7E}" destId="{D9103BF4-D2FE-4B78-A8A4-FBA573DDFFAE}" srcOrd="0" destOrd="0" parTransId="{40A98D4A-15DE-42AC-A220-50C28EE84753}" sibTransId="{45CDACF7-8337-477D-B1AA-DA3A9F2C6107}"/>
    <dgm:cxn modelId="{296DBABE-50ED-47EE-99B3-5F4121198E7D}" srcId="{33C7B5E0-203A-4631-94D5-075955C14B88}" destId="{468F40F3-8922-424F-8E88-EBC4CAF26029}" srcOrd="0" destOrd="0" parTransId="{B3271BC6-6184-4F06-8BCD-F5560260944A}" sibTransId="{E94F3BEA-F6C2-4743-A758-4D1670275A3F}"/>
    <dgm:cxn modelId="{BBA81DF7-672D-4AF9-942E-E06A15B03207}" type="presOf" srcId="{BDB1E906-3103-4321-8D51-6E37145673BD}" destId="{9BFF36CD-C206-414B-B48E-F603CF040A36}" srcOrd="1" destOrd="0" presId="urn:microsoft.com/office/officeart/2005/8/layout/orgChart1"/>
    <dgm:cxn modelId="{4ECAE021-A6F6-422C-8F46-79FF2881F25D}" srcId="{EB3B69E4-4B85-48A1-ACA7-4067A5DE8527}" destId="{FB824787-6F58-4BA4-8320-2A42A6F6AEF7}" srcOrd="0" destOrd="0" parTransId="{7BBB7B2B-9563-496D-8EAA-A5068A1E2320}" sibTransId="{3DA15BAA-860A-463E-B26A-0F5E89452480}"/>
    <dgm:cxn modelId="{F40EE086-CB5F-40DE-843A-6AC01F8E109D}" type="presOf" srcId="{EFF55985-C4D9-4252-A820-D4D4ED93A263}" destId="{6D5220C4-042A-48B5-B599-3B1691BEF0C9}" srcOrd="0" destOrd="0" presId="urn:microsoft.com/office/officeart/2005/8/layout/orgChart1"/>
    <dgm:cxn modelId="{FAB53232-8425-47E4-A56A-CBB5C7427A6D}" srcId="{FB824787-6F58-4BA4-8320-2A42A6F6AEF7}" destId="{BDB1E906-3103-4321-8D51-6E37145673BD}" srcOrd="1" destOrd="0" parTransId="{397768CE-0F32-4679-9E94-62918AC32944}" sibTransId="{E194F902-AFA1-4AA6-A18E-4DB060805B76}"/>
    <dgm:cxn modelId="{4F83AF87-37C0-4A44-80AC-385F636FB5B9}" type="presOf" srcId="{7BBB7B2B-9563-496D-8EAA-A5068A1E2320}" destId="{E1022022-03DF-4B16-9D32-157C5D0164F9}" srcOrd="0" destOrd="0" presId="urn:microsoft.com/office/officeart/2005/8/layout/orgChart1"/>
    <dgm:cxn modelId="{C9A7D956-4907-4247-8BE0-07EA076D970C}" type="presOf" srcId="{C1AA7A3A-BF12-4773-BBC7-8AD0B8F16C7E}" destId="{DD6423DE-0FF2-46E5-9669-C450E9E22101}" srcOrd="0" destOrd="0" presId="urn:microsoft.com/office/officeart/2005/8/layout/orgChart1"/>
    <dgm:cxn modelId="{65BC1D11-6E5D-4BA0-8E45-5A8C69DD0951}" type="presOf" srcId="{5BE0C16A-5825-46E6-ACF0-F5A2F1D95575}" destId="{68A30EE8-4102-41AF-A82E-7D68AC2CFF22}" srcOrd="0" destOrd="0" presId="urn:microsoft.com/office/officeart/2005/8/layout/orgChart1"/>
    <dgm:cxn modelId="{83289625-FE9F-4282-9922-CBC63C7FD663}" type="presOf" srcId="{D9103BF4-D2FE-4B78-A8A4-FBA573DDFFAE}" destId="{3A603B5F-9E4C-4285-800C-4763E17CC5B2}" srcOrd="1" destOrd="0" presId="urn:microsoft.com/office/officeart/2005/8/layout/orgChart1"/>
    <dgm:cxn modelId="{60950E08-F7F8-4E2C-95F0-E9D73F0AA422}" type="presOf" srcId="{181BCF88-2D04-4B83-81AB-E3FEA125BD96}" destId="{35966DEE-88E1-4C99-B037-3E1C62410AAB}" srcOrd="0" destOrd="0" presId="urn:microsoft.com/office/officeart/2005/8/layout/orgChart1"/>
    <dgm:cxn modelId="{5A5239D2-17F1-42D6-8FF5-7101A15FE761}" srcId="{9F9B199C-6DE6-4408-992F-ACDB4ED207C5}" destId="{EFF55985-C4D9-4252-A820-D4D4ED93A263}" srcOrd="0" destOrd="0" parTransId="{181BCF88-2D04-4B83-81AB-E3FEA125BD96}" sibTransId="{2DC11B7D-6EE0-4D10-B27D-A0FA6B45C28E}"/>
    <dgm:cxn modelId="{3A8140DC-0C5C-4888-81C5-35D310ADE34E}" type="presOf" srcId="{3241E339-E31E-4F9C-B823-AE17B0EA9AA0}" destId="{97B77D06-DDE3-4BDB-9E7B-1AD1276506FC}" srcOrd="0" destOrd="0" presId="urn:microsoft.com/office/officeart/2005/8/layout/orgChart1"/>
    <dgm:cxn modelId="{73A71F61-7EDA-4A9D-BB29-3F5AF6279DCF}" type="presOf" srcId="{F10A9C7F-82A9-43C2-975C-FEC117316C42}" destId="{05E415D4-D0AF-4A07-A769-B6F271DBB213}" srcOrd="0" destOrd="0" presId="urn:microsoft.com/office/officeart/2005/8/layout/orgChart1"/>
    <dgm:cxn modelId="{AE2363A0-6F54-42FE-813F-E37824EF5E04}" type="presOf" srcId="{EB3B69E4-4B85-48A1-ACA7-4067A5DE8527}" destId="{6D8BE6EC-4CE1-4BD9-AE76-1E70CDB1231A}" srcOrd="0" destOrd="0" presId="urn:microsoft.com/office/officeart/2005/8/layout/orgChart1"/>
    <dgm:cxn modelId="{417794DD-4F9B-43C2-B3B5-DBC7312FF721}" type="presOf" srcId="{40A98D4A-15DE-42AC-A220-50C28EE84753}" destId="{276145DD-0094-44ED-B285-C525A95AFE21}" srcOrd="0" destOrd="0" presId="urn:microsoft.com/office/officeart/2005/8/layout/orgChart1"/>
    <dgm:cxn modelId="{2C114046-73EB-43FF-ACED-C7EB0B06E033}" type="presOf" srcId="{79E15850-AD7B-4298-A315-DCAC3C625184}" destId="{FF54E977-2D9A-42AD-8995-3C21D08935D1}" srcOrd="0" destOrd="0" presId="urn:microsoft.com/office/officeart/2005/8/layout/orgChart1"/>
    <dgm:cxn modelId="{1F3CDA8A-9BBA-4527-B996-53BF095DDA3B}" type="presOf" srcId="{C9AE2067-F33E-49B8-9AAD-4E97B9BA2E4A}" destId="{8F44BC4C-C9E4-4439-87F2-D5F322716093}" srcOrd="0" destOrd="0" presId="urn:microsoft.com/office/officeart/2005/8/layout/orgChart1"/>
    <dgm:cxn modelId="{B78E5331-3FDE-49BB-9221-1EB531049936}" srcId="{BDB1E906-3103-4321-8D51-6E37145673BD}" destId="{5BE0C16A-5825-46E6-ACF0-F5A2F1D95575}" srcOrd="0" destOrd="0" parTransId="{3241E339-E31E-4F9C-B823-AE17B0EA9AA0}" sibTransId="{F905E4D2-ED5C-414E-A4AC-CBD696C6FB8C}"/>
    <dgm:cxn modelId="{DA7DE243-4E9A-4822-BC31-93AB204CABEC}" type="presOf" srcId="{5BE0C16A-5825-46E6-ACF0-F5A2F1D95575}" destId="{A2059CE8-139D-4EEB-935C-D59CB020DF0F}" srcOrd="1" destOrd="0" presId="urn:microsoft.com/office/officeart/2005/8/layout/orgChart1"/>
    <dgm:cxn modelId="{4A2319FE-0075-4F4D-9819-3E69E85867E8}" type="presOf" srcId="{468F40F3-8922-424F-8E88-EBC4CAF26029}" destId="{58E41C97-A904-4420-9785-70566418360F}" srcOrd="0" destOrd="0" presId="urn:microsoft.com/office/officeart/2005/8/layout/orgChart1"/>
    <dgm:cxn modelId="{F2D37319-79B3-4277-8CE2-CE0ADD9B681A}" srcId="{FB824787-6F58-4BA4-8320-2A42A6F6AEF7}" destId="{C1AA7A3A-BF12-4773-BBC7-8AD0B8F16C7E}" srcOrd="0" destOrd="0" parTransId="{C9AE2067-F33E-49B8-9AAD-4E97B9BA2E4A}" sibTransId="{A7407351-5C34-4823-A280-22E82AD0C830}"/>
    <dgm:cxn modelId="{016C8E8B-1257-4643-B606-E10FF6CA1B07}" type="presOf" srcId="{EFF55985-C4D9-4252-A820-D4D4ED93A263}" destId="{BD8CD6EB-045C-41A6-A680-075715699059}" srcOrd="1" destOrd="0" presId="urn:microsoft.com/office/officeart/2005/8/layout/orgChart1"/>
    <dgm:cxn modelId="{768834D7-6887-4636-B7F5-91BAE9626D01}" srcId="{EB3B69E4-4B85-48A1-ACA7-4067A5DE8527}" destId="{9F9B199C-6DE6-4408-992F-ACDB4ED207C5}" srcOrd="1" destOrd="0" parTransId="{BAD3063E-4B72-4718-A2E5-BCE68AAA510B}" sibTransId="{975125D5-1D42-4C6C-B0F5-BEF781583FA1}"/>
    <dgm:cxn modelId="{8D4BCF46-514D-4857-9346-B4C012B62F6E}" type="presOf" srcId="{397768CE-0F32-4679-9E94-62918AC32944}" destId="{D63D0D9A-43F7-4A0B-AEED-AAE14E74FF07}" srcOrd="0" destOrd="0" presId="urn:microsoft.com/office/officeart/2005/8/layout/orgChart1"/>
    <dgm:cxn modelId="{A3E37672-7DD1-4680-8D43-CFE118355F4A}" srcId="{EFF55985-C4D9-4252-A820-D4D4ED93A263}" destId="{1610DE06-6B25-4EFA-8F2F-493676891DA8}" srcOrd="0" destOrd="0" parTransId="{ECDB1738-EBCF-4749-9C95-25AEF0FC3D73}" sibTransId="{51A75708-F767-4FA8-B1D1-3ACD2265CE16}"/>
    <dgm:cxn modelId="{98910E48-E543-4A8B-9247-383DE061B185}" type="presOf" srcId="{C1AA7A3A-BF12-4773-BBC7-8AD0B8F16C7E}" destId="{987ADE2C-9541-4310-8937-C0FA42955D5F}" srcOrd="1" destOrd="0" presId="urn:microsoft.com/office/officeart/2005/8/layout/orgChart1"/>
    <dgm:cxn modelId="{CF6300CA-596C-4561-85A3-A95ED7CC2A0C}" type="presOf" srcId="{9F9B199C-6DE6-4408-992F-ACDB4ED207C5}" destId="{AB4858DC-31CB-4A1E-9CE5-73FD91D1F2EF}" srcOrd="1" destOrd="0" presId="urn:microsoft.com/office/officeart/2005/8/layout/orgChart1"/>
    <dgm:cxn modelId="{BFAD93D6-832F-4D53-84B8-C150E23189FE}" type="presOf" srcId="{BDB1E906-3103-4321-8D51-6E37145673BD}" destId="{EBD378A3-D0E3-4159-AD59-4F0F8D80EA1F}" srcOrd="0" destOrd="0" presId="urn:microsoft.com/office/officeart/2005/8/layout/orgChart1"/>
    <dgm:cxn modelId="{36F8CC31-1448-457B-A7FA-C7DC038C8EA3}" type="presOf" srcId="{D9103BF4-D2FE-4B78-A8A4-FBA573DDFFAE}" destId="{9A069C9C-839F-4078-8405-AE6805AD7CBB}" srcOrd="0" destOrd="0" presId="urn:microsoft.com/office/officeart/2005/8/layout/orgChart1"/>
    <dgm:cxn modelId="{297A5C93-A405-4492-9701-3E9328752169}" srcId="{9F9B199C-6DE6-4408-992F-ACDB4ED207C5}" destId="{33C7B5E0-203A-4631-94D5-075955C14B88}" srcOrd="1" destOrd="0" parTransId="{79E15850-AD7B-4298-A315-DCAC3C625184}" sibTransId="{F5804104-3C26-41E3-A44B-3FF4F783CC51}"/>
    <dgm:cxn modelId="{295E5522-331F-4F7D-B526-106D149B74B7}" type="presOf" srcId="{1610DE06-6B25-4EFA-8F2F-493676891DA8}" destId="{D35A2102-7F2A-4208-A372-0BE8EE2D1F58}" srcOrd="0" destOrd="0" presId="urn:microsoft.com/office/officeart/2005/8/layout/orgChart1"/>
    <dgm:cxn modelId="{B68EB69E-910D-4DC9-A1CD-1F979FF654FE}" type="presOf" srcId="{33C7B5E0-203A-4631-94D5-075955C14B88}" destId="{FDECA76B-DFC2-43CA-ABD9-75D6566D1651}" srcOrd="0" destOrd="0" presId="urn:microsoft.com/office/officeart/2005/8/layout/orgChart1"/>
    <dgm:cxn modelId="{554500ED-8283-41E9-A906-752F9C72EF66}" type="presOf" srcId="{468F40F3-8922-424F-8E88-EBC4CAF26029}" destId="{85E4EB0B-F0FE-4726-B6D3-3430693B948E}" srcOrd="1" destOrd="0" presId="urn:microsoft.com/office/officeart/2005/8/layout/orgChart1"/>
    <dgm:cxn modelId="{6C9AF3E2-6A2A-44BD-B203-E152F24BAAAE}" type="presOf" srcId="{9F9B199C-6DE6-4408-992F-ACDB4ED207C5}" destId="{931463AB-F1CF-461B-B24A-51CA1C094047}" srcOrd="0" destOrd="0" presId="urn:microsoft.com/office/officeart/2005/8/layout/orgChart1"/>
    <dgm:cxn modelId="{95110906-38AF-4A29-8EF9-3023DD5E4E53}" type="presOf" srcId="{FB824787-6F58-4BA4-8320-2A42A6F6AEF7}" destId="{332FBAEF-E14D-41C2-A37D-E685600D06CB}" srcOrd="0" destOrd="0" presId="urn:microsoft.com/office/officeart/2005/8/layout/orgChart1"/>
    <dgm:cxn modelId="{60778065-BB1B-4178-B483-F133AF88072C}" type="presOf" srcId="{EB3B69E4-4B85-48A1-ACA7-4067A5DE8527}" destId="{455FDFAF-A640-4FA2-B6DA-C5E7C84BD8C1}" srcOrd="1" destOrd="0" presId="urn:microsoft.com/office/officeart/2005/8/layout/orgChart1"/>
    <dgm:cxn modelId="{0C3BC533-7F3F-4C69-902B-78BE2D478669}" type="presOf" srcId="{B3271BC6-6184-4F06-8BCD-F5560260944A}" destId="{6B74A123-633B-4151-883C-3834810BB690}" srcOrd="0" destOrd="0" presId="urn:microsoft.com/office/officeart/2005/8/layout/orgChart1"/>
    <dgm:cxn modelId="{051E0C14-C525-49AE-A838-B5C8E3C78238}" type="presOf" srcId="{ECDB1738-EBCF-4749-9C95-25AEF0FC3D73}" destId="{4EC9C0FE-9707-4ED2-A397-FC3C2F2669BD}" srcOrd="0" destOrd="0" presId="urn:microsoft.com/office/officeart/2005/8/layout/orgChart1"/>
    <dgm:cxn modelId="{251C0D01-C662-45C8-8B90-4F286637346C}" srcId="{F10A9C7F-82A9-43C2-975C-FEC117316C42}" destId="{EB3B69E4-4B85-48A1-ACA7-4067A5DE8527}" srcOrd="0" destOrd="0" parTransId="{C3DA0795-8808-47D4-B400-33063DBD2A19}" sibTransId="{74AF5212-AC6F-4990-8F98-F4D5AE653B75}"/>
    <dgm:cxn modelId="{77CFAC12-6265-4F41-808A-6A4707D66072}" type="presOf" srcId="{33C7B5E0-203A-4631-94D5-075955C14B88}" destId="{36799C6A-0D22-4749-A91F-03D76A7E6B6E}" srcOrd="1" destOrd="0" presId="urn:microsoft.com/office/officeart/2005/8/layout/orgChart1"/>
    <dgm:cxn modelId="{E5FA9556-6017-4B92-B20B-15C09BCA3CCF}" type="presOf" srcId="{FB824787-6F58-4BA4-8320-2A42A6F6AEF7}" destId="{D9BA97C1-65EA-472B-8966-420E10483B4C}" srcOrd="1" destOrd="0" presId="urn:microsoft.com/office/officeart/2005/8/layout/orgChart1"/>
    <dgm:cxn modelId="{8D0C9C26-1D5C-419F-BBB7-2F12B6889811}" type="presOf" srcId="{BAD3063E-4B72-4718-A2E5-BCE68AAA510B}" destId="{44A4127D-6583-4998-BFAD-9CBAEC172AC6}" srcOrd="0" destOrd="0" presId="urn:microsoft.com/office/officeart/2005/8/layout/orgChart1"/>
    <dgm:cxn modelId="{739C62BC-66FE-41B0-856A-407981763877}" type="presParOf" srcId="{05E415D4-D0AF-4A07-A769-B6F271DBB213}" destId="{E23E45FB-CAAD-4917-BE57-18DE6AA8C41C}" srcOrd="0" destOrd="0" presId="urn:microsoft.com/office/officeart/2005/8/layout/orgChart1"/>
    <dgm:cxn modelId="{7631F1AE-72D7-4F76-B5E8-566A1EBD1AC0}" type="presParOf" srcId="{E23E45FB-CAAD-4917-BE57-18DE6AA8C41C}" destId="{A5918DA3-1375-456F-BF33-B1E3E2E2EE0F}" srcOrd="0" destOrd="0" presId="urn:microsoft.com/office/officeart/2005/8/layout/orgChart1"/>
    <dgm:cxn modelId="{39108898-75B1-48B1-A57C-9EA8FA6B0BF6}" type="presParOf" srcId="{A5918DA3-1375-456F-BF33-B1E3E2E2EE0F}" destId="{6D8BE6EC-4CE1-4BD9-AE76-1E70CDB1231A}" srcOrd="0" destOrd="0" presId="urn:microsoft.com/office/officeart/2005/8/layout/orgChart1"/>
    <dgm:cxn modelId="{F31F772F-8DBB-440E-AFA6-19C6A4656E17}" type="presParOf" srcId="{A5918DA3-1375-456F-BF33-B1E3E2E2EE0F}" destId="{455FDFAF-A640-4FA2-B6DA-C5E7C84BD8C1}" srcOrd="1" destOrd="0" presId="urn:microsoft.com/office/officeart/2005/8/layout/orgChart1"/>
    <dgm:cxn modelId="{97768054-84CF-4913-9763-26616B4F43F1}" type="presParOf" srcId="{E23E45FB-CAAD-4917-BE57-18DE6AA8C41C}" destId="{708609CA-04C8-48D6-9D76-0E7EB02819BC}" srcOrd="1" destOrd="0" presId="urn:microsoft.com/office/officeart/2005/8/layout/orgChart1"/>
    <dgm:cxn modelId="{AC02A082-1D2F-4552-9735-66E91F082A52}" type="presParOf" srcId="{708609CA-04C8-48D6-9D76-0E7EB02819BC}" destId="{E1022022-03DF-4B16-9D32-157C5D0164F9}" srcOrd="0" destOrd="0" presId="urn:microsoft.com/office/officeart/2005/8/layout/orgChart1"/>
    <dgm:cxn modelId="{2DD5B072-D39D-45BE-B5FD-31B4810DAD66}" type="presParOf" srcId="{708609CA-04C8-48D6-9D76-0E7EB02819BC}" destId="{5467724C-0ADE-4D5D-8456-84367FF3E261}" srcOrd="1" destOrd="0" presId="urn:microsoft.com/office/officeart/2005/8/layout/orgChart1"/>
    <dgm:cxn modelId="{B0C83109-0C89-4742-9F0D-C81B4AB71816}" type="presParOf" srcId="{5467724C-0ADE-4D5D-8456-84367FF3E261}" destId="{4780788C-4353-44EC-9C4B-0A0D69FB1D01}" srcOrd="0" destOrd="0" presId="urn:microsoft.com/office/officeart/2005/8/layout/orgChart1"/>
    <dgm:cxn modelId="{0794B059-0361-42CB-A0B7-7EF8959306E9}" type="presParOf" srcId="{4780788C-4353-44EC-9C4B-0A0D69FB1D01}" destId="{332FBAEF-E14D-41C2-A37D-E685600D06CB}" srcOrd="0" destOrd="0" presId="urn:microsoft.com/office/officeart/2005/8/layout/orgChart1"/>
    <dgm:cxn modelId="{DE178957-B85D-4C1E-93FE-5683564E0B16}" type="presParOf" srcId="{4780788C-4353-44EC-9C4B-0A0D69FB1D01}" destId="{D9BA97C1-65EA-472B-8966-420E10483B4C}" srcOrd="1" destOrd="0" presId="urn:microsoft.com/office/officeart/2005/8/layout/orgChart1"/>
    <dgm:cxn modelId="{360BEB05-16F2-4354-9438-94FE6C34AAC5}" type="presParOf" srcId="{5467724C-0ADE-4D5D-8456-84367FF3E261}" destId="{DB784C74-D3AA-4C85-8A3F-39B547570984}" srcOrd="1" destOrd="0" presId="urn:microsoft.com/office/officeart/2005/8/layout/orgChart1"/>
    <dgm:cxn modelId="{36E6B516-F5CD-4278-B9B5-F9DC8124BD27}" type="presParOf" srcId="{DB784C74-D3AA-4C85-8A3F-39B547570984}" destId="{8F44BC4C-C9E4-4439-87F2-D5F322716093}" srcOrd="0" destOrd="0" presId="urn:microsoft.com/office/officeart/2005/8/layout/orgChart1"/>
    <dgm:cxn modelId="{330C4811-8052-43E0-804B-C83AB30C24FB}" type="presParOf" srcId="{DB784C74-D3AA-4C85-8A3F-39B547570984}" destId="{2F0980D1-D191-4DDD-99DB-1BF24564E68D}" srcOrd="1" destOrd="0" presId="urn:microsoft.com/office/officeart/2005/8/layout/orgChart1"/>
    <dgm:cxn modelId="{E6156A42-72CD-4E64-94B1-EA98643C6189}" type="presParOf" srcId="{2F0980D1-D191-4DDD-99DB-1BF24564E68D}" destId="{AC238790-40DE-42E9-A05B-5E6FBE7B2BAE}" srcOrd="0" destOrd="0" presId="urn:microsoft.com/office/officeart/2005/8/layout/orgChart1"/>
    <dgm:cxn modelId="{FD0429B3-1D5F-4C58-A806-CBF036584B4A}" type="presParOf" srcId="{AC238790-40DE-42E9-A05B-5E6FBE7B2BAE}" destId="{DD6423DE-0FF2-46E5-9669-C450E9E22101}" srcOrd="0" destOrd="0" presId="urn:microsoft.com/office/officeart/2005/8/layout/orgChart1"/>
    <dgm:cxn modelId="{DA51DE1B-7F6B-4571-A8B1-48DE786CF56E}" type="presParOf" srcId="{AC238790-40DE-42E9-A05B-5E6FBE7B2BAE}" destId="{987ADE2C-9541-4310-8937-C0FA42955D5F}" srcOrd="1" destOrd="0" presId="urn:microsoft.com/office/officeart/2005/8/layout/orgChart1"/>
    <dgm:cxn modelId="{8099C47A-07AE-45B5-B33D-C5C57A2D2877}" type="presParOf" srcId="{2F0980D1-D191-4DDD-99DB-1BF24564E68D}" destId="{7E460E15-5719-43FF-9A51-A93C1693E8B8}" srcOrd="1" destOrd="0" presId="urn:microsoft.com/office/officeart/2005/8/layout/orgChart1"/>
    <dgm:cxn modelId="{3B54876F-35B1-485C-88F4-138CB5FAAF96}" type="presParOf" srcId="{7E460E15-5719-43FF-9A51-A93C1693E8B8}" destId="{276145DD-0094-44ED-B285-C525A95AFE21}" srcOrd="0" destOrd="0" presId="urn:microsoft.com/office/officeart/2005/8/layout/orgChart1"/>
    <dgm:cxn modelId="{1231BF8A-1D95-4CA7-930A-C0D5466B782C}" type="presParOf" srcId="{7E460E15-5719-43FF-9A51-A93C1693E8B8}" destId="{7257A740-DBD4-4EBB-AE8B-EFF31A7B4DE4}" srcOrd="1" destOrd="0" presId="urn:microsoft.com/office/officeart/2005/8/layout/orgChart1"/>
    <dgm:cxn modelId="{C1A9B025-D57D-4E33-93D1-60F49D717CF2}" type="presParOf" srcId="{7257A740-DBD4-4EBB-AE8B-EFF31A7B4DE4}" destId="{8E6782AE-5D35-4992-A7E5-CA335A714F55}" srcOrd="0" destOrd="0" presId="urn:microsoft.com/office/officeart/2005/8/layout/orgChart1"/>
    <dgm:cxn modelId="{BBF8EC23-5F43-40B2-83EC-5BE46E3DF8B1}" type="presParOf" srcId="{8E6782AE-5D35-4992-A7E5-CA335A714F55}" destId="{9A069C9C-839F-4078-8405-AE6805AD7CBB}" srcOrd="0" destOrd="0" presId="urn:microsoft.com/office/officeart/2005/8/layout/orgChart1"/>
    <dgm:cxn modelId="{93339649-5305-4A09-8A6C-13E982C169D9}" type="presParOf" srcId="{8E6782AE-5D35-4992-A7E5-CA335A714F55}" destId="{3A603B5F-9E4C-4285-800C-4763E17CC5B2}" srcOrd="1" destOrd="0" presId="urn:microsoft.com/office/officeart/2005/8/layout/orgChart1"/>
    <dgm:cxn modelId="{7C4E9E95-D1E5-434A-A666-011216017057}" type="presParOf" srcId="{7257A740-DBD4-4EBB-AE8B-EFF31A7B4DE4}" destId="{03F8884A-BE7C-4ABF-A3A0-67AAE0A6BC8D}" srcOrd="1" destOrd="0" presId="urn:microsoft.com/office/officeart/2005/8/layout/orgChart1"/>
    <dgm:cxn modelId="{6A9684B5-D0FA-4DA2-A530-6ACAFB826C98}" type="presParOf" srcId="{7257A740-DBD4-4EBB-AE8B-EFF31A7B4DE4}" destId="{17AB74AA-9952-4F28-879B-735CF0FE6492}" srcOrd="2" destOrd="0" presId="urn:microsoft.com/office/officeart/2005/8/layout/orgChart1"/>
    <dgm:cxn modelId="{6AED24C0-0059-4ACA-875D-A6C221E04C0B}" type="presParOf" srcId="{2F0980D1-D191-4DDD-99DB-1BF24564E68D}" destId="{5D2DDB9A-F01C-44FB-B201-E84D08B52BB0}" srcOrd="2" destOrd="0" presId="urn:microsoft.com/office/officeart/2005/8/layout/orgChart1"/>
    <dgm:cxn modelId="{DF88F7EF-5BCC-4ABF-AFE0-DABF7A02923D}" type="presParOf" srcId="{DB784C74-D3AA-4C85-8A3F-39B547570984}" destId="{D63D0D9A-43F7-4A0B-AEED-AAE14E74FF07}" srcOrd="2" destOrd="0" presId="urn:microsoft.com/office/officeart/2005/8/layout/orgChart1"/>
    <dgm:cxn modelId="{8DBAECF9-7712-4DE1-9E63-279B71909E21}" type="presParOf" srcId="{DB784C74-D3AA-4C85-8A3F-39B547570984}" destId="{1A299B3C-D195-45E1-805E-42F2509EA902}" srcOrd="3" destOrd="0" presId="urn:microsoft.com/office/officeart/2005/8/layout/orgChart1"/>
    <dgm:cxn modelId="{AEFD948F-DBE4-4B74-AC5A-058A52C82548}" type="presParOf" srcId="{1A299B3C-D195-45E1-805E-42F2509EA902}" destId="{85185398-E1AA-493D-9BAB-99018553C6A2}" srcOrd="0" destOrd="0" presId="urn:microsoft.com/office/officeart/2005/8/layout/orgChart1"/>
    <dgm:cxn modelId="{8814A510-E8B3-4A41-9325-E461DB5BFEBF}" type="presParOf" srcId="{85185398-E1AA-493D-9BAB-99018553C6A2}" destId="{EBD378A3-D0E3-4159-AD59-4F0F8D80EA1F}" srcOrd="0" destOrd="0" presId="urn:microsoft.com/office/officeart/2005/8/layout/orgChart1"/>
    <dgm:cxn modelId="{951760CA-3C42-41C6-AAA6-3C347AE74DAE}" type="presParOf" srcId="{85185398-E1AA-493D-9BAB-99018553C6A2}" destId="{9BFF36CD-C206-414B-B48E-F603CF040A36}" srcOrd="1" destOrd="0" presId="urn:microsoft.com/office/officeart/2005/8/layout/orgChart1"/>
    <dgm:cxn modelId="{5F358442-B2F4-4ECD-9201-00395CBD72AA}" type="presParOf" srcId="{1A299B3C-D195-45E1-805E-42F2509EA902}" destId="{EC2324A9-1FF8-4FED-A302-5E4AE4A8E2C7}" srcOrd="1" destOrd="0" presId="urn:microsoft.com/office/officeart/2005/8/layout/orgChart1"/>
    <dgm:cxn modelId="{51BCCC6F-F8BA-47D2-8782-5F77BB9C1AF8}" type="presParOf" srcId="{EC2324A9-1FF8-4FED-A302-5E4AE4A8E2C7}" destId="{97B77D06-DDE3-4BDB-9E7B-1AD1276506FC}" srcOrd="0" destOrd="0" presId="urn:microsoft.com/office/officeart/2005/8/layout/orgChart1"/>
    <dgm:cxn modelId="{9E84D229-6D99-43D6-9E04-4B625A07414F}" type="presParOf" srcId="{EC2324A9-1FF8-4FED-A302-5E4AE4A8E2C7}" destId="{66BC6BBE-AF43-4426-9A0B-572C3B22436E}" srcOrd="1" destOrd="0" presId="urn:microsoft.com/office/officeart/2005/8/layout/orgChart1"/>
    <dgm:cxn modelId="{5454D31B-D98B-4A6C-88D8-FF9DF87DA1B4}" type="presParOf" srcId="{66BC6BBE-AF43-4426-9A0B-572C3B22436E}" destId="{43A4D4F7-0A32-4355-8C07-5CB6F19A23B4}" srcOrd="0" destOrd="0" presId="urn:microsoft.com/office/officeart/2005/8/layout/orgChart1"/>
    <dgm:cxn modelId="{B724B7E0-FEEC-44D4-A686-6DBBC0CEF052}" type="presParOf" srcId="{43A4D4F7-0A32-4355-8C07-5CB6F19A23B4}" destId="{68A30EE8-4102-41AF-A82E-7D68AC2CFF22}" srcOrd="0" destOrd="0" presId="urn:microsoft.com/office/officeart/2005/8/layout/orgChart1"/>
    <dgm:cxn modelId="{3A47E28E-EA3D-4D43-AF66-AD4C747DED44}" type="presParOf" srcId="{43A4D4F7-0A32-4355-8C07-5CB6F19A23B4}" destId="{A2059CE8-139D-4EEB-935C-D59CB020DF0F}" srcOrd="1" destOrd="0" presId="urn:microsoft.com/office/officeart/2005/8/layout/orgChart1"/>
    <dgm:cxn modelId="{CF69BA40-F392-47E6-8A66-CC75E70FC22D}" type="presParOf" srcId="{66BC6BBE-AF43-4426-9A0B-572C3B22436E}" destId="{919A1216-7711-43F5-8A61-6A5703604966}" srcOrd="1" destOrd="0" presId="urn:microsoft.com/office/officeart/2005/8/layout/orgChart1"/>
    <dgm:cxn modelId="{54D1B1C9-8DD7-456F-892C-04FABB95B2FB}" type="presParOf" srcId="{66BC6BBE-AF43-4426-9A0B-572C3B22436E}" destId="{B46419CB-F6E1-4AEF-98C4-3ECB73BBCD55}" srcOrd="2" destOrd="0" presId="urn:microsoft.com/office/officeart/2005/8/layout/orgChart1"/>
    <dgm:cxn modelId="{2836A3F8-8F80-4934-8DF7-1554B61971D0}" type="presParOf" srcId="{1A299B3C-D195-45E1-805E-42F2509EA902}" destId="{8161E592-E340-4494-B6BA-8ADEA7997F04}" srcOrd="2" destOrd="0" presId="urn:microsoft.com/office/officeart/2005/8/layout/orgChart1"/>
    <dgm:cxn modelId="{F6DAE81C-C5A0-4779-B181-99DC3F22A479}" type="presParOf" srcId="{5467724C-0ADE-4D5D-8456-84367FF3E261}" destId="{87DF343B-1F89-4694-9803-F28D6659EADF}" srcOrd="2" destOrd="0" presId="urn:microsoft.com/office/officeart/2005/8/layout/orgChart1"/>
    <dgm:cxn modelId="{07873F05-F8DC-4398-A6A2-B080DC6CC43A}" type="presParOf" srcId="{708609CA-04C8-48D6-9D76-0E7EB02819BC}" destId="{44A4127D-6583-4998-BFAD-9CBAEC172AC6}" srcOrd="2" destOrd="0" presId="urn:microsoft.com/office/officeart/2005/8/layout/orgChart1"/>
    <dgm:cxn modelId="{624AD76B-A461-4D5F-A939-B07723CFBE81}" type="presParOf" srcId="{708609CA-04C8-48D6-9D76-0E7EB02819BC}" destId="{E66F3718-EA36-479E-9033-DF22D5A53FF3}" srcOrd="3" destOrd="0" presId="urn:microsoft.com/office/officeart/2005/8/layout/orgChart1"/>
    <dgm:cxn modelId="{A1857626-6773-452E-9D52-CBDF464912B2}" type="presParOf" srcId="{E66F3718-EA36-479E-9033-DF22D5A53FF3}" destId="{A3803B6B-9F28-42D4-ADC5-B0E67F3518F0}" srcOrd="0" destOrd="0" presId="urn:microsoft.com/office/officeart/2005/8/layout/orgChart1"/>
    <dgm:cxn modelId="{7D7AECF2-F2B8-4E7C-95D2-CEB07A43899C}" type="presParOf" srcId="{A3803B6B-9F28-42D4-ADC5-B0E67F3518F0}" destId="{931463AB-F1CF-461B-B24A-51CA1C094047}" srcOrd="0" destOrd="0" presId="urn:microsoft.com/office/officeart/2005/8/layout/orgChart1"/>
    <dgm:cxn modelId="{F91A38EB-ABDE-44E6-AAF0-B25DB2BA4F8B}" type="presParOf" srcId="{A3803B6B-9F28-42D4-ADC5-B0E67F3518F0}" destId="{AB4858DC-31CB-4A1E-9CE5-73FD91D1F2EF}" srcOrd="1" destOrd="0" presId="urn:microsoft.com/office/officeart/2005/8/layout/orgChart1"/>
    <dgm:cxn modelId="{358F4F52-DF66-42A8-B4D1-83981EAE8D34}" type="presParOf" srcId="{E66F3718-EA36-479E-9033-DF22D5A53FF3}" destId="{7AE2E0AF-FBE0-4FEB-8AAE-0567ED96ED5D}" srcOrd="1" destOrd="0" presId="urn:microsoft.com/office/officeart/2005/8/layout/orgChart1"/>
    <dgm:cxn modelId="{54E1D185-05A3-4FA4-AEA9-39AFD2145CC0}" type="presParOf" srcId="{7AE2E0AF-FBE0-4FEB-8AAE-0567ED96ED5D}" destId="{35966DEE-88E1-4C99-B037-3E1C62410AAB}" srcOrd="0" destOrd="0" presId="urn:microsoft.com/office/officeart/2005/8/layout/orgChart1"/>
    <dgm:cxn modelId="{F3B40BBD-003E-45B8-A4B8-0AD62BAE6AC5}" type="presParOf" srcId="{7AE2E0AF-FBE0-4FEB-8AAE-0567ED96ED5D}" destId="{7FAE8FC2-CA86-4CC0-A98B-064076FF2AAD}" srcOrd="1" destOrd="0" presId="urn:microsoft.com/office/officeart/2005/8/layout/orgChart1"/>
    <dgm:cxn modelId="{81269832-FBB6-487D-B9DC-71B8ECC5F097}" type="presParOf" srcId="{7FAE8FC2-CA86-4CC0-A98B-064076FF2AAD}" destId="{BF6463EA-C692-4D67-8939-570F8D64BB24}" srcOrd="0" destOrd="0" presId="urn:microsoft.com/office/officeart/2005/8/layout/orgChart1"/>
    <dgm:cxn modelId="{6A84CD5E-9782-4BC6-BBBE-71C34967D7C8}" type="presParOf" srcId="{BF6463EA-C692-4D67-8939-570F8D64BB24}" destId="{6D5220C4-042A-48B5-B599-3B1691BEF0C9}" srcOrd="0" destOrd="0" presId="urn:microsoft.com/office/officeart/2005/8/layout/orgChart1"/>
    <dgm:cxn modelId="{0DA5DC57-4562-4DEE-B9B7-59D8152A4D74}" type="presParOf" srcId="{BF6463EA-C692-4D67-8939-570F8D64BB24}" destId="{BD8CD6EB-045C-41A6-A680-075715699059}" srcOrd="1" destOrd="0" presId="urn:microsoft.com/office/officeart/2005/8/layout/orgChart1"/>
    <dgm:cxn modelId="{6A2B3400-280D-4D30-9ACD-8C00930C1D33}" type="presParOf" srcId="{7FAE8FC2-CA86-4CC0-A98B-064076FF2AAD}" destId="{567827DB-72E2-4214-A58C-35CBC8104D3A}" srcOrd="1" destOrd="0" presId="urn:microsoft.com/office/officeart/2005/8/layout/orgChart1"/>
    <dgm:cxn modelId="{2D2E0600-6AA0-4D54-BAE6-99AF237F2798}" type="presParOf" srcId="{567827DB-72E2-4214-A58C-35CBC8104D3A}" destId="{4EC9C0FE-9707-4ED2-A397-FC3C2F2669BD}" srcOrd="0" destOrd="0" presId="urn:microsoft.com/office/officeart/2005/8/layout/orgChart1"/>
    <dgm:cxn modelId="{424DBF3A-79D1-4FD0-B3CC-77A64716168A}" type="presParOf" srcId="{567827DB-72E2-4214-A58C-35CBC8104D3A}" destId="{477AC541-79A5-419F-B6EA-5A24F652EEF3}" srcOrd="1" destOrd="0" presId="urn:microsoft.com/office/officeart/2005/8/layout/orgChart1"/>
    <dgm:cxn modelId="{227D4BB7-A5FB-4FF9-B9A0-996471DF3CD6}" type="presParOf" srcId="{477AC541-79A5-419F-B6EA-5A24F652EEF3}" destId="{315D25AC-D28A-4973-8D94-1C198F89DFD3}" srcOrd="0" destOrd="0" presId="urn:microsoft.com/office/officeart/2005/8/layout/orgChart1"/>
    <dgm:cxn modelId="{4D0ED387-F07A-4317-A3C9-B26A11D5A6CA}" type="presParOf" srcId="{315D25AC-D28A-4973-8D94-1C198F89DFD3}" destId="{D35A2102-7F2A-4208-A372-0BE8EE2D1F58}" srcOrd="0" destOrd="0" presId="urn:microsoft.com/office/officeart/2005/8/layout/orgChart1"/>
    <dgm:cxn modelId="{F624F05D-007A-4E45-9BC3-055508C0CAFD}" type="presParOf" srcId="{315D25AC-D28A-4973-8D94-1C198F89DFD3}" destId="{5190BCC0-3DCB-43FE-8105-A96E36832467}" srcOrd="1" destOrd="0" presId="urn:microsoft.com/office/officeart/2005/8/layout/orgChart1"/>
    <dgm:cxn modelId="{ABAEEE41-044E-4EF1-B1BE-0CC9EFC05C1E}" type="presParOf" srcId="{477AC541-79A5-419F-B6EA-5A24F652EEF3}" destId="{0CA05D44-DFDA-4E20-A769-9B5E3F34AB4C}" srcOrd="1" destOrd="0" presId="urn:microsoft.com/office/officeart/2005/8/layout/orgChart1"/>
    <dgm:cxn modelId="{C1B0C322-0EB2-49AA-BB23-3C8DBCE4A043}" type="presParOf" srcId="{477AC541-79A5-419F-B6EA-5A24F652EEF3}" destId="{A19DB094-0969-47D4-BD14-CF761E2EF9A8}" srcOrd="2" destOrd="0" presId="urn:microsoft.com/office/officeart/2005/8/layout/orgChart1"/>
    <dgm:cxn modelId="{6DD73593-A807-4F6E-9AC9-573E58423C0D}" type="presParOf" srcId="{7FAE8FC2-CA86-4CC0-A98B-064076FF2AAD}" destId="{6E3BC823-0385-491A-873D-437EB9602D8E}" srcOrd="2" destOrd="0" presId="urn:microsoft.com/office/officeart/2005/8/layout/orgChart1"/>
    <dgm:cxn modelId="{3FFC9925-FD2F-4D1D-8FB8-0C9132745341}" type="presParOf" srcId="{7AE2E0AF-FBE0-4FEB-8AAE-0567ED96ED5D}" destId="{FF54E977-2D9A-42AD-8995-3C21D08935D1}" srcOrd="2" destOrd="0" presId="urn:microsoft.com/office/officeart/2005/8/layout/orgChart1"/>
    <dgm:cxn modelId="{B619057C-1381-4ACE-A24E-629053F26EBA}" type="presParOf" srcId="{7AE2E0AF-FBE0-4FEB-8AAE-0567ED96ED5D}" destId="{62AF8D57-BC95-4437-9B14-D4655D5DC4C5}" srcOrd="3" destOrd="0" presId="urn:microsoft.com/office/officeart/2005/8/layout/orgChart1"/>
    <dgm:cxn modelId="{5BD7B020-EB31-48BB-921C-D408D4C58DD5}" type="presParOf" srcId="{62AF8D57-BC95-4437-9B14-D4655D5DC4C5}" destId="{CC615CFE-378D-4DA9-9FBF-E8C1F21B0F65}" srcOrd="0" destOrd="0" presId="urn:microsoft.com/office/officeart/2005/8/layout/orgChart1"/>
    <dgm:cxn modelId="{7CDFF010-E4AD-47D3-A15A-72C948A081E6}" type="presParOf" srcId="{CC615CFE-378D-4DA9-9FBF-E8C1F21B0F65}" destId="{FDECA76B-DFC2-43CA-ABD9-75D6566D1651}" srcOrd="0" destOrd="0" presId="urn:microsoft.com/office/officeart/2005/8/layout/orgChart1"/>
    <dgm:cxn modelId="{129C7038-3698-4D17-8CA0-724454FC935A}" type="presParOf" srcId="{CC615CFE-378D-4DA9-9FBF-E8C1F21B0F65}" destId="{36799C6A-0D22-4749-A91F-03D76A7E6B6E}" srcOrd="1" destOrd="0" presId="urn:microsoft.com/office/officeart/2005/8/layout/orgChart1"/>
    <dgm:cxn modelId="{F3A305DA-9E07-40AA-B20C-D9D445FB45D0}" type="presParOf" srcId="{62AF8D57-BC95-4437-9B14-D4655D5DC4C5}" destId="{1334D56D-AE96-4C40-95A7-B02F2E121CBD}" srcOrd="1" destOrd="0" presId="urn:microsoft.com/office/officeart/2005/8/layout/orgChart1"/>
    <dgm:cxn modelId="{02FF60E1-6EF7-4252-B152-299DA18A27A6}" type="presParOf" srcId="{1334D56D-AE96-4C40-95A7-B02F2E121CBD}" destId="{6B74A123-633B-4151-883C-3834810BB690}" srcOrd="0" destOrd="0" presId="urn:microsoft.com/office/officeart/2005/8/layout/orgChart1"/>
    <dgm:cxn modelId="{3975664E-0692-4F85-969B-E77976350163}" type="presParOf" srcId="{1334D56D-AE96-4C40-95A7-B02F2E121CBD}" destId="{D7608144-0C12-4BDB-BC9E-1C1E0A43E5F9}" srcOrd="1" destOrd="0" presId="urn:microsoft.com/office/officeart/2005/8/layout/orgChart1"/>
    <dgm:cxn modelId="{719D0FA7-F6A1-4408-A0CA-822CC40659A5}" type="presParOf" srcId="{D7608144-0C12-4BDB-BC9E-1C1E0A43E5F9}" destId="{0FD47566-246C-4F22-A1CD-4B1731328FF0}" srcOrd="0" destOrd="0" presId="urn:microsoft.com/office/officeart/2005/8/layout/orgChart1"/>
    <dgm:cxn modelId="{E1D09DA9-C4C9-42E8-A999-4E3CC0EEA524}" type="presParOf" srcId="{0FD47566-246C-4F22-A1CD-4B1731328FF0}" destId="{58E41C97-A904-4420-9785-70566418360F}" srcOrd="0" destOrd="0" presId="urn:microsoft.com/office/officeart/2005/8/layout/orgChart1"/>
    <dgm:cxn modelId="{54609048-95F4-45EC-AA85-23942B61BBDE}" type="presParOf" srcId="{0FD47566-246C-4F22-A1CD-4B1731328FF0}" destId="{85E4EB0B-F0FE-4726-B6D3-3430693B948E}" srcOrd="1" destOrd="0" presId="urn:microsoft.com/office/officeart/2005/8/layout/orgChart1"/>
    <dgm:cxn modelId="{C5F5DED5-2E5F-4FE5-B063-53684FFADC99}" type="presParOf" srcId="{D7608144-0C12-4BDB-BC9E-1C1E0A43E5F9}" destId="{346E73C7-D832-4D6A-99F9-4F84E5930D1F}" srcOrd="1" destOrd="0" presId="urn:microsoft.com/office/officeart/2005/8/layout/orgChart1"/>
    <dgm:cxn modelId="{235864D8-5E8D-468A-9DCC-C7B018779CCE}" type="presParOf" srcId="{D7608144-0C12-4BDB-BC9E-1C1E0A43E5F9}" destId="{80E61B8A-482B-445C-B770-76BEC5993870}" srcOrd="2" destOrd="0" presId="urn:microsoft.com/office/officeart/2005/8/layout/orgChart1"/>
    <dgm:cxn modelId="{16B7051F-73DC-442D-AC11-CC5214070A0E}" type="presParOf" srcId="{62AF8D57-BC95-4437-9B14-D4655D5DC4C5}" destId="{62029A26-67A7-4549-9B82-C50F1DFFDAB2}" srcOrd="2" destOrd="0" presId="urn:microsoft.com/office/officeart/2005/8/layout/orgChart1"/>
    <dgm:cxn modelId="{21296A0F-6588-461B-ABD3-E929F0B6B34F}" type="presParOf" srcId="{E66F3718-EA36-479E-9033-DF22D5A53FF3}" destId="{4912E9B9-9DBB-41A0-ADF0-E4F03C75DA81}" srcOrd="2" destOrd="0" presId="urn:microsoft.com/office/officeart/2005/8/layout/orgChart1"/>
    <dgm:cxn modelId="{F2735A7D-91EE-4E94-A8E9-FA69230D5DA0}" type="presParOf" srcId="{E23E45FB-CAAD-4917-BE57-18DE6AA8C41C}" destId="{6C68EC4F-85AC-4EE9-866F-3433C6A73C9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48205D-35E3-4D21-9786-C9F9F461173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41DA7F5D-33C0-4509-99D1-D47AEEC8BDEC}">
      <dgm:prSet/>
      <dgm:spPr/>
      <dgm:t>
        <a:bodyPr/>
        <a:lstStyle/>
        <a:p>
          <a:pPr rtl="0"/>
          <a:r>
            <a:rPr lang="en-US" dirty="0" smtClean="0"/>
            <a:t>Category wise aggregation</a:t>
          </a:r>
          <a:endParaRPr lang="en-US" dirty="0"/>
        </a:p>
      </dgm:t>
    </dgm:pt>
    <dgm:pt modelId="{B5E24DE9-EFBB-4A4A-B193-9C6DD24CCBB6}" type="parTrans" cxnId="{FBB6B113-D620-4958-950F-F251B4D460EE}">
      <dgm:prSet/>
      <dgm:spPr/>
      <dgm:t>
        <a:bodyPr/>
        <a:lstStyle/>
        <a:p>
          <a:endParaRPr lang="en-US"/>
        </a:p>
      </dgm:t>
    </dgm:pt>
    <dgm:pt modelId="{719B0727-5BF2-4C0C-822E-62C070F7078C}" type="sibTrans" cxnId="{FBB6B113-D620-4958-950F-F251B4D460EE}">
      <dgm:prSet/>
      <dgm:spPr/>
      <dgm:t>
        <a:bodyPr/>
        <a:lstStyle/>
        <a:p>
          <a:endParaRPr lang="en-US"/>
        </a:p>
      </dgm:t>
    </dgm:pt>
    <dgm:pt modelId="{7B0002EF-7923-4F96-8A0B-E5EE11C02B4F}">
      <dgm:prSet/>
      <dgm:spPr/>
      <dgm:t>
        <a:bodyPr/>
        <a:lstStyle/>
        <a:p>
          <a:pPr algn="just" rtl="0"/>
          <a:r>
            <a:rPr lang="en-US" dirty="0" err="1" smtClean="0"/>
            <a:t>Eg</a:t>
          </a:r>
          <a:r>
            <a:rPr lang="en-US" dirty="0" smtClean="0"/>
            <a:t>. Cash gifts of Rs.40,000/- cannot be aggregated with gift of </a:t>
          </a:r>
          <a:r>
            <a:rPr lang="en-US" dirty="0" err="1" smtClean="0"/>
            <a:t>jewellery</a:t>
          </a:r>
          <a:r>
            <a:rPr lang="en-US" dirty="0" smtClean="0"/>
            <a:t> worth Rs.40,000/-, so as to say that the threshold of </a:t>
          </a:r>
          <a:r>
            <a:rPr lang="en-US" dirty="0" err="1" smtClean="0"/>
            <a:t>Rs</a:t>
          </a:r>
          <a:r>
            <a:rPr lang="en-US" dirty="0" smtClean="0"/>
            <a:t>. 50,000/- is crossed.</a:t>
          </a:r>
          <a:endParaRPr lang="en-US" dirty="0"/>
        </a:p>
      </dgm:t>
    </dgm:pt>
    <dgm:pt modelId="{594DD732-9771-4426-9FE7-7D4C04D89149}" type="parTrans" cxnId="{68BC5804-45B9-4481-987E-75A1F87D304E}">
      <dgm:prSet/>
      <dgm:spPr/>
      <dgm:t>
        <a:bodyPr/>
        <a:lstStyle/>
        <a:p>
          <a:endParaRPr lang="en-US"/>
        </a:p>
      </dgm:t>
    </dgm:pt>
    <dgm:pt modelId="{7E5CFA63-A321-4D8F-ADF6-0C64457128BF}" type="sibTrans" cxnId="{68BC5804-45B9-4481-987E-75A1F87D304E}">
      <dgm:prSet/>
      <dgm:spPr/>
      <dgm:t>
        <a:bodyPr/>
        <a:lstStyle/>
        <a:p>
          <a:endParaRPr lang="en-US"/>
        </a:p>
      </dgm:t>
    </dgm:pt>
    <dgm:pt modelId="{8C53DDF7-644D-4290-89F0-F46F98E4899F}" type="pres">
      <dgm:prSet presAssocID="{5648205D-35E3-4D21-9786-C9F9F4611736}" presName="linear" presStyleCnt="0">
        <dgm:presLayoutVars>
          <dgm:animLvl val="lvl"/>
          <dgm:resizeHandles val="exact"/>
        </dgm:presLayoutVars>
      </dgm:prSet>
      <dgm:spPr/>
      <dgm:t>
        <a:bodyPr/>
        <a:lstStyle/>
        <a:p>
          <a:endParaRPr lang="en-US"/>
        </a:p>
      </dgm:t>
    </dgm:pt>
    <dgm:pt modelId="{6F9896D2-6086-4593-9BAD-5C029BF8164E}" type="pres">
      <dgm:prSet presAssocID="{41DA7F5D-33C0-4509-99D1-D47AEEC8BDEC}" presName="parentText" presStyleLbl="node1" presStyleIdx="0" presStyleCnt="1">
        <dgm:presLayoutVars>
          <dgm:chMax val="0"/>
          <dgm:bulletEnabled val="1"/>
        </dgm:presLayoutVars>
      </dgm:prSet>
      <dgm:spPr/>
      <dgm:t>
        <a:bodyPr/>
        <a:lstStyle/>
        <a:p>
          <a:endParaRPr lang="en-US"/>
        </a:p>
      </dgm:t>
    </dgm:pt>
    <dgm:pt modelId="{B51F346F-30E1-413E-A5B5-7C165504638C}" type="pres">
      <dgm:prSet presAssocID="{41DA7F5D-33C0-4509-99D1-D47AEEC8BDEC}" presName="childText" presStyleLbl="revTx" presStyleIdx="0" presStyleCnt="1">
        <dgm:presLayoutVars>
          <dgm:bulletEnabled val="1"/>
        </dgm:presLayoutVars>
      </dgm:prSet>
      <dgm:spPr/>
      <dgm:t>
        <a:bodyPr/>
        <a:lstStyle/>
        <a:p>
          <a:endParaRPr lang="en-US"/>
        </a:p>
      </dgm:t>
    </dgm:pt>
  </dgm:ptLst>
  <dgm:cxnLst>
    <dgm:cxn modelId="{15592C88-5FF9-4FA1-9E3B-919002693E67}" type="presOf" srcId="{5648205D-35E3-4D21-9786-C9F9F4611736}" destId="{8C53DDF7-644D-4290-89F0-F46F98E4899F}" srcOrd="0" destOrd="0" presId="urn:microsoft.com/office/officeart/2005/8/layout/vList2"/>
    <dgm:cxn modelId="{F9CA069E-7E84-441A-8695-04B7E8F9A14A}" type="presOf" srcId="{41DA7F5D-33C0-4509-99D1-D47AEEC8BDEC}" destId="{6F9896D2-6086-4593-9BAD-5C029BF8164E}" srcOrd="0" destOrd="0" presId="urn:microsoft.com/office/officeart/2005/8/layout/vList2"/>
    <dgm:cxn modelId="{4985D992-DB3E-475B-B410-C908C3F4A6F4}" type="presOf" srcId="{7B0002EF-7923-4F96-8A0B-E5EE11C02B4F}" destId="{B51F346F-30E1-413E-A5B5-7C165504638C}" srcOrd="0" destOrd="0" presId="urn:microsoft.com/office/officeart/2005/8/layout/vList2"/>
    <dgm:cxn modelId="{68BC5804-45B9-4481-987E-75A1F87D304E}" srcId="{41DA7F5D-33C0-4509-99D1-D47AEEC8BDEC}" destId="{7B0002EF-7923-4F96-8A0B-E5EE11C02B4F}" srcOrd="0" destOrd="0" parTransId="{594DD732-9771-4426-9FE7-7D4C04D89149}" sibTransId="{7E5CFA63-A321-4D8F-ADF6-0C64457128BF}"/>
    <dgm:cxn modelId="{FBB6B113-D620-4958-950F-F251B4D460EE}" srcId="{5648205D-35E3-4D21-9786-C9F9F4611736}" destId="{41DA7F5D-33C0-4509-99D1-D47AEEC8BDEC}" srcOrd="0" destOrd="0" parTransId="{B5E24DE9-EFBB-4A4A-B193-9C6DD24CCBB6}" sibTransId="{719B0727-5BF2-4C0C-822E-62C070F7078C}"/>
    <dgm:cxn modelId="{D7DF38EA-702C-4868-8544-B4BC505C087E}" type="presParOf" srcId="{8C53DDF7-644D-4290-89F0-F46F98E4899F}" destId="{6F9896D2-6086-4593-9BAD-5C029BF8164E}" srcOrd="0" destOrd="0" presId="urn:microsoft.com/office/officeart/2005/8/layout/vList2"/>
    <dgm:cxn modelId="{3B0982EB-5F63-4D74-939B-70B52F8846A6}" type="presParOf" srcId="{8C53DDF7-644D-4290-89F0-F46F98E4899F}" destId="{B51F346F-30E1-413E-A5B5-7C165504638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EBC3CA2-5C6A-4195-8173-55A5C8E705B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8AFC277-3A34-4A10-B131-7B8556A0C0FA}">
      <dgm:prSet/>
      <dgm:spPr/>
      <dgm:t>
        <a:bodyPr/>
        <a:lstStyle/>
        <a:p>
          <a:pPr rtl="0"/>
          <a:r>
            <a:rPr lang="en-US" smtClean="0"/>
            <a:t>Mr Purvez A Poonawalla Vs ITO 138 TTJ (Mumbai) 673 : </a:t>
          </a:r>
          <a:endParaRPr lang="en-US"/>
        </a:p>
      </dgm:t>
    </dgm:pt>
    <dgm:pt modelId="{3EA969AA-8B1E-4E99-9F7A-594B039D6DB9}" type="parTrans" cxnId="{D4FD3C80-A32E-47B6-AE9E-0B0B102A12E3}">
      <dgm:prSet/>
      <dgm:spPr/>
      <dgm:t>
        <a:bodyPr/>
        <a:lstStyle/>
        <a:p>
          <a:endParaRPr lang="en-US"/>
        </a:p>
      </dgm:t>
    </dgm:pt>
    <dgm:pt modelId="{B77F5778-9380-4B8C-9C72-C9DB14661FA1}" type="sibTrans" cxnId="{D4FD3C80-A32E-47B6-AE9E-0B0B102A12E3}">
      <dgm:prSet/>
      <dgm:spPr/>
      <dgm:t>
        <a:bodyPr/>
        <a:lstStyle/>
        <a:p>
          <a:endParaRPr lang="en-US"/>
        </a:p>
      </dgm:t>
    </dgm:pt>
    <dgm:pt modelId="{D55DAF3E-C03F-4415-8690-741073809A2C}">
      <dgm:prSet/>
      <dgm:spPr/>
      <dgm:t>
        <a:bodyPr/>
        <a:lstStyle/>
        <a:p>
          <a:pPr rtl="0"/>
          <a:r>
            <a:rPr lang="en-US" smtClean="0"/>
            <a:t>Assessee has abstained from contesting will and this constitutes consideration for payment by other person. Such receipt is not without any consideration.</a:t>
          </a:r>
          <a:endParaRPr lang="en-US"/>
        </a:p>
      </dgm:t>
    </dgm:pt>
    <dgm:pt modelId="{3D61E214-785C-4063-9046-35B46F5E4DFF}" type="parTrans" cxnId="{FD403471-DC63-47DE-8EE4-C7D2B70A00D3}">
      <dgm:prSet/>
      <dgm:spPr/>
      <dgm:t>
        <a:bodyPr/>
        <a:lstStyle/>
        <a:p>
          <a:endParaRPr lang="en-US"/>
        </a:p>
      </dgm:t>
    </dgm:pt>
    <dgm:pt modelId="{90039A43-9DD0-4D32-A64C-127D2164D693}" type="sibTrans" cxnId="{FD403471-DC63-47DE-8EE4-C7D2B70A00D3}">
      <dgm:prSet/>
      <dgm:spPr/>
      <dgm:t>
        <a:bodyPr/>
        <a:lstStyle/>
        <a:p>
          <a:endParaRPr lang="en-US"/>
        </a:p>
      </dgm:t>
    </dgm:pt>
    <dgm:pt modelId="{B54DBE9C-3D98-4E9A-99A3-4745D3AC4E16}" type="pres">
      <dgm:prSet presAssocID="{1EBC3CA2-5C6A-4195-8173-55A5C8E705B3}" presName="linear" presStyleCnt="0">
        <dgm:presLayoutVars>
          <dgm:animLvl val="lvl"/>
          <dgm:resizeHandles val="exact"/>
        </dgm:presLayoutVars>
      </dgm:prSet>
      <dgm:spPr/>
      <dgm:t>
        <a:bodyPr/>
        <a:lstStyle/>
        <a:p>
          <a:endParaRPr lang="en-US"/>
        </a:p>
      </dgm:t>
    </dgm:pt>
    <dgm:pt modelId="{E1000A09-ACAD-447B-9979-6C213B284164}" type="pres">
      <dgm:prSet presAssocID="{58AFC277-3A34-4A10-B131-7B8556A0C0FA}" presName="parentText" presStyleLbl="node1" presStyleIdx="0" presStyleCnt="1">
        <dgm:presLayoutVars>
          <dgm:chMax val="0"/>
          <dgm:bulletEnabled val="1"/>
        </dgm:presLayoutVars>
      </dgm:prSet>
      <dgm:spPr/>
      <dgm:t>
        <a:bodyPr/>
        <a:lstStyle/>
        <a:p>
          <a:endParaRPr lang="en-US"/>
        </a:p>
      </dgm:t>
    </dgm:pt>
    <dgm:pt modelId="{FAC699FA-9269-40E9-BB75-4DB355825C2E}" type="pres">
      <dgm:prSet presAssocID="{58AFC277-3A34-4A10-B131-7B8556A0C0FA}" presName="childText" presStyleLbl="revTx" presStyleIdx="0" presStyleCnt="1">
        <dgm:presLayoutVars>
          <dgm:bulletEnabled val="1"/>
        </dgm:presLayoutVars>
      </dgm:prSet>
      <dgm:spPr/>
      <dgm:t>
        <a:bodyPr/>
        <a:lstStyle/>
        <a:p>
          <a:endParaRPr lang="en-US"/>
        </a:p>
      </dgm:t>
    </dgm:pt>
  </dgm:ptLst>
  <dgm:cxnLst>
    <dgm:cxn modelId="{D4FD3C80-A32E-47B6-AE9E-0B0B102A12E3}" srcId="{1EBC3CA2-5C6A-4195-8173-55A5C8E705B3}" destId="{58AFC277-3A34-4A10-B131-7B8556A0C0FA}" srcOrd="0" destOrd="0" parTransId="{3EA969AA-8B1E-4E99-9F7A-594B039D6DB9}" sibTransId="{B77F5778-9380-4B8C-9C72-C9DB14661FA1}"/>
    <dgm:cxn modelId="{87FEE9A2-A1A1-4D20-A3D5-D6D4A5609801}" type="presOf" srcId="{1EBC3CA2-5C6A-4195-8173-55A5C8E705B3}" destId="{B54DBE9C-3D98-4E9A-99A3-4745D3AC4E16}" srcOrd="0" destOrd="0" presId="urn:microsoft.com/office/officeart/2005/8/layout/vList2"/>
    <dgm:cxn modelId="{FD403471-DC63-47DE-8EE4-C7D2B70A00D3}" srcId="{58AFC277-3A34-4A10-B131-7B8556A0C0FA}" destId="{D55DAF3E-C03F-4415-8690-741073809A2C}" srcOrd="0" destOrd="0" parTransId="{3D61E214-785C-4063-9046-35B46F5E4DFF}" sibTransId="{90039A43-9DD0-4D32-A64C-127D2164D693}"/>
    <dgm:cxn modelId="{DFE2FB89-412A-4703-82F1-4C2ACF5460D8}" type="presOf" srcId="{D55DAF3E-C03F-4415-8690-741073809A2C}" destId="{FAC699FA-9269-40E9-BB75-4DB355825C2E}" srcOrd="0" destOrd="0" presId="urn:microsoft.com/office/officeart/2005/8/layout/vList2"/>
    <dgm:cxn modelId="{D23AE389-468E-4523-8D7E-84A63D01BF2B}" type="presOf" srcId="{58AFC277-3A34-4A10-B131-7B8556A0C0FA}" destId="{E1000A09-ACAD-447B-9979-6C213B284164}" srcOrd="0" destOrd="0" presId="urn:microsoft.com/office/officeart/2005/8/layout/vList2"/>
    <dgm:cxn modelId="{262412DB-C841-4D95-93E3-1799B8547740}" type="presParOf" srcId="{B54DBE9C-3D98-4E9A-99A3-4745D3AC4E16}" destId="{E1000A09-ACAD-447B-9979-6C213B284164}" srcOrd="0" destOrd="0" presId="urn:microsoft.com/office/officeart/2005/8/layout/vList2"/>
    <dgm:cxn modelId="{1329AD12-9B32-4BD8-A25A-2C448F0D98F1}" type="presParOf" srcId="{B54DBE9C-3D98-4E9A-99A3-4745D3AC4E16}" destId="{FAC699FA-9269-40E9-BB75-4DB355825C2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457A2E-060F-4DCE-A877-6340D15632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25EEC9D-05D0-44E3-8564-8A78CB31E786}">
      <dgm:prSet/>
      <dgm:spPr/>
      <dgm:t>
        <a:bodyPr/>
        <a:lstStyle/>
        <a:p>
          <a:pPr rtl="0"/>
          <a:r>
            <a:rPr lang="en-US" smtClean="0"/>
            <a:t>Receipt vs. Waiver</a:t>
          </a:r>
          <a:endParaRPr lang="en-US"/>
        </a:p>
      </dgm:t>
    </dgm:pt>
    <dgm:pt modelId="{23E901B7-5F7E-46EE-B75F-6BA74FC79F37}" type="parTrans" cxnId="{A3FD0EFE-246D-436F-9B83-4823915F930B}">
      <dgm:prSet/>
      <dgm:spPr/>
      <dgm:t>
        <a:bodyPr/>
        <a:lstStyle/>
        <a:p>
          <a:endParaRPr lang="en-US"/>
        </a:p>
      </dgm:t>
    </dgm:pt>
    <dgm:pt modelId="{B85E905D-9E0D-49D9-BC3E-3225C390BD59}" type="sibTrans" cxnId="{A3FD0EFE-246D-436F-9B83-4823915F930B}">
      <dgm:prSet/>
      <dgm:spPr/>
      <dgm:t>
        <a:bodyPr/>
        <a:lstStyle/>
        <a:p>
          <a:endParaRPr lang="en-US"/>
        </a:p>
      </dgm:t>
    </dgm:pt>
    <dgm:pt modelId="{DDF0CFF3-C5F8-4F1A-84C2-F5BC5E124D70}">
      <dgm:prSet/>
      <dgm:spPr/>
      <dgm:t>
        <a:bodyPr/>
        <a:lstStyle/>
        <a:p>
          <a:pPr rtl="0"/>
          <a:r>
            <a:rPr lang="en-US" dirty="0" err="1" smtClean="0"/>
            <a:t>Panna</a:t>
          </a:r>
          <a:r>
            <a:rPr lang="en-US" dirty="0" smtClean="0"/>
            <a:t> S. </a:t>
          </a:r>
          <a:r>
            <a:rPr lang="en-US" dirty="0" err="1" smtClean="0"/>
            <a:t>Khatau</a:t>
          </a:r>
          <a:r>
            <a:rPr lang="en-US" dirty="0" smtClean="0"/>
            <a:t> v. ITO 154 ITD 790 (Mum)</a:t>
          </a:r>
          <a:endParaRPr lang="en-US" dirty="0"/>
        </a:p>
      </dgm:t>
    </dgm:pt>
    <dgm:pt modelId="{9E23B339-CA91-4BF5-BBD5-B5804A6AACEB}" type="parTrans" cxnId="{A263AD97-938B-49CD-B031-C68B2CD3AD44}">
      <dgm:prSet/>
      <dgm:spPr/>
      <dgm:t>
        <a:bodyPr/>
        <a:lstStyle/>
        <a:p>
          <a:endParaRPr lang="en-US"/>
        </a:p>
      </dgm:t>
    </dgm:pt>
    <dgm:pt modelId="{EC1BE227-4329-4CBE-AC25-9AE1D595465C}" type="sibTrans" cxnId="{A263AD97-938B-49CD-B031-C68B2CD3AD44}">
      <dgm:prSet/>
      <dgm:spPr/>
      <dgm:t>
        <a:bodyPr/>
        <a:lstStyle/>
        <a:p>
          <a:endParaRPr lang="en-US"/>
        </a:p>
      </dgm:t>
    </dgm:pt>
    <dgm:pt modelId="{E07488FB-128F-4E13-BB08-DA51D076731A}">
      <dgm:prSet/>
      <dgm:spPr/>
      <dgm:t>
        <a:bodyPr/>
        <a:lstStyle/>
        <a:p>
          <a:pPr rtl="0"/>
          <a:r>
            <a:rPr lang="en-US" dirty="0" smtClean="0"/>
            <a:t>Acceptance of loan with obligation to return</a:t>
          </a:r>
          <a:endParaRPr lang="en-US" dirty="0"/>
        </a:p>
      </dgm:t>
    </dgm:pt>
    <dgm:pt modelId="{FE100608-C511-4A6D-B28F-DA99AADD8D9F}" type="parTrans" cxnId="{2AF6C29D-4D15-450B-8227-718DD9FD9D9E}">
      <dgm:prSet/>
      <dgm:spPr/>
      <dgm:t>
        <a:bodyPr/>
        <a:lstStyle/>
        <a:p>
          <a:endParaRPr lang="en-US"/>
        </a:p>
      </dgm:t>
    </dgm:pt>
    <dgm:pt modelId="{6EC64FE8-1D14-47FE-B1FC-F65B7090A077}" type="sibTrans" cxnId="{2AF6C29D-4D15-450B-8227-718DD9FD9D9E}">
      <dgm:prSet/>
      <dgm:spPr/>
      <dgm:t>
        <a:bodyPr/>
        <a:lstStyle/>
        <a:p>
          <a:endParaRPr lang="en-US"/>
        </a:p>
      </dgm:t>
    </dgm:pt>
    <dgm:pt modelId="{7D0C83E0-0755-4EAE-8642-750A7C845455}">
      <dgm:prSet/>
      <dgm:spPr/>
      <dgm:t>
        <a:bodyPr/>
        <a:lstStyle/>
        <a:p>
          <a:pPr rtl="0"/>
          <a:r>
            <a:rPr lang="en-US" dirty="0" smtClean="0"/>
            <a:t>Waiver with no such consideration</a:t>
          </a:r>
          <a:endParaRPr lang="en-US" dirty="0"/>
        </a:p>
      </dgm:t>
    </dgm:pt>
    <dgm:pt modelId="{8F5CE94D-51D0-42DB-B857-FEDB26F2CB4E}" type="parTrans" cxnId="{6D6264BF-D91F-4415-B79D-E9561BC8003C}">
      <dgm:prSet/>
      <dgm:spPr/>
      <dgm:t>
        <a:bodyPr/>
        <a:lstStyle/>
        <a:p>
          <a:endParaRPr lang="en-US"/>
        </a:p>
      </dgm:t>
    </dgm:pt>
    <dgm:pt modelId="{BBDDC6DF-A91F-4A81-BD31-344BB3796F00}" type="sibTrans" cxnId="{6D6264BF-D91F-4415-B79D-E9561BC8003C}">
      <dgm:prSet/>
      <dgm:spPr/>
      <dgm:t>
        <a:bodyPr/>
        <a:lstStyle/>
        <a:p>
          <a:endParaRPr lang="en-US"/>
        </a:p>
      </dgm:t>
    </dgm:pt>
    <dgm:pt modelId="{23432937-E4EF-4BC2-B923-4D111D1ACB0B}">
      <dgm:prSet/>
      <dgm:spPr/>
      <dgm:t>
        <a:bodyPr/>
        <a:lstStyle/>
        <a:p>
          <a:pPr rtl="0"/>
          <a:r>
            <a:rPr lang="en-US" dirty="0" err="1" smtClean="0"/>
            <a:t>Kasturi</a:t>
          </a:r>
          <a:r>
            <a:rPr lang="en-US" dirty="0" smtClean="0"/>
            <a:t> and sons 103 Taxman 342 SC</a:t>
          </a:r>
          <a:endParaRPr lang="en-US" dirty="0"/>
        </a:p>
      </dgm:t>
    </dgm:pt>
    <dgm:pt modelId="{367D3FBD-CBDC-42CA-B2B7-6A651AF05072}" type="parTrans" cxnId="{831BF7D4-8E69-46C4-9758-370A78D2DD45}">
      <dgm:prSet/>
      <dgm:spPr/>
      <dgm:t>
        <a:bodyPr/>
        <a:lstStyle/>
        <a:p>
          <a:endParaRPr lang="en-US"/>
        </a:p>
      </dgm:t>
    </dgm:pt>
    <dgm:pt modelId="{DE76B4ED-9EDF-4E80-8533-39DACC466212}" type="sibTrans" cxnId="{831BF7D4-8E69-46C4-9758-370A78D2DD45}">
      <dgm:prSet/>
      <dgm:spPr/>
      <dgm:t>
        <a:bodyPr/>
        <a:lstStyle/>
        <a:p>
          <a:endParaRPr lang="en-US"/>
        </a:p>
      </dgm:t>
    </dgm:pt>
    <dgm:pt modelId="{8C4B0298-034F-464E-8CCD-B615F3421EB6}">
      <dgm:prSet/>
      <dgm:spPr/>
      <dgm:t>
        <a:bodyPr/>
        <a:lstStyle/>
        <a:p>
          <a:pPr rtl="0"/>
          <a:r>
            <a:rPr lang="en-US" dirty="0" smtClean="0"/>
            <a:t>Remission of liability is constructive receipt</a:t>
          </a:r>
          <a:endParaRPr lang="en-US" dirty="0"/>
        </a:p>
      </dgm:t>
    </dgm:pt>
    <dgm:pt modelId="{144023E7-1E7D-47DA-90CB-96E2532CE447}" type="parTrans" cxnId="{1C678A97-4D61-4A14-A17E-1B2DB9E32877}">
      <dgm:prSet/>
      <dgm:spPr/>
      <dgm:t>
        <a:bodyPr/>
        <a:lstStyle/>
        <a:p>
          <a:endParaRPr lang="en-US"/>
        </a:p>
      </dgm:t>
    </dgm:pt>
    <dgm:pt modelId="{51E66620-CACE-4740-AB55-0C4E59B7BA5A}" type="sibTrans" cxnId="{1C678A97-4D61-4A14-A17E-1B2DB9E32877}">
      <dgm:prSet/>
      <dgm:spPr/>
      <dgm:t>
        <a:bodyPr/>
        <a:lstStyle/>
        <a:p>
          <a:endParaRPr lang="en-US"/>
        </a:p>
      </dgm:t>
    </dgm:pt>
    <dgm:pt modelId="{76E91399-75E4-4124-B2AB-27BF633FA184}">
      <dgm:prSet/>
      <dgm:spPr/>
      <dgm:t>
        <a:bodyPr/>
        <a:lstStyle/>
        <a:p>
          <a:pPr rtl="0"/>
          <a:r>
            <a:rPr lang="en-US" dirty="0" smtClean="0"/>
            <a:t>Legislature intends to payment in kind it has taken care to specifically provide for it</a:t>
          </a:r>
          <a:endParaRPr lang="en-US" dirty="0"/>
        </a:p>
      </dgm:t>
    </dgm:pt>
    <dgm:pt modelId="{0C682DD5-01D6-4AE8-B560-274C2AEF2730}" type="parTrans" cxnId="{3CFBC48D-86BA-4893-985B-F50DD49819DE}">
      <dgm:prSet/>
      <dgm:spPr/>
      <dgm:t>
        <a:bodyPr/>
        <a:lstStyle/>
        <a:p>
          <a:endParaRPr lang="en-US"/>
        </a:p>
      </dgm:t>
    </dgm:pt>
    <dgm:pt modelId="{499ACA80-D552-428B-B128-E42F0FFD874F}" type="sibTrans" cxnId="{3CFBC48D-86BA-4893-985B-F50DD49819DE}">
      <dgm:prSet/>
      <dgm:spPr/>
      <dgm:t>
        <a:bodyPr/>
        <a:lstStyle/>
        <a:p>
          <a:endParaRPr lang="en-US"/>
        </a:p>
      </dgm:t>
    </dgm:pt>
    <dgm:pt modelId="{005A6072-A54D-4766-B4D5-02FDC34E8DA3}" type="pres">
      <dgm:prSet presAssocID="{76457A2E-060F-4DCE-A877-6340D1563292}" presName="linear" presStyleCnt="0">
        <dgm:presLayoutVars>
          <dgm:animLvl val="lvl"/>
          <dgm:resizeHandles val="exact"/>
        </dgm:presLayoutVars>
      </dgm:prSet>
      <dgm:spPr/>
      <dgm:t>
        <a:bodyPr/>
        <a:lstStyle/>
        <a:p>
          <a:endParaRPr lang="en-US"/>
        </a:p>
      </dgm:t>
    </dgm:pt>
    <dgm:pt modelId="{B2DA79EC-3C23-434C-BBBB-A2F25AA8FFEA}" type="pres">
      <dgm:prSet presAssocID="{D25EEC9D-05D0-44E3-8564-8A78CB31E786}" presName="parentText" presStyleLbl="node1" presStyleIdx="0" presStyleCnt="3">
        <dgm:presLayoutVars>
          <dgm:chMax val="0"/>
          <dgm:bulletEnabled val="1"/>
        </dgm:presLayoutVars>
      </dgm:prSet>
      <dgm:spPr/>
      <dgm:t>
        <a:bodyPr/>
        <a:lstStyle/>
        <a:p>
          <a:endParaRPr lang="en-US"/>
        </a:p>
      </dgm:t>
    </dgm:pt>
    <dgm:pt modelId="{B9EF5461-562C-459B-8715-45E79BC8EC38}" type="pres">
      <dgm:prSet presAssocID="{B85E905D-9E0D-49D9-BC3E-3225C390BD59}" presName="spacer" presStyleCnt="0"/>
      <dgm:spPr/>
    </dgm:pt>
    <dgm:pt modelId="{40761BD0-9974-4AD7-A771-A7DBBA3048A1}" type="pres">
      <dgm:prSet presAssocID="{DDF0CFF3-C5F8-4F1A-84C2-F5BC5E124D70}" presName="parentText" presStyleLbl="node1" presStyleIdx="1" presStyleCnt="3">
        <dgm:presLayoutVars>
          <dgm:chMax val="0"/>
          <dgm:bulletEnabled val="1"/>
        </dgm:presLayoutVars>
      </dgm:prSet>
      <dgm:spPr/>
      <dgm:t>
        <a:bodyPr/>
        <a:lstStyle/>
        <a:p>
          <a:endParaRPr lang="en-US"/>
        </a:p>
      </dgm:t>
    </dgm:pt>
    <dgm:pt modelId="{03F080B6-4F80-4E62-9375-D6FFF7827516}" type="pres">
      <dgm:prSet presAssocID="{DDF0CFF3-C5F8-4F1A-84C2-F5BC5E124D70}" presName="childText" presStyleLbl="revTx" presStyleIdx="0" presStyleCnt="2">
        <dgm:presLayoutVars>
          <dgm:bulletEnabled val="1"/>
        </dgm:presLayoutVars>
      </dgm:prSet>
      <dgm:spPr/>
      <dgm:t>
        <a:bodyPr/>
        <a:lstStyle/>
        <a:p>
          <a:endParaRPr lang="en-US"/>
        </a:p>
      </dgm:t>
    </dgm:pt>
    <dgm:pt modelId="{0CF87F30-4FBE-4B15-B3E9-674B4CF725B2}" type="pres">
      <dgm:prSet presAssocID="{23432937-E4EF-4BC2-B923-4D111D1ACB0B}" presName="parentText" presStyleLbl="node1" presStyleIdx="2" presStyleCnt="3">
        <dgm:presLayoutVars>
          <dgm:chMax val="0"/>
          <dgm:bulletEnabled val="1"/>
        </dgm:presLayoutVars>
      </dgm:prSet>
      <dgm:spPr/>
      <dgm:t>
        <a:bodyPr/>
        <a:lstStyle/>
        <a:p>
          <a:endParaRPr lang="en-US"/>
        </a:p>
      </dgm:t>
    </dgm:pt>
    <dgm:pt modelId="{B7F8579B-C543-42C7-8888-2FEB8969A2BB}" type="pres">
      <dgm:prSet presAssocID="{23432937-E4EF-4BC2-B923-4D111D1ACB0B}" presName="childText" presStyleLbl="revTx" presStyleIdx="1" presStyleCnt="2">
        <dgm:presLayoutVars>
          <dgm:bulletEnabled val="1"/>
        </dgm:presLayoutVars>
      </dgm:prSet>
      <dgm:spPr/>
      <dgm:t>
        <a:bodyPr/>
        <a:lstStyle/>
        <a:p>
          <a:endParaRPr lang="en-US"/>
        </a:p>
      </dgm:t>
    </dgm:pt>
  </dgm:ptLst>
  <dgm:cxnLst>
    <dgm:cxn modelId="{3637BACB-5BAC-4D71-BDB7-F2D56D9567D9}" type="presOf" srcId="{8C4B0298-034F-464E-8CCD-B615F3421EB6}" destId="{03F080B6-4F80-4E62-9375-D6FFF7827516}" srcOrd="0" destOrd="0" presId="urn:microsoft.com/office/officeart/2005/8/layout/vList2"/>
    <dgm:cxn modelId="{2C03C05E-78EA-423C-BD55-A0C148C1B32E}" type="presOf" srcId="{DDF0CFF3-C5F8-4F1A-84C2-F5BC5E124D70}" destId="{40761BD0-9974-4AD7-A771-A7DBBA3048A1}" srcOrd="0" destOrd="0" presId="urn:microsoft.com/office/officeart/2005/8/layout/vList2"/>
    <dgm:cxn modelId="{3CFBC48D-86BA-4893-985B-F50DD49819DE}" srcId="{23432937-E4EF-4BC2-B923-4D111D1ACB0B}" destId="{76E91399-75E4-4124-B2AB-27BF633FA184}" srcOrd="0" destOrd="0" parTransId="{0C682DD5-01D6-4AE8-B560-274C2AEF2730}" sibTransId="{499ACA80-D552-428B-B128-E42F0FFD874F}"/>
    <dgm:cxn modelId="{541285C2-D42C-4324-A37D-7F9D08EFAFB3}" type="presOf" srcId="{E07488FB-128F-4E13-BB08-DA51D076731A}" destId="{03F080B6-4F80-4E62-9375-D6FFF7827516}" srcOrd="0" destOrd="1" presId="urn:microsoft.com/office/officeart/2005/8/layout/vList2"/>
    <dgm:cxn modelId="{6F89186A-EB8C-41AE-99B4-F56A4736BEA7}" type="presOf" srcId="{D25EEC9D-05D0-44E3-8564-8A78CB31E786}" destId="{B2DA79EC-3C23-434C-BBBB-A2F25AA8FFEA}" srcOrd="0" destOrd="0" presId="urn:microsoft.com/office/officeart/2005/8/layout/vList2"/>
    <dgm:cxn modelId="{1C678A97-4D61-4A14-A17E-1B2DB9E32877}" srcId="{DDF0CFF3-C5F8-4F1A-84C2-F5BC5E124D70}" destId="{8C4B0298-034F-464E-8CCD-B615F3421EB6}" srcOrd="0" destOrd="0" parTransId="{144023E7-1E7D-47DA-90CB-96E2532CE447}" sibTransId="{51E66620-CACE-4740-AB55-0C4E59B7BA5A}"/>
    <dgm:cxn modelId="{A3FD0EFE-246D-436F-9B83-4823915F930B}" srcId="{76457A2E-060F-4DCE-A877-6340D1563292}" destId="{D25EEC9D-05D0-44E3-8564-8A78CB31E786}" srcOrd="0" destOrd="0" parTransId="{23E901B7-5F7E-46EE-B75F-6BA74FC79F37}" sibTransId="{B85E905D-9E0D-49D9-BC3E-3225C390BD59}"/>
    <dgm:cxn modelId="{CD4771E3-F0CA-454C-9336-9919EE48870D}" type="presOf" srcId="{76457A2E-060F-4DCE-A877-6340D1563292}" destId="{005A6072-A54D-4766-B4D5-02FDC34E8DA3}" srcOrd="0" destOrd="0" presId="urn:microsoft.com/office/officeart/2005/8/layout/vList2"/>
    <dgm:cxn modelId="{A263AD97-938B-49CD-B031-C68B2CD3AD44}" srcId="{76457A2E-060F-4DCE-A877-6340D1563292}" destId="{DDF0CFF3-C5F8-4F1A-84C2-F5BC5E124D70}" srcOrd="1" destOrd="0" parTransId="{9E23B339-CA91-4BF5-BBD5-B5804A6AACEB}" sibTransId="{EC1BE227-4329-4CBE-AC25-9AE1D595465C}"/>
    <dgm:cxn modelId="{831BF7D4-8E69-46C4-9758-370A78D2DD45}" srcId="{76457A2E-060F-4DCE-A877-6340D1563292}" destId="{23432937-E4EF-4BC2-B923-4D111D1ACB0B}" srcOrd="2" destOrd="0" parTransId="{367D3FBD-CBDC-42CA-B2B7-6A651AF05072}" sibTransId="{DE76B4ED-9EDF-4E80-8533-39DACC466212}"/>
    <dgm:cxn modelId="{6D6264BF-D91F-4415-B79D-E9561BC8003C}" srcId="{DDF0CFF3-C5F8-4F1A-84C2-F5BC5E124D70}" destId="{7D0C83E0-0755-4EAE-8642-750A7C845455}" srcOrd="2" destOrd="0" parTransId="{8F5CE94D-51D0-42DB-B857-FEDB26F2CB4E}" sibTransId="{BBDDC6DF-A91F-4A81-BD31-344BB3796F00}"/>
    <dgm:cxn modelId="{9CCD9164-3B3B-44C3-AAAE-C619AC05AD21}" type="presOf" srcId="{76E91399-75E4-4124-B2AB-27BF633FA184}" destId="{B7F8579B-C543-42C7-8888-2FEB8969A2BB}" srcOrd="0" destOrd="0" presId="urn:microsoft.com/office/officeart/2005/8/layout/vList2"/>
    <dgm:cxn modelId="{D61F5AF8-FE07-4214-9F66-7A383B65A3ED}" type="presOf" srcId="{23432937-E4EF-4BC2-B923-4D111D1ACB0B}" destId="{0CF87F30-4FBE-4B15-B3E9-674B4CF725B2}" srcOrd="0" destOrd="0" presId="urn:microsoft.com/office/officeart/2005/8/layout/vList2"/>
    <dgm:cxn modelId="{2AF6C29D-4D15-450B-8227-718DD9FD9D9E}" srcId="{DDF0CFF3-C5F8-4F1A-84C2-F5BC5E124D70}" destId="{E07488FB-128F-4E13-BB08-DA51D076731A}" srcOrd="1" destOrd="0" parTransId="{FE100608-C511-4A6D-B28F-DA99AADD8D9F}" sibTransId="{6EC64FE8-1D14-47FE-B1FC-F65B7090A077}"/>
    <dgm:cxn modelId="{86A9A8D6-A271-4F3E-B4B9-5D8552D33005}" type="presOf" srcId="{7D0C83E0-0755-4EAE-8642-750A7C845455}" destId="{03F080B6-4F80-4E62-9375-D6FFF7827516}" srcOrd="0" destOrd="2" presId="urn:microsoft.com/office/officeart/2005/8/layout/vList2"/>
    <dgm:cxn modelId="{AC8B14BD-5469-435A-91A6-051584C2748E}" type="presParOf" srcId="{005A6072-A54D-4766-B4D5-02FDC34E8DA3}" destId="{B2DA79EC-3C23-434C-BBBB-A2F25AA8FFEA}" srcOrd="0" destOrd="0" presId="urn:microsoft.com/office/officeart/2005/8/layout/vList2"/>
    <dgm:cxn modelId="{920A9302-2FD6-42E0-BDCD-224C058CB4B9}" type="presParOf" srcId="{005A6072-A54D-4766-B4D5-02FDC34E8DA3}" destId="{B9EF5461-562C-459B-8715-45E79BC8EC38}" srcOrd="1" destOrd="0" presId="urn:microsoft.com/office/officeart/2005/8/layout/vList2"/>
    <dgm:cxn modelId="{608DBEFE-01B4-4A39-ABB7-B875F5C922FA}" type="presParOf" srcId="{005A6072-A54D-4766-B4D5-02FDC34E8DA3}" destId="{40761BD0-9974-4AD7-A771-A7DBBA3048A1}" srcOrd="2" destOrd="0" presId="urn:microsoft.com/office/officeart/2005/8/layout/vList2"/>
    <dgm:cxn modelId="{0B4AD100-F06B-47C0-B2F5-42B3FC28CCAE}" type="presParOf" srcId="{005A6072-A54D-4766-B4D5-02FDC34E8DA3}" destId="{03F080B6-4F80-4E62-9375-D6FFF7827516}" srcOrd="3" destOrd="0" presId="urn:microsoft.com/office/officeart/2005/8/layout/vList2"/>
    <dgm:cxn modelId="{363D4057-2666-4BF4-A801-FEE95C0CBC31}" type="presParOf" srcId="{005A6072-A54D-4766-B4D5-02FDC34E8DA3}" destId="{0CF87F30-4FBE-4B15-B3E9-674B4CF725B2}" srcOrd="4" destOrd="0" presId="urn:microsoft.com/office/officeart/2005/8/layout/vList2"/>
    <dgm:cxn modelId="{97C0B514-3280-4EEA-A464-2E1C2B0AEA80}" type="presParOf" srcId="{005A6072-A54D-4766-B4D5-02FDC34E8DA3}" destId="{B7F8579B-C543-42C7-8888-2FEB8969A2BB}"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0F17A6D-663A-4C09-88DE-1FA3A60689AF}" type="doc">
      <dgm:prSet loTypeId="urn:microsoft.com/office/officeart/2005/8/layout/vList5" loCatId="list" qsTypeId="urn:microsoft.com/office/officeart/2005/8/quickstyle/simple1" qsCatId="simple" csTypeId="urn:microsoft.com/office/officeart/2005/8/colors/colorful3" csCatId="colorful"/>
      <dgm:spPr/>
      <dgm:t>
        <a:bodyPr/>
        <a:lstStyle/>
        <a:p>
          <a:endParaRPr lang="en-US"/>
        </a:p>
      </dgm:t>
    </dgm:pt>
    <dgm:pt modelId="{75452484-F059-41D9-8A09-A1E8DB579310}">
      <dgm:prSet/>
      <dgm:spPr/>
      <dgm:t>
        <a:bodyPr/>
        <a:lstStyle/>
        <a:p>
          <a:pPr rtl="0"/>
          <a:r>
            <a:rPr lang="en-US" smtClean="0"/>
            <a:t>Live in relationships</a:t>
          </a:r>
          <a:endParaRPr lang="en-US"/>
        </a:p>
      </dgm:t>
    </dgm:pt>
    <dgm:pt modelId="{D7C8B99B-2212-4D0D-BB36-B82A0EC12962}" type="parTrans" cxnId="{6D5541B8-DEE5-4D11-8B2E-79F6A879F6D8}">
      <dgm:prSet/>
      <dgm:spPr/>
      <dgm:t>
        <a:bodyPr/>
        <a:lstStyle/>
        <a:p>
          <a:endParaRPr lang="en-US"/>
        </a:p>
      </dgm:t>
    </dgm:pt>
    <dgm:pt modelId="{F33B89CB-4578-4ABC-BC9E-1601C75FD464}" type="sibTrans" cxnId="{6D5541B8-DEE5-4D11-8B2E-79F6A879F6D8}">
      <dgm:prSet/>
      <dgm:spPr/>
      <dgm:t>
        <a:bodyPr/>
        <a:lstStyle/>
        <a:p>
          <a:endParaRPr lang="en-US"/>
        </a:p>
      </dgm:t>
    </dgm:pt>
    <dgm:pt modelId="{934AA028-E8D9-4EC8-A17A-44968D86ED54}">
      <dgm:prSet/>
      <dgm:spPr/>
      <dgm:t>
        <a:bodyPr/>
        <a:lstStyle/>
        <a:p>
          <a:pPr rtl="0"/>
          <a:r>
            <a:rPr lang="en-US" smtClean="0"/>
            <a:t>Radhika v/s State of MP (SC)</a:t>
          </a:r>
          <a:endParaRPr lang="en-US"/>
        </a:p>
      </dgm:t>
    </dgm:pt>
    <dgm:pt modelId="{A64C2511-58D0-488F-AC62-6E5F1C876A0F}" type="parTrans" cxnId="{F1A9E468-435B-4187-8888-C567E79B641F}">
      <dgm:prSet/>
      <dgm:spPr/>
      <dgm:t>
        <a:bodyPr/>
        <a:lstStyle/>
        <a:p>
          <a:endParaRPr lang="en-US"/>
        </a:p>
      </dgm:t>
    </dgm:pt>
    <dgm:pt modelId="{47E2CF7F-00E6-4868-8779-3ABC6B050743}" type="sibTrans" cxnId="{F1A9E468-435B-4187-8888-C567E79B641F}">
      <dgm:prSet/>
      <dgm:spPr/>
      <dgm:t>
        <a:bodyPr/>
        <a:lstStyle/>
        <a:p>
          <a:endParaRPr lang="en-US"/>
        </a:p>
      </dgm:t>
    </dgm:pt>
    <dgm:pt modelId="{BC082AAE-E24B-48C5-8646-DEBFEDC90461}">
      <dgm:prSet/>
      <dgm:spPr/>
      <dgm:t>
        <a:bodyPr/>
        <a:lstStyle/>
        <a:p>
          <a:pPr rtl="0"/>
          <a:r>
            <a:rPr lang="en-US" smtClean="0"/>
            <a:t>D. Veluswamy v/s D. Patchiammal (SC)</a:t>
          </a:r>
          <a:endParaRPr lang="en-US"/>
        </a:p>
      </dgm:t>
    </dgm:pt>
    <dgm:pt modelId="{483C6CBC-4A2E-445E-BFD5-108EF795B2FD}" type="parTrans" cxnId="{7367AE29-DB56-4620-AB14-E17706362DD0}">
      <dgm:prSet/>
      <dgm:spPr/>
      <dgm:t>
        <a:bodyPr/>
        <a:lstStyle/>
        <a:p>
          <a:endParaRPr lang="en-US"/>
        </a:p>
      </dgm:t>
    </dgm:pt>
    <dgm:pt modelId="{054DA21A-3B3D-4B7F-892C-04526AD6214A}" type="sibTrans" cxnId="{7367AE29-DB56-4620-AB14-E17706362DD0}">
      <dgm:prSet/>
      <dgm:spPr/>
      <dgm:t>
        <a:bodyPr/>
        <a:lstStyle/>
        <a:p>
          <a:endParaRPr lang="en-US"/>
        </a:p>
      </dgm:t>
    </dgm:pt>
    <dgm:pt modelId="{32C04E80-D235-4ABC-9229-20D6C32B7667}">
      <dgm:prSet/>
      <dgm:spPr/>
      <dgm:t>
        <a:bodyPr/>
        <a:lstStyle/>
        <a:p>
          <a:pPr rtl="0"/>
          <a:r>
            <a:rPr lang="en-US" smtClean="0"/>
            <a:t>Biological lineage or adoptive lineage</a:t>
          </a:r>
          <a:endParaRPr lang="en-US"/>
        </a:p>
      </dgm:t>
    </dgm:pt>
    <dgm:pt modelId="{F4EE82F9-A269-4481-AA24-0F671D65CC40}" type="parTrans" cxnId="{77FEABB9-F541-4AEA-B6E2-D58DF1A1D811}">
      <dgm:prSet/>
      <dgm:spPr/>
      <dgm:t>
        <a:bodyPr/>
        <a:lstStyle/>
        <a:p>
          <a:endParaRPr lang="en-US"/>
        </a:p>
      </dgm:t>
    </dgm:pt>
    <dgm:pt modelId="{F5BAEFDC-4E12-40B7-A957-7F5AF70039CD}" type="sibTrans" cxnId="{77FEABB9-F541-4AEA-B6E2-D58DF1A1D811}">
      <dgm:prSet/>
      <dgm:spPr/>
      <dgm:t>
        <a:bodyPr/>
        <a:lstStyle/>
        <a:p>
          <a:endParaRPr lang="en-US"/>
        </a:p>
      </dgm:t>
    </dgm:pt>
    <dgm:pt modelId="{0FEB235C-11B0-4012-939D-5738B3EE3EF5}">
      <dgm:prSet/>
      <dgm:spPr/>
      <dgm:t>
        <a:bodyPr/>
        <a:lstStyle/>
        <a:p>
          <a:pPr rtl="0"/>
          <a:r>
            <a:rPr lang="en-US" smtClean="0"/>
            <a:t>Section 12 Hindu Adoption and maintenane Act</a:t>
          </a:r>
          <a:endParaRPr lang="en-US"/>
        </a:p>
      </dgm:t>
    </dgm:pt>
    <dgm:pt modelId="{79FD12B3-69A1-43D1-AA4A-ED3CE07694D8}" type="parTrans" cxnId="{C5C8C04D-F810-4A79-8359-DC9BACD68D59}">
      <dgm:prSet/>
      <dgm:spPr/>
      <dgm:t>
        <a:bodyPr/>
        <a:lstStyle/>
        <a:p>
          <a:endParaRPr lang="en-US"/>
        </a:p>
      </dgm:t>
    </dgm:pt>
    <dgm:pt modelId="{DA265676-D7D1-4A49-9E5E-E1CB678A5272}" type="sibTrans" cxnId="{C5C8C04D-F810-4A79-8359-DC9BACD68D59}">
      <dgm:prSet/>
      <dgm:spPr/>
      <dgm:t>
        <a:bodyPr/>
        <a:lstStyle/>
        <a:p>
          <a:endParaRPr lang="en-US"/>
        </a:p>
      </dgm:t>
    </dgm:pt>
    <dgm:pt modelId="{2ADA7D26-136F-4DD9-99F5-E9C76BA7206B}">
      <dgm:prSet/>
      <dgm:spPr/>
      <dgm:t>
        <a:bodyPr/>
        <a:lstStyle/>
        <a:p>
          <a:pPr rtl="0"/>
          <a:r>
            <a:rPr lang="en-US" smtClean="0"/>
            <a:t>Section 63 Juvenile Justice (Care and Protection Children) Act</a:t>
          </a:r>
          <a:endParaRPr lang="en-US"/>
        </a:p>
      </dgm:t>
    </dgm:pt>
    <dgm:pt modelId="{59172BFA-4B9D-4632-BAA7-D55B197B78FA}" type="parTrans" cxnId="{B176E578-0245-4FD8-9F71-539C86257D77}">
      <dgm:prSet/>
      <dgm:spPr/>
      <dgm:t>
        <a:bodyPr/>
        <a:lstStyle/>
        <a:p>
          <a:endParaRPr lang="en-US"/>
        </a:p>
      </dgm:t>
    </dgm:pt>
    <dgm:pt modelId="{31D1AC43-4A05-49CE-8264-951EBA422CA2}" type="sibTrans" cxnId="{B176E578-0245-4FD8-9F71-539C86257D77}">
      <dgm:prSet/>
      <dgm:spPr/>
      <dgm:t>
        <a:bodyPr/>
        <a:lstStyle/>
        <a:p>
          <a:endParaRPr lang="en-US"/>
        </a:p>
      </dgm:t>
    </dgm:pt>
    <dgm:pt modelId="{240361E0-5FB1-4DA8-AA34-E79CEA509158}" type="pres">
      <dgm:prSet presAssocID="{00F17A6D-663A-4C09-88DE-1FA3A60689AF}" presName="Name0" presStyleCnt="0">
        <dgm:presLayoutVars>
          <dgm:dir/>
          <dgm:animLvl val="lvl"/>
          <dgm:resizeHandles val="exact"/>
        </dgm:presLayoutVars>
      </dgm:prSet>
      <dgm:spPr/>
      <dgm:t>
        <a:bodyPr/>
        <a:lstStyle/>
        <a:p>
          <a:endParaRPr lang="en-US"/>
        </a:p>
      </dgm:t>
    </dgm:pt>
    <dgm:pt modelId="{EAC4CD05-2893-48EE-9003-87614F47EF67}" type="pres">
      <dgm:prSet presAssocID="{75452484-F059-41D9-8A09-A1E8DB579310}" presName="linNode" presStyleCnt="0"/>
      <dgm:spPr/>
    </dgm:pt>
    <dgm:pt modelId="{25159178-229F-449F-97FD-3ED994138253}" type="pres">
      <dgm:prSet presAssocID="{75452484-F059-41D9-8A09-A1E8DB579310}" presName="parentText" presStyleLbl="node1" presStyleIdx="0" presStyleCnt="2">
        <dgm:presLayoutVars>
          <dgm:chMax val="1"/>
          <dgm:bulletEnabled val="1"/>
        </dgm:presLayoutVars>
      </dgm:prSet>
      <dgm:spPr/>
      <dgm:t>
        <a:bodyPr/>
        <a:lstStyle/>
        <a:p>
          <a:endParaRPr lang="en-US"/>
        </a:p>
      </dgm:t>
    </dgm:pt>
    <dgm:pt modelId="{28298AF2-0178-4EE3-9905-9ED4F1A11E67}" type="pres">
      <dgm:prSet presAssocID="{75452484-F059-41D9-8A09-A1E8DB579310}" presName="descendantText" presStyleLbl="alignAccFollowNode1" presStyleIdx="0" presStyleCnt="2">
        <dgm:presLayoutVars>
          <dgm:bulletEnabled val="1"/>
        </dgm:presLayoutVars>
      </dgm:prSet>
      <dgm:spPr/>
      <dgm:t>
        <a:bodyPr/>
        <a:lstStyle/>
        <a:p>
          <a:endParaRPr lang="en-US"/>
        </a:p>
      </dgm:t>
    </dgm:pt>
    <dgm:pt modelId="{927F6BA0-D749-4DF9-AC36-7CE178E034ED}" type="pres">
      <dgm:prSet presAssocID="{F33B89CB-4578-4ABC-BC9E-1601C75FD464}" presName="sp" presStyleCnt="0"/>
      <dgm:spPr/>
    </dgm:pt>
    <dgm:pt modelId="{BE34F160-3E22-4EA3-90E4-850D40FB8AAF}" type="pres">
      <dgm:prSet presAssocID="{32C04E80-D235-4ABC-9229-20D6C32B7667}" presName="linNode" presStyleCnt="0"/>
      <dgm:spPr/>
    </dgm:pt>
    <dgm:pt modelId="{26378BCC-97AA-4E3A-A2AD-E456D418A649}" type="pres">
      <dgm:prSet presAssocID="{32C04E80-D235-4ABC-9229-20D6C32B7667}" presName="parentText" presStyleLbl="node1" presStyleIdx="1" presStyleCnt="2">
        <dgm:presLayoutVars>
          <dgm:chMax val="1"/>
          <dgm:bulletEnabled val="1"/>
        </dgm:presLayoutVars>
      </dgm:prSet>
      <dgm:spPr/>
      <dgm:t>
        <a:bodyPr/>
        <a:lstStyle/>
        <a:p>
          <a:endParaRPr lang="en-US"/>
        </a:p>
      </dgm:t>
    </dgm:pt>
    <dgm:pt modelId="{F3640557-75BC-4D8F-8E6A-A777B3A4DE43}" type="pres">
      <dgm:prSet presAssocID="{32C04E80-D235-4ABC-9229-20D6C32B7667}" presName="descendantText" presStyleLbl="alignAccFollowNode1" presStyleIdx="1" presStyleCnt="2">
        <dgm:presLayoutVars>
          <dgm:bulletEnabled val="1"/>
        </dgm:presLayoutVars>
      </dgm:prSet>
      <dgm:spPr/>
      <dgm:t>
        <a:bodyPr/>
        <a:lstStyle/>
        <a:p>
          <a:endParaRPr lang="en-US"/>
        </a:p>
      </dgm:t>
    </dgm:pt>
  </dgm:ptLst>
  <dgm:cxnLst>
    <dgm:cxn modelId="{63C67524-2631-4965-BB57-52D6863A45F0}" type="presOf" srcId="{00F17A6D-663A-4C09-88DE-1FA3A60689AF}" destId="{240361E0-5FB1-4DA8-AA34-E79CEA509158}" srcOrd="0" destOrd="0" presId="urn:microsoft.com/office/officeart/2005/8/layout/vList5"/>
    <dgm:cxn modelId="{7908978A-BB90-489B-8558-08EEDDA656BA}" type="presOf" srcId="{75452484-F059-41D9-8A09-A1E8DB579310}" destId="{25159178-229F-449F-97FD-3ED994138253}" srcOrd="0" destOrd="0" presId="urn:microsoft.com/office/officeart/2005/8/layout/vList5"/>
    <dgm:cxn modelId="{F1A9E468-435B-4187-8888-C567E79B641F}" srcId="{75452484-F059-41D9-8A09-A1E8DB579310}" destId="{934AA028-E8D9-4EC8-A17A-44968D86ED54}" srcOrd="0" destOrd="0" parTransId="{A64C2511-58D0-488F-AC62-6E5F1C876A0F}" sibTransId="{47E2CF7F-00E6-4868-8779-3ABC6B050743}"/>
    <dgm:cxn modelId="{70CE01BF-0BB3-4759-A40C-C468F75823F9}" type="presOf" srcId="{0FEB235C-11B0-4012-939D-5738B3EE3EF5}" destId="{F3640557-75BC-4D8F-8E6A-A777B3A4DE43}" srcOrd="0" destOrd="0" presId="urn:microsoft.com/office/officeart/2005/8/layout/vList5"/>
    <dgm:cxn modelId="{22831B14-1036-49EA-9421-940E94E41A48}" type="presOf" srcId="{934AA028-E8D9-4EC8-A17A-44968D86ED54}" destId="{28298AF2-0178-4EE3-9905-9ED4F1A11E67}" srcOrd="0" destOrd="0" presId="urn:microsoft.com/office/officeart/2005/8/layout/vList5"/>
    <dgm:cxn modelId="{B176E578-0245-4FD8-9F71-539C86257D77}" srcId="{32C04E80-D235-4ABC-9229-20D6C32B7667}" destId="{2ADA7D26-136F-4DD9-99F5-E9C76BA7206B}" srcOrd="1" destOrd="0" parTransId="{59172BFA-4B9D-4632-BAA7-D55B197B78FA}" sibTransId="{31D1AC43-4A05-49CE-8264-951EBA422CA2}"/>
    <dgm:cxn modelId="{3BF74224-8D85-4200-8FCC-D4558F655A33}" type="presOf" srcId="{2ADA7D26-136F-4DD9-99F5-E9C76BA7206B}" destId="{F3640557-75BC-4D8F-8E6A-A777B3A4DE43}" srcOrd="0" destOrd="1" presId="urn:microsoft.com/office/officeart/2005/8/layout/vList5"/>
    <dgm:cxn modelId="{7367AE29-DB56-4620-AB14-E17706362DD0}" srcId="{75452484-F059-41D9-8A09-A1E8DB579310}" destId="{BC082AAE-E24B-48C5-8646-DEBFEDC90461}" srcOrd="1" destOrd="0" parTransId="{483C6CBC-4A2E-445E-BFD5-108EF795B2FD}" sibTransId="{054DA21A-3B3D-4B7F-892C-04526AD6214A}"/>
    <dgm:cxn modelId="{6D5541B8-DEE5-4D11-8B2E-79F6A879F6D8}" srcId="{00F17A6D-663A-4C09-88DE-1FA3A60689AF}" destId="{75452484-F059-41D9-8A09-A1E8DB579310}" srcOrd="0" destOrd="0" parTransId="{D7C8B99B-2212-4D0D-BB36-B82A0EC12962}" sibTransId="{F33B89CB-4578-4ABC-BC9E-1601C75FD464}"/>
    <dgm:cxn modelId="{C86DBE4D-2137-4596-B332-B260FA9658B4}" type="presOf" srcId="{BC082AAE-E24B-48C5-8646-DEBFEDC90461}" destId="{28298AF2-0178-4EE3-9905-9ED4F1A11E67}" srcOrd="0" destOrd="1" presId="urn:microsoft.com/office/officeart/2005/8/layout/vList5"/>
    <dgm:cxn modelId="{C5C8C04D-F810-4A79-8359-DC9BACD68D59}" srcId="{32C04E80-D235-4ABC-9229-20D6C32B7667}" destId="{0FEB235C-11B0-4012-939D-5738B3EE3EF5}" srcOrd="0" destOrd="0" parTransId="{79FD12B3-69A1-43D1-AA4A-ED3CE07694D8}" sibTransId="{DA265676-D7D1-4A49-9E5E-E1CB678A5272}"/>
    <dgm:cxn modelId="{4D438912-B84A-43DC-8EE5-00A36D724C0A}" type="presOf" srcId="{32C04E80-D235-4ABC-9229-20D6C32B7667}" destId="{26378BCC-97AA-4E3A-A2AD-E456D418A649}" srcOrd="0" destOrd="0" presId="urn:microsoft.com/office/officeart/2005/8/layout/vList5"/>
    <dgm:cxn modelId="{77FEABB9-F541-4AEA-B6E2-D58DF1A1D811}" srcId="{00F17A6D-663A-4C09-88DE-1FA3A60689AF}" destId="{32C04E80-D235-4ABC-9229-20D6C32B7667}" srcOrd="1" destOrd="0" parTransId="{F4EE82F9-A269-4481-AA24-0F671D65CC40}" sibTransId="{F5BAEFDC-4E12-40B7-A957-7F5AF70039CD}"/>
    <dgm:cxn modelId="{75011062-0BE6-43DE-8779-AF9523CD75C7}" type="presParOf" srcId="{240361E0-5FB1-4DA8-AA34-E79CEA509158}" destId="{EAC4CD05-2893-48EE-9003-87614F47EF67}" srcOrd="0" destOrd="0" presId="urn:microsoft.com/office/officeart/2005/8/layout/vList5"/>
    <dgm:cxn modelId="{B47221F7-D50F-429B-B8EF-0C1E0404A56C}" type="presParOf" srcId="{EAC4CD05-2893-48EE-9003-87614F47EF67}" destId="{25159178-229F-449F-97FD-3ED994138253}" srcOrd="0" destOrd="0" presId="urn:microsoft.com/office/officeart/2005/8/layout/vList5"/>
    <dgm:cxn modelId="{0C2CBCF2-4EEE-429B-A537-C38991654008}" type="presParOf" srcId="{EAC4CD05-2893-48EE-9003-87614F47EF67}" destId="{28298AF2-0178-4EE3-9905-9ED4F1A11E67}" srcOrd="1" destOrd="0" presId="urn:microsoft.com/office/officeart/2005/8/layout/vList5"/>
    <dgm:cxn modelId="{A95897ED-3770-4049-AF0B-693259700DE6}" type="presParOf" srcId="{240361E0-5FB1-4DA8-AA34-E79CEA509158}" destId="{927F6BA0-D749-4DF9-AC36-7CE178E034ED}" srcOrd="1" destOrd="0" presId="urn:microsoft.com/office/officeart/2005/8/layout/vList5"/>
    <dgm:cxn modelId="{1905156B-9DD0-4EC6-AC2C-13604455D9F5}" type="presParOf" srcId="{240361E0-5FB1-4DA8-AA34-E79CEA509158}" destId="{BE34F160-3E22-4EA3-90E4-850D40FB8AAF}" srcOrd="2" destOrd="0" presId="urn:microsoft.com/office/officeart/2005/8/layout/vList5"/>
    <dgm:cxn modelId="{34A9416E-B122-4FF4-A7F2-8DC5541BE923}" type="presParOf" srcId="{BE34F160-3E22-4EA3-90E4-850D40FB8AAF}" destId="{26378BCC-97AA-4E3A-A2AD-E456D418A649}" srcOrd="0" destOrd="0" presId="urn:microsoft.com/office/officeart/2005/8/layout/vList5"/>
    <dgm:cxn modelId="{CCEB97FE-D715-44CB-B11F-A5079A8617F6}" type="presParOf" srcId="{BE34F160-3E22-4EA3-90E4-850D40FB8AAF}" destId="{F3640557-75BC-4D8F-8E6A-A777B3A4DE4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06D0C8-E297-4F38-864E-D9B283CEEDA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52FC871-B689-4678-8573-EDBE80C35C27}">
      <dgm:prSet/>
      <dgm:spPr/>
      <dgm:t>
        <a:bodyPr/>
        <a:lstStyle/>
        <a:p>
          <a:pPr rtl="0"/>
          <a:r>
            <a:rPr lang="en-US" dirty="0" smtClean="0"/>
            <a:t>Small Temples, mosques and such societies</a:t>
          </a:r>
          <a:endParaRPr lang="en-US" dirty="0"/>
        </a:p>
      </dgm:t>
    </dgm:pt>
    <dgm:pt modelId="{13437BFD-CAE2-4E7B-A82F-82E6C6C91440}" type="parTrans" cxnId="{623F499F-C802-4116-909A-452518E6A25D}">
      <dgm:prSet/>
      <dgm:spPr/>
      <dgm:t>
        <a:bodyPr/>
        <a:lstStyle/>
        <a:p>
          <a:endParaRPr lang="en-US"/>
        </a:p>
      </dgm:t>
    </dgm:pt>
    <dgm:pt modelId="{BC5CDE90-993D-42A6-95F6-304632AE7C75}" type="sibTrans" cxnId="{623F499F-C802-4116-909A-452518E6A25D}">
      <dgm:prSet/>
      <dgm:spPr/>
      <dgm:t>
        <a:bodyPr/>
        <a:lstStyle/>
        <a:p>
          <a:endParaRPr lang="en-US"/>
        </a:p>
      </dgm:t>
    </dgm:pt>
    <dgm:pt modelId="{486B2983-037C-41E9-A03E-42102E5004A4}">
      <dgm:prSet/>
      <dgm:spPr/>
      <dgm:t>
        <a:bodyPr/>
        <a:lstStyle/>
        <a:p>
          <a:pPr rtl="0"/>
          <a:r>
            <a:rPr lang="en-US" dirty="0" smtClean="0"/>
            <a:t>Donation for construction of temple building</a:t>
          </a:r>
        </a:p>
      </dgm:t>
    </dgm:pt>
    <dgm:pt modelId="{73EC7E87-F164-4A7D-84F8-302C5C12DFD7}" type="parTrans" cxnId="{24213534-A7B1-47F6-9412-735C0D1606C2}">
      <dgm:prSet/>
      <dgm:spPr/>
      <dgm:t>
        <a:bodyPr/>
        <a:lstStyle/>
        <a:p>
          <a:endParaRPr lang="en-US"/>
        </a:p>
      </dgm:t>
    </dgm:pt>
    <dgm:pt modelId="{C5E39B94-7EDC-4D62-802C-4CFE931CB02B}" type="sibTrans" cxnId="{24213534-A7B1-47F6-9412-735C0D1606C2}">
      <dgm:prSet/>
      <dgm:spPr/>
      <dgm:t>
        <a:bodyPr/>
        <a:lstStyle/>
        <a:p>
          <a:endParaRPr lang="en-US"/>
        </a:p>
      </dgm:t>
    </dgm:pt>
    <dgm:pt modelId="{6F7BDEA3-D83D-482F-9FE0-6628A126DC8C}">
      <dgm:prSet/>
      <dgm:spPr/>
      <dgm:t>
        <a:bodyPr/>
        <a:lstStyle/>
        <a:p>
          <a:pPr rtl="0"/>
          <a:r>
            <a:rPr lang="en-US" smtClean="0"/>
            <a:t>Now they will be taxable under Section 56(2)(x)</a:t>
          </a:r>
          <a:endParaRPr lang="en-US"/>
        </a:p>
      </dgm:t>
    </dgm:pt>
    <dgm:pt modelId="{20160F06-8D4A-43EA-9B02-1A7C235B66F5}" type="parTrans" cxnId="{A51917B9-DA5A-45CB-B830-AF0F31C33C45}">
      <dgm:prSet/>
      <dgm:spPr/>
      <dgm:t>
        <a:bodyPr/>
        <a:lstStyle/>
        <a:p>
          <a:endParaRPr lang="en-US"/>
        </a:p>
      </dgm:t>
    </dgm:pt>
    <dgm:pt modelId="{1AD582D2-EE3F-4FCE-9C23-C28807854C08}" type="sibTrans" cxnId="{A51917B9-DA5A-45CB-B830-AF0F31C33C45}">
      <dgm:prSet/>
      <dgm:spPr/>
      <dgm:t>
        <a:bodyPr/>
        <a:lstStyle/>
        <a:p>
          <a:endParaRPr lang="en-US"/>
        </a:p>
      </dgm:t>
    </dgm:pt>
    <dgm:pt modelId="{5A2E0054-D871-4C05-8DEF-D801AD5AA099}">
      <dgm:prSet/>
      <dgm:spPr/>
      <dgm:t>
        <a:bodyPr/>
        <a:lstStyle/>
        <a:p>
          <a:pPr rtl="0"/>
          <a:r>
            <a:rPr lang="en-US" smtClean="0"/>
            <a:t>A.Y. 2017-18 onwards</a:t>
          </a:r>
          <a:endParaRPr lang="en-US"/>
        </a:p>
      </dgm:t>
    </dgm:pt>
    <dgm:pt modelId="{A33A7885-2C96-4C55-B563-82AF2A6020DF}" type="parTrans" cxnId="{ED59A331-D807-484F-8F52-11B0AF5E33A3}">
      <dgm:prSet/>
      <dgm:spPr/>
      <dgm:t>
        <a:bodyPr/>
        <a:lstStyle/>
        <a:p>
          <a:endParaRPr lang="en-US"/>
        </a:p>
      </dgm:t>
    </dgm:pt>
    <dgm:pt modelId="{DD4CE664-DC35-4AFE-AA34-52419571957B}" type="sibTrans" cxnId="{ED59A331-D807-484F-8F52-11B0AF5E33A3}">
      <dgm:prSet/>
      <dgm:spPr/>
      <dgm:t>
        <a:bodyPr/>
        <a:lstStyle/>
        <a:p>
          <a:endParaRPr lang="en-US"/>
        </a:p>
      </dgm:t>
    </dgm:pt>
    <dgm:pt modelId="{8D9CDAC0-100A-4B9C-95E9-757333F2889C}">
      <dgm:prSet/>
      <dgm:spPr/>
      <dgm:t>
        <a:bodyPr/>
        <a:lstStyle/>
        <a:p>
          <a:pPr rtl="0"/>
          <a:r>
            <a:rPr lang="en-US" dirty="0" smtClean="0"/>
            <a:t>Donations for small festivals</a:t>
          </a:r>
          <a:endParaRPr lang="en-US" dirty="0"/>
        </a:p>
      </dgm:t>
    </dgm:pt>
    <dgm:pt modelId="{26C5D070-21DF-4627-9F4B-EDC8ED435FAA}" type="parTrans" cxnId="{9B1D17B3-34B8-4C50-9474-D9B73C9D6D00}">
      <dgm:prSet/>
      <dgm:spPr/>
      <dgm:t>
        <a:bodyPr/>
        <a:lstStyle/>
        <a:p>
          <a:endParaRPr lang="en-US"/>
        </a:p>
      </dgm:t>
    </dgm:pt>
    <dgm:pt modelId="{0565BD32-6AF6-4AF1-9BE9-F3BF350B6750}" type="sibTrans" cxnId="{9B1D17B3-34B8-4C50-9474-D9B73C9D6D00}">
      <dgm:prSet/>
      <dgm:spPr/>
      <dgm:t>
        <a:bodyPr/>
        <a:lstStyle/>
        <a:p>
          <a:endParaRPr lang="en-US"/>
        </a:p>
      </dgm:t>
    </dgm:pt>
    <dgm:pt modelId="{611AC2A9-0B85-49BA-AA8A-5AAD8CD260B6}">
      <dgm:prSet/>
      <dgm:spPr/>
      <dgm:t>
        <a:bodyPr/>
        <a:lstStyle/>
        <a:p>
          <a:pPr rtl="0"/>
          <a:r>
            <a:rPr lang="en-US" dirty="0" err="1" smtClean="0"/>
            <a:t>Eg</a:t>
          </a:r>
          <a:r>
            <a:rPr lang="en-US" dirty="0" smtClean="0"/>
            <a:t>. Unregistered Schools receiving Corpus donation</a:t>
          </a:r>
          <a:endParaRPr lang="en-US" dirty="0"/>
        </a:p>
      </dgm:t>
    </dgm:pt>
    <dgm:pt modelId="{947C8320-925B-431D-B6DF-628D9C98828A}" type="parTrans" cxnId="{FF014CF1-FAF3-48EA-BD70-61F70E56C713}">
      <dgm:prSet/>
      <dgm:spPr/>
      <dgm:t>
        <a:bodyPr/>
        <a:lstStyle/>
        <a:p>
          <a:endParaRPr lang="en-US"/>
        </a:p>
      </dgm:t>
    </dgm:pt>
    <dgm:pt modelId="{024A040B-F7DE-4FD6-B0BD-60C1ADAA23A3}" type="sibTrans" cxnId="{FF014CF1-FAF3-48EA-BD70-61F70E56C713}">
      <dgm:prSet/>
      <dgm:spPr/>
      <dgm:t>
        <a:bodyPr/>
        <a:lstStyle/>
        <a:p>
          <a:endParaRPr lang="en-US"/>
        </a:p>
      </dgm:t>
    </dgm:pt>
    <dgm:pt modelId="{D0592415-78E9-46E2-9C53-D7BE7E68CCEC}" type="pres">
      <dgm:prSet presAssocID="{4806D0C8-E297-4F38-864E-D9B283CEEDA7}" presName="linear" presStyleCnt="0">
        <dgm:presLayoutVars>
          <dgm:animLvl val="lvl"/>
          <dgm:resizeHandles val="exact"/>
        </dgm:presLayoutVars>
      </dgm:prSet>
      <dgm:spPr/>
      <dgm:t>
        <a:bodyPr/>
        <a:lstStyle/>
        <a:p>
          <a:endParaRPr lang="en-US"/>
        </a:p>
      </dgm:t>
    </dgm:pt>
    <dgm:pt modelId="{BD216DCF-E48E-4105-A491-0B1A1AD4651E}" type="pres">
      <dgm:prSet presAssocID="{B52FC871-B689-4678-8573-EDBE80C35C27}" presName="parentText" presStyleLbl="node1" presStyleIdx="0" presStyleCnt="6">
        <dgm:presLayoutVars>
          <dgm:chMax val="0"/>
          <dgm:bulletEnabled val="1"/>
        </dgm:presLayoutVars>
      </dgm:prSet>
      <dgm:spPr/>
      <dgm:t>
        <a:bodyPr/>
        <a:lstStyle/>
        <a:p>
          <a:endParaRPr lang="en-US"/>
        </a:p>
      </dgm:t>
    </dgm:pt>
    <dgm:pt modelId="{5044B26B-9895-4116-8D9A-E407F03E7E9B}" type="pres">
      <dgm:prSet presAssocID="{BC5CDE90-993D-42A6-95F6-304632AE7C75}" presName="spacer" presStyleCnt="0"/>
      <dgm:spPr/>
    </dgm:pt>
    <dgm:pt modelId="{9668F3A5-05EF-45C4-9952-276A460DFFFF}" type="pres">
      <dgm:prSet presAssocID="{611AC2A9-0B85-49BA-AA8A-5AAD8CD260B6}" presName="parentText" presStyleLbl="node1" presStyleIdx="1" presStyleCnt="6">
        <dgm:presLayoutVars>
          <dgm:chMax val="0"/>
          <dgm:bulletEnabled val="1"/>
        </dgm:presLayoutVars>
      </dgm:prSet>
      <dgm:spPr/>
      <dgm:t>
        <a:bodyPr/>
        <a:lstStyle/>
        <a:p>
          <a:endParaRPr lang="en-US"/>
        </a:p>
      </dgm:t>
    </dgm:pt>
    <dgm:pt modelId="{1BBAE46A-AD7A-4CE8-83D8-B660A342C190}" type="pres">
      <dgm:prSet presAssocID="{024A040B-F7DE-4FD6-B0BD-60C1ADAA23A3}" presName="spacer" presStyleCnt="0"/>
      <dgm:spPr/>
    </dgm:pt>
    <dgm:pt modelId="{DFC0037B-3C0B-4DE4-9145-7BC1B485A1FC}" type="pres">
      <dgm:prSet presAssocID="{8D9CDAC0-100A-4B9C-95E9-757333F2889C}" presName="parentText" presStyleLbl="node1" presStyleIdx="2" presStyleCnt="6">
        <dgm:presLayoutVars>
          <dgm:chMax val="0"/>
          <dgm:bulletEnabled val="1"/>
        </dgm:presLayoutVars>
      </dgm:prSet>
      <dgm:spPr/>
      <dgm:t>
        <a:bodyPr/>
        <a:lstStyle/>
        <a:p>
          <a:endParaRPr lang="en-US"/>
        </a:p>
      </dgm:t>
    </dgm:pt>
    <dgm:pt modelId="{69B72CFC-FBA1-4D52-843E-0E97B2366D10}" type="pres">
      <dgm:prSet presAssocID="{0565BD32-6AF6-4AF1-9BE9-F3BF350B6750}" presName="spacer" presStyleCnt="0"/>
      <dgm:spPr/>
    </dgm:pt>
    <dgm:pt modelId="{7C7F5DD3-8378-4977-874F-A8EEE0A3D04E}" type="pres">
      <dgm:prSet presAssocID="{486B2983-037C-41E9-A03E-42102E5004A4}" presName="parentText" presStyleLbl="node1" presStyleIdx="3" presStyleCnt="6">
        <dgm:presLayoutVars>
          <dgm:chMax val="0"/>
          <dgm:bulletEnabled val="1"/>
        </dgm:presLayoutVars>
      </dgm:prSet>
      <dgm:spPr/>
      <dgm:t>
        <a:bodyPr/>
        <a:lstStyle/>
        <a:p>
          <a:endParaRPr lang="en-US"/>
        </a:p>
      </dgm:t>
    </dgm:pt>
    <dgm:pt modelId="{F72683A5-4278-484C-90D1-1DAA0773AEAA}" type="pres">
      <dgm:prSet presAssocID="{C5E39B94-7EDC-4D62-802C-4CFE931CB02B}" presName="spacer" presStyleCnt="0"/>
      <dgm:spPr/>
    </dgm:pt>
    <dgm:pt modelId="{19F6F609-A099-4956-9A63-928CA4020F93}" type="pres">
      <dgm:prSet presAssocID="{6F7BDEA3-D83D-482F-9FE0-6628A126DC8C}" presName="parentText" presStyleLbl="node1" presStyleIdx="4" presStyleCnt="6">
        <dgm:presLayoutVars>
          <dgm:chMax val="0"/>
          <dgm:bulletEnabled val="1"/>
        </dgm:presLayoutVars>
      </dgm:prSet>
      <dgm:spPr/>
      <dgm:t>
        <a:bodyPr/>
        <a:lstStyle/>
        <a:p>
          <a:endParaRPr lang="en-US"/>
        </a:p>
      </dgm:t>
    </dgm:pt>
    <dgm:pt modelId="{FD17D093-B138-4398-AA7E-DE614D735C28}" type="pres">
      <dgm:prSet presAssocID="{1AD582D2-EE3F-4FCE-9C23-C28807854C08}" presName="spacer" presStyleCnt="0"/>
      <dgm:spPr/>
    </dgm:pt>
    <dgm:pt modelId="{6234EAC5-7743-404B-A2B7-AC9E9429FCE8}" type="pres">
      <dgm:prSet presAssocID="{5A2E0054-D871-4C05-8DEF-D801AD5AA099}" presName="parentText" presStyleLbl="node1" presStyleIdx="5" presStyleCnt="6">
        <dgm:presLayoutVars>
          <dgm:chMax val="0"/>
          <dgm:bulletEnabled val="1"/>
        </dgm:presLayoutVars>
      </dgm:prSet>
      <dgm:spPr/>
      <dgm:t>
        <a:bodyPr/>
        <a:lstStyle/>
        <a:p>
          <a:endParaRPr lang="en-US"/>
        </a:p>
      </dgm:t>
    </dgm:pt>
  </dgm:ptLst>
  <dgm:cxnLst>
    <dgm:cxn modelId="{6DC81270-39E5-4303-A149-8FF49C9E35C9}" type="presOf" srcId="{611AC2A9-0B85-49BA-AA8A-5AAD8CD260B6}" destId="{9668F3A5-05EF-45C4-9952-276A460DFFFF}" srcOrd="0" destOrd="0" presId="urn:microsoft.com/office/officeart/2005/8/layout/vList2"/>
    <dgm:cxn modelId="{10D1C374-0B36-406B-8825-C80FB593972D}" type="presOf" srcId="{4806D0C8-E297-4F38-864E-D9B283CEEDA7}" destId="{D0592415-78E9-46E2-9C53-D7BE7E68CCEC}" srcOrd="0" destOrd="0" presId="urn:microsoft.com/office/officeart/2005/8/layout/vList2"/>
    <dgm:cxn modelId="{24213534-A7B1-47F6-9412-735C0D1606C2}" srcId="{4806D0C8-E297-4F38-864E-D9B283CEEDA7}" destId="{486B2983-037C-41E9-A03E-42102E5004A4}" srcOrd="3" destOrd="0" parTransId="{73EC7E87-F164-4A7D-84F8-302C5C12DFD7}" sibTransId="{C5E39B94-7EDC-4D62-802C-4CFE931CB02B}"/>
    <dgm:cxn modelId="{F66937D1-A1DF-4C79-8897-2DAAC8ABCE5B}" type="presOf" srcId="{486B2983-037C-41E9-A03E-42102E5004A4}" destId="{7C7F5DD3-8378-4977-874F-A8EEE0A3D04E}" srcOrd="0" destOrd="0" presId="urn:microsoft.com/office/officeart/2005/8/layout/vList2"/>
    <dgm:cxn modelId="{6F6BE045-BCF5-48F0-ADB6-C38745A20775}" type="presOf" srcId="{B52FC871-B689-4678-8573-EDBE80C35C27}" destId="{BD216DCF-E48E-4105-A491-0B1A1AD4651E}" srcOrd="0" destOrd="0" presId="urn:microsoft.com/office/officeart/2005/8/layout/vList2"/>
    <dgm:cxn modelId="{EDF6C2D2-04DB-48DB-8B31-A3B7A8A4DA24}" type="presOf" srcId="{8D9CDAC0-100A-4B9C-95E9-757333F2889C}" destId="{DFC0037B-3C0B-4DE4-9145-7BC1B485A1FC}" srcOrd="0" destOrd="0" presId="urn:microsoft.com/office/officeart/2005/8/layout/vList2"/>
    <dgm:cxn modelId="{3CA803BB-B6E9-4426-9764-A23AE100AB55}" type="presOf" srcId="{5A2E0054-D871-4C05-8DEF-D801AD5AA099}" destId="{6234EAC5-7743-404B-A2B7-AC9E9429FCE8}" srcOrd="0" destOrd="0" presId="urn:microsoft.com/office/officeart/2005/8/layout/vList2"/>
    <dgm:cxn modelId="{993C92BD-9244-4F2F-A1F2-0337D67CDE4D}" type="presOf" srcId="{6F7BDEA3-D83D-482F-9FE0-6628A126DC8C}" destId="{19F6F609-A099-4956-9A63-928CA4020F93}" srcOrd="0" destOrd="0" presId="urn:microsoft.com/office/officeart/2005/8/layout/vList2"/>
    <dgm:cxn modelId="{FF014CF1-FAF3-48EA-BD70-61F70E56C713}" srcId="{4806D0C8-E297-4F38-864E-D9B283CEEDA7}" destId="{611AC2A9-0B85-49BA-AA8A-5AAD8CD260B6}" srcOrd="1" destOrd="0" parTransId="{947C8320-925B-431D-B6DF-628D9C98828A}" sibTransId="{024A040B-F7DE-4FD6-B0BD-60C1ADAA23A3}"/>
    <dgm:cxn modelId="{ED59A331-D807-484F-8F52-11B0AF5E33A3}" srcId="{4806D0C8-E297-4F38-864E-D9B283CEEDA7}" destId="{5A2E0054-D871-4C05-8DEF-D801AD5AA099}" srcOrd="5" destOrd="0" parTransId="{A33A7885-2C96-4C55-B563-82AF2A6020DF}" sibTransId="{DD4CE664-DC35-4AFE-AA34-52419571957B}"/>
    <dgm:cxn modelId="{A51917B9-DA5A-45CB-B830-AF0F31C33C45}" srcId="{4806D0C8-E297-4F38-864E-D9B283CEEDA7}" destId="{6F7BDEA3-D83D-482F-9FE0-6628A126DC8C}" srcOrd="4" destOrd="0" parTransId="{20160F06-8D4A-43EA-9B02-1A7C235B66F5}" sibTransId="{1AD582D2-EE3F-4FCE-9C23-C28807854C08}"/>
    <dgm:cxn modelId="{623F499F-C802-4116-909A-452518E6A25D}" srcId="{4806D0C8-E297-4F38-864E-D9B283CEEDA7}" destId="{B52FC871-B689-4678-8573-EDBE80C35C27}" srcOrd="0" destOrd="0" parTransId="{13437BFD-CAE2-4E7B-A82F-82E6C6C91440}" sibTransId="{BC5CDE90-993D-42A6-95F6-304632AE7C75}"/>
    <dgm:cxn modelId="{9B1D17B3-34B8-4C50-9474-D9B73C9D6D00}" srcId="{4806D0C8-E297-4F38-864E-D9B283CEEDA7}" destId="{8D9CDAC0-100A-4B9C-95E9-757333F2889C}" srcOrd="2" destOrd="0" parTransId="{26C5D070-21DF-4627-9F4B-EDC8ED435FAA}" sibTransId="{0565BD32-6AF6-4AF1-9BE9-F3BF350B6750}"/>
    <dgm:cxn modelId="{C0A75E00-670D-41EA-83C8-FF18F45DF2B0}" type="presParOf" srcId="{D0592415-78E9-46E2-9C53-D7BE7E68CCEC}" destId="{BD216DCF-E48E-4105-A491-0B1A1AD4651E}" srcOrd="0" destOrd="0" presId="urn:microsoft.com/office/officeart/2005/8/layout/vList2"/>
    <dgm:cxn modelId="{1863FA5F-0AB9-4503-91BD-0031C60B2F3F}" type="presParOf" srcId="{D0592415-78E9-46E2-9C53-D7BE7E68CCEC}" destId="{5044B26B-9895-4116-8D9A-E407F03E7E9B}" srcOrd="1" destOrd="0" presId="urn:microsoft.com/office/officeart/2005/8/layout/vList2"/>
    <dgm:cxn modelId="{69795937-9B5A-4428-85DF-494E97BFE2CB}" type="presParOf" srcId="{D0592415-78E9-46E2-9C53-D7BE7E68CCEC}" destId="{9668F3A5-05EF-45C4-9952-276A460DFFFF}" srcOrd="2" destOrd="0" presId="urn:microsoft.com/office/officeart/2005/8/layout/vList2"/>
    <dgm:cxn modelId="{9A6DD7A5-4131-4084-84E4-890F885F7570}" type="presParOf" srcId="{D0592415-78E9-46E2-9C53-D7BE7E68CCEC}" destId="{1BBAE46A-AD7A-4CE8-83D8-B660A342C190}" srcOrd="3" destOrd="0" presId="urn:microsoft.com/office/officeart/2005/8/layout/vList2"/>
    <dgm:cxn modelId="{ACC70C4D-31AD-4C16-9610-7E0D04B7797B}" type="presParOf" srcId="{D0592415-78E9-46E2-9C53-D7BE7E68CCEC}" destId="{DFC0037B-3C0B-4DE4-9145-7BC1B485A1FC}" srcOrd="4" destOrd="0" presId="urn:microsoft.com/office/officeart/2005/8/layout/vList2"/>
    <dgm:cxn modelId="{995B32D1-809E-4E5D-AF8A-C94984C5193C}" type="presParOf" srcId="{D0592415-78E9-46E2-9C53-D7BE7E68CCEC}" destId="{69B72CFC-FBA1-4D52-843E-0E97B2366D10}" srcOrd="5" destOrd="0" presId="urn:microsoft.com/office/officeart/2005/8/layout/vList2"/>
    <dgm:cxn modelId="{8E990041-F9A8-4105-8341-9EE01F17E486}" type="presParOf" srcId="{D0592415-78E9-46E2-9C53-D7BE7E68CCEC}" destId="{7C7F5DD3-8378-4977-874F-A8EEE0A3D04E}" srcOrd="6" destOrd="0" presId="urn:microsoft.com/office/officeart/2005/8/layout/vList2"/>
    <dgm:cxn modelId="{867902C9-7FDD-48E7-9003-A622C55816BD}" type="presParOf" srcId="{D0592415-78E9-46E2-9C53-D7BE7E68CCEC}" destId="{F72683A5-4278-484C-90D1-1DAA0773AEAA}" srcOrd="7" destOrd="0" presId="urn:microsoft.com/office/officeart/2005/8/layout/vList2"/>
    <dgm:cxn modelId="{3A42823D-16BF-4EB7-B6A4-C938D7466E88}" type="presParOf" srcId="{D0592415-78E9-46E2-9C53-D7BE7E68CCEC}" destId="{19F6F609-A099-4956-9A63-928CA4020F93}" srcOrd="8" destOrd="0" presId="urn:microsoft.com/office/officeart/2005/8/layout/vList2"/>
    <dgm:cxn modelId="{9363B1D7-7817-4D25-9DE8-67E43D8E033D}" type="presParOf" srcId="{D0592415-78E9-46E2-9C53-D7BE7E68CCEC}" destId="{FD17D093-B138-4398-AA7E-DE614D735C28}" srcOrd="9" destOrd="0" presId="urn:microsoft.com/office/officeart/2005/8/layout/vList2"/>
    <dgm:cxn modelId="{439C187F-371A-435E-A2FA-112F3D8DE89F}" type="presParOf" srcId="{D0592415-78E9-46E2-9C53-D7BE7E68CCEC}" destId="{6234EAC5-7743-404B-A2B7-AC9E9429FCE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7A096-3599-4D58-8BF5-AAC5F4EB4FA0}">
      <dsp:nvSpPr>
        <dsp:cNvPr id="0" name=""/>
        <dsp:cNvSpPr/>
      </dsp:nvSpPr>
      <dsp:spPr>
        <a:xfrm rot="5400000">
          <a:off x="4632686" y="-1429109"/>
          <a:ext cx="1926883"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rtl="0">
            <a:lnSpc>
              <a:spcPct val="90000"/>
            </a:lnSpc>
            <a:spcBef>
              <a:spcPct val="0"/>
            </a:spcBef>
            <a:spcAft>
              <a:spcPct val="15000"/>
            </a:spcAft>
            <a:buChar char="••"/>
          </a:pPr>
          <a:r>
            <a:rPr lang="en-US" sz="3600" kern="1200" smtClean="0"/>
            <a:t>Money</a:t>
          </a:r>
          <a:endParaRPr lang="en-US" sz="3600" kern="1200"/>
        </a:p>
        <a:p>
          <a:pPr marL="285750" lvl="1" indent="-285750" algn="l" defTabSz="1600200" rtl="0">
            <a:lnSpc>
              <a:spcPct val="90000"/>
            </a:lnSpc>
            <a:spcBef>
              <a:spcPct val="0"/>
            </a:spcBef>
            <a:spcAft>
              <a:spcPct val="15000"/>
            </a:spcAft>
            <a:buChar char="••"/>
          </a:pPr>
          <a:r>
            <a:rPr lang="en-US" sz="3600" kern="1200" smtClean="0"/>
            <a:t>Immovable property</a:t>
          </a:r>
          <a:endParaRPr lang="en-US" sz="3600" kern="1200"/>
        </a:p>
        <a:p>
          <a:pPr marL="285750" lvl="1" indent="-285750" algn="l" defTabSz="1600200" rtl="0">
            <a:lnSpc>
              <a:spcPct val="90000"/>
            </a:lnSpc>
            <a:spcBef>
              <a:spcPct val="0"/>
            </a:spcBef>
            <a:spcAft>
              <a:spcPct val="15000"/>
            </a:spcAft>
            <a:buChar char="••"/>
          </a:pPr>
          <a:r>
            <a:rPr lang="en-US" sz="3600" kern="1200" smtClean="0"/>
            <a:t>Other property</a:t>
          </a:r>
          <a:endParaRPr lang="en-US" sz="3600" kern="1200"/>
        </a:p>
      </dsp:txBody>
      <dsp:txXfrm rot="-5400000">
        <a:off x="2962656" y="334984"/>
        <a:ext cx="5172881" cy="1738757"/>
      </dsp:txXfrm>
    </dsp:sp>
    <dsp:sp modelId="{9178493A-C2CA-45E3-BBF9-BFFE759B6C58}">
      <dsp:nvSpPr>
        <dsp:cNvPr id="0" name=""/>
        <dsp:cNvSpPr/>
      </dsp:nvSpPr>
      <dsp:spPr>
        <a:xfrm>
          <a:off x="0" y="60"/>
          <a:ext cx="2962656" cy="24086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rtl="0">
            <a:lnSpc>
              <a:spcPct val="90000"/>
            </a:lnSpc>
            <a:spcBef>
              <a:spcPct val="0"/>
            </a:spcBef>
            <a:spcAft>
              <a:spcPct val="35000"/>
            </a:spcAft>
          </a:pPr>
          <a:r>
            <a:rPr lang="en-US" sz="4200" kern="1200" smtClean="0"/>
            <a:t>Gift</a:t>
          </a:r>
          <a:endParaRPr lang="en-US" sz="4200" kern="1200"/>
        </a:p>
      </dsp:txBody>
      <dsp:txXfrm>
        <a:off x="117578" y="117638"/>
        <a:ext cx="2727500" cy="2173448"/>
      </dsp:txXfrm>
    </dsp:sp>
    <dsp:sp modelId="{9AA9CF8C-5E1F-40DB-A563-B7C1C3FA9366}">
      <dsp:nvSpPr>
        <dsp:cNvPr id="0" name=""/>
        <dsp:cNvSpPr/>
      </dsp:nvSpPr>
      <dsp:spPr>
        <a:xfrm rot="5400000">
          <a:off x="4632686" y="1099925"/>
          <a:ext cx="1926883"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rtl="0">
            <a:lnSpc>
              <a:spcPct val="90000"/>
            </a:lnSpc>
            <a:spcBef>
              <a:spcPct val="0"/>
            </a:spcBef>
            <a:spcAft>
              <a:spcPct val="15000"/>
            </a:spcAft>
            <a:buChar char="••"/>
          </a:pPr>
          <a:r>
            <a:rPr lang="en-US" sz="3600" kern="1200" smtClean="0"/>
            <a:t>Relatives</a:t>
          </a:r>
          <a:endParaRPr lang="en-US" sz="3600" kern="1200"/>
        </a:p>
        <a:p>
          <a:pPr marL="285750" lvl="1" indent="-285750" algn="l" defTabSz="1600200" rtl="0">
            <a:lnSpc>
              <a:spcPct val="90000"/>
            </a:lnSpc>
            <a:spcBef>
              <a:spcPct val="0"/>
            </a:spcBef>
            <a:spcAft>
              <a:spcPct val="15000"/>
            </a:spcAft>
            <a:buChar char="••"/>
          </a:pPr>
          <a:r>
            <a:rPr lang="en-US" sz="3600" kern="1200" smtClean="0"/>
            <a:t>Other circumstances</a:t>
          </a:r>
          <a:endParaRPr lang="en-US" sz="3600" kern="1200"/>
        </a:p>
      </dsp:txBody>
      <dsp:txXfrm rot="-5400000">
        <a:off x="2962656" y="2864019"/>
        <a:ext cx="5172881" cy="1738757"/>
      </dsp:txXfrm>
    </dsp:sp>
    <dsp:sp modelId="{FCD85FFC-9211-42EB-A06C-C41CA8E531C1}">
      <dsp:nvSpPr>
        <dsp:cNvPr id="0" name=""/>
        <dsp:cNvSpPr/>
      </dsp:nvSpPr>
      <dsp:spPr>
        <a:xfrm>
          <a:off x="0" y="2529095"/>
          <a:ext cx="2962656" cy="24086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rtl="0">
            <a:lnSpc>
              <a:spcPct val="90000"/>
            </a:lnSpc>
            <a:spcBef>
              <a:spcPct val="0"/>
            </a:spcBef>
            <a:spcAft>
              <a:spcPct val="35000"/>
            </a:spcAft>
          </a:pPr>
          <a:r>
            <a:rPr lang="en-US" sz="4200" kern="1200" smtClean="0"/>
            <a:t>Exceptions</a:t>
          </a:r>
          <a:endParaRPr lang="en-US" sz="4200" kern="1200"/>
        </a:p>
      </dsp:txBody>
      <dsp:txXfrm>
        <a:off x="117578" y="2646673"/>
        <a:ext cx="2727500" cy="21734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8284D-02E3-47C0-AE74-3F1605C7DEA8}">
      <dsp:nvSpPr>
        <dsp:cNvPr id="0" name=""/>
        <dsp:cNvSpPr/>
      </dsp:nvSpPr>
      <dsp:spPr>
        <a:xfrm>
          <a:off x="7233" y="227736"/>
          <a:ext cx="2161877" cy="12971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lvl="0" algn="l" defTabSz="1111250" rtl="0">
            <a:lnSpc>
              <a:spcPct val="90000"/>
            </a:lnSpc>
            <a:spcBef>
              <a:spcPct val="0"/>
            </a:spcBef>
            <a:spcAft>
              <a:spcPct val="35000"/>
            </a:spcAft>
          </a:pPr>
          <a:r>
            <a:rPr lang="en-US" sz="2500" kern="1200" dirty="0" smtClean="0"/>
            <a:t>Less than F.V.</a:t>
          </a:r>
          <a:endParaRPr lang="en-US" sz="2500" kern="1200" dirty="0"/>
        </a:p>
        <a:p>
          <a:pPr marL="228600" lvl="1" indent="-228600" algn="l" defTabSz="889000" rtl="0">
            <a:lnSpc>
              <a:spcPct val="90000"/>
            </a:lnSpc>
            <a:spcBef>
              <a:spcPct val="0"/>
            </a:spcBef>
            <a:spcAft>
              <a:spcPct val="15000"/>
            </a:spcAft>
            <a:buChar char="••"/>
          </a:pPr>
          <a:r>
            <a:rPr lang="en-US" sz="2000" kern="1200" dirty="0" smtClean="0"/>
            <a:t>S.56(2)(x) on </a:t>
          </a:r>
          <a:r>
            <a:rPr lang="en-US" sz="2000" kern="1200" dirty="0" err="1" smtClean="0"/>
            <a:t>reveiver</a:t>
          </a:r>
          <a:endParaRPr lang="en-US" sz="2000" kern="1200" dirty="0"/>
        </a:p>
      </dsp:txBody>
      <dsp:txXfrm>
        <a:off x="45225" y="265728"/>
        <a:ext cx="2085893" cy="1221142"/>
      </dsp:txXfrm>
    </dsp:sp>
    <dsp:sp modelId="{F209440F-541D-4458-960B-108FF388FC5A}">
      <dsp:nvSpPr>
        <dsp:cNvPr id="0" name=""/>
        <dsp:cNvSpPr/>
      </dsp:nvSpPr>
      <dsp:spPr>
        <a:xfrm>
          <a:off x="2385298" y="608227"/>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385298" y="715456"/>
        <a:ext cx="320822" cy="321687"/>
      </dsp:txXfrm>
    </dsp:sp>
    <dsp:sp modelId="{8D3027C3-2EC0-4391-A0E8-7A0EE783E307}">
      <dsp:nvSpPr>
        <dsp:cNvPr id="0" name=""/>
        <dsp:cNvSpPr/>
      </dsp:nvSpPr>
      <dsp:spPr>
        <a:xfrm>
          <a:off x="3033861" y="227736"/>
          <a:ext cx="2161877" cy="12971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smtClean="0"/>
            <a:t>Fair Value</a:t>
          </a:r>
          <a:endParaRPr lang="en-US" sz="2500" kern="1200" dirty="0"/>
        </a:p>
      </dsp:txBody>
      <dsp:txXfrm>
        <a:off x="3071853" y="265728"/>
        <a:ext cx="2085893" cy="1221142"/>
      </dsp:txXfrm>
    </dsp:sp>
    <dsp:sp modelId="{04341E2E-9B17-45CB-9D9A-0A0CF6168B96}">
      <dsp:nvSpPr>
        <dsp:cNvPr id="0" name=""/>
        <dsp:cNvSpPr/>
      </dsp:nvSpPr>
      <dsp:spPr>
        <a:xfrm>
          <a:off x="5411926" y="608227"/>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5411926" y="715456"/>
        <a:ext cx="320822" cy="321687"/>
      </dsp:txXfrm>
    </dsp:sp>
    <dsp:sp modelId="{506E40BA-91D6-4150-9700-12F299BADDE9}">
      <dsp:nvSpPr>
        <dsp:cNvPr id="0" name=""/>
        <dsp:cNvSpPr/>
      </dsp:nvSpPr>
      <dsp:spPr>
        <a:xfrm>
          <a:off x="6060489" y="227736"/>
          <a:ext cx="2161877" cy="12971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lvl="0" algn="l" defTabSz="1111250" rtl="0">
            <a:lnSpc>
              <a:spcPct val="90000"/>
            </a:lnSpc>
            <a:spcBef>
              <a:spcPct val="0"/>
            </a:spcBef>
            <a:spcAft>
              <a:spcPct val="35000"/>
            </a:spcAft>
          </a:pPr>
          <a:r>
            <a:rPr lang="en-US" sz="2500" kern="1200" dirty="0" smtClean="0"/>
            <a:t>More than F.V.</a:t>
          </a:r>
          <a:endParaRPr lang="en-US" sz="2500" kern="1200" dirty="0"/>
        </a:p>
        <a:p>
          <a:pPr marL="228600" lvl="1" indent="-228600" algn="l" defTabSz="889000" rtl="0">
            <a:lnSpc>
              <a:spcPct val="90000"/>
            </a:lnSpc>
            <a:spcBef>
              <a:spcPct val="0"/>
            </a:spcBef>
            <a:spcAft>
              <a:spcPct val="15000"/>
            </a:spcAft>
            <a:buChar char="••"/>
          </a:pPr>
          <a:r>
            <a:rPr lang="en-US" sz="2000" kern="1200" dirty="0" smtClean="0"/>
            <a:t>S.56(2)(</a:t>
          </a:r>
          <a:r>
            <a:rPr lang="en-US" sz="2000" kern="1200" dirty="0" err="1" smtClean="0"/>
            <a:t>viib</a:t>
          </a:r>
          <a:r>
            <a:rPr lang="en-US" sz="2000" kern="1200" dirty="0" smtClean="0"/>
            <a:t>) on issuer</a:t>
          </a:r>
          <a:endParaRPr lang="en-US" sz="2000" kern="1200" dirty="0"/>
        </a:p>
      </dsp:txBody>
      <dsp:txXfrm>
        <a:off x="6098481" y="265728"/>
        <a:ext cx="2085893" cy="122114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18B46-A84B-4D36-8E8E-C1EF6C7DAA5B}">
      <dsp:nvSpPr>
        <dsp:cNvPr id="0" name=""/>
        <dsp:cNvSpPr/>
      </dsp:nvSpPr>
      <dsp:spPr>
        <a:xfrm>
          <a:off x="3549" y="0"/>
          <a:ext cx="3103884" cy="2133600"/>
        </a:xfrm>
        <a:prstGeom prst="homePlate">
          <a:avLst>
            <a:gd name="adj" fmla="val 25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98" tIns="76200" rIns="437993" bIns="76200" numCol="1" spcCol="1270" anchor="t" anchorCtr="0">
          <a:noAutofit/>
        </a:bodyPr>
        <a:lstStyle/>
        <a:p>
          <a:pPr lvl="0" algn="l" defTabSz="1333500" rtl="0">
            <a:lnSpc>
              <a:spcPct val="90000"/>
            </a:lnSpc>
            <a:spcBef>
              <a:spcPct val="0"/>
            </a:spcBef>
            <a:spcAft>
              <a:spcPct val="35000"/>
            </a:spcAft>
          </a:pPr>
          <a:r>
            <a:rPr lang="en-US" sz="3000" kern="1200" dirty="0" smtClean="0"/>
            <a:t>Book Value </a:t>
          </a:r>
        </a:p>
        <a:p>
          <a:pPr marL="228600" lvl="1" indent="-228600" algn="l" defTabSz="1022350" rtl="0">
            <a:lnSpc>
              <a:spcPct val="90000"/>
            </a:lnSpc>
            <a:spcBef>
              <a:spcPct val="0"/>
            </a:spcBef>
            <a:spcAft>
              <a:spcPct val="15000"/>
            </a:spcAft>
            <a:buChar char="••"/>
          </a:pPr>
          <a:r>
            <a:rPr lang="en-US" sz="2300" kern="1200" smtClean="0"/>
            <a:t>(Intrinsic value)</a:t>
          </a:r>
          <a:endParaRPr lang="en-US" sz="2300" kern="1200"/>
        </a:p>
      </dsp:txBody>
      <dsp:txXfrm>
        <a:off x="3549" y="0"/>
        <a:ext cx="2837184" cy="2133600"/>
      </dsp:txXfrm>
    </dsp:sp>
    <dsp:sp modelId="{9E9F984D-86DB-4924-90BD-CF4F58102408}">
      <dsp:nvSpPr>
        <dsp:cNvPr id="0" name=""/>
        <dsp:cNvSpPr/>
      </dsp:nvSpPr>
      <dsp:spPr>
        <a:xfrm>
          <a:off x="2486657" y="0"/>
          <a:ext cx="3103884" cy="2133600"/>
        </a:xfrm>
        <a:prstGeom prst="chevron">
          <a:avLst>
            <a:gd name="adj" fmla="val 2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98" tIns="76200" rIns="109498" bIns="76200" numCol="1" spcCol="1270" anchor="ctr" anchorCtr="0">
          <a:noAutofit/>
        </a:bodyPr>
        <a:lstStyle/>
        <a:p>
          <a:pPr lvl="0" algn="ctr" defTabSz="1333500" rtl="0">
            <a:lnSpc>
              <a:spcPct val="90000"/>
            </a:lnSpc>
            <a:spcBef>
              <a:spcPct val="0"/>
            </a:spcBef>
            <a:spcAft>
              <a:spcPct val="35000"/>
            </a:spcAft>
          </a:pPr>
          <a:r>
            <a:rPr lang="en-US" sz="3000" kern="1200" smtClean="0"/>
            <a:t>Transaction price</a:t>
          </a:r>
          <a:endParaRPr lang="en-US" sz="3000" kern="1200"/>
        </a:p>
      </dsp:txBody>
      <dsp:txXfrm>
        <a:off x="3020057" y="0"/>
        <a:ext cx="2037084" cy="2133600"/>
      </dsp:txXfrm>
    </dsp:sp>
    <dsp:sp modelId="{745CAC62-4FC0-4D8B-BB67-AB99F5AE8151}">
      <dsp:nvSpPr>
        <dsp:cNvPr id="0" name=""/>
        <dsp:cNvSpPr/>
      </dsp:nvSpPr>
      <dsp:spPr>
        <a:xfrm>
          <a:off x="4969765" y="0"/>
          <a:ext cx="3103884" cy="2133600"/>
        </a:xfrm>
        <a:prstGeom prst="chevron">
          <a:avLst>
            <a:gd name="adj" fmla="val 25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98" tIns="76200" rIns="109498" bIns="76200" numCol="1" spcCol="1270" anchor="t" anchorCtr="0">
          <a:noAutofit/>
        </a:bodyPr>
        <a:lstStyle/>
        <a:p>
          <a:pPr lvl="0" algn="l" defTabSz="1333500" rtl="0">
            <a:lnSpc>
              <a:spcPct val="90000"/>
            </a:lnSpc>
            <a:spcBef>
              <a:spcPct val="0"/>
            </a:spcBef>
            <a:spcAft>
              <a:spcPct val="35000"/>
            </a:spcAft>
          </a:pPr>
          <a:r>
            <a:rPr lang="en-US" sz="3000" kern="1200" dirty="0" smtClean="0"/>
            <a:t>Issue price</a:t>
          </a:r>
          <a:endParaRPr lang="en-US" sz="3000" kern="1200" dirty="0"/>
        </a:p>
        <a:p>
          <a:pPr marL="228600" lvl="1" indent="-228600" algn="l" defTabSz="1022350" rtl="0">
            <a:lnSpc>
              <a:spcPct val="90000"/>
            </a:lnSpc>
            <a:spcBef>
              <a:spcPct val="0"/>
            </a:spcBef>
            <a:spcAft>
              <a:spcPct val="15000"/>
            </a:spcAft>
            <a:buChar char="••"/>
          </a:pPr>
          <a:r>
            <a:rPr lang="en-US" sz="2300" kern="1200" smtClean="0"/>
            <a:t>Discounted </a:t>
          </a:r>
          <a:r>
            <a:rPr lang="en-US" sz="2300" kern="1200" dirty="0" smtClean="0"/>
            <a:t>cash flow method</a:t>
          </a:r>
          <a:endParaRPr lang="en-US" sz="2300" kern="1200" dirty="0"/>
        </a:p>
      </dsp:txBody>
      <dsp:txXfrm>
        <a:off x="5503165" y="0"/>
        <a:ext cx="2037084" cy="21336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FC4601-C673-4696-9536-96ABCEFAF382}">
      <dsp:nvSpPr>
        <dsp:cNvPr id="0" name=""/>
        <dsp:cNvSpPr/>
      </dsp:nvSpPr>
      <dsp:spPr>
        <a:xfrm>
          <a:off x="6204102" y="4569084"/>
          <a:ext cx="169161" cy="518762"/>
        </a:xfrm>
        <a:custGeom>
          <a:avLst/>
          <a:gdLst/>
          <a:ahLst/>
          <a:cxnLst/>
          <a:rect l="0" t="0" r="0" b="0"/>
          <a:pathLst>
            <a:path>
              <a:moveTo>
                <a:pt x="0" y="0"/>
              </a:moveTo>
              <a:lnTo>
                <a:pt x="0" y="518762"/>
              </a:lnTo>
              <a:lnTo>
                <a:pt x="169161" y="51876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32BE40-1B4D-4295-A628-6197F69C5A6E}">
      <dsp:nvSpPr>
        <dsp:cNvPr id="0" name=""/>
        <dsp:cNvSpPr/>
      </dsp:nvSpPr>
      <dsp:spPr>
        <a:xfrm>
          <a:off x="6609480" y="3768385"/>
          <a:ext cx="91440" cy="236826"/>
        </a:xfrm>
        <a:custGeom>
          <a:avLst/>
          <a:gdLst/>
          <a:ahLst/>
          <a:cxnLst/>
          <a:rect l="0" t="0" r="0" b="0"/>
          <a:pathLst>
            <a:path>
              <a:moveTo>
                <a:pt x="45720" y="0"/>
              </a:moveTo>
              <a:lnTo>
                <a:pt x="4572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D6E796-C5F3-4E3A-BF40-B9BE62BB81F6}">
      <dsp:nvSpPr>
        <dsp:cNvPr id="0" name=""/>
        <dsp:cNvSpPr/>
      </dsp:nvSpPr>
      <dsp:spPr>
        <a:xfrm>
          <a:off x="6609480" y="2967686"/>
          <a:ext cx="91440" cy="236826"/>
        </a:xfrm>
        <a:custGeom>
          <a:avLst/>
          <a:gdLst/>
          <a:ahLst/>
          <a:cxnLst/>
          <a:rect l="0" t="0" r="0" b="0"/>
          <a:pathLst>
            <a:path>
              <a:moveTo>
                <a:pt x="45720" y="0"/>
              </a:moveTo>
              <a:lnTo>
                <a:pt x="4572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1BAC34-646C-4203-8733-94AC7AA2DFCF}">
      <dsp:nvSpPr>
        <dsp:cNvPr id="0" name=""/>
        <dsp:cNvSpPr/>
      </dsp:nvSpPr>
      <dsp:spPr>
        <a:xfrm>
          <a:off x="6609480" y="2166987"/>
          <a:ext cx="91440" cy="236826"/>
        </a:xfrm>
        <a:custGeom>
          <a:avLst/>
          <a:gdLst/>
          <a:ahLst/>
          <a:cxnLst/>
          <a:rect l="0" t="0" r="0" b="0"/>
          <a:pathLst>
            <a:path>
              <a:moveTo>
                <a:pt x="45720" y="0"/>
              </a:moveTo>
              <a:lnTo>
                <a:pt x="4572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7705CC-8CD8-4BD0-B38F-FD721022FE6F}">
      <dsp:nvSpPr>
        <dsp:cNvPr id="0" name=""/>
        <dsp:cNvSpPr/>
      </dsp:nvSpPr>
      <dsp:spPr>
        <a:xfrm>
          <a:off x="5972914" y="1366288"/>
          <a:ext cx="682285" cy="236826"/>
        </a:xfrm>
        <a:custGeom>
          <a:avLst/>
          <a:gdLst/>
          <a:ahLst/>
          <a:cxnLst/>
          <a:rect l="0" t="0" r="0" b="0"/>
          <a:pathLst>
            <a:path>
              <a:moveTo>
                <a:pt x="0" y="0"/>
              </a:moveTo>
              <a:lnTo>
                <a:pt x="0" y="118413"/>
              </a:lnTo>
              <a:lnTo>
                <a:pt x="682285" y="118413"/>
              </a:lnTo>
              <a:lnTo>
                <a:pt x="682285" y="23682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E8C854-8BAC-48E9-8E3D-D937F390E02E}">
      <dsp:nvSpPr>
        <dsp:cNvPr id="0" name=""/>
        <dsp:cNvSpPr/>
      </dsp:nvSpPr>
      <dsp:spPr>
        <a:xfrm>
          <a:off x="4839530" y="4569084"/>
          <a:ext cx="169161" cy="518762"/>
        </a:xfrm>
        <a:custGeom>
          <a:avLst/>
          <a:gdLst/>
          <a:ahLst/>
          <a:cxnLst/>
          <a:rect l="0" t="0" r="0" b="0"/>
          <a:pathLst>
            <a:path>
              <a:moveTo>
                <a:pt x="0" y="0"/>
              </a:moveTo>
              <a:lnTo>
                <a:pt x="0" y="518762"/>
              </a:lnTo>
              <a:lnTo>
                <a:pt x="169161" y="51876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77B565-807A-4050-9737-CD606DFFF7DB}">
      <dsp:nvSpPr>
        <dsp:cNvPr id="0" name=""/>
        <dsp:cNvSpPr/>
      </dsp:nvSpPr>
      <dsp:spPr>
        <a:xfrm>
          <a:off x="5244908" y="3768385"/>
          <a:ext cx="91440" cy="236826"/>
        </a:xfrm>
        <a:custGeom>
          <a:avLst/>
          <a:gdLst/>
          <a:ahLst/>
          <a:cxnLst/>
          <a:rect l="0" t="0" r="0" b="0"/>
          <a:pathLst>
            <a:path>
              <a:moveTo>
                <a:pt x="45720" y="0"/>
              </a:moveTo>
              <a:lnTo>
                <a:pt x="4572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91F392-E802-4BA6-9D51-651412D496C0}">
      <dsp:nvSpPr>
        <dsp:cNvPr id="0" name=""/>
        <dsp:cNvSpPr/>
      </dsp:nvSpPr>
      <dsp:spPr>
        <a:xfrm>
          <a:off x="5244908" y="2967686"/>
          <a:ext cx="91440" cy="236826"/>
        </a:xfrm>
        <a:custGeom>
          <a:avLst/>
          <a:gdLst/>
          <a:ahLst/>
          <a:cxnLst/>
          <a:rect l="0" t="0" r="0" b="0"/>
          <a:pathLst>
            <a:path>
              <a:moveTo>
                <a:pt x="45720" y="0"/>
              </a:moveTo>
              <a:lnTo>
                <a:pt x="4572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2CF4EC-0768-4568-B2E3-A7B7F3C06B18}">
      <dsp:nvSpPr>
        <dsp:cNvPr id="0" name=""/>
        <dsp:cNvSpPr/>
      </dsp:nvSpPr>
      <dsp:spPr>
        <a:xfrm>
          <a:off x="5244908" y="2166987"/>
          <a:ext cx="91440" cy="236826"/>
        </a:xfrm>
        <a:custGeom>
          <a:avLst/>
          <a:gdLst/>
          <a:ahLst/>
          <a:cxnLst/>
          <a:rect l="0" t="0" r="0" b="0"/>
          <a:pathLst>
            <a:path>
              <a:moveTo>
                <a:pt x="45720" y="0"/>
              </a:moveTo>
              <a:lnTo>
                <a:pt x="4572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1903BA-492F-4007-ACC7-6ACCF526F997}">
      <dsp:nvSpPr>
        <dsp:cNvPr id="0" name=""/>
        <dsp:cNvSpPr/>
      </dsp:nvSpPr>
      <dsp:spPr>
        <a:xfrm>
          <a:off x="5290628" y="1366288"/>
          <a:ext cx="682285" cy="236826"/>
        </a:xfrm>
        <a:custGeom>
          <a:avLst/>
          <a:gdLst/>
          <a:ahLst/>
          <a:cxnLst/>
          <a:rect l="0" t="0" r="0" b="0"/>
          <a:pathLst>
            <a:path>
              <a:moveTo>
                <a:pt x="682285" y="0"/>
              </a:moveTo>
              <a:lnTo>
                <a:pt x="682285" y="118413"/>
              </a:lnTo>
              <a:lnTo>
                <a:pt x="0" y="118413"/>
              </a:lnTo>
              <a:lnTo>
                <a:pt x="0" y="23682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E43629-1A1C-4AAF-9537-E4BD71768B80}">
      <dsp:nvSpPr>
        <dsp:cNvPr id="0" name=""/>
        <dsp:cNvSpPr/>
      </dsp:nvSpPr>
      <dsp:spPr>
        <a:xfrm>
          <a:off x="4467374" y="565589"/>
          <a:ext cx="1505539" cy="236826"/>
        </a:xfrm>
        <a:custGeom>
          <a:avLst/>
          <a:gdLst/>
          <a:ahLst/>
          <a:cxnLst/>
          <a:rect l="0" t="0" r="0" b="0"/>
          <a:pathLst>
            <a:path>
              <a:moveTo>
                <a:pt x="0" y="0"/>
              </a:moveTo>
              <a:lnTo>
                <a:pt x="0" y="118413"/>
              </a:lnTo>
              <a:lnTo>
                <a:pt x="1505539" y="118413"/>
              </a:lnTo>
              <a:lnTo>
                <a:pt x="1505539" y="23682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025C39-5A06-4184-BCF0-CFA6C6A3F2AC}">
      <dsp:nvSpPr>
        <dsp:cNvPr id="0" name=""/>
        <dsp:cNvSpPr/>
      </dsp:nvSpPr>
      <dsp:spPr>
        <a:xfrm>
          <a:off x="3193022" y="2166987"/>
          <a:ext cx="169161" cy="518762"/>
        </a:xfrm>
        <a:custGeom>
          <a:avLst/>
          <a:gdLst/>
          <a:ahLst/>
          <a:cxnLst/>
          <a:rect l="0" t="0" r="0" b="0"/>
          <a:pathLst>
            <a:path>
              <a:moveTo>
                <a:pt x="0" y="0"/>
              </a:moveTo>
              <a:lnTo>
                <a:pt x="0" y="518762"/>
              </a:lnTo>
              <a:lnTo>
                <a:pt x="169161" y="51876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B380CF-D685-4484-90C8-905CEEA25483}">
      <dsp:nvSpPr>
        <dsp:cNvPr id="0" name=""/>
        <dsp:cNvSpPr/>
      </dsp:nvSpPr>
      <dsp:spPr>
        <a:xfrm>
          <a:off x="2961835" y="1366288"/>
          <a:ext cx="682285" cy="236826"/>
        </a:xfrm>
        <a:custGeom>
          <a:avLst/>
          <a:gdLst/>
          <a:ahLst/>
          <a:cxnLst/>
          <a:rect l="0" t="0" r="0" b="0"/>
          <a:pathLst>
            <a:path>
              <a:moveTo>
                <a:pt x="0" y="0"/>
              </a:moveTo>
              <a:lnTo>
                <a:pt x="0" y="118413"/>
              </a:lnTo>
              <a:lnTo>
                <a:pt x="682285" y="118413"/>
              </a:lnTo>
              <a:lnTo>
                <a:pt x="682285" y="23682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7AC45D-355C-487C-B1F1-09F3A79D4BA2}">
      <dsp:nvSpPr>
        <dsp:cNvPr id="0" name=""/>
        <dsp:cNvSpPr/>
      </dsp:nvSpPr>
      <dsp:spPr>
        <a:xfrm>
          <a:off x="2510736" y="3768385"/>
          <a:ext cx="169161" cy="1319461"/>
        </a:xfrm>
        <a:custGeom>
          <a:avLst/>
          <a:gdLst/>
          <a:ahLst/>
          <a:cxnLst/>
          <a:rect l="0" t="0" r="0" b="0"/>
          <a:pathLst>
            <a:path>
              <a:moveTo>
                <a:pt x="0" y="0"/>
              </a:moveTo>
              <a:lnTo>
                <a:pt x="0" y="1319461"/>
              </a:lnTo>
              <a:lnTo>
                <a:pt x="169161" y="1319461"/>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9B791B-5240-4FDC-8FB7-A8C16F6B07F3}">
      <dsp:nvSpPr>
        <dsp:cNvPr id="0" name=""/>
        <dsp:cNvSpPr/>
      </dsp:nvSpPr>
      <dsp:spPr>
        <a:xfrm>
          <a:off x="2510736" y="3768385"/>
          <a:ext cx="169161" cy="518762"/>
        </a:xfrm>
        <a:custGeom>
          <a:avLst/>
          <a:gdLst/>
          <a:ahLst/>
          <a:cxnLst/>
          <a:rect l="0" t="0" r="0" b="0"/>
          <a:pathLst>
            <a:path>
              <a:moveTo>
                <a:pt x="0" y="0"/>
              </a:moveTo>
              <a:lnTo>
                <a:pt x="0" y="518762"/>
              </a:lnTo>
              <a:lnTo>
                <a:pt x="169161" y="51876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693C6E-B8F5-4AE5-812F-925A019E774D}">
      <dsp:nvSpPr>
        <dsp:cNvPr id="0" name=""/>
        <dsp:cNvSpPr/>
      </dsp:nvSpPr>
      <dsp:spPr>
        <a:xfrm>
          <a:off x="2279549" y="2967686"/>
          <a:ext cx="682285" cy="236826"/>
        </a:xfrm>
        <a:custGeom>
          <a:avLst/>
          <a:gdLst/>
          <a:ahLst/>
          <a:cxnLst/>
          <a:rect l="0" t="0" r="0" b="0"/>
          <a:pathLst>
            <a:path>
              <a:moveTo>
                <a:pt x="0" y="0"/>
              </a:moveTo>
              <a:lnTo>
                <a:pt x="0" y="118413"/>
              </a:lnTo>
              <a:lnTo>
                <a:pt x="682285" y="118413"/>
              </a:lnTo>
              <a:lnTo>
                <a:pt x="682285"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67246E-222E-418F-9A10-7190A9B477C8}">
      <dsp:nvSpPr>
        <dsp:cNvPr id="0" name=""/>
        <dsp:cNvSpPr/>
      </dsp:nvSpPr>
      <dsp:spPr>
        <a:xfrm>
          <a:off x="1146165" y="3768385"/>
          <a:ext cx="169161" cy="2120160"/>
        </a:xfrm>
        <a:custGeom>
          <a:avLst/>
          <a:gdLst/>
          <a:ahLst/>
          <a:cxnLst/>
          <a:rect l="0" t="0" r="0" b="0"/>
          <a:pathLst>
            <a:path>
              <a:moveTo>
                <a:pt x="0" y="0"/>
              </a:moveTo>
              <a:lnTo>
                <a:pt x="0" y="2120160"/>
              </a:lnTo>
              <a:lnTo>
                <a:pt x="169161" y="212016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AF90FC-5473-4786-B494-B28F4F976F68}">
      <dsp:nvSpPr>
        <dsp:cNvPr id="0" name=""/>
        <dsp:cNvSpPr/>
      </dsp:nvSpPr>
      <dsp:spPr>
        <a:xfrm>
          <a:off x="1146165" y="3768385"/>
          <a:ext cx="169161" cy="1319461"/>
        </a:xfrm>
        <a:custGeom>
          <a:avLst/>
          <a:gdLst/>
          <a:ahLst/>
          <a:cxnLst/>
          <a:rect l="0" t="0" r="0" b="0"/>
          <a:pathLst>
            <a:path>
              <a:moveTo>
                <a:pt x="0" y="0"/>
              </a:moveTo>
              <a:lnTo>
                <a:pt x="0" y="1319461"/>
              </a:lnTo>
              <a:lnTo>
                <a:pt x="169161" y="1319461"/>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4590A9-615F-4C9C-A60F-887A8BF5C6A8}">
      <dsp:nvSpPr>
        <dsp:cNvPr id="0" name=""/>
        <dsp:cNvSpPr/>
      </dsp:nvSpPr>
      <dsp:spPr>
        <a:xfrm>
          <a:off x="1146165" y="3768385"/>
          <a:ext cx="169161" cy="518762"/>
        </a:xfrm>
        <a:custGeom>
          <a:avLst/>
          <a:gdLst/>
          <a:ahLst/>
          <a:cxnLst/>
          <a:rect l="0" t="0" r="0" b="0"/>
          <a:pathLst>
            <a:path>
              <a:moveTo>
                <a:pt x="0" y="0"/>
              </a:moveTo>
              <a:lnTo>
                <a:pt x="0" y="518762"/>
              </a:lnTo>
              <a:lnTo>
                <a:pt x="169161" y="51876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2F94D5-B45A-4CF3-AA19-B2832037B033}">
      <dsp:nvSpPr>
        <dsp:cNvPr id="0" name=""/>
        <dsp:cNvSpPr/>
      </dsp:nvSpPr>
      <dsp:spPr>
        <a:xfrm>
          <a:off x="1597263" y="2967686"/>
          <a:ext cx="682285" cy="236826"/>
        </a:xfrm>
        <a:custGeom>
          <a:avLst/>
          <a:gdLst/>
          <a:ahLst/>
          <a:cxnLst/>
          <a:rect l="0" t="0" r="0" b="0"/>
          <a:pathLst>
            <a:path>
              <a:moveTo>
                <a:pt x="682285" y="0"/>
              </a:moveTo>
              <a:lnTo>
                <a:pt x="682285" y="118413"/>
              </a:lnTo>
              <a:lnTo>
                <a:pt x="0" y="118413"/>
              </a:lnTo>
              <a:lnTo>
                <a:pt x="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32E91A-D53F-4BCE-AE11-A0B4DCF05448}">
      <dsp:nvSpPr>
        <dsp:cNvPr id="0" name=""/>
        <dsp:cNvSpPr/>
      </dsp:nvSpPr>
      <dsp:spPr>
        <a:xfrm>
          <a:off x="2233829" y="2166987"/>
          <a:ext cx="91440" cy="236826"/>
        </a:xfrm>
        <a:custGeom>
          <a:avLst/>
          <a:gdLst/>
          <a:ahLst/>
          <a:cxnLst/>
          <a:rect l="0" t="0" r="0" b="0"/>
          <a:pathLst>
            <a:path>
              <a:moveTo>
                <a:pt x="45720" y="0"/>
              </a:moveTo>
              <a:lnTo>
                <a:pt x="45720" y="23682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8D1387-9D3F-4BAB-80B0-F2D9BBE3A9A2}">
      <dsp:nvSpPr>
        <dsp:cNvPr id="0" name=""/>
        <dsp:cNvSpPr/>
      </dsp:nvSpPr>
      <dsp:spPr>
        <a:xfrm>
          <a:off x="2279549" y="1366288"/>
          <a:ext cx="682285" cy="236826"/>
        </a:xfrm>
        <a:custGeom>
          <a:avLst/>
          <a:gdLst/>
          <a:ahLst/>
          <a:cxnLst/>
          <a:rect l="0" t="0" r="0" b="0"/>
          <a:pathLst>
            <a:path>
              <a:moveTo>
                <a:pt x="682285" y="0"/>
              </a:moveTo>
              <a:lnTo>
                <a:pt x="682285" y="118413"/>
              </a:lnTo>
              <a:lnTo>
                <a:pt x="0" y="118413"/>
              </a:lnTo>
              <a:lnTo>
                <a:pt x="0" y="23682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EB48F0-51D1-42C8-B2FD-9466139B64AE}">
      <dsp:nvSpPr>
        <dsp:cNvPr id="0" name=""/>
        <dsp:cNvSpPr/>
      </dsp:nvSpPr>
      <dsp:spPr>
        <a:xfrm>
          <a:off x="2961835" y="565589"/>
          <a:ext cx="1505539" cy="236826"/>
        </a:xfrm>
        <a:custGeom>
          <a:avLst/>
          <a:gdLst/>
          <a:ahLst/>
          <a:cxnLst/>
          <a:rect l="0" t="0" r="0" b="0"/>
          <a:pathLst>
            <a:path>
              <a:moveTo>
                <a:pt x="1505539" y="0"/>
              </a:moveTo>
              <a:lnTo>
                <a:pt x="1505539" y="118413"/>
              </a:lnTo>
              <a:lnTo>
                <a:pt x="0" y="118413"/>
              </a:lnTo>
              <a:lnTo>
                <a:pt x="0" y="23682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1502B6-2933-4EB5-9E55-6D8908746F70}">
      <dsp:nvSpPr>
        <dsp:cNvPr id="0" name=""/>
        <dsp:cNvSpPr/>
      </dsp:nvSpPr>
      <dsp:spPr>
        <a:xfrm>
          <a:off x="3903502" y="1717"/>
          <a:ext cx="1127745" cy="5638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Share</a:t>
          </a:r>
          <a:endParaRPr lang="en-US" sz="1400" kern="1200"/>
        </a:p>
      </dsp:txBody>
      <dsp:txXfrm>
        <a:off x="3903502" y="1717"/>
        <a:ext cx="1127745" cy="563872"/>
      </dsp:txXfrm>
    </dsp:sp>
    <dsp:sp modelId="{C1B3E3A1-202E-45BD-BBE1-5661E1A53948}">
      <dsp:nvSpPr>
        <dsp:cNvPr id="0" name=""/>
        <dsp:cNvSpPr/>
      </dsp:nvSpPr>
      <dsp:spPr>
        <a:xfrm>
          <a:off x="2397962" y="802416"/>
          <a:ext cx="1127745" cy="56387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Issue</a:t>
          </a:r>
          <a:endParaRPr lang="en-US" sz="1400" kern="1200"/>
        </a:p>
      </dsp:txBody>
      <dsp:txXfrm>
        <a:off x="2397962" y="802416"/>
        <a:ext cx="1127745" cy="563872"/>
      </dsp:txXfrm>
    </dsp:sp>
    <dsp:sp modelId="{F69166AA-4D60-4313-8372-76E28C25F1F5}">
      <dsp:nvSpPr>
        <dsp:cNvPr id="0" name=""/>
        <dsp:cNvSpPr/>
      </dsp:nvSpPr>
      <dsp:spPr>
        <a:xfrm>
          <a:off x="1715676" y="1603115"/>
          <a:ext cx="1127745" cy="56387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Issuer</a:t>
          </a:r>
          <a:endParaRPr lang="en-US" sz="1400" kern="1200"/>
        </a:p>
      </dsp:txBody>
      <dsp:txXfrm>
        <a:off x="1715676" y="1603115"/>
        <a:ext cx="1127745" cy="563872"/>
      </dsp:txXfrm>
    </dsp:sp>
    <dsp:sp modelId="{754DED5C-3E32-4FDA-A2C6-F159372C6824}">
      <dsp:nvSpPr>
        <dsp:cNvPr id="0" name=""/>
        <dsp:cNvSpPr/>
      </dsp:nvSpPr>
      <dsp:spPr>
        <a:xfrm>
          <a:off x="1715676" y="2403814"/>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dirty="0" smtClean="0"/>
            <a:t>S.56(2)(</a:t>
          </a:r>
          <a:r>
            <a:rPr lang="en-US" sz="1400" kern="1200" dirty="0" err="1" smtClean="0"/>
            <a:t>viib</a:t>
          </a:r>
          <a:r>
            <a:rPr lang="en-US" sz="1400" kern="1200" dirty="0" smtClean="0"/>
            <a:t>)</a:t>
          </a:r>
          <a:endParaRPr lang="en-US" sz="1400" kern="1200" dirty="0"/>
        </a:p>
      </dsp:txBody>
      <dsp:txXfrm>
        <a:off x="1715676" y="2403814"/>
        <a:ext cx="1127745" cy="563872"/>
      </dsp:txXfrm>
    </dsp:sp>
    <dsp:sp modelId="{7154905F-F33E-4757-A207-7EF3A8AE7A1A}">
      <dsp:nvSpPr>
        <dsp:cNvPr id="0" name=""/>
        <dsp:cNvSpPr/>
      </dsp:nvSpPr>
      <dsp:spPr>
        <a:xfrm>
          <a:off x="1033390" y="3204513"/>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Asset based</a:t>
          </a:r>
          <a:endParaRPr lang="en-US" sz="1400" kern="1200"/>
        </a:p>
      </dsp:txBody>
      <dsp:txXfrm>
        <a:off x="1033390" y="3204513"/>
        <a:ext cx="1127745" cy="563872"/>
      </dsp:txXfrm>
    </dsp:sp>
    <dsp:sp modelId="{F44AC7E6-2EAC-4C8A-9C39-77EF78853DB8}">
      <dsp:nvSpPr>
        <dsp:cNvPr id="0" name=""/>
        <dsp:cNvSpPr/>
      </dsp:nvSpPr>
      <dsp:spPr>
        <a:xfrm>
          <a:off x="1315327" y="4005212"/>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RV</a:t>
          </a:r>
          <a:endParaRPr lang="en-US" sz="1400" kern="1200"/>
        </a:p>
      </dsp:txBody>
      <dsp:txXfrm>
        <a:off x="1315327" y="4005212"/>
        <a:ext cx="1127745" cy="563872"/>
      </dsp:txXfrm>
    </dsp:sp>
    <dsp:sp modelId="{D50CA688-DAAA-4BE3-9A36-ED6EAC802720}">
      <dsp:nvSpPr>
        <dsp:cNvPr id="0" name=""/>
        <dsp:cNvSpPr/>
      </dsp:nvSpPr>
      <dsp:spPr>
        <a:xfrm>
          <a:off x="1315327" y="4805911"/>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CA</a:t>
          </a:r>
          <a:endParaRPr lang="en-US" sz="1400" kern="1200"/>
        </a:p>
      </dsp:txBody>
      <dsp:txXfrm>
        <a:off x="1315327" y="4805911"/>
        <a:ext cx="1127745" cy="563872"/>
      </dsp:txXfrm>
    </dsp:sp>
    <dsp:sp modelId="{A47E3BCE-6244-4F87-A022-806EDDF19262}">
      <dsp:nvSpPr>
        <dsp:cNvPr id="0" name=""/>
        <dsp:cNvSpPr/>
      </dsp:nvSpPr>
      <dsp:spPr>
        <a:xfrm>
          <a:off x="1315327" y="5606610"/>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Merchant Banker</a:t>
          </a:r>
          <a:endParaRPr lang="en-US" sz="1400" kern="1200"/>
        </a:p>
      </dsp:txBody>
      <dsp:txXfrm>
        <a:off x="1315327" y="5606610"/>
        <a:ext cx="1127745" cy="563872"/>
      </dsp:txXfrm>
    </dsp:sp>
    <dsp:sp modelId="{784D15E8-57E1-4703-985E-378296769DE5}">
      <dsp:nvSpPr>
        <dsp:cNvPr id="0" name=""/>
        <dsp:cNvSpPr/>
      </dsp:nvSpPr>
      <dsp:spPr>
        <a:xfrm>
          <a:off x="2397962" y="3204513"/>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Rule 11UA(2)</a:t>
          </a:r>
          <a:endParaRPr lang="en-US" sz="1400" kern="1200"/>
        </a:p>
      </dsp:txBody>
      <dsp:txXfrm>
        <a:off x="2397962" y="3204513"/>
        <a:ext cx="1127745" cy="563872"/>
      </dsp:txXfrm>
    </dsp:sp>
    <dsp:sp modelId="{A2095DDF-CD91-4335-B7AE-18EDE130B281}">
      <dsp:nvSpPr>
        <dsp:cNvPr id="0" name=""/>
        <dsp:cNvSpPr/>
      </dsp:nvSpPr>
      <dsp:spPr>
        <a:xfrm>
          <a:off x="2679898" y="4005212"/>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Merchant Banker if DFCF</a:t>
          </a:r>
          <a:endParaRPr lang="en-US" sz="1400" kern="1200"/>
        </a:p>
      </dsp:txBody>
      <dsp:txXfrm>
        <a:off x="2679898" y="4005212"/>
        <a:ext cx="1127745" cy="563872"/>
      </dsp:txXfrm>
    </dsp:sp>
    <dsp:sp modelId="{D9C5D835-4DD7-41FF-B8F5-D12A4FEC8462}">
      <dsp:nvSpPr>
        <dsp:cNvPr id="0" name=""/>
        <dsp:cNvSpPr/>
      </dsp:nvSpPr>
      <dsp:spPr>
        <a:xfrm>
          <a:off x="2679898" y="4805911"/>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Book Value</a:t>
          </a:r>
          <a:endParaRPr lang="en-US" sz="1400" kern="1200"/>
        </a:p>
      </dsp:txBody>
      <dsp:txXfrm>
        <a:off x="2679898" y="4805911"/>
        <a:ext cx="1127745" cy="563872"/>
      </dsp:txXfrm>
    </dsp:sp>
    <dsp:sp modelId="{7B28A874-D6B3-4193-A37B-B358CAB438CF}">
      <dsp:nvSpPr>
        <dsp:cNvPr id="0" name=""/>
        <dsp:cNvSpPr/>
      </dsp:nvSpPr>
      <dsp:spPr>
        <a:xfrm>
          <a:off x="3080248" y="1603115"/>
          <a:ext cx="1127745" cy="56387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Receiver</a:t>
          </a:r>
          <a:endParaRPr lang="en-US" sz="1400" kern="1200"/>
        </a:p>
      </dsp:txBody>
      <dsp:txXfrm>
        <a:off x="3080248" y="1603115"/>
        <a:ext cx="1127745" cy="563872"/>
      </dsp:txXfrm>
    </dsp:sp>
    <dsp:sp modelId="{63DEEA3A-0636-4956-82C7-045BBCBD4584}">
      <dsp:nvSpPr>
        <dsp:cNvPr id="0" name=""/>
        <dsp:cNvSpPr/>
      </dsp:nvSpPr>
      <dsp:spPr>
        <a:xfrm>
          <a:off x="3362184" y="2403814"/>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No specific Section</a:t>
          </a:r>
          <a:endParaRPr lang="en-US" sz="1400" kern="1200"/>
        </a:p>
      </dsp:txBody>
      <dsp:txXfrm>
        <a:off x="3362184" y="2403814"/>
        <a:ext cx="1127745" cy="563872"/>
      </dsp:txXfrm>
    </dsp:sp>
    <dsp:sp modelId="{079F2D95-CF63-41FC-9F40-7FFCABEBF577}">
      <dsp:nvSpPr>
        <dsp:cNvPr id="0" name=""/>
        <dsp:cNvSpPr/>
      </dsp:nvSpPr>
      <dsp:spPr>
        <a:xfrm>
          <a:off x="5409041" y="802416"/>
          <a:ext cx="1127745" cy="56387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Transfer</a:t>
          </a:r>
          <a:endParaRPr lang="en-US" sz="1400" kern="1200"/>
        </a:p>
      </dsp:txBody>
      <dsp:txXfrm>
        <a:off x="5409041" y="802416"/>
        <a:ext cx="1127745" cy="563872"/>
      </dsp:txXfrm>
    </dsp:sp>
    <dsp:sp modelId="{6C88A9CD-DC34-49A1-9282-EC27C3D1C5DE}">
      <dsp:nvSpPr>
        <dsp:cNvPr id="0" name=""/>
        <dsp:cNvSpPr/>
      </dsp:nvSpPr>
      <dsp:spPr>
        <a:xfrm>
          <a:off x="4726756" y="1603115"/>
          <a:ext cx="1127745" cy="56387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Seller</a:t>
          </a:r>
          <a:endParaRPr lang="en-US" sz="1400" kern="1200"/>
        </a:p>
      </dsp:txBody>
      <dsp:txXfrm>
        <a:off x="4726756" y="1603115"/>
        <a:ext cx="1127745" cy="563872"/>
      </dsp:txXfrm>
    </dsp:sp>
    <dsp:sp modelId="{20760B09-0EDF-4C04-9FF8-C6E32289D06B}">
      <dsp:nvSpPr>
        <dsp:cNvPr id="0" name=""/>
        <dsp:cNvSpPr/>
      </dsp:nvSpPr>
      <dsp:spPr>
        <a:xfrm>
          <a:off x="4726756" y="2403814"/>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S.50CA</a:t>
          </a:r>
          <a:endParaRPr lang="en-US" sz="1400" kern="1200"/>
        </a:p>
      </dsp:txBody>
      <dsp:txXfrm>
        <a:off x="4726756" y="2403814"/>
        <a:ext cx="1127745" cy="563872"/>
      </dsp:txXfrm>
    </dsp:sp>
    <dsp:sp modelId="{01816886-2519-448F-97F0-73B017788B3F}">
      <dsp:nvSpPr>
        <dsp:cNvPr id="0" name=""/>
        <dsp:cNvSpPr/>
      </dsp:nvSpPr>
      <dsp:spPr>
        <a:xfrm>
          <a:off x="4726756" y="3204513"/>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Rule 11UAA</a:t>
          </a:r>
          <a:endParaRPr lang="en-US" sz="1400" kern="1200"/>
        </a:p>
      </dsp:txBody>
      <dsp:txXfrm>
        <a:off x="4726756" y="3204513"/>
        <a:ext cx="1127745" cy="563872"/>
      </dsp:txXfrm>
    </dsp:sp>
    <dsp:sp modelId="{5400C434-39FF-4FC5-845E-4A49047B1DD3}">
      <dsp:nvSpPr>
        <dsp:cNvPr id="0" name=""/>
        <dsp:cNvSpPr/>
      </dsp:nvSpPr>
      <dsp:spPr>
        <a:xfrm>
          <a:off x="4726756" y="4005212"/>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Specified</a:t>
          </a:r>
          <a:endParaRPr lang="en-US" sz="1400" kern="1200"/>
        </a:p>
      </dsp:txBody>
      <dsp:txXfrm>
        <a:off x="4726756" y="4005212"/>
        <a:ext cx="1127745" cy="563872"/>
      </dsp:txXfrm>
    </dsp:sp>
    <dsp:sp modelId="{02472D2D-597F-4269-8A88-3B7A2991FE68}">
      <dsp:nvSpPr>
        <dsp:cNvPr id="0" name=""/>
        <dsp:cNvSpPr/>
      </dsp:nvSpPr>
      <dsp:spPr>
        <a:xfrm>
          <a:off x="5008692" y="4805911"/>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No valuer</a:t>
          </a:r>
          <a:endParaRPr lang="en-US" sz="1400" kern="1200"/>
        </a:p>
      </dsp:txBody>
      <dsp:txXfrm>
        <a:off x="5008692" y="4805911"/>
        <a:ext cx="1127745" cy="563872"/>
      </dsp:txXfrm>
    </dsp:sp>
    <dsp:sp modelId="{3D57B3F7-B259-4E90-A0D9-6D58E8D0371F}">
      <dsp:nvSpPr>
        <dsp:cNvPr id="0" name=""/>
        <dsp:cNvSpPr/>
      </dsp:nvSpPr>
      <dsp:spPr>
        <a:xfrm>
          <a:off x="6091327" y="1603115"/>
          <a:ext cx="1127745" cy="56387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Buyer</a:t>
          </a:r>
          <a:endParaRPr lang="en-US" sz="1400" kern="1200"/>
        </a:p>
      </dsp:txBody>
      <dsp:txXfrm>
        <a:off x="6091327" y="1603115"/>
        <a:ext cx="1127745" cy="563872"/>
      </dsp:txXfrm>
    </dsp:sp>
    <dsp:sp modelId="{75BFA565-3E31-4A19-80CF-D2ECE543F6E5}">
      <dsp:nvSpPr>
        <dsp:cNvPr id="0" name=""/>
        <dsp:cNvSpPr/>
      </dsp:nvSpPr>
      <dsp:spPr>
        <a:xfrm>
          <a:off x="6091327" y="2403814"/>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S.56(2)(x)</a:t>
          </a:r>
          <a:endParaRPr lang="en-US" sz="1400" kern="1200"/>
        </a:p>
      </dsp:txBody>
      <dsp:txXfrm>
        <a:off x="6091327" y="2403814"/>
        <a:ext cx="1127745" cy="563872"/>
      </dsp:txXfrm>
    </dsp:sp>
    <dsp:sp modelId="{A0EFD6BD-1979-49EA-8854-481A0492FE2A}">
      <dsp:nvSpPr>
        <dsp:cNvPr id="0" name=""/>
        <dsp:cNvSpPr/>
      </dsp:nvSpPr>
      <dsp:spPr>
        <a:xfrm>
          <a:off x="6091327" y="3204513"/>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Rule 11UA(1)</a:t>
          </a:r>
          <a:endParaRPr lang="en-US" sz="1400" kern="1200"/>
        </a:p>
      </dsp:txBody>
      <dsp:txXfrm>
        <a:off x="6091327" y="3204513"/>
        <a:ext cx="1127745" cy="563872"/>
      </dsp:txXfrm>
    </dsp:sp>
    <dsp:sp modelId="{2ABB9850-C503-4855-BB5F-D0F7A73E4DBE}">
      <dsp:nvSpPr>
        <dsp:cNvPr id="0" name=""/>
        <dsp:cNvSpPr/>
      </dsp:nvSpPr>
      <dsp:spPr>
        <a:xfrm>
          <a:off x="6091327" y="4005212"/>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Specified </a:t>
          </a:r>
          <a:endParaRPr lang="en-US" sz="1400" kern="1200"/>
        </a:p>
      </dsp:txBody>
      <dsp:txXfrm>
        <a:off x="6091327" y="4005212"/>
        <a:ext cx="1127745" cy="563872"/>
      </dsp:txXfrm>
    </dsp:sp>
    <dsp:sp modelId="{51BE604F-3374-4CF9-8074-31F88B75D208}">
      <dsp:nvSpPr>
        <dsp:cNvPr id="0" name=""/>
        <dsp:cNvSpPr/>
      </dsp:nvSpPr>
      <dsp:spPr>
        <a:xfrm>
          <a:off x="6373264" y="4805911"/>
          <a:ext cx="1127745" cy="56387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smtClean="0"/>
            <a:t>No valuer</a:t>
          </a:r>
          <a:endParaRPr lang="en-US" sz="1400" kern="1200"/>
        </a:p>
      </dsp:txBody>
      <dsp:txXfrm>
        <a:off x="6373264" y="4805911"/>
        <a:ext cx="1127745" cy="5638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3FAE9-0068-42E4-AAA1-B34CEA768190}">
      <dsp:nvSpPr>
        <dsp:cNvPr id="0" name=""/>
        <dsp:cNvSpPr/>
      </dsp:nvSpPr>
      <dsp:spPr>
        <a:xfrm>
          <a:off x="0" y="273644"/>
          <a:ext cx="8229600" cy="9827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smtClean="0"/>
            <a:t>Applicable to all Assessee</a:t>
          </a:r>
          <a:endParaRPr lang="en-US" sz="4200" kern="1200"/>
        </a:p>
      </dsp:txBody>
      <dsp:txXfrm>
        <a:off x="47976" y="321620"/>
        <a:ext cx="8133648" cy="886847"/>
      </dsp:txXfrm>
    </dsp:sp>
    <dsp:sp modelId="{3876A66C-0465-47F8-B507-F0F65B961228}">
      <dsp:nvSpPr>
        <dsp:cNvPr id="0" name=""/>
        <dsp:cNvSpPr/>
      </dsp:nvSpPr>
      <dsp:spPr>
        <a:xfrm>
          <a:off x="0" y="1377404"/>
          <a:ext cx="8229600" cy="9827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smtClean="0"/>
            <a:t>Cost to the owner</a:t>
          </a:r>
          <a:endParaRPr lang="en-US" sz="4200" kern="1200"/>
        </a:p>
      </dsp:txBody>
      <dsp:txXfrm>
        <a:off x="47976" y="1425380"/>
        <a:ext cx="8133648" cy="886847"/>
      </dsp:txXfrm>
    </dsp:sp>
    <dsp:sp modelId="{097BDB78-93B9-4CCB-BCBB-DD83FC1FE609}">
      <dsp:nvSpPr>
        <dsp:cNvPr id="0" name=""/>
        <dsp:cNvSpPr/>
      </dsp:nvSpPr>
      <dsp:spPr>
        <a:xfrm>
          <a:off x="0" y="2360204"/>
          <a:ext cx="8229600" cy="2303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dirty="0" smtClean="0"/>
            <a:t>In section 49(4), reference of clause (x) is inserted to provide that cost of acquisition of property, value whereof is subject to tax under section 56(2)(x), shall include such value, for computing capital gains.</a:t>
          </a:r>
          <a:endParaRPr lang="en-US" sz="3300" kern="1200" dirty="0"/>
        </a:p>
      </dsp:txBody>
      <dsp:txXfrm>
        <a:off x="0" y="2360204"/>
        <a:ext cx="8229600" cy="2303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70313A-FE42-42F9-A41C-DCB1FD488A68}" type="datetimeFigureOut">
              <a:rPr lang="en-US" smtClean="0"/>
              <a:t>9/28/2020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Pankaj Shah</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C359C8-D076-40B0-B387-35C8797EE64C}" type="slidenum">
              <a:rPr lang="en-US" smtClean="0"/>
              <a:t>‹#›</a:t>
            </a:fld>
            <a:endParaRPr lang="en-US"/>
          </a:p>
        </p:txBody>
      </p:sp>
    </p:spTree>
    <p:extLst>
      <p:ext uri="{BB962C8B-B14F-4D97-AF65-F5344CB8AC3E}">
        <p14:creationId xmlns:p14="http://schemas.microsoft.com/office/powerpoint/2010/main" val="201017373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3746AD-402B-40A5-AF28-113A932F996C}" type="datetimeFigureOut">
              <a:rPr lang="en-US" smtClean="0"/>
              <a:t>9/28/2020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Pankaj Shah</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29F411-ADF2-4F26-8034-E23737E9AFA3}" type="slidenum">
              <a:rPr lang="en-US" smtClean="0"/>
              <a:t>‹#›</a:t>
            </a:fld>
            <a:endParaRPr lang="en-US"/>
          </a:p>
        </p:txBody>
      </p:sp>
    </p:spTree>
    <p:extLst>
      <p:ext uri="{BB962C8B-B14F-4D97-AF65-F5344CB8AC3E}">
        <p14:creationId xmlns:p14="http://schemas.microsoft.com/office/powerpoint/2010/main" val="58679488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29F411-ADF2-4F26-8034-E23737E9AFA3}" type="slidenum">
              <a:rPr lang="en-US" smtClean="0"/>
              <a:t>1</a:t>
            </a:fld>
            <a:endParaRPr lang="en-US"/>
          </a:p>
        </p:txBody>
      </p:sp>
      <p:sp>
        <p:nvSpPr>
          <p:cNvPr id="5" name="Footer Placeholder 4"/>
          <p:cNvSpPr>
            <a:spLocks noGrp="1"/>
          </p:cNvSpPr>
          <p:nvPr>
            <p:ph type="ftr" sz="quarter" idx="11"/>
          </p:nvPr>
        </p:nvSpPr>
        <p:spPr/>
        <p:txBody>
          <a:bodyPr/>
          <a:lstStyle/>
          <a:p>
            <a:r>
              <a:rPr lang="en-US" smtClean="0"/>
              <a:t>Pankaj Shah</a:t>
            </a:r>
            <a:endParaRPr lang="en-US"/>
          </a:p>
        </p:txBody>
      </p:sp>
    </p:spTree>
    <p:extLst>
      <p:ext uri="{BB962C8B-B14F-4D97-AF65-F5344CB8AC3E}">
        <p14:creationId xmlns:p14="http://schemas.microsoft.com/office/powerpoint/2010/main" val="2622257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D8BD707-D9CF-40AE-B4C6-C98DA3205C09}" type="datetimeFigureOut">
              <a:rPr lang="en-US" smtClean="0"/>
              <a:pPr/>
              <a:t>9/28/2020</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D8BD707-D9CF-40AE-B4C6-C98DA3205C09}" type="datetimeFigureOut">
              <a:rPr lang="en-US" smtClean="0"/>
              <a:pPr/>
              <a:t>9/28/2020</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9/28/2020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9/28/2020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D8BD707-D9CF-40AE-B4C6-C98DA3205C09}" type="datetimeFigureOut">
              <a:rPr lang="en-US" smtClean="0"/>
              <a:pPr/>
              <a:t>9/28/2020</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3.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810000"/>
            <a:ext cx="6858000" cy="990600"/>
          </a:xfrm>
        </p:spPr>
        <p:txBody>
          <a:bodyPr>
            <a:normAutofit fontScale="90000"/>
          </a:bodyPr>
          <a:lstStyle/>
          <a:p>
            <a:pPr algn="ctr"/>
            <a:r>
              <a:rPr lang="en-US" dirty="0" smtClean="0"/>
              <a:t>Concept of Deemed Income under Section 56 of the Income tax</a:t>
            </a:r>
            <a:endParaRPr lang="en-US" dirty="0"/>
          </a:p>
        </p:txBody>
      </p:sp>
      <p:sp>
        <p:nvSpPr>
          <p:cNvPr id="3" name="Subtitle 2"/>
          <p:cNvSpPr>
            <a:spLocks noGrp="1"/>
          </p:cNvSpPr>
          <p:nvPr>
            <p:ph type="subTitle" idx="1"/>
          </p:nvPr>
        </p:nvSpPr>
        <p:spPr>
          <a:xfrm>
            <a:off x="1219200" y="5124450"/>
            <a:ext cx="6934200" cy="666750"/>
          </a:xfrm>
        </p:spPr>
        <p:txBody>
          <a:bodyPr>
            <a:normAutofit fontScale="85000" lnSpcReduction="20000"/>
          </a:bodyPr>
          <a:lstStyle/>
          <a:p>
            <a:r>
              <a:rPr lang="en-US" sz="2600" b="1" dirty="0" smtClean="0"/>
              <a:t>CA. </a:t>
            </a:r>
            <a:r>
              <a:rPr lang="en-US" sz="2600" b="1" dirty="0" err="1" smtClean="0"/>
              <a:t>Pankaj</a:t>
            </a:r>
            <a:r>
              <a:rPr lang="en-US" sz="2600" b="1" dirty="0" smtClean="0"/>
              <a:t> Shah</a:t>
            </a:r>
          </a:p>
          <a:p>
            <a:r>
              <a:rPr lang="en-US" dirty="0" smtClean="0"/>
              <a:t>BBA, CS, LLB(</a:t>
            </a:r>
            <a:r>
              <a:rPr lang="en-US" dirty="0" err="1" smtClean="0"/>
              <a:t>Hons</a:t>
            </a:r>
            <a:r>
              <a:rPr lang="en-US" dirty="0" smtClean="0"/>
              <a:t>), FCA, DISA, Insolvency Professional</a:t>
            </a:r>
            <a:endParaRPr lang="en-US" dirty="0"/>
          </a:p>
        </p:txBody>
      </p:sp>
    </p:spTree>
    <p:extLst>
      <p:ext uri="{BB962C8B-B14F-4D97-AF65-F5344CB8AC3E}">
        <p14:creationId xmlns:p14="http://schemas.microsoft.com/office/powerpoint/2010/main" val="3108694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Aggregation</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02357122"/>
              </p:ext>
            </p:extLst>
          </p:nvPr>
        </p:nvGraphicFramePr>
        <p:xfrm>
          <a:off x="457200" y="1219200"/>
          <a:ext cx="8229600" cy="49428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Type of Transaction</a:t>
                      </a:r>
                      <a:endParaRPr lang="en-US" dirty="0"/>
                    </a:p>
                  </a:txBody>
                  <a:tcPr/>
                </a:tc>
                <a:tc>
                  <a:txBody>
                    <a:bodyPr/>
                    <a:lstStyle/>
                    <a:p>
                      <a:r>
                        <a:rPr lang="en-US" dirty="0" smtClean="0"/>
                        <a:t>Whether to be aggregated</a:t>
                      </a:r>
                      <a:endParaRPr lang="en-US" dirty="0"/>
                    </a:p>
                  </a:txBody>
                  <a:tcPr/>
                </a:tc>
              </a:tr>
              <a:tr h="370840">
                <a:tc>
                  <a:txBody>
                    <a:bodyPr/>
                    <a:lstStyle/>
                    <a:p>
                      <a:r>
                        <a:rPr lang="en-US" dirty="0" smtClean="0"/>
                        <a:t>Sum of money received without</a:t>
                      </a:r>
                    </a:p>
                    <a:p>
                      <a:r>
                        <a:rPr lang="en-US" dirty="0" smtClean="0"/>
                        <a:t>Consideration</a:t>
                      </a:r>
                      <a:endParaRPr lang="en-US" dirty="0"/>
                    </a:p>
                  </a:txBody>
                  <a:tcPr/>
                </a:tc>
                <a:tc>
                  <a:txBody>
                    <a:bodyPr/>
                    <a:lstStyle/>
                    <a:p>
                      <a:r>
                        <a:rPr lang="en-US" dirty="0" smtClean="0"/>
                        <a:t>Yes</a:t>
                      </a:r>
                      <a:endParaRPr lang="en-US" dirty="0"/>
                    </a:p>
                  </a:txBody>
                  <a:tcPr/>
                </a:tc>
              </a:tr>
              <a:tr h="370840">
                <a:tc>
                  <a:txBody>
                    <a:bodyPr/>
                    <a:lstStyle/>
                    <a:p>
                      <a:r>
                        <a:rPr lang="en-US" dirty="0" smtClean="0"/>
                        <a:t>Sum of money received without</a:t>
                      </a:r>
                    </a:p>
                    <a:p>
                      <a:r>
                        <a:rPr lang="en-US" dirty="0" smtClean="0"/>
                        <a:t>Consideration</a:t>
                      </a:r>
                      <a:endParaRPr lang="en-US" dirty="0"/>
                    </a:p>
                  </a:txBody>
                  <a:tcPr/>
                </a:tc>
                <a:tc>
                  <a:txBody>
                    <a:bodyPr/>
                    <a:lstStyle/>
                    <a:p>
                      <a:r>
                        <a:rPr lang="en-US" dirty="0" smtClean="0"/>
                        <a:t>No</a:t>
                      </a:r>
                    </a:p>
                    <a:p>
                      <a:r>
                        <a:rPr lang="en-US" dirty="0" smtClean="0"/>
                        <a:t>(only individual property if having SDV &gt;</a:t>
                      </a:r>
                    </a:p>
                    <a:p>
                      <a:r>
                        <a:rPr lang="en-US" dirty="0" smtClean="0"/>
                        <a:t>50000 to be taxed)</a:t>
                      </a:r>
                      <a:endParaRPr lang="en-US" dirty="0"/>
                    </a:p>
                  </a:txBody>
                  <a:tcPr/>
                </a:tc>
              </a:tr>
              <a:tr h="370840">
                <a:tc>
                  <a:txBody>
                    <a:bodyPr/>
                    <a:lstStyle/>
                    <a:p>
                      <a:r>
                        <a:rPr lang="en-US" dirty="0" smtClean="0"/>
                        <a:t>Immovable property received</a:t>
                      </a:r>
                    </a:p>
                    <a:p>
                      <a:r>
                        <a:rPr lang="en-US" dirty="0" smtClean="0"/>
                        <a:t>for consideration &lt; SDV</a:t>
                      </a:r>
                      <a:endParaRPr lang="en-US" dirty="0"/>
                    </a:p>
                  </a:txBody>
                  <a:tcPr/>
                </a:tc>
                <a:tc>
                  <a:txBody>
                    <a:bodyPr/>
                    <a:lstStyle/>
                    <a:p>
                      <a:r>
                        <a:rPr lang="en-US" dirty="0" smtClean="0"/>
                        <a:t>No</a:t>
                      </a:r>
                    </a:p>
                    <a:p>
                      <a:r>
                        <a:rPr lang="en-US" dirty="0" smtClean="0"/>
                        <a:t>The difference between actual consideration &amp; SDV to be seen individually for each property.</a:t>
                      </a:r>
                      <a:endParaRPr lang="en-US" dirty="0"/>
                    </a:p>
                  </a:txBody>
                  <a:tcPr/>
                </a:tc>
              </a:tr>
              <a:tr h="370840">
                <a:tc>
                  <a:txBody>
                    <a:bodyPr/>
                    <a:lstStyle/>
                    <a:p>
                      <a:r>
                        <a:rPr lang="en-US" dirty="0" smtClean="0"/>
                        <a:t>Movable property received</a:t>
                      </a:r>
                    </a:p>
                    <a:p>
                      <a:r>
                        <a:rPr lang="en-US" dirty="0" smtClean="0"/>
                        <a:t>without consideration</a:t>
                      </a:r>
                      <a:endParaRPr lang="en-US" dirty="0"/>
                    </a:p>
                  </a:txBody>
                  <a:tcPr/>
                </a:tc>
                <a:tc>
                  <a:txBody>
                    <a:bodyPr/>
                    <a:lstStyle/>
                    <a:p>
                      <a:r>
                        <a:rPr lang="en-US" dirty="0" smtClean="0"/>
                        <a:t>Yes</a:t>
                      </a:r>
                    </a:p>
                    <a:p>
                      <a:r>
                        <a:rPr lang="en-US" dirty="0" smtClean="0"/>
                        <a:t>[All movable properties (as defined) to be</a:t>
                      </a:r>
                    </a:p>
                    <a:p>
                      <a:r>
                        <a:rPr lang="en-US" dirty="0" smtClean="0"/>
                        <a:t>aggregated]</a:t>
                      </a:r>
                      <a:endParaRPr lang="en-US" dirty="0"/>
                    </a:p>
                  </a:txBody>
                  <a:tcPr/>
                </a:tc>
              </a:tr>
              <a:tr h="370840">
                <a:tc>
                  <a:txBody>
                    <a:bodyPr/>
                    <a:lstStyle/>
                    <a:p>
                      <a:r>
                        <a:rPr lang="en-US" dirty="0" smtClean="0"/>
                        <a:t>Movable property received for</a:t>
                      </a:r>
                    </a:p>
                    <a:p>
                      <a:r>
                        <a:rPr lang="en-US" dirty="0" smtClean="0"/>
                        <a:t>consideration &lt; FMV</a:t>
                      </a:r>
                      <a:endParaRPr lang="en-US" dirty="0"/>
                    </a:p>
                  </a:txBody>
                  <a:tcPr/>
                </a:tc>
                <a:tc>
                  <a:txBody>
                    <a:bodyPr/>
                    <a:lstStyle/>
                    <a:p>
                      <a:r>
                        <a:rPr lang="en-US" dirty="0" smtClean="0"/>
                        <a:t>The difference between aggregate actual</a:t>
                      </a:r>
                    </a:p>
                    <a:p>
                      <a:r>
                        <a:rPr lang="en-US" dirty="0" smtClean="0"/>
                        <a:t>consideration and aggregate FMV of all</a:t>
                      </a:r>
                    </a:p>
                    <a:p>
                      <a:r>
                        <a:rPr lang="en-US" dirty="0" smtClean="0"/>
                        <a:t>movable properties to be seen.</a:t>
                      </a:r>
                      <a:endParaRPr lang="en-US" dirty="0"/>
                    </a:p>
                  </a:txBody>
                  <a:tcPr/>
                </a:tc>
              </a:tr>
            </a:tbl>
          </a:graphicData>
        </a:graphic>
      </p:graphicFrame>
    </p:spTree>
    <p:extLst>
      <p:ext uri="{BB962C8B-B14F-4D97-AF65-F5344CB8AC3E}">
        <p14:creationId xmlns:p14="http://schemas.microsoft.com/office/powerpoint/2010/main" val="61037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Aggregation</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38364499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1853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“Property” </a:t>
            </a:r>
            <a:r>
              <a:rPr lang="en-US" dirty="0"/>
              <a:t>means the following </a:t>
            </a:r>
            <a:r>
              <a:rPr lang="en-US" b="1" i="1" u="sng" dirty="0"/>
              <a:t>capital asset </a:t>
            </a:r>
            <a:r>
              <a:rPr lang="en-US" dirty="0"/>
              <a:t>of the assessee </a:t>
            </a:r>
          </a:p>
          <a:p>
            <a:pPr lvl="1"/>
            <a:r>
              <a:rPr lang="en-US" dirty="0"/>
              <a:t>(i) immovable property being land or building or both; </a:t>
            </a:r>
          </a:p>
          <a:p>
            <a:pPr lvl="1"/>
            <a:r>
              <a:rPr lang="en-US" dirty="0"/>
              <a:t>(ii) share and securities; </a:t>
            </a:r>
          </a:p>
          <a:p>
            <a:pPr lvl="1"/>
            <a:r>
              <a:rPr lang="en-US" dirty="0"/>
              <a:t>(iii) </a:t>
            </a:r>
            <a:r>
              <a:rPr lang="en-US" dirty="0" err="1"/>
              <a:t>jewellery</a:t>
            </a:r>
            <a:r>
              <a:rPr lang="en-US" dirty="0"/>
              <a:t>; </a:t>
            </a:r>
          </a:p>
          <a:p>
            <a:pPr lvl="1"/>
            <a:r>
              <a:rPr lang="en-US" dirty="0"/>
              <a:t>(iv) archaeological collections; </a:t>
            </a:r>
          </a:p>
          <a:p>
            <a:pPr lvl="1"/>
            <a:r>
              <a:rPr lang="en-US" dirty="0"/>
              <a:t>(v) drawings; </a:t>
            </a:r>
          </a:p>
          <a:p>
            <a:pPr lvl="1"/>
            <a:r>
              <a:rPr lang="en-US" dirty="0"/>
              <a:t>(vi) paintings; </a:t>
            </a:r>
          </a:p>
          <a:p>
            <a:pPr lvl="1"/>
            <a:r>
              <a:rPr lang="en-US" dirty="0"/>
              <a:t>(vii) sculptures; or </a:t>
            </a:r>
          </a:p>
          <a:p>
            <a:pPr lvl="1"/>
            <a:r>
              <a:rPr lang="en-US" dirty="0"/>
              <a:t>(viii) any work of art. </a:t>
            </a:r>
          </a:p>
          <a:p>
            <a:pPr lvl="1"/>
            <a:r>
              <a:rPr lang="en-US" dirty="0"/>
              <a:t>(ix) Bullion </a:t>
            </a:r>
          </a:p>
          <a:p>
            <a:endParaRPr lang="en-US" dirty="0" smtClean="0"/>
          </a:p>
          <a:p>
            <a:pPr algn="just"/>
            <a:r>
              <a:rPr lang="en-US" i="1" dirty="0" smtClean="0"/>
              <a:t>“Fair </a:t>
            </a:r>
            <a:r>
              <a:rPr lang="en-US" i="1" dirty="0"/>
              <a:t>market </a:t>
            </a:r>
            <a:r>
              <a:rPr lang="en-US" i="1" dirty="0" smtClean="0"/>
              <a:t>value” </a:t>
            </a:r>
            <a:r>
              <a:rPr lang="en-US" i="1" dirty="0"/>
              <a:t>of a property other than immovable property, means the value determined in accordance with Rule 11U and 11UA </a:t>
            </a:r>
          </a:p>
        </p:txBody>
      </p:sp>
    </p:spTree>
    <p:extLst>
      <p:ext uri="{BB962C8B-B14F-4D97-AF65-F5344CB8AC3E}">
        <p14:creationId xmlns:p14="http://schemas.microsoft.com/office/powerpoint/2010/main" val="22064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Gold coins</a:t>
            </a:r>
            <a:endParaRPr lang="en-US" dirty="0"/>
          </a:p>
        </p:txBody>
      </p:sp>
      <p:sp>
        <p:nvSpPr>
          <p:cNvPr id="3" name="Content Placeholder 2"/>
          <p:cNvSpPr>
            <a:spLocks noGrp="1"/>
          </p:cNvSpPr>
          <p:nvPr>
            <p:ph sz="quarter" idx="1"/>
          </p:nvPr>
        </p:nvSpPr>
        <p:spPr/>
        <p:txBody>
          <a:bodyPr/>
          <a:lstStyle/>
          <a:p>
            <a:r>
              <a:rPr lang="en-US" dirty="0"/>
              <a:t>Gold coins - Whether bullion or </a:t>
            </a:r>
            <a:r>
              <a:rPr lang="en-US" dirty="0" err="1"/>
              <a:t>jewellery</a:t>
            </a:r>
            <a:r>
              <a:rPr lang="en-US" dirty="0" smtClean="0"/>
              <a:t>?</a:t>
            </a:r>
          </a:p>
          <a:p>
            <a:pPr lvl="2" algn="just"/>
            <a:r>
              <a:rPr lang="en-US" dirty="0"/>
              <a:t>Gold coins of various weights are generally gifted during Diwali and other </a:t>
            </a:r>
            <a:r>
              <a:rPr lang="en-US" dirty="0" smtClean="0"/>
              <a:t>festivals or </a:t>
            </a:r>
            <a:r>
              <a:rPr lang="en-US" dirty="0"/>
              <a:t>functions. </a:t>
            </a:r>
            <a:endParaRPr lang="en-US" dirty="0" smtClean="0"/>
          </a:p>
          <a:p>
            <a:pPr lvl="2" algn="just"/>
            <a:r>
              <a:rPr lang="en-US" dirty="0" smtClean="0"/>
              <a:t>Are </a:t>
            </a:r>
            <a:r>
              <a:rPr lang="en-US" dirty="0"/>
              <a:t>these items </a:t>
            </a:r>
            <a:r>
              <a:rPr lang="en-US" dirty="0" err="1"/>
              <a:t>jewellery</a:t>
            </a:r>
            <a:r>
              <a:rPr lang="en-US" dirty="0"/>
              <a:t> or </a:t>
            </a:r>
            <a:r>
              <a:rPr lang="en-US" dirty="0" smtClean="0"/>
              <a:t>bullion?</a:t>
            </a:r>
          </a:p>
          <a:p>
            <a:pPr lvl="1" algn="just"/>
            <a:r>
              <a:rPr lang="en-US" dirty="0" err="1"/>
              <a:t>Jewellery</a:t>
            </a:r>
            <a:r>
              <a:rPr lang="en-US" dirty="0"/>
              <a:t> </a:t>
            </a:r>
            <a:endParaRPr lang="en-US" dirty="0" smtClean="0"/>
          </a:p>
          <a:p>
            <a:pPr lvl="2" algn="just"/>
            <a:r>
              <a:rPr lang="en-US" dirty="0" smtClean="0"/>
              <a:t>articles </a:t>
            </a:r>
            <a:r>
              <a:rPr lang="en-US" dirty="0"/>
              <a:t>for personal adornment</a:t>
            </a:r>
          </a:p>
          <a:p>
            <a:pPr lvl="1" algn="just"/>
            <a:r>
              <a:rPr lang="en-US" dirty="0" smtClean="0"/>
              <a:t>Bullion</a:t>
            </a:r>
          </a:p>
          <a:p>
            <a:pPr lvl="2" algn="just"/>
            <a:r>
              <a:rPr lang="en-US" dirty="0" smtClean="0"/>
              <a:t>[</a:t>
            </a:r>
            <a:r>
              <a:rPr lang="en-US" dirty="0"/>
              <a:t>Dy. </a:t>
            </a:r>
            <a:r>
              <a:rPr lang="en-US" dirty="0" smtClean="0"/>
              <a:t>CST vs</a:t>
            </a:r>
            <a:r>
              <a:rPr lang="en-US" dirty="0"/>
              <a:t>. </a:t>
            </a:r>
            <a:r>
              <a:rPr lang="en-US" dirty="0" err="1"/>
              <a:t>Advani</a:t>
            </a:r>
            <a:r>
              <a:rPr lang="en-US" dirty="0"/>
              <a:t> </a:t>
            </a:r>
            <a:r>
              <a:rPr lang="en-US" dirty="0" err="1"/>
              <a:t>Coorlikon</a:t>
            </a:r>
            <a:r>
              <a:rPr lang="en-US" dirty="0"/>
              <a:t> (P.) Ltd. AIR 1980 SC 609, </a:t>
            </a:r>
            <a:r>
              <a:rPr lang="en-US" dirty="0" smtClean="0"/>
              <a:t>612</a:t>
            </a:r>
          </a:p>
          <a:p>
            <a:pPr lvl="2" algn="just"/>
            <a:r>
              <a:rPr lang="en-US" dirty="0" smtClean="0"/>
              <a:t>Department Commissioner of </a:t>
            </a:r>
            <a:r>
              <a:rPr lang="en-US" dirty="0"/>
              <a:t>Sales Tax (Law) Board of Revenue (Taxes </a:t>
            </a:r>
            <a:r>
              <a:rPr lang="en-US" dirty="0" err="1"/>
              <a:t>Ernakulam</a:t>
            </a:r>
            <a:r>
              <a:rPr lang="en-US" dirty="0"/>
              <a:t>) vs. G.S. </a:t>
            </a:r>
            <a:r>
              <a:rPr lang="en-US" dirty="0" err="1"/>
              <a:t>Pai</a:t>
            </a:r>
            <a:r>
              <a:rPr lang="en-US" dirty="0"/>
              <a:t> &amp; Co. AIR1980 SC</a:t>
            </a:r>
          </a:p>
          <a:p>
            <a:pPr marL="868680" lvl="3" indent="0" algn="just">
              <a:buNone/>
            </a:pPr>
            <a:r>
              <a:rPr lang="en-US" dirty="0"/>
              <a:t>611, </a:t>
            </a:r>
            <a:r>
              <a:rPr lang="en-US" dirty="0" smtClean="0"/>
              <a:t>612]</a:t>
            </a:r>
          </a:p>
        </p:txBody>
      </p:sp>
    </p:spTree>
    <p:extLst>
      <p:ext uri="{BB962C8B-B14F-4D97-AF65-F5344CB8AC3E}">
        <p14:creationId xmlns:p14="http://schemas.microsoft.com/office/powerpoint/2010/main" val="2028370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Rural Agricultural land</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ITO vs. </a:t>
            </a:r>
            <a:r>
              <a:rPr lang="en-US" dirty="0" err="1" smtClean="0"/>
              <a:t>Trilokchand</a:t>
            </a:r>
            <a:r>
              <a:rPr lang="en-US" dirty="0" smtClean="0"/>
              <a:t> </a:t>
            </a:r>
            <a:r>
              <a:rPr lang="en-US" dirty="0" err="1" smtClean="0"/>
              <a:t>Sain</a:t>
            </a:r>
            <a:r>
              <a:rPr lang="en-US" dirty="0" smtClean="0"/>
              <a:t> 101 taxmann.com 391(</a:t>
            </a:r>
            <a:r>
              <a:rPr lang="en-US" dirty="0" err="1" smtClean="0"/>
              <a:t>Jp</a:t>
            </a:r>
            <a:r>
              <a:rPr lang="en-US" dirty="0" smtClean="0"/>
              <a:t>)</a:t>
            </a:r>
          </a:p>
          <a:p>
            <a:pPr lvl="1"/>
            <a:r>
              <a:rPr lang="en-US" dirty="0" smtClean="0"/>
              <a:t>Agricultural land is an immovable property</a:t>
            </a:r>
          </a:p>
          <a:p>
            <a:pPr lvl="1"/>
            <a:r>
              <a:rPr lang="en-US" dirty="0" smtClean="0"/>
              <a:t>Immaterial whether it is capital asset or SIT</a:t>
            </a:r>
          </a:p>
          <a:p>
            <a:r>
              <a:rPr lang="en-US" dirty="0" smtClean="0"/>
              <a:t>Mubarak </a:t>
            </a:r>
            <a:r>
              <a:rPr lang="en-US" dirty="0" err="1" smtClean="0"/>
              <a:t>Gafur</a:t>
            </a:r>
            <a:r>
              <a:rPr lang="en-US" dirty="0" smtClean="0"/>
              <a:t> </a:t>
            </a:r>
            <a:r>
              <a:rPr lang="en-US" dirty="0" err="1" smtClean="0"/>
              <a:t>Korabu</a:t>
            </a:r>
            <a:r>
              <a:rPr lang="en-US" dirty="0"/>
              <a:t>  [TS-8832-ITAT-2019(PUNE)-O</a:t>
            </a:r>
            <a:r>
              <a:rPr lang="en-US" dirty="0" smtClean="0"/>
              <a:t>]</a:t>
            </a:r>
          </a:p>
          <a:p>
            <a:pPr lvl="1"/>
            <a:r>
              <a:rPr lang="en-US" dirty="0" smtClean="0"/>
              <a:t>held </a:t>
            </a:r>
            <a:r>
              <a:rPr lang="en-US" dirty="0"/>
              <a:t>that agricultural land purchased by </a:t>
            </a:r>
            <a:r>
              <a:rPr lang="en-US" dirty="0" err="1"/>
              <a:t>assesee</a:t>
            </a:r>
            <a:r>
              <a:rPr lang="en-US" dirty="0"/>
              <a:t> is not governed by the provisions of section 56(2)(vii)(b) of the Act since it is not a 'capital asset'. Further, the Pune Bench observed that clause (c) is also not attracted in view of the definition of the term 'property', which inter-alia, covers immovable properties which are capital assets.  </a:t>
            </a:r>
            <a:endParaRPr lang="en-US" dirty="0" smtClean="0"/>
          </a:p>
          <a:p>
            <a:pPr lvl="1"/>
            <a:r>
              <a:rPr lang="en-US" dirty="0" smtClean="0"/>
              <a:t>The </a:t>
            </a:r>
            <a:r>
              <a:rPr lang="en-US" dirty="0"/>
              <a:t>decision of the Jaipur Bench of the ITAT in case of </a:t>
            </a:r>
            <a:r>
              <a:rPr lang="en-US" dirty="0" err="1"/>
              <a:t>Trilok</a:t>
            </a:r>
            <a:r>
              <a:rPr lang="en-US" dirty="0"/>
              <a:t> Chand </a:t>
            </a:r>
            <a:r>
              <a:rPr lang="en-US" dirty="0" err="1"/>
              <a:t>Sain</a:t>
            </a:r>
            <a:r>
              <a:rPr lang="en-US" dirty="0"/>
              <a:t> was distinguished on the ground that the said decision failed to take cognizance of the provisions of section 56(2)(vii)(c) of the Act. </a:t>
            </a:r>
          </a:p>
        </p:txBody>
      </p:sp>
    </p:spTree>
    <p:extLst>
      <p:ext uri="{BB962C8B-B14F-4D97-AF65-F5344CB8AC3E}">
        <p14:creationId xmlns:p14="http://schemas.microsoft.com/office/powerpoint/2010/main" val="1455845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 held as Stock in trade</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err="1" smtClean="0"/>
              <a:t>Satendra</a:t>
            </a:r>
            <a:r>
              <a:rPr lang="en-US" dirty="0" smtClean="0"/>
              <a:t> </a:t>
            </a:r>
            <a:r>
              <a:rPr lang="en-US" dirty="0" err="1"/>
              <a:t>Koushik</a:t>
            </a:r>
            <a:r>
              <a:rPr lang="en-US" dirty="0"/>
              <a:t> v. ITO  [TS-5942-ITAT-2019(JAIPUR)-O] </a:t>
            </a:r>
            <a:endParaRPr lang="en-US" dirty="0" smtClean="0"/>
          </a:p>
          <a:p>
            <a:pPr lvl="1" algn="just"/>
            <a:r>
              <a:rPr lang="en-US" dirty="0" smtClean="0"/>
              <a:t>provisions </a:t>
            </a:r>
            <a:r>
              <a:rPr lang="en-US" dirty="0"/>
              <a:t>of section 56(2)(vii)(b) were invoked on purchase of land by the </a:t>
            </a:r>
            <a:r>
              <a:rPr lang="en-US" dirty="0" err="1"/>
              <a:t>assesee</a:t>
            </a:r>
            <a:r>
              <a:rPr lang="en-US" dirty="0"/>
              <a:t> engaged in real estate business. </a:t>
            </a:r>
            <a:endParaRPr lang="en-US" dirty="0" smtClean="0"/>
          </a:p>
          <a:p>
            <a:pPr lvl="1" algn="just"/>
            <a:r>
              <a:rPr lang="en-US" dirty="0" smtClean="0"/>
              <a:t>held </a:t>
            </a:r>
            <a:r>
              <a:rPr lang="en-US" dirty="0"/>
              <a:t>that section 56(2)(vii) has application to 'property' which is in the nature of a capital asset of the recipient and therefore does not apply to stock-in-trade, raw material and consumable stores. </a:t>
            </a:r>
            <a:endParaRPr lang="en-US" dirty="0" smtClean="0"/>
          </a:p>
          <a:p>
            <a:pPr lvl="1" algn="just"/>
            <a:r>
              <a:rPr lang="en-US" dirty="0" smtClean="0"/>
              <a:t>It </a:t>
            </a:r>
            <a:r>
              <a:rPr lang="en-US" dirty="0"/>
              <a:t>also held that provisions of section 56(2)(vii) were introduced as a counter evasion mechanism to prevent laundering of unaccounted income and the intent is not to tax transactions entered in the normal course of business or trade. </a:t>
            </a:r>
            <a:endParaRPr lang="en-US" dirty="0" smtClean="0"/>
          </a:p>
          <a:p>
            <a:pPr lvl="1" algn="just"/>
            <a:r>
              <a:rPr lang="en-US" dirty="0" smtClean="0"/>
              <a:t>Ultimately</a:t>
            </a:r>
            <a:r>
              <a:rPr lang="en-US" dirty="0"/>
              <a:t>, the matter was remanded back to the assessing officer for deciding the matter afresh</a:t>
            </a:r>
            <a:r>
              <a:rPr lang="en-US" dirty="0" smtClean="0"/>
              <a:t>.</a:t>
            </a:r>
            <a:endParaRPr lang="en-US" dirty="0"/>
          </a:p>
        </p:txBody>
      </p:sp>
    </p:spTree>
    <p:extLst>
      <p:ext uri="{BB962C8B-B14F-4D97-AF65-F5344CB8AC3E}">
        <p14:creationId xmlns:p14="http://schemas.microsoft.com/office/powerpoint/2010/main" val="783194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Abstain to contest Will</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2653914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4036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Deposit Receipts</a:t>
            </a:r>
            <a:endParaRPr lang="en-US" dirty="0"/>
          </a:p>
        </p:txBody>
      </p:sp>
      <p:sp>
        <p:nvSpPr>
          <p:cNvPr id="3" name="Content Placeholder 2"/>
          <p:cNvSpPr>
            <a:spLocks noGrp="1"/>
          </p:cNvSpPr>
          <p:nvPr>
            <p:ph sz="quarter" idx="1"/>
          </p:nvPr>
        </p:nvSpPr>
        <p:spPr/>
        <p:txBody>
          <a:bodyPr>
            <a:normAutofit lnSpcReduction="10000"/>
          </a:bodyPr>
          <a:lstStyle/>
          <a:p>
            <a:pPr algn="just">
              <a:lnSpc>
                <a:spcPct val="150000"/>
              </a:lnSpc>
            </a:pPr>
            <a:r>
              <a:rPr lang="en-US" dirty="0"/>
              <a:t>Looking into the entire scheme of s. 56(2)(x) where, in addition to money, </a:t>
            </a:r>
            <a:r>
              <a:rPr lang="en-US" dirty="0" smtClean="0"/>
              <a:t>certain properties </a:t>
            </a:r>
            <a:r>
              <a:rPr lang="en-US" dirty="0"/>
              <a:t>are also brought in tax net, the answers seems to be no. In </a:t>
            </a:r>
            <a:r>
              <a:rPr lang="en-US" dirty="0" err="1"/>
              <a:t>Asstt</a:t>
            </a:r>
            <a:r>
              <a:rPr lang="en-US" dirty="0"/>
              <a:t>. CIT vs</a:t>
            </a:r>
            <a:r>
              <a:rPr lang="en-US" dirty="0" smtClean="0"/>
              <a:t>. </a:t>
            </a:r>
            <a:r>
              <a:rPr lang="en-US" dirty="0" err="1" smtClean="0"/>
              <a:t>Anuj</a:t>
            </a:r>
            <a:r>
              <a:rPr lang="en-US" dirty="0" smtClean="0"/>
              <a:t> </a:t>
            </a:r>
            <a:r>
              <a:rPr lang="en-US" dirty="0" err="1"/>
              <a:t>Agarwal</a:t>
            </a:r>
            <a:r>
              <a:rPr lang="en-US" dirty="0"/>
              <a:t> [2010]3Taxmann.com 46 (Mum.-ITAT), it was held that gift of </a:t>
            </a:r>
            <a:r>
              <a:rPr lang="en-US" dirty="0" smtClean="0"/>
              <a:t>Indian Millennium </a:t>
            </a:r>
            <a:r>
              <a:rPr lang="en-US" dirty="0"/>
              <a:t>Deposit Certificate issued by SBI along with gift deed is not receipt </a:t>
            </a:r>
            <a:r>
              <a:rPr lang="en-US" dirty="0" smtClean="0"/>
              <a:t>of sum </a:t>
            </a:r>
            <a:r>
              <a:rPr lang="en-US" dirty="0"/>
              <a:t>of money</a:t>
            </a:r>
            <a:r>
              <a:rPr lang="en-US" dirty="0" smtClean="0"/>
              <a:t>.</a:t>
            </a:r>
          </a:p>
          <a:p>
            <a:pPr lvl="1"/>
            <a:r>
              <a:rPr lang="en-US" dirty="0" smtClean="0"/>
              <a:t>Not sum of money</a:t>
            </a:r>
          </a:p>
          <a:p>
            <a:pPr lvl="1"/>
            <a:r>
              <a:rPr lang="en-US" dirty="0" smtClean="0"/>
              <a:t>No securities as per SCRA</a:t>
            </a:r>
            <a:endParaRPr lang="en-US" dirty="0"/>
          </a:p>
        </p:txBody>
      </p:sp>
    </p:spTree>
    <p:extLst>
      <p:ext uri="{BB962C8B-B14F-4D97-AF65-F5344CB8AC3E}">
        <p14:creationId xmlns:p14="http://schemas.microsoft.com/office/powerpoint/2010/main" val="1412058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Interest free loans</a:t>
            </a:r>
            <a:endParaRPr lang="en-US" dirty="0"/>
          </a:p>
        </p:txBody>
      </p:sp>
      <p:sp>
        <p:nvSpPr>
          <p:cNvPr id="3" name="Content Placeholder 2"/>
          <p:cNvSpPr>
            <a:spLocks noGrp="1"/>
          </p:cNvSpPr>
          <p:nvPr>
            <p:ph sz="quarter" idx="1"/>
          </p:nvPr>
        </p:nvSpPr>
        <p:spPr/>
        <p:txBody>
          <a:bodyPr/>
          <a:lstStyle/>
          <a:p>
            <a:r>
              <a:rPr lang="en-US" dirty="0" err="1" smtClean="0"/>
              <a:t>Chandrakant</a:t>
            </a:r>
            <a:r>
              <a:rPr lang="en-US" dirty="0" smtClean="0"/>
              <a:t> H Shah v. ITO 28 SOT 315</a:t>
            </a:r>
          </a:p>
          <a:p>
            <a:pPr lvl="1"/>
            <a:r>
              <a:rPr lang="en-US" dirty="0" smtClean="0"/>
              <a:t>Undisclosed /accounted income</a:t>
            </a:r>
          </a:p>
          <a:p>
            <a:pPr lvl="1"/>
            <a:r>
              <a:rPr lang="en-US" dirty="0" smtClean="0"/>
              <a:t>Purported gifts</a:t>
            </a:r>
          </a:p>
          <a:p>
            <a:pPr lvl="1"/>
            <a:r>
              <a:rPr lang="en-US" dirty="0" smtClean="0"/>
              <a:t>Loan?</a:t>
            </a:r>
          </a:p>
          <a:p>
            <a:pPr lvl="2"/>
            <a:r>
              <a:rPr lang="en-US" dirty="0" smtClean="0"/>
              <a:t>Inherent obligation to pay</a:t>
            </a:r>
          </a:p>
          <a:p>
            <a:pPr lvl="3"/>
            <a:r>
              <a:rPr lang="en-US" dirty="0" err="1" smtClean="0"/>
              <a:t>Mridu</a:t>
            </a:r>
            <a:r>
              <a:rPr lang="en-US" dirty="0" smtClean="0"/>
              <a:t> </a:t>
            </a:r>
            <a:r>
              <a:rPr lang="en-US" dirty="0" err="1" smtClean="0"/>
              <a:t>Hari</a:t>
            </a:r>
            <a:r>
              <a:rPr lang="en-US" dirty="0" smtClean="0"/>
              <a:t> </a:t>
            </a:r>
            <a:r>
              <a:rPr lang="en-US" dirty="0" err="1" smtClean="0"/>
              <a:t>Dalmia</a:t>
            </a:r>
            <a:r>
              <a:rPr lang="en-US" dirty="0" smtClean="0"/>
              <a:t> 133 ITR 550(Del)</a:t>
            </a:r>
          </a:p>
          <a:p>
            <a:pPr lvl="2"/>
            <a:r>
              <a:rPr lang="en-US" dirty="0" smtClean="0"/>
              <a:t>Contractual relationship</a:t>
            </a:r>
          </a:p>
          <a:p>
            <a:pPr lvl="3"/>
            <a:r>
              <a:rPr lang="en-US" dirty="0" smtClean="0"/>
              <a:t>Repayment obligation a consideration</a:t>
            </a:r>
          </a:p>
          <a:p>
            <a:pPr lvl="1"/>
            <a:r>
              <a:rPr lang="en-US" dirty="0" err="1" smtClean="0"/>
              <a:t>Saranpal</a:t>
            </a:r>
            <a:r>
              <a:rPr lang="en-US" dirty="0" smtClean="0"/>
              <a:t> Singh HUF (237 CTR 50)(P&amp;H)</a:t>
            </a:r>
          </a:p>
        </p:txBody>
      </p:sp>
    </p:spTree>
    <p:extLst>
      <p:ext uri="{BB962C8B-B14F-4D97-AF65-F5344CB8AC3E}">
        <p14:creationId xmlns:p14="http://schemas.microsoft.com/office/powerpoint/2010/main" val="442825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time settlement/ Waiver of loan</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2851501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6605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609600"/>
            <a:ext cx="8229600" cy="4937760"/>
          </a:xfrm>
        </p:spPr>
        <p:txBody>
          <a:bodyPr>
            <a:normAutofit lnSpcReduction="10000"/>
          </a:bodyPr>
          <a:lstStyle/>
          <a:p>
            <a:r>
              <a:rPr lang="en-US" dirty="0" smtClean="0"/>
              <a:t>Words of Lord </a:t>
            </a:r>
            <a:r>
              <a:rPr lang="en-US" dirty="0" err="1"/>
              <a:t>McNaughten</a:t>
            </a:r>
            <a:r>
              <a:rPr lang="en-US" dirty="0"/>
              <a:t> </a:t>
            </a:r>
            <a:endParaRPr lang="en-US" dirty="0" smtClean="0"/>
          </a:p>
          <a:p>
            <a:pPr marL="0" indent="0">
              <a:buNone/>
            </a:pPr>
            <a:endParaRPr lang="en-US" dirty="0" smtClean="0"/>
          </a:p>
          <a:p>
            <a:pPr lvl="1" algn="just"/>
            <a:r>
              <a:rPr lang="en-US" sz="6000" b="1" dirty="0" smtClean="0">
                <a:latin typeface="Arabic Typesetting" pitchFamily="66" charset="-78"/>
                <a:cs typeface="Arabic Typesetting" pitchFamily="66" charset="-78"/>
              </a:rPr>
              <a:t>“ Income Tax</a:t>
            </a:r>
            <a:r>
              <a:rPr lang="en-US" sz="6000" b="1" dirty="0">
                <a:latin typeface="Arabic Typesetting" pitchFamily="66" charset="-78"/>
                <a:cs typeface="Arabic Typesetting" pitchFamily="66" charset="-78"/>
              </a:rPr>
              <a:t>, My Lords if I may say so, with respect, is a tax on income </a:t>
            </a:r>
            <a:endParaRPr lang="en-US" sz="6000" b="1" dirty="0" smtClean="0">
              <a:latin typeface="Arabic Typesetting" pitchFamily="66" charset="-78"/>
              <a:cs typeface="Arabic Typesetting" pitchFamily="66" charset="-78"/>
            </a:endParaRPr>
          </a:p>
          <a:p>
            <a:pPr marL="274320" lvl="1" indent="0">
              <a:buNone/>
            </a:pPr>
            <a:endParaRPr lang="en-US" i="1" dirty="0" smtClean="0"/>
          </a:p>
          <a:p>
            <a:pPr lvl="1" algn="just"/>
            <a:r>
              <a:rPr lang="en-US" i="1" dirty="0" smtClean="0"/>
              <a:t>[</a:t>
            </a:r>
            <a:r>
              <a:rPr lang="en-US" i="1" dirty="0"/>
              <a:t>P. </a:t>
            </a:r>
            <a:r>
              <a:rPr lang="en-US" i="1" dirty="0" err="1"/>
              <a:t>Kunhammed</a:t>
            </a:r>
            <a:r>
              <a:rPr lang="en-US" i="1" dirty="0"/>
              <a:t> </a:t>
            </a:r>
            <a:r>
              <a:rPr lang="en-US" i="1" dirty="0" err="1"/>
              <a:t>Kutty</a:t>
            </a:r>
            <a:r>
              <a:rPr lang="en-US" i="1" dirty="0"/>
              <a:t> </a:t>
            </a:r>
            <a:r>
              <a:rPr lang="en-US" i="1" dirty="0" smtClean="0"/>
              <a:t>Haji and </a:t>
            </a:r>
            <a:r>
              <a:rPr lang="en-US" i="1" dirty="0" err="1"/>
              <a:t>Ors</a:t>
            </a:r>
            <a:r>
              <a:rPr lang="en-US" i="1" dirty="0"/>
              <a:t>. vs. UOI and </a:t>
            </a:r>
            <a:r>
              <a:rPr lang="en-US" i="1" dirty="0" err="1"/>
              <a:t>Ors</a:t>
            </a:r>
            <a:r>
              <a:rPr lang="en-US" i="1" dirty="0"/>
              <a:t>. (1989) 176 ITR 481 (Ker).]</a:t>
            </a:r>
            <a:endParaRPr lang="en-US" dirty="0"/>
          </a:p>
        </p:txBody>
      </p:sp>
    </p:spTree>
    <p:extLst>
      <p:ext uri="{BB962C8B-B14F-4D97-AF65-F5344CB8AC3E}">
        <p14:creationId xmlns:p14="http://schemas.microsoft.com/office/powerpoint/2010/main" val="556514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304800"/>
            <a:ext cx="8229600" cy="685800"/>
          </a:xfrm>
        </p:spPr>
        <p:txBody>
          <a:bodyPr/>
          <a:lstStyle/>
          <a:p>
            <a:r>
              <a:rPr lang="en-US" dirty="0" smtClean="0"/>
              <a:t>Exceptions</a:t>
            </a:r>
            <a:endParaRPr lang="en-US" dirty="0"/>
          </a:p>
        </p:txBody>
      </p:sp>
      <p:sp>
        <p:nvSpPr>
          <p:cNvPr id="3" name="Content Placeholder 2"/>
          <p:cNvSpPr>
            <a:spLocks noGrp="1"/>
          </p:cNvSpPr>
          <p:nvPr>
            <p:ph sz="quarter" idx="1"/>
          </p:nvPr>
        </p:nvSpPr>
        <p:spPr>
          <a:xfrm>
            <a:off x="428625" y="1143000"/>
            <a:ext cx="8229600" cy="1295400"/>
          </a:xfrm>
        </p:spPr>
        <p:txBody>
          <a:bodyPr>
            <a:normAutofit lnSpcReduction="10000"/>
          </a:bodyPr>
          <a:lstStyle/>
          <a:p>
            <a:r>
              <a:rPr lang="en-US" dirty="0" smtClean="0"/>
              <a:t>Provision </a:t>
            </a:r>
            <a:r>
              <a:rPr lang="en-US" dirty="0"/>
              <a:t>of 56(2)(x) shall not apply to any sum of money or any property received- </a:t>
            </a:r>
          </a:p>
          <a:p>
            <a:pPr lvl="1"/>
            <a:r>
              <a:rPr lang="en-US" dirty="0"/>
              <a:t>(a) from any </a:t>
            </a:r>
            <a:r>
              <a:rPr lang="en-US" b="1" dirty="0"/>
              <a:t>relative: </a:t>
            </a:r>
            <a:endParaRPr lang="en-US"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400000"/>
                    </a14:imgEffect>
                  </a14:imgLayer>
                </a14:imgProps>
              </a:ext>
              <a:ext uri="{28A0092B-C50C-407E-A947-70E740481C1C}">
                <a14:useLocalDpi xmlns:a14="http://schemas.microsoft.com/office/drawing/2010/main" val="0"/>
              </a:ext>
            </a:extLst>
          </a:blip>
          <a:srcRect l="8374" r="7074"/>
          <a:stretch/>
        </p:blipFill>
        <p:spPr>
          <a:xfrm>
            <a:off x="609600" y="2267263"/>
            <a:ext cx="6760564" cy="4343400"/>
          </a:xfrm>
          <a:prstGeom prst="rect">
            <a:avLst/>
          </a:prstGeom>
        </p:spPr>
      </p:pic>
      <p:sp>
        <p:nvSpPr>
          <p:cNvPr id="5" name="TextBox 4"/>
          <p:cNvSpPr txBox="1"/>
          <p:nvPr/>
        </p:nvSpPr>
        <p:spPr>
          <a:xfrm>
            <a:off x="6934200" y="1981200"/>
            <a:ext cx="1828800"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smtClean="0"/>
              <a:t>In </a:t>
            </a:r>
            <a:r>
              <a:rPr lang="en-US" b="1" dirty="0"/>
              <a:t>case of a Hindu undivided family </a:t>
            </a:r>
            <a:endParaRPr lang="en-US" dirty="0"/>
          </a:p>
          <a:p>
            <a:pPr algn="ctr"/>
            <a:r>
              <a:rPr lang="en-US" dirty="0"/>
              <a:t>-any member thereof </a:t>
            </a:r>
          </a:p>
        </p:txBody>
      </p:sp>
    </p:spTree>
    <p:extLst>
      <p:ext uri="{BB962C8B-B14F-4D97-AF65-F5344CB8AC3E}">
        <p14:creationId xmlns:p14="http://schemas.microsoft.com/office/powerpoint/2010/main" val="1967822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 issues</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2498097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0561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a:t>
            </a:r>
            <a:r>
              <a:rPr lang="en-US" dirty="0"/>
              <a:t>b) on the </a:t>
            </a:r>
            <a:r>
              <a:rPr lang="en-US" b="1" dirty="0"/>
              <a:t>occasion of the marriage </a:t>
            </a:r>
            <a:r>
              <a:rPr lang="en-US" dirty="0"/>
              <a:t>of the individual </a:t>
            </a:r>
          </a:p>
          <a:p>
            <a:r>
              <a:rPr lang="en-US" dirty="0"/>
              <a:t>(c) under a </a:t>
            </a:r>
            <a:r>
              <a:rPr lang="en-US" b="1" dirty="0"/>
              <a:t>will or by way of inheritance </a:t>
            </a:r>
            <a:endParaRPr lang="en-US" dirty="0"/>
          </a:p>
          <a:p>
            <a:r>
              <a:rPr lang="en-US" dirty="0"/>
              <a:t>(d)in contemplation of death of the payer or donor, as the case may be </a:t>
            </a:r>
          </a:p>
          <a:p>
            <a:r>
              <a:rPr lang="en-US" dirty="0"/>
              <a:t>(e) from any local authority as defined in the </a:t>
            </a:r>
            <a:r>
              <a:rPr lang="en-US" i="1" dirty="0"/>
              <a:t>Explanation </a:t>
            </a:r>
            <a:r>
              <a:rPr lang="en-US" dirty="0"/>
              <a:t>to clause (</a:t>
            </a:r>
            <a:r>
              <a:rPr lang="en-US" i="1" dirty="0"/>
              <a:t>20</a:t>
            </a:r>
            <a:r>
              <a:rPr lang="en-US" dirty="0"/>
              <a:t>) of section 10 </a:t>
            </a:r>
          </a:p>
          <a:p>
            <a:r>
              <a:rPr lang="en-US" dirty="0"/>
              <a:t>(f) from any fund or foundation or university or other educational institution or hospital or other medical institution or any trust or institution referred to in clause (</a:t>
            </a:r>
            <a:r>
              <a:rPr lang="en-US" i="1" dirty="0"/>
              <a:t>23C</a:t>
            </a:r>
            <a:r>
              <a:rPr lang="en-US" dirty="0"/>
              <a:t>) of section 10 </a:t>
            </a:r>
          </a:p>
          <a:p>
            <a:r>
              <a:rPr lang="en-US" dirty="0"/>
              <a:t>(g) from </a:t>
            </a:r>
            <a:r>
              <a:rPr lang="en-US" b="1" dirty="0"/>
              <a:t>or by </a:t>
            </a:r>
            <a:r>
              <a:rPr lang="en-US" dirty="0"/>
              <a:t>any trust or institution registered under section 12A or section 12AA </a:t>
            </a:r>
          </a:p>
        </p:txBody>
      </p:sp>
    </p:spTree>
    <p:extLst>
      <p:ext uri="{BB962C8B-B14F-4D97-AF65-F5344CB8AC3E}">
        <p14:creationId xmlns:p14="http://schemas.microsoft.com/office/powerpoint/2010/main" val="4258372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Exceptions</a:t>
            </a:r>
            <a:endParaRPr lang="en-US" dirty="0"/>
          </a:p>
        </p:txBody>
      </p:sp>
      <p:sp>
        <p:nvSpPr>
          <p:cNvPr id="3" name="Content Placeholder 2"/>
          <p:cNvSpPr>
            <a:spLocks noGrp="1"/>
          </p:cNvSpPr>
          <p:nvPr>
            <p:ph sz="quarter" idx="1"/>
          </p:nvPr>
        </p:nvSpPr>
        <p:spPr/>
        <p:txBody>
          <a:bodyPr/>
          <a:lstStyle/>
          <a:p>
            <a:pPr algn="just"/>
            <a:r>
              <a:rPr lang="en-US" dirty="0" smtClean="0"/>
              <a:t>(</a:t>
            </a:r>
            <a:r>
              <a:rPr lang="en-US" dirty="0"/>
              <a:t>h) by any fund or trust or institution or any university or other educational institution or any hospital or other medical institution referred to in sub-clause (</a:t>
            </a:r>
            <a:r>
              <a:rPr lang="en-US" i="1" dirty="0"/>
              <a:t>iv</a:t>
            </a:r>
            <a:r>
              <a:rPr lang="en-US" dirty="0"/>
              <a:t>) or sub-clause (</a:t>
            </a:r>
            <a:r>
              <a:rPr lang="en-US" i="1" dirty="0"/>
              <a:t>v</a:t>
            </a:r>
            <a:r>
              <a:rPr lang="en-US" dirty="0"/>
              <a:t>) or sub-clause (</a:t>
            </a:r>
            <a:r>
              <a:rPr lang="en-US" i="1" dirty="0"/>
              <a:t>vi</a:t>
            </a:r>
            <a:r>
              <a:rPr lang="en-US" dirty="0"/>
              <a:t>) or sub-clause (</a:t>
            </a:r>
            <a:r>
              <a:rPr lang="en-US" i="1" dirty="0"/>
              <a:t>via</a:t>
            </a:r>
            <a:r>
              <a:rPr lang="en-US" dirty="0"/>
              <a:t>) of clause (</a:t>
            </a:r>
            <a:r>
              <a:rPr lang="en-US" i="1" dirty="0"/>
              <a:t>23C</a:t>
            </a:r>
            <a:r>
              <a:rPr lang="en-US" dirty="0"/>
              <a:t>) of section 10 </a:t>
            </a:r>
          </a:p>
          <a:p>
            <a:pPr algn="just"/>
            <a:r>
              <a:rPr lang="en-US" dirty="0"/>
              <a:t>(i) from an individual by a trust created or established solely for the benefit of relative of the individual. </a:t>
            </a:r>
          </a:p>
        </p:txBody>
      </p:sp>
    </p:spTree>
    <p:extLst>
      <p:ext uri="{BB962C8B-B14F-4D97-AF65-F5344CB8AC3E}">
        <p14:creationId xmlns:p14="http://schemas.microsoft.com/office/powerpoint/2010/main" val="3250297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Exceptions</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t>(</a:t>
            </a:r>
            <a:r>
              <a:rPr lang="en-US" dirty="0"/>
              <a:t>J) Sum of money or any property received by way of Certain transfers as referred in section 47 are also not to be considered for Section 56(2)(x): </a:t>
            </a:r>
          </a:p>
          <a:p>
            <a:r>
              <a:rPr lang="en-US" dirty="0"/>
              <a:t>-47(i) distribution of capital assets (CA) on the total or partial partition of a HUF </a:t>
            </a:r>
          </a:p>
          <a:p>
            <a:r>
              <a:rPr lang="en-US" dirty="0"/>
              <a:t>-47(iv) transfer of a CA by a Co. to its subsidiary company </a:t>
            </a:r>
          </a:p>
          <a:p>
            <a:r>
              <a:rPr lang="en-US" dirty="0"/>
              <a:t>-47(v) transfer of a CA by a subsidiary Co. to the holding Co. </a:t>
            </a:r>
          </a:p>
          <a:p>
            <a:r>
              <a:rPr lang="en-US" dirty="0"/>
              <a:t>-47(vi) transfer during amalgamation… where amalgamated Co. is an Indian Co. </a:t>
            </a:r>
          </a:p>
          <a:p>
            <a:r>
              <a:rPr lang="en-US" dirty="0"/>
              <a:t>-47(via) transfer during amalgamation where amalgamated Co. is foreign Co. </a:t>
            </a:r>
          </a:p>
          <a:p>
            <a:r>
              <a:rPr lang="en-US" dirty="0"/>
              <a:t>-47(</a:t>
            </a:r>
            <a:r>
              <a:rPr lang="en-US" dirty="0" err="1"/>
              <a:t>viaa</a:t>
            </a:r>
            <a:r>
              <a:rPr lang="en-US" dirty="0"/>
              <a:t>) transfer during amalgamation of a banking co. with a banking Co. </a:t>
            </a:r>
          </a:p>
          <a:p>
            <a:r>
              <a:rPr lang="en-US" dirty="0"/>
              <a:t>-47(</a:t>
            </a:r>
            <a:r>
              <a:rPr lang="en-US" dirty="0" err="1"/>
              <a:t>vib</a:t>
            </a:r>
            <a:r>
              <a:rPr lang="en-US" dirty="0"/>
              <a:t>) transfer, in a demerger, of a CA by the demerged Co. to the resulting Co., if the resulting Co. is an Indian Co. </a:t>
            </a:r>
          </a:p>
        </p:txBody>
      </p:sp>
    </p:spTree>
    <p:extLst>
      <p:ext uri="{BB962C8B-B14F-4D97-AF65-F5344CB8AC3E}">
        <p14:creationId xmlns:p14="http://schemas.microsoft.com/office/powerpoint/2010/main" val="4265306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Exceptions</a:t>
            </a:r>
            <a:endParaRPr lang="en-US" dirty="0"/>
          </a:p>
        </p:txBody>
      </p:sp>
      <p:sp>
        <p:nvSpPr>
          <p:cNvPr id="3" name="Content Placeholder 2"/>
          <p:cNvSpPr>
            <a:spLocks noGrp="1"/>
          </p:cNvSpPr>
          <p:nvPr>
            <p:ph sz="quarter" idx="1"/>
          </p:nvPr>
        </p:nvSpPr>
        <p:spPr/>
        <p:txBody>
          <a:bodyPr>
            <a:normAutofit fontScale="85000" lnSpcReduction="10000"/>
          </a:bodyPr>
          <a:lstStyle/>
          <a:p>
            <a:endParaRPr lang="en-US" dirty="0"/>
          </a:p>
          <a:p>
            <a:r>
              <a:rPr lang="en-US" dirty="0"/>
              <a:t>-47(</a:t>
            </a:r>
            <a:r>
              <a:rPr lang="en-US" dirty="0" err="1"/>
              <a:t>vic</a:t>
            </a:r>
            <a:r>
              <a:rPr lang="en-US" dirty="0"/>
              <a:t>) transfer in a demerger, of a CA, being a share(s) held in an Indian Co., by the demerged foreign Co. </a:t>
            </a:r>
          </a:p>
          <a:p>
            <a:r>
              <a:rPr lang="en-US" dirty="0"/>
              <a:t>-47(</a:t>
            </a:r>
            <a:r>
              <a:rPr lang="en-US" dirty="0" err="1"/>
              <a:t>vica</a:t>
            </a:r>
            <a:r>
              <a:rPr lang="en-US" dirty="0"/>
              <a:t>) any transfer in a business reorganization, of a CA by the predecessor co-operative bank to the successor co-operative bank </a:t>
            </a:r>
          </a:p>
          <a:p>
            <a:r>
              <a:rPr lang="en-US" dirty="0"/>
              <a:t>-47(</a:t>
            </a:r>
            <a:r>
              <a:rPr lang="en-US" dirty="0" err="1"/>
              <a:t>vicb</a:t>
            </a:r>
            <a:r>
              <a:rPr lang="en-US" dirty="0"/>
              <a:t>) any transfer by a shareholder, in a business reorganization, of a capital asset being a share or shares held by him in the predecessor co-operative bank </a:t>
            </a:r>
          </a:p>
          <a:p>
            <a:r>
              <a:rPr lang="en-US" dirty="0"/>
              <a:t>-47(vid) any transfer or issue of shares by the resulting Co., in a scheme of demerger to the shareholders of the demerged Co. if the transfer or issue is made in consideration of demerger of the undertaking </a:t>
            </a:r>
          </a:p>
          <a:p>
            <a:r>
              <a:rPr lang="en-US" dirty="0"/>
              <a:t>-47(vii) any transfer by a shareholder, in a scheme of amalgamation, of a CA being a share or shares held by him in the amalgamating Co. </a:t>
            </a:r>
          </a:p>
        </p:txBody>
      </p:sp>
    </p:spTree>
    <p:extLst>
      <p:ext uri="{BB962C8B-B14F-4D97-AF65-F5344CB8AC3E}">
        <p14:creationId xmlns:p14="http://schemas.microsoft.com/office/powerpoint/2010/main" val="399959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Unregistered Religious and Charitable Trusts</a:t>
            </a:r>
            <a:endParaRPr lang="en-US" sz="28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8045724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371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Issues in the Section 56(2)(x)</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738813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Consideration</a:t>
            </a:r>
            <a:endParaRPr lang="en-US" dirty="0"/>
          </a:p>
        </p:txBody>
      </p:sp>
      <p:sp>
        <p:nvSpPr>
          <p:cNvPr id="5" name="Content Placeholder 4"/>
          <p:cNvSpPr>
            <a:spLocks noGrp="1"/>
          </p:cNvSpPr>
          <p:nvPr>
            <p:ph sz="quarter" idx="1"/>
          </p:nvPr>
        </p:nvSpPr>
        <p:spPr/>
        <p:txBody>
          <a:bodyPr>
            <a:normAutofit lnSpcReduction="10000"/>
          </a:bodyPr>
          <a:lstStyle/>
          <a:p>
            <a:r>
              <a:rPr lang="en-US" dirty="0" smtClean="0"/>
              <a:t>Consideration not defined in Income Tax Act</a:t>
            </a:r>
          </a:p>
          <a:p>
            <a:r>
              <a:rPr lang="en-US" dirty="0"/>
              <a:t>In the absence of the definition of consideration </a:t>
            </a:r>
            <a:r>
              <a:rPr lang="en-US" dirty="0" smtClean="0"/>
              <a:t>it </a:t>
            </a:r>
            <a:r>
              <a:rPr lang="en-US" dirty="0"/>
              <a:t>must carry the meaning assigned to it in the Indian Contract Act. </a:t>
            </a:r>
            <a:endParaRPr lang="en-US" dirty="0" smtClean="0"/>
          </a:p>
          <a:p>
            <a:pPr lvl="1" algn="just"/>
            <a:r>
              <a:rPr lang="en-US" dirty="0" smtClean="0"/>
              <a:t>[</a:t>
            </a:r>
            <a:r>
              <a:rPr lang="en-US" dirty="0"/>
              <a:t>CGT vs. Smt. C.K. </a:t>
            </a:r>
            <a:r>
              <a:rPr lang="en-US" dirty="0" err="1"/>
              <a:t>Nirmala</a:t>
            </a:r>
            <a:r>
              <a:rPr lang="en-US" dirty="0"/>
              <a:t> 215 ITR 156 (Ker – FB</a:t>
            </a:r>
            <a:r>
              <a:rPr lang="en-US" dirty="0" smtClean="0"/>
              <a:t>)</a:t>
            </a:r>
          </a:p>
          <a:p>
            <a:pPr lvl="1" algn="just"/>
            <a:r>
              <a:rPr lang="en-US" dirty="0" smtClean="0"/>
              <a:t> </a:t>
            </a:r>
            <a:r>
              <a:rPr lang="en-US" dirty="0" err="1"/>
              <a:t>Chandrakant</a:t>
            </a:r>
            <a:r>
              <a:rPr lang="en-US" dirty="0"/>
              <a:t> </a:t>
            </a:r>
            <a:r>
              <a:rPr lang="en-US" dirty="0" err="1"/>
              <a:t>H.Shah</a:t>
            </a:r>
            <a:r>
              <a:rPr lang="en-US" dirty="0"/>
              <a:t> vs. ITO 121 TTJ 145 (Mum)].</a:t>
            </a:r>
          </a:p>
          <a:p>
            <a:r>
              <a:rPr lang="en-US" dirty="0" smtClean="0"/>
              <a:t>Indian </a:t>
            </a:r>
            <a:r>
              <a:rPr lang="en-US" dirty="0"/>
              <a:t>Contract Act, 1872 defines consideration in Sec. 2(d) as follows:</a:t>
            </a:r>
          </a:p>
          <a:p>
            <a:pPr lvl="1" algn="just"/>
            <a:r>
              <a:rPr lang="en-US" dirty="0"/>
              <a:t>“when at the desire of the promisor, the </a:t>
            </a:r>
            <a:r>
              <a:rPr lang="en-US" dirty="0" err="1"/>
              <a:t>promisee</a:t>
            </a:r>
            <a:r>
              <a:rPr lang="en-US" dirty="0"/>
              <a:t> or any other person has done or abstained from doing or does or abstains from doing or promises to do or to abstain from doing something, such act or abstinence or promise is called a consideration for the promise</a:t>
            </a:r>
            <a:r>
              <a:rPr lang="en-US" dirty="0" smtClean="0"/>
              <a:t>.”</a:t>
            </a:r>
            <a:endParaRPr lang="en-US" dirty="0"/>
          </a:p>
        </p:txBody>
      </p:sp>
    </p:spTree>
    <p:extLst>
      <p:ext uri="{BB962C8B-B14F-4D97-AF65-F5344CB8AC3E}">
        <p14:creationId xmlns:p14="http://schemas.microsoft.com/office/powerpoint/2010/main" val="182808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Gift to HUF</a:t>
            </a:r>
            <a:endParaRPr lang="en-US" dirty="0"/>
          </a:p>
        </p:txBody>
      </p:sp>
      <p:sp>
        <p:nvSpPr>
          <p:cNvPr id="3" name="Content Placeholder 2"/>
          <p:cNvSpPr>
            <a:spLocks noGrp="1"/>
          </p:cNvSpPr>
          <p:nvPr>
            <p:ph sz="quarter" idx="1"/>
          </p:nvPr>
        </p:nvSpPr>
        <p:spPr/>
        <p:txBody>
          <a:bodyPr>
            <a:normAutofit fontScale="92500" lnSpcReduction="10000"/>
          </a:bodyPr>
          <a:lstStyle/>
          <a:p>
            <a:pPr algn="just">
              <a:lnSpc>
                <a:spcPct val="200000"/>
              </a:lnSpc>
            </a:pPr>
            <a:r>
              <a:rPr lang="en-US" b="1" i="1" dirty="0" err="1" smtClean="0"/>
              <a:t>Subodh</a:t>
            </a:r>
            <a:r>
              <a:rPr lang="en-US" b="1" i="1" dirty="0" smtClean="0"/>
              <a:t> </a:t>
            </a:r>
            <a:r>
              <a:rPr lang="en-US" b="1" i="1" dirty="0"/>
              <a:t>Gupta (HUF) v. PCIT [2018] 169 ITD 60 (Delhi - Trib.) </a:t>
            </a:r>
            <a:endParaRPr lang="en-US" dirty="0"/>
          </a:p>
          <a:p>
            <a:pPr lvl="1" algn="just">
              <a:lnSpc>
                <a:spcPct val="200000"/>
              </a:lnSpc>
            </a:pPr>
            <a:r>
              <a:rPr lang="en-US" dirty="0"/>
              <a:t>Only gift received by member of HUF is not chargeable to tax; </a:t>
            </a:r>
            <a:endParaRPr lang="en-US" dirty="0" smtClean="0"/>
          </a:p>
          <a:p>
            <a:pPr lvl="1" algn="just">
              <a:lnSpc>
                <a:spcPct val="200000"/>
              </a:lnSpc>
            </a:pPr>
            <a:r>
              <a:rPr lang="en-US" dirty="0" smtClean="0"/>
              <a:t>thus</a:t>
            </a:r>
            <a:r>
              <a:rPr lang="en-US" dirty="0"/>
              <a:t>, where assessee HUF received gift of 75,000 equity shares from mother of Karta of assessee HUF, </a:t>
            </a:r>
            <a:endParaRPr lang="en-US" dirty="0" smtClean="0"/>
          </a:p>
          <a:p>
            <a:pPr lvl="1" algn="just">
              <a:lnSpc>
                <a:spcPct val="200000"/>
              </a:lnSpc>
            </a:pPr>
            <a:r>
              <a:rPr lang="en-US" u="sng" dirty="0" smtClean="0"/>
              <a:t>not </a:t>
            </a:r>
            <a:r>
              <a:rPr lang="en-US" u="sng" dirty="0"/>
              <a:t>being member of assessee HUF</a:t>
            </a:r>
            <a:r>
              <a:rPr lang="en-US" u="sng" dirty="0" smtClean="0"/>
              <a:t>, said </a:t>
            </a:r>
            <a:r>
              <a:rPr lang="en-US" u="sng" dirty="0"/>
              <a:t>sum would be chargeable to tax under </a:t>
            </a:r>
            <a:r>
              <a:rPr lang="en-US" u="sng" dirty="0" smtClean="0"/>
              <a:t>Section 56(2)(</a:t>
            </a:r>
            <a:r>
              <a:rPr lang="en-US" u="sng" dirty="0"/>
              <a:t>vii</a:t>
            </a:r>
            <a:r>
              <a:rPr lang="en-US" u="sng" dirty="0" smtClean="0"/>
              <a:t>)</a:t>
            </a:r>
            <a:endParaRPr lang="en-US" u="sng" dirty="0"/>
          </a:p>
        </p:txBody>
      </p:sp>
    </p:spTree>
    <p:extLst>
      <p:ext uri="{BB962C8B-B14F-4D97-AF65-F5344CB8AC3E}">
        <p14:creationId xmlns:p14="http://schemas.microsoft.com/office/powerpoint/2010/main" val="3085645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from Other </a:t>
            </a:r>
            <a:r>
              <a:rPr lang="en-US" dirty="0" err="1" smtClean="0"/>
              <a:t>Soures</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63927786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9628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Gift from HUF</a:t>
            </a:r>
            <a:endParaRPr lang="en-US" dirty="0"/>
          </a:p>
        </p:txBody>
      </p:sp>
      <p:sp>
        <p:nvSpPr>
          <p:cNvPr id="3" name="Content Placeholder 2"/>
          <p:cNvSpPr>
            <a:spLocks noGrp="1"/>
          </p:cNvSpPr>
          <p:nvPr>
            <p:ph sz="quarter" idx="1"/>
          </p:nvPr>
        </p:nvSpPr>
        <p:spPr/>
        <p:txBody>
          <a:bodyPr>
            <a:normAutofit/>
          </a:bodyPr>
          <a:lstStyle/>
          <a:p>
            <a:r>
              <a:rPr lang="en-US" b="1" dirty="0" err="1" smtClean="0"/>
              <a:t>Vineetkumar</a:t>
            </a:r>
            <a:r>
              <a:rPr lang="en-US" b="1" dirty="0" smtClean="0"/>
              <a:t> </a:t>
            </a:r>
            <a:r>
              <a:rPr lang="en-US" b="1" dirty="0" err="1"/>
              <a:t>Raghavjibhai</a:t>
            </a:r>
            <a:r>
              <a:rPr lang="en-US" b="1" dirty="0"/>
              <a:t> </a:t>
            </a:r>
            <a:r>
              <a:rPr lang="en-US" b="1" dirty="0" err="1"/>
              <a:t>Bhalodia</a:t>
            </a:r>
            <a:r>
              <a:rPr lang="en-US" b="1" dirty="0"/>
              <a:t> v. ITO [2011] 12 ITR(T) 616 (Rajkot) </a:t>
            </a:r>
            <a:endParaRPr lang="en-US" dirty="0"/>
          </a:p>
          <a:p>
            <a:pPr lvl="1"/>
            <a:r>
              <a:rPr lang="en-US" dirty="0"/>
              <a:t>In the given case a member of HUF received Gift from HUF, Assessing Officer was of the view that HUF is not covered in the definition of </a:t>
            </a:r>
            <a:r>
              <a:rPr lang="en-US" dirty="0" smtClean="0"/>
              <a:t>'relative</a:t>
            </a:r>
          </a:p>
          <a:p>
            <a:pPr lvl="1"/>
            <a:r>
              <a:rPr lang="en-US" dirty="0" smtClean="0"/>
              <a:t>It </a:t>
            </a:r>
            <a:r>
              <a:rPr lang="en-US" dirty="0"/>
              <a:t>was held that a gift received from 'relative', irrespective of whether it is from an individual relative or from a group of relatives is exempt from tax under provisions of section 56(2)(vi). </a:t>
            </a:r>
            <a:endParaRPr lang="en-US" dirty="0" smtClean="0"/>
          </a:p>
          <a:p>
            <a:pPr lvl="1"/>
            <a:r>
              <a:rPr lang="en-US" b="1" dirty="0" smtClean="0"/>
              <a:t>HUF </a:t>
            </a:r>
            <a:r>
              <a:rPr lang="en-US" b="1" dirty="0"/>
              <a:t>is a group of relatives and therefore, gift received from HUF would be exempt from tax under section 56(2)(vi) </a:t>
            </a:r>
            <a:endParaRPr lang="en-US" dirty="0"/>
          </a:p>
        </p:txBody>
      </p:sp>
    </p:spTree>
    <p:extLst>
      <p:ext uri="{BB962C8B-B14F-4D97-AF65-F5344CB8AC3E}">
        <p14:creationId xmlns:p14="http://schemas.microsoft.com/office/powerpoint/2010/main" val="3045420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arrangement</a:t>
            </a:r>
            <a:endParaRPr lang="en-US" dirty="0"/>
          </a:p>
        </p:txBody>
      </p:sp>
      <p:sp>
        <p:nvSpPr>
          <p:cNvPr id="3" name="Content Placeholder 2"/>
          <p:cNvSpPr>
            <a:spLocks noGrp="1"/>
          </p:cNvSpPr>
          <p:nvPr>
            <p:ph sz="quarter" idx="1"/>
          </p:nvPr>
        </p:nvSpPr>
        <p:spPr/>
        <p:txBody>
          <a:bodyPr>
            <a:normAutofit fontScale="92500" lnSpcReduction="10000"/>
          </a:bodyPr>
          <a:lstStyle/>
          <a:p>
            <a:r>
              <a:rPr lang="en-US" sz="2400" dirty="0"/>
              <a:t>Mrs. </a:t>
            </a:r>
            <a:r>
              <a:rPr lang="en-US" sz="2400" dirty="0" err="1"/>
              <a:t>Jyoti</a:t>
            </a:r>
            <a:r>
              <a:rPr lang="en-US" sz="2400" dirty="0"/>
              <a:t> </a:t>
            </a:r>
            <a:r>
              <a:rPr lang="en-US" sz="2400" dirty="0" err="1"/>
              <a:t>Rakesh</a:t>
            </a:r>
            <a:r>
              <a:rPr lang="en-US" sz="2400" dirty="0"/>
              <a:t> </a:t>
            </a:r>
            <a:r>
              <a:rPr lang="en-US" sz="2400" dirty="0" err="1"/>
              <a:t>Kapoor</a:t>
            </a:r>
            <a:r>
              <a:rPr lang="en-US" sz="2400" dirty="0"/>
              <a:t> v. ITO 17(2)(1) [ITA No.583/M/2018]</a:t>
            </a:r>
          </a:p>
          <a:p>
            <a:pPr lvl="1" algn="just"/>
            <a:r>
              <a:rPr lang="en-US" sz="2000" dirty="0"/>
              <a:t>No Capital Gains in case where there is family arrangement, wherein there is relinquishment of interest in property and gifted to family member, even though a sum is received from the recipient of Gift</a:t>
            </a:r>
            <a:r>
              <a:rPr lang="en-US" sz="2000" dirty="0" smtClean="0"/>
              <a:t>.</a:t>
            </a:r>
          </a:p>
          <a:p>
            <a:pPr algn="just"/>
            <a:r>
              <a:rPr lang="en-US" dirty="0" err="1"/>
              <a:t>Pendurthi</a:t>
            </a:r>
            <a:r>
              <a:rPr lang="en-US" dirty="0"/>
              <a:t> Chandrasekhar v. DCIT [2018] 91 taxmann.com 229 (Andhra Pradesh and </a:t>
            </a:r>
            <a:r>
              <a:rPr lang="en-US" dirty="0" err="1"/>
              <a:t>Telangana</a:t>
            </a:r>
            <a:r>
              <a:rPr lang="en-US" dirty="0"/>
              <a:t>)</a:t>
            </a:r>
          </a:p>
          <a:p>
            <a:pPr lvl="1" algn="just"/>
            <a:r>
              <a:rPr lang="en-US" dirty="0"/>
              <a:t>Assessee received a gift of </a:t>
            </a:r>
            <a:r>
              <a:rPr lang="en-US" dirty="0" err="1"/>
              <a:t>Rs</a:t>
            </a:r>
            <a:r>
              <a:rPr lang="en-US" dirty="0"/>
              <a:t>. 73 lakhs from his maternal aunt. AO held that since assessee could not show on what 'occasion' such gift was received, he made addition under section 68. It was held that when donor herself had given a confirmation letter clearly stating therein that she had transferred amount of Rs.73 lakhs to account of assessee and further declaring that she gave said gift out of her natural love and affection towards her nephew, AO ought not to have entertained further doubts. </a:t>
            </a:r>
            <a:r>
              <a:rPr lang="en-US" b="1" u="sng" dirty="0"/>
              <a:t>No occasion needs to be proved and donor in instant case being no other than </a:t>
            </a:r>
            <a:r>
              <a:rPr lang="en-US" b="1" u="sng" dirty="0" err="1"/>
              <a:t>assessee's</a:t>
            </a:r>
            <a:r>
              <a:rPr lang="en-US" b="1" u="sng" dirty="0"/>
              <a:t> own maternal aunt, was a 'relative'</a:t>
            </a:r>
          </a:p>
        </p:txBody>
      </p:sp>
    </p:spTree>
    <p:extLst>
      <p:ext uri="{BB962C8B-B14F-4D97-AF65-F5344CB8AC3E}">
        <p14:creationId xmlns:p14="http://schemas.microsoft.com/office/powerpoint/2010/main" val="1848514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Alimony</a:t>
            </a:r>
            <a:endParaRPr lang="en-US" dirty="0"/>
          </a:p>
        </p:txBody>
      </p:sp>
      <p:sp>
        <p:nvSpPr>
          <p:cNvPr id="3" name="Content Placeholder 2"/>
          <p:cNvSpPr>
            <a:spLocks noGrp="1"/>
          </p:cNvSpPr>
          <p:nvPr>
            <p:ph sz="quarter" idx="1"/>
          </p:nvPr>
        </p:nvSpPr>
        <p:spPr>
          <a:xfrm>
            <a:off x="457200" y="1219200"/>
            <a:ext cx="8229600" cy="5257800"/>
          </a:xfrm>
        </p:spPr>
        <p:txBody>
          <a:bodyPr>
            <a:normAutofit/>
          </a:bodyPr>
          <a:lstStyle/>
          <a:p>
            <a:pPr algn="just">
              <a:lnSpc>
                <a:spcPct val="170000"/>
              </a:lnSpc>
            </a:pPr>
            <a:r>
              <a:rPr lang="en-US" dirty="0"/>
              <a:t>ACIT v. </a:t>
            </a:r>
            <a:r>
              <a:rPr lang="en-US" dirty="0" err="1"/>
              <a:t>Meenakshi</a:t>
            </a:r>
            <a:r>
              <a:rPr lang="en-US" dirty="0"/>
              <a:t> </a:t>
            </a:r>
            <a:r>
              <a:rPr lang="en-US" dirty="0" err="1"/>
              <a:t>Khanna</a:t>
            </a:r>
            <a:r>
              <a:rPr lang="en-US" dirty="0"/>
              <a:t> (143 ITD 744)(Del ITAT)</a:t>
            </a:r>
          </a:p>
          <a:p>
            <a:pPr lvl="1" algn="just">
              <a:lnSpc>
                <a:spcPct val="170000"/>
              </a:lnSpc>
            </a:pPr>
            <a:r>
              <a:rPr lang="en-US" dirty="0" smtClean="0"/>
              <a:t>Assessee </a:t>
            </a:r>
            <a:r>
              <a:rPr lang="en-US" dirty="0"/>
              <a:t>as per divorce agreement executed in year 1990 received lump sum payments from her ex-husband </a:t>
            </a:r>
            <a:r>
              <a:rPr lang="en-US" dirty="0" smtClean="0"/>
              <a:t>the receipt </a:t>
            </a:r>
            <a:r>
              <a:rPr lang="en-US" dirty="0"/>
              <a:t>by assessee represented accumulated monthly </a:t>
            </a:r>
            <a:r>
              <a:rPr lang="en-US" dirty="0" smtClean="0"/>
              <a:t>installments </a:t>
            </a:r>
            <a:r>
              <a:rPr lang="en-US" dirty="0"/>
              <a:t>of </a:t>
            </a:r>
            <a:r>
              <a:rPr lang="en-US" dirty="0" smtClean="0"/>
              <a:t>alimony</a:t>
            </a:r>
          </a:p>
          <a:p>
            <a:pPr lvl="1" algn="just">
              <a:lnSpc>
                <a:spcPct val="170000"/>
              </a:lnSpc>
            </a:pPr>
            <a:r>
              <a:rPr lang="en-US" dirty="0" smtClean="0"/>
              <a:t>received </a:t>
            </a:r>
            <a:r>
              <a:rPr lang="en-US" dirty="0"/>
              <a:t>as a consideration for relinquishing all her past and future claims, and, </a:t>
            </a:r>
            <a:r>
              <a:rPr lang="en-US" dirty="0" smtClean="0"/>
              <a:t>therefore</a:t>
            </a:r>
            <a:r>
              <a:rPr lang="en-US" dirty="0"/>
              <a:t>, provisions of section 56(2) would not be applicable to instant </a:t>
            </a:r>
            <a:r>
              <a:rPr lang="en-US" dirty="0" smtClean="0"/>
              <a:t>case</a:t>
            </a:r>
          </a:p>
        </p:txBody>
      </p:sp>
    </p:spTree>
    <p:extLst>
      <p:ext uri="{BB962C8B-B14F-4D97-AF65-F5344CB8AC3E}">
        <p14:creationId xmlns:p14="http://schemas.microsoft.com/office/powerpoint/2010/main" val="1799089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Capital contribution in Firm S.45(3)</a:t>
            </a:r>
            <a:endParaRPr lang="en-US" dirty="0"/>
          </a:p>
        </p:txBody>
      </p:sp>
      <p:sp>
        <p:nvSpPr>
          <p:cNvPr id="3" name="Content Placeholder 2"/>
          <p:cNvSpPr>
            <a:spLocks noGrp="1"/>
          </p:cNvSpPr>
          <p:nvPr>
            <p:ph sz="quarter" idx="1"/>
          </p:nvPr>
        </p:nvSpPr>
        <p:spPr/>
        <p:txBody>
          <a:bodyPr/>
          <a:lstStyle/>
          <a:p>
            <a:pPr algn="just"/>
            <a:r>
              <a:rPr lang="en-US" dirty="0"/>
              <a:t>In case of introduction of a capital asset as capital contribution by Partners </a:t>
            </a:r>
            <a:r>
              <a:rPr lang="en-US" dirty="0" smtClean="0"/>
              <a:t>in Partnership </a:t>
            </a:r>
            <a:r>
              <a:rPr lang="en-US" dirty="0"/>
              <a:t>Firms, can section 56(2)(x) be invoked in the </a:t>
            </a:r>
            <a:r>
              <a:rPr lang="en-US" dirty="0" smtClean="0"/>
              <a:t> hands </a:t>
            </a:r>
            <a:r>
              <a:rPr lang="en-US" dirty="0"/>
              <a:t>of the firm</a:t>
            </a:r>
            <a:r>
              <a:rPr lang="en-US" dirty="0" smtClean="0"/>
              <a:t>?</a:t>
            </a:r>
          </a:p>
          <a:p>
            <a:pPr lvl="1" algn="just"/>
            <a:r>
              <a:rPr lang="en-US" dirty="0" smtClean="0"/>
              <a:t>Sunil </a:t>
            </a:r>
            <a:r>
              <a:rPr lang="en-US" dirty="0" err="1" smtClean="0"/>
              <a:t>Siddharthbhai</a:t>
            </a:r>
            <a:r>
              <a:rPr lang="en-US" dirty="0"/>
              <a:t> 156 ITR 509 (SC)</a:t>
            </a:r>
            <a:endParaRPr lang="en-US" dirty="0" smtClean="0"/>
          </a:p>
          <a:p>
            <a:pPr lvl="2" algn="just"/>
            <a:r>
              <a:rPr lang="en-US" dirty="0" smtClean="0"/>
              <a:t>Contributing partner derives consideration which is not measurable in present</a:t>
            </a:r>
          </a:p>
          <a:p>
            <a:pPr lvl="2" algn="just"/>
            <a:r>
              <a:rPr lang="en-US" dirty="0" smtClean="0"/>
              <a:t>It lies in the womb of future</a:t>
            </a:r>
          </a:p>
          <a:p>
            <a:pPr lvl="1" algn="just"/>
            <a:r>
              <a:rPr lang="en-US" dirty="0"/>
              <a:t>CIT vs. </a:t>
            </a:r>
            <a:r>
              <a:rPr lang="en-US" dirty="0" err="1"/>
              <a:t>Marudhar</a:t>
            </a:r>
            <a:r>
              <a:rPr lang="en-US" dirty="0"/>
              <a:t> Hotel (P) Ltd. [2004] 269 ITR </a:t>
            </a:r>
            <a:r>
              <a:rPr lang="en-US" dirty="0" smtClean="0"/>
              <a:t>310 (</a:t>
            </a:r>
            <a:r>
              <a:rPr lang="en-US" dirty="0"/>
              <a:t>Rajasthan HC</a:t>
            </a:r>
            <a:r>
              <a:rPr lang="en-US" dirty="0" smtClean="0"/>
              <a:t>)</a:t>
            </a:r>
          </a:p>
          <a:p>
            <a:pPr lvl="2" algn="just"/>
            <a:r>
              <a:rPr lang="en-US" dirty="0"/>
              <a:t>Difference between the value of asset introduced </a:t>
            </a:r>
            <a:r>
              <a:rPr lang="en-US" dirty="0" smtClean="0"/>
              <a:t>and amount </a:t>
            </a:r>
            <a:r>
              <a:rPr lang="en-US" dirty="0"/>
              <a:t>at which it was recorded in the books of the </a:t>
            </a:r>
            <a:r>
              <a:rPr lang="en-US" dirty="0" smtClean="0"/>
              <a:t>firm was </a:t>
            </a:r>
            <a:r>
              <a:rPr lang="en-US" dirty="0"/>
              <a:t>held to be not liable to gift-tax</a:t>
            </a:r>
          </a:p>
        </p:txBody>
      </p:sp>
    </p:spTree>
    <p:extLst>
      <p:ext uri="{BB962C8B-B14F-4D97-AF65-F5344CB8AC3E}">
        <p14:creationId xmlns:p14="http://schemas.microsoft.com/office/powerpoint/2010/main" val="2954690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Retirement from firm</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60560963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45758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a:t>
            </a:r>
            <a:r>
              <a:rPr lang="en-US" dirty="0" err="1" smtClean="0"/>
              <a:t>assitance</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3572697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1178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01953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Broadly</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8959643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0895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Receipt of shares</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87591526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8059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b="1" dirty="0"/>
              <a:t>Rule 11UA(1)(c)(a) </a:t>
            </a:r>
            <a:r>
              <a:rPr lang="en-US" b="1" dirty="0" smtClean="0"/>
              <a:t>- Valuation </a:t>
            </a:r>
            <a:r>
              <a:rPr lang="en-US" b="1" dirty="0"/>
              <a:t>of Quoted Shares &amp; Securities </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078545495"/>
              </p:ext>
            </p:extLst>
          </p:nvPr>
        </p:nvGraphicFramePr>
        <p:xfrm>
          <a:off x="457200" y="1219200"/>
          <a:ext cx="8229600" cy="48463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n-US" sz="2000" dirty="0" smtClean="0"/>
                        <a:t>Situation</a:t>
                      </a:r>
                      <a:endParaRPr lang="en-US" sz="2000" dirty="0"/>
                    </a:p>
                  </a:txBody>
                  <a:tcPr/>
                </a:tc>
                <a:tc>
                  <a:txBody>
                    <a:bodyPr/>
                    <a:lstStyle/>
                    <a:p>
                      <a:pPr algn="ctr"/>
                      <a:r>
                        <a:rPr lang="en-US" sz="2000" dirty="0" smtClean="0"/>
                        <a:t>Fair Market Value</a:t>
                      </a:r>
                      <a:endParaRPr lang="en-US" sz="2000" dirty="0"/>
                    </a:p>
                  </a:txBody>
                  <a:tcPr/>
                </a:tc>
              </a:tr>
              <a:tr h="370840">
                <a:tc>
                  <a:txBody>
                    <a:bodyPr/>
                    <a:lstStyle/>
                    <a:p>
                      <a:pPr algn="just"/>
                      <a:r>
                        <a:rPr kumimoji="0" lang="en-US" sz="2000" b="0" i="0" u="none" strike="noStrike" kern="1200" baseline="0" dirty="0" smtClean="0">
                          <a:solidFill>
                            <a:schemeClr val="dk1"/>
                          </a:solidFill>
                          <a:latin typeface="+mn-lt"/>
                          <a:ea typeface="+mn-ea"/>
                          <a:cs typeface="+mn-cs"/>
                        </a:rPr>
                        <a:t>Received by way of transaction carried out through any recognized stock exchange 	</a:t>
                      </a:r>
                    </a:p>
                  </a:txBody>
                  <a:tcPr/>
                </a:tc>
                <a:tc>
                  <a:txBody>
                    <a:bodyPr/>
                    <a:lstStyle/>
                    <a:p>
                      <a:pPr algn="just"/>
                      <a:r>
                        <a:rPr kumimoji="0" lang="en-US" sz="2000" b="0" i="0" u="none" strike="noStrike" kern="1200" baseline="0" dirty="0" smtClean="0">
                          <a:solidFill>
                            <a:schemeClr val="dk1"/>
                          </a:solidFill>
                          <a:latin typeface="+mn-lt"/>
                          <a:ea typeface="+mn-ea"/>
                          <a:cs typeface="+mn-cs"/>
                        </a:rPr>
                        <a:t>Transaction value as recorded in such stock exchange 	</a:t>
                      </a:r>
                    </a:p>
                  </a:txBody>
                  <a:tcPr/>
                </a:tc>
              </a:tr>
              <a:tr h="370840">
                <a:tc>
                  <a:txBody>
                    <a:bodyPr/>
                    <a:lstStyle/>
                    <a:p>
                      <a:pPr algn="just"/>
                      <a:r>
                        <a:rPr kumimoji="0" lang="en-US" sz="2000" b="0" i="0" u="none" strike="noStrike" kern="1200" baseline="0" dirty="0" smtClean="0">
                          <a:solidFill>
                            <a:schemeClr val="dk1"/>
                          </a:solidFill>
                          <a:latin typeface="+mn-lt"/>
                          <a:ea typeface="+mn-ea"/>
                          <a:cs typeface="+mn-cs"/>
                        </a:rPr>
                        <a:t>Received by way of transaction carried out other than through any recognized Stock exchange 	</a:t>
                      </a:r>
                    </a:p>
                  </a:txBody>
                  <a:tcPr/>
                </a:tc>
                <a:tc>
                  <a:txBody>
                    <a:bodyPr/>
                    <a:lstStyle/>
                    <a:p>
                      <a:pPr algn="just"/>
                      <a:r>
                        <a:rPr kumimoji="0" lang="en-US" sz="2000" b="0" i="0" u="none" strike="noStrike" kern="1200" baseline="0" dirty="0" smtClean="0">
                          <a:solidFill>
                            <a:schemeClr val="dk1"/>
                          </a:solidFill>
                          <a:latin typeface="+mn-lt"/>
                          <a:ea typeface="+mn-ea"/>
                          <a:cs typeface="+mn-cs"/>
                        </a:rPr>
                        <a:t>the lowest price of such shares and securities quoted on any recognized stock exchange on the valuation date </a:t>
                      </a:r>
                    </a:p>
                    <a:p>
                      <a:pPr algn="just"/>
                      <a:endParaRPr kumimoji="0" lang="en-US" sz="2000" b="0" i="0" u="none" strike="noStrike" kern="1200" baseline="0" dirty="0" smtClean="0">
                        <a:solidFill>
                          <a:schemeClr val="dk1"/>
                        </a:solidFill>
                        <a:latin typeface="+mn-lt"/>
                        <a:ea typeface="+mn-ea"/>
                        <a:cs typeface="+mn-cs"/>
                      </a:endParaRPr>
                    </a:p>
                    <a:p>
                      <a:pPr algn="just"/>
                      <a:r>
                        <a:rPr kumimoji="0" lang="en-US" sz="2000" b="0" i="0" u="none" strike="noStrike" kern="1200" baseline="0" dirty="0" smtClean="0">
                          <a:solidFill>
                            <a:schemeClr val="dk1"/>
                          </a:solidFill>
                          <a:latin typeface="+mn-lt"/>
                          <a:ea typeface="+mn-ea"/>
                          <a:cs typeface="+mn-cs"/>
                        </a:rPr>
                        <a:t>and </a:t>
                      </a:r>
                    </a:p>
                    <a:p>
                      <a:pPr algn="just"/>
                      <a:endParaRPr kumimoji="0" lang="en-US" sz="2000" b="0" i="0" u="none" strike="noStrike" kern="1200" baseline="0" dirty="0" smtClean="0">
                        <a:solidFill>
                          <a:schemeClr val="dk1"/>
                        </a:solidFill>
                        <a:latin typeface="+mn-lt"/>
                        <a:ea typeface="+mn-ea"/>
                        <a:cs typeface="+mn-cs"/>
                      </a:endParaRPr>
                    </a:p>
                    <a:p>
                      <a:pPr algn="just"/>
                      <a:r>
                        <a:rPr kumimoji="0" lang="en-US" sz="2000" b="0" i="0" u="none" strike="noStrike" kern="1200" baseline="0" dirty="0" smtClean="0">
                          <a:solidFill>
                            <a:schemeClr val="dk1"/>
                          </a:solidFill>
                          <a:latin typeface="+mn-lt"/>
                          <a:ea typeface="+mn-ea"/>
                          <a:cs typeface="+mn-cs"/>
                        </a:rPr>
                        <a:t>Lowest price as on the valuation date or on a date immediately preceding the valuation date, if such shares or securities are not traded on the valuation date 	</a:t>
                      </a:r>
                    </a:p>
                  </a:txBody>
                  <a:tcPr/>
                </a:tc>
              </a:tr>
            </a:tbl>
          </a:graphicData>
        </a:graphic>
      </p:graphicFrame>
    </p:spTree>
    <p:extLst>
      <p:ext uri="{BB962C8B-B14F-4D97-AF65-F5344CB8AC3E}">
        <p14:creationId xmlns:p14="http://schemas.microsoft.com/office/powerpoint/2010/main" val="1937510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56(2)(x)</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2809428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5745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Rule </a:t>
            </a:r>
            <a:r>
              <a:rPr lang="en-US" sz="2800" b="1" dirty="0"/>
              <a:t>11UA(1)(c)(b) </a:t>
            </a:r>
            <a:r>
              <a:rPr lang="en-US" sz="2800" b="1" dirty="0" smtClean="0"/>
              <a:t>- </a:t>
            </a:r>
            <a:r>
              <a:rPr lang="en-US" sz="2800" dirty="0" smtClean="0"/>
              <a:t>Valuation </a:t>
            </a:r>
            <a:r>
              <a:rPr lang="en-US" sz="2800" dirty="0"/>
              <a:t>of unquoted equity shares: (</a:t>
            </a:r>
            <a:r>
              <a:rPr lang="en-US" sz="2800" dirty="0" err="1"/>
              <a:t>w.e.f</a:t>
            </a:r>
            <a:r>
              <a:rPr lang="en-US" sz="2800" dirty="0"/>
              <a:t>. 01/04/2018)</a:t>
            </a:r>
          </a:p>
        </p:txBody>
      </p:sp>
      <p:sp>
        <p:nvSpPr>
          <p:cNvPr id="3" name="Content Placeholder 2"/>
          <p:cNvSpPr>
            <a:spLocks noGrp="1"/>
          </p:cNvSpPr>
          <p:nvPr>
            <p:ph sz="quarter" idx="1"/>
          </p:nvPr>
        </p:nvSpPr>
        <p:spPr>
          <a:xfrm>
            <a:off x="457200" y="1219200"/>
            <a:ext cx="8382000" cy="4937760"/>
          </a:xfrm>
        </p:spPr>
        <p:txBody>
          <a:bodyPr>
            <a:normAutofit fontScale="77500" lnSpcReduction="20000"/>
          </a:bodyPr>
          <a:lstStyle/>
          <a:p>
            <a:endParaRPr lang="en-US" dirty="0"/>
          </a:p>
          <a:p>
            <a:pPr algn="ctr"/>
            <a:r>
              <a:rPr lang="en-US" b="1" u="sng" dirty="0"/>
              <a:t>FMV= (A+B+C+D - L)× (PV)/(PE) </a:t>
            </a:r>
            <a:endParaRPr lang="en-US" b="1" u="sng" dirty="0" smtClean="0"/>
          </a:p>
          <a:p>
            <a:endParaRPr lang="en-US" dirty="0"/>
          </a:p>
          <a:p>
            <a:r>
              <a:rPr lang="en-US" dirty="0"/>
              <a:t>A= book value of all the assets (other than </a:t>
            </a:r>
            <a:r>
              <a:rPr lang="en-US" dirty="0" err="1"/>
              <a:t>jewellery</a:t>
            </a:r>
            <a:r>
              <a:rPr lang="en-US" dirty="0"/>
              <a:t>, artistic work, shares, securities and immovable property) in the balance-sheet. </a:t>
            </a:r>
          </a:p>
          <a:p>
            <a:endParaRPr lang="en-US" dirty="0" smtClean="0"/>
          </a:p>
          <a:p>
            <a:r>
              <a:rPr lang="en-US" dirty="0" smtClean="0"/>
              <a:t>B= </a:t>
            </a:r>
            <a:r>
              <a:rPr lang="en-US" dirty="0"/>
              <a:t>the price which the </a:t>
            </a:r>
            <a:r>
              <a:rPr lang="en-US" dirty="0" err="1"/>
              <a:t>jewellery</a:t>
            </a:r>
            <a:r>
              <a:rPr lang="en-US" dirty="0"/>
              <a:t> and artistic work would fetch if sold in the open market on the basis of the valuation report obtained from a registered </a:t>
            </a:r>
            <a:r>
              <a:rPr lang="en-US" dirty="0" err="1"/>
              <a:t>valuer</a:t>
            </a:r>
            <a:r>
              <a:rPr lang="en-US" dirty="0"/>
              <a:t>. </a:t>
            </a:r>
          </a:p>
          <a:p>
            <a:endParaRPr lang="en-US" b="1" dirty="0" smtClean="0"/>
          </a:p>
          <a:p>
            <a:r>
              <a:rPr lang="en-US" b="1" dirty="0" smtClean="0"/>
              <a:t>C</a:t>
            </a:r>
            <a:r>
              <a:rPr lang="en-US" b="1" dirty="0"/>
              <a:t>= fair market value of shares and securities as determined in the manner provided in this rule </a:t>
            </a:r>
            <a:endParaRPr lang="en-US" dirty="0"/>
          </a:p>
          <a:p>
            <a:endParaRPr lang="en-US" dirty="0" smtClean="0"/>
          </a:p>
          <a:p>
            <a:r>
              <a:rPr lang="en-US" dirty="0" smtClean="0"/>
              <a:t>D</a:t>
            </a:r>
            <a:r>
              <a:rPr lang="en-US" dirty="0"/>
              <a:t>= the value adopted or assessed or assessable by any authority of the Government for the purpose of payment of stamp duty in respect of </a:t>
            </a:r>
            <a:r>
              <a:rPr lang="en-US" b="1" dirty="0"/>
              <a:t>the immovable property. </a:t>
            </a:r>
            <a:endParaRPr lang="en-US" dirty="0"/>
          </a:p>
        </p:txBody>
      </p:sp>
    </p:spTree>
    <p:extLst>
      <p:ext uri="{BB962C8B-B14F-4D97-AF65-F5344CB8AC3E}">
        <p14:creationId xmlns:p14="http://schemas.microsoft.com/office/powerpoint/2010/main" val="988236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L</a:t>
            </a:r>
            <a:r>
              <a:rPr lang="en-US" dirty="0"/>
              <a:t>= book value of liabilities shown in the balance sheet </a:t>
            </a:r>
            <a:r>
              <a:rPr lang="en-US" b="1" dirty="0"/>
              <a:t>LESS </a:t>
            </a:r>
            <a:endParaRPr lang="en-US" dirty="0"/>
          </a:p>
          <a:p>
            <a:pPr lvl="1"/>
            <a:r>
              <a:rPr lang="en-US" dirty="0"/>
              <a:t>(a) </a:t>
            </a:r>
            <a:r>
              <a:rPr lang="en-US" i="1" dirty="0"/>
              <a:t>paid-up capital in respect of equity shares </a:t>
            </a:r>
            <a:endParaRPr lang="en-US" dirty="0"/>
          </a:p>
          <a:p>
            <a:pPr lvl="1"/>
            <a:r>
              <a:rPr lang="en-US" i="1" dirty="0"/>
              <a:t>(b) the amount set apart for payment of dividends on preference shares and equity shares… </a:t>
            </a:r>
            <a:endParaRPr lang="en-US" dirty="0"/>
          </a:p>
          <a:p>
            <a:pPr lvl="1"/>
            <a:r>
              <a:rPr lang="en-US" i="1" dirty="0"/>
              <a:t>(c) reserves and surplus… </a:t>
            </a:r>
            <a:endParaRPr lang="en-US" dirty="0"/>
          </a:p>
          <a:p>
            <a:pPr lvl="1"/>
            <a:r>
              <a:rPr lang="en-US" i="1" dirty="0"/>
              <a:t>(d) any amount representing provision for taxation… </a:t>
            </a:r>
            <a:endParaRPr lang="en-US" dirty="0"/>
          </a:p>
          <a:p>
            <a:pPr lvl="1"/>
            <a:r>
              <a:rPr lang="en-US" i="1" dirty="0"/>
              <a:t>(e) any amount representing provisions made for meeting liabilities, other than ascertained liabilities </a:t>
            </a:r>
            <a:endParaRPr lang="en-US" dirty="0"/>
          </a:p>
          <a:p>
            <a:pPr lvl="1"/>
            <a:r>
              <a:rPr lang="en-US" i="1" dirty="0"/>
              <a:t>(f) any amount representing contingent liabilities other than arrears of dividends payable in respect of cumulative preference shares </a:t>
            </a:r>
            <a:endParaRPr lang="en-US" dirty="0"/>
          </a:p>
          <a:p>
            <a:r>
              <a:rPr lang="en-US" dirty="0" smtClean="0"/>
              <a:t>PV</a:t>
            </a:r>
            <a:r>
              <a:rPr lang="en-US" dirty="0"/>
              <a:t>= the paid up value of such equity shares </a:t>
            </a:r>
          </a:p>
          <a:p>
            <a:r>
              <a:rPr lang="en-US" dirty="0" smtClean="0"/>
              <a:t>PE </a:t>
            </a:r>
            <a:r>
              <a:rPr lang="en-US" dirty="0"/>
              <a:t>= total amount of paid up equity share capital as shown in the balance-sheet </a:t>
            </a:r>
          </a:p>
          <a:p>
            <a:endParaRPr lang="en-US" dirty="0"/>
          </a:p>
        </p:txBody>
      </p:sp>
    </p:spTree>
    <p:extLst>
      <p:ext uri="{BB962C8B-B14F-4D97-AF65-F5344CB8AC3E}">
        <p14:creationId xmlns:p14="http://schemas.microsoft.com/office/powerpoint/2010/main" val="1903355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Rule </a:t>
            </a:r>
            <a:r>
              <a:rPr lang="en-US" sz="2400" b="1" dirty="0"/>
              <a:t>11UA(1)(c)(c) </a:t>
            </a:r>
            <a:r>
              <a:rPr lang="en-US" sz="2400" b="1" dirty="0" smtClean="0"/>
              <a:t>- Valuation </a:t>
            </a:r>
            <a:r>
              <a:rPr lang="en-US" sz="2400" b="1" dirty="0"/>
              <a:t>of unquoted shares other than equity shares which are not listed in any recognized stock exchange </a:t>
            </a:r>
            <a:endParaRPr lang="en-US" sz="2400" dirty="0"/>
          </a:p>
        </p:txBody>
      </p:sp>
      <p:sp>
        <p:nvSpPr>
          <p:cNvPr id="3" name="Content Placeholder 2"/>
          <p:cNvSpPr>
            <a:spLocks noGrp="1"/>
          </p:cNvSpPr>
          <p:nvPr>
            <p:ph sz="quarter" idx="1"/>
          </p:nvPr>
        </p:nvSpPr>
        <p:spPr/>
        <p:txBody>
          <a:bodyPr>
            <a:normAutofit fontScale="92500"/>
          </a:bodyPr>
          <a:lstStyle/>
          <a:p>
            <a:r>
              <a:rPr lang="en-US" dirty="0" smtClean="0"/>
              <a:t>Preference Shares</a:t>
            </a:r>
          </a:p>
          <a:p>
            <a:endParaRPr lang="en-US" dirty="0"/>
          </a:p>
          <a:p>
            <a:r>
              <a:rPr lang="en-US" b="1" dirty="0" smtClean="0"/>
              <a:t>FMV</a:t>
            </a:r>
            <a:r>
              <a:rPr lang="en-US" b="1" dirty="0"/>
              <a:t>= </a:t>
            </a:r>
            <a:r>
              <a:rPr lang="en-US" dirty="0"/>
              <a:t>price it would fetch if sold in the open market on the valuation date </a:t>
            </a:r>
          </a:p>
          <a:p>
            <a:r>
              <a:rPr lang="en-US" dirty="0"/>
              <a:t>and </a:t>
            </a:r>
          </a:p>
          <a:p>
            <a:r>
              <a:rPr lang="en-US" dirty="0"/>
              <a:t>the assessee may obtain a report </a:t>
            </a:r>
            <a:r>
              <a:rPr lang="en-US" b="1" dirty="0"/>
              <a:t>from a merchant banker or an accountant </a:t>
            </a:r>
            <a:r>
              <a:rPr lang="en-US" dirty="0"/>
              <a:t>in respect of which such valuation. </a:t>
            </a:r>
          </a:p>
          <a:p>
            <a:endParaRPr lang="en-US" dirty="0" smtClean="0"/>
          </a:p>
          <a:p>
            <a:pPr algn="just"/>
            <a:r>
              <a:rPr lang="en-US" dirty="0" smtClean="0"/>
              <a:t>Note</a:t>
            </a:r>
            <a:r>
              <a:rPr lang="en-US" dirty="0"/>
              <a:t>: Recent notification of Central Govt. which omitted Word “an accountant” was only in respect of Rule 11UA(2)(b) which specify the valuation rule for Section 56(2)(</a:t>
            </a:r>
            <a:r>
              <a:rPr lang="en-US" dirty="0" err="1"/>
              <a:t>viib</a:t>
            </a:r>
            <a:r>
              <a:rPr lang="en-US" dirty="0"/>
              <a:t>) and not for Section 56(2)(x) </a:t>
            </a:r>
          </a:p>
        </p:txBody>
      </p:sp>
    </p:spTree>
    <p:extLst>
      <p:ext uri="{BB962C8B-B14F-4D97-AF65-F5344CB8AC3E}">
        <p14:creationId xmlns:p14="http://schemas.microsoft.com/office/powerpoint/2010/main" val="28106359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b="1" dirty="0" smtClean="0"/>
              <a:t>"</a:t>
            </a:r>
            <a:r>
              <a:rPr lang="en-US" b="1" dirty="0"/>
              <a:t>valuation date" </a:t>
            </a:r>
            <a:r>
              <a:rPr lang="en-US" dirty="0"/>
              <a:t>means the date on which the property or consideration, as the case may be, is received by the assessee. </a:t>
            </a:r>
          </a:p>
          <a:p>
            <a:pPr marL="0" indent="0" algn="just">
              <a:buNone/>
            </a:pPr>
            <a:endParaRPr lang="en-US" b="1" dirty="0" smtClean="0"/>
          </a:p>
          <a:p>
            <a:pPr algn="just"/>
            <a:r>
              <a:rPr lang="en-US" b="1" dirty="0" smtClean="0"/>
              <a:t>"</a:t>
            </a:r>
            <a:r>
              <a:rPr lang="en-US" b="1" dirty="0"/>
              <a:t>balance-sheet“ </a:t>
            </a:r>
            <a:r>
              <a:rPr lang="en-US" dirty="0"/>
              <a:t>means the balance-sheet of such company (including the notes annexed thereto and forming part of the accounts) </a:t>
            </a:r>
            <a:r>
              <a:rPr lang="en-US" b="1" dirty="0"/>
              <a:t>as drawn up on the valuation date </a:t>
            </a:r>
            <a:r>
              <a:rPr lang="en-US" dirty="0"/>
              <a:t>which has been </a:t>
            </a:r>
            <a:r>
              <a:rPr lang="en-US" b="1" dirty="0"/>
              <a:t>audited by the auditor </a:t>
            </a:r>
            <a:r>
              <a:rPr lang="en-US" dirty="0"/>
              <a:t>appointed under of the Companies Act. </a:t>
            </a:r>
          </a:p>
        </p:txBody>
      </p:sp>
    </p:spTree>
    <p:extLst>
      <p:ext uri="{BB962C8B-B14F-4D97-AF65-F5344CB8AC3E}">
        <p14:creationId xmlns:p14="http://schemas.microsoft.com/office/powerpoint/2010/main" val="617451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Section 50CA</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57907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i="1" dirty="0" smtClean="0"/>
              <a:t>Section </a:t>
            </a:r>
            <a:r>
              <a:rPr lang="en-US" b="1" i="1" dirty="0"/>
              <a:t>50CA- Overview </a:t>
            </a:r>
            <a:endParaRPr lang="en-US" dirty="0"/>
          </a:p>
        </p:txBody>
      </p:sp>
      <p:sp>
        <p:nvSpPr>
          <p:cNvPr id="5" name="Content Placeholder 4"/>
          <p:cNvSpPr>
            <a:spLocks noGrp="1"/>
          </p:cNvSpPr>
          <p:nvPr>
            <p:ph sz="quarter" idx="1"/>
          </p:nvPr>
        </p:nvSpPr>
        <p:spPr/>
        <p:txBody>
          <a:bodyPr>
            <a:normAutofit fontScale="92500" lnSpcReduction="20000"/>
          </a:bodyPr>
          <a:lstStyle/>
          <a:p>
            <a:pPr algn="just"/>
            <a:r>
              <a:rPr lang="en-US" dirty="0" smtClean="0"/>
              <a:t>New </a:t>
            </a:r>
            <a:r>
              <a:rPr lang="en-US" dirty="0"/>
              <a:t>provision in case of transfer of </a:t>
            </a:r>
            <a:r>
              <a:rPr lang="en-US" b="1" dirty="0"/>
              <a:t>unquoted shares </a:t>
            </a:r>
            <a:endParaRPr lang="en-US" dirty="0"/>
          </a:p>
          <a:p>
            <a:pPr algn="just"/>
            <a:r>
              <a:rPr lang="en-US" dirty="0" smtClean="0"/>
              <a:t>Analogous </a:t>
            </a:r>
            <a:r>
              <a:rPr lang="en-US" dirty="0"/>
              <a:t>to s. 50C </a:t>
            </a:r>
          </a:p>
          <a:p>
            <a:pPr algn="just"/>
            <a:r>
              <a:rPr lang="en-US" dirty="0" smtClean="0"/>
              <a:t>Where </a:t>
            </a:r>
            <a:r>
              <a:rPr lang="en-US" dirty="0"/>
              <a:t>the consideration </a:t>
            </a:r>
            <a:r>
              <a:rPr lang="en-US" b="1" dirty="0"/>
              <a:t>received or accruing </a:t>
            </a:r>
            <a:endParaRPr lang="en-US" dirty="0"/>
          </a:p>
          <a:p>
            <a:pPr algn="just"/>
            <a:r>
              <a:rPr lang="en-US" dirty="0" smtClean="0"/>
              <a:t>On </a:t>
            </a:r>
            <a:r>
              <a:rPr lang="en-US" dirty="0"/>
              <a:t>transfer of share of a company </a:t>
            </a:r>
            <a:r>
              <a:rPr lang="en-US" b="1" dirty="0"/>
              <a:t>other than a quoted share </a:t>
            </a:r>
            <a:endParaRPr lang="en-US" dirty="0"/>
          </a:p>
          <a:p>
            <a:pPr algn="just"/>
            <a:r>
              <a:rPr lang="en-US" dirty="0" smtClean="0"/>
              <a:t>If </a:t>
            </a:r>
            <a:r>
              <a:rPr lang="en-US" dirty="0"/>
              <a:t>such </a:t>
            </a:r>
            <a:r>
              <a:rPr lang="en-US" b="1" dirty="0"/>
              <a:t>consideration &lt; FMV (as per Rule 11UAA) </a:t>
            </a:r>
            <a:endParaRPr lang="en-US" dirty="0"/>
          </a:p>
          <a:p>
            <a:pPr algn="just"/>
            <a:r>
              <a:rPr lang="en-US" dirty="0" smtClean="0"/>
              <a:t>Then</a:t>
            </a:r>
            <a:r>
              <a:rPr lang="en-US" dirty="0"/>
              <a:t>, Such FMV will be considered as Full value of consideration for the purpose of Section 48. </a:t>
            </a:r>
          </a:p>
          <a:p>
            <a:pPr algn="just"/>
            <a:r>
              <a:rPr lang="en-US" dirty="0" smtClean="0"/>
              <a:t>The </a:t>
            </a:r>
            <a:r>
              <a:rPr lang="en-US" dirty="0"/>
              <a:t>section applies only if the shares are held as capital asset and not as stock-in-trade. </a:t>
            </a:r>
          </a:p>
          <a:p>
            <a:pPr algn="just"/>
            <a:r>
              <a:rPr lang="en-US" dirty="0" smtClean="0"/>
              <a:t>The </a:t>
            </a:r>
            <a:r>
              <a:rPr lang="en-US" dirty="0"/>
              <a:t>section applies to all shares whether equity or preference. However, the section does not cover convertible debentures. </a:t>
            </a:r>
          </a:p>
          <a:p>
            <a:pPr algn="just"/>
            <a:r>
              <a:rPr lang="en-US" i="1" dirty="0" smtClean="0"/>
              <a:t>Effective </a:t>
            </a:r>
            <a:r>
              <a:rPr lang="en-US" i="1" dirty="0"/>
              <a:t>from AY 2018-19 </a:t>
            </a:r>
            <a:endParaRPr lang="en-US" dirty="0"/>
          </a:p>
        </p:txBody>
      </p:sp>
    </p:spTree>
    <p:extLst>
      <p:ext uri="{BB962C8B-B14F-4D97-AF65-F5344CB8AC3E}">
        <p14:creationId xmlns:p14="http://schemas.microsoft.com/office/powerpoint/2010/main" val="2097197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S.50CA</a:t>
            </a:r>
            <a:endParaRPr lang="en-US" dirty="0"/>
          </a:p>
        </p:txBody>
      </p:sp>
      <p:sp>
        <p:nvSpPr>
          <p:cNvPr id="3" name="Content Placeholder 2"/>
          <p:cNvSpPr>
            <a:spLocks noGrp="1"/>
          </p:cNvSpPr>
          <p:nvPr>
            <p:ph sz="quarter" idx="1"/>
          </p:nvPr>
        </p:nvSpPr>
        <p:spPr/>
        <p:txBody>
          <a:bodyPr/>
          <a:lstStyle/>
          <a:p>
            <a:r>
              <a:rPr lang="en-US" dirty="0" smtClean="0"/>
              <a:t>Transfer of shares of company</a:t>
            </a:r>
          </a:p>
          <a:p>
            <a:pPr lvl="1"/>
            <a:r>
              <a:rPr lang="en-US" dirty="0" smtClean="0"/>
              <a:t>Public is not substantially interested</a:t>
            </a:r>
          </a:p>
          <a:p>
            <a:r>
              <a:rPr lang="en-US" dirty="0" smtClean="0"/>
              <a:t>Similar to S.50C</a:t>
            </a:r>
          </a:p>
          <a:p>
            <a:r>
              <a:rPr lang="en-US" dirty="0" smtClean="0"/>
              <a:t>Fair Value will be deemed sale consideration</a:t>
            </a:r>
          </a:p>
          <a:p>
            <a:r>
              <a:rPr lang="en-US" dirty="0" smtClean="0"/>
              <a:t>Double taxation</a:t>
            </a:r>
          </a:p>
          <a:p>
            <a:pPr lvl="1"/>
            <a:r>
              <a:rPr lang="en-US" dirty="0" smtClean="0"/>
              <a:t>50CA on seller</a:t>
            </a:r>
          </a:p>
          <a:p>
            <a:pPr lvl="1"/>
            <a:r>
              <a:rPr lang="en-US" dirty="0" smtClean="0"/>
              <a:t>56(2)(x) on purchaser</a:t>
            </a:r>
            <a:endParaRPr lang="en-US" dirty="0"/>
          </a:p>
        </p:txBody>
      </p:sp>
    </p:spTree>
    <p:extLst>
      <p:ext uri="{BB962C8B-B14F-4D97-AF65-F5344CB8AC3E}">
        <p14:creationId xmlns:p14="http://schemas.microsoft.com/office/powerpoint/2010/main" val="21292867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in Valuation</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Going concern incorrectly being valued at asset base</a:t>
            </a:r>
          </a:p>
          <a:p>
            <a:r>
              <a:rPr lang="en-US" dirty="0" smtClean="0"/>
              <a:t>Valuation date - </a:t>
            </a:r>
            <a:r>
              <a:rPr lang="en-US" dirty="0"/>
              <a:t>as on date of </a:t>
            </a:r>
            <a:r>
              <a:rPr lang="en-US" dirty="0" smtClean="0"/>
              <a:t>transaction</a:t>
            </a:r>
          </a:p>
          <a:p>
            <a:pPr lvl="1"/>
            <a:r>
              <a:rPr lang="en-US" dirty="0" smtClean="0"/>
              <a:t>practically </a:t>
            </a:r>
            <a:r>
              <a:rPr lang="en-US" dirty="0"/>
              <a:t>an act impossible to </a:t>
            </a:r>
            <a:r>
              <a:rPr lang="en-US" dirty="0" smtClean="0"/>
              <a:t>perform as based on audited financials</a:t>
            </a:r>
          </a:p>
          <a:p>
            <a:r>
              <a:rPr lang="en-US" dirty="0" smtClean="0"/>
              <a:t>Valuing investments of the entity</a:t>
            </a:r>
          </a:p>
          <a:p>
            <a:pPr lvl="1"/>
            <a:r>
              <a:rPr lang="en-US" dirty="0"/>
              <a:t>This requires even the financials of those entities to be drawn and audited </a:t>
            </a:r>
            <a:r>
              <a:rPr lang="en-US" dirty="0" smtClean="0"/>
              <a:t>!!.</a:t>
            </a:r>
          </a:p>
          <a:p>
            <a:r>
              <a:rPr lang="en-US" dirty="0" smtClean="0"/>
              <a:t>Date of valuation</a:t>
            </a:r>
          </a:p>
          <a:p>
            <a:pPr lvl="1"/>
            <a:r>
              <a:rPr lang="en-US" dirty="0" smtClean="0"/>
              <a:t>Date of issue, allotment, credit of security</a:t>
            </a:r>
          </a:p>
          <a:p>
            <a:r>
              <a:rPr lang="en-US" dirty="0" smtClean="0"/>
              <a:t>Reinstatement of CA for Valuation!!!</a:t>
            </a:r>
          </a:p>
          <a:p>
            <a:pPr lvl="1"/>
            <a:r>
              <a:rPr lang="en-US" dirty="0" smtClean="0"/>
              <a:t>Merchant bankers – high compliance cost</a:t>
            </a:r>
            <a:endParaRPr lang="en-US" dirty="0"/>
          </a:p>
          <a:p>
            <a:r>
              <a:rPr lang="en-US" dirty="0" smtClean="0"/>
              <a:t>DLOM, Tax impact, </a:t>
            </a:r>
            <a:r>
              <a:rPr lang="en-US" dirty="0" err="1" smtClean="0"/>
              <a:t>etc</a:t>
            </a:r>
            <a:r>
              <a:rPr lang="en-US" dirty="0" smtClean="0"/>
              <a:t> not considered in Rule11UA</a:t>
            </a:r>
            <a:endParaRPr lang="en-US" dirty="0"/>
          </a:p>
          <a:p>
            <a:endParaRPr lang="en-US" dirty="0"/>
          </a:p>
        </p:txBody>
      </p:sp>
    </p:spTree>
    <p:extLst>
      <p:ext uri="{BB962C8B-B14F-4D97-AF65-F5344CB8AC3E}">
        <p14:creationId xmlns:p14="http://schemas.microsoft.com/office/powerpoint/2010/main" val="35404868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Bonus Issue</a:t>
            </a:r>
            <a:endParaRPr lang="en-US" dirty="0"/>
          </a:p>
        </p:txBody>
      </p:sp>
      <p:sp>
        <p:nvSpPr>
          <p:cNvPr id="3" name="Content Placeholder 2"/>
          <p:cNvSpPr>
            <a:spLocks noGrp="1"/>
          </p:cNvSpPr>
          <p:nvPr>
            <p:ph sz="quarter" idx="1"/>
          </p:nvPr>
        </p:nvSpPr>
        <p:spPr/>
        <p:txBody>
          <a:bodyPr>
            <a:normAutofit/>
          </a:bodyPr>
          <a:lstStyle/>
          <a:p>
            <a:pPr>
              <a:lnSpc>
                <a:spcPct val="150000"/>
              </a:lnSpc>
            </a:pPr>
            <a:r>
              <a:rPr lang="en-US" i="1" dirty="0" smtClean="0"/>
              <a:t>DCIT </a:t>
            </a:r>
            <a:r>
              <a:rPr lang="en-US" i="1" dirty="0"/>
              <a:t>vs. Dr. </a:t>
            </a:r>
            <a:r>
              <a:rPr lang="en-US" i="1" dirty="0" err="1"/>
              <a:t>Rajan</a:t>
            </a:r>
            <a:r>
              <a:rPr lang="en-US" i="1" dirty="0"/>
              <a:t> </a:t>
            </a:r>
            <a:r>
              <a:rPr lang="en-US" i="1" dirty="0" err="1"/>
              <a:t>Pai</a:t>
            </a:r>
            <a:r>
              <a:rPr lang="en-US" i="1" dirty="0"/>
              <a:t> [2017] 48 ITR(T) 170 </a:t>
            </a:r>
            <a:r>
              <a:rPr lang="en-US" dirty="0"/>
              <a:t>- Bang. ITAT, </a:t>
            </a:r>
            <a:endParaRPr lang="en-US" dirty="0" smtClean="0"/>
          </a:p>
          <a:p>
            <a:pPr lvl="1" algn="just">
              <a:lnSpc>
                <a:spcPct val="150000"/>
              </a:lnSpc>
            </a:pPr>
            <a:r>
              <a:rPr lang="en-US" dirty="0" smtClean="0"/>
              <a:t>held </a:t>
            </a:r>
            <a:r>
              <a:rPr lang="en-US" dirty="0"/>
              <a:t>that </a:t>
            </a:r>
            <a:r>
              <a:rPr lang="en-US" dirty="0" smtClean="0"/>
              <a:t>an assessee </a:t>
            </a:r>
            <a:r>
              <a:rPr lang="en-US" dirty="0"/>
              <a:t>who received bonus shares could never be considered as receiving </a:t>
            </a:r>
            <a:r>
              <a:rPr lang="en-US" dirty="0" smtClean="0"/>
              <a:t>something without </a:t>
            </a:r>
            <a:r>
              <a:rPr lang="en-US" dirty="0"/>
              <a:t>consideration or for a consideration less than the fair market value of </a:t>
            </a:r>
            <a:r>
              <a:rPr lang="en-US" dirty="0" smtClean="0"/>
              <a:t>the property</a:t>
            </a:r>
            <a:r>
              <a:rPr lang="en-US" dirty="0"/>
              <a:t>. When bonus shares are received, it is not something which has </a:t>
            </a:r>
            <a:r>
              <a:rPr lang="en-US" dirty="0" smtClean="0"/>
              <a:t>been received </a:t>
            </a:r>
            <a:r>
              <a:rPr lang="en-US" dirty="0"/>
              <a:t>free or for a lesser fair market value. A consideration has flown out from </a:t>
            </a:r>
            <a:r>
              <a:rPr lang="en-US" dirty="0" smtClean="0"/>
              <a:t>the holder </a:t>
            </a:r>
            <a:r>
              <a:rPr lang="en-US" dirty="0"/>
              <a:t>of the shares, may be unknown to him, which is reflected in the </a:t>
            </a:r>
            <a:r>
              <a:rPr lang="en-US" dirty="0" smtClean="0"/>
              <a:t>depression in </a:t>
            </a:r>
            <a:r>
              <a:rPr lang="en-US" dirty="0"/>
              <a:t>the intrinsic value of the original shares held by him.</a:t>
            </a:r>
          </a:p>
        </p:txBody>
      </p:sp>
    </p:spTree>
    <p:extLst>
      <p:ext uri="{BB962C8B-B14F-4D97-AF65-F5344CB8AC3E}">
        <p14:creationId xmlns:p14="http://schemas.microsoft.com/office/powerpoint/2010/main" val="28788595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Issue</a:t>
            </a:r>
            <a:endParaRPr lang="en-US" dirty="0"/>
          </a:p>
        </p:txBody>
      </p:sp>
      <p:sp>
        <p:nvSpPr>
          <p:cNvPr id="3" name="Content Placeholder 2"/>
          <p:cNvSpPr>
            <a:spLocks noGrp="1"/>
          </p:cNvSpPr>
          <p:nvPr>
            <p:ph sz="quarter" idx="1"/>
          </p:nvPr>
        </p:nvSpPr>
        <p:spPr>
          <a:xfrm>
            <a:off x="457200" y="1219200"/>
            <a:ext cx="8382000" cy="5257800"/>
          </a:xfrm>
        </p:spPr>
        <p:txBody>
          <a:bodyPr>
            <a:normAutofit fontScale="70000" lnSpcReduction="20000"/>
          </a:bodyPr>
          <a:lstStyle/>
          <a:p>
            <a:pPr algn="just">
              <a:lnSpc>
                <a:spcPct val="170000"/>
              </a:lnSpc>
            </a:pPr>
            <a:r>
              <a:rPr lang="en-US" dirty="0" err="1"/>
              <a:t>Sudhir</a:t>
            </a:r>
            <a:r>
              <a:rPr lang="en-US" dirty="0"/>
              <a:t> </a:t>
            </a:r>
            <a:r>
              <a:rPr lang="en-US" dirty="0" err="1"/>
              <a:t>Menon</a:t>
            </a:r>
            <a:r>
              <a:rPr lang="en-US" dirty="0"/>
              <a:t> HUF vs. ACIT [2014] 148 ITD 260</a:t>
            </a:r>
          </a:p>
          <a:p>
            <a:pPr lvl="1" algn="just">
              <a:lnSpc>
                <a:spcPct val="170000"/>
              </a:lnSpc>
            </a:pPr>
            <a:r>
              <a:rPr lang="en-US" dirty="0" smtClean="0"/>
              <a:t>In </a:t>
            </a:r>
            <a:r>
              <a:rPr lang="en-US" dirty="0"/>
              <a:t>a pro-rata allotment of shares in proportion to existing shareholding of </a:t>
            </a:r>
            <a:r>
              <a:rPr lang="en-US" dirty="0" smtClean="0"/>
              <a:t>the shareholders, there is only an apportionment of the value of their existing holding </a:t>
            </a:r>
            <a:r>
              <a:rPr lang="en-US" dirty="0"/>
              <a:t>over a larger number of shares.</a:t>
            </a:r>
          </a:p>
          <a:p>
            <a:pPr lvl="1" algn="just">
              <a:lnSpc>
                <a:spcPct val="170000"/>
              </a:lnSpc>
            </a:pPr>
            <a:r>
              <a:rPr lang="en-US" b="1" u="sng" dirty="0" smtClean="0"/>
              <a:t>A </a:t>
            </a:r>
            <a:r>
              <a:rPr lang="en-US" b="1" u="sng" dirty="0"/>
              <a:t>higher than proportionate or a non-uniform allotment would attract the </a:t>
            </a:r>
            <a:r>
              <a:rPr lang="en-US" b="1" u="sng" dirty="0" err="1" smtClean="0"/>
              <a:t>rigour</a:t>
            </a:r>
            <a:r>
              <a:rPr lang="en-US" b="1" u="sng" dirty="0" smtClean="0"/>
              <a:t> of </a:t>
            </a:r>
            <a:r>
              <a:rPr lang="en-US" b="1" u="sng" dirty="0"/>
              <a:t>the provision</a:t>
            </a:r>
            <a:r>
              <a:rPr lang="en-US" dirty="0"/>
              <a:t>. This is only understandable in as much as the same </a:t>
            </a:r>
            <a:r>
              <a:rPr lang="en-US" dirty="0" smtClean="0"/>
              <a:t>would only </a:t>
            </a:r>
            <a:r>
              <a:rPr lang="en-US" dirty="0"/>
              <a:t>be to the extent of the disproportionate allotment and, further, by </a:t>
            </a:r>
            <a:r>
              <a:rPr lang="en-US" dirty="0" smtClean="0"/>
              <a:t>suitably factoring </a:t>
            </a:r>
            <a:r>
              <a:rPr lang="en-US" dirty="0"/>
              <a:t>in the decline in the value of the existing holding.</a:t>
            </a:r>
          </a:p>
          <a:p>
            <a:pPr lvl="1" algn="just">
              <a:lnSpc>
                <a:spcPct val="170000"/>
              </a:lnSpc>
            </a:pPr>
            <a:r>
              <a:rPr lang="en-US" dirty="0" smtClean="0"/>
              <a:t>In </a:t>
            </a:r>
            <a:r>
              <a:rPr lang="en-US" dirty="0"/>
              <a:t>case of right shares, to the extent it is allotted to a person not against </a:t>
            </a:r>
            <a:r>
              <a:rPr lang="en-US" dirty="0" smtClean="0"/>
              <a:t>his existing </a:t>
            </a:r>
            <a:r>
              <a:rPr lang="en-US" dirty="0"/>
              <a:t>shareholding or, even so, albeit disproportionately, there is scope </a:t>
            </a:r>
            <a:r>
              <a:rPr lang="en-US" dirty="0" smtClean="0"/>
              <a:t>for value </a:t>
            </a:r>
            <a:r>
              <a:rPr lang="en-US" dirty="0"/>
              <a:t>or property being passed on to him, depending on the terms of </a:t>
            </a:r>
            <a:r>
              <a:rPr lang="en-US" dirty="0" smtClean="0"/>
              <a:t>the allotment</a:t>
            </a:r>
            <a:r>
              <a:rPr lang="en-US" dirty="0"/>
              <a:t>, which cannot be said to be in lieu of or as recompense of his </a:t>
            </a:r>
            <a:r>
              <a:rPr lang="en-US" dirty="0" smtClean="0"/>
              <a:t>existing property</a:t>
            </a:r>
            <a:r>
              <a:rPr lang="en-US" dirty="0"/>
              <a:t>.</a:t>
            </a:r>
          </a:p>
        </p:txBody>
      </p:sp>
    </p:spTree>
    <p:extLst>
      <p:ext uri="{BB962C8B-B14F-4D97-AF65-F5344CB8AC3E}">
        <p14:creationId xmlns:p14="http://schemas.microsoft.com/office/powerpoint/2010/main" val="1463131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56(2)(x)(a) - Money</a:t>
            </a:r>
            <a:endParaRPr lang="en-US" dirty="0"/>
          </a:p>
        </p:txBody>
      </p:sp>
      <p:sp>
        <p:nvSpPr>
          <p:cNvPr id="5" name="Content Placeholder 4"/>
          <p:cNvSpPr>
            <a:spLocks noGrp="1"/>
          </p:cNvSpPr>
          <p:nvPr>
            <p:ph sz="quarter" idx="1"/>
          </p:nvPr>
        </p:nvSpPr>
        <p:spPr/>
        <p:txBody>
          <a:bodyPr>
            <a:normAutofit fontScale="77500" lnSpcReduction="20000"/>
          </a:bodyPr>
          <a:lstStyle/>
          <a:p>
            <a:pPr lvl="0" algn="just" rtl="0">
              <a:lnSpc>
                <a:spcPct val="200000"/>
              </a:lnSpc>
            </a:pPr>
            <a:r>
              <a:rPr lang="en-US" dirty="0" smtClean="0"/>
              <a:t>Taxation of </a:t>
            </a:r>
            <a:r>
              <a:rPr lang="en-US" b="1" u="sng" dirty="0" smtClean="0"/>
              <a:t>money</a:t>
            </a:r>
            <a:r>
              <a:rPr lang="en-US" dirty="0" smtClean="0"/>
              <a:t> received without consideration: </a:t>
            </a:r>
            <a:endParaRPr lang="en-US" dirty="0"/>
          </a:p>
          <a:p>
            <a:pPr lvl="1" algn="just" rtl="0">
              <a:lnSpc>
                <a:spcPct val="200000"/>
              </a:lnSpc>
            </a:pPr>
            <a:r>
              <a:rPr lang="en-US" dirty="0" smtClean="0"/>
              <a:t>If any sum of money is </a:t>
            </a:r>
            <a:r>
              <a:rPr lang="en-US" u="sng" dirty="0" smtClean="0"/>
              <a:t>received</a:t>
            </a:r>
            <a:r>
              <a:rPr lang="en-US" dirty="0" smtClean="0"/>
              <a:t> by any person </a:t>
            </a:r>
            <a:endParaRPr lang="en-US" dirty="0"/>
          </a:p>
          <a:p>
            <a:pPr lvl="1" algn="just" rtl="0">
              <a:lnSpc>
                <a:spcPct val="200000"/>
              </a:lnSpc>
            </a:pPr>
            <a:r>
              <a:rPr lang="en-US" dirty="0" smtClean="0"/>
              <a:t>The aggregate in whole year if exceeds </a:t>
            </a:r>
            <a:r>
              <a:rPr lang="en-US" dirty="0" err="1" smtClean="0"/>
              <a:t>Rs</a:t>
            </a:r>
            <a:r>
              <a:rPr lang="en-US" dirty="0" smtClean="0"/>
              <a:t>. 50,000/-. </a:t>
            </a:r>
            <a:endParaRPr lang="en-US" dirty="0"/>
          </a:p>
          <a:p>
            <a:pPr lvl="1" algn="just" rtl="0">
              <a:lnSpc>
                <a:spcPct val="200000"/>
              </a:lnSpc>
            </a:pPr>
            <a:r>
              <a:rPr lang="en-US" dirty="0" smtClean="0"/>
              <a:t>Then, </a:t>
            </a:r>
            <a:r>
              <a:rPr lang="en-US" u="sng" dirty="0" smtClean="0"/>
              <a:t>whole of the aggregate value of money received</a:t>
            </a:r>
            <a:r>
              <a:rPr lang="en-US" dirty="0" smtClean="0"/>
              <a:t> will be considered as “Income from Other Sources”. </a:t>
            </a:r>
            <a:endParaRPr lang="en-US" dirty="0"/>
          </a:p>
          <a:p>
            <a:endParaRPr lang="en-US" sz="2800" dirty="0"/>
          </a:p>
          <a:p>
            <a:pPr algn="just"/>
            <a:r>
              <a:rPr lang="en-US" sz="2800" i="1" dirty="0"/>
              <a:t>The word 'money' used in section 41(2) has to be interpreted only as actual money or cash and not as any other thing or benefit which could be evaluated in terms of money.” </a:t>
            </a:r>
            <a:endParaRPr lang="en-US" i="1" dirty="0" smtClean="0"/>
          </a:p>
          <a:p>
            <a:pPr lvl="1" algn="just" rtl="0">
              <a:lnSpc>
                <a:spcPct val="200000"/>
              </a:lnSpc>
            </a:pPr>
            <a:r>
              <a:rPr lang="en-US" i="1" dirty="0" smtClean="0"/>
              <a:t>(Exceptions are discussed later.) </a:t>
            </a:r>
            <a:endParaRPr lang="en-US" i="1" dirty="0"/>
          </a:p>
        </p:txBody>
      </p:sp>
    </p:spTree>
    <p:extLst>
      <p:ext uri="{BB962C8B-B14F-4D97-AF65-F5344CB8AC3E}">
        <p14:creationId xmlns:p14="http://schemas.microsoft.com/office/powerpoint/2010/main" val="27641722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Sudhir</a:t>
            </a:r>
            <a:r>
              <a:rPr lang="en-US" dirty="0" smtClean="0"/>
              <a:t> </a:t>
            </a:r>
            <a:r>
              <a:rPr lang="en-US" dirty="0" err="1" smtClean="0"/>
              <a:t>Menon</a:t>
            </a:r>
            <a:r>
              <a:rPr lang="en-US" dirty="0" smtClean="0"/>
              <a:t> - Is it a settled law?</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8370584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15525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S.56(2)(</a:t>
            </a:r>
            <a:r>
              <a:rPr lang="en-US" dirty="0" err="1" smtClean="0"/>
              <a:t>viib</a:t>
            </a:r>
            <a:r>
              <a:rPr lang="en-US" dirty="0" smtClean="0"/>
              <a:t>)</a:t>
            </a:r>
            <a:endParaRPr lang="en-US" dirty="0"/>
          </a:p>
        </p:txBody>
      </p:sp>
      <p:sp>
        <p:nvSpPr>
          <p:cNvPr id="3" name="Content Placeholder 2"/>
          <p:cNvSpPr>
            <a:spLocks noGrp="1"/>
          </p:cNvSpPr>
          <p:nvPr>
            <p:ph sz="quarter" idx="1"/>
          </p:nvPr>
        </p:nvSpPr>
        <p:spPr/>
        <p:txBody>
          <a:bodyPr/>
          <a:lstStyle/>
          <a:p>
            <a:r>
              <a:rPr lang="en-US" dirty="0" smtClean="0"/>
              <a:t>Company other than public substantially interested</a:t>
            </a:r>
          </a:p>
          <a:p>
            <a:r>
              <a:rPr lang="en-US" dirty="0" smtClean="0"/>
              <a:t>More than face value</a:t>
            </a:r>
          </a:p>
          <a:p>
            <a:r>
              <a:rPr lang="en-US" dirty="0" smtClean="0"/>
              <a:t>Receives amount &gt; fair value of shares</a:t>
            </a:r>
          </a:p>
          <a:p>
            <a:pPr lvl="1"/>
            <a:r>
              <a:rPr lang="en-US" dirty="0" smtClean="0"/>
              <a:t>To curb accommodation entry buy backs</a:t>
            </a:r>
          </a:p>
          <a:p>
            <a:r>
              <a:rPr lang="en-US" dirty="0" smtClean="0"/>
              <a:t>Rule 11UA</a:t>
            </a:r>
          </a:p>
          <a:p>
            <a:pPr lvl="1"/>
            <a:r>
              <a:rPr lang="en-US" dirty="0" smtClean="0"/>
              <a:t>Book Value</a:t>
            </a:r>
          </a:p>
          <a:p>
            <a:pPr lvl="1"/>
            <a:r>
              <a:rPr lang="en-US" dirty="0" smtClean="0"/>
              <a:t>Discounted free cash flow method</a:t>
            </a:r>
            <a:endParaRPr lang="en-US" dirty="0"/>
          </a:p>
        </p:txBody>
      </p:sp>
    </p:spTree>
    <p:extLst>
      <p:ext uri="{BB962C8B-B14F-4D97-AF65-F5344CB8AC3E}">
        <p14:creationId xmlns:p14="http://schemas.microsoft.com/office/powerpoint/2010/main" val="4026707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56(2)(</a:t>
            </a:r>
            <a:r>
              <a:rPr lang="en-US" dirty="0" err="1" smtClean="0"/>
              <a:t>viib</a:t>
            </a:r>
            <a:r>
              <a:rPr lang="en-US" dirty="0" smtClean="0"/>
              <a:t>)</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2577906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14549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3011975379"/>
              </p:ext>
            </p:extLst>
          </p:nvPr>
        </p:nvGraphicFramePr>
        <p:xfrm>
          <a:off x="457200" y="1219200"/>
          <a:ext cx="8229600" cy="175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2793016516"/>
              </p:ext>
            </p:extLst>
          </p:nvPr>
        </p:nvGraphicFramePr>
        <p:xfrm>
          <a:off x="457200" y="3657600"/>
          <a:ext cx="8077200" cy="2133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391827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1062683702"/>
              </p:ext>
            </p:extLst>
          </p:nvPr>
        </p:nvGraphicFramePr>
        <p:xfrm>
          <a:off x="381000" y="304800"/>
          <a:ext cx="85344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11277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533400" y="2590800"/>
            <a:ext cx="8229600" cy="2590800"/>
          </a:xfrm>
        </p:spPr>
        <p:txBody>
          <a:bodyPr>
            <a:normAutofit/>
          </a:bodyPr>
          <a:lstStyle/>
          <a:p>
            <a:pPr algn="just"/>
            <a:r>
              <a:rPr lang="en-US" sz="9600" dirty="0" smtClean="0">
                <a:latin typeface="Verdana" pitchFamily="34" charset="0"/>
                <a:ea typeface="Verdana" pitchFamily="34" charset="0"/>
                <a:cs typeface="Verdana" pitchFamily="34" charset="0"/>
              </a:rPr>
              <a:t>Thank You</a:t>
            </a:r>
            <a:endParaRPr lang="en-US" sz="96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5526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56(2)(x)(b) – Immovable property</a:t>
            </a:r>
            <a:endParaRPr lang="en-US" dirty="0"/>
          </a:p>
        </p:txBody>
      </p:sp>
      <p:sp>
        <p:nvSpPr>
          <p:cNvPr id="3" name="Content Placeholder 2"/>
          <p:cNvSpPr>
            <a:spLocks noGrp="1"/>
          </p:cNvSpPr>
          <p:nvPr>
            <p:ph sz="quarter" idx="1"/>
          </p:nvPr>
        </p:nvSpPr>
        <p:spPr/>
        <p:txBody>
          <a:bodyPr/>
          <a:lstStyle/>
          <a:p>
            <a:pPr>
              <a:lnSpc>
                <a:spcPct val="150000"/>
              </a:lnSpc>
            </a:pPr>
            <a:r>
              <a:rPr lang="en-US" dirty="0" smtClean="0"/>
              <a:t>Without consideration</a:t>
            </a:r>
          </a:p>
          <a:p>
            <a:pPr lvl="1">
              <a:lnSpc>
                <a:spcPct val="150000"/>
              </a:lnSpc>
            </a:pPr>
            <a:r>
              <a:rPr lang="en-US" dirty="0" smtClean="0"/>
              <a:t>Stamp duty value will be IFOS </a:t>
            </a:r>
          </a:p>
          <a:p>
            <a:pPr lvl="1">
              <a:lnSpc>
                <a:spcPct val="150000"/>
              </a:lnSpc>
            </a:pPr>
            <a:r>
              <a:rPr lang="en-US" dirty="0" smtClean="0"/>
              <a:t>(If exceeding Rs.50000)</a:t>
            </a:r>
          </a:p>
          <a:p>
            <a:pPr>
              <a:lnSpc>
                <a:spcPct val="150000"/>
              </a:lnSpc>
            </a:pPr>
            <a:r>
              <a:rPr lang="en-US" dirty="0" smtClean="0"/>
              <a:t>Inadequate consideration</a:t>
            </a:r>
          </a:p>
          <a:p>
            <a:pPr lvl="1">
              <a:lnSpc>
                <a:spcPct val="150000"/>
              </a:lnSpc>
            </a:pPr>
            <a:r>
              <a:rPr lang="en-US" dirty="0" smtClean="0"/>
              <a:t>Stamp duty value – Actual Consideration= Difference will be IFOS</a:t>
            </a:r>
          </a:p>
          <a:p>
            <a:pPr lvl="1">
              <a:lnSpc>
                <a:spcPct val="150000"/>
              </a:lnSpc>
            </a:pPr>
            <a:r>
              <a:rPr lang="en-US" dirty="0"/>
              <a:t>(If </a:t>
            </a:r>
            <a:r>
              <a:rPr lang="en-US" dirty="0" smtClean="0"/>
              <a:t>difference is exceeding Rs.50000 or 10% of </a:t>
            </a:r>
            <a:r>
              <a:rPr lang="en-US" dirty="0" err="1" smtClean="0"/>
              <a:t>acutal</a:t>
            </a:r>
            <a:r>
              <a:rPr lang="en-US" dirty="0" smtClean="0"/>
              <a:t> cons.</a:t>
            </a:r>
            <a:endParaRPr lang="en-US" dirty="0"/>
          </a:p>
        </p:txBody>
      </p:sp>
    </p:spTree>
    <p:extLst>
      <p:ext uri="{BB962C8B-B14F-4D97-AF65-F5344CB8AC3E}">
        <p14:creationId xmlns:p14="http://schemas.microsoft.com/office/powerpoint/2010/main" val="1234014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56(2)(x)(b) – Immovable property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1131319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6415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56(2)(x)(b) – Immovable property</a:t>
            </a:r>
          </a:p>
        </p:txBody>
      </p:sp>
      <p:sp>
        <p:nvSpPr>
          <p:cNvPr id="3" name="Content Placeholder 2"/>
          <p:cNvSpPr>
            <a:spLocks noGrp="1"/>
          </p:cNvSpPr>
          <p:nvPr>
            <p:ph sz="quarter" idx="1"/>
          </p:nvPr>
        </p:nvSpPr>
        <p:spPr/>
        <p:txBody>
          <a:bodyPr>
            <a:normAutofit/>
          </a:bodyPr>
          <a:lstStyle/>
          <a:p>
            <a:pPr algn="just"/>
            <a:r>
              <a:rPr lang="en-US" dirty="0" smtClean="0"/>
              <a:t>Valuation </a:t>
            </a:r>
            <a:r>
              <a:rPr lang="en-US" dirty="0"/>
              <a:t>made by SVA is revised in any appeal or revision proceedings later on, Section 155(15) provides for modification of the order of assessment u/s 154, within 4 years from the end of the financial year in which such revision has taken place. </a:t>
            </a:r>
            <a:endParaRPr lang="en-US" dirty="0" smtClean="0"/>
          </a:p>
          <a:p>
            <a:pPr algn="just"/>
            <a:r>
              <a:rPr lang="en-US" dirty="0" smtClean="0"/>
              <a:t>Request to refer to the DVO</a:t>
            </a:r>
          </a:p>
          <a:p>
            <a:pPr algn="just"/>
            <a:r>
              <a:rPr lang="en-US" dirty="0" smtClean="0"/>
              <a:t>Assessing Officer bound to refer to DVO if requested</a:t>
            </a:r>
          </a:p>
          <a:p>
            <a:pPr lvl="1" algn="just"/>
            <a:r>
              <a:rPr lang="en-US" sz="1800" dirty="0"/>
              <a:t>-M/s Fortuna Structures Pvt. Ltd. v ACIT (2008)(60 </a:t>
            </a:r>
            <a:r>
              <a:rPr lang="en-US" sz="1800" dirty="0" err="1"/>
              <a:t>itatindia</a:t>
            </a:r>
            <a:r>
              <a:rPr lang="en-US" sz="1800" dirty="0"/>
              <a:t> 886)(</a:t>
            </a:r>
            <a:r>
              <a:rPr lang="en-US" sz="1800" dirty="0" err="1"/>
              <a:t>Lucknow</a:t>
            </a:r>
            <a:r>
              <a:rPr lang="en-US" sz="1800" dirty="0"/>
              <a:t>)</a:t>
            </a:r>
          </a:p>
          <a:p>
            <a:pPr lvl="1" algn="just"/>
            <a:r>
              <a:rPr lang="en-US" sz="1800" dirty="0"/>
              <a:t>-</a:t>
            </a:r>
            <a:r>
              <a:rPr lang="en-US" sz="1800" dirty="0" err="1"/>
              <a:t>Meghraj</a:t>
            </a:r>
            <a:r>
              <a:rPr lang="en-US" sz="1800" dirty="0"/>
              <a:t> </a:t>
            </a:r>
            <a:r>
              <a:rPr lang="en-US" sz="1800" dirty="0" err="1"/>
              <a:t>Baid</a:t>
            </a:r>
            <a:r>
              <a:rPr lang="en-US" sz="1800" dirty="0"/>
              <a:t> v ITO 23 SOT 25 (</a:t>
            </a:r>
            <a:r>
              <a:rPr lang="en-US" sz="1800" dirty="0" err="1"/>
              <a:t>Jodh</a:t>
            </a:r>
            <a:r>
              <a:rPr lang="en-US" sz="1800" dirty="0"/>
              <a:t>.)</a:t>
            </a:r>
          </a:p>
          <a:p>
            <a:pPr lvl="1" algn="just"/>
            <a:r>
              <a:rPr lang="en-US" sz="1800" dirty="0"/>
              <a:t>-</a:t>
            </a:r>
            <a:r>
              <a:rPr lang="en-US" sz="1800" dirty="0" err="1"/>
              <a:t>Kalpataru</a:t>
            </a:r>
            <a:r>
              <a:rPr lang="en-US" sz="1800" dirty="0"/>
              <a:t> </a:t>
            </a:r>
            <a:r>
              <a:rPr lang="en-US" sz="1800" dirty="0" err="1"/>
              <a:t>Kalpataru</a:t>
            </a:r>
            <a:r>
              <a:rPr lang="en-US" sz="1800" dirty="0"/>
              <a:t> Industries </a:t>
            </a:r>
            <a:r>
              <a:rPr lang="en-US" sz="1800" dirty="0" err="1"/>
              <a:t>Industries</a:t>
            </a:r>
            <a:r>
              <a:rPr lang="en-US" sz="1800" dirty="0"/>
              <a:t> v ITO (ITA No. 5540/Mum/2007)</a:t>
            </a:r>
          </a:p>
          <a:p>
            <a:pPr lvl="1" algn="just"/>
            <a:r>
              <a:rPr lang="en-US" sz="1800" dirty="0"/>
              <a:t>-Abbas T. </a:t>
            </a:r>
            <a:r>
              <a:rPr lang="en-US" sz="1800" dirty="0" err="1"/>
              <a:t>Reshamwala</a:t>
            </a:r>
            <a:r>
              <a:rPr lang="en-US" sz="1800" dirty="0"/>
              <a:t> v ITO (ITA No. 3093/Mum/2009)</a:t>
            </a:r>
          </a:p>
          <a:p>
            <a:endParaRPr lang="en-US" dirty="0"/>
          </a:p>
        </p:txBody>
      </p:sp>
    </p:spTree>
    <p:extLst>
      <p:ext uri="{BB962C8B-B14F-4D97-AF65-F5344CB8AC3E}">
        <p14:creationId xmlns:p14="http://schemas.microsoft.com/office/powerpoint/2010/main" val="2677808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Section 56(2)(x)(c) – Other than money and Immovable Property</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77086583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21031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331</TotalTime>
  <Words>4076</Words>
  <Application>Microsoft Office PowerPoint</Application>
  <PresentationFormat>On-screen Show (4:3)</PresentationFormat>
  <Paragraphs>398</Paragraphs>
  <Slides>55</Slides>
  <Notes>1</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Origin</vt:lpstr>
      <vt:lpstr>Concept of Deemed Income under Section 56 of the Income tax</vt:lpstr>
      <vt:lpstr>PowerPoint Presentation</vt:lpstr>
      <vt:lpstr>Income from Other Soures</vt:lpstr>
      <vt:lpstr>Section 56(2)(x)</vt:lpstr>
      <vt:lpstr>56(2)(x)(a) - Money</vt:lpstr>
      <vt:lpstr>Section 56(2)(x)(b) – Immovable property</vt:lpstr>
      <vt:lpstr>Section 56(2)(x)(b) – Immovable property</vt:lpstr>
      <vt:lpstr>Section 56(2)(x)(b) – Immovable property</vt:lpstr>
      <vt:lpstr>Section 56(2)(x)(c) – Other than money and Immovable Property</vt:lpstr>
      <vt:lpstr>Aggregation</vt:lpstr>
      <vt:lpstr>Aggregation</vt:lpstr>
      <vt:lpstr>Property</vt:lpstr>
      <vt:lpstr>Gold coins</vt:lpstr>
      <vt:lpstr>Rural Agricultural land</vt:lpstr>
      <vt:lpstr>Land held as Stock in trade</vt:lpstr>
      <vt:lpstr>Abstain to contest Will</vt:lpstr>
      <vt:lpstr>Deposit Receipts</vt:lpstr>
      <vt:lpstr>Interest free loans</vt:lpstr>
      <vt:lpstr>One time settlement/ Waiver of loan</vt:lpstr>
      <vt:lpstr>Exceptions</vt:lpstr>
      <vt:lpstr>Relative issues</vt:lpstr>
      <vt:lpstr>Exceptions</vt:lpstr>
      <vt:lpstr>Exceptions</vt:lpstr>
      <vt:lpstr>Exceptions</vt:lpstr>
      <vt:lpstr>Exceptions</vt:lpstr>
      <vt:lpstr>Unregistered Religious and Charitable Trusts</vt:lpstr>
      <vt:lpstr>Issues in the Section 56(2)(x)</vt:lpstr>
      <vt:lpstr>Consideration</vt:lpstr>
      <vt:lpstr>Gift to HUF</vt:lpstr>
      <vt:lpstr>Gift from HUF</vt:lpstr>
      <vt:lpstr>Family arrangement</vt:lpstr>
      <vt:lpstr>Alimony</vt:lpstr>
      <vt:lpstr>Capital contribution in Firm S.45(3)</vt:lpstr>
      <vt:lpstr>Retirement from firm</vt:lpstr>
      <vt:lpstr>Financial assitance</vt:lpstr>
      <vt:lpstr>Shares</vt:lpstr>
      <vt:lpstr>Broadly</vt:lpstr>
      <vt:lpstr>Receipt of shares</vt:lpstr>
      <vt:lpstr> Rule 11UA(1)(c)(a) - Valuation of Quoted Shares &amp; Securities </vt:lpstr>
      <vt:lpstr>Rule 11UA(1)(c)(b) - Valuation of unquoted equity shares: (w.e.f. 01/04/2018)</vt:lpstr>
      <vt:lpstr>Contd..</vt:lpstr>
      <vt:lpstr>Rule 11UA(1)(c)(c) - Valuation of unquoted shares other than equity shares which are not listed in any recognized stock exchange </vt:lpstr>
      <vt:lpstr>PowerPoint Presentation</vt:lpstr>
      <vt:lpstr>Section 50CA</vt:lpstr>
      <vt:lpstr>Section 50CA- Overview </vt:lpstr>
      <vt:lpstr>S.50CA</vt:lpstr>
      <vt:lpstr>Challenges in Valuation</vt:lpstr>
      <vt:lpstr>Bonus Issue</vt:lpstr>
      <vt:lpstr>Right Issue</vt:lpstr>
      <vt:lpstr>Sudhir Menon - Is it a settled law?</vt:lpstr>
      <vt:lpstr>S.56(2)(viib)</vt:lpstr>
      <vt:lpstr>Section 56(2)(viib)</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 of Deemed Income under Section 56 of the Income tax</dc:title>
  <dc:creator>ok</dc:creator>
  <cp:lastModifiedBy>ok</cp:lastModifiedBy>
  <cp:revision>59</cp:revision>
  <dcterms:created xsi:type="dcterms:W3CDTF">2006-08-16T00:00:00Z</dcterms:created>
  <dcterms:modified xsi:type="dcterms:W3CDTF">2020-09-28T11:25:34Z</dcterms:modified>
</cp:coreProperties>
</file>